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3661"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000" autoAdjust="0"/>
  </p:normalViewPr>
  <p:slideViewPr>
    <p:cSldViewPr snapToGrid="0" snapToObjects="1">
      <p:cViewPr varScale="1">
        <p:scale>
          <a:sx n="51" d="100"/>
          <a:sy n="51" d="100"/>
        </p:scale>
        <p:origin x="1002" y="8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extLst>
      <p:ext uri="{BB962C8B-B14F-4D97-AF65-F5344CB8AC3E}">
        <p14:creationId xmlns:p14="http://schemas.microsoft.com/office/powerpoint/2010/main" val="13567300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761804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856091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6" name="Shape 1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0017028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671997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0" name="Shape 18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017492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7" name="Shape 1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39235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2" name="Shape 19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262916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9" name="Shape 19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789994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6" name="Shape 2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Tree>
    <p:extLst>
      <p:ext uri="{BB962C8B-B14F-4D97-AF65-F5344CB8AC3E}">
        <p14:creationId xmlns:p14="http://schemas.microsoft.com/office/powerpoint/2010/main" val="23331996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3" name="Shape 21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5804669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37805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6" name="Shape 4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9039165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5" name="Shape 22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671701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32" name="Shape 2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867713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39" name="Shape 2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02432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6" name="Shape 27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8905800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83" name="Shape 28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832129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89" name="Shape 2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679454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95" name="Shape 2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436086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302" name="Shape 3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490508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9" name="Shape 3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379525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592323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062394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768272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7076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9" name="Shape 7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799975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978700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957539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rot="10800000" flipH="1">
            <a:off x="0" y="3093233"/>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0" name="Shape 10"/>
          <p:cNvSpPr txBox="1">
            <a:spLocks noGrp="1"/>
          </p:cNvSpPr>
          <p:nvPr>
            <p:ph type="ctrTitle"/>
          </p:nvPr>
        </p:nvSpPr>
        <p:spPr>
          <a:xfrm>
            <a:off x="685800" y="1300757"/>
            <a:ext cx="7772400" cy="1684198"/>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a:lvl1pPr>
            <a:lvl2pPr marL="0" marR="0" indent="0" algn="l" rtl="0">
              <a:lnSpc>
                <a:spcPct val="100000"/>
              </a:lnSpc>
              <a:spcBef>
                <a:spcPts val="0"/>
              </a:spcBef>
              <a:spcAft>
                <a:spcPts val="0"/>
              </a:spcAft>
              <a:buClr>
                <a:schemeClr val="dk2"/>
              </a:buClr>
              <a:buFont typeface="Arial"/>
              <a:buNone/>
              <a:defRPr/>
            </a:lvl2pPr>
            <a:lvl3pPr marL="0" marR="0" indent="0" algn="l" rtl="0">
              <a:spcBef>
                <a:spcPts val="0"/>
              </a:spcBef>
              <a:buClr>
                <a:schemeClr val="dk2"/>
              </a:buClr>
              <a:buFont typeface="Arial"/>
              <a:buNone/>
              <a:defRPr/>
            </a:lvl3pPr>
            <a:lvl4pPr marL="0" marR="0" indent="0" algn="l" rtl="0">
              <a:spcBef>
                <a:spcPts val="0"/>
              </a:spcBef>
              <a:buClr>
                <a:schemeClr val="dk2"/>
              </a:buClr>
              <a:buFont typeface="Arial"/>
              <a:buNone/>
              <a:defRPr/>
            </a:lvl4pPr>
            <a:lvl5pPr marL="0" marR="0" indent="0" algn="l" rtl="0">
              <a:spcBef>
                <a:spcPts val="0"/>
              </a:spcBef>
              <a:buClr>
                <a:schemeClr val="dk2"/>
              </a:buClr>
              <a:buFont typeface="Arial"/>
              <a:buNone/>
              <a:defRPr/>
            </a:lvl5pPr>
            <a:lvl6pPr marL="0" marR="0" indent="0" algn="l" rtl="0">
              <a:spcBef>
                <a:spcPts val="0"/>
              </a:spcBef>
              <a:buClr>
                <a:schemeClr val="dk2"/>
              </a:buClr>
              <a:buFont typeface="Arial"/>
              <a:buNone/>
              <a:defRPr/>
            </a:lvl6pPr>
            <a:lvl7pPr marL="0" marR="0" indent="0" algn="l" rtl="0">
              <a:spcBef>
                <a:spcPts val="0"/>
              </a:spcBef>
              <a:buClr>
                <a:schemeClr val="dk2"/>
              </a:buClr>
              <a:buFont typeface="Arial"/>
              <a:buNone/>
              <a:defRPr/>
            </a:lvl7pPr>
            <a:lvl8pPr marL="0" marR="0" indent="0" algn="l" rtl="0">
              <a:spcBef>
                <a:spcPts val="0"/>
              </a:spcBef>
              <a:buClr>
                <a:schemeClr val="dk2"/>
              </a:buClr>
              <a:buFont typeface="Arial"/>
              <a:buNone/>
              <a:defRPr/>
            </a:lvl8pPr>
            <a:lvl9pPr marL="0" marR="0" indent="0" algn="l" rtl="0">
              <a:spcBef>
                <a:spcPts val="0"/>
              </a:spcBef>
              <a:buClr>
                <a:schemeClr val="dk2"/>
              </a:buClr>
              <a:buFont typeface="Arial"/>
              <a:buNone/>
              <a:defRPr/>
            </a:lvl9pPr>
          </a:lstStyle>
          <a:p>
            <a:endParaRPr/>
          </a:p>
        </p:txBody>
      </p:sp>
      <p:sp>
        <p:nvSpPr>
          <p:cNvPr id="11" name="Shape 11"/>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a:lvl1pPr>
            <a:lvl2pPr marL="0" marR="0" indent="0" algn="l" rtl="0">
              <a:lnSpc>
                <a:spcPct val="100000"/>
              </a:lnSpc>
              <a:spcBef>
                <a:spcPts val="0"/>
              </a:spcBef>
              <a:spcAft>
                <a:spcPts val="0"/>
              </a:spcAft>
              <a:buClr>
                <a:schemeClr val="lt2"/>
              </a:buClr>
              <a:buFont typeface="Arial"/>
              <a:buNone/>
              <a:defRPr/>
            </a:lvl2pPr>
            <a:lvl3pPr marL="0" marR="0" indent="0" algn="l" rtl="0">
              <a:lnSpc>
                <a:spcPct val="100000"/>
              </a:lnSpc>
              <a:spcBef>
                <a:spcPts val="0"/>
              </a:spcBef>
              <a:spcAft>
                <a:spcPts val="0"/>
              </a:spcAft>
              <a:buClr>
                <a:schemeClr val="lt2"/>
              </a:buClr>
              <a:buFont typeface="Arial"/>
              <a:buNone/>
              <a:defRPr/>
            </a:lvl3pPr>
            <a:lvl4pPr marL="0" marR="0" indent="0" algn="l" rtl="0">
              <a:lnSpc>
                <a:spcPct val="100000"/>
              </a:lnSpc>
              <a:spcBef>
                <a:spcPts val="0"/>
              </a:spcBef>
              <a:spcAft>
                <a:spcPts val="0"/>
              </a:spcAft>
              <a:buClr>
                <a:schemeClr val="lt2"/>
              </a:buClr>
              <a:buFont typeface="Arial"/>
              <a:buNone/>
              <a:defRPr/>
            </a:lvl4pPr>
            <a:lvl5pPr marL="0" marR="0" indent="0" algn="l" rtl="0">
              <a:lnSpc>
                <a:spcPct val="100000"/>
              </a:lnSpc>
              <a:spcBef>
                <a:spcPts val="0"/>
              </a:spcBef>
              <a:spcAft>
                <a:spcPts val="0"/>
              </a:spcAft>
              <a:buClr>
                <a:schemeClr val="lt2"/>
              </a:buClr>
              <a:buFont typeface="Arial"/>
              <a:buNone/>
              <a:defRPr/>
            </a:lvl5pPr>
            <a:lvl6pPr marL="0" marR="0" indent="0" algn="l" rtl="0">
              <a:lnSpc>
                <a:spcPct val="100000"/>
              </a:lnSpc>
              <a:spcBef>
                <a:spcPts val="0"/>
              </a:spcBef>
              <a:spcAft>
                <a:spcPts val="0"/>
              </a:spcAft>
              <a:buClr>
                <a:schemeClr val="lt2"/>
              </a:buClr>
              <a:buFont typeface="Arial"/>
              <a:buNone/>
              <a:defRPr/>
            </a:lvl6pPr>
            <a:lvl7pPr marL="0" marR="0" indent="0" algn="l" rtl="0">
              <a:lnSpc>
                <a:spcPct val="100000"/>
              </a:lnSpc>
              <a:spcBef>
                <a:spcPts val="0"/>
              </a:spcBef>
              <a:spcAft>
                <a:spcPts val="0"/>
              </a:spcAft>
              <a:buClr>
                <a:schemeClr val="lt2"/>
              </a:buClr>
              <a:buFont typeface="Arial"/>
              <a:buNone/>
              <a:defRPr/>
            </a:lvl7pPr>
            <a:lvl8pPr marL="0" marR="0" indent="0" algn="l" rtl="0">
              <a:lnSpc>
                <a:spcPct val="100000"/>
              </a:lnSpc>
              <a:spcBef>
                <a:spcPts val="0"/>
              </a:spcBef>
              <a:spcAft>
                <a:spcPts val="0"/>
              </a:spcAft>
              <a:buClr>
                <a:schemeClr val="lt2"/>
              </a:buClr>
              <a:buFont typeface="Arial"/>
              <a:buNone/>
              <a:defRPr/>
            </a:lvl8pPr>
            <a:lvl9pPr marL="0" marR="0" indent="0" algn="l" rtl="0">
              <a:lnSpc>
                <a:spcPct val="100000"/>
              </a:lnSpc>
              <a:spcBef>
                <a:spcPts val="0"/>
              </a:spcBef>
              <a:spcAft>
                <a:spcPts val="0"/>
              </a:spcAft>
              <a:buClr>
                <a:schemeClr val="lt2"/>
              </a:buClr>
              <a:buFont typeface="Arial"/>
              <a:buNone/>
              <a:defRPr/>
            </a:lvl9pPr>
          </a:lstStyle>
          <a:p>
            <a:endParaRPr/>
          </a:p>
        </p:txBody>
      </p:sp>
      <p:sp>
        <p:nvSpPr>
          <p:cNvPr id="12" name="Shape 12"/>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56"/>
        <p:cNvGrpSpPr/>
        <p:nvPr/>
      </p:nvGrpSpPr>
      <p:grpSpPr>
        <a:xfrm>
          <a:off x="0" y="0"/>
          <a:ext cx="0" cy="0"/>
          <a:chOff x="0" y="0"/>
          <a:chExt cx="0" cy="0"/>
        </a:xfrm>
      </p:grpSpPr>
      <p:sp>
        <p:nvSpPr>
          <p:cNvPr id="257" name="Shape 257"/>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58" name="Shape 258"/>
          <p:cNvSpPr txBox="1">
            <a:spLocks noGrp="1"/>
          </p:cNvSpPr>
          <p:nvPr>
            <p:ph type="title"/>
          </p:nvPr>
        </p:nvSpPr>
        <p:spPr>
          <a:xfrm>
            <a:off x="457200" y="205980"/>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9" name="Shape 259"/>
          <p:cNvSpPr txBox="1">
            <a:spLocks noGrp="1"/>
          </p:cNvSpPr>
          <p:nvPr>
            <p:ph type="body" idx="1"/>
          </p:nvPr>
        </p:nvSpPr>
        <p:spPr>
          <a:xfrm>
            <a:off x="457200" y="1460500"/>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0" name="Shape 260"/>
          <p:cNvSpPr txBox="1">
            <a:spLocks noGrp="1"/>
          </p:cNvSpPr>
          <p:nvPr>
            <p:ph type="body" idx="2"/>
          </p:nvPr>
        </p:nvSpPr>
        <p:spPr>
          <a:xfrm>
            <a:off x="4656667" y="1461911"/>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1" name="Shape 261"/>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2"/>
        <p:cNvGrpSpPr/>
        <p:nvPr/>
      </p:nvGrpSpPr>
      <p:grpSpPr>
        <a:xfrm>
          <a:off x="0" y="0"/>
          <a:ext cx="0" cy="0"/>
          <a:chOff x="0" y="0"/>
          <a:chExt cx="0" cy="0"/>
        </a:xfrm>
      </p:grpSpPr>
      <p:sp>
        <p:nvSpPr>
          <p:cNvPr id="263" name="Shape 263"/>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64" name="Shape 264"/>
          <p:cNvSpPr txBox="1">
            <a:spLocks noGrp="1"/>
          </p:cNvSpPr>
          <p:nvPr>
            <p:ph type="title"/>
          </p:nvPr>
        </p:nvSpPr>
        <p:spPr>
          <a:xfrm>
            <a:off x="457200" y="205980"/>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5" name="Shape 265"/>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aption">
    <p:spTree>
      <p:nvGrpSpPr>
        <p:cNvPr id="1" name="Shape 266"/>
        <p:cNvGrpSpPr/>
        <p:nvPr/>
      </p:nvGrpSpPr>
      <p:grpSpPr>
        <a:xfrm>
          <a:off x="0" y="0"/>
          <a:ext cx="0" cy="0"/>
          <a:chOff x="0" y="0"/>
          <a:chExt cx="0" cy="0"/>
        </a:xfrm>
      </p:grpSpPr>
      <p:sp>
        <p:nvSpPr>
          <p:cNvPr id="267" name="Shape 267"/>
          <p:cNvSpPr/>
          <p:nvPr/>
        </p:nvSpPr>
        <p:spPr>
          <a:xfrm>
            <a:off x="0" y="4406312"/>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68" name="Shape 268"/>
          <p:cNvSpPr txBox="1">
            <a:spLocks noGrp="1"/>
          </p:cNvSpPr>
          <p:nvPr>
            <p:ph type="body" idx="1"/>
          </p:nvPr>
        </p:nvSpPr>
        <p:spPr>
          <a:xfrm>
            <a:off x="457200" y="4406312"/>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9" name="Shape 269"/>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pPr marL="0" marR="0" lvl="0" indent="0" algn="r" rtl="0">
                <a:lnSpc>
                  <a:spcPct val="100000"/>
                </a:lnSpc>
                <a:spcBef>
                  <a:spcPts val="0"/>
                </a:spcBef>
                <a:spcAft>
                  <a:spcPts val="0"/>
                </a:spcAft>
                <a:buClr>
                  <a:schemeClr val="dk1"/>
                </a:buClr>
                <a:buSzPct val="25000"/>
                <a:buFont typeface="Arial"/>
                <a:buNone/>
              </a:p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3"/>
        <p:cNvGrpSpPr/>
        <p:nvPr/>
      </p:nvGrpSpPr>
      <p:grpSpPr>
        <a:xfrm>
          <a:off x="0" y="0"/>
          <a:ext cx="0" cy="0"/>
          <a:chOff x="0" y="0"/>
          <a:chExt cx="0" cy="0"/>
        </a:xfrm>
      </p:grpSpPr>
      <p:sp>
        <p:nvSpPr>
          <p:cNvPr id="14" name="Shape 14"/>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5" name="Shape 1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6" name="Shape 1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7" name="Shape 1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8"/>
        <p:cNvGrpSpPr/>
        <p:nvPr/>
      </p:nvGrpSpPr>
      <p:grpSpPr>
        <a:xfrm>
          <a:off x="0" y="0"/>
          <a:ext cx="0" cy="0"/>
          <a:chOff x="0" y="0"/>
          <a:chExt cx="0" cy="0"/>
        </a:xfrm>
      </p:grpSpPr>
      <p:sp>
        <p:nvSpPr>
          <p:cNvPr id="19" name="Shape 1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aption">
    <p:spTree>
      <p:nvGrpSpPr>
        <p:cNvPr id="1" name="Shape 20"/>
        <p:cNvGrpSpPr/>
        <p:nvPr/>
      </p:nvGrpSpPr>
      <p:grpSpPr>
        <a:xfrm>
          <a:off x="0" y="0"/>
          <a:ext cx="0" cy="0"/>
          <a:chOff x="0" y="0"/>
          <a:chExt cx="0" cy="0"/>
        </a:xfrm>
      </p:grpSpPr>
      <p:sp>
        <p:nvSpPr>
          <p:cNvPr id="21" name="Shape 21"/>
          <p:cNvSpPr/>
          <p:nvPr/>
        </p:nvSpPr>
        <p:spPr>
          <a:xfrm>
            <a:off x="0" y="4406307"/>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2" name="Shape 22"/>
          <p:cNvSpPr txBox="1">
            <a:spLocks noGrp="1"/>
          </p:cNvSpPr>
          <p:nvPr>
            <p:ph type="body" idx="1"/>
          </p:nvPr>
        </p:nvSpPr>
        <p:spPr>
          <a:xfrm>
            <a:off x="457200" y="4406307"/>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pPr marL="0" marR="0" lvl="0" indent="0" algn="r" rtl="0">
                <a:lnSpc>
                  <a:spcPct val="100000"/>
                </a:lnSpc>
                <a:spcBef>
                  <a:spcPts val="0"/>
                </a:spcBef>
                <a:spcAft>
                  <a:spcPts val="0"/>
                </a:spcAft>
                <a:buClr>
                  <a:schemeClr val="dk1"/>
                </a:buClr>
                <a:buSzPct val="25000"/>
                <a:buFont typeface="Arial"/>
                <a:buNone/>
              </a:p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6" name="Shape 26"/>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7" name="Shape 27"/>
          <p:cNvSpPr txBox="1">
            <a:spLocks noGrp="1"/>
          </p:cNvSpPr>
          <p:nvPr>
            <p:ph type="body" idx="1"/>
          </p:nvPr>
        </p:nvSpPr>
        <p:spPr>
          <a:xfrm>
            <a:off x="457200" y="1460499"/>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 name="Shape 28"/>
          <p:cNvSpPr txBox="1">
            <a:spLocks noGrp="1"/>
          </p:cNvSpPr>
          <p:nvPr>
            <p:ph type="body" idx="2"/>
          </p:nvPr>
        </p:nvSpPr>
        <p:spPr>
          <a:xfrm>
            <a:off x="4656667" y="1461908"/>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9" name="Shape 2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2" name="Shape 32"/>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3" name="Shape 3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44"/>
        <p:cNvGrpSpPr/>
        <p:nvPr/>
      </p:nvGrpSpPr>
      <p:grpSpPr>
        <a:xfrm>
          <a:off x="0" y="0"/>
          <a:ext cx="0" cy="0"/>
          <a:chOff x="0" y="0"/>
          <a:chExt cx="0" cy="0"/>
        </a:xfrm>
      </p:grpSpPr>
      <p:sp>
        <p:nvSpPr>
          <p:cNvPr id="245" name="Shape 245"/>
          <p:cNvSpPr/>
          <p:nvPr/>
        </p:nvSpPr>
        <p:spPr>
          <a:xfrm rot="10800000" flipH="1">
            <a:off x="0" y="3093235"/>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46" name="Shape 246"/>
          <p:cNvSpPr txBox="1">
            <a:spLocks noGrp="1"/>
          </p:cNvSpPr>
          <p:nvPr>
            <p:ph type="ctrTitle"/>
          </p:nvPr>
        </p:nvSpPr>
        <p:spPr>
          <a:xfrm>
            <a:off x="685800" y="1300758"/>
            <a:ext cx="7772400" cy="16841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spcBef>
                <a:spcPts val="0"/>
              </a:spcBef>
              <a:buClr>
                <a:schemeClr val="dk2"/>
              </a:buClr>
              <a:buFont typeface="Arial"/>
              <a:buNone/>
              <a:defRPr sz="1800" b="0" i="0" u="none" strike="noStrike" cap="none" baseline="0"/>
            </a:lvl3pPr>
            <a:lvl4pPr marL="0" marR="0" indent="0" algn="l" rtl="0">
              <a:spcBef>
                <a:spcPts val="0"/>
              </a:spcBef>
              <a:buClr>
                <a:schemeClr val="dk2"/>
              </a:buClr>
              <a:buFont typeface="Arial"/>
              <a:buNone/>
              <a:defRPr sz="1800" b="0" i="0" u="none" strike="noStrike" cap="none" baseline="0"/>
            </a:lvl4pPr>
            <a:lvl5pPr marL="0" marR="0" indent="0" algn="l" rtl="0">
              <a:spcBef>
                <a:spcPts val="0"/>
              </a:spcBef>
              <a:buClr>
                <a:schemeClr val="dk2"/>
              </a:buClr>
              <a:buFont typeface="Arial"/>
              <a:buNone/>
              <a:defRPr sz="1800" b="0" i="0" u="none" strike="noStrike" cap="none" baseline="0"/>
            </a:lvl5pPr>
            <a:lvl6pPr marL="0" marR="0" indent="0" algn="l" rtl="0">
              <a:spcBef>
                <a:spcPts val="0"/>
              </a:spcBef>
              <a:buClr>
                <a:schemeClr val="dk2"/>
              </a:buClr>
              <a:buFont typeface="Arial"/>
              <a:buNone/>
              <a:defRPr sz="1800" b="0" i="0" u="none" strike="noStrike" cap="none" baseline="0"/>
            </a:lvl6pPr>
            <a:lvl7pPr marL="0" marR="0" indent="0" algn="l" rtl="0">
              <a:spcBef>
                <a:spcPts val="0"/>
              </a:spcBef>
              <a:buClr>
                <a:schemeClr val="dk2"/>
              </a:buClr>
              <a:buFont typeface="Arial"/>
              <a:buNone/>
              <a:defRPr sz="1800" b="0" i="0" u="none" strike="noStrike" cap="none" baseline="0"/>
            </a:lvl7pPr>
            <a:lvl8pPr marL="0" marR="0" indent="0" algn="l" rtl="0">
              <a:spcBef>
                <a:spcPts val="0"/>
              </a:spcBef>
              <a:buClr>
                <a:schemeClr val="dk2"/>
              </a:buClr>
              <a:buFont typeface="Arial"/>
              <a:buNone/>
              <a:defRPr sz="1800" b="0" i="0" u="none" strike="noStrike" cap="none" baseline="0"/>
            </a:lvl8pPr>
            <a:lvl9pPr marL="0" marR="0" indent="0" algn="l" rtl="0">
              <a:spcBef>
                <a:spcPts val="0"/>
              </a:spcBef>
              <a:buClr>
                <a:schemeClr val="dk2"/>
              </a:buClr>
              <a:buFont typeface="Arial"/>
              <a:buNone/>
              <a:defRPr sz="1800" b="0" i="0" u="none" strike="noStrike" cap="none" baseline="0"/>
            </a:lvl9pPr>
          </a:lstStyle>
          <a:p>
            <a:endParaRPr/>
          </a:p>
        </p:txBody>
      </p:sp>
      <p:sp>
        <p:nvSpPr>
          <p:cNvPr id="247" name="Shape 247"/>
          <p:cNvSpPr txBox="1">
            <a:spLocks noGrp="1"/>
          </p:cNvSpPr>
          <p:nvPr>
            <p:ph type="subTitle" idx="1"/>
          </p:nvPr>
        </p:nvSpPr>
        <p:spPr>
          <a:xfrm>
            <a:off x="685800" y="3093358"/>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248" name="Shape 248"/>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49"/>
        <p:cNvGrpSpPr/>
        <p:nvPr/>
      </p:nvGrpSpPr>
      <p:grpSpPr>
        <a:xfrm>
          <a:off x="0" y="0"/>
          <a:ext cx="0" cy="0"/>
          <a:chOff x="0" y="0"/>
          <a:chExt cx="0" cy="0"/>
        </a:xfrm>
      </p:grpSpPr>
      <p:sp>
        <p:nvSpPr>
          <p:cNvPr id="250" name="Shape 250"/>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51" name="Shape 251"/>
          <p:cNvSpPr txBox="1">
            <a:spLocks noGrp="1"/>
          </p:cNvSpPr>
          <p:nvPr>
            <p:ph type="title"/>
          </p:nvPr>
        </p:nvSpPr>
        <p:spPr>
          <a:xfrm>
            <a:off x="457200" y="205980"/>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2" name="Shape 252"/>
          <p:cNvSpPr txBox="1">
            <a:spLocks noGrp="1"/>
          </p:cNvSpPr>
          <p:nvPr>
            <p:ph type="body" idx="1"/>
          </p:nvPr>
        </p:nvSpPr>
        <p:spPr>
          <a:xfrm>
            <a:off x="457200" y="1460500"/>
            <a:ext cx="82296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3" name="Shape 25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54"/>
        <p:cNvGrpSpPr/>
        <p:nvPr/>
      </p:nvGrpSpPr>
      <p:grpSpPr>
        <a:xfrm>
          <a:off x="0" y="0"/>
          <a:ext cx="0" cy="0"/>
          <a:chOff x="0" y="0"/>
          <a:chExt cx="0" cy="0"/>
        </a:xfrm>
      </p:grpSpPr>
      <p:sp>
        <p:nvSpPr>
          <p:cNvPr id="255" name="Shape 255"/>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a:lvl1pPr>
            <a:lvl2pPr marL="0" marR="0" indent="0" algn="l" rtl="0">
              <a:lnSpc>
                <a:spcPct val="100000"/>
              </a:lnSpc>
              <a:spcBef>
                <a:spcPts val="0"/>
              </a:spcBef>
              <a:spcAft>
                <a:spcPts val="0"/>
              </a:spcAft>
              <a:buClr>
                <a:schemeClr val="lt1"/>
              </a:buClr>
              <a:buFont typeface="Arial"/>
              <a:buNone/>
              <a:defRPr/>
            </a:lvl2pPr>
            <a:lvl3pPr marL="0" marR="0" indent="0" algn="l" rtl="0">
              <a:spcBef>
                <a:spcPts val="0"/>
              </a:spcBef>
              <a:buClr>
                <a:schemeClr val="lt1"/>
              </a:buClr>
              <a:buFont typeface="Arial"/>
              <a:buNone/>
              <a:defRPr/>
            </a:lvl3pPr>
            <a:lvl4pPr marL="0" marR="0" indent="0" algn="l" rtl="0">
              <a:spcBef>
                <a:spcPts val="0"/>
              </a:spcBef>
              <a:buClr>
                <a:schemeClr val="lt1"/>
              </a:buClr>
              <a:buFont typeface="Arial"/>
              <a:buNone/>
              <a:defRPr/>
            </a:lvl4pPr>
            <a:lvl5pPr marL="0" marR="0" indent="0" algn="l" rtl="0">
              <a:spcBef>
                <a:spcPts val="0"/>
              </a:spcBef>
              <a:buClr>
                <a:schemeClr val="lt1"/>
              </a:buClr>
              <a:buFont typeface="Arial"/>
              <a:buNone/>
              <a:defRPr/>
            </a:lvl5pPr>
            <a:lvl6pPr marL="0" marR="0" indent="0" algn="l" rtl="0">
              <a:spcBef>
                <a:spcPts val="0"/>
              </a:spcBef>
              <a:buClr>
                <a:schemeClr val="lt1"/>
              </a:buClr>
              <a:buFont typeface="Arial"/>
              <a:buNone/>
              <a:defRPr/>
            </a:lvl6pPr>
            <a:lvl7pPr marL="0" marR="0" indent="0" algn="l" rtl="0">
              <a:spcBef>
                <a:spcPts val="0"/>
              </a:spcBef>
              <a:buClr>
                <a:schemeClr val="lt1"/>
              </a:buClr>
              <a:buFont typeface="Arial"/>
              <a:buNone/>
              <a:defRPr/>
            </a:lvl7pPr>
            <a:lvl8pPr marL="0" marR="0" indent="0" algn="l" rtl="0">
              <a:spcBef>
                <a:spcPts val="0"/>
              </a:spcBef>
              <a:buClr>
                <a:schemeClr val="lt1"/>
              </a:buClr>
              <a:buFont typeface="Arial"/>
              <a:buNone/>
              <a:defRPr/>
            </a:lvl8pPr>
            <a:lvl9pPr marL="0" marR="0" indent="0" algn="l" rtl="0">
              <a:spcBef>
                <a:spcPts val="0"/>
              </a:spcBef>
              <a:buClr>
                <a:schemeClr val="lt1"/>
              </a:buClr>
              <a:buFont typeface="Arial"/>
              <a:buNone/>
              <a:defRPr/>
            </a:lvl9pPr>
          </a:lstStyle>
          <a:p>
            <a:endParaRPr/>
          </a:p>
        </p:txBody>
      </p:sp>
      <p:sp>
        <p:nvSpPr>
          <p:cNvPr id="6" name="Shape 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a:lvl1pPr>
            <a:lvl2pPr marL="0" marR="0" indent="0" algn="l" rtl="0">
              <a:lnSpc>
                <a:spcPct val="100000"/>
              </a:lnSpc>
              <a:spcBef>
                <a:spcPts val="480"/>
              </a:spcBef>
              <a:spcAft>
                <a:spcPts val="0"/>
              </a:spcAft>
              <a:buClr>
                <a:schemeClr val="dk2"/>
              </a:buClr>
              <a:buFont typeface="Arial"/>
              <a:buNone/>
              <a:defRPr/>
            </a:lvl2pPr>
            <a:lvl3pPr marL="0" marR="0" indent="0" algn="l" rtl="0">
              <a:lnSpc>
                <a:spcPct val="100000"/>
              </a:lnSpc>
              <a:spcBef>
                <a:spcPts val="480"/>
              </a:spcBef>
              <a:spcAft>
                <a:spcPts val="0"/>
              </a:spcAft>
              <a:buClr>
                <a:schemeClr val="dk2"/>
              </a:buClr>
              <a:buFont typeface="Arial"/>
              <a:buNone/>
              <a:defRPr/>
            </a:lvl3pPr>
            <a:lvl4pPr marL="0" marR="0" indent="0" algn="l" rtl="0">
              <a:lnSpc>
                <a:spcPct val="100000"/>
              </a:lnSpc>
              <a:spcBef>
                <a:spcPts val="360"/>
              </a:spcBef>
              <a:spcAft>
                <a:spcPts val="0"/>
              </a:spcAft>
              <a:buClr>
                <a:schemeClr val="dk2"/>
              </a:buClr>
              <a:buFont typeface="Arial"/>
              <a:buNone/>
              <a:defRPr/>
            </a:lvl4pPr>
            <a:lvl5pPr marL="0" marR="0" indent="0" algn="l" rtl="0">
              <a:lnSpc>
                <a:spcPct val="100000"/>
              </a:lnSpc>
              <a:spcBef>
                <a:spcPts val="360"/>
              </a:spcBef>
              <a:spcAft>
                <a:spcPts val="0"/>
              </a:spcAft>
              <a:buClr>
                <a:schemeClr val="dk2"/>
              </a:buClr>
              <a:buFont typeface="Arial"/>
              <a:buNone/>
              <a:defRPr/>
            </a:lvl5pPr>
            <a:lvl6pPr marL="0" marR="0" indent="0" algn="l" rtl="0">
              <a:lnSpc>
                <a:spcPct val="100000"/>
              </a:lnSpc>
              <a:spcBef>
                <a:spcPts val="360"/>
              </a:spcBef>
              <a:spcAft>
                <a:spcPts val="0"/>
              </a:spcAft>
              <a:buClr>
                <a:schemeClr val="dk2"/>
              </a:buClr>
              <a:buFont typeface="Arial"/>
              <a:buNone/>
              <a:defRPr/>
            </a:lvl6pPr>
            <a:lvl7pPr marL="0" marR="0" indent="0" algn="l" rtl="0">
              <a:lnSpc>
                <a:spcPct val="100000"/>
              </a:lnSpc>
              <a:spcBef>
                <a:spcPts val="360"/>
              </a:spcBef>
              <a:spcAft>
                <a:spcPts val="0"/>
              </a:spcAft>
              <a:buClr>
                <a:schemeClr val="dk2"/>
              </a:buClr>
              <a:buFont typeface="Arial"/>
              <a:buNone/>
              <a:defRPr/>
            </a:lvl7pPr>
            <a:lvl8pPr marL="0" marR="0" indent="0" algn="l" rtl="0">
              <a:lnSpc>
                <a:spcPct val="100000"/>
              </a:lnSpc>
              <a:spcBef>
                <a:spcPts val="360"/>
              </a:spcBef>
              <a:spcAft>
                <a:spcPts val="0"/>
              </a:spcAft>
              <a:buClr>
                <a:schemeClr val="dk2"/>
              </a:buClr>
              <a:buFont typeface="Arial"/>
              <a:buNone/>
              <a:defRPr/>
            </a:lvl8pPr>
            <a:lvl9pPr marL="0" marR="0" indent="0" algn="l" rtl="0">
              <a:lnSpc>
                <a:spcPct val="100000"/>
              </a:lnSpc>
              <a:spcBef>
                <a:spcPts val="360"/>
              </a:spcBef>
              <a:spcAft>
                <a:spcPts val="0"/>
              </a:spcAft>
              <a:buClr>
                <a:schemeClr val="dk2"/>
              </a:buClr>
              <a:buFont typeface="Arial"/>
              <a:buNone/>
              <a:defRPr/>
            </a:lvl9pPr>
          </a:lstStyle>
          <a:p>
            <a:endParaRPr/>
          </a:p>
        </p:txBody>
      </p:sp>
      <p:sp>
        <p:nvSpPr>
          <p:cNvPr id="7" name="Shape 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457200" y="205980"/>
            <a:ext cx="8229600" cy="11414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endParaRPr/>
          </a:p>
        </p:txBody>
      </p:sp>
      <p:sp>
        <p:nvSpPr>
          <p:cNvPr id="242" name="Shape 242"/>
          <p:cNvSpPr txBox="1">
            <a:spLocks noGrp="1"/>
          </p:cNvSpPr>
          <p:nvPr>
            <p:ph type="body" idx="1"/>
          </p:nvPr>
        </p:nvSpPr>
        <p:spPr>
          <a:xfrm>
            <a:off x="457200" y="1460500"/>
            <a:ext cx="8229600" cy="3465299"/>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243" name="Shape 24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6" name="Shape 3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1" y="337542"/>
            <a:ext cx="9144000" cy="400110"/>
          </a:xfrm>
          <a:prstGeom prst="rect">
            <a:avLst/>
          </a:prstGeom>
          <a:noFill/>
        </p:spPr>
        <p:txBody>
          <a:bodyPr wrap="square" rtlCol="0">
            <a:spAutoFit/>
          </a:bodyPr>
          <a:lstStyle/>
          <a:p>
            <a:pPr algn="ctr"/>
            <a:r>
              <a:rPr lang="ar-JO" sz="2000" b="1"/>
              <a:t>المكونات الأساسیة لمعلمي المرحلة الابتدائیة في حالات الطوارئ</a:t>
            </a:r>
            <a:endParaRPr lang="en-US" sz="2000" b="1" dirty="0"/>
          </a:p>
        </p:txBody>
      </p:sp>
      <p:pic>
        <p:nvPicPr>
          <p:cNvPr id="3" name="Picture 2"/>
          <p:cNvPicPr>
            <a:picLocks noChangeAspect="1"/>
          </p:cNvPicPr>
          <p:nvPr/>
        </p:nvPicPr>
        <p:blipFill>
          <a:blip r:embed="rId3"/>
          <a:stretch>
            <a:fillRect/>
          </a:stretch>
        </p:blipFill>
        <p:spPr>
          <a:xfrm>
            <a:off x="2400300" y="571500"/>
            <a:ext cx="4330700" cy="4000500"/>
          </a:xfrm>
          <a:prstGeom prst="rect">
            <a:avLst/>
          </a:prstGeom>
        </p:spPr>
      </p:pic>
      <p:pic>
        <p:nvPicPr>
          <p:cNvPr id="6" name="Picture 5"/>
          <p:cNvPicPr>
            <a:picLocks noChangeAspect="1"/>
          </p:cNvPicPr>
          <p:nvPr/>
        </p:nvPicPr>
        <p:blipFill>
          <a:blip r:embed="rId4"/>
          <a:stretch>
            <a:fillRect/>
          </a:stretch>
        </p:blipFill>
        <p:spPr>
          <a:xfrm>
            <a:off x="2381250" y="753711"/>
            <a:ext cx="4591050" cy="4133463"/>
          </a:xfrm>
          <a:prstGeom prst="rect">
            <a:avLst/>
          </a:prstGeom>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237727"/>
            <a:ext cx="8229600" cy="1141499"/>
          </a:xfrm>
          <a:prstGeom prst="rect">
            <a:avLst/>
          </a:prstGeom>
        </p:spPr>
        <p:txBody>
          <a:bodyPr lIns="91425" tIns="91425" rIns="91425" bIns="91425" anchor="b" anchorCtr="0">
            <a:noAutofit/>
          </a:bodyPr>
          <a:lstStyle/>
          <a:p>
            <a:pPr algn="r" rtl="1">
              <a:spcBef>
                <a:spcPts val="0"/>
              </a:spcBef>
              <a:buNone/>
            </a:pPr>
            <a:r>
              <a:rPr lang="ar-LB" sz="3600" b="1" dirty="0">
                <a:solidFill>
                  <a:schemeClr val="lt1"/>
                </a:solidFill>
              </a:rPr>
              <a:t>عندما تجهز وجبتك المفضلة</a:t>
            </a:r>
            <a:endParaRPr lang="en" sz="3600" b="1" dirty="0">
              <a:solidFill>
                <a:schemeClr val="lt1"/>
              </a:solidFill>
            </a:endParaRPr>
          </a:p>
        </p:txBody>
      </p:sp>
      <p:sp>
        <p:nvSpPr>
          <p:cNvPr id="96" name="Shape 96"/>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419100" algn="r" rtl="1">
              <a:spcBef>
                <a:spcPts val="0"/>
              </a:spcBef>
              <a:buSzPct val="100000"/>
              <a:buChar char="●"/>
            </a:pPr>
            <a:r>
              <a:rPr lang="ar-LB" sz="3000" dirty="0"/>
              <a:t>ماهي الخطوات التي تحتاج أن تتخذها؟</a:t>
            </a:r>
          </a:p>
          <a:p>
            <a:pPr marL="457200" lvl="0" indent="-419100" algn="r" rtl="1">
              <a:buSzPct val="100000"/>
              <a:buChar char="●"/>
            </a:pPr>
            <a:r>
              <a:rPr lang="ar-LB" sz="3000" dirty="0"/>
              <a:t>هل التسلسل مهم؟</a:t>
            </a:r>
          </a:p>
          <a:p>
            <a:pPr marL="457200" lvl="0" indent="-419100" algn="r" rtl="1">
              <a:buSzPct val="100000"/>
              <a:buChar char="●"/>
            </a:pPr>
            <a:r>
              <a:rPr lang="ar-LB" sz="3000" dirty="0"/>
              <a:t>هل التوقيت مهم؟</a:t>
            </a:r>
          </a:p>
        </p:txBody>
      </p:sp>
      <p:sp>
        <p:nvSpPr>
          <p:cNvPr id="97" name="Shape 97"/>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10</a:t>
            </a:fld>
            <a:endParaRPr lang="en"/>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11</a:t>
            </a:fld>
            <a:endParaRPr lang="en"/>
          </a:p>
        </p:txBody>
      </p:sp>
      <p:sp>
        <p:nvSpPr>
          <p:cNvPr id="103" name="Shape 103"/>
          <p:cNvSpPr/>
          <p:nvPr/>
        </p:nvSpPr>
        <p:spPr>
          <a:xfrm>
            <a:off x="698775" y="412400"/>
            <a:ext cx="7766700" cy="393600"/>
          </a:xfrm>
          <a:prstGeom prst="rect">
            <a:avLst/>
          </a:prstGeom>
          <a:solidFill>
            <a:srgbClr val="FF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lgn="r" rtl="1">
              <a:spcBef>
                <a:spcPts val="0"/>
              </a:spcBef>
              <a:buNone/>
            </a:pPr>
            <a:r>
              <a:rPr lang="ar-LB" b="1" u="sng" dirty="0"/>
              <a:t>المنهاج</a:t>
            </a:r>
            <a:r>
              <a:rPr lang="ar-LB" dirty="0"/>
              <a:t>: الأهداف التعليمية, الموضوعات والتقيمات التي يجب أن تكون مغاة خلال السنة</a:t>
            </a:r>
            <a:endParaRPr lang="en" dirty="0"/>
          </a:p>
        </p:txBody>
      </p:sp>
      <p:sp>
        <p:nvSpPr>
          <p:cNvPr id="104" name="Shape 104"/>
          <p:cNvSpPr/>
          <p:nvPr/>
        </p:nvSpPr>
        <p:spPr>
          <a:xfrm>
            <a:off x="698775"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lgn="ctr">
              <a:spcBef>
                <a:spcPts val="0"/>
              </a:spcBef>
              <a:buNone/>
            </a:pPr>
            <a:r>
              <a:rPr lang="ar-LB" b="1" dirty="0"/>
              <a:t>الوحدة</a:t>
            </a:r>
            <a:endParaRPr lang="en" b="1" dirty="0"/>
          </a:p>
        </p:txBody>
      </p:sp>
      <p:sp>
        <p:nvSpPr>
          <p:cNvPr id="105" name="Shape 105"/>
          <p:cNvSpPr/>
          <p:nvPr/>
        </p:nvSpPr>
        <p:spPr>
          <a:xfrm>
            <a:off x="2106025"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ar-LB" b="1" dirty="0"/>
              <a:t>الوحدة</a:t>
            </a:r>
            <a:endParaRPr lang="en" b="1" dirty="0"/>
          </a:p>
        </p:txBody>
      </p:sp>
      <p:sp>
        <p:nvSpPr>
          <p:cNvPr id="106" name="Shape 106"/>
          <p:cNvSpPr/>
          <p:nvPr/>
        </p:nvSpPr>
        <p:spPr>
          <a:xfrm>
            <a:off x="3552900"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ar-LB" b="1" dirty="0"/>
              <a:t>الوحدة</a:t>
            </a:r>
            <a:endParaRPr lang="en" b="1" dirty="0"/>
          </a:p>
        </p:txBody>
      </p:sp>
      <p:sp>
        <p:nvSpPr>
          <p:cNvPr id="107" name="Shape 107"/>
          <p:cNvSpPr/>
          <p:nvPr/>
        </p:nvSpPr>
        <p:spPr>
          <a:xfrm>
            <a:off x="4999775"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ar-LB" b="1" dirty="0"/>
              <a:t>الوحدة</a:t>
            </a:r>
            <a:endParaRPr lang="en" b="1" dirty="0"/>
          </a:p>
        </p:txBody>
      </p:sp>
      <p:sp>
        <p:nvSpPr>
          <p:cNvPr id="108" name="Shape 108"/>
          <p:cNvSpPr/>
          <p:nvPr/>
        </p:nvSpPr>
        <p:spPr>
          <a:xfrm>
            <a:off x="6371725"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ar-LB" b="1" dirty="0"/>
              <a:t>الوحدة</a:t>
            </a:r>
            <a:endParaRPr lang="en" b="1" dirty="0"/>
          </a:p>
        </p:txBody>
      </p:sp>
      <p:sp>
        <p:nvSpPr>
          <p:cNvPr id="109" name="Shape 109"/>
          <p:cNvSpPr/>
          <p:nvPr/>
        </p:nvSpPr>
        <p:spPr>
          <a:xfrm>
            <a:off x="7743675"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ar-LB" b="1" dirty="0"/>
              <a:t>الوحدة</a:t>
            </a:r>
            <a:endParaRPr lang="en" b="1" dirty="0"/>
          </a:p>
        </p:txBody>
      </p:sp>
      <p:sp>
        <p:nvSpPr>
          <p:cNvPr id="110" name="Shape 110"/>
          <p:cNvSpPr/>
          <p:nvPr/>
        </p:nvSpPr>
        <p:spPr>
          <a:xfrm>
            <a:off x="859150" y="908837"/>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1" name="Shape 111"/>
          <p:cNvSpPr/>
          <p:nvPr/>
        </p:nvSpPr>
        <p:spPr>
          <a:xfrm>
            <a:off x="2323675" y="908825"/>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2" name="Shape 112"/>
          <p:cNvSpPr/>
          <p:nvPr/>
        </p:nvSpPr>
        <p:spPr>
          <a:xfrm>
            <a:off x="3770550" y="908837"/>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3" name="Shape 113"/>
          <p:cNvSpPr/>
          <p:nvPr/>
        </p:nvSpPr>
        <p:spPr>
          <a:xfrm>
            <a:off x="5217425" y="908837"/>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4" name="Shape 114"/>
          <p:cNvSpPr/>
          <p:nvPr/>
        </p:nvSpPr>
        <p:spPr>
          <a:xfrm>
            <a:off x="6589375" y="908837"/>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5" name="Shape 115"/>
          <p:cNvSpPr/>
          <p:nvPr/>
        </p:nvSpPr>
        <p:spPr>
          <a:xfrm>
            <a:off x="7961325" y="908837"/>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6" name="Shape 116"/>
          <p:cNvSpPr/>
          <p:nvPr/>
        </p:nvSpPr>
        <p:spPr>
          <a:xfrm>
            <a:off x="641500"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lgn="ctr" rtl="1"/>
            <a:r>
              <a:rPr lang="ar-LB" sz="1200" dirty="0"/>
              <a:t>مخطط العمل</a:t>
            </a:r>
            <a:endParaRPr lang="en" sz="1200" dirty="0"/>
          </a:p>
        </p:txBody>
      </p:sp>
      <p:sp>
        <p:nvSpPr>
          <p:cNvPr id="117" name="Shape 117"/>
          <p:cNvSpPr/>
          <p:nvPr/>
        </p:nvSpPr>
        <p:spPr>
          <a:xfrm>
            <a:off x="2068537"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1"/>
            <a:r>
              <a:rPr lang="ar-LB" sz="1200" dirty="0"/>
              <a:t>مخطط العمل</a:t>
            </a:r>
            <a:endParaRPr lang="en" sz="1200" dirty="0"/>
          </a:p>
        </p:txBody>
      </p:sp>
      <p:sp>
        <p:nvSpPr>
          <p:cNvPr id="118" name="Shape 118"/>
          <p:cNvSpPr/>
          <p:nvPr/>
        </p:nvSpPr>
        <p:spPr>
          <a:xfrm>
            <a:off x="3505512"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1"/>
            <a:r>
              <a:rPr lang="ar-LB" sz="1200" dirty="0"/>
              <a:t>مخطط العمل</a:t>
            </a:r>
            <a:endParaRPr lang="en" sz="1200" dirty="0"/>
          </a:p>
        </p:txBody>
      </p:sp>
      <p:sp>
        <p:nvSpPr>
          <p:cNvPr id="119" name="Shape 119"/>
          <p:cNvSpPr/>
          <p:nvPr/>
        </p:nvSpPr>
        <p:spPr>
          <a:xfrm>
            <a:off x="4924300"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1"/>
            <a:r>
              <a:rPr lang="ar-LB" sz="1200" dirty="0"/>
              <a:t>مخطط العمل</a:t>
            </a:r>
            <a:endParaRPr lang="en" sz="1200" dirty="0"/>
          </a:p>
        </p:txBody>
      </p:sp>
      <p:sp>
        <p:nvSpPr>
          <p:cNvPr id="120" name="Shape 120"/>
          <p:cNvSpPr/>
          <p:nvPr/>
        </p:nvSpPr>
        <p:spPr>
          <a:xfrm>
            <a:off x="6333987"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1"/>
            <a:r>
              <a:rPr lang="ar-LB" sz="1200" dirty="0"/>
              <a:t>مخطط العمل</a:t>
            </a:r>
            <a:endParaRPr lang="en" sz="1200" dirty="0"/>
          </a:p>
        </p:txBody>
      </p:sp>
      <p:sp>
        <p:nvSpPr>
          <p:cNvPr id="121" name="Shape 121"/>
          <p:cNvSpPr/>
          <p:nvPr/>
        </p:nvSpPr>
        <p:spPr>
          <a:xfrm>
            <a:off x="7743700"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1"/>
            <a:r>
              <a:rPr lang="ar-LB" sz="1200" dirty="0"/>
              <a:t>مخطط العمل</a:t>
            </a:r>
            <a:endParaRPr lang="en" sz="1200" dirty="0"/>
          </a:p>
        </p:txBody>
      </p:sp>
      <p:grpSp>
        <p:nvGrpSpPr>
          <p:cNvPr id="122" name="Shape 122"/>
          <p:cNvGrpSpPr/>
          <p:nvPr/>
        </p:nvGrpSpPr>
        <p:grpSpPr>
          <a:xfrm>
            <a:off x="180726" y="3079078"/>
            <a:ext cx="1643342" cy="810531"/>
            <a:chOff x="146426" y="2589591"/>
            <a:chExt cx="1643342" cy="810531"/>
          </a:xfrm>
        </p:grpSpPr>
        <p:sp>
          <p:nvSpPr>
            <p:cNvPr id="123" name="Shape 123"/>
            <p:cNvSpPr/>
            <p:nvPr/>
          </p:nvSpPr>
          <p:spPr>
            <a:xfrm rot="2396565">
              <a:off x="340203" y="2586221"/>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24" name="Shape 124"/>
            <p:cNvSpPr/>
            <p:nvPr/>
          </p:nvSpPr>
          <p:spPr>
            <a:xfrm rot="874370">
              <a:off x="673672" y="2689951"/>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25" name="Shape 125"/>
            <p:cNvSpPr/>
            <p:nvPr/>
          </p:nvSpPr>
          <p:spPr>
            <a:xfrm rot="-477497">
              <a:off x="1044792" y="2693460"/>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26" name="Shape 126"/>
            <p:cNvSpPr/>
            <p:nvPr/>
          </p:nvSpPr>
          <p:spPr>
            <a:xfrm rot="-1745357">
              <a:off x="1396591" y="2604666"/>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grpSp>
        <p:nvGrpSpPr>
          <p:cNvPr id="127" name="Shape 127"/>
          <p:cNvGrpSpPr/>
          <p:nvPr/>
        </p:nvGrpSpPr>
        <p:grpSpPr>
          <a:xfrm>
            <a:off x="1645249" y="3010341"/>
            <a:ext cx="1643342" cy="810531"/>
            <a:chOff x="951787" y="2741991"/>
            <a:chExt cx="1643342" cy="810531"/>
          </a:xfrm>
        </p:grpSpPr>
        <p:sp>
          <p:nvSpPr>
            <p:cNvPr id="128" name="Shape 128"/>
            <p:cNvSpPr/>
            <p:nvPr/>
          </p:nvSpPr>
          <p:spPr>
            <a:xfrm rot="2396565">
              <a:off x="1145564" y="2738621"/>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29" name="Shape 129"/>
            <p:cNvSpPr/>
            <p:nvPr/>
          </p:nvSpPr>
          <p:spPr>
            <a:xfrm rot="874370">
              <a:off x="1479033" y="2842351"/>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0" name="Shape 130"/>
            <p:cNvSpPr/>
            <p:nvPr/>
          </p:nvSpPr>
          <p:spPr>
            <a:xfrm rot="-477497">
              <a:off x="1850153" y="2845860"/>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1" name="Shape 131"/>
            <p:cNvSpPr/>
            <p:nvPr/>
          </p:nvSpPr>
          <p:spPr>
            <a:xfrm rot="-1745357">
              <a:off x="2201952" y="2757066"/>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grpSp>
        <p:nvGrpSpPr>
          <p:cNvPr id="132" name="Shape 132"/>
          <p:cNvGrpSpPr/>
          <p:nvPr/>
        </p:nvGrpSpPr>
        <p:grpSpPr>
          <a:xfrm>
            <a:off x="7386551" y="3010341"/>
            <a:ext cx="1643342" cy="810531"/>
            <a:chOff x="7340201" y="2680166"/>
            <a:chExt cx="1643342" cy="810531"/>
          </a:xfrm>
        </p:grpSpPr>
        <p:sp>
          <p:nvSpPr>
            <p:cNvPr id="133" name="Shape 133"/>
            <p:cNvSpPr/>
            <p:nvPr/>
          </p:nvSpPr>
          <p:spPr>
            <a:xfrm rot="2396565">
              <a:off x="7533978" y="2676796"/>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4" name="Shape 134"/>
            <p:cNvSpPr/>
            <p:nvPr/>
          </p:nvSpPr>
          <p:spPr>
            <a:xfrm rot="874370">
              <a:off x="7867447" y="2780526"/>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5" name="Shape 135"/>
            <p:cNvSpPr/>
            <p:nvPr/>
          </p:nvSpPr>
          <p:spPr>
            <a:xfrm rot="-477497">
              <a:off x="8238566" y="2784035"/>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6" name="Shape 136"/>
            <p:cNvSpPr/>
            <p:nvPr/>
          </p:nvSpPr>
          <p:spPr>
            <a:xfrm rot="-1745357">
              <a:off x="8590366" y="2695241"/>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grpSp>
        <p:nvGrpSpPr>
          <p:cNvPr id="137" name="Shape 137"/>
          <p:cNvGrpSpPr/>
          <p:nvPr/>
        </p:nvGrpSpPr>
        <p:grpSpPr>
          <a:xfrm>
            <a:off x="5944026" y="3079066"/>
            <a:ext cx="1643342" cy="810531"/>
            <a:chOff x="5838751" y="2680166"/>
            <a:chExt cx="1643342" cy="810531"/>
          </a:xfrm>
        </p:grpSpPr>
        <p:sp>
          <p:nvSpPr>
            <p:cNvPr id="138" name="Shape 138"/>
            <p:cNvSpPr/>
            <p:nvPr/>
          </p:nvSpPr>
          <p:spPr>
            <a:xfrm rot="2396565">
              <a:off x="6032528" y="2676796"/>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9" name="Shape 139"/>
            <p:cNvSpPr/>
            <p:nvPr/>
          </p:nvSpPr>
          <p:spPr>
            <a:xfrm rot="874370">
              <a:off x="6365997" y="2780526"/>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0" name="Shape 140"/>
            <p:cNvSpPr/>
            <p:nvPr/>
          </p:nvSpPr>
          <p:spPr>
            <a:xfrm rot="-477497">
              <a:off x="6737116" y="2784035"/>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1" name="Shape 141"/>
            <p:cNvSpPr/>
            <p:nvPr/>
          </p:nvSpPr>
          <p:spPr>
            <a:xfrm rot="-1745357">
              <a:off x="7088916" y="2695241"/>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grpSp>
        <p:nvGrpSpPr>
          <p:cNvPr id="142" name="Shape 142"/>
          <p:cNvGrpSpPr/>
          <p:nvPr/>
        </p:nvGrpSpPr>
        <p:grpSpPr>
          <a:xfrm>
            <a:off x="4515901" y="3010328"/>
            <a:ext cx="1643342" cy="810542"/>
            <a:chOff x="4492726" y="2680166"/>
            <a:chExt cx="1643342" cy="810542"/>
          </a:xfrm>
        </p:grpSpPr>
        <p:sp>
          <p:nvSpPr>
            <p:cNvPr id="143" name="Shape 143"/>
            <p:cNvSpPr/>
            <p:nvPr/>
          </p:nvSpPr>
          <p:spPr>
            <a:xfrm rot="2396565">
              <a:off x="4686503" y="2676796"/>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4" name="Shape 144"/>
            <p:cNvSpPr/>
            <p:nvPr/>
          </p:nvSpPr>
          <p:spPr>
            <a:xfrm rot="874370">
              <a:off x="5019972" y="2780526"/>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5" name="Shape 145"/>
            <p:cNvSpPr/>
            <p:nvPr/>
          </p:nvSpPr>
          <p:spPr>
            <a:xfrm rot="-477497">
              <a:off x="5391092" y="2786685"/>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6" name="Shape 146"/>
            <p:cNvSpPr/>
            <p:nvPr/>
          </p:nvSpPr>
          <p:spPr>
            <a:xfrm rot="-1745357">
              <a:off x="5742891" y="2695241"/>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grpSp>
        <p:nvGrpSpPr>
          <p:cNvPr id="147" name="Shape 147"/>
          <p:cNvGrpSpPr/>
          <p:nvPr/>
        </p:nvGrpSpPr>
        <p:grpSpPr>
          <a:xfrm>
            <a:off x="3062376" y="3079066"/>
            <a:ext cx="1643342" cy="810531"/>
            <a:chOff x="3096626" y="2680166"/>
            <a:chExt cx="1643342" cy="810531"/>
          </a:xfrm>
        </p:grpSpPr>
        <p:sp>
          <p:nvSpPr>
            <p:cNvPr id="148" name="Shape 148"/>
            <p:cNvSpPr/>
            <p:nvPr/>
          </p:nvSpPr>
          <p:spPr>
            <a:xfrm rot="2396565">
              <a:off x="3290403" y="2676796"/>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9" name="Shape 149"/>
            <p:cNvSpPr/>
            <p:nvPr/>
          </p:nvSpPr>
          <p:spPr>
            <a:xfrm rot="874370">
              <a:off x="3623872" y="2780526"/>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50" name="Shape 150"/>
            <p:cNvSpPr/>
            <p:nvPr/>
          </p:nvSpPr>
          <p:spPr>
            <a:xfrm rot="-477497">
              <a:off x="3994992" y="2784035"/>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51" name="Shape 151"/>
            <p:cNvSpPr/>
            <p:nvPr/>
          </p:nvSpPr>
          <p:spPr>
            <a:xfrm rot="-1745357">
              <a:off x="4346791" y="2695241"/>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sp>
        <p:nvSpPr>
          <p:cNvPr id="152" name="Shape 152"/>
          <p:cNvSpPr/>
          <p:nvPr/>
        </p:nvSpPr>
        <p:spPr>
          <a:xfrm>
            <a:off x="207437" y="4009425"/>
            <a:ext cx="1271700"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lgn="ctr"/>
            <a:r>
              <a:rPr lang="ar-LB" dirty="0"/>
              <a:t>الدروس</a:t>
            </a:r>
            <a:endParaRPr lang="en" dirty="0"/>
          </a:p>
        </p:txBody>
      </p:sp>
      <p:sp>
        <p:nvSpPr>
          <p:cNvPr id="153" name="Shape 153"/>
          <p:cNvSpPr/>
          <p:nvPr/>
        </p:nvSpPr>
        <p:spPr>
          <a:xfrm>
            <a:off x="1654662" y="4009425"/>
            <a:ext cx="1301099"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a:r>
              <a:rPr lang="ar-LB" dirty="0"/>
              <a:t>الدروس</a:t>
            </a:r>
            <a:endParaRPr lang="en" dirty="0"/>
          </a:p>
        </p:txBody>
      </p:sp>
      <p:sp>
        <p:nvSpPr>
          <p:cNvPr id="154" name="Shape 154"/>
          <p:cNvSpPr/>
          <p:nvPr/>
        </p:nvSpPr>
        <p:spPr>
          <a:xfrm>
            <a:off x="3131287" y="4009425"/>
            <a:ext cx="1301099"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a:r>
              <a:rPr lang="ar-LB" dirty="0"/>
              <a:t>الدروس</a:t>
            </a:r>
            <a:endParaRPr lang="en" dirty="0"/>
          </a:p>
        </p:txBody>
      </p:sp>
      <p:sp>
        <p:nvSpPr>
          <p:cNvPr id="155" name="Shape 155"/>
          <p:cNvSpPr/>
          <p:nvPr/>
        </p:nvSpPr>
        <p:spPr>
          <a:xfrm>
            <a:off x="4657887" y="4009425"/>
            <a:ext cx="1311299"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a:r>
              <a:rPr lang="ar-LB" dirty="0"/>
              <a:t>الدروس</a:t>
            </a:r>
            <a:endParaRPr lang="en" dirty="0"/>
          </a:p>
        </p:txBody>
      </p:sp>
      <p:sp>
        <p:nvSpPr>
          <p:cNvPr id="156" name="Shape 156"/>
          <p:cNvSpPr/>
          <p:nvPr/>
        </p:nvSpPr>
        <p:spPr>
          <a:xfrm>
            <a:off x="6194687" y="4009425"/>
            <a:ext cx="1271700"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a:r>
              <a:rPr lang="ar-LB" dirty="0"/>
              <a:t>الدروس</a:t>
            </a:r>
            <a:endParaRPr lang="en" dirty="0"/>
          </a:p>
        </p:txBody>
      </p:sp>
      <p:sp>
        <p:nvSpPr>
          <p:cNvPr id="157" name="Shape 157"/>
          <p:cNvSpPr/>
          <p:nvPr/>
        </p:nvSpPr>
        <p:spPr>
          <a:xfrm>
            <a:off x="7594512" y="4009425"/>
            <a:ext cx="1362300"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ar-LB" dirty="0"/>
              <a:t>الدروس</a:t>
            </a:r>
            <a:endParaRPr lang="en" dirty="0"/>
          </a:p>
        </p:txBody>
      </p:sp>
      <p:sp>
        <p:nvSpPr>
          <p:cNvPr id="158" name="Shape 158"/>
          <p:cNvSpPr/>
          <p:nvPr/>
        </p:nvSpPr>
        <p:spPr>
          <a:xfrm>
            <a:off x="859150" y="1776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59" name="Shape 159"/>
          <p:cNvSpPr/>
          <p:nvPr/>
        </p:nvSpPr>
        <p:spPr>
          <a:xfrm>
            <a:off x="2314850" y="1776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0" name="Shape 160"/>
          <p:cNvSpPr/>
          <p:nvPr/>
        </p:nvSpPr>
        <p:spPr>
          <a:xfrm>
            <a:off x="3770550" y="1776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1" name="Shape 161"/>
          <p:cNvSpPr/>
          <p:nvPr/>
        </p:nvSpPr>
        <p:spPr>
          <a:xfrm>
            <a:off x="5217425" y="1831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2" name="Shape 162"/>
          <p:cNvSpPr/>
          <p:nvPr/>
        </p:nvSpPr>
        <p:spPr>
          <a:xfrm>
            <a:off x="6622450" y="1776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3" name="Shape 163"/>
          <p:cNvSpPr/>
          <p:nvPr/>
        </p:nvSpPr>
        <p:spPr>
          <a:xfrm>
            <a:off x="7961325" y="1776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lgn="r" rtl="1">
              <a:spcBef>
                <a:spcPts val="0"/>
              </a:spcBef>
              <a:buNone/>
            </a:pPr>
            <a:r>
              <a:rPr lang="ar-LB" sz="4800" b="1" dirty="0">
                <a:solidFill>
                  <a:schemeClr val="lt1"/>
                </a:solidFill>
              </a:rPr>
              <a:t>انشاء مخطط عمل</a:t>
            </a:r>
            <a:endParaRPr lang="en" sz="4800" b="1" dirty="0">
              <a:solidFill>
                <a:schemeClr val="lt1"/>
              </a:solidFill>
            </a:endParaRPr>
          </a:p>
        </p:txBody>
      </p:sp>
      <p:sp>
        <p:nvSpPr>
          <p:cNvPr id="169" name="Shape 169"/>
          <p:cNvSpPr txBox="1">
            <a:spLocks noGrp="1"/>
          </p:cNvSpPr>
          <p:nvPr>
            <p:ph type="body" idx="1"/>
          </p:nvPr>
        </p:nvSpPr>
        <p:spPr>
          <a:xfrm>
            <a:off x="90825" y="1190625"/>
            <a:ext cx="8901899" cy="3306549"/>
          </a:xfrm>
          <a:prstGeom prst="rect">
            <a:avLst/>
          </a:prstGeom>
        </p:spPr>
        <p:txBody>
          <a:bodyPr lIns="91425" tIns="91425" rIns="91425" bIns="91425" anchor="t" anchorCtr="0">
            <a:noAutofit/>
          </a:bodyPr>
          <a:lstStyle/>
          <a:p>
            <a:pPr lvl="0" algn="r" rtl="1">
              <a:lnSpc>
                <a:spcPct val="150000"/>
              </a:lnSpc>
              <a:spcBef>
                <a:spcPts val="0"/>
              </a:spcBef>
              <a:buClr>
                <a:schemeClr val="dk1"/>
              </a:buClr>
              <a:buSzPct val="50000"/>
              <a:buFont typeface="Arial"/>
              <a:buNone/>
            </a:pPr>
            <a:r>
              <a:rPr lang="ar-LB" sz="2100" b="1" u="sng" dirty="0">
                <a:solidFill>
                  <a:schemeClr val="dk1"/>
                </a:solidFill>
                <a:latin typeface="+mn-lt"/>
                <a:ea typeface="Times New Roman"/>
                <a:cs typeface="Times New Roman"/>
                <a:sym typeface="Times New Roman"/>
              </a:rPr>
              <a:t>المرحلة الأولى:</a:t>
            </a:r>
            <a:r>
              <a:rPr lang="ar-LB" sz="2100" dirty="0">
                <a:solidFill>
                  <a:schemeClr val="dk1"/>
                </a:solidFill>
                <a:latin typeface="+mn-lt"/>
                <a:ea typeface="Times New Roman"/>
                <a:cs typeface="Times New Roman"/>
                <a:sym typeface="Times New Roman"/>
              </a:rPr>
              <a:t> ماهوو الهدف من الوحدة التي تخطط لتدريسها</a:t>
            </a:r>
          </a:p>
          <a:p>
            <a:pPr lvl="0" algn="r" rtl="1">
              <a:lnSpc>
                <a:spcPct val="150000"/>
              </a:lnSpc>
              <a:spcBef>
                <a:spcPts val="0"/>
              </a:spcBef>
              <a:buClr>
                <a:schemeClr val="dk1"/>
              </a:buClr>
              <a:buSzPct val="50000"/>
              <a:buFont typeface="Arial"/>
              <a:buNone/>
            </a:pPr>
            <a:r>
              <a:rPr lang="ar-LB" sz="2100" b="1" u="sng" dirty="0">
                <a:solidFill>
                  <a:schemeClr val="dk1"/>
                </a:solidFill>
                <a:latin typeface="+mn-lt"/>
                <a:ea typeface="Times New Roman"/>
                <a:cs typeface="Times New Roman"/>
                <a:sym typeface="Times New Roman"/>
              </a:rPr>
              <a:t>المرحلة الثانية: </a:t>
            </a:r>
            <a:r>
              <a:rPr lang="ar-LB" sz="2100" dirty="0">
                <a:solidFill>
                  <a:schemeClr val="dk1"/>
                </a:solidFill>
                <a:latin typeface="+mn-lt"/>
                <a:ea typeface="Times New Roman"/>
                <a:cs typeface="Times New Roman"/>
                <a:sym typeface="Times New Roman"/>
              </a:rPr>
              <a:t>ماهي المهارات, المعرفة والمفاهيم التي يحتاجها التلاميذ للوصول إلى أهدافهم.</a:t>
            </a:r>
          </a:p>
          <a:p>
            <a:pPr lvl="0" algn="r" rtl="1">
              <a:lnSpc>
                <a:spcPct val="150000"/>
              </a:lnSpc>
              <a:buClr>
                <a:schemeClr val="dk1"/>
              </a:buClr>
              <a:buSzPct val="50000"/>
            </a:pPr>
            <a:r>
              <a:rPr lang="ar-LB" sz="2100" b="1" u="sng" dirty="0">
                <a:solidFill>
                  <a:schemeClr val="dk1"/>
                </a:solidFill>
                <a:latin typeface="+mn-lt"/>
                <a:ea typeface="Times New Roman"/>
                <a:cs typeface="Times New Roman"/>
                <a:sym typeface="Times New Roman"/>
              </a:rPr>
              <a:t>المرحلة الثالثة:</a:t>
            </a:r>
            <a:r>
              <a:rPr lang="ar-LB" sz="2100" dirty="0">
                <a:solidFill>
                  <a:schemeClr val="dk1"/>
                </a:solidFill>
                <a:latin typeface="+mn-lt"/>
                <a:ea typeface="Times New Roman"/>
                <a:cs typeface="Times New Roman"/>
                <a:sym typeface="Times New Roman"/>
              </a:rPr>
              <a:t> في أي ترتيب (تسلسل) يجب أن تعلم هذه الجوانب المختلفة؟</a:t>
            </a:r>
          </a:p>
          <a:p>
            <a:pPr lvl="0" algn="r" rtl="1">
              <a:lnSpc>
                <a:spcPct val="150000"/>
              </a:lnSpc>
              <a:buClr>
                <a:schemeClr val="dk1"/>
              </a:buClr>
              <a:buSzPct val="50000"/>
            </a:pPr>
            <a:r>
              <a:rPr lang="ar-LB" sz="2100" b="1" u="sng" dirty="0">
                <a:solidFill>
                  <a:schemeClr val="dk1"/>
                </a:solidFill>
                <a:latin typeface="+mn-lt"/>
                <a:ea typeface="Times New Roman"/>
                <a:cs typeface="Times New Roman"/>
                <a:sym typeface="Times New Roman"/>
              </a:rPr>
              <a:t>المرحلة الرابعة: </a:t>
            </a:r>
            <a:r>
              <a:rPr lang="ar-LB" sz="2100" dirty="0">
                <a:solidFill>
                  <a:schemeClr val="dk1"/>
                </a:solidFill>
                <a:latin typeface="+mn-lt"/>
                <a:ea typeface="Times New Roman"/>
                <a:cs typeface="Times New Roman"/>
                <a:sym typeface="Times New Roman"/>
              </a:rPr>
              <a:t>ماهي الفترة التي تحتاجها لتحقيق الأهداف</a:t>
            </a:r>
          </a:p>
          <a:p>
            <a:pPr lvl="0" algn="r" rtl="1">
              <a:lnSpc>
                <a:spcPct val="150000"/>
              </a:lnSpc>
              <a:buClr>
                <a:schemeClr val="dk1"/>
              </a:buClr>
              <a:buSzPct val="50000"/>
            </a:pPr>
            <a:r>
              <a:rPr lang="ar-LB" sz="2100" b="1" u="sng" dirty="0">
                <a:solidFill>
                  <a:schemeClr val="dk1"/>
                </a:solidFill>
                <a:latin typeface="+mn-lt"/>
                <a:ea typeface="Times New Roman"/>
                <a:cs typeface="Times New Roman"/>
                <a:sym typeface="Times New Roman"/>
              </a:rPr>
              <a:t>المرحلة الخامسة: </a:t>
            </a:r>
            <a:r>
              <a:rPr lang="ar-LB" sz="2100" dirty="0">
                <a:solidFill>
                  <a:schemeClr val="dk1"/>
                </a:solidFill>
                <a:latin typeface="+mn-lt"/>
                <a:ea typeface="Times New Roman"/>
                <a:cs typeface="Times New Roman"/>
                <a:sym typeface="Times New Roman"/>
              </a:rPr>
              <a:t>كيف تقيس / تقيم أن الطلاب قد بلغوا الهدف؟</a:t>
            </a:r>
          </a:p>
          <a:p>
            <a:pPr lvl="0" rtl="0">
              <a:lnSpc>
                <a:spcPct val="150000"/>
              </a:lnSpc>
              <a:spcBef>
                <a:spcPts val="0"/>
              </a:spcBef>
              <a:buNone/>
            </a:pPr>
            <a:r>
              <a:rPr lang="en" sz="2100" dirty="0">
                <a:solidFill>
                  <a:schemeClr val="dk1"/>
                </a:solidFill>
                <a:latin typeface="+mn-lt"/>
                <a:ea typeface="Times New Roman"/>
                <a:cs typeface="Times New Roman"/>
                <a:sym typeface="Times New Roman"/>
              </a:rPr>
              <a:t> </a:t>
            </a:r>
          </a:p>
          <a:p>
            <a:pPr lvl="0">
              <a:lnSpc>
                <a:spcPct val="150000"/>
              </a:lnSpc>
              <a:spcBef>
                <a:spcPts val="0"/>
              </a:spcBef>
              <a:buClr>
                <a:schemeClr val="dk1"/>
              </a:buClr>
              <a:buFont typeface="Arial"/>
              <a:buNone/>
            </a:pPr>
            <a:endParaRPr sz="2100" dirty="0">
              <a:latin typeface="+mn-lt"/>
            </a:endParaRPr>
          </a:p>
        </p:txBody>
      </p:sp>
      <p:sp>
        <p:nvSpPr>
          <p:cNvPr id="170" name="Shape 170"/>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12</a:t>
            </a:fld>
            <a:endParaRPr lang="en"/>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en" sz="4800" b="1" i="0" u="none" strike="noStrike" cap="none" baseline="0" dirty="0">
                <a:solidFill>
                  <a:schemeClr val="lt1"/>
                </a:solidFill>
                <a:latin typeface="Arial"/>
                <a:ea typeface="Arial"/>
                <a:cs typeface="Arial"/>
                <a:sym typeface="Arial"/>
              </a:rPr>
              <a:t>SMART</a:t>
            </a:r>
            <a:r>
              <a:rPr lang="ar-LB" sz="4800" b="1" i="0" u="none" strike="noStrike" cap="none" dirty="0">
                <a:solidFill>
                  <a:schemeClr val="lt1"/>
                </a:solidFill>
                <a:latin typeface="Arial"/>
                <a:ea typeface="Arial"/>
                <a:cs typeface="Arial"/>
                <a:sym typeface="Arial"/>
              </a:rPr>
              <a:t> للأهداف</a:t>
            </a:r>
            <a:endParaRPr lang="en" sz="4800" b="1" i="0" u="none" strike="noStrike" cap="none" baseline="0" dirty="0">
              <a:solidFill>
                <a:schemeClr val="lt1"/>
              </a:solidFill>
              <a:latin typeface="Arial"/>
              <a:ea typeface="Arial"/>
              <a:cs typeface="Arial"/>
              <a:sym typeface="Arial"/>
            </a:endParaRPr>
          </a:p>
        </p:txBody>
      </p:sp>
      <p:sp>
        <p:nvSpPr>
          <p:cNvPr id="176" name="Shape 176"/>
          <p:cNvSpPr txBox="1">
            <a:spLocks noGrp="1"/>
          </p:cNvSpPr>
          <p:nvPr>
            <p:ph type="body" idx="1"/>
          </p:nvPr>
        </p:nvSpPr>
        <p:spPr>
          <a:xfrm>
            <a:off x="799200" y="1460500"/>
            <a:ext cx="7565099"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1"/>
                </a:solidFill>
                <a:latin typeface="Arial"/>
                <a:ea typeface="Arial"/>
                <a:cs typeface="Arial"/>
                <a:sym typeface="Arial"/>
              </a:rPr>
              <a:t>Specific</a:t>
            </a:r>
            <a:r>
              <a:rPr lang="ar-LB" sz="3600" b="0" i="0" u="none" strike="noStrike" cap="none" baseline="0" dirty="0">
                <a:solidFill>
                  <a:schemeClr val="dk1"/>
                </a:solidFill>
                <a:latin typeface="Arial"/>
                <a:ea typeface="Arial"/>
                <a:cs typeface="Arial"/>
                <a:sym typeface="Arial"/>
              </a:rPr>
              <a:t>  			 محدد</a:t>
            </a:r>
            <a:endParaRPr lang="en" sz="36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1"/>
                </a:solidFill>
                <a:latin typeface="Arial"/>
                <a:ea typeface="Arial"/>
                <a:cs typeface="Arial"/>
                <a:sym typeface="Arial"/>
              </a:rPr>
              <a:t>Measurable</a:t>
            </a:r>
            <a:r>
              <a:rPr lang="ar-LB" sz="3600" b="0" i="0" u="none" strike="noStrike" cap="none" baseline="0" dirty="0">
                <a:solidFill>
                  <a:schemeClr val="dk1"/>
                </a:solidFill>
                <a:latin typeface="Arial"/>
                <a:ea typeface="Arial"/>
                <a:cs typeface="Arial"/>
                <a:sym typeface="Arial"/>
              </a:rPr>
              <a:t>		قابل للقياس</a:t>
            </a:r>
            <a:endParaRPr lang="en" sz="36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1"/>
                </a:solidFill>
                <a:latin typeface="Arial"/>
                <a:ea typeface="Arial"/>
                <a:cs typeface="Arial"/>
                <a:sym typeface="Arial"/>
              </a:rPr>
              <a:t>Achievable</a:t>
            </a:r>
            <a:r>
              <a:rPr lang="ar-LB" sz="3600" b="0" i="0" u="none" strike="noStrike" cap="none" baseline="0" dirty="0">
                <a:solidFill>
                  <a:schemeClr val="dk1"/>
                </a:solidFill>
                <a:latin typeface="Arial"/>
                <a:ea typeface="Arial"/>
                <a:cs typeface="Arial"/>
                <a:sym typeface="Arial"/>
              </a:rPr>
              <a:t>		قابل للتحقق</a:t>
            </a:r>
            <a:endParaRPr lang="en" sz="36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1"/>
                </a:solidFill>
                <a:latin typeface="Arial"/>
                <a:ea typeface="Arial"/>
                <a:cs typeface="Arial"/>
                <a:sym typeface="Arial"/>
              </a:rPr>
              <a:t>Realistic</a:t>
            </a:r>
            <a:r>
              <a:rPr lang="ar-LB" sz="3600" b="0" i="0" u="none" strike="noStrike" cap="none" baseline="0" dirty="0">
                <a:solidFill>
                  <a:schemeClr val="dk1"/>
                </a:solidFill>
                <a:latin typeface="Arial"/>
                <a:ea typeface="Arial"/>
                <a:cs typeface="Arial"/>
                <a:sym typeface="Arial"/>
              </a:rPr>
              <a:t>				واقعي</a:t>
            </a:r>
            <a:endParaRPr lang="en" sz="36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1"/>
                </a:solidFill>
                <a:latin typeface="Arial"/>
                <a:ea typeface="Arial"/>
                <a:cs typeface="Arial"/>
                <a:sym typeface="Arial"/>
              </a:rPr>
              <a:t>Time-Bound</a:t>
            </a:r>
            <a:r>
              <a:rPr lang="ar-LB" sz="3600" b="0" i="0" u="none" strike="noStrike" cap="none" baseline="0" dirty="0">
                <a:solidFill>
                  <a:schemeClr val="dk1"/>
                </a:solidFill>
                <a:latin typeface="Arial"/>
                <a:ea typeface="Arial"/>
                <a:cs typeface="Arial"/>
                <a:sym typeface="Arial"/>
              </a:rPr>
              <a:t>		محدد بوقت</a:t>
            </a:r>
            <a:endParaRPr lang="en" sz="3600" b="0" i="0" u="none" strike="noStrike" cap="none" baseline="0" dirty="0">
              <a:solidFill>
                <a:schemeClr val="dk1"/>
              </a:solidFill>
              <a:latin typeface="Arial"/>
              <a:ea typeface="Arial"/>
              <a:cs typeface="Arial"/>
              <a:sym typeface="Arial"/>
            </a:endParaRPr>
          </a:p>
        </p:txBody>
      </p:sp>
      <p:sp>
        <p:nvSpPr>
          <p:cNvPr id="177" name="Shape 17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13</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lgn="r" rtl="1">
              <a:spcBef>
                <a:spcPts val="0"/>
              </a:spcBef>
              <a:buNone/>
            </a:pPr>
            <a:r>
              <a:rPr lang="ar-LB" sz="4800" b="1" dirty="0">
                <a:solidFill>
                  <a:schemeClr val="lt1"/>
                </a:solidFill>
              </a:rPr>
              <a:t>للأهداف </a:t>
            </a:r>
            <a:r>
              <a:rPr lang="en" sz="4800" b="1" dirty="0">
                <a:solidFill>
                  <a:schemeClr val="lt1"/>
                </a:solidFill>
              </a:rPr>
              <a:t> - SMART?</a:t>
            </a:r>
          </a:p>
        </p:txBody>
      </p:sp>
      <p:sp>
        <p:nvSpPr>
          <p:cNvPr id="183" name="Shape 183"/>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800100" lvl="0" indent="-342900" algn="r" rtl="1">
              <a:buClr>
                <a:schemeClr val="dk1"/>
              </a:buClr>
              <a:buSzPct val="100000"/>
              <a:buFont typeface="Arial"/>
              <a:buChar char="•"/>
            </a:pPr>
            <a:r>
              <a:rPr lang="ar-LB" sz="2700" dirty="0">
                <a:solidFill>
                  <a:schemeClr val="dk1"/>
                </a:solidFill>
                <a:latin typeface="+mn-lt"/>
                <a:ea typeface="Times New Roman"/>
                <a:cs typeface="Times New Roman"/>
                <a:sym typeface="Times New Roman"/>
              </a:rPr>
              <a:t>وبحلول نهاية الدرس، سوف يكون الطلاب قادرين على رسم وتسمية الملامح الرئيسية للنهر.</a:t>
            </a:r>
          </a:p>
          <a:p>
            <a:pPr marL="800100" lvl="0" indent="-342900" algn="r" rtl="1">
              <a:buClr>
                <a:schemeClr val="dk1"/>
              </a:buClr>
              <a:buSzPct val="100000"/>
              <a:buFont typeface="Arial"/>
              <a:buChar char="•"/>
            </a:pPr>
            <a:endParaRPr lang="ar-LB" sz="2700" dirty="0">
              <a:solidFill>
                <a:schemeClr val="dk1"/>
              </a:solidFill>
              <a:latin typeface="+mn-lt"/>
              <a:ea typeface="Times New Roman"/>
              <a:cs typeface="Times New Roman"/>
              <a:sym typeface="Times New Roman"/>
            </a:endParaRPr>
          </a:p>
          <a:p>
            <a:pPr marL="800100" lvl="0" indent="-342900" algn="r" rtl="1">
              <a:buClr>
                <a:schemeClr val="dk1"/>
              </a:buClr>
              <a:buSzPct val="100000"/>
              <a:buFont typeface="Arial"/>
              <a:buChar char="•"/>
            </a:pPr>
            <a:r>
              <a:rPr lang="ar-LB" sz="2700" dirty="0">
                <a:solidFill>
                  <a:schemeClr val="dk1"/>
                </a:solidFill>
                <a:latin typeface="+mn-lt"/>
                <a:ea typeface="Times New Roman"/>
                <a:cs typeface="Times New Roman"/>
                <a:sym typeface="Times New Roman"/>
              </a:rPr>
              <a:t>وبحلول نهاية الدرس، سوف يفهم الطلاب القصة.</a:t>
            </a:r>
          </a:p>
          <a:p>
            <a:pPr marL="800100" lvl="0" indent="-342900" algn="r" rtl="1">
              <a:buClr>
                <a:schemeClr val="dk1"/>
              </a:buClr>
              <a:buSzPct val="100000"/>
              <a:buFont typeface="Arial"/>
              <a:buChar char="•"/>
            </a:pPr>
            <a:endParaRPr lang="ar-LB" sz="2700" dirty="0">
              <a:solidFill>
                <a:schemeClr val="dk1"/>
              </a:solidFill>
              <a:latin typeface="+mn-lt"/>
              <a:ea typeface="Times New Roman"/>
              <a:cs typeface="Times New Roman"/>
              <a:sym typeface="Times New Roman"/>
            </a:endParaRPr>
          </a:p>
          <a:p>
            <a:pPr marL="800100" lvl="0" indent="-342900" algn="r" rtl="1">
              <a:buClr>
                <a:schemeClr val="dk1"/>
              </a:buClr>
              <a:buSzPct val="100000"/>
              <a:buFont typeface="Arial"/>
              <a:buChar char="•"/>
            </a:pPr>
            <a:r>
              <a:rPr lang="ar-LB" sz="2700" dirty="0">
                <a:solidFill>
                  <a:schemeClr val="dk1"/>
                </a:solidFill>
                <a:latin typeface="+mn-lt"/>
                <a:ea typeface="Times New Roman"/>
                <a:cs typeface="Times New Roman"/>
                <a:sym typeface="Times New Roman"/>
              </a:rPr>
              <a:t>وبحلول نهاية الدرس سوف يعرف الطلاب أجزاء من جسم الإنسان</a:t>
            </a:r>
          </a:p>
          <a:p>
            <a:pPr marL="457200" lvl="0" rtl="0">
              <a:spcBef>
                <a:spcPts val="0"/>
              </a:spcBef>
              <a:buClr>
                <a:schemeClr val="dk1"/>
              </a:buClr>
              <a:buSzPct val="100000"/>
            </a:pPr>
            <a:endParaRPr lang="en" sz="2700" i="1" dirty="0">
              <a:solidFill>
                <a:schemeClr val="dk1"/>
              </a:solidFill>
              <a:latin typeface="+mn-lt"/>
              <a:ea typeface="Times New Roman"/>
              <a:cs typeface="Times New Roman"/>
              <a:sym typeface="Times New Roman"/>
            </a:endParaRPr>
          </a:p>
        </p:txBody>
      </p:sp>
      <p:sp>
        <p:nvSpPr>
          <p:cNvPr id="184" name="Shape 184"/>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14</a:t>
            </a:fld>
            <a:endParaRPr lang="en"/>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188"/>
        <p:cNvGrpSpPr/>
        <p:nvPr/>
      </p:nvGrpSpPr>
      <p:grpSpPr>
        <a:xfrm>
          <a:off x="0" y="0"/>
          <a:ext cx="0" cy="0"/>
          <a:chOff x="0" y="0"/>
          <a:chExt cx="0" cy="0"/>
        </a:xfrm>
      </p:grpSpPr>
      <p:sp>
        <p:nvSpPr>
          <p:cNvPr id="189" name="Shape 18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15</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ctrTitle"/>
          </p:nvPr>
        </p:nvSpPr>
        <p:spPr>
          <a:xfrm>
            <a:off x="0" y="874700"/>
            <a:ext cx="91440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5400" b="1" i="0" u="none" strike="noStrike" cap="none" baseline="0" dirty="0">
                <a:solidFill>
                  <a:schemeClr val="dk2"/>
                </a:solidFill>
                <a:latin typeface="Arial"/>
                <a:ea typeface="Arial"/>
                <a:cs typeface="Arial"/>
                <a:sym typeface="Arial"/>
              </a:rPr>
              <a:t>Module </a:t>
            </a:r>
            <a:r>
              <a:rPr lang="en" sz="5400" b="1" dirty="0">
                <a:solidFill>
                  <a:schemeClr val="dk2"/>
                </a:solidFill>
              </a:rPr>
              <a:t>4</a:t>
            </a:r>
          </a:p>
          <a:p>
            <a:pPr marL="0" marR="0" lvl="0" indent="0" algn="r" rtl="1">
              <a:lnSpc>
                <a:spcPct val="100000"/>
              </a:lnSpc>
              <a:spcBef>
                <a:spcPts val="0"/>
              </a:spcBef>
              <a:spcAft>
                <a:spcPts val="0"/>
              </a:spcAft>
              <a:buClr>
                <a:schemeClr val="dk2"/>
              </a:buClr>
              <a:buSzPct val="25000"/>
              <a:buFont typeface="Arial"/>
              <a:buNone/>
            </a:pPr>
            <a:r>
              <a:rPr lang="ar-LB" sz="3600" b="1" i="0" u="none" strike="noStrike" cap="none" baseline="0" dirty="0">
                <a:solidFill>
                  <a:schemeClr val="dk2"/>
                </a:solidFill>
                <a:latin typeface="Arial"/>
                <a:ea typeface="Arial"/>
                <a:cs typeface="Arial"/>
                <a:sym typeface="Arial"/>
              </a:rPr>
              <a:t>المنهاج والتخطيط</a:t>
            </a:r>
            <a:r>
              <a:rPr lang="ar-LB" sz="3600" b="1" i="0" u="none" strike="noStrike" cap="none" dirty="0">
                <a:solidFill>
                  <a:schemeClr val="dk2"/>
                </a:solidFill>
                <a:latin typeface="Arial"/>
                <a:ea typeface="Arial"/>
                <a:cs typeface="Arial"/>
                <a:sym typeface="Arial"/>
              </a:rPr>
              <a:t> الدرسي</a:t>
            </a:r>
            <a:endParaRPr lang="en" sz="3600" b="1" i="0" u="none" strike="noStrike" cap="none" baseline="0" dirty="0">
              <a:solidFill>
                <a:schemeClr val="dk2"/>
              </a:solidFill>
              <a:latin typeface="Arial"/>
              <a:ea typeface="Arial"/>
              <a:cs typeface="Arial"/>
              <a:sym typeface="Arial"/>
            </a:endParaRPr>
          </a:p>
        </p:txBody>
      </p:sp>
      <p:sp>
        <p:nvSpPr>
          <p:cNvPr id="195" name="Shape 195"/>
          <p:cNvSpPr txBox="1">
            <a:spLocks noGrp="1"/>
          </p:cNvSpPr>
          <p:nvPr>
            <p:ph type="subTitle" idx="1"/>
          </p:nvPr>
        </p:nvSpPr>
        <p:spPr>
          <a:xfrm>
            <a:off x="0" y="3093350"/>
            <a:ext cx="8458200" cy="712499"/>
          </a:xfrm>
          <a:prstGeom prst="rect">
            <a:avLst/>
          </a:prstGeom>
          <a:noFill/>
          <a:ln>
            <a:noFill/>
          </a:ln>
        </p:spPr>
        <p:txBody>
          <a:bodyPr lIns="91425" tIns="91425" rIns="91425" bIns="91425" anchor="ctr" anchorCtr="0">
            <a:noAutofit/>
          </a:bodyPr>
          <a:lstStyle/>
          <a:p>
            <a:pPr marL="0" marR="0" lvl="0" indent="0" algn="r" rtl="1">
              <a:lnSpc>
                <a:spcPct val="100000"/>
              </a:lnSpc>
              <a:spcBef>
                <a:spcPts val="0"/>
              </a:spcBef>
              <a:spcAft>
                <a:spcPts val="0"/>
              </a:spcAft>
              <a:buClr>
                <a:schemeClr val="lt2"/>
              </a:buClr>
              <a:buSzPct val="25000"/>
              <a:buFont typeface="Arial"/>
              <a:buNone/>
            </a:pPr>
            <a:r>
              <a:rPr lang="ar-LB" sz="3000" b="1" i="0" u="none" strike="noStrike" cap="none" baseline="0" dirty="0">
                <a:solidFill>
                  <a:schemeClr val="lt2"/>
                </a:solidFill>
                <a:latin typeface="Arial"/>
                <a:ea typeface="Arial"/>
                <a:cs typeface="Arial"/>
                <a:sym typeface="Arial"/>
              </a:rPr>
              <a:t>الجلسة الثالثة: الخطة الدرسية</a:t>
            </a:r>
            <a:endParaRPr lang="en" sz="3000" b="1" i="0" u="none" strike="noStrike" cap="none" baseline="0" dirty="0">
              <a:solidFill>
                <a:schemeClr val="lt2"/>
              </a:solidFill>
              <a:latin typeface="Arial"/>
              <a:ea typeface="Arial"/>
              <a:cs typeface="Arial"/>
              <a:sym typeface="Arial"/>
            </a:endParaRPr>
          </a:p>
        </p:txBody>
      </p:sp>
      <p:sp>
        <p:nvSpPr>
          <p:cNvPr id="196" name="Shape 19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16</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4400" b="1" dirty="0">
                <a:solidFill>
                  <a:schemeClr val="lt1"/>
                </a:solidFill>
              </a:rPr>
              <a:t>Our criteria for a good lesson</a:t>
            </a:r>
          </a:p>
        </p:txBody>
      </p:sp>
      <p:sp>
        <p:nvSpPr>
          <p:cNvPr id="202" name="Shape 202"/>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457200" algn="r" rtl="1">
              <a:spcBef>
                <a:spcPts val="0"/>
              </a:spcBef>
              <a:buSzPct val="100000"/>
              <a:buAutoNum type="arabicParenR"/>
            </a:pPr>
            <a:r>
              <a:rPr lang="ar-LB" sz="4400" dirty="0"/>
              <a:t>أنا أفعل. أنت تفعل, نحن نفعل</a:t>
            </a:r>
            <a:endParaRPr lang="en-US" sz="4400" dirty="0">
              <a:solidFill>
                <a:schemeClr val="bg1"/>
              </a:solidFill>
            </a:endParaRPr>
          </a:p>
          <a:p>
            <a:pPr marL="457200" lvl="0" indent="-457200" algn="r" rtl="1">
              <a:spcBef>
                <a:spcPts val="0"/>
              </a:spcBef>
              <a:buSzPct val="100000"/>
              <a:buAutoNum type="arabicParenR"/>
            </a:pPr>
            <a:r>
              <a:rPr lang="en-US" sz="4400" dirty="0">
                <a:solidFill>
                  <a:schemeClr val="bg1"/>
                </a:solidFill>
              </a:rPr>
              <a:t>D</a:t>
            </a:r>
            <a:endParaRPr lang="ar-LB" sz="4400" dirty="0">
              <a:solidFill>
                <a:schemeClr val="bg1"/>
              </a:solidFill>
            </a:endParaRPr>
          </a:p>
          <a:p>
            <a:pPr marL="457200" lvl="0" indent="-457200" algn="r" rtl="1">
              <a:spcBef>
                <a:spcPts val="0"/>
              </a:spcBef>
              <a:buSzPct val="100000"/>
              <a:buAutoNum type="arabicParenR"/>
            </a:pPr>
            <a:r>
              <a:rPr lang="ar-LB" sz="4400" dirty="0">
                <a:solidFill>
                  <a:schemeClr val="bg1"/>
                </a:solidFill>
              </a:rPr>
              <a:t>.</a:t>
            </a:r>
          </a:p>
          <a:p>
            <a:pPr marL="457200" lvl="0" indent="-457200" algn="r" rtl="1">
              <a:spcBef>
                <a:spcPts val="0"/>
              </a:spcBef>
              <a:buSzPct val="100000"/>
              <a:buAutoNum type="arabicParenR"/>
            </a:pPr>
            <a:r>
              <a:rPr lang="ar-LB" sz="4400" dirty="0">
                <a:solidFill>
                  <a:schemeClr val="bg1"/>
                </a:solidFill>
              </a:rPr>
              <a:t>.</a:t>
            </a:r>
          </a:p>
          <a:p>
            <a:pPr marL="457200" lvl="0" indent="-457200" algn="r" rtl="1">
              <a:spcBef>
                <a:spcPts val="0"/>
              </a:spcBef>
              <a:buSzPct val="100000"/>
              <a:buAutoNum type="arabicParenR"/>
            </a:pPr>
            <a:r>
              <a:rPr lang="ar-LB" sz="4400" dirty="0">
                <a:solidFill>
                  <a:schemeClr val="bg1"/>
                </a:solidFill>
              </a:rPr>
              <a:t>..</a:t>
            </a:r>
            <a:endParaRPr sz="4400" dirty="0"/>
          </a:p>
          <a:p>
            <a:pPr marL="457200" lvl="0" indent="-457200" rtl="0">
              <a:spcBef>
                <a:spcPts val="0"/>
              </a:spcBef>
              <a:buAutoNum type="arabicParenR"/>
            </a:pPr>
            <a:endParaRPr sz="4400" dirty="0"/>
          </a:p>
          <a:p>
            <a:pPr marL="457200" lvl="0" indent="-457200" rtl="0">
              <a:spcBef>
                <a:spcPts val="0"/>
              </a:spcBef>
              <a:buAutoNum type="arabicParenR"/>
            </a:pPr>
            <a:endParaRPr sz="4400" dirty="0"/>
          </a:p>
          <a:p>
            <a:pPr marL="457200" lvl="0" indent="-457200" rtl="0">
              <a:spcBef>
                <a:spcPts val="0"/>
              </a:spcBef>
              <a:buAutoNum type="arabicParenR"/>
            </a:pPr>
            <a:endParaRPr sz="4400" dirty="0"/>
          </a:p>
          <a:p>
            <a:pPr lvl="0">
              <a:spcBef>
                <a:spcPts val="0"/>
              </a:spcBef>
              <a:buNone/>
            </a:pPr>
            <a:endParaRPr sz="1800" dirty="0"/>
          </a:p>
        </p:txBody>
      </p:sp>
      <p:sp>
        <p:nvSpPr>
          <p:cNvPr id="203" name="Shape 203"/>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17</a:t>
            </a:fld>
            <a:endParaRPr lang="en"/>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rgbClr val="FFFFFF"/>
                </a:solidFill>
                <a:latin typeface="Arial"/>
                <a:ea typeface="Arial"/>
                <a:cs typeface="Arial"/>
                <a:sym typeface="Arial"/>
              </a:rPr>
              <a:t>الأهداف</a:t>
            </a:r>
            <a:endParaRPr lang="en" sz="4800" b="1" i="0" u="none" strike="noStrike" cap="none" baseline="0" dirty="0">
              <a:solidFill>
                <a:srgbClr val="FFFFFF"/>
              </a:solidFill>
              <a:latin typeface="Arial"/>
              <a:ea typeface="Arial"/>
              <a:cs typeface="Arial"/>
              <a:sym typeface="Arial"/>
            </a:endParaRPr>
          </a:p>
        </p:txBody>
      </p:sp>
      <p:sp>
        <p:nvSpPr>
          <p:cNvPr id="209" name="Shape 209"/>
          <p:cNvSpPr txBox="1">
            <a:spLocks noGrp="1"/>
          </p:cNvSpPr>
          <p:nvPr>
            <p:ph type="body" idx="1"/>
          </p:nvPr>
        </p:nvSpPr>
        <p:spPr>
          <a:xfrm>
            <a:off x="457200" y="1793875"/>
            <a:ext cx="8229600" cy="2587626"/>
          </a:xfrm>
          <a:prstGeom prst="rect">
            <a:avLst/>
          </a:prstGeom>
          <a:noFill/>
          <a:ln>
            <a:noFill/>
          </a:ln>
        </p:spPr>
        <p:txBody>
          <a:bodyPr lIns="91425" tIns="91425" rIns="91425" bIns="91425" anchor="t" anchorCtr="0">
            <a:noAutofit/>
          </a:bodyPr>
          <a:lstStyle/>
          <a:p>
            <a:pPr marL="0" marR="0" lvl="0" indent="0" algn="r" rtl="1">
              <a:lnSpc>
                <a:spcPct val="100000"/>
              </a:lnSpc>
              <a:spcBef>
                <a:spcPts val="0"/>
              </a:spcBef>
              <a:spcAft>
                <a:spcPts val="0"/>
              </a:spcAft>
              <a:buClr>
                <a:schemeClr val="dk2"/>
              </a:buClr>
              <a:buSzPct val="25000"/>
              <a:buFont typeface="Arial"/>
              <a:buNone/>
            </a:pPr>
            <a:endParaRPr lang="ar-LB" sz="2400" b="1" i="1" u="none" strike="noStrike" cap="none" baseline="0" dirty="0">
              <a:solidFill>
                <a:srgbClr val="000000"/>
              </a:solidFill>
              <a:sym typeface="Arial"/>
            </a:endParaRPr>
          </a:p>
          <a:p>
            <a:pPr marL="342900" lvl="0" indent="-342900" algn="r" rtl="1">
              <a:buSzPct val="25000"/>
              <a:buFont typeface="Arial" panose="020B0604020202020204" pitchFamily="34" charset="0"/>
              <a:buChar char="•"/>
            </a:pPr>
            <a:r>
              <a:rPr lang="ar-LB" sz="2400" dirty="0"/>
              <a:t>وصف المكونات الرئيسية لخطة الدرس الجيدة.</a:t>
            </a:r>
          </a:p>
          <a:p>
            <a:pPr marL="342900" lvl="0" indent="-342900" algn="r" rtl="1">
              <a:buSzPct val="25000"/>
              <a:buFont typeface="Arial" panose="020B0604020202020204" pitchFamily="34" charset="0"/>
              <a:buChar char="•"/>
            </a:pPr>
            <a:r>
              <a:rPr lang="ar-LB" sz="2400" dirty="0"/>
              <a:t>اشرح كيفية استخدام خطة الدرس لتحقيق أهداف التعلم.</a:t>
            </a:r>
          </a:p>
          <a:p>
            <a:pPr marL="342900" lvl="0" indent="-342900" algn="r" rtl="1">
              <a:buSzPct val="25000"/>
              <a:buFont typeface="Arial" panose="020B0604020202020204" pitchFamily="34" charset="0"/>
              <a:buChar char="•"/>
            </a:pPr>
            <a:r>
              <a:rPr lang="ar-LB" sz="2400" dirty="0"/>
              <a:t>تخطيط الدروس بشكل فعال وفقا لمعايير خطة الدرس.</a:t>
            </a:r>
            <a:endParaRPr sz="2400" u="none" strike="noStrike" cap="none" baseline="0" dirty="0">
              <a:solidFill>
                <a:srgbClr val="000000"/>
              </a:solidFill>
              <a:sym typeface="Arial"/>
            </a:endParaRPr>
          </a:p>
          <a:p>
            <a:pPr marL="457200" lvl="0" indent="-381000" algn="r" rtl="1">
              <a:spcBef>
                <a:spcPts val="0"/>
              </a:spcBef>
              <a:buClr>
                <a:schemeClr val="dk1"/>
              </a:buClr>
              <a:buSzPct val="100000"/>
              <a:buFont typeface="Arial"/>
              <a:buChar char="●"/>
            </a:pPr>
            <a:endParaRPr lang="ar-LB" sz="2400" dirty="0">
              <a:solidFill>
                <a:schemeClr val="dk1"/>
              </a:solidFill>
              <a:latin typeface="+mn-lt"/>
              <a:ea typeface="Times New Roman"/>
              <a:cs typeface="Times New Roman"/>
              <a:sym typeface="Times New Roman"/>
            </a:endParaRPr>
          </a:p>
          <a:p>
            <a:pPr marL="0" marR="0" lvl="0" indent="0" algn="l" rtl="0">
              <a:lnSpc>
                <a:spcPct val="100000"/>
              </a:lnSpc>
              <a:spcBef>
                <a:spcPts val="0"/>
              </a:spcBef>
              <a:spcAft>
                <a:spcPts val="0"/>
              </a:spcAft>
              <a:buClr>
                <a:schemeClr val="dk2"/>
              </a:buClr>
              <a:buFont typeface="Arial"/>
              <a:buNone/>
            </a:pPr>
            <a:endParaRPr sz="2400" b="1" i="0" u="none" strike="noStrike" cap="none" baseline="0" dirty="0">
              <a:solidFill>
                <a:srgbClr val="000000"/>
              </a:solidFill>
              <a:sym typeface="Arial"/>
            </a:endParaRPr>
          </a:p>
        </p:txBody>
      </p:sp>
      <p:sp>
        <p:nvSpPr>
          <p:cNvPr id="210" name="Shape 21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18</a:t>
            </a:fld>
            <a:endParaRPr lang="en" sz="1300" b="0" i="0" u="none" strike="noStrike" cap="none" baseline="0">
              <a:solidFill>
                <a:schemeClr val="dk2"/>
              </a:solidFill>
              <a:latin typeface="Arial"/>
              <a:ea typeface="Arial"/>
              <a:cs typeface="Arial"/>
              <a:sym typeface="Arial"/>
            </a:endParaRPr>
          </a:p>
        </p:txBody>
      </p:sp>
      <p:sp>
        <p:nvSpPr>
          <p:cNvPr id="2" name="TextBox 1"/>
          <p:cNvSpPr txBox="1"/>
          <p:nvPr/>
        </p:nvSpPr>
        <p:spPr>
          <a:xfrm>
            <a:off x="1495425" y="1619250"/>
            <a:ext cx="7191375" cy="461665"/>
          </a:xfrm>
          <a:prstGeom prst="rect">
            <a:avLst/>
          </a:prstGeom>
          <a:noFill/>
        </p:spPr>
        <p:txBody>
          <a:bodyPr wrap="square" rtlCol="0">
            <a:spAutoFit/>
          </a:bodyPr>
          <a:lstStyle/>
          <a:p>
            <a:pPr lvl="0" algn="r" rtl="1"/>
            <a:r>
              <a:rPr lang="ar-LB" sz="2400" b="1" i="1" dirty="0"/>
              <a:t>بنهاية هذه الدورة سوف تكون قادرا على:</a:t>
            </a:r>
            <a:endParaRPr lang="en-US" sz="2400" b="1" i="1" dirty="0"/>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lgn="r" rtl="1">
              <a:spcBef>
                <a:spcPts val="0"/>
              </a:spcBef>
              <a:buNone/>
            </a:pPr>
            <a:r>
              <a:rPr lang="ar-LB" sz="4800" b="1" dirty="0">
                <a:solidFill>
                  <a:schemeClr val="lt1"/>
                </a:solidFill>
              </a:rPr>
              <a:t>تحليل الخطط الدرسية</a:t>
            </a:r>
            <a:endParaRPr lang="en" sz="4800" b="1" dirty="0">
              <a:solidFill>
                <a:schemeClr val="lt1"/>
              </a:solidFill>
            </a:endParaRPr>
          </a:p>
        </p:txBody>
      </p:sp>
      <p:sp>
        <p:nvSpPr>
          <p:cNvPr id="216" name="Shape 216"/>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419100" algn="r" rtl="1">
              <a:buClr>
                <a:schemeClr val="dk1"/>
              </a:buClr>
              <a:buSzPct val="100000"/>
              <a:buFont typeface="Times New Roman"/>
              <a:buAutoNum type="arabicPeriod"/>
            </a:pPr>
            <a:r>
              <a:rPr lang="ar-LB" sz="3600" dirty="0">
                <a:solidFill>
                  <a:schemeClr val="dk1"/>
                </a:solidFill>
                <a:latin typeface="+mn-lt"/>
                <a:ea typeface="Times New Roman"/>
                <a:cs typeface="Times New Roman"/>
                <a:sym typeface="Times New Roman"/>
              </a:rPr>
              <a:t>ما الذي يجعل خطة الدرس جيدة؟</a:t>
            </a:r>
          </a:p>
          <a:p>
            <a:pPr marL="457200" lvl="0" indent="-419100" algn="r" rtl="1">
              <a:buClr>
                <a:schemeClr val="dk1"/>
              </a:buClr>
              <a:buSzPct val="100000"/>
              <a:buFont typeface="Times New Roman"/>
              <a:buAutoNum type="arabicPeriod"/>
            </a:pPr>
            <a:endParaRPr lang="ar-LB" sz="3600" dirty="0">
              <a:solidFill>
                <a:schemeClr val="dk1"/>
              </a:solidFill>
              <a:latin typeface="+mn-lt"/>
              <a:ea typeface="Times New Roman"/>
              <a:cs typeface="Times New Roman"/>
              <a:sym typeface="Times New Roman"/>
            </a:endParaRPr>
          </a:p>
          <a:p>
            <a:pPr marL="457200" lvl="0" indent="-419100" algn="r" rtl="1">
              <a:buClr>
                <a:schemeClr val="dk1"/>
              </a:buClr>
              <a:buSzPct val="100000"/>
              <a:buFont typeface="Times New Roman"/>
              <a:buAutoNum type="arabicPeriod"/>
            </a:pPr>
            <a:r>
              <a:rPr lang="ar-LB" sz="3600" dirty="0">
                <a:solidFill>
                  <a:schemeClr val="dk1"/>
                </a:solidFill>
                <a:latin typeface="+mn-lt"/>
                <a:ea typeface="Times New Roman"/>
                <a:cs typeface="Times New Roman"/>
                <a:sym typeface="Times New Roman"/>
              </a:rPr>
              <a:t>هل هناك أي شيء يمكنك القيام به لتحسين خطة الدرس؟</a:t>
            </a:r>
            <a:endParaRPr dirty="0">
              <a:latin typeface="+mn-lt"/>
            </a:endParaRPr>
          </a:p>
        </p:txBody>
      </p:sp>
      <p:sp>
        <p:nvSpPr>
          <p:cNvPr id="217" name="Shape 217"/>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19</a:t>
            </a:fld>
            <a:endParaRPr lang="en"/>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ctrTitle"/>
          </p:nvPr>
        </p:nvSpPr>
        <p:spPr>
          <a:xfrm>
            <a:off x="0" y="874700"/>
            <a:ext cx="91440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5400" b="1" i="0" u="none" strike="noStrike" cap="none" baseline="0" dirty="0">
                <a:solidFill>
                  <a:schemeClr val="dk2"/>
                </a:solidFill>
                <a:latin typeface="Arial"/>
                <a:ea typeface="Arial"/>
                <a:cs typeface="Arial"/>
                <a:sym typeface="Arial"/>
              </a:rPr>
              <a:t>Module </a:t>
            </a:r>
            <a:r>
              <a:rPr lang="en" sz="5400" b="1" dirty="0">
                <a:solidFill>
                  <a:schemeClr val="dk2"/>
                </a:solidFill>
              </a:rPr>
              <a:t>4</a:t>
            </a:r>
          </a:p>
          <a:p>
            <a:pPr marL="0" marR="0" lvl="0" indent="0" algn="r" rtl="1">
              <a:lnSpc>
                <a:spcPct val="100000"/>
              </a:lnSpc>
              <a:spcBef>
                <a:spcPts val="0"/>
              </a:spcBef>
              <a:spcAft>
                <a:spcPts val="0"/>
              </a:spcAft>
              <a:buClr>
                <a:schemeClr val="dk2"/>
              </a:buClr>
              <a:buSzPct val="25000"/>
              <a:buFont typeface="Arial"/>
              <a:buNone/>
            </a:pPr>
            <a:r>
              <a:rPr lang="ar-LB" sz="3600" b="1" dirty="0">
                <a:solidFill>
                  <a:schemeClr val="dk2"/>
                </a:solidFill>
              </a:rPr>
              <a:t>المنهاج والخطة الدرسية</a:t>
            </a:r>
            <a:endParaRPr lang="en" sz="3600" b="1" i="0" u="none" strike="noStrike" cap="none" baseline="0" dirty="0">
              <a:solidFill>
                <a:schemeClr val="dk2"/>
              </a:solidFill>
              <a:latin typeface="Arial"/>
              <a:ea typeface="Arial"/>
              <a:cs typeface="Arial"/>
              <a:sym typeface="Arial"/>
            </a:endParaRPr>
          </a:p>
        </p:txBody>
      </p:sp>
      <p:sp>
        <p:nvSpPr>
          <p:cNvPr id="42" name="Shape 42"/>
          <p:cNvSpPr txBox="1">
            <a:spLocks noGrp="1"/>
          </p:cNvSpPr>
          <p:nvPr>
            <p:ph type="subTitle" idx="1"/>
          </p:nvPr>
        </p:nvSpPr>
        <p:spPr>
          <a:xfrm>
            <a:off x="0" y="3093350"/>
            <a:ext cx="8458200" cy="712499"/>
          </a:xfrm>
          <a:prstGeom prst="rect">
            <a:avLst/>
          </a:prstGeom>
          <a:noFill/>
          <a:ln>
            <a:noFill/>
          </a:ln>
        </p:spPr>
        <p:txBody>
          <a:bodyPr lIns="91425" tIns="91425" rIns="91425" bIns="91425" anchor="ctr" anchorCtr="0">
            <a:noAutofit/>
          </a:bodyPr>
          <a:lstStyle/>
          <a:p>
            <a:pPr marL="0" marR="0" lvl="0" indent="0" algn="r" rtl="1">
              <a:lnSpc>
                <a:spcPct val="100000"/>
              </a:lnSpc>
              <a:spcBef>
                <a:spcPts val="0"/>
              </a:spcBef>
              <a:spcAft>
                <a:spcPts val="0"/>
              </a:spcAft>
              <a:buClr>
                <a:schemeClr val="lt2"/>
              </a:buClr>
              <a:buSzPct val="25000"/>
              <a:buFont typeface="Arial"/>
              <a:buNone/>
            </a:pPr>
            <a:r>
              <a:rPr lang="ar-LB" sz="3000" b="1" i="0" u="none" strike="noStrike" cap="none" baseline="0" dirty="0">
                <a:solidFill>
                  <a:schemeClr val="lt2"/>
                </a:solidFill>
                <a:latin typeface="Arial"/>
                <a:ea typeface="Arial"/>
                <a:cs typeface="Arial"/>
                <a:sym typeface="Arial"/>
              </a:rPr>
              <a:t>الجلسة الأولى: استخدام المنهاج</a:t>
            </a:r>
            <a:endParaRPr lang="en" sz="3000" b="1" i="0" u="none" strike="noStrike" cap="none" baseline="0" dirty="0">
              <a:solidFill>
                <a:schemeClr val="lt2"/>
              </a:solidFill>
              <a:latin typeface="Arial"/>
              <a:ea typeface="Arial"/>
              <a:cs typeface="Arial"/>
              <a:sym typeface="Arial"/>
            </a:endParaRPr>
          </a:p>
        </p:txBody>
      </p:sp>
      <p:sp>
        <p:nvSpPr>
          <p:cNvPr id="43" name="Shape 4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221"/>
        <p:cNvGrpSpPr/>
        <p:nvPr/>
      </p:nvGrpSpPr>
      <p:grpSpPr>
        <a:xfrm>
          <a:off x="0" y="0"/>
          <a:ext cx="0" cy="0"/>
          <a:chOff x="0" y="0"/>
          <a:chExt cx="0" cy="0"/>
        </a:xfrm>
      </p:grpSpPr>
      <p:sp>
        <p:nvSpPr>
          <p:cNvPr id="222" name="Shape 222"/>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ctrTitle"/>
          </p:nvPr>
        </p:nvSpPr>
        <p:spPr>
          <a:xfrm>
            <a:off x="685800" y="1300757"/>
            <a:ext cx="7772400" cy="1684198"/>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dk2"/>
              </a:buClr>
              <a:buSzPct val="25000"/>
              <a:buFont typeface="Arial"/>
              <a:buNone/>
            </a:pPr>
            <a:r>
              <a:rPr lang="en" sz="4800" b="1" i="0" u="none" strike="noStrike" cap="none" baseline="0" dirty="0">
                <a:solidFill>
                  <a:schemeClr val="dk2"/>
                </a:solidFill>
                <a:latin typeface="Arial"/>
                <a:ea typeface="Arial"/>
                <a:cs typeface="Arial"/>
                <a:sym typeface="Arial"/>
              </a:rPr>
              <a:t>Module </a:t>
            </a:r>
            <a:r>
              <a:rPr lang="en" sz="4800" b="1" dirty="0">
                <a:solidFill>
                  <a:schemeClr val="dk2"/>
                </a:solidFill>
              </a:rPr>
              <a:t>4</a:t>
            </a:r>
            <a:r>
              <a:rPr lang="en" sz="7200" b="1" i="0" u="none" strike="noStrike" cap="none" baseline="0" dirty="0">
                <a:solidFill>
                  <a:schemeClr val="dk2"/>
                </a:solidFill>
                <a:latin typeface="Arial"/>
                <a:ea typeface="Arial"/>
                <a:cs typeface="Arial"/>
                <a:sym typeface="Arial"/>
              </a:rPr>
              <a:t/>
            </a:r>
            <a:br>
              <a:rPr lang="en" sz="7200" b="1" i="0" u="none" strike="noStrike" cap="none" baseline="0" dirty="0">
                <a:solidFill>
                  <a:schemeClr val="dk2"/>
                </a:solidFill>
                <a:latin typeface="Arial"/>
                <a:ea typeface="Arial"/>
                <a:cs typeface="Arial"/>
                <a:sym typeface="Arial"/>
              </a:rPr>
            </a:br>
            <a:r>
              <a:rPr lang="ar-LB" sz="3600" b="1" i="0" u="none" strike="noStrike" cap="none" baseline="0" dirty="0">
                <a:solidFill>
                  <a:schemeClr val="dk2"/>
                </a:solidFill>
                <a:latin typeface="Arial"/>
                <a:ea typeface="Arial"/>
                <a:cs typeface="Arial"/>
                <a:sym typeface="Arial"/>
              </a:rPr>
              <a:t>المنهاج والخطة الدرسية</a:t>
            </a:r>
            <a:endParaRPr lang="en" sz="3600" b="1" i="0" u="none" strike="noStrike" cap="none" baseline="0" dirty="0">
              <a:solidFill>
                <a:schemeClr val="dk2"/>
              </a:solidFill>
              <a:latin typeface="Arial"/>
              <a:ea typeface="Arial"/>
              <a:cs typeface="Arial"/>
              <a:sym typeface="Arial"/>
            </a:endParaRPr>
          </a:p>
        </p:txBody>
      </p:sp>
      <p:sp>
        <p:nvSpPr>
          <p:cNvPr id="228" name="Shape 228"/>
          <p:cNvSpPr txBox="1">
            <a:spLocks noGrp="1"/>
          </p:cNvSpPr>
          <p:nvPr>
            <p:ph type="subTitle" idx="1"/>
          </p:nvPr>
        </p:nvSpPr>
        <p:spPr>
          <a:xfrm>
            <a:off x="124899" y="3093350"/>
            <a:ext cx="8333400" cy="712499"/>
          </a:xfrm>
          <a:prstGeom prst="rect">
            <a:avLst/>
          </a:prstGeom>
          <a:noFill/>
          <a:ln>
            <a:noFill/>
          </a:ln>
        </p:spPr>
        <p:txBody>
          <a:bodyPr lIns="91425" tIns="91425" rIns="91425" bIns="91425" anchor="ctr" anchorCtr="0">
            <a:noAutofit/>
          </a:bodyPr>
          <a:lstStyle/>
          <a:p>
            <a:pPr lvl="0" algn="r" rtl="1">
              <a:buSzPct val="25000"/>
            </a:pPr>
            <a:r>
              <a:rPr lang="ar-LB" sz="2500" b="1" dirty="0">
                <a:solidFill>
                  <a:schemeClr val="lt2"/>
                </a:solidFill>
              </a:rPr>
              <a:t>الجلسة 4: جعل الدروس ذات صلة وذات مغزى</a:t>
            </a:r>
            <a:endParaRPr lang="en" sz="2500" b="1" dirty="0">
              <a:solidFill>
                <a:schemeClr val="lt2"/>
              </a:solidFill>
            </a:endParaRPr>
          </a:p>
        </p:txBody>
      </p:sp>
      <p:sp>
        <p:nvSpPr>
          <p:cNvPr id="229" name="Shape 22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21</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الأهداف</a:t>
            </a:r>
            <a:endParaRPr lang="en" sz="4800" b="1" i="0" u="none" strike="noStrike" cap="none" baseline="0" dirty="0">
              <a:solidFill>
                <a:schemeClr val="lt1"/>
              </a:solidFill>
              <a:latin typeface="Arial"/>
              <a:ea typeface="Arial"/>
              <a:cs typeface="Arial"/>
              <a:sym typeface="Arial"/>
            </a:endParaRPr>
          </a:p>
        </p:txBody>
      </p:sp>
      <p:sp>
        <p:nvSpPr>
          <p:cNvPr id="235" name="Shape 235"/>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lvl="0" algn="r" rtl="1">
              <a:buSzPct val="25000"/>
            </a:pPr>
            <a:r>
              <a:rPr lang="ar-LB" sz="2400" b="1" i="1" dirty="0">
                <a:solidFill>
                  <a:schemeClr val="dk2"/>
                </a:solidFill>
              </a:rPr>
              <a:t>بنهاية هذه الدورة سوف تكون قادرا على:</a:t>
            </a:r>
          </a:p>
          <a:p>
            <a:pPr lvl="0" algn="r" rtl="1">
              <a:buSzPct val="25000"/>
            </a:pPr>
            <a:endParaRPr sz="2400" b="1" i="1" u="none" strike="noStrike" cap="none" baseline="0" dirty="0">
              <a:solidFill>
                <a:schemeClr val="dk2"/>
              </a:solidFill>
              <a:latin typeface="Arial"/>
              <a:ea typeface="Arial"/>
              <a:cs typeface="Arial"/>
              <a:sym typeface="Arial"/>
            </a:endParaRPr>
          </a:p>
          <a:p>
            <a:pPr marL="342900" lvl="0" indent="-342900" algn="r" rtl="1">
              <a:buClr>
                <a:schemeClr val="dk1"/>
              </a:buClr>
              <a:buSzPct val="100000"/>
              <a:buFont typeface="Arial"/>
              <a:buChar char="•"/>
            </a:pPr>
            <a:r>
              <a:rPr lang="ar-LB" sz="2400" dirty="0">
                <a:solidFill>
                  <a:schemeClr val="dk1"/>
                </a:solidFill>
                <a:latin typeface="+mn-lt"/>
                <a:ea typeface="Times New Roman"/>
                <a:cs typeface="Times New Roman"/>
                <a:sym typeface="Times New Roman"/>
              </a:rPr>
              <a:t>وضح لماذا يجب أن تكون الدروس ذات مغزى وذات صلة بحياة الطلاب.</a:t>
            </a:r>
          </a:p>
          <a:p>
            <a:pPr marL="342900" lvl="0" indent="-342900" algn="r" rtl="1">
              <a:buClr>
                <a:schemeClr val="dk1"/>
              </a:buClr>
              <a:buSzPct val="100000"/>
              <a:buFont typeface="Arial"/>
              <a:buChar char="•"/>
            </a:pPr>
            <a:r>
              <a:rPr lang="ar-LB" sz="2400" dirty="0">
                <a:solidFill>
                  <a:schemeClr val="dk1"/>
                </a:solidFill>
                <a:latin typeface="+mn-lt"/>
                <a:ea typeface="Times New Roman"/>
                <a:cs typeface="Times New Roman"/>
                <a:sym typeface="Times New Roman"/>
              </a:rPr>
              <a:t>خطط الدروس التي تتعلق بحياة الطلاب باستخدام أمثلة ذات مغزى.</a:t>
            </a:r>
          </a:p>
          <a:p>
            <a:pPr marL="342900" lvl="0" indent="-342900" algn="r" rtl="1">
              <a:buClr>
                <a:schemeClr val="dk1"/>
              </a:buClr>
              <a:buSzPct val="100000"/>
              <a:buFont typeface="Arial"/>
              <a:buChar char="•"/>
            </a:pPr>
            <a:r>
              <a:rPr lang="ar-LB" sz="2400" dirty="0">
                <a:solidFill>
                  <a:schemeClr val="dk1"/>
                </a:solidFill>
                <a:latin typeface="+mn-lt"/>
                <a:ea typeface="Times New Roman"/>
                <a:cs typeface="Times New Roman"/>
                <a:sym typeface="Times New Roman"/>
              </a:rPr>
              <a:t>خطط الدروس التي تتضمن الموارد المحلية لإلهام الطلاب.</a:t>
            </a:r>
            <a:endParaRPr lang="en" sz="2400" dirty="0">
              <a:solidFill>
                <a:schemeClr val="dk1"/>
              </a:solidFill>
              <a:latin typeface="+mn-lt"/>
              <a:ea typeface="Times New Roman"/>
              <a:cs typeface="Times New Roman"/>
              <a:sym typeface="Times New Roman"/>
            </a:endParaRPr>
          </a:p>
        </p:txBody>
      </p:sp>
      <p:sp>
        <p:nvSpPr>
          <p:cNvPr id="236" name="Shape 23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457200" y="301230"/>
            <a:ext cx="8229600" cy="1141499"/>
          </a:xfrm>
          <a:prstGeom prst="rect">
            <a:avLst/>
          </a:prstGeom>
          <a:noFill/>
          <a:ln>
            <a:noFill/>
          </a:ln>
        </p:spPr>
        <p:txBody>
          <a:bodyPr lIns="91425" tIns="91425" rIns="91425" bIns="91425" anchor="b" anchorCtr="0">
            <a:noAutofit/>
          </a:bodyPr>
          <a:lstStyle/>
          <a:p>
            <a:pPr lvl="0" algn="r" rtl="1">
              <a:buSzPct val="25000"/>
            </a:pPr>
            <a:r>
              <a:rPr lang="ar-LB" sz="4000" b="1" i="0" u="none" strike="noStrike" cap="none" baseline="0" dirty="0">
                <a:solidFill>
                  <a:schemeClr val="lt1"/>
                </a:solidFill>
                <a:latin typeface="Arial"/>
                <a:ea typeface="Arial"/>
                <a:cs typeface="Arial"/>
                <a:sym typeface="Arial"/>
              </a:rPr>
              <a:t>ما الذي يحفز </a:t>
            </a:r>
            <a:r>
              <a:rPr lang="ar-LB" sz="4000" b="1" i="0" u="none" strike="noStrike" cap="none" dirty="0">
                <a:solidFill>
                  <a:schemeClr val="lt1"/>
                </a:solidFill>
                <a:latin typeface="Arial"/>
                <a:ea typeface="Arial"/>
                <a:cs typeface="Arial"/>
                <a:sym typeface="Arial"/>
              </a:rPr>
              <a:t>ويثير اهتمامات طلابك </a:t>
            </a:r>
            <a:r>
              <a:rPr lang="ar-LB" sz="4000" b="1" dirty="0">
                <a:solidFill>
                  <a:schemeClr val="lt1"/>
                </a:solidFill>
              </a:rPr>
              <a:t>حقاً</a:t>
            </a:r>
            <a:endParaRPr lang="en" sz="4000" b="1" i="0" u="none" strike="noStrike" cap="none" baseline="0" dirty="0">
              <a:solidFill>
                <a:schemeClr val="lt1"/>
              </a:solidFill>
              <a:latin typeface="Arial"/>
              <a:ea typeface="Arial"/>
              <a:cs typeface="Arial"/>
              <a:sym typeface="Arial"/>
            </a:endParaRPr>
          </a:p>
        </p:txBody>
      </p:sp>
      <p:sp>
        <p:nvSpPr>
          <p:cNvPr id="272" name="Shape 272"/>
          <p:cNvSpPr txBox="1">
            <a:spLocks noGrp="1"/>
          </p:cNvSpPr>
          <p:nvPr>
            <p:ph type="body" idx="1"/>
          </p:nvPr>
        </p:nvSpPr>
        <p:spPr>
          <a:xfrm>
            <a:off x="457200" y="1460500"/>
            <a:ext cx="8229600" cy="3465299"/>
          </a:xfrm>
          <a:prstGeom prst="rect">
            <a:avLst/>
          </a:prstGeom>
          <a:noFill/>
          <a:ln>
            <a:noFill/>
          </a:ln>
        </p:spPr>
        <p:txBody>
          <a:bodyPr lIns="91425" tIns="91425" rIns="91425" bIns="91425" anchor="t" anchorCtr="0">
            <a:noAutofit/>
          </a:bodyPr>
          <a:lstStyle/>
          <a:p>
            <a:pPr lvl="0" algn="r" rtl="1">
              <a:buSzPct val="25000"/>
            </a:pPr>
            <a:r>
              <a:rPr lang="ar-LB" sz="3600" dirty="0">
                <a:solidFill>
                  <a:schemeClr val="dk2"/>
                </a:solidFill>
              </a:rPr>
              <a:t>أغنية؟</a:t>
            </a:r>
          </a:p>
          <a:p>
            <a:pPr lvl="0" algn="r" rtl="1">
              <a:buSzPct val="25000"/>
            </a:pPr>
            <a:r>
              <a:rPr lang="ar-LB" sz="3600" dirty="0">
                <a:solidFill>
                  <a:schemeClr val="dk2"/>
                </a:solidFill>
              </a:rPr>
              <a:t>رياضة؟</a:t>
            </a:r>
          </a:p>
          <a:p>
            <a:pPr lvl="0" algn="r" rtl="1">
              <a:buSzPct val="25000"/>
            </a:pPr>
            <a:r>
              <a:rPr lang="ar-LB" sz="3600" dirty="0">
                <a:solidFill>
                  <a:schemeClr val="dk2"/>
                </a:solidFill>
              </a:rPr>
              <a:t>لعبة؟</a:t>
            </a:r>
          </a:p>
          <a:p>
            <a:pPr lvl="0" algn="r" rtl="1">
              <a:buSzPct val="25000"/>
            </a:pPr>
            <a:r>
              <a:rPr lang="ar-LB" sz="3600" dirty="0">
                <a:solidFill>
                  <a:schemeClr val="dk2"/>
                </a:solidFill>
              </a:rPr>
              <a:t>حدث؟</a:t>
            </a:r>
          </a:p>
          <a:p>
            <a:pPr lvl="0" algn="r" rtl="1">
              <a:buSzPct val="25000"/>
            </a:pPr>
            <a:r>
              <a:rPr lang="ar-LB" sz="3600" dirty="0">
                <a:solidFill>
                  <a:schemeClr val="dk2"/>
                </a:solidFill>
              </a:rPr>
              <a:t>شخص؟</a:t>
            </a:r>
            <a:endParaRPr sz="3600" b="0" i="0" u="none" strike="noStrike" cap="none" baseline="0" dirty="0">
              <a:solidFill>
                <a:schemeClr val="dk2"/>
              </a:solidFill>
              <a:sym typeface="Arial"/>
            </a:endParaRPr>
          </a:p>
        </p:txBody>
      </p:sp>
      <p:sp>
        <p:nvSpPr>
          <p:cNvPr id="273" name="Shape 27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23</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a:spLocks noGrp="1"/>
          </p:cNvSpPr>
          <p:nvPr>
            <p:ph type="title"/>
          </p:nvPr>
        </p:nvSpPr>
        <p:spPr>
          <a:xfrm>
            <a:off x="457200" y="301230"/>
            <a:ext cx="8229600" cy="1141499"/>
          </a:xfrm>
          <a:prstGeom prst="rect">
            <a:avLst/>
          </a:prstGeom>
          <a:noFill/>
          <a:ln>
            <a:noFill/>
          </a:ln>
        </p:spPr>
        <p:txBody>
          <a:bodyPr lIns="91425" tIns="91425" rIns="91425" bIns="91425" anchor="b" anchorCtr="0">
            <a:noAutofit/>
          </a:bodyPr>
          <a:lstStyle/>
          <a:p>
            <a:pPr lvl="0" algn="r" rtl="1">
              <a:buSzPct val="25000"/>
            </a:pPr>
            <a:r>
              <a:rPr lang="ar-LB" sz="4000" b="1" dirty="0">
                <a:solidFill>
                  <a:schemeClr val="lt1"/>
                </a:solidFill>
              </a:rPr>
              <a:t>ما هي الأمثلة الأكثر وضوحا؟ لماذا ا؟</a:t>
            </a:r>
            <a:endParaRPr lang="en" sz="4000" b="1" i="0" u="none" strike="noStrike" cap="none" baseline="0" dirty="0">
              <a:solidFill>
                <a:schemeClr val="lt1"/>
              </a:solidFill>
              <a:latin typeface="Arial"/>
              <a:ea typeface="Arial"/>
              <a:cs typeface="Arial"/>
              <a:sym typeface="Arial"/>
            </a:endParaRPr>
          </a:p>
        </p:txBody>
      </p:sp>
      <p:sp>
        <p:nvSpPr>
          <p:cNvPr id="279" name="Shape 279"/>
          <p:cNvSpPr txBox="1">
            <a:spLocks noGrp="1"/>
          </p:cNvSpPr>
          <p:nvPr>
            <p:ph type="body" idx="1"/>
          </p:nvPr>
        </p:nvSpPr>
        <p:spPr>
          <a:xfrm>
            <a:off x="457200" y="1460500"/>
            <a:ext cx="8229600" cy="3465299"/>
          </a:xfrm>
          <a:prstGeom prst="rect">
            <a:avLst/>
          </a:prstGeom>
          <a:noFill/>
          <a:ln>
            <a:noFill/>
          </a:ln>
        </p:spPr>
        <p:txBody>
          <a:bodyPr lIns="91425" tIns="91425" rIns="91425" bIns="91425" anchor="t" anchorCtr="0">
            <a:noAutofit/>
          </a:bodyPr>
          <a:lstStyle/>
          <a:p>
            <a:pPr lvl="0" algn="r" rtl="1">
              <a:buSzPct val="25000"/>
            </a:pPr>
            <a:r>
              <a:rPr lang="ar-LB" sz="2000" b="1" dirty="0">
                <a:solidFill>
                  <a:schemeClr val="dk2"/>
                </a:solidFill>
              </a:rPr>
              <a:t>أ. ما هي المسافة بين النقطة </a:t>
            </a:r>
            <a:r>
              <a:rPr lang="en-US" sz="2000" b="1" dirty="0">
                <a:solidFill>
                  <a:schemeClr val="dk2"/>
                </a:solidFill>
              </a:rPr>
              <a:t>A </a:t>
            </a:r>
            <a:r>
              <a:rPr lang="ar-LB" sz="2000" b="1" dirty="0">
                <a:solidFill>
                  <a:schemeClr val="dk2"/>
                </a:solidFill>
              </a:rPr>
              <a:t>والنقطة </a:t>
            </a:r>
            <a:r>
              <a:rPr lang="en-US" sz="2000" b="1" dirty="0">
                <a:solidFill>
                  <a:schemeClr val="dk2"/>
                </a:solidFill>
              </a:rPr>
              <a:t>B؟</a:t>
            </a:r>
          </a:p>
          <a:p>
            <a:pPr lvl="0" algn="r" rtl="1">
              <a:buSzPct val="25000"/>
            </a:pPr>
            <a:endParaRPr lang="en-US" sz="2000" b="1" dirty="0">
              <a:solidFill>
                <a:schemeClr val="dk2"/>
              </a:solidFill>
            </a:endParaRPr>
          </a:p>
          <a:p>
            <a:pPr lvl="0" algn="r" rtl="1">
              <a:buSzPct val="25000"/>
            </a:pPr>
            <a:r>
              <a:rPr lang="ar-LB" sz="2000" b="1" dirty="0">
                <a:solidFill>
                  <a:schemeClr val="dk2"/>
                </a:solidFill>
              </a:rPr>
              <a:t>ب. جون يمشي من منزله لمسافة نصف كيلومتر لجمع المياه من بئر المدينة. إلى أي مدى سيتعين على جون السير مع دلوه للوصول إلى المنزل؟</a:t>
            </a:r>
          </a:p>
          <a:p>
            <a:pPr lvl="0" algn="r" rtl="1">
              <a:buSzPct val="25000"/>
            </a:pPr>
            <a:endParaRPr lang="ar-LB" sz="2000" b="1" dirty="0">
              <a:solidFill>
                <a:schemeClr val="dk2"/>
              </a:solidFill>
            </a:endParaRPr>
          </a:p>
          <a:p>
            <a:pPr lvl="0" algn="r" rtl="1">
              <a:buSzPct val="25000"/>
            </a:pPr>
            <a:r>
              <a:rPr lang="ar-LB" sz="2000" b="1" dirty="0">
                <a:solidFill>
                  <a:schemeClr val="dk2"/>
                </a:solidFill>
              </a:rPr>
              <a:t>أ. لماذا تعتبر النظافة مهمة؟</a:t>
            </a:r>
          </a:p>
          <a:p>
            <a:pPr lvl="0" algn="r" rtl="1">
              <a:buSzPct val="25000"/>
            </a:pPr>
            <a:endParaRPr lang="ar-LB" sz="2000" b="1" dirty="0">
              <a:solidFill>
                <a:schemeClr val="dk2"/>
              </a:solidFill>
            </a:endParaRPr>
          </a:p>
          <a:p>
            <a:pPr lvl="0" algn="r" rtl="1">
              <a:buSzPct val="25000"/>
            </a:pPr>
            <a:r>
              <a:rPr lang="ar-LB" sz="2000" b="1" dirty="0">
                <a:solidFill>
                  <a:schemeClr val="dk2"/>
                </a:solidFill>
              </a:rPr>
              <a:t>اكتب قصة حول أهمية النظافة في مجتمعك.</a:t>
            </a:r>
          </a:p>
        </p:txBody>
      </p:sp>
      <p:sp>
        <p:nvSpPr>
          <p:cNvPr id="280" name="Shape 280"/>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25</a:t>
            </a:fld>
            <a:endParaRPr lang="en" sz="1300" b="0" i="0" u="none" strike="noStrike" cap="none" baseline="0">
              <a:solidFill>
                <a:schemeClr val="dk2"/>
              </a:solidFill>
              <a:latin typeface="Arial"/>
              <a:ea typeface="Arial"/>
              <a:cs typeface="Arial"/>
              <a:sym typeface="Arial"/>
            </a:endParaRPr>
          </a:p>
        </p:txBody>
      </p:sp>
      <p:pic>
        <p:nvPicPr>
          <p:cNvPr id="286" name="Shape 286"/>
          <p:cNvPicPr preferRelativeResize="0"/>
          <p:nvPr/>
        </p:nvPicPr>
        <p:blipFill rotWithShape="1">
          <a:blip r:embed="rId3">
            <a:alphaModFix/>
          </a:blip>
          <a:srcRect/>
          <a:stretch/>
        </p:blipFill>
        <p:spPr>
          <a:xfrm>
            <a:off x="162430" y="162467"/>
            <a:ext cx="8771100" cy="4489800"/>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Shape 291"/>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26</a:t>
            </a:fld>
            <a:endParaRPr lang="en" sz="1300" b="0" i="0" u="none" strike="noStrike" cap="none" baseline="0">
              <a:solidFill>
                <a:schemeClr val="dk2"/>
              </a:solidFill>
              <a:latin typeface="Arial"/>
              <a:ea typeface="Arial"/>
              <a:cs typeface="Arial"/>
              <a:sym typeface="Arial"/>
            </a:endParaRPr>
          </a:p>
        </p:txBody>
      </p:sp>
      <p:pic>
        <p:nvPicPr>
          <p:cNvPr id="292" name="Shape 292"/>
          <p:cNvPicPr preferRelativeResize="0"/>
          <p:nvPr/>
        </p:nvPicPr>
        <p:blipFill rotWithShape="1">
          <a:blip r:embed="rId3">
            <a:alphaModFix/>
          </a:blip>
          <a:srcRect/>
          <a:stretch/>
        </p:blipFill>
        <p:spPr>
          <a:xfrm>
            <a:off x="457200" y="205980"/>
            <a:ext cx="8229600" cy="4535100"/>
          </a:xfrm>
          <a:prstGeom prst="rect">
            <a:avLst/>
          </a:prstGeom>
          <a:noFill/>
          <a:ln>
            <a:noFill/>
          </a:ln>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chemeClr val="lt1"/>
                </a:solidFill>
                <a:latin typeface="Arial"/>
                <a:ea typeface="Arial"/>
                <a:cs typeface="Arial"/>
                <a:sym typeface="Arial"/>
              </a:rPr>
              <a:t>سؤال</a:t>
            </a:r>
            <a:endParaRPr lang="en" sz="4800" b="1" i="0" u="none" strike="noStrike" cap="none" baseline="0" dirty="0">
              <a:solidFill>
                <a:schemeClr val="lt1"/>
              </a:solidFill>
              <a:latin typeface="Arial"/>
              <a:ea typeface="Arial"/>
              <a:cs typeface="Arial"/>
              <a:sym typeface="Arial"/>
            </a:endParaRPr>
          </a:p>
        </p:txBody>
      </p:sp>
      <p:sp>
        <p:nvSpPr>
          <p:cNvPr id="298" name="Shape 298"/>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514350" lvl="0" indent="-514350" algn="r" rtl="1">
              <a:buSzPct val="100000"/>
              <a:buFont typeface="Arial"/>
              <a:buAutoNum type="arabicPeriod"/>
            </a:pPr>
            <a:r>
              <a:rPr lang="ar-LB" sz="3000" dirty="0">
                <a:solidFill>
                  <a:schemeClr val="dk2"/>
                </a:solidFill>
              </a:rPr>
              <a:t>ماذا تعلمت من هذا النشاط؟</a:t>
            </a:r>
          </a:p>
          <a:p>
            <a:pPr marL="514350" lvl="0" indent="-514350" algn="r" rtl="1">
              <a:buSzPct val="100000"/>
              <a:buFont typeface="Arial"/>
              <a:buAutoNum type="arabicPeriod"/>
            </a:pPr>
            <a:r>
              <a:rPr lang="ar-LB" sz="3000" dirty="0">
                <a:solidFill>
                  <a:schemeClr val="dk2"/>
                </a:solidFill>
              </a:rPr>
              <a:t>ما هي المعلومات التي ساعدتكم في أي تحدي واجهته؟</a:t>
            </a:r>
          </a:p>
          <a:p>
            <a:pPr marL="514350" lvl="0" indent="-514350" algn="r" rtl="1">
              <a:buSzPct val="100000"/>
              <a:buFont typeface="Arial"/>
              <a:buAutoNum type="arabicPeriod"/>
            </a:pPr>
            <a:r>
              <a:rPr lang="ar-LB" sz="3000" dirty="0">
                <a:solidFill>
                  <a:schemeClr val="dk2"/>
                </a:solidFill>
              </a:rPr>
              <a:t>كيف يمكن لهذه المعلومات أن تحدث فرقا في ممارساتك التعليمية؟</a:t>
            </a:r>
            <a:endParaRPr lang="en" sz="3000" b="0" i="0" u="none" strike="noStrike" cap="none" baseline="0" dirty="0">
              <a:solidFill>
                <a:schemeClr val="dk2"/>
              </a:solidFill>
              <a:latin typeface="Arial"/>
              <a:ea typeface="Arial"/>
              <a:cs typeface="Arial"/>
              <a:sym typeface="Arial"/>
            </a:endParaRPr>
          </a:p>
        </p:txBody>
      </p:sp>
      <p:sp>
        <p:nvSpPr>
          <p:cNvPr id="299" name="Shape 29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lgn="r" rtl="1"/>
            <a:r>
              <a:rPr lang="ar-LB" sz="4800" b="1" dirty="0">
                <a:solidFill>
                  <a:srgbClr val="FFFFFF"/>
                </a:solidFill>
              </a:rPr>
              <a:t>التخطيط والعمل</a:t>
            </a:r>
            <a:endParaRPr lang="en" sz="4800" b="1" dirty="0">
              <a:solidFill>
                <a:srgbClr val="FFFFFF"/>
              </a:solidFill>
            </a:endParaRPr>
          </a:p>
        </p:txBody>
      </p:sp>
      <p:sp>
        <p:nvSpPr>
          <p:cNvPr id="305" name="Shape 305"/>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393700" algn="r" rtl="1">
              <a:buClr>
                <a:schemeClr val="dk1"/>
              </a:buClr>
              <a:buSzPct val="100000"/>
              <a:buFont typeface="Times New Roman"/>
              <a:buAutoNum type="arabicPeriod"/>
            </a:pPr>
            <a:r>
              <a:rPr lang="ar-LB" sz="2500" dirty="0">
                <a:solidFill>
                  <a:schemeClr val="dk1"/>
                </a:solidFill>
                <a:latin typeface="+mn-lt"/>
                <a:ea typeface="Times New Roman"/>
                <a:cs typeface="Times New Roman"/>
                <a:sym typeface="Times New Roman"/>
              </a:rPr>
              <a:t>فكر في ثلاث دروس ستعلمها الأسبوع المقبل.</a:t>
            </a:r>
          </a:p>
          <a:p>
            <a:pPr marL="457200" lvl="0" indent="-393700" algn="r" rtl="1">
              <a:buClr>
                <a:schemeClr val="dk1"/>
              </a:buClr>
              <a:buSzPct val="100000"/>
              <a:buFont typeface="Times New Roman"/>
              <a:buAutoNum type="arabicPeriod"/>
            </a:pPr>
            <a:r>
              <a:rPr lang="ar-LB" sz="2500" dirty="0">
                <a:solidFill>
                  <a:schemeClr val="dk1"/>
                </a:solidFill>
                <a:latin typeface="+mn-lt"/>
                <a:ea typeface="Times New Roman"/>
                <a:cs typeface="Times New Roman"/>
                <a:sym typeface="Times New Roman"/>
              </a:rPr>
              <a:t>لكل درس يأتي مع اثنين من الاستراتيجيات لجعل هذه الدروس أكثر وضوحا وذات الصلة لطلابك.</a:t>
            </a:r>
          </a:p>
          <a:p>
            <a:pPr marL="457200" lvl="0" indent="-393700" algn="r" rtl="1">
              <a:buClr>
                <a:schemeClr val="dk1"/>
              </a:buClr>
              <a:buSzPct val="100000"/>
              <a:buFont typeface="Times New Roman"/>
              <a:buAutoNum type="arabicPeriod"/>
            </a:pPr>
            <a:r>
              <a:rPr lang="ar-LB" sz="2500" dirty="0">
                <a:solidFill>
                  <a:schemeClr val="dk1"/>
                </a:solidFill>
                <a:latin typeface="+mn-lt"/>
                <a:ea typeface="Times New Roman"/>
                <a:cs typeface="Times New Roman"/>
                <a:sym typeface="Times New Roman"/>
              </a:rPr>
              <a:t>بعد 10 دقائق شارك أفكارك مع شريكك.</a:t>
            </a:r>
          </a:p>
          <a:p>
            <a:pPr marL="457200" lvl="0" indent="-393700" algn="r" rtl="1">
              <a:buClr>
                <a:schemeClr val="dk1"/>
              </a:buClr>
              <a:buSzPct val="100000"/>
              <a:buFont typeface="Times New Roman"/>
              <a:buAutoNum type="arabicPeriod"/>
            </a:pPr>
            <a:r>
              <a:rPr lang="ar-LB" sz="2500" dirty="0">
                <a:solidFill>
                  <a:schemeClr val="dk1"/>
                </a:solidFill>
                <a:latin typeface="+mn-lt"/>
                <a:ea typeface="Times New Roman"/>
                <a:cs typeface="Times New Roman"/>
                <a:sym typeface="Times New Roman"/>
              </a:rPr>
              <a:t>أخبر شريكك عن أمرين إيجابيين حول استراتيجياتهما. أخبرهم شيئا واحدا يمكنهم القيام به لجعله أفضل.</a:t>
            </a:r>
            <a:endParaRPr lang="en" sz="2500" dirty="0">
              <a:solidFill>
                <a:schemeClr val="dk1"/>
              </a:solidFill>
              <a:latin typeface="+mn-lt"/>
              <a:ea typeface="Times New Roman"/>
              <a:cs typeface="Times New Roman"/>
              <a:sym typeface="Times New Roman"/>
            </a:endParaRPr>
          </a:p>
        </p:txBody>
      </p:sp>
      <p:sp>
        <p:nvSpPr>
          <p:cNvPr id="306" name="Shape 306"/>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28</a:t>
            </a:fld>
            <a:endParaRPr lang="en"/>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lgn="r" rtl="1">
              <a:spcBef>
                <a:spcPts val="0"/>
              </a:spcBef>
              <a:buNone/>
            </a:pPr>
            <a:r>
              <a:rPr lang="ar-LB" sz="4800" b="1" dirty="0">
                <a:solidFill>
                  <a:schemeClr val="lt1"/>
                </a:solidFill>
              </a:rPr>
              <a:t>التفكير</a:t>
            </a:r>
            <a:endParaRPr lang="en" sz="4800" b="1" dirty="0">
              <a:solidFill>
                <a:schemeClr val="lt1"/>
              </a:solidFill>
            </a:endParaRPr>
          </a:p>
        </p:txBody>
      </p:sp>
      <p:sp>
        <p:nvSpPr>
          <p:cNvPr id="49" name="Shape 49"/>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lvl="0" algn="r" rtl="1">
              <a:spcBef>
                <a:spcPts val="0"/>
              </a:spcBef>
              <a:buClr>
                <a:schemeClr val="dk1"/>
              </a:buClr>
              <a:buSzPct val="30555"/>
              <a:buFont typeface="Arial"/>
              <a:buNone/>
            </a:pPr>
            <a:r>
              <a:rPr lang="ar-LB" sz="3600" dirty="0">
                <a:solidFill>
                  <a:schemeClr val="dk1"/>
                </a:solidFill>
              </a:rPr>
              <a:t>عندما تبدأ السنة الدراسية الجديدة, كيف تعرف ما الذي سوف تعلمه؟</a:t>
            </a:r>
          </a:p>
        </p:txBody>
      </p:sp>
      <p:sp>
        <p:nvSpPr>
          <p:cNvPr id="50" name="Shape 50"/>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a:t>
            </a:fld>
            <a:endParaRPr lang="en"/>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rgbClr val="FFFFFF"/>
                </a:solidFill>
                <a:latin typeface="Arial"/>
                <a:ea typeface="Arial"/>
                <a:cs typeface="Arial"/>
                <a:sym typeface="Arial"/>
              </a:rPr>
              <a:t>الأهداف</a:t>
            </a:r>
            <a:endParaRPr lang="en" sz="4800" b="1" i="0" u="none" strike="noStrike" cap="none" baseline="0" dirty="0">
              <a:solidFill>
                <a:srgbClr val="FFFFFF"/>
              </a:solidFill>
              <a:latin typeface="Arial"/>
              <a:ea typeface="Arial"/>
              <a:cs typeface="Arial"/>
              <a:sym typeface="Arial"/>
            </a:endParaRPr>
          </a:p>
        </p:txBody>
      </p:sp>
      <p:sp>
        <p:nvSpPr>
          <p:cNvPr id="56" name="Shape 5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342900" marR="0" lvl="0" indent="-342900" algn="r" rtl="1">
              <a:lnSpc>
                <a:spcPct val="100000"/>
              </a:lnSpc>
              <a:spcBef>
                <a:spcPts val="0"/>
              </a:spcBef>
              <a:spcAft>
                <a:spcPts val="0"/>
              </a:spcAft>
              <a:buClr>
                <a:schemeClr val="dk2"/>
              </a:buClr>
              <a:buSzPct val="25000"/>
              <a:buFont typeface="Arial" panose="020B0604020202020204" pitchFamily="34" charset="0"/>
              <a:buChar char="•"/>
            </a:pPr>
            <a:r>
              <a:rPr lang="ar-LB" sz="2400" b="1" i="1" u="none" strike="noStrike" cap="none" baseline="0" dirty="0">
                <a:solidFill>
                  <a:srgbClr val="000000"/>
                </a:solidFill>
                <a:latin typeface="Arial"/>
                <a:ea typeface="Arial"/>
                <a:cs typeface="Arial"/>
                <a:sym typeface="Arial"/>
              </a:rPr>
              <a:t>في نهاية الجلسة</a:t>
            </a:r>
            <a:r>
              <a:rPr lang="ar-LB" sz="2400" b="1" i="1" u="none" strike="noStrike" cap="none" dirty="0">
                <a:solidFill>
                  <a:srgbClr val="000000"/>
                </a:solidFill>
                <a:latin typeface="Arial"/>
                <a:ea typeface="Arial"/>
                <a:cs typeface="Arial"/>
                <a:sym typeface="Arial"/>
              </a:rPr>
              <a:t> ستكون قادر أن:</a:t>
            </a:r>
          </a:p>
          <a:p>
            <a:pPr marL="342900" marR="0" lvl="0" indent="-342900" algn="r" rtl="1">
              <a:lnSpc>
                <a:spcPct val="100000"/>
              </a:lnSpc>
              <a:spcBef>
                <a:spcPts val="0"/>
              </a:spcBef>
              <a:spcAft>
                <a:spcPts val="0"/>
              </a:spcAft>
              <a:buClr>
                <a:schemeClr val="dk2"/>
              </a:buClr>
              <a:buSzPct val="25000"/>
              <a:buFont typeface="Arial" panose="020B0604020202020204" pitchFamily="34" charset="0"/>
              <a:buChar char="•"/>
            </a:pPr>
            <a:r>
              <a:rPr lang="ar-LB" sz="2400" b="1" i="1" u="none" strike="noStrike" cap="none" baseline="0" dirty="0">
                <a:solidFill>
                  <a:srgbClr val="000000"/>
                </a:solidFill>
                <a:latin typeface="Arial"/>
                <a:ea typeface="Arial"/>
                <a:cs typeface="Arial"/>
                <a:sym typeface="Arial"/>
              </a:rPr>
              <a:t>    </a:t>
            </a:r>
          </a:p>
          <a:p>
            <a:pPr lvl="0" algn="r" rtl="1">
              <a:buSzPct val="25000"/>
            </a:pPr>
            <a:r>
              <a:rPr lang="ar-LB" sz="2400" b="1" i="1" u="none" strike="noStrike" cap="none" baseline="0" dirty="0">
                <a:solidFill>
                  <a:srgbClr val="000000"/>
                </a:solidFill>
                <a:latin typeface="Arial"/>
                <a:ea typeface="Arial"/>
                <a:cs typeface="Arial"/>
                <a:sym typeface="Arial"/>
              </a:rPr>
              <a:t>                                                                                                                                                                                                                                                                                                                                                                                                                                                                                                                                                                                                                                                                                                                                                                                                                                                                                                                                                                                                                                                                                                                                                                                                                                                                                                                                                                                                                                                                                                                       </a:t>
            </a:r>
            <a:r>
              <a:rPr lang="ar-LB" sz="2400" dirty="0">
                <a:solidFill>
                  <a:schemeClr val="dk1"/>
                </a:solidFill>
                <a:latin typeface="+mj-lt"/>
                <a:ea typeface="Times New Roman"/>
                <a:cs typeface="Times New Roman"/>
                <a:sym typeface="Times New Roman"/>
              </a:rPr>
              <a:t>تحديد الغرض من اتباع المناهج الدراسية في إعداد التدريس وتعليم الفصول الدراسية.</a:t>
            </a:r>
          </a:p>
          <a:p>
            <a:pPr marL="342900" lvl="0" indent="-342900" algn="r" rtl="1">
              <a:buSzPct val="25000"/>
              <a:buFont typeface="Arial" panose="020B0604020202020204" pitchFamily="34" charset="0"/>
              <a:buChar char="•"/>
            </a:pPr>
            <a:r>
              <a:rPr lang="ar-LB" sz="2400" dirty="0">
                <a:solidFill>
                  <a:schemeClr val="dk1"/>
                </a:solidFill>
                <a:latin typeface="+mj-lt"/>
                <a:ea typeface="Times New Roman"/>
                <a:cs typeface="Times New Roman"/>
                <a:sym typeface="Times New Roman"/>
              </a:rPr>
              <a:t>قراءة منهج معين وتحديد المكونات الرئيسية.</a:t>
            </a:r>
          </a:p>
          <a:p>
            <a:pPr marL="342900" lvl="0" indent="-342900" algn="r" rtl="1">
              <a:buSzPct val="25000"/>
              <a:buFont typeface="Arial" panose="020B0604020202020204" pitchFamily="34" charset="0"/>
              <a:buChar char="•"/>
            </a:pPr>
            <a:r>
              <a:rPr lang="ar-LB" sz="2400" dirty="0">
                <a:solidFill>
                  <a:schemeClr val="dk1"/>
                </a:solidFill>
                <a:latin typeface="+mj-lt"/>
                <a:ea typeface="Times New Roman"/>
                <a:cs typeface="Times New Roman"/>
                <a:sym typeface="Times New Roman"/>
              </a:rPr>
              <a:t>تحديد معايير التعلم لموضوعك أو مستوى الصف الخاص بك.</a:t>
            </a:r>
            <a:endParaRPr sz="2400" b="1" i="0" u="none" strike="noStrike" cap="none" baseline="0" dirty="0">
              <a:solidFill>
                <a:srgbClr val="000000"/>
              </a:solidFill>
              <a:latin typeface="Arial"/>
              <a:ea typeface="Arial"/>
              <a:cs typeface="Arial"/>
              <a:sym typeface="Arial"/>
            </a:endParaRPr>
          </a:p>
        </p:txBody>
      </p:sp>
      <p:sp>
        <p:nvSpPr>
          <p:cNvPr id="57" name="Shape 5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lvl="0" algn="r" rtl="1">
              <a:buSzPct val="25000"/>
            </a:pPr>
            <a:r>
              <a:rPr lang="ar-LB" sz="4800" b="1" dirty="0">
                <a:solidFill>
                  <a:srgbClr val="FFFFFF"/>
                </a:solidFill>
              </a:rPr>
              <a:t>استكشاف المناهج الدراسية</a:t>
            </a:r>
            <a:endParaRPr lang="en" sz="4800" b="1" i="0" u="none" strike="noStrike" cap="none" baseline="0" dirty="0">
              <a:solidFill>
                <a:srgbClr val="FFFFFF"/>
              </a:solidFill>
              <a:latin typeface="Arial"/>
              <a:ea typeface="Arial"/>
              <a:cs typeface="Arial"/>
              <a:sym typeface="Arial"/>
            </a:endParaRPr>
          </a:p>
        </p:txBody>
      </p:sp>
      <p:sp>
        <p:nvSpPr>
          <p:cNvPr id="63" name="Shape 63"/>
          <p:cNvSpPr txBox="1">
            <a:spLocks noGrp="1"/>
          </p:cNvSpPr>
          <p:nvPr>
            <p:ph type="body" idx="1"/>
          </p:nvPr>
        </p:nvSpPr>
        <p:spPr>
          <a:xfrm>
            <a:off x="-38525" y="1401875"/>
            <a:ext cx="9144000" cy="3692400"/>
          </a:xfrm>
          <a:prstGeom prst="rect">
            <a:avLst/>
          </a:prstGeom>
          <a:noFill/>
          <a:ln>
            <a:noFill/>
          </a:ln>
        </p:spPr>
        <p:txBody>
          <a:bodyPr lIns="91425" tIns="91425" rIns="91425" bIns="91425" anchor="t" anchorCtr="0">
            <a:noAutofit/>
          </a:bodyPr>
          <a:lstStyle/>
          <a:p>
            <a:pPr marL="342900" lvl="0" indent="-342900" algn="r" rtl="1">
              <a:buSzPct val="100000"/>
              <a:buFont typeface="Times New Roman"/>
              <a:buAutoNum type="arabicPeriod"/>
            </a:pPr>
            <a:r>
              <a:rPr lang="ar-LB" sz="1300" dirty="0">
                <a:solidFill>
                  <a:schemeClr val="dk2"/>
                </a:solidFill>
                <a:latin typeface="+mj-lt"/>
                <a:ea typeface="Times New Roman"/>
                <a:cs typeface="Times New Roman"/>
                <a:sym typeface="Times New Roman"/>
              </a:rPr>
              <a:t>ما هي أهداف التعلم الأساسية للعام الدراسي للسنة الدراسية أو الموضوع الذي تدرسه؟  وبعبارة أخرى، ما الذي يجب على طلابك معرفته قبل الانتقال إلى المستوى التالي؟ هذا قد لا يشمل ذلك كل هدف مدرج في المنهاج الدراسي.</a:t>
            </a:r>
          </a:p>
          <a:p>
            <a:pPr marL="342900" lvl="0" indent="-342900" algn="r" rtl="1">
              <a:buSzPct val="100000"/>
              <a:buFont typeface="Times New Roman"/>
              <a:buAutoNum type="arabicPeriod"/>
            </a:pPr>
            <a:endParaRPr lang="ar-LB" sz="1300" dirty="0">
              <a:solidFill>
                <a:schemeClr val="dk2"/>
              </a:solidFill>
              <a:latin typeface="+mj-lt"/>
              <a:ea typeface="Times New Roman"/>
              <a:cs typeface="Times New Roman"/>
              <a:sym typeface="Times New Roman"/>
            </a:endParaRPr>
          </a:p>
          <a:p>
            <a:pPr marL="342900" lvl="0" indent="-342900" algn="r" rtl="1">
              <a:buSzPct val="100000"/>
              <a:buFont typeface="Times New Roman"/>
              <a:buAutoNum type="arabicPeriod"/>
            </a:pPr>
            <a:r>
              <a:rPr lang="ar-LB" sz="1300" dirty="0">
                <a:solidFill>
                  <a:schemeClr val="dk2"/>
                </a:solidFill>
                <a:latin typeface="+mj-lt"/>
                <a:ea typeface="Times New Roman"/>
                <a:cs typeface="Times New Roman"/>
                <a:sym typeface="Times New Roman"/>
              </a:rPr>
              <a:t>كم عدد الوحدات في المنهاج الدراسي لموضوعك / صفك؟ كم عدد الدروس؟ فكر في تجربة الصفوف الدراسية الخاصة بك. هل تعتقد أن هذا يكفي أو أكثر من اللازم لتغطيتة في سنة دراسية واحدة؟</a:t>
            </a:r>
          </a:p>
          <a:p>
            <a:pPr marL="342900" lvl="0" indent="-342900" algn="r" rtl="1">
              <a:buSzPct val="100000"/>
              <a:buFont typeface="Times New Roman"/>
              <a:buAutoNum type="arabicPeriod"/>
            </a:pPr>
            <a:endParaRPr lang="ar-LB" sz="1300" dirty="0">
              <a:solidFill>
                <a:schemeClr val="dk2"/>
              </a:solidFill>
              <a:latin typeface="+mj-lt"/>
              <a:ea typeface="Times New Roman"/>
              <a:cs typeface="Times New Roman"/>
              <a:sym typeface="Times New Roman"/>
            </a:endParaRPr>
          </a:p>
          <a:p>
            <a:pPr marL="342900" lvl="0" indent="-342900" algn="r" rtl="1">
              <a:buSzPct val="100000"/>
              <a:buFont typeface="Times New Roman"/>
              <a:buAutoNum type="arabicPeriod"/>
            </a:pPr>
            <a:r>
              <a:rPr lang="ar-LB" sz="1300" dirty="0">
                <a:solidFill>
                  <a:schemeClr val="dk2"/>
                </a:solidFill>
                <a:latin typeface="+mj-lt"/>
                <a:ea typeface="Times New Roman"/>
                <a:cs typeface="Times New Roman"/>
                <a:sym typeface="Times New Roman"/>
              </a:rPr>
              <a:t>فكر في ترتيب معين أو تسلسل الوحدات والدروس. هل هذا منطقي؟ هل ترغب في إجراء أي تغييرات لمساعدة الطلاب على أن يكونوا أكثر نجاحا في تعلم المهارات أو المعرفة المدرجة؟</a:t>
            </a:r>
          </a:p>
          <a:p>
            <a:pPr marL="342900" lvl="0" indent="-342900" algn="r" rtl="1">
              <a:buSzPct val="100000"/>
              <a:buFont typeface="Times New Roman"/>
              <a:buAutoNum type="arabicPeriod"/>
            </a:pPr>
            <a:endParaRPr lang="ar-LB" sz="1300" dirty="0">
              <a:solidFill>
                <a:schemeClr val="dk2"/>
              </a:solidFill>
              <a:latin typeface="+mj-lt"/>
              <a:ea typeface="Times New Roman"/>
              <a:cs typeface="Times New Roman"/>
              <a:sym typeface="Times New Roman"/>
            </a:endParaRPr>
          </a:p>
          <a:p>
            <a:pPr marL="342900" lvl="0" indent="-342900" algn="r" rtl="1">
              <a:buSzPct val="100000"/>
              <a:buFont typeface="Times New Roman"/>
              <a:buAutoNum type="arabicPeriod"/>
            </a:pPr>
            <a:r>
              <a:rPr lang="ar-LB" sz="1300" dirty="0">
                <a:solidFill>
                  <a:schemeClr val="dk2"/>
                </a:solidFill>
                <a:latin typeface="+mj-lt"/>
                <a:ea typeface="Times New Roman"/>
                <a:cs typeface="Times New Roman"/>
                <a:sym typeface="Times New Roman"/>
              </a:rPr>
              <a:t>فكر في الخطة  الدرسية الخاصة بك. ما الذي سيبدو عليه التخطيط لدروسك على أساس المنهج الدراسي المقدم؟</a:t>
            </a:r>
          </a:p>
          <a:p>
            <a:pPr marL="342900" lvl="0" indent="-342900" algn="r" rtl="1">
              <a:buSzPct val="100000"/>
              <a:buFont typeface="Times New Roman"/>
              <a:buAutoNum type="arabicPeriod"/>
            </a:pPr>
            <a:endParaRPr lang="ar-LB" sz="1300" dirty="0">
              <a:solidFill>
                <a:schemeClr val="dk2"/>
              </a:solidFill>
              <a:latin typeface="+mj-lt"/>
              <a:ea typeface="Times New Roman"/>
              <a:cs typeface="Times New Roman"/>
              <a:sym typeface="Times New Roman"/>
            </a:endParaRPr>
          </a:p>
          <a:p>
            <a:pPr marL="342900" lvl="0" indent="-342900" algn="r" rtl="1">
              <a:buSzPct val="100000"/>
              <a:buFont typeface="Times New Roman"/>
              <a:buAutoNum type="arabicPeriod"/>
            </a:pPr>
            <a:r>
              <a:rPr lang="ar-LB" sz="1300" dirty="0">
                <a:solidFill>
                  <a:schemeClr val="dk2"/>
                </a:solidFill>
                <a:latin typeface="+mj-lt"/>
                <a:ea typeface="Times New Roman"/>
                <a:cs typeface="Times New Roman"/>
                <a:sym typeface="Times New Roman"/>
              </a:rPr>
              <a:t>ضع في اعتبارك طلابك والمجتمع المحلي. كيف يشمل المنهاج أو يستثني الطلاب وأعضاء المجتمع؟ كيف يمكن أن يكون محتوى المنهاج أكثر شمولية؟</a:t>
            </a:r>
          </a:p>
          <a:p>
            <a:pPr marL="342900" lvl="0" indent="-342900" algn="r" rtl="1">
              <a:buSzPct val="100000"/>
              <a:buFont typeface="Times New Roman"/>
              <a:buAutoNum type="arabicPeriod"/>
            </a:pPr>
            <a:endParaRPr lang="ar-LB" sz="1300" dirty="0">
              <a:solidFill>
                <a:schemeClr val="dk2"/>
              </a:solidFill>
              <a:latin typeface="+mj-lt"/>
              <a:ea typeface="Times New Roman"/>
              <a:cs typeface="Times New Roman"/>
              <a:sym typeface="Times New Roman"/>
            </a:endParaRPr>
          </a:p>
          <a:p>
            <a:pPr marL="342900" lvl="0" indent="-342900" algn="r" rtl="1">
              <a:buSzPct val="100000"/>
              <a:buFont typeface="Times New Roman"/>
              <a:buAutoNum type="arabicPeriod"/>
            </a:pPr>
            <a:r>
              <a:rPr lang="ar-LB" sz="1300" dirty="0">
                <a:solidFill>
                  <a:schemeClr val="dk2"/>
                </a:solidFill>
                <a:latin typeface="+mj-lt"/>
                <a:ea typeface="Times New Roman"/>
                <a:cs typeface="Times New Roman"/>
                <a:sym typeface="Times New Roman"/>
              </a:rPr>
              <a:t>هل تعتقد أن أي دروس مهمة مفقودة من المناهج الدراسية المعطاة؟ هل هناك أية مهارات مهمة مفقودة من أهداف التعلم؟</a:t>
            </a:r>
            <a:endParaRPr sz="1300" b="0" i="0" u="none" strike="noStrike" cap="none" baseline="0" dirty="0">
              <a:solidFill>
                <a:schemeClr val="dk2"/>
              </a:solidFill>
              <a:latin typeface="+mj-lt"/>
              <a:sym typeface="Arial"/>
            </a:endParaRPr>
          </a:p>
        </p:txBody>
      </p:sp>
      <p:sp>
        <p:nvSpPr>
          <p:cNvPr id="64" name="Shape 6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5</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1100590" y="229500"/>
            <a:ext cx="7456199" cy="1141499"/>
          </a:xfrm>
          <a:prstGeom prst="rect">
            <a:avLst/>
          </a:prstGeom>
        </p:spPr>
        <p:txBody>
          <a:bodyPr lIns="91425" tIns="91425" rIns="91425" bIns="91425" anchor="b" anchorCtr="0">
            <a:noAutofit/>
          </a:bodyPr>
          <a:lstStyle/>
          <a:p>
            <a:pPr algn="r" rtl="1"/>
            <a:r>
              <a:rPr lang="ar-LB" sz="3600" b="1" dirty="0">
                <a:solidFill>
                  <a:srgbClr val="FFFFFF"/>
                </a:solidFill>
              </a:rPr>
              <a:t>جعل المناهج الدراسية ذات صلة وذات مغزى</a:t>
            </a:r>
            <a:endParaRPr lang="en" sz="3600" b="1" dirty="0">
              <a:solidFill>
                <a:srgbClr val="FFFFFF"/>
              </a:solidFill>
            </a:endParaRPr>
          </a:p>
        </p:txBody>
      </p:sp>
      <p:sp>
        <p:nvSpPr>
          <p:cNvPr id="70" name="Shape 70"/>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381000" algn="r" rtl="1">
              <a:buClr>
                <a:schemeClr val="dk1"/>
              </a:buClr>
              <a:buSzPct val="100000"/>
              <a:buFont typeface="Times New Roman"/>
              <a:buAutoNum type="arabicPeriod"/>
            </a:pPr>
            <a:r>
              <a:rPr lang="ar-LB" sz="2300" dirty="0">
                <a:solidFill>
                  <a:schemeClr val="dk1"/>
                </a:solidFill>
                <a:latin typeface="+mn-lt"/>
                <a:ea typeface="Times New Roman"/>
                <a:cs typeface="Times New Roman"/>
                <a:sym typeface="Times New Roman"/>
              </a:rPr>
              <a:t>هل المنهاج الذي درسناه اليوم يختلف عن المنهج الذي استخدمته كطفل، أو المنهج الذي استخدمته في بلدك؟ ما هي أوجه الشبه والاختلاف؟</a:t>
            </a:r>
          </a:p>
          <a:p>
            <a:pPr marL="457200" lvl="0" indent="-381000" algn="r" rtl="1">
              <a:buClr>
                <a:schemeClr val="dk1"/>
              </a:buClr>
              <a:buSzPct val="100000"/>
              <a:buFont typeface="Times New Roman"/>
              <a:buAutoNum type="arabicPeriod"/>
            </a:pPr>
            <a:endParaRPr lang="ar-LB" sz="2300" dirty="0">
              <a:solidFill>
                <a:schemeClr val="dk1"/>
              </a:solidFill>
              <a:latin typeface="+mn-lt"/>
              <a:ea typeface="Times New Roman"/>
              <a:cs typeface="Times New Roman"/>
              <a:sym typeface="Times New Roman"/>
            </a:endParaRPr>
          </a:p>
          <a:p>
            <a:pPr marL="457200" lvl="0" indent="-381000" algn="r" rtl="1">
              <a:buClr>
                <a:schemeClr val="dk1"/>
              </a:buClr>
              <a:buSzPct val="100000"/>
              <a:buFont typeface="Times New Roman"/>
              <a:buAutoNum type="arabicPeriod"/>
            </a:pPr>
            <a:r>
              <a:rPr lang="ar-LB" sz="2300" dirty="0">
                <a:solidFill>
                  <a:schemeClr val="dk1"/>
                </a:solidFill>
                <a:latin typeface="+mn-lt"/>
                <a:ea typeface="Times New Roman"/>
                <a:cs typeface="Times New Roman"/>
                <a:sym typeface="Times New Roman"/>
              </a:rPr>
              <a:t>كيف يمكنك تحسين المعرفة الخاصة بك حول الموضوعات التي لم تكن مألوفة جدا؟</a:t>
            </a:r>
          </a:p>
          <a:p>
            <a:pPr marL="457200" lvl="0" indent="-381000" algn="r" rtl="1">
              <a:buClr>
                <a:schemeClr val="dk1"/>
              </a:buClr>
              <a:buSzPct val="100000"/>
              <a:buFont typeface="Times New Roman"/>
              <a:buAutoNum type="arabicPeriod"/>
            </a:pPr>
            <a:endParaRPr lang="ar-LB" sz="2300" dirty="0">
              <a:solidFill>
                <a:schemeClr val="dk1"/>
              </a:solidFill>
              <a:latin typeface="+mn-lt"/>
              <a:ea typeface="Times New Roman"/>
              <a:cs typeface="Times New Roman"/>
              <a:sym typeface="Times New Roman"/>
            </a:endParaRPr>
          </a:p>
          <a:p>
            <a:pPr marL="457200" lvl="0" indent="-381000" algn="r" rtl="1">
              <a:buClr>
                <a:schemeClr val="dk1"/>
              </a:buClr>
              <a:buSzPct val="100000"/>
              <a:buFont typeface="Times New Roman"/>
              <a:buAutoNum type="arabicPeriod"/>
            </a:pPr>
            <a:r>
              <a:rPr lang="ar-LB" sz="2300" dirty="0">
                <a:solidFill>
                  <a:schemeClr val="dk1"/>
                </a:solidFill>
                <a:latin typeface="+mn-lt"/>
                <a:ea typeface="Times New Roman"/>
                <a:cs typeface="Times New Roman"/>
                <a:sym typeface="Times New Roman"/>
              </a:rPr>
              <a:t>کیف یمکنك التأکد من أن المنھاج لا یزال ذا صلة بحیاة طلابك؟</a:t>
            </a:r>
            <a:endParaRPr lang="en" sz="2300" dirty="0">
              <a:solidFill>
                <a:schemeClr val="dk1"/>
              </a:solidFill>
              <a:latin typeface="+mn-lt"/>
              <a:ea typeface="Times New Roman"/>
              <a:cs typeface="Times New Roman"/>
              <a:sym typeface="Times New Roman"/>
            </a:endParaRPr>
          </a:p>
        </p:txBody>
      </p:sp>
      <p:sp>
        <p:nvSpPr>
          <p:cNvPr id="71" name="Shape 71"/>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6</a:t>
            </a:fld>
            <a:endParaRPr lang="en"/>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75"/>
        <p:cNvGrpSpPr/>
        <p:nvPr/>
      </p:nvGrpSpPr>
      <p:grpSpPr>
        <a:xfrm>
          <a:off x="0" y="0"/>
          <a:ext cx="0" cy="0"/>
          <a:chOff x="0" y="0"/>
          <a:chExt cx="0" cy="0"/>
        </a:xfrm>
      </p:grpSpPr>
      <p:sp>
        <p:nvSpPr>
          <p:cNvPr id="76" name="Shape 7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ctrTitle"/>
          </p:nvPr>
        </p:nvSpPr>
        <p:spPr>
          <a:xfrm>
            <a:off x="0" y="874700"/>
            <a:ext cx="91440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5400" b="1" i="0" u="none" strike="noStrike" cap="none" baseline="0" dirty="0">
                <a:solidFill>
                  <a:schemeClr val="dk2"/>
                </a:solidFill>
                <a:latin typeface="Arial"/>
                <a:ea typeface="Arial"/>
                <a:cs typeface="Arial"/>
                <a:sym typeface="Arial"/>
              </a:rPr>
              <a:t>Module </a:t>
            </a:r>
            <a:r>
              <a:rPr lang="en" sz="5400" b="1" dirty="0">
                <a:solidFill>
                  <a:schemeClr val="dk2"/>
                </a:solidFill>
              </a:rPr>
              <a:t>4</a:t>
            </a:r>
          </a:p>
          <a:p>
            <a:pPr marL="0" marR="0" lvl="0" indent="0" algn="r" rtl="1">
              <a:lnSpc>
                <a:spcPct val="100000"/>
              </a:lnSpc>
              <a:spcBef>
                <a:spcPts val="0"/>
              </a:spcBef>
              <a:spcAft>
                <a:spcPts val="0"/>
              </a:spcAft>
              <a:buClr>
                <a:schemeClr val="dk2"/>
              </a:buClr>
              <a:buSzPct val="25000"/>
              <a:buFont typeface="Arial"/>
              <a:buNone/>
            </a:pPr>
            <a:r>
              <a:rPr lang="ar-LB" sz="3600" b="1" i="0" u="none" strike="noStrike" cap="none" baseline="0" dirty="0">
                <a:solidFill>
                  <a:schemeClr val="dk2"/>
                </a:solidFill>
                <a:latin typeface="Arial"/>
                <a:ea typeface="Arial"/>
                <a:cs typeface="Arial"/>
                <a:sym typeface="Arial"/>
              </a:rPr>
              <a:t>المناهج الدراسية والتحضير الدرسي</a:t>
            </a:r>
            <a:endParaRPr lang="en" sz="3600" b="1" i="0" u="none" strike="noStrike" cap="none" baseline="0" dirty="0">
              <a:solidFill>
                <a:schemeClr val="dk2"/>
              </a:solidFill>
              <a:latin typeface="Arial"/>
              <a:ea typeface="Arial"/>
              <a:cs typeface="Arial"/>
              <a:sym typeface="Arial"/>
            </a:endParaRPr>
          </a:p>
        </p:txBody>
      </p:sp>
      <p:sp>
        <p:nvSpPr>
          <p:cNvPr id="82" name="Shape 82"/>
          <p:cNvSpPr txBox="1">
            <a:spLocks noGrp="1"/>
          </p:cNvSpPr>
          <p:nvPr>
            <p:ph type="subTitle" idx="1"/>
          </p:nvPr>
        </p:nvSpPr>
        <p:spPr>
          <a:xfrm>
            <a:off x="0" y="3093350"/>
            <a:ext cx="8458200" cy="712499"/>
          </a:xfrm>
          <a:prstGeom prst="rect">
            <a:avLst/>
          </a:prstGeom>
          <a:noFill/>
          <a:ln>
            <a:noFill/>
          </a:ln>
        </p:spPr>
        <p:txBody>
          <a:bodyPr lIns="91425" tIns="91425" rIns="91425" bIns="91425" anchor="ctr" anchorCtr="0">
            <a:noAutofit/>
          </a:bodyPr>
          <a:lstStyle/>
          <a:p>
            <a:pPr lvl="0" algn="r" rtl="1">
              <a:buSzPct val="25000"/>
            </a:pPr>
            <a:r>
              <a:rPr lang="ar-LB" sz="2400" b="1" dirty="0">
                <a:solidFill>
                  <a:schemeClr val="lt2"/>
                </a:solidFill>
              </a:rPr>
              <a:t>الجلسة الثانية: التخطيط طويل الأجل وأهداف التعلم</a:t>
            </a:r>
            <a:endParaRPr lang="en" sz="2400" b="1" i="0" u="none" strike="noStrike" cap="none" baseline="0" dirty="0">
              <a:solidFill>
                <a:schemeClr val="lt2"/>
              </a:solidFill>
              <a:latin typeface="Arial"/>
              <a:ea typeface="Arial"/>
              <a:cs typeface="Arial"/>
              <a:sym typeface="Arial"/>
            </a:endParaRPr>
          </a:p>
        </p:txBody>
      </p:sp>
      <p:sp>
        <p:nvSpPr>
          <p:cNvPr id="83" name="Shape 8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8</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r" rtl="1">
              <a:lnSpc>
                <a:spcPct val="100000"/>
              </a:lnSpc>
              <a:spcBef>
                <a:spcPts val="0"/>
              </a:spcBef>
              <a:spcAft>
                <a:spcPts val="0"/>
              </a:spcAft>
              <a:buClr>
                <a:schemeClr val="lt1"/>
              </a:buClr>
              <a:buSzPct val="25000"/>
              <a:buFont typeface="Arial"/>
              <a:buNone/>
            </a:pPr>
            <a:r>
              <a:rPr lang="ar-LB" sz="4800" b="1" i="0" u="none" strike="noStrike" cap="none" baseline="0" dirty="0">
                <a:solidFill>
                  <a:srgbClr val="FFFFFF"/>
                </a:solidFill>
                <a:latin typeface="Arial"/>
                <a:ea typeface="Arial"/>
                <a:cs typeface="Arial"/>
                <a:sym typeface="Arial"/>
              </a:rPr>
              <a:t>الأهداف</a:t>
            </a:r>
            <a:endParaRPr lang="en" sz="4800" b="1" i="0" u="none" strike="noStrike" cap="none" baseline="0" dirty="0">
              <a:solidFill>
                <a:srgbClr val="FFFFFF"/>
              </a:solidFill>
              <a:latin typeface="Arial"/>
              <a:ea typeface="Arial"/>
              <a:cs typeface="Arial"/>
              <a:sym typeface="Arial"/>
            </a:endParaRPr>
          </a:p>
        </p:txBody>
      </p:sp>
      <p:sp>
        <p:nvSpPr>
          <p:cNvPr id="89" name="Shape 89"/>
          <p:cNvSpPr txBox="1">
            <a:spLocks noGrp="1"/>
          </p:cNvSpPr>
          <p:nvPr>
            <p:ph type="body" idx="1"/>
          </p:nvPr>
        </p:nvSpPr>
        <p:spPr>
          <a:xfrm>
            <a:off x="425450" y="1778000"/>
            <a:ext cx="8229600" cy="2476500"/>
          </a:xfrm>
          <a:prstGeom prst="rect">
            <a:avLst/>
          </a:prstGeom>
          <a:noFill/>
          <a:ln>
            <a:noFill/>
          </a:ln>
        </p:spPr>
        <p:txBody>
          <a:bodyPr lIns="91425" tIns="91425" rIns="91425" bIns="91425" anchor="t" anchorCtr="0">
            <a:noAutofit/>
          </a:bodyPr>
          <a:lstStyle/>
          <a:p>
            <a:pPr marL="76200" lvl="4">
              <a:buClr>
                <a:schemeClr val="dk1"/>
              </a:buClr>
              <a:buSzPct val="100000"/>
            </a:pPr>
            <a:endParaRPr lang="en-US" sz="2400" dirty="0">
              <a:solidFill>
                <a:schemeClr val="dk1"/>
              </a:solidFill>
            </a:endParaRPr>
          </a:p>
          <a:p>
            <a:pPr marL="457200" lvl="4" indent="-381000" algn="r" rtl="1">
              <a:buClr>
                <a:schemeClr val="dk1"/>
              </a:buClr>
              <a:buSzPct val="100000"/>
              <a:buFont typeface="Arial"/>
              <a:buChar char="●"/>
            </a:pPr>
            <a:r>
              <a:rPr lang="ar-LB" sz="2400" dirty="0">
                <a:solidFill>
                  <a:schemeClr val="dk1"/>
                </a:solidFill>
              </a:rPr>
              <a:t>شرح الغرض من التخطيط على المدى الطويل</a:t>
            </a:r>
          </a:p>
          <a:p>
            <a:pPr marL="457200" lvl="4" indent="-381000" algn="r" rtl="1">
              <a:buClr>
                <a:schemeClr val="dk1"/>
              </a:buClr>
              <a:buSzPct val="100000"/>
              <a:buFont typeface="Arial"/>
              <a:buChar char="●"/>
            </a:pPr>
            <a:r>
              <a:rPr lang="ar-LB" sz="2400" dirty="0">
                <a:solidFill>
                  <a:schemeClr val="dk1"/>
                </a:solidFill>
              </a:rPr>
              <a:t>حدد الخطوات اللازمة لتخطيط مخطط العمل</a:t>
            </a:r>
          </a:p>
          <a:p>
            <a:pPr marL="457200" lvl="4" indent="-381000" algn="r" rtl="1">
              <a:buClr>
                <a:schemeClr val="dk1"/>
              </a:buClr>
              <a:buSzPct val="100000"/>
              <a:buFont typeface="Arial"/>
              <a:buChar char="●"/>
            </a:pPr>
            <a:r>
              <a:rPr lang="ar-LB" sz="2400" dirty="0">
                <a:solidFill>
                  <a:schemeClr val="dk1"/>
                </a:solidFill>
              </a:rPr>
              <a:t>إنشاء مخطط عمل مع أهداف سمارت وتقييم التخطيط الحالي وتعليمات الصفوف الدراسية</a:t>
            </a:r>
            <a:endParaRPr sz="3000" b="0" i="0" u="none" strike="noStrike" cap="none" baseline="0" dirty="0">
              <a:solidFill>
                <a:srgbClr val="000000"/>
              </a:solidFill>
              <a:latin typeface="Arial"/>
              <a:ea typeface="Arial"/>
              <a:cs typeface="Arial"/>
              <a:sym typeface="Arial"/>
            </a:endParaRPr>
          </a:p>
        </p:txBody>
      </p:sp>
      <p:sp>
        <p:nvSpPr>
          <p:cNvPr id="90" name="Shape 9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9</a:t>
            </a:fld>
            <a:endParaRPr lang="en" sz="1300" b="0" i="0" u="none" strike="noStrike" cap="none" baseline="0">
              <a:solidFill>
                <a:schemeClr val="dk2"/>
              </a:solidFill>
              <a:latin typeface="Arial"/>
              <a:ea typeface="Arial"/>
              <a:cs typeface="Arial"/>
              <a:sym typeface="Arial"/>
            </a:endParaRPr>
          </a:p>
        </p:txBody>
      </p:sp>
      <p:sp>
        <p:nvSpPr>
          <p:cNvPr id="2" name="TextBox 1"/>
          <p:cNvSpPr txBox="1"/>
          <p:nvPr/>
        </p:nvSpPr>
        <p:spPr>
          <a:xfrm>
            <a:off x="2733675" y="1539875"/>
            <a:ext cx="5953125" cy="461665"/>
          </a:xfrm>
          <a:prstGeom prst="rect">
            <a:avLst/>
          </a:prstGeom>
          <a:noFill/>
        </p:spPr>
        <p:txBody>
          <a:bodyPr wrap="square" rtlCol="0">
            <a:spAutoFit/>
          </a:bodyPr>
          <a:lstStyle/>
          <a:p>
            <a:pPr lvl="0" algn="r" rtl="1"/>
            <a:r>
              <a:rPr lang="ar-LB" sz="2400" b="1" i="1" dirty="0"/>
              <a:t>في نهايةة الجلسة ستكون قادر على</a:t>
            </a:r>
            <a:endParaRPr lang="en" sz="2400" dirty="0"/>
          </a:p>
        </p:txBody>
      </p:sp>
    </p:spTree>
  </p:cSld>
  <p:clrMapOvr>
    <a:masterClrMapping/>
  </p:clrMapOvr>
  <p:transitio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513</TotalTime>
  <Words>845</Words>
  <Application>Microsoft Office PowerPoint</Application>
  <PresentationFormat>On-screen Show (16:9)</PresentationFormat>
  <Paragraphs>161</Paragraphs>
  <Slides>28</Slides>
  <Notes>28</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28</vt:i4>
      </vt:variant>
    </vt:vector>
  </HeadingPairs>
  <TitlesOfParts>
    <vt:vector size="32" baseType="lpstr">
      <vt:lpstr>Arial</vt:lpstr>
      <vt:lpstr>Times New Roman</vt:lpstr>
      <vt:lpstr>modern</vt:lpstr>
      <vt:lpstr>modern</vt:lpstr>
      <vt:lpstr>PowerPoint Presentation</vt:lpstr>
      <vt:lpstr>Module 4 المنهاج والخطة الدرسية</vt:lpstr>
      <vt:lpstr>التفكير</vt:lpstr>
      <vt:lpstr>الأهداف</vt:lpstr>
      <vt:lpstr>استكشاف المناهج الدراسية</vt:lpstr>
      <vt:lpstr>جعل المناهج الدراسية ذات صلة وذات مغزى</vt:lpstr>
      <vt:lpstr>PowerPoint Presentation</vt:lpstr>
      <vt:lpstr>Module 4 المناهج الدراسية والتحضير الدرسي</vt:lpstr>
      <vt:lpstr>الأهداف</vt:lpstr>
      <vt:lpstr>عندما تجهز وجبتك المفضلة</vt:lpstr>
      <vt:lpstr>PowerPoint Presentation</vt:lpstr>
      <vt:lpstr>انشاء مخطط عمل</vt:lpstr>
      <vt:lpstr>SMART للأهداف</vt:lpstr>
      <vt:lpstr>للأهداف  - SMART?</vt:lpstr>
      <vt:lpstr>PowerPoint Presentation</vt:lpstr>
      <vt:lpstr>Module 4 المنهاج والتخطيط الدرسي</vt:lpstr>
      <vt:lpstr>Our criteria for a good lesson</vt:lpstr>
      <vt:lpstr>الأهداف</vt:lpstr>
      <vt:lpstr>تحليل الخطط الدرسية</vt:lpstr>
      <vt:lpstr>PowerPoint Presentation</vt:lpstr>
      <vt:lpstr>Module 4 المنهاج والخطة الدرسية</vt:lpstr>
      <vt:lpstr>الأهداف</vt:lpstr>
      <vt:lpstr>ما الذي يحفز ويثير اهتمامات طلابك حقاً</vt:lpstr>
      <vt:lpstr>ما هي الأمثلة الأكثر وضوحا؟ لماذا ا؟</vt:lpstr>
      <vt:lpstr>PowerPoint Presentation</vt:lpstr>
      <vt:lpstr>PowerPoint Presentation</vt:lpstr>
      <vt:lpstr>سؤال</vt:lpstr>
      <vt:lpstr>التخطيط والعمل</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Salameh</dc:creator>
  <cp:lastModifiedBy>Sarah Montgomery</cp:lastModifiedBy>
  <cp:revision>30</cp:revision>
  <dcterms:modified xsi:type="dcterms:W3CDTF">2020-01-16T02:37:10Z</dcterms:modified>
</cp:coreProperties>
</file>