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2" r:id="rId1"/>
  </p:sldMasterIdLst>
  <p:notesMasterIdLst>
    <p:notesMasterId r:id="rId35"/>
  </p:notesMasterIdLst>
  <p:sldIdLst>
    <p:sldId id="294" r:id="rId2"/>
    <p:sldId id="256" r:id="rId3"/>
    <p:sldId id="257" r:id="rId4"/>
    <p:sldId id="258" r:id="rId5"/>
    <p:sldId id="259" r:id="rId6"/>
    <p:sldId id="260" r:id="rId7"/>
    <p:sldId id="261" r:id="rId8"/>
    <p:sldId id="262" r:id="rId9"/>
    <p:sldId id="264" r:id="rId10"/>
    <p:sldId id="265" r:id="rId11"/>
    <p:sldId id="266" r:id="rId12"/>
    <p:sldId id="267" r:id="rId13"/>
    <p:sldId id="269" r:id="rId14"/>
    <p:sldId id="270" r:id="rId15"/>
    <p:sldId id="271" r:id="rId16"/>
    <p:sldId id="272" r:id="rId17"/>
    <p:sldId id="273" r:id="rId18"/>
    <p:sldId id="274" r:id="rId19"/>
    <p:sldId id="275" r:id="rId20"/>
    <p:sldId id="276" r:id="rId21"/>
    <p:sldId id="278" r:id="rId22"/>
    <p:sldId id="279" r:id="rId23"/>
    <p:sldId id="280" r:id="rId24"/>
    <p:sldId id="283" r:id="rId25"/>
    <p:sldId id="284" r:id="rId26"/>
    <p:sldId id="285" r:id="rId27"/>
    <p:sldId id="286" r:id="rId28"/>
    <p:sldId id="287" r:id="rId29"/>
    <p:sldId id="288" r:id="rId30"/>
    <p:sldId id="289" r:id="rId31"/>
    <p:sldId id="290" r:id="rId32"/>
    <p:sldId id="291" r:id="rId33"/>
    <p:sldId id="292" r:id="rId34"/>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 initials="" lastIdx="6"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F40C757-E0F7-4D97-8303-BA4113FB716D}">
  <a:tblStyle styleId="{9F40C757-E0F7-4D97-8303-BA4113FB716D}" styleName="Table_0"/>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94667"/>
  </p:normalViewPr>
  <p:slideViewPr>
    <p:cSldViewPr snapToGrid="0" snapToObjects="1">
      <p:cViewPr varScale="1">
        <p:scale>
          <a:sx n="120" d="100"/>
          <a:sy n="120" d="100"/>
        </p:scale>
        <p:origin x="200" y="61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0"/>
              </a:spcBef>
              <a:buClr>
                <a:schemeClr val="dk1"/>
              </a:buClr>
              <a:buFont typeface="Arial"/>
              <a:buChar char="●"/>
              <a:defRPr sz="1200" b="0" i="0" u="none" strike="noStrike" cap="none">
                <a:solidFill>
                  <a:schemeClr val="dk1"/>
                </a:solidFill>
                <a:latin typeface="Arial"/>
                <a:ea typeface="Arial"/>
                <a:cs typeface="Arial"/>
                <a:sym typeface="Arial"/>
              </a:defRPr>
            </a:lvl1pPr>
            <a:lvl2pPr marL="457200" marR="0" lvl="1" indent="0" algn="l" rtl="0">
              <a:spcBef>
                <a:spcPts val="0"/>
              </a:spcBef>
              <a:buClr>
                <a:schemeClr val="dk1"/>
              </a:buClr>
              <a:buFont typeface="Arial"/>
              <a:buChar char="○"/>
              <a:defRPr sz="1200" b="0" i="0" u="none" strike="noStrike" cap="none">
                <a:solidFill>
                  <a:schemeClr val="dk1"/>
                </a:solidFill>
                <a:latin typeface="Arial"/>
                <a:ea typeface="Arial"/>
                <a:cs typeface="Arial"/>
                <a:sym typeface="Arial"/>
              </a:defRPr>
            </a:lvl2pPr>
            <a:lvl3pPr marL="914400" marR="0" lvl="2" indent="0" algn="l" rtl="0">
              <a:spcBef>
                <a:spcPts val="0"/>
              </a:spcBef>
              <a:buClr>
                <a:schemeClr val="dk1"/>
              </a:buClr>
              <a:buFont typeface="Arial"/>
              <a:buChar char="■"/>
              <a:defRPr sz="1200" b="0" i="0" u="none" strike="noStrike" cap="none">
                <a:solidFill>
                  <a:schemeClr val="dk1"/>
                </a:solidFill>
                <a:latin typeface="Arial"/>
                <a:ea typeface="Arial"/>
                <a:cs typeface="Arial"/>
                <a:sym typeface="Arial"/>
              </a:defRPr>
            </a:lvl3pPr>
            <a:lvl4pPr marL="1371600" marR="0" lvl="3" indent="0" algn="l" rtl="0">
              <a:spcBef>
                <a:spcPts val="0"/>
              </a:spcBef>
              <a:buClr>
                <a:schemeClr val="dk1"/>
              </a:buClr>
              <a:buFont typeface="Arial"/>
              <a:buChar char="●"/>
              <a:defRPr sz="1200" b="0" i="0" u="none" strike="noStrike" cap="none">
                <a:solidFill>
                  <a:schemeClr val="dk1"/>
                </a:solidFill>
                <a:latin typeface="Arial"/>
                <a:ea typeface="Arial"/>
                <a:cs typeface="Arial"/>
                <a:sym typeface="Arial"/>
              </a:defRPr>
            </a:lvl4pPr>
            <a:lvl5pPr marL="1828800" marR="0" lvl="4" indent="0" algn="l" rtl="0">
              <a:spcBef>
                <a:spcPts val="0"/>
              </a:spcBef>
              <a:buClr>
                <a:schemeClr val="dk1"/>
              </a:buClr>
              <a:buFont typeface="Arial"/>
              <a:buChar char="○"/>
              <a:defRPr sz="1200" b="0" i="0" u="none" strike="noStrike" cap="none">
                <a:solidFill>
                  <a:schemeClr val="dk1"/>
                </a:solidFill>
                <a:latin typeface="Arial"/>
                <a:ea typeface="Arial"/>
                <a:cs typeface="Arial"/>
                <a:sym typeface="Arial"/>
              </a:defRPr>
            </a:lvl5pPr>
            <a:lvl6pPr marL="2286000" marR="0" lvl="5" indent="0" algn="l" rtl="0">
              <a:spcBef>
                <a:spcPts val="0"/>
              </a:spcBef>
              <a:buClr>
                <a:schemeClr val="dk1"/>
              </a:buClr>
              <a:buFont typeface="Arial"/>
              <a:buChar char="■"/>
              <a:defRPr sz="1200" b="0" i="0" u="none" strike="noStrike" cap="none">
                <a:solidFill>
                  <a:schemeClr val="dk1"/>
                </a:solidFill>
                <a:latin typeface="Arial"/>
                <a:ea typeface="Arial"/>
                <a:cs typeface="Arial"/>
                <a:sym typeface="Arial"/>
              </a:defRPr>
            </a:lvl6pPr>
            <a:lvl7pPr marL="2743200" marR="0" lvl="6" indent="0" algn="l" rtl="0">
              <a:spcBef>
                <a:spcPts val="0"/>
              </a:spcBef>
              <a:buClr>
                <a:schemeClr val="dk1"/>
              </a:buClr>
              <a:buFont typeface="Arial"/>
              <a:buChar char="●"/>
              <a:defRPr sz="1200" b="0" i="0" u="none" strike="noStrike" cap="none">
                <a:solidFill>
                  <a:schemeClr val="dk1"/>
                </a:solidFill>
                <a:latin typeface="Arial"/>
                <a:ea typeface="Arial"/>
                <a:cs typeface="Arial"/>
                <a:sym typeface="Arial"/>
              </a:defRPr>
            </a:lvl7pPr>
            <a:lvl8pPr marL="3200400" marR="0" lvl="7" indent="0" algn="l" rtl="0">
              <a:spcBef>
                <a:spcPts val="0"/>
              </a:spcBef>
              <a:buClr>
                <a:schemeClr val="dk1"/>
              </a:buClr>
              <a:buFont typeface="Arial"/>
              <a:buChar char="○"/>
              <a:defRPr sz="1200" b="0" i="0" u="none" strike="noStrike" cap="none">
                <a:solidFill>
                  <a:schemeClr val="dk1"/>
                </a:solidFill>
                <a:latin typeface="Arial"/>
                <a:ea typeface="Arial"/>
                <a:cs typeface="Arial"/>
                <a:sym typeface="Arial"/>
              </a:defRPr>
            </a:lvl8pPr>
            <a:lvl9pPr marL="3657600" marR="0" lvl="8" indent="0" algn="l" rtl="0">
              <a:spcBef>
                <a:spcPts val="0"/>
              </a:spcBef>
              <a:buClr>
                <a:schemeClr val="dk1"/>
              </a:buClr>
              <a:buFont typeface="Arial"/>
              <a:buChar char="■"/>
              <a:defRPr sz="12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6026807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Shape 10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05" name="Shape 105"/>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Arial"/>
              <a:buNone/>
            </a:pPr>
            <a:endParaRPr sz="18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Shape 11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14" name="Shape 11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Arial"/>
              <a:buNone/>
            </a:pPr>
            <a:endParaRPr sz="18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Shape 12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21" name="Shape 121"/>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Arial"/>
              <a:buNone/>
            </a:pPr>
            <a:endParaRPr sz="11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Shape 15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54" name="Shape 15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Arial"/>
              <a:buNone/>
            </a:pPr>
            <a:endParaRPr sz="11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Shape 16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61" name="Shape 161"/>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Arial"/>
              <a:buNone/>
            </a:pPr>
            <a:endParaRPr sz="11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Shape 168"/>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Arial"/>
              <a:buNone/>
            </a:pPr>
            <a:endParaRPr sz="1200" b="0" i="0" u="none" strike="noStrike" cap="none">
              <a:solidFill>
                <a:schemeClr val="dk1"/>
              </a:solidFill>
              <a:latin typeface="Arial"/>
              <a:ea typeface="Arial"/>
              <a:cs typeface="Arial"/>
              <a:sym typeface="Arial"/>
            </a:endParaRPr>
          </a:p>
        </p:txBody>
      </p:sp>
      <p:sp>
        <p:nvSpPr>
          <p:cNvPr id="169" name="Shape 16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Shape 175"/>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Arial"/>
              <a:buNone/>
            </a:pPr>
            <a:endParaRPr sz="1200" b="0" i="0" u="none" strike="noStrike" cap="none">
              <a:solidFill>
                <a:schemeClr val="dk1"/>
              </a:solidFill>
              <a:latin typeface="Arial"/>
              <a:ea typeface="Arial"/>
              <a:cs typeface="Arial"/>
              <a:sym typeface="Arial"/>
            </a:endParaRPr>
          </a:p>
        </p:txBody>
      </p:sp>
      <p:sp>
        <p:nvSpPr>
          <p:cNvPr id="176" name="Shape 17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Shape 182"/>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Arial"/>
              <a:buNone/>
            </a:pPr>
            <a:endParaRPr sz="1200" b="0" i="0" u="none" strike="noStrike" cap="none">
              <a:solidFill>
                <a:schemeClr val="dk1"/>
              </a:solidFill>
              <a:latin typeface="Arial"/>
              <a:ea typeface="Arial"/>
              <a:cs typeface="Arial"/>
              <a:sym typeface="Arial"/>
            </a:endParaRPr>
          </a:p>
        </p:txBody>
      </p:sp>
      <p:sp>
        <p:nvSpPr>
          <p:cNvPr id="183" name="Shape 18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Shape 191"/>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Arial"/>
              <a:buNone/>
            </a:pPr>
            <a:endParaRPr sz="1200" b="0" i="0" u="none" strike="noStrike" cap="none">
              <a:solidFill>
                <a:schemeClr val="dk1"/>
              </a:solidFill>
              <a:latin typeface="Arial"/>
              <a:ea typeface="Arial"/>
              <a:cs typeface="Arial"/>
              <a:sym typeface="Arial"/>
            </a:endParaRPr>
          </a:p>
        </p:txBody>
      </p:sp>
      <p:sp>
        <p:nvSpPr>
          <p:cNvPr id="192" name="Shape 19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Shape 199"/>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Arial"/>
              <a:buNone/>
            </a:pPr>
            <a:endParaRPr sz="1200" b="0" i="0" u="none" strike="noStrike" cap="none">
              <a:solidFill>
                <a:schemeClr val="dk1"/>
              </a:solidFill>
              <a:latin typeface="Arial"/>
              <a:ea typeface="Arial"/>
              <a:cs typeface="Arial"/>
              <a:sym typeface="Arial"/>
            </a:endParaRPr>
          </a:p>
        </p:txBody>
      </p:sp>
      <p:sp>
        <p:nvSpPr>
          <p:cNvPr id="200" name="Shape 20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
        <p:cNvGrpSpPr/>
        <p:nvPr/>
      </p:nvGrpSpPr>
      <p:grpSpPr>
        <a:xfrm>
          <a:off x="0" y="0"/>
          <a:ext cx="0" cy="0"/>
          <a:chOff x="0" y="0"/>
          <a:chExt cx="0" cy="0"/>
        </a:xfrm>
      </p:grpSpPr>
      <p:sp>
        <p:nvSpPr>
          <p:cNvPr id="22" name="Shape 2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3" name="Shape 23"/>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Arial"/>
              <a:buNone/>
            </a:pPr>
            <a:endParaRPr sz="11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Shape 217"/>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Arial"/>
              <a:buNone/>
            </a:pPr>
            <a:endParaRPr sz="1200" b="0" i="0" u="none" strike="noStrike" cap="none">
              <a:solidFill>
                <a:schemeClr val="dk1"/>
              </a:solidFill>
              <a:latin typeface="Arial"/>
              <a:ea typeface="Arial"/>
              <a:cs typeface="Arial"/>
              <a:sym typeface="Arial"/>
            </a:endParaRPr>
          </a:p>
        </p:txBody>
      </p:sp>
      <p:sp>
        <p:nvSpPr>
          <p:cNvPr id="218" name="Shape 21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Shape 23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31" name="Shape 231"/>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Arial"/>
              <a:buNone/>
            </a:pPr>
            <a:endParaRPr sz="11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Shape 23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38" name="Shape 238"/>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Arial"/>
              <a:buNone/>
            </a:pPr>
            <a:endParaRPr sz="11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Shape 24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45" name="Shape 245"/>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Arial"/>
              <a:buNone/>
            </a:pPr>
            <a:endParaRPr sz="11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Shape 25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59" name="Shape 259"/>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Arial"/>
              <a:buNone/>
            </a:pPr>
            <a:endParaRPr sz="11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8207933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Shape 26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66" name="Shape 26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Arial"/>
              <a:buNone/>
            </a:pPr>
            <a:endParaRPr sz="11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8736443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Shape 273"/>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Arial"/>
              <a:buNone/>
            </a:pPr>
            <a:endParaRPr sz="1200" b="0" i="0" u="none" strike="noStrike" cap="none">
              <a:solidFill>
                <a:schemeClr val="dk1"/>
              </a:solidFill>
              <a:latin typeface="Arial"/>
              <a:ea typeface="Arial"/>
              <a:cs typeface="Arial"/>
              <a:sym typeface="Arial"/>
            </a:endParaRPr>
          </a:p>
        </p:txBody>
      </p:sp>
      <p:sp>
        <p:nvSpPr>
          <p:cNvPr id="274" name="Shape 27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11030294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Shape 285"/>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Arial"/>
              <a:buNone/>
            </a:pPr>
            <a:endParaRPr sz="1200" b="0" i="0" u="none" strike="noStrike" cap="none">
              <a:solidFill>
                <a:schemeClr val="dk1"/>
              </a:solidFill>
              <a:latin typeface="Arial"/>
              <a:ea typeface="Arial"/>
              <a:cs typeface="Arial"/>
              <a:sym typeface="Arial"/>
            </a:endParaRPr>
          </a:p>
        </p:txBody>
      </p:sp>
      <p:sp>
        <p:nvSpPr>
          <p:cNvPr id="286" name="Shape 28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13656371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Shape 292"/>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Arial"/>
              <a:buNone/>
            </a:pPr>
            <a:endParaRPr sz="1200" b="0" i="0" u="none" strike="noStrike" cap="none">
              <a:solidFill>
                <a:schemeClr val="dk1"/>
              </a:solidFill>
              <a:latin typeface="Arial"/>
              <a:ea typeface="Arial"/>
              <a:cs typeface="Arial"/>
              <a:sym typeface="Arial"/>
            </a:endParaRPr>
          </a:p>
        </p:txBody>
      </p:sp>
      <p:sp>
        <p:nvSpPr>
          <p:cNvPr id="293" name="Shape 29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12724919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Shape 299"/>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Arial"/>
              <a:buNone/>
            </a:pPr>
            <a:endParaRPr sz="1200" b="0" i="0" u="none" strike="noStrike" cap="none">
              <a:solidFill>
                <a:schemeClr val="dk1"/>
              </a:solidFill>
              <a:latin typeface="Arial"/>
              <a:ea typeface="Arial"/>
              <a:cs typeface="Arial"/>
              <a:sym typeface="Arial"/>
            </a:endParaRPr>
          </a:p>
        </p:txBody>
      </p:sp>
      <p:sp>
        <p:nvSpPr>
          <p:cNvPr id="300" name="Shape 30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15972076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
        <p:cNvGrpSpPr/>
        <p:nvPr/>
      </p:nvGrpSpPr>
      <p:grpSpPr>
        <a:xfrm>
          <a:off x="0" y="0"/>
          <a:ext cx="0" cy="0"/>
          <a:chOff x="0" y="0"/>
          <a:chExt cx="0" cy="0"/>
        </a:xfrm>
      </p:grpSpPr>
      <p:sp>
        <p:nvSpPr>
          <p:cNvPr id="29" name="Shape 2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30" name="Shape 30"/>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Arial"/>
              <a:buNone/>
            </a:pPr>
            <a:endParaRPr sz="11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Shape 30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310" name="Shape 310"/>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Arial"/>
              <a:buNone/>
            </a:pPr>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11983789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Shape 31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Arial"/>
              <a:buNone/>
            </a:pPr>
            <a:endParaRPr sz="1200" b="0" i="0" u="none" strike="noStrike" cap="none">
              <a:solidFill>
                <a:schemeClr val="dk1"/>
              </a:solidFill>
              <a:latin typeface="Arial"/>
              <a:ea typeface="Arial"/>
              <a:cs typeface="Arial"/>
              <a:sym typeface="Arial"/>
            </a:endParaRPr>
          </a:p>
        </p:txBody>
      </p:sp>
      <p:sp>
        <p:nvSpPr>
          <p:cNvPr id="317" name="Shape 31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143299416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Shape 323"/>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Arial"/>
              <a:buNone/>
            </a:pPr>
            <a:endParaRPr sz="1200" b="0" i="0" u="none" strike="noStrike" cap="none">
              <a:solidFill>
                <a:schemeClr val="dk1"/>
              </a:solidFill>
              <a:latin typeface="Arial"/>
              <a:ea typeface="Arial"/>
              <a:cs typeface="Arial"/>
              <a:sym typeface="Arial"/>
            </a:endParaRPr>
          </a:p>
        </p:txBody>
      </p:sp>
      <p:sp>
        <p:nvSpPr>
          <p:cNvPr id="324" name="Shape 32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60296353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Shape 33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331" name="Shape 331"/>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Arial"/>
              <a:buNone/>
            </a:pPr>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267768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
        <p:cNvGrpSpPr/>
        <p:nvPr/>
      </p:nvGrpSpPr>
      <p:grpSpPr>
        <a:xfrm>
          <a:off x="0" y="0"/>
          <a:ext cx="0" cy="0"/>
          <a:chOff x="0" y="0"/>
          <a:chExt cx="0" cy="0"/>
        </a:xfrm>
      </p:grpSpPr>
      <p:sp>
        <p:nvSpPr>
          <p:cNvPr id="36" name="Shape 3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37" name="Shape 37"/>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Arial"/>
              <a:buNone/>
            </a:pPr>
            <a:endParaRPr sz="11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
        <p:cNvGrpSpPr/>
        <p:nvPr/>
      </p:nvGrpSpPr>
      <p:grpSpPr>
        <a:xfrm>
          <a:off x="0" y="0"/>
          <a:ext cx="0" cy="0"/>
          <a:chOff x="0" y="0"/>
          <a:chExt cx="0" cy="0"/>
        </a:xfrm>
      </p:grpSpPr>
      <p:sp>
        <p:nvSpPr>
          <p:cNvPr id="44" name="Shape 4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5" name="Shape 45"/>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Arial"/>
              <a:buNone/>
            </a:pPr>
            <a:endParaRPr sz="11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
        <p:cNvGrpSpPr/>
        <p:nvPr/>
      </p:nvGrpSpPr>
      <p:grpSpPr>
        <a:xfrm>
          <a:off x="0" y="0"/>
          <a:ext cx="0" cy="0"/>
          <a:chOff x="0" y="0"/>
          <a:chExt cx="0" cy="0"/>
        </a:xfrm>
      </p:grpSpPr>
      <p:sp>
        <p:nvSpPr>
          <p:cNvPr id="52" name="Shape 5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53" name="Shape 53"/>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Arial"/>
              <a:buNone/>
            </a:pPr>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Shape 6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63" name="Shape 63"/>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Arial"/>
              <a:buNone/>
            </a:pPr>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Shape 7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73" name="Shape 73"/>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Arial"/>
              <a:buNone/>
            </a:pPr>
            <a:endParaRPr sz="11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Shape 9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98" name="Shape 98"/>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Arial"/>
              <a:buNone/>
            </a:pPr>
            <a:endParaRPr sz="1100" b="0" i="0" u="none" strike="noStrike" cap="none">
              <a:solidFill>
                <a:schemeClr val="dk1"/>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fld id="{960582BD-CE68-2745-91B2-A3B869EC21E8}" type="datetime1">
              <a:rPr lang="en-AU" smtClean="0"/>
              <a:t>29/10/18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rtl="0">
              <a:lnSpc>
                <a:spcPct val="100000"/>
              </a:lnSpc>
              <a:spcBef>
                <a:spcPts val="0"/>
              </a:spcBef>
              <a:spcAft>
                <a:spcPts val="0"/>
              </a:spcAft>
              <a:buClr>
                <a:schemeClr val="dk2"/>
              </a:buClr>
              <a:buSzPct val="25000"/>
              <a:buFont typeface="Arial"/>
              <a:buNone/>
            </a:pPr>
            <a:fld id="{00000000-1234-1234-1234-123412341234}" type="slidenum">
              <a:rPr lang="en" sz="1300" b="0" i="0" u="none" strike="noStrike" cap="none" smtClean="0">
                <a:solidFill>
                  <a:schemeClr val="dk2"/>
                </a:solidFill>
                <a:latin typeface="Arial"/>
                <a:ea typeface="Arial"/>
                <a:cs typeface="Arial"/>
                <a:sym typeface="Arial"/>
              </a:rPr>
              <a:t>‹#›</a:t>
            </a:fld>
            <a:endParaRPr lang="en" sz="1300" b="0" i="0" u="none" strike="noStrike" cap="none">
              <a:solidFill>
                <a:schemeClr val="dk2"/>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3363097-E82E-6C4B-949A-646CBB852D91}" type="datetime1">
              <a:rPr lang="en-AU" smtClean="0"/>
              <a:t>29/10/18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rtl="0">
              <a:lnSpc>
                <a:spcPct val="100000"/>
              </a:lnSpc>
              <a:spcBef>
                <a:spcPts val="0"/>
              </a:spcBef>
              <a:spcAft>
                <a:spcPts val="0"/>
              </a:spcAft>
              <a:buClr>
                <a:schemeClr val="dk2"/>
              </a:buClr>
              <a:buSzPct val="25000"/>
              <a:buFont typeface="Arial"/>
              <a:buNone/>
            </a:pPr>
            <a:fld id="{00000000-1234-1234-1234-123412341234}" type="slidenum">
              <a:rPr lang="en" sz="1300" b="0" i="0" u="none" strike="noStrike" cap="none" smtClean="0">
                <a:solidFill>
                  <a:schemeClr val="dk2"/>
                </a:solidFill>
                <a:latin typeface="Arial"/>
                <a:ea typeface="Arial"/>
                <a:cs typeface="Arial"/>
                <a:sym typeface="Arial"/>
              </a:rPr>
              <a:t>‹#›</a:t>
            </a:fld>
            <a:endParaRPr lang="en" sz="1300" b="0" i="0" u="none" strike="noStrike" cap="none">
              <a:solidFill>
                <a:schemeClr val="dk2"/>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3993610-4044-FA45-ADC2-8318861569AB}" type="datetime1">
              <a:rPr lang="en-AU" smtClean="0"/>
              <a:t>29/10/18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rtl="0">
              <a:lnSpc>
                <a:spcPct val="100000"/>
              </a:lnSpc>
              <a:spcBef>
                <a:spcPts val="0"/>
              </a:spcBef>
              <a:spcAft>
                <a:spcPts val="0"/>
              </a:spcAft>
              <a:buClr>
                <a:schemeClr val="dk2"/>
              </a:buClr>
              <a:buSzPct val="25000"/>
              <a:buFont typeface="Arial"/>
              <a:buNone/>
            </a:pPr>
            <a:fld id="{00000000-1234-1234-1234-123412341234}" type="slidenum">
              <a:rPr lang="en" sz="1300" b="0" i="0" u="none" strike="noStrike" cap="none" smtClean="0">
                <a:solidFill>
                  <a:schemeClr val="dk2"/>
                </a:solidFill>
                <a:latin typeface="Arial"/>
                <a:ea typeface="Arial"/>
                <a:cs typeface="Arial"/>
                <a:sym typeface="Arial"/>
              </a:rPr>
              <a:t>‹#›</a:t>
            </a:fld>
            <a:endParaRPr lang="en" sz="1300" b="0" i="0" u="none" strike="noStrike" cap="none">
              <a:solidFill>
                <a:schemeClr val="dk2"/>
              </a:solidFill>
              <a:latin typeface="Arial"/>
              <a:ea typeface="Arial"/>
              <a:cs typeface="Arial"/>
              <a:sym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6"/>
        <p:cNvGrpSpPr/>
        <p:nvPr/>
      </p:nvGrpSpPr>
      <p:grpSpPr>
        <a:xfrm>
          <a:off x="0" y="0"/>
          <a:ext cx="0" cy="0"/>
          <a:chOff x="0" y="0"/>
          <a:chExt cx="0" cy="0"/>
        </a:xfrm>
      </p:grpSpPr>
      <p:sp>
        <p:nvSpPr>
          <p:cNvPr id="18" name="Shape 18"/>
          <p:cNvSpPr txBox="1">
            <a:spLocks noGrp="1"/>
          </p:cNvSpPr>
          <p:nvPr>
            <p:ph type="title"/>
          </p:nvPr>
        </p:nvSpPr>
        <p:spPr>
          <a:xfrm>
            <a:off x="457200" y="205977"/>
            <a:ext cx="8229600" cy="1141497"/>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lt1"/>
              </a:buClr>
              <a:buFont typeface="Arial"/>
              <a:buNone/>
              <a:defRPr sz="14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chemeClr val="lt1"/>
              </a:buClr>
              <a:buFont typeface="Arial"/>
              <a:buNone/>
              <a:defRPr sz="1800" b="0" i="0" u="none" strike="noStrike" cap="none"/>
            </a:lvl2pPr>
            <a:lvl3pPr marL="0" marR="0" lvl="2" indent="0" algn="l" rtl="0">
              <a:spcBef>
                <a:spcPts val="0"/>
              </a:spcBef>
              <a:buClr>
                <a:schemeClr val="lt1"/>
              </a:buClr>
              <a:buFont typeface="Arial"/>
              <a:buNone/>
              <a:defRPr sz="1800" b="0" i="0" u="none" strike="noStrike" cap="none"/>
            </a:lvl3pPr>
            <a:lvl4pPr marL="0" marR="0" lvl="3" indent="0" algn="l" rtl="0">
              <a:spcBef>
                <a:spcPts val="0"/>
              </a:spcBef>
              <a:buClr>
                <a:schemeClr val="lt1"/>
              </a:buClr>
              <a:buFont typeface="Arial"/>
              <a:buNone/>
              <a:defRPr sz="1800" b="0" i="0" u="none" strike="noStrike" cap="none"/>
            </a:lvl4pPr>
            <a:lvl5pPr marL="0" marR="0" lvl="4" indent="0" algn="l" rtl="0">
              <a:spcBef>
                <a:spcPts val="0"/>
              </a:spcBef>
              <a:buClr>
                <a:schemeClr val="lt1"/>
              </a:buClr>
              <a:buFont typeface="Arial"/>
              <a:buNone/>
              <a:defRPr sz="1800" b="0" i="0" u="none" strike="noStrike" cap="none"/>
            </a:lvl5pPr>
            <a:lvl6pPr marL="0" marR="0" lvl="5" indent="0" algn="l" rtl="0">
              <a:spcBef>
                <a:spcPts val="0"/>
              </a:spcBef>
              <a:buClr>
                <a:schemeClr val="lt1"/>
              </a:buClr>
              <a:buFont typeface="Arial"/>
              <a:buNone/>
              <a:defRPr sz="1800" b="0" i="0" u="none" strike="noStrike" cap="none"/>
            </a:lvl6pPr>
            <a:lvl7pPr marL="0" marR="0" lvl="6" indent="0" algn="l" rtl="0">
              <a:spcBef>
                <a:spcPts val="0"/>
              </a:spcBef>
              <a:buClr>
                <a:schemeClr val="lt1"/>
              </a:buClr>
              <a:buFont typeface="Arial"/>
              <a:buNone/>
              <a:defRPr sz="1800" b="0" i="0" u="none" strike="noStrike" cap="none"/>
            </a:lvl7pPr>
            <a:lvl8pPr marL="0" marR="0" lvl="7" indent="0" algn="l" rtl="0">
              <a:spcBef>
                <a:spcPts val="0"/>
              </a:spcBef>
              <a:buClr>
                <a:schemeClr val="lt1"/>
              </a:buClr>
              <a:buFont typeface="Arial"/>
              <a:buNone/>
              <a:defRPr sz="1800" b="0" i="0" u="none" strike="noStrike" cap="none"/>
            </a:lvl8pPr>
            <a:lvl9pPr marL="0" marR="0" lvl="8" indent="0" algn="l" rtl="0">
              <a:spcBef>
                <a:spcPts val="0"/>
              </a:spcBef>
              <a:buClr>
                <a:schemeClr val="lt1"/>
              </a:buClr>
              <a:buFont typeface="Arial"/>
              <a:buNone/>
              <a:defRPr sz="1800" b="0" i="0" u="none" strike="noStrike" cap="none"/>
            </a:lvl9pPr>
          </a:lstStyle>
          <a:p>
            <a:endParaRPr/>
          </a:p>
        </p:txBody>
      </p:sp>
      <p:sp>
        <p:nvSpPr>
          <p:cNvPr id="19" name="Shape 19"/>
          <p:cNvSpPr txBox="1">
            <a:spLocks noGrp="1"/>
          </p:cNvSpPr>
          <p:nvPr>
            <p:ph type="body" idx="1"/>
          </p:nvPr>
        </p:nvSpPr>
        <p:spPr>
          <a:xfrm>
            <a:off x="457200" y="1460499"/>
            <a:ext cx="8229600" cy="3465298"/>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2"/>
              </a:buClr>
              <a:buFont typeface="Arial"/>
              <a:buNone/>
              <a:defRPr sz="14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chemeClr val="dk2"/>
              </a:buClr>
              <a:buFont typeface="Arial"/>
              <a:buNone/>
              <a:defRPr sz="1400"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Clr>
                <a:schemeClr val="dk2"/>
              </a:buClr>
              <a:buFont typeface="Arial"/>
              <a:buNone/>
              <a:defRPr sz="1400"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Clr>
                <a:schemeClr val="dk2"/>
              </a:buClr>
              <a:buFont typeface="Arial"/>
              <a:buNone/>
              <a:defRPr sz="1400"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Clr>
                <a:schemeClr val="dk2"/>
              </a:buClr>
              <a:buFont typeface="Arial"/>
              <a:buNone/>
              <a:defRPr sz="1400"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Clr>
                <a:schemeClr val="dk2"/>
              </a:buClr>
              <a:buFont typeface="Arial"/>
              <a:buNone/>
              <a:defRPr sz="1400"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Clr>
                <a:schemeClr val="dk2"/>
              </a:buClr>
              <a:buFont typeface="Arial"/>
              <a:buNone/>
              <a:defRPr sz="1400"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Clr>
                <a:schemeClr val="dk2"/>
              </a:buClr>
              <a:buFont typeface="Arial"/>
              <a:buNone/>
              <a:defRPr sz="1400"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Clr>
                <a:schemeClr val="dk2"/>
              </a:buClr>
              <a:buFont typeface="Arial"/>
              <a:buNone/>
              <a:defRPr sz="1400" b="0" i="0" u="none" strike="noStrike" cap="none">
                <a:solidFill>
                  <a:srgbClr val="000000"/>
                </a:solidFill>
                <a:latin typeface="Arial"/>
                <a:ea typeface="Arial"/>
                <a:cs typeface="Arial"/>
                <a:sym typeface="Arial"/>
              </a:defRPr>
            </a:lvl9pPr>
          </a:lstStyle>
          <a:p>
            <a:endParaRPr/>
          </a:p>
        </p:txBody>
      </p:sp>
      <p:sp>
        <p:nvSpPr>
          <p:cNvPr id="20" name="Shape 20"/>
          <p:cNvSpPr txBox="1">
            <a:spLocks noGrp="1"/>
          </p:cNvSpPr>
          <p:nvPr>
            <p:ph type="sldNum" idx="12"/>
          </p:nvPr>
        </p:nvSpPr>
        <p:spPr>
          <a:xfrm>
            <a:off x="8556789" y="4749850"/>
            <a:ext cx="548699" cy="393600"/>
          </a:xfrm>
          <a:prstGeom prst="rect">
            <a:avLst/>
          </a:prstGeom>
          <a:noFill/>
          <a:ln>
            <a:noFill/>
          </a:ln>
        </p:spPr>
        <p:txBody>
          <a:bodyPr lIns="91425" tIns="91425" rIns="91425" bIns="91425" anchor="ctr" anchorCtr="0">
            <a:noAutofit/>
          </a:bodyPr>
          <a:lstStyle/>
          <a:p>
            <a:pPr marL="0" marR="0" lvl="0" indent="0" algn="r" rtl="0">
              <a:lnSpc>
                <a:spcPct val="100000"/>
              </a:lnSpc>
              <a:spcBef>
                <a:spcPts val="0"/>
              </a:spcBef>
              <a:spcAft>
                <a:spcPts val="0"/>
              </a:spcAft>
              <a:buClr>
                <a:schemeClr val="dk2"/>
              </a:buClr>
              <a:buSzPct val="25000"/>
              <a:buFont typeface="Arial"/>
              <a:buNone/>
            </a:pPr>
            <a:fld id="{00000000-1234-1234-1234-123412341234}" type="slidenum">
              <a:rPr lang="en" sz="1300" b="0" i="0" u="none" strike="noStrike" cap="none">
                <a:solidFill>
                  <a:schemeClr val="dk2"/>
                </a:solidFill>
                <a:latin typeface="Arial"/>
                <a:ea typeface="Arial"/>
                <a:cs typeface="Arial"/>
                <a:sym typeface="Arial"/>
              </a:rPr>
              <a:t>‹#›</a:t>
            </a:fld>
            <a:endParaRPr lang="en" sz="1300" b="0" i="0" u="none" strike="noStrike" cap="none">
              <a:solidFill>
                <a:schemeClr val="dk2"/>
              </a:solidFill>
              <a:latin typeface="Arial"/>
              <a:ea typeface="Arial"/>
              <a:cs typeface="Arial"/>
              <a:sym typeface="Arial"/>
            </a:endParaRPr>
          </a:p>
        </p:txBody>
      </p:sp>
    </p:spTree>
    <p:extLst>
      <p:ext uri="{BB962C8B-B14F-4D97-AF65-F5344CB8AC3E}">
        <p14:creationId xmlns:p14="http://schemas.microsoft.com/office/powerpoint/2010/main" val="12591910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9556D8B-854B-E240-B4C8-8B87F399DE64}" type="datetime1">
              <a:rPr lang="en-AU" smtClean="0"/>
              <a:t>29/10/18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rtl="0">
              <a:lnSpc>
                <a:spcPct val="100000"/>
              </a:lnSpc>
              <a:spcBef>
                <a:spcPts val="0"/>
              </a:spcBef>
              <a:spcAft>
                <a:spcPts val="0"/>
              </a:spcAft>
              <a:buClr>
                <a:schemeClr val="dk2"/>
              </a:buClr>
              <a:buSzPct val="25000"/>
              <a:buFont typeface="Arial"/>
              <a:buNone/>
            </a:pPr>
            <a:fld id="{00000000-1234-1234-1234-123412341234}" type="slidenum">
              <a:rPr lang="en" sz="1300" b="0" i="0" u="none" strike="noStrike" cap="none" smtClean="0">
                <a:solidFill>
                  <a:schemeClr val="dk2"/>
                </a:solidFill>
                <a:latin typeface="Arial"/>
                <a:ea typeface="Arial"/>
                <a:cs typeface="Arial"/>
                <a:sym typeface="Arial"/>
              </a:rPr>
              <a:t>‹#›</a:t>
            </a:fld>
            <a:endParaRPr lang="en" sz="1300" b="0" i="0" u="none" strike="noStrike" cap="none">
              <a:solidFill>
                <a:schemeClr val="dk2"/>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27DCF63-6E42-EF46-BBC7-BDB85A82CFDF}" type="datetime1">
              <a:rPr lang="en-AU" smtClean="0"/>
              <a:t>29/10/18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rtl="0">
              <a:lnSpc>
                <a:spcPct val="100000"/>
              </a:lnSpc>
              <a:spcBef>
                <a:spcPts val="0"/>
              </a:spcBef>
              <a:spcAft>
                <a:spcPts val="0"/>
              </a:spcAft>
              <a:buClr>
                <a:schemeClr val="dk2"/>
              </a:buClr>
              <a:buSzPct val="25000"/>
              <a:buFont typeface="Arial"/>
              <a:buNone/>
            </a:pPr>
            <a:fld id="{00000000-1234-1234-1234-123412341234}" type="slidenum">
              <a:rPr lang="en" sz="1300" b="0" i="0" u="none" strike="noStrike" cap="none" smtClean="0">
                <a:solidFill>
                  <a:schemeClr val="dk2"/>
                </a:solidFill>
                <a:latin typeface="Arial"/>
                <a:ea typeface="Arial"/>
                <a:cs typeface="Arial"/>
                <a:sym typeface="Arial"/>
              </a:rPr>
              <a:t>‹#›</a:t>
            </a:fld>
            <a:endParaRPr lang="en" sz="1300" b="0" i="0" u="none" strike="noStrike" cap="none">
              <a:solidFill>
                <a:schemeClr val="dk2"/>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DDBEE9E-CAAC-8148-88FC-6C0AAFC8B3C3}" type="datetime1">
              <a:rPr lang="en-AU" smtClean="0"/>
              <a:t>29/10/18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marL="0" marR="0" lvl="0" indent="0" algn="r" rtl="0">
              <a:lnSpc>
                <a:spcPct val="100000"/>
              </a:lnSpc>
              <a:spcBef>
                <a:spcPts val="0"/>
              </a:spcBef>
              <a:spcAft>
                <a:spcPts val="0"/>
              </a:spcAft>
              <a:buClr>
                <a:schemeClr val="dk2"/>
              </a:buClr>
              <a:buSzPct val="25000"/>
              <a:buFont typeface="Arial"/>
              <a:buNone/>
            </a:pPr>
            <a:fld id="{00000000-1234-1234-1234-123412341234}" type="slidenum">
              <a:rPr lang="en" sz="1300" b="0" i="0" u="none" strike="noStrike" cap="none" smtClean="0">
                <a:solidFill>
                  <a:schemeClr val="dk2"/>
                </a:solidFill>
                <a:latin typeface="Arial"/>
                <a:ea typeface="Arial"/>
                <a:cs typeface="Arial"/>
                <a:sym typeface="Arial"/>
              </a:rPr>
              <a:t>‹#›</a:t>
            </a:fld>
            <a:endParaRPr lang="en" sz="1300" b="0" i="0" u="none" strike="noStrike" cap="none">
              <a:solidFill>
                <a:schemeClr val="dk2"/>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90944C2D-A54B-C84E-BF3D-9C902F271AA4}" type="datetime1">
              <a:rPr lang="en-AU" smtClean="0"/>
              <a:t>29/10/18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pPr marL="0" marR="0" lvl="0" indent="0" algn="r" rtl="0">
              <a:lnSpc>
                <a:spcPct val="100000"/>
              </a:lnSpc>
              <a:spcBef>
                <a:spcPts val="0"/>
              </a:spcBef>
              <a:spcAft>
                <a:spcPts val="0"/>
              </a:spcAft>
              <a:buClr>
                <a:schemeClr val="dk2"/>
              </a:buClr>
              <a:buSzPct val="25000"/>
              <a:buFont typeface="Arial"/>
              <a:buNone/>
            </a:pPr>
            <a:fld id="{00000000-1234-1234-1234-123412341234}" type="slidenum">
              <a:rPr lang="en" sz="1300" b="0" i="0" u="none" strike="noStrike" cap="none" smtClean="0">
                <a:solidFill>
                  <a:schemeClr val="dk2"/>
                </a:solidFill>
                <a:latin typeface="Arial"/>
                <a:ea typeface="Arial"/>
                <a:cs typeface="Arial"/>
                <a:sym typeface="Arial"/>
              </a:rPr>
              <a:t>‹#›</a:t>
            </a:fld>
            <a:endParaRPr lang="en" sz="1300" b="0" i="0" u="none" strike="noStrike" cap="none">
              <a:solidFill>
                <a:schemeClr val="dk2"/>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FE606849-AB35-2C44-94A1-ABBF2886991B}" type="datetime1">
              <a:rPr lang="en-AU" smtClean="0"/>
              <a:t>29/10/18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pPr marL="0" marR="0" lvl="0" indent="0" algn="r" rtl="0">
              <a:lnSpc>
                <a:spcPct val="100000"/>
              </a:lnSpc>
              <a:spcBef>
                <a:spcPts val="0"/>
              </a:spcBef>
              <a:spcAft>
                <a:spcPts val="0"/>
              </a:spcAft>
              <a:buClr>
                <a:schemeClr val="dk2"/>
              </a:buClr>
              <a:buSzPct val="25000"/>
              <a:buFont typeface="Arial"/>
              <a:buNone/>
            </a:pPr>
            <a:fld id="{00000000-1234-1234-1234-123412341234}" type="slidenum">
              <a:rPr lang="en" sz="1300" b="0" i="0" u="none" strike="noStrike" cap="none" smtClean="0">
                <a:solidFill>
                  <a:schemeClr val="dk2"/>
                </a:solidFill>
                <a:latin typeface="Arial"/>
                <a:ea typeface="Arial"/>
                <a:cs typeface="Arial"/>
                <a:sym typeface="Arial"/>
              </a:rPr>
              <a:t>‹#›</a:t>
            </a:fld>
            <a:endParaRPr lang="en" sz="1300" b="0" i="0" u="none" strike="noStrike" cap="none">
              <a:solidFill>
                <a:schemeClr val="dk2"/>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2462965-F7C7-0245-9544-CCF25F79C1D8}" type="datetime1">
              <a:rPr lang="en-AU" smtClean="0"/>
              <a:t>29/10/18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pPr marL="0" marR="0" lvl="0" indent="0" algn="r" rtl="0">
              <a:lnSpc>
                <a:spcPct val="100000"/>
              </a:lnSpc>
              <a:spcBef>
                <a:spcPts val="0"/>
              </a:spcBef>
              <a:spcAft>
                <a:spcPts val="0"/>
              </a:spcAft>
              <a:buClr>
                <a:schemeClr val="dk2"/>
              </a:buClr>
              <a:buSzPct val="25000"/>
              <a:buFont typeface="Arial"/>
              <a:buNone/>
            </a:pPr>
            <a:fld id="{00000000-1234-1234-1234-123412341234}" type="slidenum">
              <a:rPr lang="en" sz="1300" b="0" i="0" u="none" strike="noStrike" cap="none" smtClean="0">
                <a:solidFill>
                  <a:schemeClr val="dk2"/>
                </a:solidFill>
                <a:latin typeface="Arial"/>
                <a:ea typeface="Arial"/>
                <a:cs typeface="Arial"/>
                <a:sym typeface="Arial"/>
              </a:rPr>
              <a:t>‹#›</a:t>
            </a:fld>
            <a:endParaRPr lang="en" sz="1300" b="0" i="0" u="none" strike="noStrike" cap="none">
              <a:solidFill>
                <a:schemeClr val="dk2"/>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45CED334-EF26-F94C-B184-7F9550BD8CF1}" type="datetime1">
              <a:rPr lang="en-AU" smtClean="0"/>
              <a:t>29/10/18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marL="0" marR="0" lvl="0" indent="0" algn="r" rtl="0">
              <a:lnSpc>
                <a:spcPct val="100000"/>
              </a:lnSpc>
              <a:spcBef>
                <a:spcPts val="0"/>
              </a:spcBef>
              <a:spcAft>
                <a:spcPts val="0"/>
              </a:spcAft>
              <a:buClr>
                <a:schemeClr val="dk2"/>
              </a:buClr>
              <a:buSzPct val="25000"/>
              <a:buFont typeface="Arial"/>
              <a:buNone/>
            </a:pPr>
            <a:fld id="{00000000-1234-1234-1234-123412341234}" type="slidenum">
              <a:rPr lang="en" sz="1300" b="0" i="0" u="none" strike="noStrike" cap="none" smtClean="0">
                <a:solidFill>
                  <a:schemeClr val="dk2"/>
                </a:solidFill>
                <a:latin typeface="Arial"/>
                <a:ea typeface="Arial"/>
                <a:cs typeface="Arial"/>
                <a:sym typeface="Arial"/>
              </a:rPr>
              <a:t>‹#›</a:t>
            </a:fld>
            <a:endParaRPr lang="en" sz="1300" b="0" i="0" u="none" strike="noStrike" cap="none">
              <a:solidFill>
                <a:schemeClr val="dk2"/>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884037C9-6F40-9345-AE16-24F1FFFE84FA}" type="datetime1">
              <a:rPr lang="en-AU" smtClean="0"/>
              <a:t>29/10/18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marL="0" marR="0" lvl="0" indent="0" algn="r" rtl="0">
              <a:lnSpc>
                <a:spcPct val="100000"/>
              </a:lnSpc>
              <a:spcBef>
                <a:spcPts val="0"/>
              </a:spcBef>
              <a:spcAft>
                <a:spcPts val="0"/>
              </a:spcAft>
              <a:buClr>
                <a:schemeClr val="dk2"/>
              </a:buClr>
              <a:buSzPct val="25000"/>
              <a:buFont typeface="Arial"/>
              <a:buNone/>
            </a:pPr>
            <a:fld id="{00000000-1234-1234-1234-123412341234}" type="slidenum">
              <a:rPr lang="en" sz="1300" b="0" i="0" u="none" strike="noStrike" cap="none" smtClean="0">
                <a:solidFill>
                  <a:schemeClr val="dk2"/>
                </a:solidFill>
                <a:latin typeface="Arial"/>
                <a:ea typeface="Arial"/>
                <a:cs typeface="Arial"/>
                <a:sym typeface="Arial"/>
              </a:rPr>
              <a:t>‹#›</a:t>
            </a:fld>
            <a:endParaRPr lang="en" sz="1300" b="0" i="0" u="none" strike="noStrike" cap="none">
              <a:solidFill>
                <a:schemeClr val="dk2"/>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E84AD9DE-2A48-C445-AA32-A72490E16203}" type="datetime1">
              <a:rPr lang="en-AU" smtClean="0"/>
              <a:t>29/10/18</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rtl="0">
              <a:lnSpc>
                <a:spcPct val="100000"/>
              </a:lnSpc>
              <a:spcBef>
                <a:spcPts val="0"/>
              </a:spcBef>
              <a:spcAft>
                <a:spcPts val="0"/>
              </a:spcAft>
              <a:buClr>
                <a:schemeClr val="dk2"/>
              </a:buClr>
              <a:buSzPct val="25000"/>
              <a:buFont typeface="Arial"/>
              <a:buNone/>
            </a:pPr>
            <a:fld id="{00000000-1234-1234-1234-123412341234}" type="slidenum">
              <a:rPr lang="en" sz="1300" b="0" i="0" u="none" strike="noStrike" cap="none" smtClean="0">
                <a:solidFill>
                  <a:schemeClr val="dk2"/>
                </a:solidFill>
                <a:latin typeface="Arial"/>
                <a:ea typeface="Arial"/>
                <a:cs typeface="Arial"/>
                <a:sym typeface="Arial"/>
              </a:rPr>
              <a:t>‹#›</a:t>
            </a:fld>
            <a:endParaRPr lang="en" sz="1300" b="0" i="0" u="none" strike="noStrike" cap="none">
              <a:solidFill>
                <a:schemeClr val="dk2"/>
              </a:solidFill>
              <a:latin typeface="Arial"/>
              <a:ea typeface="Arial"/>
              <a:cs typeface="Arial"/>
              <a:sym typeface="Arial"/>
            </a:endParaRPr>
          </a:p>
        </p:txBody>
      </p:sp>
    </p:spTree>
    <p:extLst>
      <p:ext uri="{BB962C8B-B14F-4D97-AF65-F5344CB8AC3E}">
        <p14:creationId xmlns:p14="http://schemas.microsoft.com/office/powerpoint/2010/main" val="1183893329"/>
      </p:ext>
    </p:extLst>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 id="2147483664" r:id="rId12"/>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5.jp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a:stretch>
        </a:blip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942582" y="4776407"/>
            <a:ext cx="2057400" cy="273844"/>
          </a:xfrm>
        </p:spPr>
        <p:txBody>
          <a:bodyPr/>
          <a:lstStyle/>
          <a:p>
            <a:pPr lvl="0"/>
            <a:fld id="{00000000-1234-1234-1234-123412341234}" type="slidenum">
              <a:rPr lang="en" sz="1200" b="1" smtClean="0">
                <a:solidFill>
                  <a:schemeClr val="bg1"/>
                </a:solidFill>
                <a:sym typeface="Arial"/>
              </a:rPr>
              <a:pPr lvl="0"/>
              <a:t>1</a:t>
            </a:fld>
            <a:endParaRPr lang="en" sz="1200" b="1" dirty="0">
              <a:solidFill>
                <a:schemeClr val="bg1"/>
              </a:solidFill>
              <a:sym typeface="Arial"/>
            </a:endParaRPr>
          </a:p>
        </p:txBody>
      </p:sp>
    </p:spTree>
    <p:extLst>
      <p:ext uri="{BB962C8B-B14F-4D97-AF65-F5344CB8AC3E}">
        <p14:creationId xmlns:p14="http://schemas.microsoft.com/office/powerpoint/2010/main" val="787768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Shape 107"/>
          <p:cNvSpPr txBox="1">
            <a:spLocks noGrp="1"/>
          </p:cNvSpPr>
          <p:nvPr>
            <p:ph type="title"/>
          </p:nvPr>
        </p:nvSpPr>
        <p:spPr>
          <a:xfrm>
            <a:off x="457200" y="0"/>
            <a:ext cx="8686800" cy="1135405"/>
          </a:xfrm>
          <a:prstGeom prst="rect">
            <a:avLst/>
          </a:prstGeom>
          <a:noFill/>
          <a:ln>
            <a:noFill/>
          </a:ln>
        </p:spPr>
        <p:txBody>
          <a:bodyPr lIns="91425" tIns="91425" rIns="91425" bIns="91425" anchor="b" anchorCtr="0">
            <a:noAutofit/>
          </a:bodyPr>
          <a:lstStyle/>
          <a:p>
            <a:pPr marL="0" marR="0" lvl="0" indent="0" algn="l" rtl="0">
              <a:lnSpc>
                <a:spcPct val="100000"/>
              </a:lnSpc>
              <a:spcBef>
                <a:spcPts val="0"/>
              </a:spcBef>
              <a:spcAft>
                <a:spcPts val="0"/>
              </a:spcAft>
              <a:buClr>
                <a:schemeClr val="lt1"/>
              </a:buClr>
              <a:buSzPct val="25000"/>
              <a:buFont typeface="Arial"/>
              <a:buNone/>
            </a:pPr>
            <a:r>
              <a:rPr lang="en" sz="4700" b="1" i="0" u="none" strike="noStrike" cap="none" dirty="0">
                <a:solidFill>
                  <a:schemeClr val="tx1"/>
                </a:solidFill>
                <a:latin typeface="Arial"/>
                <a:ea typeface="Arial"/>
                <a:cs typeface="Arial"/>
                <a:sym typeface="Arial"/>
              </a:rPr>
              <a:t>Objectives</a:t>
            </a:r>
          </a:p>
        </p:txBody>
      </p:sp>
      <p:sp>
        <p:nvSpPr>
          <p:cNvPr id="108" name="Shape 108"/>
          <p:cNvSpPr txBox="1">
            <a:spLocks noGrp="1"/>
          </p:cNvSpPr>
          <p:nvPr>
            <p:ph type="body" idx="1"/>
          </p:nvPr>
        </p:nvSpPr>
        <p:spPr>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chemeClr val="dk1"/>
              </a:buClr>
              <a:buSzPct val="25000"/>
              <a:buFont typeface="Arial"/>
              <a:buNone/>
            </a:pPr>
            <a:endParaRPr sz="28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ct val="25000"/>
              <a:buFont typeface="Arial"/>
              <a:buNone/>
            </a:pPr>
            <a:endParaRPr sz="28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ct val="25000"/>
              <a:buFont typeface="Arial"/>
              <a:buNone/>
            </a:pPr>
            <a:endParaRPr sz="3000" b="0" i="0" u="none" strike="noStrike" cap="none">
              <a:solidFill>
                <a:schemeClr val="dk1"/>
              </a:solidFill>
              <a:latin typeface="Times New Roman"/>
              <a:ea typeface="Times New Roman"/>
              <a:cs typeface="Times New Roman"/>
              <a:sym typeface="Times New Roman"/>
            </a:endParaRPr>
          </a:p>
        </p:txBody>
      </p:sp>
      <p:sp>
        <p:nvSpPr>
          <p:cNvPr id="109" name="Shape 109"/>
          <p:cNvSpPr txBox="1">
            <a:spLocks noGrp="1"/>
          </p:cNvSpPr>
          <p:nvPr>
            <p:ph type="sldNum" idx="12"/>
          </p:nvPr>
        </p:nvSpPr>
        <p:spPr>
          <a:xfrm>
            <a:off x="8595301" y="4791048"/>
            <a:ext cx="548699" cy="3936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chemeClr val="dk2"/>
              </a:buClr>
              <a:buSzPct val="25000"/>
              <a:buFont typeface="Arial"/>
              <a:buNone/>
            </a:pPr>
            <a:fld id="{00000000-1234-1234-1234-123412341234}" type="slidenum">
              <a:rPr lang="en" sz="1400" b="1" i="0" u="none" strike="noStrike" cap="none">
                <a:solidFill>
                  <a:schemeClr val="bg1"/>
                </a:solidFill>
                <a:latin typeface="Arial"/>
                <a:ea typeface="Arial"/>
                <a:cs typeface="Arial"/>
                <a:sym typeface="Arial"/>
              </a:rPr>
              <a:t>10</a:t>
            </a:fld>
            <a:endParaRPr lang="en" sz="1400" b="1" i="0" u="none" strike="noStrike" cap="none" dirty="0">
              <a:solidFill>
                <a:schemeClr val="bg1"/>
              </a:solidFill>
              <a:latin typeface="Arial"/>
              <a:ea typeface="Arial"/>
              <a:cs typeface="Arial"/>
              <a:sym typeface="Arial"/>
            </a:endParaRPr>
          </a:p>
        </p:txBody>
      </p:sp>
      <p:sp>
        <p:nvSpPr>
          <p:cNvPr id="110" name="Shape 110"/>
          <p:cNvSpPr txBox="1"/>
          <p:nvPr/>
        </p:nvSpPr>
        <p:spPr>
          <a:xfrm>
            <a:off x="789450" y="1937281"/>
            <a:ext cx="7565099" cy="2727264"/>
          </a:xfrm>
          <a:prstGeom prst="rect">
            <a:avLst/>
          </a:prstGeom>
          <a:noFill/>
          <a:ln>
            <a:noFill/>
          </a:ln>
        </p:spPr>
        <p:txBody>
          <a:bodyPr lIns="91425" tIns="91425" rIns="91425" bIns="91425" anchor="t" anchorCtr="0">
            <a:noAutofit/>
          </a:bodyPr>
          <a:lstStyle/>
          <a:p>
            <a:pPr marL="285750" marR="0" lvl="0" indent="-285750" algn="l" rtl="0">
              <a:lnSpc>
                <a:spcPct val="100000"/>
              </a:lnSpc>
              <a:spcBef>
                <a:spcPts val="0"/>
              </a:spcBef>
              <a:spcAft>
                <a:spcPts val="0"/>
              </a:spcAft>
              <a:buClr>
                <a:schemeClr val="dk2"/>
              </a:buClr>
              <a:buSzPct val="100000"/>
              <a:buFont typeface="Arial"/>
              <a:buChar char="•"/>
            </a:pPr>
            <a:r>
              <a:rPr lang="en" sz="2400" b="0" i="0" u="none" strike="noStrike" cap="none" dirty="0">
                <a:solidFill>
                  <a:schemeClr val="tx1"/>
                </a:solidFill>
                <a:latin typeface="Arial"/>
                <a:ea typeface="Arial"/>
                <a:cs typeface="Arial"/>
                <a:sym typeface="Arial"/>
              </a:rPr>
              <a:t>Identify the four principles of supportive communication</a:t>
            </a:r>
          </a:p>
          <a:p>
            <a:pPr marL="285750" marR="0" lvl="0" indent="-285750" algn="l" rtl="0">
              <a:lnSpc>
                <a:spcPct val="100000"/>
              </a:lnSpc>
              <a:spcBef>
                <a:spcPts val="0"/>
              </a:spcBef>
              <a:spcAft>
                <a:spcPts val="0"/>
              </a:spcAft>
              <a:buClr>
                <a:schemeClr val="dk2"/>
              </a:buClr>
              <a:buSzPct val="100000"/>
              <a:buFont typeface="Arial"/>
              <a:buChar char="•"/>
            </a:pPr>
            <a:r>
              <a:rPr lang="en" sz="2400" b="0" i="0" u="none" strike="noStrike" cap="none" dirty="0">
                <a:solidFill>
                  <a:schemeClr val="tx1"/>
                </a:solidFill>
                <a:latin typeface="Arial"/>
                <a:ea typeface="Arial"/>
                <a:cs typeface="Arial"/>
                <a:sym typeface="Arial"/>
              </a:rPr>
              <a:t>Practice active listening and reflective questioning</a:t>
            </a:r>
          </a:p>
          <a:p>
            <a:pPr marL="285750" marR="0" lvl="0" indent="-285750" algn="l" rtl="0">
              <a:lnSpc>
                <a:spcPct val="100000"/>
              </a:lnSpc>
              <a:spcBef>
                <a:spcPts val="0"/>
              </a:spcBef>
              <a:spcAft>
                <a:spcPts val="0"/>
              </a:spcAft>
              <a:buClr>
                <a:schemeClr val="dk2"/>
              </a:buClr>
              <a:buSzPct val="100000"/>
              <a:buFont typeface="Arial"/>
              <a:buChar char="•"/>
            </a:pPr>
            <a:r>
              <a:rPr lang="en" sz="2400" b="0" i="0" u="none" strike="noStrike" cap="none" dirty="0">
                <a:solidFill>
                  <a:schemeClr val="tx1"/>
                </a:solidFill>
                <a:latin typeface="Arial"/>
                <a:ea typeface="Arial"/>
                <a:cs typeface="Arial"/>
                <a:sym typeface="Arial"/>
              </a:rPr>
              <a:t>Describe the importance of using supportive communication in peer coaching</a:t>
            </a:r>
          </a:p>
        </p:txBody>
      </p:sp>
      <p:sp>
        <p:nvSpPr>
          <p:cNvPr id="111" name="Shape 111"/>
          <p:cNvSpPr txBox="1"/>
          <p:nvPr/>
        </p:nvSpPr>
        <p:spPr>
          <a:xfrm>
            <a:off x="457200" y="1313070"/>
            <a:ext cx="7812578" cy="461664"/>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 sz="2400" b="1" i="1" u="none" strike="noStrike" cap="none">
                <a:solidFill>
                  <a:schemeClr val="dk1"/>
                </a:solidFill>
                <a:latin typeface="Arial"/>
                <a:ea typeface="Arial"/>
                <a:cs typeface="Arial"/>
                <a:sym typeface="Arial"/>
              </a:rPr>
              <a:t>By the end of this session you will be able to:</a:t>
            </a:r>
          </a:p>
        </p:txBody>
      </p:sp>
    </p:spTree>
  </p:cSld>
  <p:clrMapOvr>
    <a:masterClrMapping/>
  </p:clrMapOvr>
  <p:transition spd="slow">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Shape 116"/>
          <p:cNvSpPr txBox="1">
            <a:spLocks noGrp="1"/>
          </p:cNvSpPr>
          <p:nvPr>
            <p:ph type="title"/>
          </p:nvPr>
        </p:nvSpPr>
        <p:spPr>
          <a:xfrm>
            <a:off x="457200" y="0"/>
            <a:ext cx="7896386" cy="999641"/>
          </a:xfrm>
          <a:prstGeom prst="rect">
            <a:avLst/>
          </a:prstGeom>
          <a:noFill/>
          <a:ln>
            <a:noFill/>
          </a:ln>
        </p:spPr>
        <p:txBody>
          <a:bodyPr lIns="91425" tIns="91425" rIns="91425" bIns="91425" anchor="b" anchorCtr="0">
            <a:noAutofit/>
          </a:bodyPr>
          <a:lstStyle/>
          <a:p>
            <a:pPr marL="0" marR="0" lvl="0" indent="0" algn="l" rtl="0">
              <a:lnSpc>
                <a:spcPct val="100000"/>
              </a:lnSpc>
              <a:spcBef>
                <a:spcPts val="0"/>
              </a:spcBef>
              <a:spcAft>
                <a:spcPts val="0"/>
              </a:spcAft>
              <a:buClr>
                <a:schemeClr val="lt1"/>
              </a:buClr>
              <a:buSzPct val="25000"/>
              <a:buFont typeface="Arial"/>
              <a:buNone/>
            </a:pPr>
            <a:r>
              <a:rPr lang="en" sz="4000" b="1" i="0" u="none" strike="noStrike" cap="none" dirty="0">
                <a:solidFill>
                  <a:schemeClr val="tx1"/>
                </a:solidFill>
                <a:latin typeface="Arial"/>
                <a:ea typeface="Arial"/>
                <a:cs typeface="Arial"/>
                <a:sym typeface="Arial"/>
              </a:rPr>
              <a:t>Active Listening Instructions</a:t>
            </a:r>
          </a:p>
        </p:txBody>
      </p:sp>
      <p:sp>
        <p:nvSpPr>
          <p:cNvPr id="117" name="Shape 117"/>
          <p:cNvSpPr txBox="1">
            <a:spLocks noGrp="1"/>
          </p:cNvSpPr>
          <p:nvPr>
            <p:ph type="body" idx="1"/>
          </p:nvPr>
        </p:nvSpPr>
        <p:spPr>
          <a:xfrm>
            <a:off x="457200" y="1126665"/>
            <a:ext cx="8229600" cy="3465298"/>
          </a:xfrm>
          <a:prstGeom prst="rect">
            <a:avLst/>
          </a:prstGeom>
          <a:noFill/>
          <a:ln>
            <a:noFill/>
          </a:ln>
        </p:spPr>
        <p:txBody>
          <a:bodyPr lIns="91425" tIns="91425" rIns="91425" bIns="91425" anchor="t" anchorCtr="0">
            <a:noAutofit/>
          </a:bodyPr>
          <a:lstStyle/>
          <a:p>
            <a:pPr marL="457200" marR="0" lvl="0" indent="-457200" algn="l" rtl="0">
              <a:lnSpc>
                <a:spcPct val="100000"/>
              </a:lnSpc>
              <a:spcBef>
                <a:spcPts val="0"/>
              </a:spcBef>
              <a:spcAft>
                <a:spcPts val="0"/>
              </a:spcAft>
              <a:buClr>
                <a:schemeClr val="dk2"/>
              </a:buClr>
              <a:buSzPct val="100000"/>
              <a:buFont typeface="Arial" charset="0"/>
              <a:buChar char="•"/>
            </a:pPr>
            <a:r>
              <a:rPr lang="en" sz="2000" b="0" i="0" u="none" strike="noStrike" cap="none" dirty="0">
                <a:solidFill>
                  <a:srgbClr val="000000"/>
                </a:solidFill>
                <a:latin typeface="Arial"/>
                <a:ea typeface="Arial"/>
                <a:cs typeface="Arial"/>
                <a:sym typeface="Arial"/>
              </a:rPr>
              <a:t>Choose one partner to speak first and one partner to listen first.</a:t>
            </a:r>
          </a:p>
          <a:p>
            <a:pPr marL="457200" marR="0" lvl="0" indent="-457200" algn="l" rtl="0">
              <a:lnSpc>
                <a:spcPct val="100000"/>
              </a:lnSpc>
              <a:spcBef>
                <a:spcPts val="0"/>
              </a:spcBef>
              <a:spcAft>
                <a:spcPts val="0"/>
              </a:spcAft>
              <a:buClr>
                <a:schemeClr val="dk2"/>
              </a:buClr>
              <a:buSzPct val="25000"/>
              <a:buFont typeface="Arial" charset="0"/>
              <a:buChar char="•"/>
            </a:pPr>
            <a:endParaRPr sz="2000" b="0" i="0" u="none" strike="noStrike" cap="none" dirty="0">
              <a:solidFill>
                <a:srgbClr val="000000"/>
              </a:solidFill>
              <a:latin typeface="Arial"/>
              <a:ea typeface="Arial"/>
              <a:cs typeface="Arial"/>
              <a:sym typeface="Arial"/>
            </a:endParaRPr>
          </a:p>
          <a:p>
            <a:pPr marL="457200" marR="0" lvl="0" indent="-457200" algn="l" rtl="0">
              <a:lnSpc>
                <a:spcPct val="100000"/>
              </a:lnSpc>
              <a:spcBef>
                <a:spcPts val="0"/>
              </a:spcBef>
              <a:spcAft>
                <a:spcPts val="0"/>
              </a:spcAft>
              <a:buClr>
                <a:schemeClr val="dk2"/>
              </a:buClr>
              <a:buSzPct val="100000"/>
              <a:buFont typeface="Arial" charset="0"/>
              <a:buChar char="•"/>
            </a:pPr>
            <a:r>
              <a:rPr lang="en" sz="2000" b="0" i="0" u="none" strike="noStrike" cap="none" dirty="0">
                <a:solidFill>
                  <a:srgbClr val="000000"/>
                </a:solidFill>
                <a:latin typeface="Arial"/>
                <a:ea typeface="Arial"/>
                <a:cs typeface="Arial"/>
                <a:sym typeface="Arial"/>
              </a:rPr>
              <a:t>The speaker will have </a:t>
            </a:r>
            <a:r>
              <a:rPr lang="en" sz="2000" b="1" i="0" u="none" strike="noStrike" cap="none" dirty="0">
                <a:solidFill>
                  <a:srgbClr val="000000"/>
                </a:solidFill>
                <a:latin typeface="Arial"/>
                <a:ea typeface="Arial"/>
                <a:cs typeface="Arial"/>
                <a:sym typeface="Arial"/>
              </a:rPr>
              <a:t>60 seconds</a:t>
            </a:r>
            <a:r>
              <a:rPr lang="en" sz="2000" b="0" i="0" u="none" strike="noStrike" cap="none" dirty="0">
                <a:solidFill>
                  <a:srgbClr val="000000"/>
                </a:solidFill>
                <a:latin typeface="Arial"/>
                <a:ea typeface="Arial"/>
                <a:cs typeface="Arial"/>
                <a:sym typeface="Arial"/>
              </a:rPr>
              <a:t> to share his/her hopes and concerns about becoming a Peer Coach. You must speak the entire 60 seconds.</a:t>
            </a:r>
          </a:p>
          <a:p>
            <a:pPr marL="457200" marR="0" lvl="0" indent="-457200" algn="l" rtl="0">
              <a:lnSpc>
                <a:spcPct val="100000"/>
              </a:lnSpc>
              <a:spcBef>
                <a:spcPts val="0"/>
              </a:spcBef>
              <a:spcAft>
                <a:spcPts val="0"/>
              </a:spcAft>
              <a:buClr>
                <a:schemeClr val="dk2"/>
              </a:buClr>
              <a:buSzPct val="25000"/>
              <a:buFont typeface="Arial" charset="0"/>
              <a:buChar char="•"/>
            </a:pPr>
            <a:endParaRPr sz="2000" b="0" i="0" u="none" strike="noStrike" cap="none" dirty="0">
              <a:solidFill>
                <a:srgbClr val="000000"/>
              </a:solidFill>
              <a:latin typeface="Arial"/>
              <a:ea typeface="Arial"/>
              <a:cs typeface="Arial"/>
              <a:sym typeface="Arial"/>
            </a:endParaRPr>
          </a:p>
          <a:p>
            <a:pPr marL="457200" marR="0" lvl="0" indent="-457200" algn="l" rtl="0">
              <a:lnSpc>
                <a:spcPct val="100000"/>
              </a:lnSpc>
              <a:spcBef>
                <a:spcPts val="0"/>
              </a:spcBef>
              <a:spcAft>
                <a:spcPts val="0"/>
              </a:spcAft>
              <a:buClr>
                <a:schemeClr val="dk2"/>
              </a:buClr>
              <a:buSzPct val="100000"/>
              <a:buFont typeface="Arial" charset="0"/>
              <a:buChar char="•"/>
            </a:pPr>
            <a:r>
              <a:rPr lang="en" sz="2000" b="0" i="0" u="none" strike="noStrike" cap="none" dirty="0">
                <a:solidFill>
                  <a:srgbClr val="000000"/>
                </a:solidFill>
                <a:latin typeface="Arial"/>
                <a:ea typeface="Arial"/>
                <a:cs typeface="Arial"/>
                <a:sym typeface="Arial"/>
              </a:rPr>
              <a:t>After 60 seconds, the listener will summarize what their partner has said and ask 1 follow-up question.</a:t>
            </a:r>
          </a:p>
          <a:p>
            <a:pPr marL="457200" marR="0" lvl="0" indent="-457200" algn="l" rtl="0">
              <a:lnSpc>
                <a:spcPct val="100000"/>
              </a:lnSpc>
              <a:spcBef>
                <a:spcPts val="0"/>
              </a:spcBef>
              <a:spcAft>
                <a:spcPts val="0"/>
              </a:spcAft>
              <a:buClr>
                <a:schemeClr val="dk2"/>
              </a:buClr>
              <a:buSzPct val="25000"/>
              <a:buFont typeface="Arial" charset="0"/>
              <a:buChar char="•"/>
            </a:pPr>
            <a:endParaRPr sz="2000" b="0" i="0" u="none" strike="noStrike" cap="none" dirty="0">
              <a:solidFill>
                <a:srgbClr val="000000"/>
              </a:solidFill>
              <a:latin typeface="Arial"/>
              <a:ea typeface="Arial"/>
              <a:cs typeface="Arial"/>
              <a:sym typeface="Arial"/>
            </a:endParaRPr>
          </a:p>
          <a:p>
            <a:pPr marL="457200" marR="0" lvl="0" indent="-457200" algn="l" rtl="0">
              <a:lnSpc>
                <a:spcPct val="100000"/>
              </a:lnSpc>
              <a:spcBef>
                <a:spcPts val="0"/>
              </a:spcBef>
              <a:spcAft>
                <a:spcPts val="0"/>
              </a:spcAft>
              <a:buClr>
                <a:schemeClr val="dk2"/>
              </a:buClr>
              <a:buSzPct val="100000"/>
              <a:buFont typeface="Arial" charset="0"/>
              <a:buChar char="•"/>
            </a:pPr>
            <a:r>
              <a:rPr lang="en" sz="2000" b="0" i="0" u="none" strike="noStrike" cap="none" dirty="0">
                <a:solidFill>
                  <a:srgbClr val="000000"/>
                </a:solidFill>
                <a:latin typeface="Arial"/>
                <a:ea typeface="Arial"/>
                <a:cs typeface="Arial"/>
                <a:sym typeface="Arial"/>
              </a:rPr>
              <a:t>Swap roles and repeat!</a:t>
            </a:r>
          </a:p>
        </p:txBody>
      </p:sp>
      <p:sp>
        <p:nvSpPr>
          <p:cNvPr id="118" name="Shape 118"/>
          <p:cNvSpPr txBox="1">
            <a:spLocks noGrp="1"/>
          </p:cNvSpPr>
          <p:nvPr>
            <p:ph type="sldNum" idx="12"/>
          </p:nvPr>
        </p:nvSpPr>
        <p:spPr>
          <a:xfrm>
            <a:off x="8622733" y="4792139"/>
            <a:ext cx="548699" cy="3936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chemeClr val="dk2"/>
              </a:buClr>
              <a:buSzPct val="25000"/>
              <a:buFont typeface="Arial"/>
              <a:buNone/>
            </a:pPr>
            <a:fld id="{00000000-1234-1234-1234-123412341234}" type="slidenum">
              <a:rPr lang="en" sz="1400" b="1" i="0" u="none" strike="noStrike" cap="none">
                <a:solidFill>
                  <a:schemeClr val="bg1"/>
                </a:solidFill>
                <a:latin typeface="Arial"/>
                <a:ea typeface="Arial"/>
                <a:cs typeface="Arial"/>
                <a:sym typeface="Arial"/>
              </a:rPr>
              <a:t>11</a:t>
            </a:fld>
            <a:endParaRPr lang="en" sz="1400" b="1" i="0" u="none" strike="noStrike" cap="none" dirty="0">
              <a:solidFill>
                <a:schemeClr val="bg1"/>
              </a:solidFill>
              <a:latin typeface="Arial"/>
              <a:ea typeface="Arial"/>
              <a:cs typeface="Arial"/>
              <a:sym typeface="Arial"/>
            </a:endParaRPr>
          </a:p>
        </p:txBody>
      </p:sp>
    </p:spTree>
  </p:cSld>
  <p:clrMapOvr>
    <a:masterClrMapping/>
  </p:clrMapOvr>
  <p:transition spd="slow">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Shape 123"/>
          <p:cNvSpPr txBox="1">
            <a:spLocks noGrp="1"/>
          </p:cNvSpPr>
          <p:nvPr>
            <p:ph type="title"/>
          </p:nvPr>
        </p:nvSpPr>
        <p:spPr>
          <a:xfrm>
            <a:off x="455205" y="-168395"/>
            <a:ext cx="8229600" cy="1141497"/>
          </a:xfrm>
          <a:prstGeom prst="rect">
            <a:avLst/>
          </a:prstGeom>
          <a:noFill/>
          <a:ln>
            <a:noFill/>
          </a:ln>
        </p:spPr>
        <p:txBody>
          <a:bodyPr lIns="91425" tIns="91425" rIns="91425" bIns="91425" anchor="b" anchorCtr="0">
            <a:noAutofit/>
          </a:bodyPr>
          <a:lstStyle/>
          <a:p>
            <a:pPr marL="0" marR="0" lvl="0" indent="0" algn="l" rtl="0">
              <a:lnSpc>
                <a:spcPct val="100000"/>
              </a:lnSpc>
              <a:spcBef>
                <a:spcPts val="0"/>
              </a:spcBef>
              <a:spcAft>
                <a:spcPts val="0"/>
              </a:spcAft>
              <a:buClr>
                <a:schemeClr val="lt1"/>
              </a:buClr>
              <a:buSzPct val="25000"/>
              <a:buFont typeface="Arial"/>
              <a:buNone/>
            </a:pPr>
            <a:r>
              <a:rPr lang="en" sz="4000" b="1" i="0" u="none" strike="noStrike" cap="none" dirty="0">
                <a:solidFill>
                  <a:schemeClr val="tx1"/>
                </a:solidFill>
                <a:latin typeface="Arial"/>
                <a:ea typeface="Arial"/>
                <a:cs typeface="Arial"/>
                <a:sym typeface="Arial"/>
              </a:rPr>
              <a:t>Reflective Questioning</a:t>
            </a:r>
          </a:p>
        </p:txBody>
      </p:sp>
      <p:sp>
        <p:nvSpPr>
          <p:cNvPr id="124" name="Shape 124"/>
          <p:cNvSpPr txBox="1">
            <a:spLocks noGrp="1"/>
          </p:cNvSpPr>
          <p:nvPr>
            <p:ph type="sldNum" idx="12"/>
          </p:nvPr>
        </p:nvSpPr>
        <p:spPr>
          <a:xfrm>
            <a:off x="8428743" y="4786476"/>
            <a:ext cx="548699" cy="393600"/>
          </a:xfrm>
          <a:prstGeom prst="rect">
            <a:avLst/>
          </a:prstGeom>
          <a:noFill/>
          <a:ln>
            <a:noFill/>
          </a:ln>
        </p:spPr>
        <p:txBody>
          <a:bodyPr lIns="91425" tIns="91425" rIns="91425" bIns="91425" anchor="ctr" anchorCtr="0">
            <a:noAutofit/>
          </a:bodyPr>
          <a:lstStyle/>
          <a:p>
            <a:pPr marL="0" marR="0" lvl="0" indent="0" algn="r" rtl="0">
              <a:lnSpc>
                <a:spcPct val="100000"/>
              </a:lnSpc>
              <a:spcBef>
                <a:spcPts val="0"/>
              </a:spcBef>
              <a:spcAft>
                <a:spcPts val="0"/>
              </a:spcAft>
              <a:buClr>
                <a:schemeClr val="dk2"/>
              </a:buClr>
              <a:buSzPct val="25000"/>
              <a:buFont typeface="Arial"/>
              <a:buNone/>
            </a:pPr>
            <a:fld id="{00000000-1234-1234-1234-123412341234}" type="slidenum">
              <a:rPr lang="en" sz="1300" b="1" i="0" u="none" strike="noStrike" cap="none">
                <a:solidFill>
                  <a:schemeClr val="bg1"/>
                </a:solidFill>
                <a:latin typeface="Arial"/>
                <a:ea typeface="Arial"/>
                <a:cs typeface="Arial"/>
                <a:sym typeface="Arial"/>
              </a:rPr>
              <a:t>12</a:t>
            </a:fld>
            <a:endParaRPr lang="en" sz="1300" b="1" i="0" u="none" strike="noStrike" cap="none" dirty="0">
              <a:solidFill>
                <a:schemeClr val="bg1"/>
              </a:solidFill>
              <a:latin typeface="Arial"/>
              <a:ea typeface="Arial"/>
              <a:cs typeface="Arial"/>
              <a:sym typeface="Arial"/>
            </a:endParaRPr>
          </a:p>
        </p:txBody>
      </p:sp>
      <p:grpSp>
        <p:nvGrpSpPr>
          <p:cNvPr id="125" name="Shape 125"/>
          <p:cNvGrpSpPr/>
          <p:nvPr/>
        </p:nvGrpSpPr>
        <p:grpSpPr>
          <a:xfrm>
            <a:off x="2925651" y="1128261"/>
            <a:ext cx="3518001" cy="3517999"/>
            <a:chOff x="1347449" y="423"/>
            <a:chExt cx="3518001" cy="3517999"/>
          </a:xfrm>
        </p:grpSpPr>
        <p:sp>
          <p:nvSpPr>
            <p:cNvPr id="126" name="Shape 126"/>
            <p:cNvSpPr/>
            <p:nvPr/>
          </p:nvSpPr>
          <p:spPr>
            <a:xfrm>
              <a:off x="2543708" y="423"/>
              <a:ext cx="1125481" cy="1125481"/>
            </a:xfrm>
            <a:prstGeom prst="ellipse">
              <a:avLst/>
            </a:prstGeom>
            <a:gradFill>
              <a:gsLst>
                <a:gs pos="0">
                  <a:srgbClr val="B4BDC6"/>
                </a:gs>
                <a:gs pos="35000">
                  <a:srgbClr val="CCD2D5"/>
                </a:gs>
                <a:gs pos="100000">
                  <a:srgbClr val="EBEFEF"/>
                </a:gs>
              </a:gsLst>
              <a:lin ang="16200000" scaled="0"/>
            </a:gradFill>
            <a:ln w="9525" cap="flat" cmpd="sng">
              <a:solidFill>
                <a:srgbClr val="003649"/>
              </a:solidFill>
              <a:prstDash val="solid"/>
              <a:round/>
              <a:headEnd type="none" w="med" len="med"/>
              <a:tailEnd type="none" w="med" len="med"/>
            </a:ln>
            <a:effectLst>
              <a:outerShdw blurRad="39999" dist="20000" dir="5400000" rotWithShape="0">
                <a:srgbClr val="000000">
                  <a:alpha val="36470"/>
                </a:srgbClr>
              </a:outerShdw>
            </a:effectLst>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sp>
          <p:nvSpPr>
            <p:cNvPr id="127" name="Shape 127"/>
            <p:cNvSpPr txBox="1"/>
            <p:nvPr/>
          </p:nvSpPr>
          <p:spPr>
            <a:xfrm>
              <a:off x="2708532" y="165243"/>
              <a:ext cx="795835" cy="795835"/>
            </a:xfrm>
            <a:prstGeom prst="rect">
              <a:avLst/>
            </a:prstGeom>
            <a:noFill/>
            <a:ln>
              <a:noFill/>
            </a:ln>
          </p:spPr>
          <p:txBody>
            <a:bodyPr lIns="17775" tIns="17775" rIns="17775" bIns="17775" anchor="ctr" anchorCtr="0">
              <a:noAutofit/>
            </a:bodyPr>
            <a:lstStyle/>
            <a:p>
              <a:pPr marL="0" marR="0" lvl="0" indent="0" algn="ctr" rtl="0">
                <a:lnSpc>
                  <a:spcPct val="90000"/>
                </a:lnSpc>
                <a:spcBef>
                  <a:spcPts val="0"/>
                </a:spcBef>
                <a:spcAft>
                  <a:spcPts val="0"/>
                </a:spcAft>
                <a:buClr>
                  <a:schemeClr val="dk1"/>
                </a:buClr>
                <a:buSzPct val="25000"/>
                <a:buFont typeface="Arial"/>
                <a:buNone/>
              </a:pPr>
              <a:r>
                <a:rPr lang="en" sz="1400" b="1" i="0" u="none" strike="noStrike" cap="none">
                  <a:solidFill>
                    <a:schemeClr val="dk1"/>
                  </a:solidFill>
                  <a:latin typeface="Arial"/>
                  <a:ea typeface="Arial"/>
                  <a:cs typeface="Arial"/>
                  <a:sym typeface="Arial"/>
                </a:rPr>
                <a:t>Feelings</a:t>
              </a:r>
            </a:p>
          </p:txBody>
        </p:sp>
        <p:sp>
          <p:nvSpPr>
            <p:cNvPr id="128" name="Shape 128"/>
            <p:cNvSpPr/>
            <p:nvPr/>
          </p:nvSpPr>
          <p:spPr>
            <a:xfrm rot="2700000">
              <a:off x="3548506" y="965359"/>
              <a:ext cx="300131" cy="379848"/>
            </a:xfrm>
            <a:prstGeom prst="rightArrow">
              <a:avLst>
                <a:gd name="adj1" fmla="val 60000"/>
                <a:gd name="adj2" fmla="val 50000"/>
              </a:avLst>
            </a:prstGeom>
            <a:gradFill>
              <a:gsLst>
                <a:gs pos="0">
                  <a:srgbClr val="B4BDC6"/>
                </a:gs>
                <a:gs pos="35000">
                  <a:srgbClr val="CCD2D5"/>
                </a:gs>
                <a:gs pos="100000">
                  <a:srgbClr val="EBEFEF"/>
                </a:gs>
              </a:gsLst>
              <a:lin ang="16200000" scaled="0"/>
            </a:gradFill>
            <a:ln w="9525" cap="flat" cmpd="sng">
              <a:solidFill>
                <a:srgbClr val="003649"/>
              </a:solidFill>
              <a:prstDash val="solid"/>
              <a:round/>
              <a:headEnd type="none" w="med" len="med"/>
              <a:tailEnd type="none" w="med" len="med"/>
            </a:ln>
            <a:effectLst>
              <a:outerShdw blurRad="39999" dist="20000" dir="5400000" rotWithShape="0">
                <a:srgbClr val="000000">
                  <a:alpha val="36470"/>
                </a:srgbClr>
              </a:outerShdw>
            </a:effectLst>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sp>
          <p:nvSpPr>
            <p:cNvPr id="129" name="Shape 129"/>
            <p:cNvSpPr txBox="1"/>
            <p:nvPr/>
          </p:nvSpPr>
          <p:spPr>
            <a:xfrm rot="2700000">
              <a:off x="3561693" y="1009497"/>
              <a:ext cx="210091" cy="227909"/>
            </a:xfrm>
            <a:prstGeom prst="rect">
              <a:avLst/>
            </a:prstGeom>
            <a:noFill/>
            <a:ln>
              <a:noFill/>
            </a:ln>
          </p:spPr>
          <p:txBody>
            <a:bodyPr lIns="0" tIns="0" rIns="0" bIns="0" anchor="ctr" anchorCtr="0">
              <a:noAutofit/>
            </a:bodyPr>
            <a:lstStyle/>
            <a:p>
              <a:pPr marL="0" marR="0" lvl="0" indent="0" algn="ctr" rtl="0">
                <a:lnSpc>
                  <a:spcPct val="90000"/>
                </a:lnSpc>
                <a:spcBef>
                  <a:spcPts val="0"/>
                </a:spcBef>
                <a:spcAft>
                  <a:spcPts val="0"/>
                </a:spcAft>
                <a:buClr>
                  <a:srgbClr val="000000"/>
                </a:buClr>
                <a:buFont typeface="Arial"/>
                <a:buNone/>
              </a:pPr>
              <a:endParaRPr sz="1200" b="0" i="0" u="none" strike="noStrike" cap="none">
                <a:solidFill>
                  <a:schemeClr val="dk1"/>
                </a:solidFill>
                <a:latin typeface="Arial"/>
                <a:ea typeface="Arial"/>
                <a:cs typeface="Arial"/>
                <a:sym typeface="Arial"/>
              </a:endParaRPr>
            </a:p>
          </p:txBody>
        </p:sp>
        <p:sp>
          <p:nvSpPr>
            <p:cNvPr id="130" name="Shape 130"/>
            <p:cNvSpPr/>
            <p:nvPr/>
          </p:nvSpPr>
          <p:spPr>
            <a:xfrm>
              <a:off x="3739969" y="1196683"/>
              <a:ext cx="1125481" cy="1125481"/>
            </a:xfrm>
            <a:prstGeom prst="ellipse">
              <a:avLst/>
            </a:prstGeom>
            <a:gradFill>
              <a:gsLst>
                <a:gs pos="0">
                  <a:srgbClr val="B4BDC6"/>
                </a:gs>
                <a:gs pos="35000">
                  <a:srgbClr val="CCD2D5"/>
                </a:gs>
                <a:gs pos="100000">
                  <a:srgbClr val="EBEFEF"/>
                </a:gs>
              </a:gsLst>
              <a:lin ang="16200000" scaled="0"/>
            </a:gradFill>
            <a:ln w="9525" cap="flat" cmpd="sng">
              <a:solidFill>
                <a:srgbClr val="003649"/>
              </a:solidFill>
              <a:prstDash val="solid"/>
              <a:round/>
              <a:headEnd type="none" w="med" len="med"/>
              <a:tailEnd type="none" w="med" len="med"/>
            </a:ln>
            <a:effectLst>
              <a:outerShdw blurRad="39999" dist="20000" dir="5400000" rotWithShape="0">
                <a:srgbClr val="000000">
                  <a:alpha val="36470"/>
                </a:srgbClr>
              </a:outerShdw>
            </a:effectLst>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sp>
          <p:nvSpPr>
            <p:cNvPr id="131" name="Shape 131"/>
            <p:cNvSpPr txBox="1"/>
            <p:nvPr/>
          </p:nvSpPr>
          <p:spPr>
            <a:xfrm>
              <a:off x="3904792" y="1361504"/>
              <a:ext cx="795835" cy="795835"/>
            </a:xfrm>
            <a:prstGeom prst="rect">
              <a:avLst/>
            </a:prstGeom>
            <a:noFill/>
            <a:ln>
              <a:noFill/>
            </a:ln>
          </p:spPr>
          <p:txBody>
            <a:bodyPr lIns="17775" tIns="17775" rIns="17775" bIns="17775" anchor="ctr" anchorCtr="0">
              <a:noAutofit/>
            </a:bodyPr>
            <a:lstStyle/>
            <a:p>
              <a:pPr marL="0" marR="0" lvl="0" indent="0" algn="ctr" rtl="0">
                <a:lnSpc>
                  <a:spcPct val="90000"/>
                </a:lnSpc>
                <a:spcBef>
                  <a:spcPts val="0"/>
                </a:spcBef>
                <a:spcAft>
                  <a:spcPts val="0"/>
                </a:spcAft>
                <a:buClr>
                  <a:schemeClr val="dk1"/>
                </a:buClr>
                <a:buSzPct val="25000"/>
                <a:buFont typeface="Arial"/>
                <a:buNone/>
              </a:pPr>
              <a:r>
                <a:rPr lang="en" sz="1400" b="1" i="0" u="none" strike="noStrike" cap="none">
                  <a:solidFill>
                    <a:schemeClr val="dk1"/>
                  </a:solidFill>
                  <a:latin typeface="Arial"/>
                  <a:ea typeface="Arial"/>
                  <a:cs typeface="Arial"/>
                  <a:sym typeface="Arial"/>
                </a:rPr>
                <a:t>Facts</a:t>
              </a:r>
            </a:p>
          </p:txBody>
        </p:sp>
        <p:sp>
          <p:nvSpPr>
            <p:cNvPr id="132" name="Shape 132"/>
            <p:cNvSpPr/>
            <p:nvPr/>
          </p:nvSpPr>
          <p:spPr>
            <a:xfrm rot="8100000">
              <a:off x="3560520" y="2161621"/>
              <a:ext cx="300131" cy="379848"/>
            </a:xfrm>
            <a:prstGeom prst="rightArrow">
              <a:avLst>
                <a:gd name="adj1" fmla="val 60000"/>
                <a:gd name="adj2" fmla="val 50000"/>
              </a:avLst>
            </a:prstGeom>
            <a:gradFill>
              <a:gsLst>
                <a:gs pos="0">
                  <a:srgbClr val="B4BDC6"/>
                </a:gs>
                <a:gs pos="35000">
                  <a:srgbClr val="CCD2D5"/>
                </a:gs>
                <a:gs pos="100000">
                  <a:srgbClr val="EBEFEF"/>
                </a:gs>
              </a:gsLst>
              <a:lin ang="16200000" scaled="0"/>
            </a:gradFill>
            <a:ln w="9525" cap="flat" cmpd="sng">
              <a:solidFill>
                <a:srgbClr val="003649"/>
              </a:solidFill>
              <a:prstDash val="solid"/>
              <a:round/>
              <a:headEnd type="none" w="med" len="med"/>
              <a:tailEnd type="none" w="med" len="med"/>
            </a:ln>
            <a:effectLst>
              <a:outerShdw blurRad="39999" dist="20000" dir="5400000" rotWithShape="0">
                <a:srgbClr val="000000">
                  <a:alpha val="36470"/>
                </a:srgbClr>
              </a:outerShdw>
            </a:effectLst>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sp>
          <p:nvSpPr>
            <p:cNvPr id="133" name="Shape 133"/>
            <p:cNvSpPr txBox="1"/>
            <p:nvPr/>
          </p:nvSpPr>
          <p:spPr>
            <a:xfrm rot="-2700000">
              <a:off x="3637371" y="2205758"/>
              <a:ext cx="210091" cy="227909"/>
            </a:xfrm>
            <a:prstGeom prst="rect">
              <a:avLst/>
            </a:prstGeom>
            <a:noFill/>
            <a:ln>
              <a:noFill/>
            </a:ln>
          </p:spPr>
          <p:txBody>
            <a:bodyPr lIns="0" tIns="0" rIns="0" bIns="0" anchor="ctr" anchorCtr="0">
              <a:noAutofit/>
            </a:bodyPr>
            <a:lstStyle/>
            <a:p>
              <a:pPr marL="0" marR="0" lvl="0" indent="0" algn="ctr" rtl="0">
                <a:lnSpc>
                  <a:spcPct val="90000"/>
                </a:lnSpc>
                <a:spcBef>
                  <a:spcPts val="0"/>
                </a:spcBef>
                <a:spcAft>
                  <a:spcPts val="0"/>
                </a:spcAft>
                <a:buClr>
                  <a:srgbClr val="000000"/>
                </a:buClr>
                <a:buFont typeface="Arial"/>
                <a:buNone/>
              </a:pPr>
              <a:endParaRPr sz="1200" b="0" i="0" u="none" strike="noStrike" cap="none">
                <a:solidFill>
                  <a:schemeClr val="dk1"/>
                </a:solidFill>
                <a:latin typeface="Arial"/>
                <a:ea typeface="Arial"/>
                <a:cs typeface="Arial"/>
                <a:sym typeface="Arial"/>
              </a:endParaRPr>
            </a:p>
          </p:txBody>
        </p:sp>
        <p:sp>
          <p:nvSpPr>
            <p:cNvPr id="134" name="Shape 134"/>
            <p:cNvSpPr/>
            <p:nvPr/>
          </p:nvSpPr>
          <p:spPr>
            <a:xfrm>
              <a:off x="2543708" y="2392941"/>
              <a:ext cx="1125481" cy="1125481"/>
            </a:xfrm>
            <a:prstGeom prst="ellipse">
              <a:avLst/>
            </a:prstGeom>
            <a:gradFill>
              <a:gsLst>
                <a:gs pos="0">
                  <a:srgbClr val="B4BDC6"/>
                </a:gs>
                <a:gs pos="35000">
                  <a:srgbClr val="CCD2D5"/>
                </a:gs>
                <a:gs pos="100000">
                  <a:srgbClr val="EBEFEF"/>
                </a:gs>
              </a:gsLst>
              <a:lin ang="16200000" scaled="0"/>
            </a:gradFill>
            <a:ln w="9525" cap="flat" cmpd="sng">
              <a:solidFill>
                <a:srgbClr val="003649"/>
              </a:solidFill>
              <a:prstDash val="solid"/>
              <a:round/>
              <a:headEnd type="none" w="med" len="med"/>
              <a:tailEnd type="none" w="med" len="med"/>
            </a:ln>
            <a:effectLst>
              <a:outerShdw blurRad="39999" dist="20000" dir="5400000" rotWithShape="0">
                <a:srgbClr val="000000">
                  <a:alpha val="36470"/>
                </a:srgbClr>
              </a:outerShdw>
            </a:effectLst>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sp>
          <p:nvSpPr>
            <p:cNvPr id="135" name="Shape 135"/>
            <p:cNvSpPr txBox="1"/>
            <p:nvPr/>
          </p:nvSpPr>
          <p:spPr>
            <a:xfrm>
              <a:off x="2708532" y="2557766"/>
              <a:ext cx="795835" cy="795835"/>
            </a:xfrm>
            <a:prstGeom prst="rect">
              <a:avLst/>
            </a:prstGeom>
            <a:noFill/>
            <a:ln>
              <a:noFill/>
            </a:ln>
          </p:spPr>
          <p:txBody>
            <a:bodyPr lIns="17775" tIns="17775" rIns="17775" bIns="17775" anchor="ctr" anchorCtr="0">
              <a:noAutofit/>
            </a:bodyPr>
            <a:lstStyle/>
            <a:p>
              <a:pPr marL="0" marR="0" lvl="0" indent="0" algn="ctr" rtl="0">
                <a:lnSpc>
                  <a:spcPct val="90000"/>
                </a:lnSpc>
                <a:spcBef>
                  <a:spcPts val="0"/>
                </a:spcBef>
                <a:spcAft>
                  <a:spcPts val="0"/>
                </a:spcAft>
                <a:buClr>
                  <a:schemeClr val="dk1"/>
                </a:buClr>
                <a:buSzPct val="25000"/>
                <a:buFont typeface="Arial"/>
                <a:buNone/>
              </a:pPr>
              <a:r>
                <a:rPr lang="en" sz="1400" b="1" i="0" u="none" strike="noStrike" cap="none">
                  <a:solidFill>
                    <a:schemeClr val="dk1"/>
                  </a:solidFill>
                  <a:latin typeface="Arial"/>
                  <a:ea typeface="Arial"/>
                  <a:cs typeface="Arial"/>
                  <a:sym typeface="Arial"/>
                </a:rPr>
                <a:t>Findings</a:t>
              </a:r>
            </a:p>
          </p:txBody>
        </p:sp>
        <p:sp>
          <p:nvSpPr>
            <p:cNvPr id="136" name="Shape 136"/>
            <p:cNvSpPr/>
            <p:nvPr/>
          </p:nvSpPr>
          <p:spPr>
            <a:xfrm rot="-8100000">
              <a:off x="2364257" y="2173635"/>
              <a:ext cx="300131" cy="379848"/>
            </a:xfrm>
            <a:prstGeom prst="rightArrow">
              <a:avLst>
                <a:gd name="adj1" fmla="val 60000"/>
                <a:gd name="adj2" fmla="val 50000"/>
              </a:avLst>
            </a:prstGeom>
            <a:gradFill>
              <a:gsLst>
                <a:gs pos="0">
                  <a:srgbClr val="B4BDC6"/>
                </a:gs>
                <a:gs pos="35000">
                  <a:srgbClr val="CCD2D5"/>
                </a:gs>
                <a:gs pos="100000">
                  <a:srgbClr val="EBEFEF"/>
                </a:gs>
              </a:gsLst>
              <a:lin ang="16200000" scaled="0"/>
            </a:gradFill>
            <a:ln w="9525" cap="flat" cmpd="sng">
              <a:solidFill>
                <a:srgbClr val="003649"/>
              </a:solidFill>
              <a:prstDash val="solid"/>
              <a:round/>
              <a:headEnd type="none" w="med" len="med"/>
              <a:tailEnd type="none" w="med" len="med"/>
            </a:ln>
            <a:effectLst>
              <a:outerShdw blurRad="39999" dist="20000" dir="5400000" rotWithShape="0">
                <a:srgbClr val="000000">
                  <a:alpha val="36470"/>
                </a:srgbClr>
              </a:outerShdw>
            </a:effectLst>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sp>
          <p:nvSpPr>
            <p:cNvPr id="137" name="Shape 137"/>
            <p:cNvSpPr txBox="1"/>
            <p:nvPr/>
          </p:nvSpPr>
          <p:spPr>
            <a:xfrm rot="2700000">
              <a:off x="2441109" y="2281438"/>
              <a:ext cx="210091" cy="227909"/>
            </a:xfrm>
            <a:prstGeom prst="rect">
              <a:avLst/>
            </a:prstGeom>
            <a:noFill/>
            <a:ln>
              <a:noFill/>
            </a:ln>
          </p:spPr>
          <p:txBody>
            <a:bodyPr lIns="0" tIns="0" rIns="0" bIns="0" anchor="ctr" anchorCtr="0">
              <a:noAutofit/>
            </a:bodyPr>
            <a:lstStyle/>
            <a:p>
              <a:pPr marL="0" marR="0" lvl="0" indent="0" algn="ctr" rtl="0">
                <a:lnSpc>
                  <a:spcPct val="90000"/>
                </a:lnSpc>
                <a:spcBef>
                  <a:spcPts val="0"/>
                </a:spcBef>
                <a:spcAft>
                  <a:spcPts val="0"/>
                </a:spcAft>
                <a:buClr>
                  <a:srgbClr val="000000"/>
                </a:buClr>
                <a:buFont typeface="Arial"/>
                <a:buNone/>
              </a:pPr>
              <a:endParaRPr sz="1200" b="0" i="0" u="none" strike="noStrike" cap="none">
                <a:solidFill>
                  <a:schemeClr val="dk1"/>
                </a:solidFill>
                <a:latin typeface="Arial"/>
                <a:ea typeface="Arial"/>
                <a:cs typeface="Arial"/>
                <a:sym typeface="Arial"/>
              </a:endParaRPr>
            </a:p>
          </p:txBody>
        </p:sp>
        <p:sp>
          <p:nvSpPr>
            <p:cNvPr id="138" name="Shape 138"/>
            <p:cNvSpPr/>
            <p:nvPr/>
          </p:nvSpPr>
          <p:spPr>
            <a:xfrm>
              <a:off x="1347449" y="1196683"/>
              <a:ext cx="1125481" cy="1125481"/>
            </a:xfrm>
            <a:prstGeom prst="ellipse">
              <a:avLst/>
            </a:prstGeom>
            <a:gradFill>
              <a:gsLst>
                <a:gs pos="0">
                  <a:srgbClr val="B4BDC6"/>
                </a:gs>
                <a:gs pos="35000">
                  <a:srgbClr val="CCD2D5"/>
                </a:gs>
                <a:gs pos="100000">
                  <a:srgbClr val="EBEFEF"/>
                </a:gs>
              </a:gsLst>
              <a:lin ang="16200000" scaled="0"/>
            </a:gradFill>
            <a:ln w="9525" cap="flat" cmpd="sng">
              <a:solidFill>
                <a:srgbClr val="003649"/>
              </a:solidFill>
              <a:prstDash val="solid"/>
              <a:round/>
              <a:headEnd type="none" w="med" len="med"/>
              <a:tailEnd type="none" w="med" len="med"/>
            </a:ln>
            <a:effectLst>
              <a:outerShdw blurRad="39999" dist="20000" dir="5400000" rotWithShape="0">
                <a:srgbClr val="000000">
                  <a:alpha val="36470"/>
                </a:srgbClr>
              </a:outerShdw>
            </a:effectLst>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sp>
          <p:nvSpPr>
            <p:cNvPr id="139" name="Shape 139"/>
            <p:cNvSpPr txBox="1"/>
            <p:nvPr/>
          </p:nvSpPr>
          <p:spPr>
            <a:xfrm>
              <a:off x="1512270" y="1361504"/>
              <a:ext cx="795835" cy="795835"/>
            </a:xfrm>
            <a:prstGeom prst="rect">
              <a:avLst/>
            </a:prstGeom>
            <a:noFill/>
            <a:ln>
              <a:noFill/>
            </a:ln>
          </p:spPr>
          <p:txBody>
            <a:bodyPr lIns="17775" tIns="17775" rIns="17775" bIns="17775" anchor="ctr" anchorCtr="0">
              <a:noAutofit/>
            </a:bodyPr>
            <a:lstStyle/>
            <a:p>
              <a:pPr marL="0" marR="0" lvl="0" indent="0" algn="ctr" rtl="0">
                <a:lnSpc>
                  <a:spcPct val="90000"/>
                </a:lnSpc>
                <a:spcBef>
                  <a:spcPts val="0"/>
                </a:spcBef>
                <a:spcAft>
                  <a:spcPts val="0"/>
                </a:spcAft>
                <a:buClr>
                  <a:schemeClr val="dk1"/>
                </a:buClr>
                <a:buSzPct val="25000"/>
                <a:buFont typeface="Arial"/>
                <a:buNone/>
              </a:pPr>
              <a:r>
                <a:rPr lang="en" sz="1400" b="1" i="0" u="none" strike="noStrike" cap="none">
                  <a:solidFill>
                    <a:schemeClr val="dk1"/>
                  </a:solidFill>
                  <a:latin typeface="Arial"/>
                  <a:ea typeface="Arial"/>
                  <a:cs typeface="Arial"/>
                  <a:sym typeface="Arial"/>
                </a:rPr>
                <a:t>Future</a:t>
              </a:r>
            </a:p>
          </p:txBody>
        </p:sp>
        <p:sp>
          <p:nvSpPr>
            <p:cNvPr id="140" name="Shape 140"/>
            <p:cNvSpPr/>
            <p:nvPr/>
          </p:nvSpPr>
          <p:spPr>
            <a:xfrm rot="-2700000">
              <a:off x="2352248" y="977373"/>
              <a:ext cx="300131" cy="379848"/>
            </a:xfrm>
            <a:prstGeom prst="rightArrow">
              <a:avLst>
                <a:gd name="adj1" fmla="val 60000"/>
                <a:gd name="adj2" fmla="val 50000"/>
              </a:avLst>
            </a:prstGeom>
            <a:gradFill>
              <a:gsLst>
                <a:gs pos="0">
                  <a:srgbClr val="B4BDC6"/>
                </a:gs>
                <a:gs pos="35000">
                  <a:srgbClr val="CCD2D5"/>
                </a:gs>
                <a:gs pos="100000">
                  <a:srgbClr val="EBEFEF"/>
                </a:gs>
              </a:gsLst>
              <a:lin ang="16200000" scaled="0"/>
            </a:gradFill>
            <a:ln w="9525" cap="flat" cmpd="sng">
              <a:solidFill>
                <a:srgbClr val="003649"/>
              </a:solidFill>
              <a:prstDash val="solid"/>
              <a:round/>
              <a:headEnd type="none" w="med" len="med"/>
              <a:tailEnd type="none" w="med" len="med"/>
            </a:ln>
            <a:effectLst>
              <a:outerShdw blurRad="39999" dist="20000" dir="5400000" rotWithShape="0">
                <a:srgbClr val="000000">
                  <a:alpha val="36470"/>
                </a:srgbClr>
              </a:outerShdw>
            </a:effectLst>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sp>
          <p:nvSpPr>
            <p:cNvPr id="141" name="Shape 141"/>
            <p:cNvSpPr txBox="1"/>
            <p:nvPr/>
          </p:nvSpPr>
          <p:spPr>
            <a:xfrm rot="-2700000">
              <a:off x="2365431" y="1085178"/>
              <a:ext cx="210091" cy="227909"/>
            </a:xfrm>
            <a:prstGeom prst="rect">
              <a:avLst/>
            </a:prstGeom>
            <a:noFill/>
            <a:ln>
              <a:noFill/>
            </a:ln>
          </p:spPr>
          <p:txBody>
            <a:bodyPr lIns="0" tIns="0" rIns="0" bIns="0" anchor="ctr" anchorCtr="0">
              <a:noAutofit/>
            </a:bodyPr>
            <a:lstStyle/>
            <a:p>
              <a:pPr marL="0" marR="0" lvl="0" indent="0" algn="ctr" rtl="0">
                <a:lnSpc>
                  <a:spcPct val="90000"/>
                </a:lnSpc>
                <a:spcBef>
                  <a:spcPts val="0"/>
                </a:spcBef>
                <a:spcAft>
                  <a:spcPts val="0"/>
                </a:spcAft>
                <a:buClr>
                  <a:srgbClr val="000000"/>
                </a:buClr>
                <a:buFont typeface="Arial"/>
                <a:buNone/>
              </a:pPr>
              <a:endParaRPr sz="1200" b="0" i="0" u="none" strike="noStrike" cap="none">
                <a:solidFill>
                  <a:schemeClr val="dk1"/>
                </a:solidFill>
                <a:latin typeface="Arial"/>
                <a:ea typeface="Arial"/>
                <a:cs typeface="Arial"/>
                <a:sym typeface="Arial"/>
              </a:endParaRPr>
            </a:p>
          </p:txBody>
        </p:sp>
      </p:grpSp>
      <p:sp>
        <p:nvSpPr>
          <p:cNvPr id="142" name="Shape 142"/>
          <p:cNvSpPr txBox="1"/>
          <p:nvPr/>
        </p:nvSpPr>
        <p:spPr>
          <a:xfrm>
            <a:off x="5412215" y="1191585"/>
            <a:ext cx="3607044" cy="914453"/>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000000"/>
              </a:buClr>
              <a:buSzPct val="25000"/>
              <a:buFont typeface="Arial"/>
              <a:buNone/>
            </a:pPr>
            <a:r>
              <a:rPr lang="en" sz="1600" b="0" i="1" u="none" strike="noStrike" cap="none" dirty="0">
                <a:solidFill>
                  <a:srgbClr val="000000"/>
                </a:solidFill>
                <a:latin typeface="Arial"/>
                <a:ea typeface="Arial"/>
                <a:cs typeface="Arial"/>
                <a:sym typeface="Arial"/>
              </a:rPr>
              <a:t>How does the teacher feel about the challenge? How did the teacher experience the situation?</a:t>
            </a:r>
          </a:p>
        </p:txBody>
      </p:sp>
      <p:sp>
        <p:nvSpPr>
          <p:cNvPr id="143" name="Shape 143"/>
          <p:cNvSpPr txBox="1"/>
          <p:nvPr/>
        </p:nvSpPr>
        <p:spPr>
          <a:xfrm>
            <a:off x="6570839" y="2624268"/>
            <a:ext cx="2113966" cy="584776"/>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000000"/>
              </a:buClr>
              <a:buSzPct val="25000"/>
              <a:buFont typeface="Arial"/>
              <a:buNone/>
            </a:pPr>
            <a:r>
              <a:rPr lang="en" sz="1600" b="0" i="1" u="none" strike="noStrike" cap="none">
                <a:solidFill>
                  <a:srgbClr val="000000"/>
                </a:solidFill>
                <a:latin typeface="Arial"/>
                <a:ea typeface="Arial"/>
                <a:cs typeface="Arial"/>
                <a:sym typeface="Arial"/>
              </a:rPr>
              <a:t>What are the facts about the challenge?</a:t>
            </a:r>
          </a:p>
        </p:txBody>
      </p:sp>
      <p:sp>
        <p:nvSpPr>
          <p:cNvPr id="144" name="Shape 144"/>
          <p:cNvSpPr txBox="1"/>
          <p:nvPr/>
        </p:nvSpPr>
        <p:spPr>
          <a:xfrm>
            <a:off x="270176" y="3711306"/>
            <a:ext cx="4009037" cy="830996"/>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000000"/>
              </a:buClr>
              <a:buSzPct val="25000"/>
              <a:buFont typeface="Arial"/>
              <a:buNone/>
            </a:pPr>
            <a:r>
              <a:rPr lang="en" sz="1600" b="0" i="1" u="none" strike="noStrike" cap="none" dirty="0">
                <a:solidFill>
                  <a:srgbClr val="000000"/>
                </a:solidFill>
                <a:latin typeface="Arial"/>
                <a:ea typeface="Arial"/>
                <a:cs typeface="Arial"/>
                <a:sym typeface="Arial"/>
              </a:rPr>
              <a:t>Why was the experience challenging? How did students (or others involved) respond?</a:t>
            </a:r>
          </a:p>
        </p:txBody>
      </p:sp>
      <p:sp>
        <p:nvSpPr>
          <p:cNvPr id="145" name="Shape 145"/>
          <p:cNvSpPr txBox="1"/>
          <p:nvPr/>
        </p:nvSpPr>
        <p:spPr>
          <a:xfrm>
            <a:off x="218018" y="2002747"/>
            <a:ext cx="3067687" cy="584776"/>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000000"/>
              </a:buClr>
              <a:buSzPct val="25000"/>
              <a:buFont typeface="Arial"/>
              <a:buNone/>
            </a:pPr>
            <a:r>
              <a:rPr lang="en" sz="1600" b="0" i="1" u="none" strike="noStrike" cap="none">
                <a:solidFill>
                  <a:srgbClr val="000000"/>
                </a:solidFill>
                <a:latin typeface="Arial"/>
                <a:ea typeface="Arial"/>
                <a:cs typeface="Arial"/>
                <a:sym typeface="Arial"/>
              </a:rPr>
              <a:t>From this experience, what will the teacher do in the future?</a:t>
            </a:r>
          </a:p>
        </p:txBody>
      </p:sp>
    </p:spTree>
  </p:cSld>
  <p:clrMapOvr>
    <a:masterClrMapping/>
  </p:clrMapOvr>
  <p:transition spd="slow">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Shape 156"/>
          <p:cNvSpPr txBox="1">
            <a:spLocks noGrp="1"/>
          </p:cNvSpPr>
          <p:nvPr>
            <p:ph type="ctrTitle"/>
          </p:nvPr>
        </p:nvSpPr>
        <p:spPr>
          <a:xfrm>
            <a:off x="493206" y="86357"/>
            <a:ext cx="7772400" cy="1684198"/>
          </a:xfrm>
          <a:prstGeom prst="rect">
            <a:avLst/>
          </a:prstGeom>
          <a:noFill/>
          <a:ln>
            <a:noFill/>
          </a:ln>
        </p:spPr>
        <p:txBody>
          <a:bodyPr lIns="91425" tIns="91425" rIns="91425" bIns="91425" anchor="b" anchorCtr="0">
            <a:noAutofit/>
          </a:bodyPr>
          <a:lstStyle/>
          <a:p>
            <a:pPr marL="0" marR="0" lvl="0" indent="0" algn="l" rtl="0">
              <a:lnSpc>
                <a:spcPct val="100000"/>
              </a:lnSpc>
              <a:spcBef>
                <a:spcPts val="0"/>
              </a:spcBef>
              <a:spcAft>
                <a:spcPts val="0"/>
              </a:spcAft>
              <a:buClr>
                <a:schemeClr val="dk2"/>
              </a:buClr>
              <a:buSzPct val="25000"/>
              <a:buFont typeface="Arial"/>
              <a:buNone/>
            </a:pPr>
            <a:r>
              <a:rPr lang="en" sz="4800" b="1" i="0" u="none" strike="noStrike" cap="none" dirty="0">
                <a:latin typeface="Arial"/>
                <a:ea typeface="Arial"/>
                <a:cs typeface="Arial"/>
                <a:sym typeface="Arial"/>
              </a:rPr>
              <a:t>Day 2</a:t>
            </a:r>
          </a:p>
          <a:p>
            <a:pPr marL="0" marR="0" lvl="0" indent="0" algn="l" rtl="0">
              <a:lnSpc>
                <a:spcPct val="100000"/>
              </a:lnSpc>
              <a:spcBef>
                <a:spcPts val="0"/>
              </a:spcBef>
              <a:spcAft>
                <a:spcPts val="0"/>
              </a:spcAft>
              <a:buClr>
                <a:schemeClr val="dk2"/>
              </a:buClr>
              <a:buSzPct val="25000"/>
              <a:buFont typeface="Arial"/>
              <a:buNone/>
            </a:pPr>
            <a:r>
              <a:rPr lang="en" sz="3600" b="1" i="0" u="none" strike="noStrike" cap="none" dirty="0">
                <a:latin typeface="Arial"/>
                <a:ea typeface="Arial"/>
                <a:cs typeface="Arial"/>
                <a:sym typeface="Arial"/>
              </a:rPr>
              <a:t>Teacher Learning Circles (TLCs)</a:t>
            </a:r>
          </a:p>
        </p:txBody>
      </p:sp>
      <p:sp>
        <p:nvSpPr>
          <p:cNvPr id="157" name="Shape 157"/>
          <p:cNvSpPr txBox="1">
            <a:spLocks noGrp="1"/>
          </p:cNvSpPr>
          <p:nvPr>
            <p:ph type="subTitle" idx="1"/>
          </p:nvPr>
        </p:nvSpPr>
        <p:spPr>
          <a:xfrm>
            <a:off x="493206" y="2727597"/>
            <a:ext cx="7772400" cy="712499"/>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chemeClr val="lt2"/>
              </a:buClr>
              <a:buSzPct val="25000"/>
              <a:buFont typeface="Arial"/>
              <a:buNone/>
            </a:pPr>
            <a:r>
              <a:rPr lang="en" sz="2400" b="1" i="0" u="none" strike="noStrike" cap="none" dirty="0">
                <a:latin typeface="Arial"/>
                <a:ea typeface="Arial"/>
                <a:cs typeface="Arial"/>
                <a:sym typeface="Arial"/>
              </a:rPr>
              <a:t>Session 1: Understanding How Adults Learn and Practicing TLCs</a:t>
            </a:r>
          </a:p>
        </p:txBody>
      </p:sp>
      <p:sp>
        <p:nvSpPr>
          <p:cNvPr id="158" name="Shape 158"/>
          <p:cNvSpPr txBox="1">
            <a:spLocks noGrp="1"/>
          </p:cNvSpPr>
          <p:nvPr>
            <p:ph type="sldNum" sz="quarter" idx="12"/>
          </p:nvPr>
        </p:nvSpPr>
        <p:spPr>
          <a:xfrm>
            <a:off x="6841998" y="4842224"/>
            <a:ext cx="2057400" cy="273844"/>
          </a:xfrm>
          <a:prstGeom prst="rect">
            <a:avLst/>
          </a:prstGeom>
          <a:noFill/>
          <a:ln>
            <a:noFill/>
          </a:ln>
        </p:spPr>
        <p:txBody>
          <a:bodyPr lIns="91425" tIns="91425" rIns="91425" bIns="91425" anchor="ctr" anchorCtr="0">
            <a:noAutofit/>
          </a:bodyPr>
          <a:lstStyle/>
          <a:p>
            <a:pPr marL="0" marR="0" lvl="0" indent="0" algn="r" rtl="0">
              <a:lnSpc>
                <a:spcPct val="100000"/>
              </a:lnSpc>
              <a:spcBef>
                <a:spcPts val="0"/>
              </a:spcBef>
              <a:spcAft>
                <a:spcPts val="0"/>
              </a:spcAft>
              <a:buClr>
                <a:schemeClr val="dk2"/>
              </a:buClr>
              <a:buSzPct val="25000"/>
              <a:buFont typeface="Arial"/>
              <a:buNone/>
            </a:pPr>
            <a:fld id="{00000000-1234-1234-1234-123412341234}" type="slidenum">
              <a:rPr lang="en" sz="1300" b="1" i="0" u="none" strike="noStrike" cap="none">
                <a:solidFill>
                  <a:schemeClr val="bg1"/>
                </a:solidFill>
                <a:latin typeface="Arial"/>
                <a:ea typeface="Arial"/>
                <a:cs typeface="Arial"/>
                <a:sym typeface="Arial"/>
              </a:rPr>
              <a:t>13</a:t>
            </a:fld>
            <a:endParaRPr lang="en" sz="1300" b="1" i="0" u="none" strike="noStrike" cap="none" dirty="0">
              <a:solidFill>
                <a:schemeClr val="bg1"/>
              </a:solidFill>
              <a:latin typeface="Arial"/>
              <a:ea typeface="Arial"/>
              <a:cs typeface="Arial"/>
              <a:sym typeface="Arial"/>
            </a:endParaRPr>
          </a:p>
        </p:txBody>
      </p:sp>
    </p:spTree>
  </p:cSld>
  <p:clrMapOvr>
    <a:masterClrMapping/>
  </p:clrMapOvr>
  <p:transition spd="slow">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Shape 163"/>
          <p:cNvSpPr txBox="1">
            <a:spLocks noGrp="1"/>
          </p:cNvSpPr>
          <p:nvPr>
            <p:ph type="title"/>
          </p:nvPr>
        </p:nvSpPr>
        <p:spPr>
          <a:xfrm>
            <a:off x="475488" y="53248"/>
            <a:ext cx="8229600" cy="1141497"/>
          </a:xfrm>
          <a:prstGeom prst="rect">
            <a:avLst/>
          </a:prstGeom>
          <a:noFill/>
          <a:ln>
            <a:noFill/>
          </a:ln>
        </p:spPr>
        <p:txBody>
          <a:bodyPr lIns="91425" tIns="91425" rIns="91425" bIns="91425" anchor="b" anchorCtr="0">
            <a:noAutofit/>
          </a:bodyPr>
          <a:lstStyle/>
          <a:p>
            <a:pPr marL="0" marR="0" lvl="0" indent="0" algn="l" rtl="0">
              <a:lnSpc>
                <a:spcPct val="100000"/>
              </a:lnSpc>
              <a:spcBef>
                <a:spcPts val="0"/>
              </a:spcBef>
              <a:spcAft>
                <a:spcPts val="0"/>
              </a:spcAft>
              <a:buClr>
                <a:schemeClr val="lt1"/>
              </a:buClr>
              <a:buSzPct val="25000"/>
              <a:buFont typeface="Arial"/>
              <a:buNone/>
            </a:pPr>
            <a:r>
              <a:rPr lang="en" sz="4800" b="1" i="0" u="none" strike="noStrike" cap="none" dirty="0">
                <a:solidFill>
                  <a:schemeClr val="tx1"/>
                </a:solidFill>
                <a:latin typeface="Arial"/>
                <a:ea typeface="Arial"/>
                <a:cs typeface="Arial"/>
                <a:sym typeface="Arial"/>
              </a:rPr>
              <a:t>Objectives</a:t>
            </a:r>
          </a:p>
        </p:txBody>
      </p:sp>
      <p:sp>
        <p:nvSpPr>
          <p:cNvPr id="164" name="Shape 164"/>
          <p:cNvSpPr txBox="1">
            <a:spLocks noGrp="1"/>
          </p:cNvSpPr>
          <p:nvPr>
            <p:ph type="body" idx="1"/>
          </p:nvPr>
        </p:nvSpPr>
        <p:spPr>
          <a:xfrm>
            <a:off x="807738" y="1952950"/>
            <a:ext cx="7565099" cy="2993700"/>
          </a:xfrm>
          <a:prstGeom prst="rect">
            <a:avLst/>
          </a:prstGeom>
          <a:noFill/>
          <a:ln>
            <a:noFill/>
          </a:ln>
        </p:spPr>
        <p:txBody>
          <a:bodyPr lIns="91425" tIns="91425" rIns="91425" bIns="91425" anchor="t" anchorCtr="0">
            <a:noAutofit/>
          </a:bodyPr>
          <a:lstStyle/>
          <a:p>
            <a:pPr marL="514350" marR="0" lvl="0" indent="-514350" algn="l" rtl="0">
              <a:lnSpc>
                <a:spcPct val="100000"/>
              </a:lnSpc>
              <a:spcBef>
                <a:spcPts val="0"/>
              </a:spcBef>
              <a:spcAft>
                <a:spcPts val="0"/>
              </a:spcAft>
              <a:buClr>
                <a:schemeClr val="dk2"/>
              </a:buClr>
              <a:buSzPct val="100000"/>
              <a:buFont typeface="+mj-lt"/>
              <a:buAutoNum type="arabicPeriod"/>
            </a:pPr>
            <a:r>
              <a:rPr lang="en" sz="2800" b="0" i="0" u="none" strike="noStrike" cap="none" dirty="0">
                <a:solidFill>
                  <a:srgbClr val="000000"/>
                </a:solidFill>
                <a:latin typeface="Arial"/>
                <a:ea typeface="Arial"/>
                <a:cs typeface="Arial"/>
                <a:sym typeface="Arial"/>
              </a:rPr>
              <a:t>Identify the four principles of adult learning</a:t>
            </a:r>
          </a:p>
          <a:p>
            <a:pPr marL="514350" marR="0" lvl="0" indent="-514350" algn="l" rtl="0">
              <a:lnSpc>
                <a:spcPct val="100000"/>
              </a:lnSpc>
              <a:spcBef>
                <a:spcPts val="0"/>
              </a:spcBef>
              <a:spcAft>
                <a:spcPts val="0"/>
              </a:spcAft>
              <a:buClr>
                <a:schemeClr val="dk2"/>
              </a:buClr>
              <a:buSzPct val="100000"/>
              <a:buFont typeface="+mj-lt"/>
              <a:buAutoNum type="arabicPeriod"/>
            </a:pPr>
            <a:r>
              <a:rPr lang="en" sz="2800" b="0" i="0" u="none" strike="noStrike" cap="none" dirty="0">
                <a:solidFill>
                  <a:srgbClr val="000000"/>
                </a:solidFill>
                <a:latin typeface="Arial"/>
                <a:ea typeface="Arial"/>
                <a:cs typeface="Arial"/>
                <a:sym typeface="Arial"/>
              </a:rPr>
              <a:t>Explain how adult learning relates to peer coaching</a:t>
            </a:r>
          </a:p>
          <a:p>
            <a:pPr marL="514350" marR="0" lvl="0" indent="-514350" algn="l" rtl="0">
              <a:lnSpc>
                <a:spcPct val="100000"/>
              </a:lnSpc>
              <a:spcBef>
                <a:spcPts val="0"/>
              </a:spcBef>
              <a:spcAft>
                <a:spcPts val="0"/>
              </a:spcAft>
              <a:buClr>
                <a:schemeClr val="dk2"/>
              </a:buClr>
              <a:buSzPct val="100000"/>
              <a:buFont typeface="+mj-lt"/>
              <a:buAutoNum type="arabicPeriod"/>
            </a:pPr>
            <a:r>
              <a:rPr lang="en" sz="2800" b="0" i="0" u="none" strike="noStrike" cap="none" dirty="0">
                <a:solidFill>
                  <a:srgbClr val="000000"/>
                </a:solidFill>
                <a:latin typeface="Arial"/>
                <a:ea typeface="Arial"/>
                <a:cs typeface="Arial"/>
                <a:sym typeface="Arial"/>
              </a:rPr>
              <a:t>Facilitate a TLC using supportive communication</a:t>
            </a:r>
          </a:p>
        </p:txBody>
      </p:sp>
      <p:sp>
        <p:nvSpPr>
          <p:cNvPr id="165" name="Shape 165"/>
          <p:cNvSpPr txBox="1">
            <a:spLocks noGrp="1"/>
          </p:cNvSpPr>
          <p:nvPr>
            <p:ph type="sldNum" idx="12"/>
          </p:nvPr>
        </p:nvSpPr>
        <p:spPr>
          <a:xfrm>
            <a:off x="8430738" y="4781904"/>
            <a:ext cx="548699" cy="393600"/>
          </a:xfrm>
          <a:prstGeom prst="rect">
            <a:avLst/>
          </a:prstGeom>
          <a:noFill/>
          <a:ln>
            <a:noFill/>
          </a:ln>
        </p:spPr>
        <p:txBody>
          <a:bodyPr lIns="91425" tIns="91425" rIns="91425" bIns="91425" anchor="ctr" anchorCtr="0">
            <a:noAutofit/>
          </a:bodyPr>
          <a:lstStyle/>
          <a:p>
            <a:pPr marL="0" marR="0" lvl="0" indent="0" algn="r" rtl="0">
              <a:lnSpc>
                <a:spcPct val="100000"/>
              </a:lnSpc>
              <a:spcBef>
                <a:spcPts val="0"/>
              </a:spcBef>
              <a:spcAft>
                <a:spcPts val="0"/>
              </a:spcAft>
              <a:buClr>
                <a:schemeClr val="dk2"/>
              </a:buClr>
              <a:buSzPct val="25000"/>
              <a:buFont typeface="Arial"/>
              <a:buNone/>
            </a:pPr>
            <a:fld id="{00000000-1234-1234-1234-123412341234}" type="slidenum">
              <a:rPr lang="en" sz="1300" b="1" i="0" u="none" strike="noStrike" cap="none">
                <a:solidFill>
                  <a:schemeClr val="bg1"/>
                </a:solidFill>
                <a:latin typeface="Arial"/>
                <a:ea typeface="Arial"/>
                <a:cs typeface="Arial"/>
                <a:sym typeface="Arial"/>
              </a:rPr>
              <a:t>14</a:t>
            </a:fld>
            <a:endParaRPr lang="en" sz="1300" b="1" i="0" u="none" strike="noStrike" cap="none" dirty="0">
              <a:solidFill>
                <a:schemeClr val="bg1"/>
              </a:solidFill>
              <a:latin typeface="Arial"/>
              <a:ea typeface="Arial"/>
              <a:cs typeface="Arial"/>
              <a:sym typeface="Arial"/>
            </a:endParaRPr>
          </a:p>
        </p:txBody>
      </p:sp>
      <p:sp>
        <p:nvSpPr>
          <p:cNvPr id="166" name="Shape 166"/>
          <p:cNvSpPr/>
          <p:nvPr/>
        </p:nvSpPr>
        <p:spPr>
          <a:xfrm>
            <a:off x="373411" y="1399349"/>
            <a:ext cx="8183378" cy="461664"/>
          </a:xfrm>
          <a:prstGeom prst="rect">
            <a:avLst/>
          </a:prstGeom>
          <a:noFill/>
          <a:ln>
            <a:noFill/>
          </a:ln>
        </p:spPr>
        <p:txBody>
          <a:bodyPr lIns="91425" tIns="45700" rIns="91425" bIns="45700" anchor="t" anchorCtr="0">
            <a:noAutofit/>
          </a:bodyPr>
          <a:lstStyle/>
          <a:p>
            <a:pPr marL="76200" marR="0" lvl="0" indent="0" algn="l" rtl="0">
              <a:lnSpc>
                <a:spcPct val="100000"/>
              </a:lnSpc>
              <a:spcBef>
                <a:spcPts val="0"/>
              </a:spcBef>
              <a:spcAft>
                <a:spcPts val="0"/>
              </a:spcAft>
              <a:buClr>
                <a:schemeClr val="dk1"/>
              </a:buClr>
              <a:buSzPct val="25000"/>
              <a:buFont typeface="Arial"/>
              <a:buNone/>
            </a:pPr>
            <a:r>
              <a:rPr lang="en" sz="2400" b="1" i="1" u="none" strike="noStrike" cap="none">
                <a:solidFill>
                  <a:schemeClr val="dk1"/>
                </a:solidFill>
                <a:latin typeface="Arial"/>
                <a:ea typeface="Arial"/>
                <a:cs typeface="Arial"/>
                <a:sym typeface="Arial"/>
              </a:rPr>
              <a:t>By the end of this session you will be able to:</a:t>
            </a:r>
          </a:p>
        </p:txBody>
      </p:sp>
    </p:spTree>
  </p:cSld>
  <p:clrMapOvr>
    <a:masterClrMapping/>
  </p:clrMapOvr>
  <p:transition spd="slow">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Shape 171"/>
          <p:cNvSpPr txBox="1">
            <a:spLocks noGrp="1"/>
          </p:cNvSpPr>
          <p:nvPr>
            <p:ph type="title"/>
          </p:nvPr>
        </p:nvSpPr>
        <p:spPr>
          <a:xfrm>
            <a:off x="391256" y="-114063"/>
            <a:ext cx="8686800" cy="1141497"/>
          </a:xfrm>
          <a:prstGeom prst="rect">
            <a:avLst/>
          </a:prstGeom>
          <a:noFill/>
          <a:ln>
            <a:noFill/>
          </a:ln>
        </p:spPr>
        <p:txBody>
          <a:bodyPr lIns="91425" tIns="91425" rIns="91425" bIns="91425" anchor="b" anchorCtr="0">
            <a:noAutofit/>
          </a:bodyPr>
          <a:lstStyle/>
          <a:p>
            <a:pPr marL="0" marR="0" lvl="0" indent="0" algn="l" rtl="0">
              <a:lnSpc>
                <a:spcPct val="100000"/>
              </a:lnSpc>
              <a:spcBef>
                <a:spcPts val="0"/>
              </a:spcBef>
              <a:spcAft>
                <a:spcPts val="0"/>
              </a:spcAft>
              <a:buClr>
                <a:schemeClr val="lt1"/>
              </a:buClr>
              <a:buSzPct val="25000"/>
              <a:buFont typeface="Arial"/>
              <a:buNone/>
            </a:pPr>
            <a:r>
              <a:rPr lang="en" sz="3600" b="1" i="0" u="none" strike="noStrike" cap="none" dirty="0">
                <a:solidFill>
                  <a:schemeClr val="tx1"/>
                </a:solidFill>
                <a:latin typeface="Arial"/>
                <a:ea typeface="Arial"/>
                <a:cs typeface="Arial"/>
                <a:sym typeface="Arial"/>
              </a:rPr>
              <a:t>Two-way Communication Instructions</a:t>
            </a:r>
          </a:p>
        </p:txBody>
      </p:sp>
      <p:sp>
        <p:nvSpPr>
          <p:cNvPr id="172" name="Shape 172"/>
          <p:cNvSpPr txBox="1">
            <a:spLocks noGrp="1"/>
          </p:cNvSpPr>
          <p:nvPr>
            <p:ph type="body" idx="1"/>
          </p:nvPr>
        </p:nvSpPr>
        <p:spPr>
          <a:xfrm>
            <a:off x="455264" y="985020"/>
            <a:ext cx="8229600" cy="3465298"/>
          </a:xfrm>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chemeClr val="dk2"/>
              </a:buClr>
              <a:buSzPct val="25000"/>
              <a:buFont typeface="Arial"/>
              <a:buNone/>
            </a:pPr>
            <a:r>
              <a:rPr lang="en" sz="2800" b="1" i="0" u="none" strike="noStrike" cap="none" dirty="0">
                <a:solidFill>
                  <a:srgbClr val="000000"/>
                </a:solidFill>
                <a:latin typeface="Arial"/>
                <a:ea typeface="Arial"/>
                <a:cs typeface="Arial"/>
                <a:sym typeface="Arial"/>
              </a:rPr>
              <a:t>First attempt:</a:t>
            </a:r>
          </a:p>
          <a:p>
            <a:pPr marL="0" marR="0" lvl="0" indent="0" algn="l" rtl="0">
              <a:lnSpc>
                <a:spcPct val="100000"/>
              </a:lnSpc>
              <a:spcBef>
                <a:spcPts val="0"/>
              </a:spcBef>
              <a:spcAft>
                <a:spcPts val="0"/>
              </a:spcAft>
              <a:buClr>
                <a:schemeClr val="dk2"/>
              </a:buClr>
              <a:buSzPct val="25000"/>
              <a:buFont typeface="Arial"/>
              <a:buNone/>
            </a:pPr>
            <a:endParaRPr sz="2000" b="0" i="0" u="none" strike="noStrike" cap="none" dirty="0">
              <a:solidFill>
                <a:srgbClr val="000000"/>
              </a:solidFill>
              <a:latin typeface="Arial"/>
              <a:ea typeface="Arial"/>
              <a:cs typeface="Arial"/>
              <a:sym typeface="Arial"/>
            </a:endParaRPr>
          </a:p>
          <a:p>
            <a:pPr marL="514350" marR="0" lvl="0" indent="-514350" algn="l" rtl="0">
              <a:lnSpc>
                <a:spcPct val="100000"/>
              </a:lnSpc>
              <a:spcBef>
                <a:spcPts val="0"/>
              </a:spcBef>
              <a:spcAft>
                <a:spcPts val="0"/>
              </a:spcAft>
              <a:buClr>
                <a:schemeClr val="dk2"/>
              </a:buClr>
              <a:buSzPct val="100000"/>
              <a:buFont typeface="+mj-lt"/>
              <a:buAutoNum type="arabicPeriod"/>
            </a:pPr>
            <a:r>
              <a:rPr lang="en" sz="2000" b="0" i="0" u="none" strike="noStrike" cap="none" dirty="0">
                <a:solidFill>
                  <a:srgbClr val="000000"/>
                </a:solidFill>
                <a:latin typeface="Arial"/>
                <a:ea typeface="Arial"/>
                <a:cs typeface="Arial"/>
                <a:sym typeface="Arial"/>
              </a:rPr>
              <a:t>Find a partner. One person will be the instructor, the other will be the explorer.</a:t>
            </a:r>
          </a:p>
          <a:p>
            <a:pPr marL="457200" marR="0" lvl="0" indent="-457200" algn="l" rtl="0">
              <a:lnSpc>
                <a:spcPct val="100000"/>
              </a:lnSpc>
              <a:spcBef>
                <a:spcPts val="0"/>
              </a:spcBef>
              <a:spcAft>
                <a:spcPts val="0"/>
              </a:spcAft>
              <a:buClr>
                <a:schemeClr val="dk2"/>
              </a:buClr>
              <a:buSzPct val="25000"/>
              <a:buFont typeface="+mj-lt"/>
              <a:buAutoNum type="arabicPeriod"/>
            </a:pPr>
            <a:endParaRPr sz="2000" b="0" i="0" u="none" strike="noStrike" cap="none" dirty="0">
              <a:solidFill>
                <a:srgbClr val="000000"/>
              </a:solidFill>
              <a:latin typeface="Arial"/>
              <a:ea typeface="Arial"/>
              <a:cs typeface="Arial"/>
              <a:sym typeface="Arial"/>
            </a:endParaRPr>
          </a:p>
          <a:p>
            <a:pPr marL="514350" marR="0" lvl="0" indent="-514350" algn="l" rtl="0">
              <a:lnSpc>
                <a:spcPct val="100000"/>
              </a:lnSpc>
              <a:spcBef>
                <a:spcPts val="0"/>
              </a:spcBef>
              <a:spcAft>
                <a:spcPts val="0"/>
              </a:spcAft>
              <a:buClr>
                <a:schemeClr val="dk2"/>
              </a:buClr>
              <a:buSzPct val="100000"/>
              <a:buFont typeface="+mj-lt"/>
              <a:buAutoNum type="arabicPeriod"/>
            </a:pPr>
            <a:r>
              <a:rPr lang="en" sz="2000" b="0" i="0" u="none" strike="noStrike" cap="none" dirty="0">
                <a:solidFill>
                  <a:srgbClr val="000000"/>
                </a:solidFill>
                <a:latin typeface="Arial"/>
                <a:ea typeface="Arial"/>
                <a:cs typeface="Arial"/>
                <a:sym typeface="Arial"/>
              </a:rPr>
              <a:t>Sit back-to-back and make sure you can’t see one another.</a:t>
            </a:r>
          </a:p>
          <a:p>
            <a:pPr marL="457200" marR="0" lvl="0" indent="-457200" algn="l" rtl="0">
              <a:lnSpc>
                <a:spcPct val="100000"/>
              </a:lnSpc>
              <a:spcBef>
                <a:spcPts val="0"/>
              </a:spcBef>
              <a:spcAft>
                <a:spcPts val="0"/>
              </a:spcAft>
              <a:buClr>
                <a:schemeClr val="dk2"/>
              </a:buClr>
              <a:buSzPct val="25000"/>
              <a:buFont typeface="+mj-lt"/>
              <a:buAutoNum type="arabicPeriod"/>
            </a:pPr>
            <a:endParaRPr sz="2000" b="0" i="0" u="none" strike="noStrike" cap="none" dirty="0">
              <a:solidFill>
                <a:srgbClr val="000000"/>
              </a:solidFill>
              <a:latin typeface="Arial"/>
              <a:ea typeface="Arial"/>
              <a:cs typeface="Arial"/>
              <a:sym typeface="Arial"/>
            </a:endParaRPr>
          </a:p>
          <a:p>
            <a:pPr marL="514350" marR="0" lvl="0" indent="-514350" algn="l" rtl="0">
              <a:lnSpc>
                <a:spcPct val="100000"/>
              </a:lnSpc>
              <a:spcBef>
                <a:spcPts val="0"/>
              </a:spcBef>
              <a:spcAft>
                <a:spcPts val="0"/>
              </a:spcAft>
              <a:buClr>
                <a:schemeClr val="dk2"/>
              </a:buClr>
              <a:buSzPct val="100000"/>
              <a:buFont typeface="+mj-lt"/>
              <a:buAutoNum type="arabicPeriod"/>
            </a:pPr>
            <a:r>
              <a:rPr lang="en" sz="2000" b="0" i="0" u="none" strike="noStrike" cap="none" dirty="0">
                <a:solidFill>
                  <a:srgbClr val="000000"/>
                </a:solidFill>
                <a:latin typeface="Arial"/>
                <a:ea typeface="Arial"/>
                <a:cs typeface="Arial"/>
                <a:sym typeface="Arial"/>
              </a:rPr>
              <a:t>The instructor will have 2 minutes to guide the explorer through the maze. The instructor </a:t>
            </a:r>
            <a:r>
              <a:rPr lang="en" sz="2000" b="0" i="0" u="sng" strike="noStrike" cap="none" dirty="0">
                <a:solidFill>
                  <a:srgbClr val="000000"/>
                </a:solidFill>
                <a:latin typeface="Arial"/>
                <a:ea typeface="Arial"/>
                <a:cs typeface="Arial"/>
                <a:sym typeface="Arial"/>
              </a:rPr>
              <a:t>CANNOT</a:t>
            </a:r>
            <a:r>
              <a:rPr lang="en" sz="2000" b="0" i="0" u="none" strike="noStrike" cap="none" dirty="0">
                <a:solidFill>
                  <a:srgbClr val="000000"/>
                </a:solidFill>
                <a:latin typeface="Arial"/>
                <a:ea typeface="Arial"/>
                <a:cs typeface="Arial"/>
                <a:sym typeface="Arial"/>
              </a:rPr>
              <a:t> look at the explorer, and the explorer </a:t>
            </a:r>
            <a:r>
              <a:rPr lang="en" sz="2000" b="0" i="0" u="sng" strike="noStrike" cap="none" dirty="0">
                <a:solidFill>
                  <a:srgbClr val="000000"/>
                </a:solidFill>
                <a:latin typeface="Arial"/>
                <a:ea typeface="Arial"/>
                <a:cs typeface="Arial"/>
                <a:sym typeface="Arial"/>
              </a:rPr>
              <a:t>CANNOT</a:t>
            </a:r>
            <a:r>
              <a:rPr lang="en" sz="2000" b="0" i="0" u="none" strike="noStrike" cap="none" dirty="0">
                <a:solidFill>
                  <a:srgbClr val="000000"/>
                </a:solidFill>
                <a:latin typeface="Arial"/>
                <a:ea typeface="Arial"/>
                <a:cs typeface="Arial"/>
                <a:sym typeface="Arial"/>
              </a:rPr>
              <a:t> ask questions.</a:t>
            </a:r>
          </a:p>
          <a:p>
            <a:pPr marL="514350" marR="0" lvl="0" indent="-514350" algn="l" rtl="0">
              <a:lnSpc>
                <a:spcPct val="100000"/>
              </a:lnSpc>
              <a:spcBef>
                <a:spcPts val="0"/>
              </a:spcBef>
              <a:spcAft>
                <a:spcPts val="0"/>
              </a:spcAft>
              <a:buClr>
                <a:schemeClr val="dk2"/>
              </a:buClr>
              <a:buSzPct val="25000"/>
              <a:buFont typeface="Arial"/>
              <a:buNone/>
            </a:pPr>
            <a:endParaRPr sz="2000" b="0" i="0" u="none" strike="noStrike" cap="none" dirty="0">
              <a:solidFill>
                <a:srgbClr val="000000"/>
              </a:solidFill>
              <a:latin typeface="Arial"/>
              <a:ea typeface="Arial"/>
              <a:cs typeface="Arial"/>
              <a:sym typeface="Arial"/>
            </a:endParaRPr>
          </a:p>
          <a:p>
            <a:pPr marL="514350" marR="0" lvl="0" indent="-514350" algn="l" rtl="0">
              <a:lnSpc>
                <a:spcPct val="100000"/>
              </a:lnSpc>
              <a:spcBef>
                <a:spcPts val="0"/>
              </a:spcBef>
              <a:spcAft>
                <a:spcPts val="0"/>
              </a:spcAft>
              <a:buClr>
                <a:schemeClr val="dk2"/>
              </a:buClr>
              <a:buSzPct val="25000"/>
              <a:buFont typeface="Arial"/>
              <a:buNone/>
            </a:pPr>
            <a:endParaRPr sz="2800" b="0" i="0" u="none" strike="noStrike" cap="none" dirty="0">
              <a:solidFill>
                <a:srgbClr val="000000"/>
              </a:solidFill>
              <a:latin typeface="Arial"/>
              <a:ea typeface="Arial"/>
              <a:cs typeface="Arial"/>
              <a:sym typeface="Arial"/>
            </a:endParaRPr>
          </a:p>
        </p:txBody>
      </p:sp>
      <p:sp>
        <p:nvSpPr>
          <p:cNvPr id="173" name="Shape 173"/>
          <p:cNvSpPr txBox="1">
            <a:spLocks noGrp="1"/>
          </p:cNvSpPr>
          <p:nvPr>
            <p:ph type="sldNum" idx="12"/>
          </p:nvPr>
        </p:nvSpPr>
        <p:spPr>
          <a:xfrm>
            <a:off x="8456205" y="4791048"/>
            <a:ext cx="548699" cy="393600"/>
          </a:xfrm>
          <a:prstGeom prst="rect">
            <a:avLst/>
          </a:prstGeom>
          <a:noFill/>
          <a:ln>
            <a:noFill/>
          </a:ln>
        </p:spPr>
        <p:txBody>
          <a:bodyPr lIns="91425" tIns="91425" rIns="91425" bIns="91425" anchor="ctr" anchorCtr="0">
            <a:noAutofit/>
          </a:bodyPr>
          <a:lstStyle/>
          <a:p>
            <a:pPr marL="0" marR="0" lvl="0" indent="0" algn="r" rtl="0">
              <a:lnSpc>
                <a:spcPct val="100000"/>
              </a:lnSpc>
              <a:spcBef>
                <a:spcPts val="0"/>
              </a:spcBef>
              <a:spcAft>
                <a:spcPts val="0"/>
              </a:spcAft>
              <a:buClr>
                <a:schemeClr val="dk2"/>
              </a:buClr>
              <a:buSzPct val="25000"/>
              <a:buFont typeface="Arial"/>
              <a:buNone/>
            </a:pPr>
            <a:fld id="{00000000-1234-1234-1234-123412341234}" type="slidenum">
              <a:rPr lang="en" sz="1300" b="1" i="0" u="none" strike="noStrike" cap="none">
                <a:solidFill>
                  <a:schemeClr val="bg1"/>
                </a:solidFill>
                <a:latin typeface="Arial"/>
                <a:ea typeface="Arial"/>
                <a:cs typeface="Arial"/>
                <a:sym typeface="Arial"/>
              </a:rPr>
              <a:t>15</a:t>
            </a:fld>
            <a:endParaRPr lang="en" sz="1300" b="1" i="0" u="none" strike="noStrike" cap="none" dirty="0">
              <a:solidFill>
                <a:schemeClr val="bg1"/>
              </a:solidFill>
              <a:latin typeface="Arial"/>
              <a:ea typeface="Arial"/>
              <a:cs typeface="Arial"/>
              <a:sym typeface="Arial"/>
            </a:endParaRPr>
          </a:p>
        </p:txBody>
      </p:sp>
    </p:spTree>
  </p:cSld>
  <p:clrMapOvr>
    <a:masterClrMapping/>
  </p:clrMapOvr>
  <p:transition spd="slow">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Shape 178"/>
          <p:cNvSpPr txBox="1">
            <a:spLocks noGrp="1"/>
          </p:cNvSpPr>
          <p:nvPr>
            <p:ph type="title"/>
          </p:nvPr>
        </p:nvSpPr>
        <p:spPr>
          <a:xfrm>
            <a:off x="360196" y="-104919"/>
            <a:ext cx="8686800" cy="1141497"/>
          </a:xfrm>
          <a:prstGeom prst="rect">
            <a:avLst/>
          </a:prstGeom>
          <a:noFill/>
          <a:ln>
            <a:noFill/>
          </a:ln>
        </p:spPr>
        <p:txBody>
          <a:bodyPr lIns="91425" tIns="91425" rIns="91425" bIns="91425" anchor="b" anchorCtr="0">
            <a:noAutofit/>
          </a:bodyPr>
          <a:lstStyle/>
          <a:p>
            <a:pPr marL="0" marR="0" lvl="0" indent="0" algn="l" rtl="0">
              <a:lnSpc>
                <a:spcPct val="100000"/>
              </a:lnSpc>
              <a:spcBef>
                <a:spcPts val="0"/>
              </a:spcBef>
              <a:spcAft>
                <a:spcPts val="0"/>
              </a:spcAft>
              <a:buClr>
                <a:schemeClr val="lt1"/>
              </a:buClr>
              <a:buSzPct val="25000"/>
              <a:buFont typeface="Arial"/>
              <a:buNone/>
            </a:pPr>
            <a:r>
              <a:rPr lang="en" sz="3600" b="1" i="0" u="none" strike="noStrike" cap="none" dirty="0">
                <a:solidFill>
                  <a:schemeClr val="tx1"/>
                </a:solidFill>
                <a:latin typeface="Arial"/>
                <a:ea typeface="Arial"/>
                <a:cs typeface="Arial"/>
                <a:sym typeface="Arial"/>
              </a:rPr>
              <a:t>Two-way Communication Instructions</a:t>
            </a:r>
          </a:p>
        </p:txBody>
      </p:sp>
      <p:sp>
        <p:nvSpPr>
          <p:cNvPr id="179" name="Shape 179"/>
          <p:cNvSpPr txBox="1">
            <a:spLocks noGrp="1"/>
          </p:cNvSpPr>
          <p:nvPr>
            <p:ph type="body" idx="1"/>
          </p:nvPr>
        </p:nvSpPr>
        <p:spPr>
          <a:xfrm>
            <a:off x="448056" y="990858"/>
            <a:ext cx="8229600" cy="3465298"/>
          </a:xfrm>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chemeClr val="dk2"/>
              </a:buClr>
              <a:buSzPct val="25000"/>
              <a:buFont typeface="Arial"/>
              <a:buNone/>
            </a:pPr>
            <a:r>
              <a:rPr lang="en" sz="2800" b="1" i="0" u="none" strike="noStrike" cap="none" dirty="0">
                <a:solidFill>
                  <a:srgbClr val="000000"/>
                </a:solidFill>
                <a:latin typeface="Arial"/>
                <a:ea typeface="Arial"/>
                <a:cs typeface="Arial"/>
                <a:sym typeface="Arial"/>
              </a:rPr>
              <a:t>Second attempt:</a:t>
            </a:r>
          </a:p>
          <a:p>
            <a:pPr marL="0" marR="0" lvl="0" indent="0" algn="l" rtl="0">
              <a:lnSpc>
                <a:spcPct val="100000"/>
              </a:lnSpc>
              <a:spcBef>
                <a:spcPts val="0"/>
              </a:spcBef>
              <a:spcAft>
                <a:spcPts val="0"/>
              </a:spcAft>
              <a:buClr>
                <a:schemeClr val="dk2"/>
              </a:buClr>
              <a:buSzPct val="25000"/>
              <a:buFont typeface="Arial"/>
              <a:buNone/>
            </a:pPr>
            <a:endParaRPr sz="2000" b="0" i="0" u="none" strike="noStrike" cap="none" dirty="0">
              <a:solidFill>
                <a:srgbClr val="000000"/>
              </a:solidFill>
              <a:latin typeface="Arial"/>
              <a:ea typeface="Arial"/>
              <a:cs typeface="Arial"/>
              <a:sym typeface="Arial"/>
            </a:endParaRPr>
          </a:p>
          <a:p>
            <a:pPr marL="514350" marR="0" lvl="0" indent="-514350" algn="l" rtl="0">
              <a:lnSpc>
                <a:spcPct val="100000"/>
              </a:lnSpc>
              <a:spcBef>
                <a:spcPts val="0"/>
              </a:spcBef>
              <a:spcAft>
                <a:spcPts val="0"/>
              </a:spcAft>
              <a:buClr>
                <a:schemeClr val="dk2"/>
              </a:buClr>
              <a:buSzPct val="100000"/>
              <a:buFont typeface="+mj-lt"/>
              <a:buAutoNum type="arabicPeriod"/>
            </a:pPr>
            <a:r>
              <a:rPr lang="en" sz="2000" b="0" i="0" u="none" strike="noStrike" cap="none" dirty="0">
                <a:solidFill>
                  <a:srgbClr val="000000"/>
                </a:solidFill>
                <a:latin typeface="Arial"/>
                <a:ea typeface="Arial"/>
                <a:cs typeface="Arial"/>
                <a:sym typeface="Arial"/>
              </a:rPr>
              <a:t>Work with your same partner. </a:t>
            </a:r>
          </a:p>
          <a:p>
            <a:pPr marL="457200" marR="0" lvl="0" indent="-457200" algn="l" rtl="0">
              <a:lnSpc>
                <a:spcPct val="100000"/>
              </a:lnSpc>
              <a:spcBef>
                <a:spcPts val="0"/>
              </a:spcBef>
              <a:spcAft>
                <a:spcPts val="0"/>
              </a:spcAft>
              <a:buClr>
                <a:schemeClr val="dk2"/>
              </a:buClr>
              <a:buSzPct val="25000"/>
              <a:buFont typeface="+mj-lt"/>
              <a:buAutoNum type="arabicPeriod"/>
            </a:pPr>
            <a:endParaRPr sz="2000" b="0" i="0" u="none" strike="noStrike" cap="none" dirty="0">
              <a:solidFill>
                <a:srgbClr val="000000"/>
              </a:solidFill>
              <a:latin typeface="Arial"/>
              <a:ea typeface="Arial"/>
              <a:cs typeface="Arial"/>
              <a:sym typeface="Arial"/>
            </a:endParaRPr>
          </a:p>
          <a:p>
            <a:pPr marL="514350" marR="0" lvl="0" indent="-514350" algn="l" rtl="0">
              <a:lnSpc>
                <a:spcPct val="100000"/>
              </a:lnSpc>
              <a:spcBef>
                <a:spcPts val="0"/>
              </a:spcBef>
              <a:spcAft>
                <a:spcPts val="0"/>
              </a:spcAft>
              <a:buClr>
                <a:schemeClr val="dk2"/>
              </a:buClr>
              <a:buSzPct val="100000"/>
              <a:buFont typeface="+mj-lt"/>
              <a:buAutoNum type="arabicPeriod"/>
            </a:pPr>
            <a:r>
              <a:rPr lang="en" sz="2000" b="0" i="0" u="none" strike="noStrike" cap="none" dirty="0">
                <a:solidFill>
                  <a:srgbClr val="000000"/>
                </a:solidFill>
                <a:latin typeface="Arial"/>
                <a:ea typeface="Arial"/>
                <a:cs typeface="Arial"/>
                <a:sym typeface="Arial"/>
              </a:rPr>
              <a:t>The instructor will have </a:t>
            </a:r>
            <a:r>
              <a:rPr lang="en-AU" sz="2000" b="0" i="0" u="none" strike="noStrike" cap="none" dirty="0">
                <a:solidFill>
                  <a:srgbClr val="000000"/>
                </a:solidFill>
                <a:latin typeface="Arial"/>
                <a:ea typeface="Arial"/>
                <a:cs typeface="Arial"/>
                <a:sym typeface="Arial"/>
              </a:rPr>
              <a:t>2</a:t>
            </a:r>
            <a:r>
              <a:rPr lang="en" sz="2000" b="0" i="0" u="none" strike="noStrike" cap="none" dirty="0">
                <a:solidFill>
                  <a:srgbClr val="000000"/>
                </a:solidFill>
                <a:latin typeface="Arial"/>
                <a:ea typeface="Arial"/>
                <a:cs typeface="Arial"/>
                <a:sym typeface="Arial"/>
              </a:rPr>
              <a:t> minutes to guide the explorer through the maze.</a:t>
            </a:r>
          </a:p>
          <a:p>
            <a:pPr marL="457200" marR="0" lvl="0" indent="-457200" algn="l" rtl="0">
              <a:lnSpc>
                <a:spcPct val="100000"/>
              </a:lnSpc>
              <a:spcBef>
                <a:spcPts val="0"/>
              </a:spcBef>
              <a:spcAft>
                <a:spcPts val="0"/>
              </a:spcAft>
              <a:buClr>
                <a:schemeClr val="dk2"/>
              </a:buClr>
              <a:buSzPct val="25000"/>
              <a:buFont typeface="+mj-lt"/>
              <a:buAutoNum type="arabicPeriod"/>
            </a:pPr>
            <a:endParaRPr sz="2000" b="0" i="0" u="none" strike="noStrike" cap="none" dirty="0">
              <a:solidFill>
                <a:srgbClr val="000000"/>
              </a:solidFill>
              <a:latin typeface="Arial"/>
              <a:ea typeface="Arial"/>
              <a:cs typeface="Arial"/>
              <a:sym typeface="Arial"/>
            </a:endParaRPr>
          </a:p>
          <a:p>
            <a:pPr marL="514350" marR="0" lvl="0" indent="-514350" algn="l" rtl="0">
              <a:lnSpc>
                <a:spcPct val="100000"/>
              </a:lnSpc>
              <a:spcBef>
                <a:spcPts val="0"/>
              </a:spcBef>
              <a:spcAft>
                <a:spcPts val="0"/>
              </a:spcAft>
              <a:buClr>
                <a:schemeClr val="dk2"/>
              </a:buClr>
              <a:buSzPct val="100000"/>
              <a:buFont typeface="+mj-lt"/>
              <a:buAutoNum type="arabicPeriod"/>
            </a:pPr>
            <a:r>
              <a:rPr lang="en" sz="2000" b="0" i="0" u="none" strike="noStrike" cap="none" dirty="0">
                <a:solidFill>
                  <a:srgbClr val="000000"/>
                </a:solidFill>
                <a:latin typeface="Arial"/>
                <a:ea typeface="Arial"/>
                <a:cs typeface="Arial"/>
                <a:sym typeface="Arial"/>
              </a:rPr>
              <a:t>This time, the instructor can look </a:t>
            </a:r>
            <a:r>
              <a:rPr lang="en" sz="2000" b="0" i="0" u="none" strike="noStrike" cap="none" dirty="0">
                <a:solidFill>
                  <a:schemeClr val="tx1"/>
                </a:solidFill>
                <a:latin typeface="Arial"/>
                <a:ea typeface="Arial"/>
                <a:cs typeface="Arial"/>
                <a:sym typeface="Arial"/>
              </a:rPr>
              <a:t>at</a:t>
            </a:r>
            <a:r>
              <a:rPr lang="en" sz="2000" b="0" i="0" u="none" strike="noStrike" cap="none" dirty="0">
                <a:solidFill>
                  <a:srgbClr val="000000"/>
                </a:solidFill>
                <a:latin typeface="Arial"/>
                <a:ea typeface="Arial"/>
                <a:cs typeface="Arial"/>
                <a:sym typeface="Arial"/>
              </a:rPr>
              <a:t> what the explorer is doing, and the explorer can ask questions. However, the explorer </a:t>
            </a:r>
            <a:r>
              <a:rPr lang="en" sz="2000" b="0" i="0" u="sng" strike="noStrike" cap="none" dirty="0">
                <a:solidFill>
                  <a:srgbClr val="000000"/>
                </a:solidFill>
                <a:latin typeface="Arial"/>
                <a:ea typeface="Arial"/>
                <a:cs typeface="Arial"/>
                <a:sym typeface="Arial"/>
              </a:rPr>
              <a:t>CANNOT</a:t>
            </a:r>
            <a:r>
              <a:rPr lang="en" sz="2000" b="0" i="0" u="none" strike="noStrike" cap="none" dirty="0">
                <a:solidFill>
                  <a:srgbClr val="000000"/>
                </a:solidFill>
                <a:latin typeface="Arial"/>
                <a:ea typeface="Arial"/>
                <a:cs typeface="Arial"/>
                <a:sym typeface="Arial"/>
              </a:rPr>
              <a:t> see the instructor’s directions.</a:t>
            </a:r>
          </a:p>
          <a:p>
            <a:pPr marL="514350" marR="0" lvl="0" indent="-514350" algn="l" rtl="0">
              <a:lnSpc>
                <a:spcPct val="100000"/>
              </a:lnSpc>
              <a:spcBef>
                <a:spcPts val="0"/>
              </a:spcBef>
              <a:spcAft>
                <a:spcPts val="0"/>
              </a:spcAft>
              <a:buClr>
                <a:schemeClr val="dk2"/>
              </a:buClr>
              <a:buSzPct val="25000"/>
              <a:buFont typeface="Arial"/>
              <a:buNone/>
            </a:pPr>
            <a:endParaRPr sz="2000" b="0" i="0" u="none" strike="noStrike" cap="none" dirty="0">
              <a:solidFill>
                <a:srgbClr val="000000"/>
              </a:solidFill>
              <a:latin typeface="Arial"/>
              <a:ea typeface="Arial"/>
              <a:cs typeface="Arial"/>
              <a:sym typeface="Arial"/>
            </a:endParaRPr>
          </a:p>
          <a:p>
            <a:pPr marL="514350" marR="0" lvl="0" indent="-514350" algn="l" rtl="0">
              <a:lnSpc>
                <a:spcPct val="100000"/>
              </a:lnSpc>
              <a:spcBef>
                <a:spcPts val="0"/>
              </a:spcBef>
              <a:spcAft>
                <a:spcPts val="0"/>
              </a:spcAft>
              <a:buClr>
                <a:schemeClr val="dk2"/>
              </a:buClr>
              <a:buSzPct val="25000"/>
              <a:buFont typeface="Arial"/>
              <a:buNone/>
            </a:pPr>
            <a:endParaRPr sz="2800" b="0" i="0" u="none" strike="noStrike" cap="none" dirty="0">
              <a:solidFill>
                <a:srgbClr val="000000"/>
              </a:solidFill>
              <a:latin typeface="Arial"/>
              <a:ea typeface="Arial"/>
              <a:cs typeface="Arial"/>
              <a:sym typeface="Arial"/>
            </a:endParaRPr>
          </a:p>
        </p:txBody>
      </p:sp>
      <p:sp>
        <p:nvSpPr>
          <p:cNvPr id="180" name="Shape 180"/>
          <p:cNvSpPr txBox="1">
            <a:spLocks noGrp="1"/>
          </p:cNvSpPr>
          <p:nvPr>
            <p:ph type="sldNum" idx="12"/>
          </p:nvPr>
        </p:nvSpPr>
        <p:spPr>
          <a:xfrm>
            <a:off x="8452577" y="4795620"/>
            <a:ext cx="548699" cy="393600"/>
          </a:xfrm>
          <a:prstGeom prst="rect">
            <a:avLst/>
          </a:prstGeom>
          <a:noFill/>
          <a:ln>
            <a:noFill/>
          </a:ln>
        </p:spPr>
        <p:txBody>
          <a:bodyPr lIns="91425" tIns="91425" rIns="91425" bIns="91425" anchor="ctr" anchorCtr="0">
            <a:noAutofit/>
          </a:bodyPr>
          <a:lstStyle/>
          <a:p>
            <a:pPr marL="0" marR="0" lvl="0" indent="0" algn="r" rtl="0">
              <a:lnSpc>
                <a:spcPct val="100000"/>
              </a:lnSpc>
              <a:spcBef>
                <a:spcPts val="0"/>
              </a:spcBef>
              <a:spcAft>
                <a:spcPts val="0"/>
              </a:spcAft>
              <a:buClr>
                <a:schemeClr val="dk2"/>
              </a:buClr>
              <a:buSzPct val="25000"/>
              <a:buFont typeface="Arial"/>
              <a:buNone/>
            </a:pPr>
            <a:fld id="{00000000-1234-1234-1234-123412341234}" type="slidenum">
              <a:rPr lang="en" sz="1300" b="1" i="0" u="none" strike="noStrike" cap="none">
                <a:solidFill>
                  <a:schemeClr val="bg1"/>
                </a:solidFill>
                <a:latin typeface="Arial"/>
                <a:ea typeface="Arial"/>
                <a:cs typeface="Arial"/>
                <a:sym typeface="Arial"/>
              </a:rPr>
              <a:t>16</a:t>
            </a:fld>
            <a:endParaRPr lang="en" sz="1300" b="1" i="0" u="none" strike="noStrike" cap="none" dirty="0">
              <a:solidFill>
                <a:schemeClr val="bg1"/>
              </a:solidFill>
              <a:latin typeface="Arial"/>
              <a:ea typeface="Arial"/>
              <a:cs typeface="Arial"/>
              <a:sym typeface="Arial"/>
            </a:endParaRPr>
          </a:p>
        </p:txBody>
      </p:sp>
    </p:spTree>
  </p:cSld>
  <p:clrMapOvr>
    <a:masterClrMapping/>
  </p:clrMapOvr>
  <p:transition spd="slow">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pic>
        <p:nvPicPr>
          <p:cNvPr id="185" name="Shape 185"/>
          <p:cNvPicPr preferRelativeResize="0"/>
          <p:nvPr/>
        </p:nvPicPr>
        <p:blipFill rotWithShape="1">
          <a:blip r:embed="rId3">
            <a:alphaModFix/>
          </a:blip>
          <a:srcRect/>
          <a:stretch/>
        </p:blipFill>
        <p:spPr>
          <a:xfrm>
            <a:off x="6277176" y="2202784"/>
            <a:ext cx="2527200" cy="2409900"/>
          </a:xfrm>
          <a:prstGeom prst="rect">
            <a:avLst/>
          </a:prstGeom>
          <a:noFill/>
          <a:ln>
            <a:noFill/>
          </a:ln>
        </p:spPr>
      </p:pic>
      <p:sp>
        <p:nvSpPr>
          <p:cNvPr id="186" name="Shape 186"/>
          <p:cNvSpPr txBox="1">
            <a:spLocks noGrp="1"/>
          </p:cNvSpPr>
          <p:nvPr>
            <p:ph type="title"/>
          </p:nvPr>
        </p:nvSpPr>
        <p:spPr>
          <a:xfrm>
            <a:off x="457200" y="-83912"/>
            <a:ext cx="8229600" cy="1141497"/>
          </a:xfrm>
          <a:prstGeom prst="rect">
            <a:avLst/>
          </a:prstGeom>
          <a:noFill/>
          <a:ln>
            <a:noFill/>
          </a:ln>
        </p:spPr>
        <p:txBody>
          <a:bodyPr lIns="91425" tIns="91425" rIns="91425" bIns="91425" anchor="b" anchorCtr="0">
            <a:noAutofit/>
          </a:bodyPr>
          <a:lstStyle/>
          <a:p>
            <a:pPr marL="0" marR="0" lvl="0" indent="0" algn="l" rtl="0">
              <a:lnSpc>
                <a:spcPct val="100000"/>
              </a:lnSpc>
              <a:spcBef>
                <a:spcPts val="0"/>
              </a:spcBef>
              <a:spcAft>
                <a:spcPts val="0"/>
              </a:spcAft>
              <a:buClr>
                <a:schemeClr val="lt1"/>
              </a:buClr>
              <a:buSzPct val="25000"/>
              <a:buFont typeface="Arial"/>
              <a:buNone/>
            </a:pPr>
            <a:r>
              <a:rPr lang="en" sz="4000" b="1" i="0" u="none" strike="noStrike" cap="none" dirty="0">
                <a:solidFill>
                  <a:schemeClr val="tx1"/>
                </a:solidFill>
                <a:latin typeface="Arial"/>
                <a:ea typeface="Arial"/>
                <a:cs typeface="Arial"/>
                <a:sym typeface="Arial"/>
              </a:rPr>
              <a:t>4 Principles of Adult Learning</a:t>
            </a:r>
          </a:p>
        </p:txBody>
      </p:sp>
      <p:sp>
        <p:nvSpPr>
          <p:cNvPr id="187" name="Shape 187"/>
          <p:cNvSpPr txBox="1">
            <a:spLocks noGrp="1"/>
          </p:cNvSpPr>
          <p:nvPr>
            <p:ph type="body" idx="1"/>
          </p:nvPr>
        </p:nvSpPr>
        <p:spPr>
          <a:xfrm>
            <a:off x="457200" y="1797500"/>
            <a:ext cx="6137700" cy="3165897"/>
          </a:xfrm>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chemeClr val="dk2"/>
              </a:buClr>
              <a:buSzPct val="25000"/>
              <a:buFont typeface="Arial"/>
              <a:buNone/>
            </a:pPr>
            <a:endParaRPr sz="2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2"/>
              </a:buClr>
              <a:buSzPct val="25000"/>
              <a:buFont typeface="Arial"/>
              <a:buNone/>
            </a:pPr>
            <a:endParaRPr sz="2400" b="0" i="0" u="none" strike="noStrike" cap="none">
              <a:solidFill>
                <a:srgbClr val="000000"/>
              </a:solidFill>
              <a:latin typeface="Arial"/>
              <a:ea typeface="Arial"/>
              <a:cs typeface="Arial"/>
              <a:sym typeface="Arial"/>
            </a:endParaRPr>
          </a:p>
        </p:txBody>
      </p:sp>
      <p:sp>
        <p:nvSpPr>
          <p:cNvPr id="188" name="Shape 188"/>
          <p:cNvSpPr txBox="1">
            <a:spLocks noGrp="1"/>
          </p:cNvSpPr>
          <p:nvPr>
            <p:ph type="sldNum" idx="12"/>
          </p:nvPr>
        </p:nvSpPr>
        <p:spPr>
          <a:xfrm>
            <a:off x="8447061" y="4784885"/>
            <a:ext cx="548699" cy="393600"/>
          </a:xfrm>
          <a:prstGeom prst="rect">
            <a:avLst/>
          </a:prstGeom>
          <a:noFill/>
          <a:ln>
            <a:noFill/>
          </a:ln>
        </p:spPr>
        <p:txBody>
          <a:bodyPr lIns="91425" tIns="91425" rIns="91425" bIns="91425" anchor="ctr" anchorCtr="0">
            <a:noAutofit/>
          </a:bodyPr>
          <a:lstStyle/>
          <a:p>
            <a:pPr marL="0" marR="0" lvl="0" indent="0" algn="r" rtl="0">
              <a:lnSpc>
                <a:spcPct val="100000"/>
              </a:lnSpc>
              <a:spcBef>
                <a:spcPts val="0"/>
              </a:spcBef>
              <a:spcAft>
                <a:spcPts val="0"/>
              </a:spcAft>
              <a:buClr>
                <a:schemeClr val="dk2"/>
              </a:buClr>
              <a:buSzPct val="25000"/>
              <a:buFont typeface="Arial"/>
              <a:buNone/>
            </a:pPr>
            <a:fld id="{00000000-1234-1234-1234-123412341234}" type="slidenum">
              <a:rPr lang="en" sz="1300" b="1" i="0" u="none" strike="noStrike" cap="none">
                <a:solidFill>
                  <a:schemeClr val="bg1"/>
                </a:solidFill>
                <a:latin typeface="Arial"/>
                <a:ea typeface="Arial"/>
                <a:cs typeface="Arial"/>
                <a:sym typeface="Arial"/>
              </a:rPr>
              <a:t>17</a:t>
            </a:fld>
            <a:endParaRPr lang="en" sz="1300" b="1" i="0" u="none" strike="noStrike" cap="none" dirty="0">
              <a:solidFill>
                <a:schemeClr val="bg1"/>
              </a:solidFill>
              <a:latin typeface="Arial"/>
              <a:ea typeface="Arial"/>
              <a:cs typeface="Arial"/>
              <a:sym typeface="Arial"/>
            </a:endParaRPr>
          </a:p>
        </p:txBody>
      </p:sp>
      <p:sp>
        <p:nvSpPr>
          <p:cNvPr id="189" name="Shape 189"/>
          <p:cNvSpPr txBox="1"/>
          <p:nvPr/>
        </p:nvSpPr>
        <p:spPr>
          <a:xfrm>
            <a:off x="542087" y="1117725"/>
            <a:ext cx="7877542" cy="2677656"/>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rgbClr val="000000"/>
              </a:buClr>
              <a:buSzPct val="100000"/>
              <a:buFont typeface="Arial"/>
              <a:buAutoNum type="arabicPeriod"/>
            </a:pPr>
            <a:r>
              <a:rPr lang="en" sz="2800" b="0" i="0" u="none" strike="noStrike" cap="none" dirty="0">
                <a:solidFill>
                  <a:srgbClr val="000000"/>
                </a:solidFill>
                <a:latin typeface="Arial"/>
                <a:ea typeface="Arial"/>
                <a:cs typeface="Arial"/>
                <a:sym typeface="Arial"/>
              </a:rPr>
              <a:t>Involvement in the learning process</a:t>
            </a:r>
          </a:p>
          <a:p>
            <a:pPr marL="342900" marR="0" lvl="0" indent="-342900" algn="l" rtl="0">
              <a:lnSpc>
                <a:spcPct val="100000"/>
              </a:lnSpc>
              <a:spcBef>
                <a:spcPts val="0"/>
              </a:spcBef>
              <a:spcAft>
                <a:spcPts val="0"/>
              </a:spcAft>
              <a:buClr>
                <a:srgbClr val="000000"/>
              </a:buClr>
              <a:buSzPct val="100000"/>
              <a:buFont typeface="Arial"/>
              <a:buAutoNum type="arabicPeriod"/>
            </a:pPr>
            <a:r>
              <a:rPr lang="en" sz="2800" b="0" i="0" u="none" strike="noStrike" cap="none" dirty="0">
                <a:solidFill>
                  <a:srgbClr val="000000"/>
                </a:solidFill>
                <a:latin typeface="Arial"/>
                <a:ea typeface="Arial"/>
                <a:cs typeface="Arial"/>
                <a:sym typeface="Arial"/>
              </a:rPr>
              <a:t>Experience as the basis of learning</a:t>
            </a:r>
          </a:p>
          <a:p>
            <a:pPr marL="342900" marR="0" lvl="0" indent="-342900" algn="l" rtl="0">
              <a:lnSpc>
                <a:spcPct val="100000"/>
              </a:lnSpc>
              <a:spcBef>
                <a:spcPts val="0"/>
              </a:spcBef>
              <a:spcAft>
                <a:spcPts val="0"/>
              </a:spcAft>
              <a:buClr>
                <a:srgbClr val="000000"/>
              </a:buClr>
              <a:buSzPct val="100000"/>
              <a:buFont typeface="Arial"/>
              <a:buAutoNum type="arabicPeriod"/>
            </a:pPr>
            <a:r>
              <a:rPr lang="en" sz="2800" b="0" i="0" u="none" strike="noStrike" cap="none" dirty="0">
                <a:solidFill>
                  <a:srgbClr val="000000"/>
                </a:solidFill>
                <a:latin typeface="Arial"/>
                <a:ea typeface="Arial"/>
                <a:cs typeface="Arial"/>
                <a:sym typeface="Arial"/>
              </a:rPr>
              <a:t>Relevant and applicable learning</a:t>
            </a:r>
          </a:p>
          <a:p>
            <a:pPr marL="342900" marR="0" lvl="0" indent="-342900" algn="l" rtl="0">
              <a:lnSpc>
                <a:spcPct val="100000"/>
              </a:lnSpc>
              <a:spcBef>
                <a:spcPts val="0"/>
              </a:spcBef>
              <a:spcAft>
                <a:spcPts val="0"/>
              </a:spcAft>
              <a:buClr>
                <a:srgbClr val="000000"/>
              </a:buClr>
              <a:buSzPct val="100000"/>
              <a:buFont typeface="Arial"/>
              <a:buAutoNum type="arabicPeriod"/>
            </a:pPr>
            <a:r>
              <a:rPr lang="en" sz="2800" b="0" i="0" u="none" strike="noStrike" cap="none" dirty="0">
                <a:solidFill>
                  <a:srgbClr val="000000"/>
                </a:solidFill>
                <a:latin typeface="Arial"/>
                <a:ea typeface="Arial"/>
                <a:cs typeface="Arial"/>
                <a:sym typeface="Arial"/>
              </a:rPr>
              <a:t>Problem-solving learning</a:t>
            </a:r>
          </a:p>
          <a:p>
            <a:pPr marL="342900" marR="0" lvl="0" indent="-342900" algn="l" rtl="0">
              <a:lnSpc>
                <a:spcPct val="100000"/>
              </a:lnSpc>
              <a:spcBef>
                <a:spcPts val="0"/>
              </a:spcBef>
              <a:spcAft>
                <a:spcPts val="0"/>
              </a:spcAft>
              <a:buClr>
                <a:srgbClr val="000000"/>
              </a:buClr>
              <a:buFont typeface="Arial"/>
              <a:buNone/>
            </a:pPr>
            <a:endParaRPr sz="28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ct val="25000"/>
              <a:buFont typeface="Arial"/>
              <a:buNone/>
            </a:pPr>
            <a:r>
              <a:rPr lang="en" sz="2800" b="0" i="0" u="none" strike="noStrike" cap="none" dirty="0">
                <a:solidFill>
                  <a:srgbClr val="000000"/>
                </a:solidFill>
                <a:latin typeface="Arial"/>
                <a:ea typeface="Arial"/>
                <a:cs typeface="Arial"/>
                <a:sym typeface="Arial"/>
              </a:rPr>
              <a:t>Is this how YOU learn?</a:t>
            </a:r>
          </a:p>
        </p:txBody>
      </p:sp>
    </p:spTree>
  </p:cSld>
  <p:clrMapOvr>
    <a:masterClrMapping/>
  </p:clrMapOvr>
  <p:transition spd="slow">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Shape 194"/>
          <p:cNvSpPr txBox="1">
            <a:spLocks noGrp="1"/>
          </p:cNvSpPr>
          <p:nvPr>
            <p:ph type="title"/>
          </p:nvPr>
        </p:nvSpPr>
        <p:spPr>
          <a:xfrm>
            <a:off x="429768" y="59345"/>
            <a:ext cx="8229600" cy="1141497"/>
          </a:xfrm>
          <a:prstGeom prst="rect">
            <a:avLst/>
          </a:prstGeom>
          <a:noFill/>
          <a:ln>
            <a:noFill/>
          </a:ln>
        </p:spPr>
        <p:txBody>
          <a:bodyPr lIns="91425" tIns="91425" rIns="91425" bIns="91425" anchor="b" anchorCtr="0">
            <a:noAutofit/>
          </a:bodyPr>
          <a:lstStyle/>
          <a:p>
            <a:pPr marL="0" marR="0" lvl="0" indent="0" algn="l" rtl="0">
              <a:lnSpc>
                <a:spcPct val="100000"/>
              </a:lnSpc>
              <a:spcBef>
                <a:spcPts val="0"/>
              </a:spcBef>
              <a:spcAft>
                <a:spcPts val="0"/>
              </a:spcAft>
              <a:buClr>
                <a:schemeClr val="lt1"/>
              </a:buClr>
              <a:buSzPct val="25000"/>
              <a:buFont typeface="Arial"/>
              <a:buNone/>
            </a:pPr>
            <a:r>
              <a:rPr lang="en" sz="4800" b="1" i="0" u="none" strike="noStrike" cap="none" dirty="0">
                <a:solidFill>
                  <a:schemeClr val="tx1"/>
                </a:solidFill>
                <a:latin typeface="Arial"/>
                <a:ea typeface="Arial"/>
                <a:cs typeface="Arial"/>
                <a:sym typeface="Arial"/>
              </a:rPr>
              <a:t>Adult Learning Instructions</a:t>
            </a:r>
          </a:p>
        </p:txBody>
      </p:sp>
      <p:sp>
        <p:nvSpPr>
          <p:cNvPr id="195" name="Shape 195"/>
          <p:cNvSpPr txBox="1">
            <a:spLocks noGrp="1"/>
          </p:cNvSpPr>
          <p:nvPr>
            <p:ph type="body" idx="1"/>
          </p:nvPr>
        </p:nvSpPr>
        <p:spPr>
          <a:xfrm>
            <a:off x="601198" y="1288142"/>
            <a:ext cx="7886737" cy="2556744"/>
          </a:xfrm>
          <a:prstGeom prst="rect">
            <a:avLst/>
          </a:prstGeom>
          <a:noFill/>
          <a:ln>
            <a:noFill/>
          </a:ln>
        </p:spPr>
        <p:txBody>
          <a:bodyPr lIns="91425" tIns="91425" rIns="91425" bIns="91425" anchor="t" anchorCtr="0">
            <a:noAutofit/>
          </a:bodyPr>
          <a:lstStyle/>
          <a:p>
            <a:pPr marL="457200" marR="0" lvl="0" indent="-457200" algn="l" rtl="0">
              <a:lnSpc>
                <a:spcPct val="100000"/>
              </a:lnSpc>
              <a:spcBef>
                <a:spcPts val="0"/>
              </a:spcBef>
              <a:spcAft>
                <a:spcPts val="0"/>
              </a:spcAft>
              <a:buClr>
                <a:schemeClr val="dk2"/>
              </a:buClr>
              <a:buSzPct val="100000"/>
              <a:buFont typeface="Arial"/>
              <a:buAutoNum type="arabicPeriod"/>
            </a:pPr>
            <a:r>
              <a:rPr lang="en" sz="2400" b="0" i="0" u="none" strike="noStrike" cap="none" dirty="0">
                <a:solidFill>
                  <a:srgbClr val="000000"/>
                </a:solidFill>
                <a:latin typeface="Arial"/>
                <a:ea typeface="Arial"/>
                <a:cs typeface="Arial"/>
                <a:sym typeface="Arial"/>
              </a:rPr>
              <a:t>Define your Adult Learning Principle in your own words or drawing</a:t>
            </a:r>
            <a:endParaRPr sz="2400" b="0" i="0" u="none" strike="noStrike" cap="none" dirty="0">
              <a:solidFill>
                <a:srgbClr val="000000"/>
              </a:solidFill>
              <a:latin typeface="Arial"/>
              <a:ea typeface="Arial"/>
              <a:cs typeface="Arial"/>
              <a:sym typeface="Arial"/>
            </a:endParaRPr>
          </a:p>
          <a:p>
            <a:pPr marL="457200" marR="0" lvl="0" indent="-457200" algn="l" rtl="0">
              <a:lnSpc>
                <a:spcPct val="100000"/>
              </a:lnSpc>
              <a:spcBef>
                <a:spcPts val="0"/>
              </a:spcBef>
              <a:spcAft>
                <a:spcPts val="0"/>
              </a:spcAft>
              <a:buClr>
                <a:schemeClr val="dk2"/>
              </a:buClr>
              <a:buSzPct val="100000"/>
              <a:buFont typeface="Arial"/>
              <a:buAutoNum type="arabicPeriod"/>
            </a:pPr>
            <a:r>
              <a:rPr lang="en" sz="2400" b="0" i="0" u="none" strike="noStrike" cap="none" dirty="0">
                <a:solidFill>
                  <a:srgbClr val="000000"/>
                </a:solidFill>
                <a:latin typeface="Arial"/>
                <a:ea typeface="Arial"/>
                <a:cs typeface="Arial"/>
                <a:sym typeface="Arial"/>
              </a:rPr>
              <a:t>Give an example of a time you learned something in this way.</a:t>
            </a:r>
            <a:endParaRPr sz="2400" b="0" i="0" u="none" strike="noStrike" cap="none" dirty="0">
              <a:solidFill>
                <a:srgbClr val="000000"/>
              </a:solidFill>
              <a:latin typeface="Arial"/>
              <a:ea typeface="Arial"/>
              <a:cs typeface="Arial"/>
              <a:sym typeface="Arial"/>
            </a:endParaRPr>
          </a:p>
          <a:p>
            <a:pPr marL="457200" marR="0" lvl="0" indent="-457200" algn="l" rtl="0">
              <a:lnSpc>
                <a:spcPct val="100000"/>
              </a:lnSpc>
              <a:spcBef>
                <a:spcPts val="0"/>
              </a:spcBef>
              <a:spcAft>
                <a:spcPts val="0"/>
              </a:spcAft>
              <a:buClr>
                <a:schemeClr val="dk2"/>
              </a:buClr>
              <a:buSzPct val="100000"/>
              <a:buFont typeface="Arial"/>
              <a:buAutoNum type="arabicPeriod"/>
            </a:pPr>
            <a:r>
              <a:rPr lang="en" sz="2400" b="0" i="0" u="none" strike="noStrike" cap="none" dirty="0">
                <a:solidFill>
                  <a:schemeClr val="dk1"/>
                </a:solidFill>
                <a:latin typeface="Arial"/>
                <a:ea typeface="Arial"/>
                <a:cs typeface="Arial"/>
                <a:sym typeface="Arial"/>
              </a:rPr>
              <a:t>Explain how you will apply this principle in your role as a Peer Coach.</a:t>
            </a:r>
          </a:p>
          <a:p>
            <a:pPr marL="0" marR="0" lvl="0" indent="0" algn="l" rtl="0">
              <a:lnSpc>
                <a:spcPct val="100000"/>
              </a:lnSpc>
              <a:spcBef>
                <a:spcPts val="0"/>
              </a:spcBef>
              <a:spcAft>
                <a:spcPts val="0"/>
              </a:spcAft>
              <a:buClr>
                <a:schemeClr val="dk2"/>
              </a:buClr>
              <a:buSzPct val="25000"/>
              <a:buFont typeface="Arial"/>
              <a:buNone/>
            </a:pPr>
            <a:endParaRPr sz="2400" b="0" i="0" u="none" strike="noStrike" cap="none" dirty="0">
              <a:solidFill>
                <a:srgbClr val="0000FF"/>
              </a:solidFill>
              <a:latin typeface="Arial"/>
              <a:ea typeface="Arial"/>
              <a:cs typeface="Arial"/>
              <a:sym typeface="Arial"/>
            </a:endParaRPr>
          </a:p>
          <a:p>
            <a:pPr marL="0" marR="0" lvl="0" indent="0" algn="l" rtl="0">
              <a:lnSpc>
                <a:spcPct val="100000"/>
              </a:lnSpc>
              <a:spcBef>
                <a:spcPts val="0"/>
              </a:spcBef>
              <a:spcAft>
                <a:spcPts val="0"/>
              </a:spcAft>
              <a:buClr>
                <a:schemeClr val="dk2"/>
              </a:buClr>
              <a:buSzPct val="25000"/>
              <a:buFont typeface="Arial"/>
              <a:buNone/>
            </a:pPr>
            <a:endParaRPr sz="1400" b="0" i="0" u="none" strike="noStrike" cap="none" dirty="0">
              <a:solidFill>
                <a:srgbClr val="000000"/>
              </a:solidFill>
              <a:latin typeface="Arial"/>
              <a:ea typeface="Arial"/>
              <a:cs typeface="Arial"/>
              <a:sym typeface="Arial"/>
            </a:endParaRPr>
          </a:p>
        </p:txBody>
      </p:sp>
      <p:sp>
        <p:nvSpPr>
          <p:cNvPr id="196" name="Shape 196"/>
          <p:cNvSpPr txBox="1">
            <a:spLocks noGrp="1"/>
          </p:cNvSpPr>
          <p:nvPr>
            <p:ph type="sldNum" idx="12"/>
          </p:nvPr>
        </p:nvSpPr>
        <p:spPr>
          <a:xfrm>
            <a:off x="8431512" y="4778959"/>
            <a:ext cx="548699" cy="393600"/>
          </a:xfrm>
          <a:prstGeom prst="rect">
            <a:avLst/>
          </a:prstGeom>
          <a:noFill/>
          <a:ln>
            <a:noFill/>
          </a:ln>
        </p:spPr>
        <p:txBody>
          <a:bodyPr lIns="91425" tIns="91425" rIns="91425" bIns="91425" anchor="ctr" anchorCtr="0">
            <a:noAutofit/>
          </a:bodyPr>
          <a:lstStyle/>
          <a:p>
            <a:pPr marL="0" marR="0" lvl="0" indent="0" algn="r" rtl="0">
              <a:lnSpc>
                <a:spcPct val="100000"/>
              </a:lnSpc>
              <a:spcBef>
                <a:spcPts val="0"/>
              </a:spcBef>
              <a:spcAft>
                <a:spcPts val="0"/>
              </a:spcAft>
              <a:buClr>
                <a:schemeClr val="dk2"/>
              </a:buClr>
              <a:buSzPct val="25000"/>
              <a:buFont typeface="Arial"/>
              <a:buNone/>
            </a:pPr>
            <a:fld id="{00000000-1234-1234-1234-123412341234}" type="slidenum">
              <a:rPr lang="en" sz="1300" b="1" i="0" u="none" strike="noStrike" cap="none">
                <a:solidFill>
                  <a:schemeClr val="bg1"/>
                </a:solidFill>
                <a:latin typeface="Arial"/>
                <a:ea typeface="Arial"/>
                <a:cs typeface="Arial"/>
                <a:sym typeface="Arial"/>
              </a:rPr>
              <a:t>18</a:t>
            </a:fld>
            <a:endParaRPr lang="en" sz="1300" b="1" i="0" u="none" strike="noStrike" cap="none" dirty="0">
              <a:solidFill>
                <a:schemeClr val="bg1"/>
              </a:solidFill>
              <a:latin typeface="Arial"/>
              <a:ea typeface="Arial"/>
              <a:cs typeface="Arial"/>
              <a:sym typeface="Arial"/>
            </a:endParaRPr>
          </a:p>
        </p:txBody>
      </p:sp>
      <p:sp>
        <p:nvSpPr>
          <p:cNvPr id="197" name="Shape 197"/>
          <p:cNvSpPr txBox="1"/>
          <p:nvPr/>
        </p:nvSpPr>
        <p:spPr>
          <a:xfrm>
            <a:off x="601199" y="3759645"/>
            <a:ext cx="7886737" cy="747211"/>
          </a:xfrm>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chemeClr val="dk2"/>
              </a:buClr>
              <a:buSzPct val="25000"/>
              <a:buFont typeface="Arial"/>
              <a:buNone/>
            </a:pPr>
            <a:r>
              <a:rPr lang="en" sz="2000" b="0" i="1" u="none" strike="noStrike" cap="none" dirty="0">
                <a:solidFill>
                  <a:schemeClr val="dk1"/>
                </a:solidFill>
                <a:latin typeface="Arial"/>
                <a:ea typeface="Arial"/>
                <a:cs typeface="Arial"/>
                <a:sym typeface="Arial"/>
              </a:rPr>
              <a:t>You have 10 minutes to work in your small groups. Then we’ll present back to everyone!</a:t>
            </a:r>
          </a:p>
          <a:p>
            <a:pPr marL="0" marR="0" lvl="0" indent="0" algn="l" rtl="0">
              <a:lnSpc>
                <a:spcPct val="100000"/>
              </a:lnSpc>
              <a:spcBef>
                <a:spcPts val="0"/>
              </a:spcBef>
              <a:spcAft>
                <a:spcPts val="0"/>
              </a:spcAft>
              <a:buClr>
                <a:srgbClr val="000000"/>
              </a:buClr>
              <a:buFont typeface="Arial"/>
              <a:buNone/>
            </a:pPr>
            <a:endParaRPr sz="1400" b="0" i="0" u="none" strike="noStrike" cap="none" dirty="0">
              <a:solidFill>
                <a:srgbClr val="000000"/>
              </a:solidFill>
              <a:latin typeface="Arial"/>
              <a:ea typeface="Arial"/>
              <a:cs typeface="Arial"/>
              <a:sym typeface="Arial"/>
            </a:endParaRPr>
          </a:p>
        </p:txBody>
      </p:sp>
    </p:spTree>
  </p:cSld>
  <p:clrMapOvr>
    <a:masterClrMapping/>
  </p:clrMapOvr>
  <p:transition spd="slow">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Shape 202"/>
          <p:cNvSpPr txBox="1">
            <a:spLocks noGrp="1"/>
          </p:cNvSpPr>
          <p:nvPr>
            <p:ph type="title"/>
          </p:nvPr>
        </p:nvSpPr>
        <p:spPr>
          <a:xfrm>
            <a:off x="487851" y="-159"/>
            <a:ext cx="8229600" cy="1141497"/>
          </a:xfrm>
          <a:prstGeom prst="rect">
            <a:avLst/>
          </a:prstGeom>
          <a:noFill/>
          <a:ln>
            <a:noFill/>
          </a:ln>
        </p:spPr>
        <p:txBody>
          <a:bodyPr lIns="91425" tIns="91425" rIns="91425" bIns="91425" anchor="b" anchorCtr="0">
            <a:noAutofit/>
          </a:bodyPr>
          <a:lstStyle/>
          <a:p>
            <a:pPr marL="0" marR="0" lvl="0" indent="0" algn="l" rtl="0">
              <a:lnSpc>
                <a:spcPct val="100000"/>
              </a:lnSpc>
              <a:spcBef>
                <a:spcPts val="0"/>
              </a:spcBef>
              <a:spcAft>
                <a:spcPts val="0"/>
              </a:spcAft>
              <a:buClr>
                <a:schemeClr val="lt1"/>
              </a:buClr>
              <a:buSzPct val="25000"/>
              <a:buFont typeface="Arial"/>
              <a:buNone/>
            </a:pPr>
            <a:r>
              <a:rPr lang="en" sz="4800" b="1" i="0" u="none" strike="noStrike" cap="none" dirty="0">
                <a:solidFill>
                  <a:schemeClr val="tx1"/>
                </a:solidFill>
                <a:latin typeface="Arial"/>
                <a:ea typeface="Arial"/>
                <a:cs typeface="Arial"/>
                <a:sym typeface="Arial"/>
              </a:rPr>
              <a:t>TLC Steps</a:t>
            </a:r>
          </a:p>
        </p:txBody>
      </p:sp>
      <p:sp>
        <p:nvSpPr>
          <p:cNvPr id="203" name="Shape 203"/>
          <p:cNvSpPr txBox="1">
            <a:spLocks noGrp="1"/>
          </p:cNvSpPr>
          <p:nvPr>
            <p:ph type="sldNum" idx="12"/>
          </p:nvPr>
        </p:nvSpPr>
        <p:spPr>
          <a:xfrm>
            <a:off x="8409320" y="4779725"/>
            <a:ext cx="548699" cy="393600"/>
          </a:xfrm>
          <a:prstGeom prst="rect">
            <a:avLst/>
          </a:prstGeom>
          <a:noFill/>
          <a:ln>
            <a:noFill/>
          </a:ln>
        </p:spPr>
        <p:txBody>
          <a:bodyPr lIns="91425" tIns="91425" rIns="91425" bIns="91425" anchor="ctr" anchorCtr="0">
            <a:noAutofit/>
          </a:bodyPr>
          <a:lstStyle/>
          <a:p>
            <a:pPr marL="0" marR="0" lvl="0" indent="0" algn="r" rtl="0">
              <a:lnSpc>
                <a:spcPct val="100000"/>
              </a:lnSpc>
              <a:spcBef>
                <a:spcPts val="0"/>
              </a:spcBef>
              <a:spcAft>
                <a:spcPts val="0"/>
              </a:spcAft>
              <a:buClr>
                <a:schemeClr val="dk2"/>
              </a:buClr>
              <a:buSzPct val="25000"/>
              <a:buFont typeface="Arial"/>
              <a:buNone/>
            </a:pPr>
            <a:fld id="{00000000-1234-1234-1234-123412341234}" type="slidenum">
              <a:rPr lang="en" sz="1300" b="1" i="0" u="none" strike="noStrike" cap="none">
                <a:solidFill>
                  <a:schemeClr val="bg1"/>
                </a:solidFill>
                <a:latin typeface="Arial"/>
                <a:ea typeface="Arial"/>
                <a:cs typeface="Arial"/>
                <a:sym typeface="Arial"/>
              </a:rPr>
              <a:t>19</a:t>
            </a:fld>
            <a:endParaRPr lang="en" sz="1300" b="1" i="0" u="none" strike="noStrike" cap="none" dirty="0">
              <a:solidFill>
                <a:schemeClr val="bg1"/>
              </a:solidFill>
              <a:latin typeface="Arial"/>
              <a:ea typeface="Arial"/>
              <a:cs typeface="Arial"/>
              <a:sym typeface="Arial"/>
            </a:endParaRPr>
          </a:p>
        </p:txBody>
      </p:sp>
      <p:sp>
        <p:nvSpPr>
          <p:cNvPr id="204" name="Shape 204"/>
          <p:cNvSpPr/>
          <p:nvPr/>
        </p:nvSpPr>
        <p:spPr>
          <a:xfrm>
            <a:off x="3776190" y="1169331"/>
            <a:ext cx="1233226" cy="1379776"/>
          </a:xfrm>
          <a:prstGeom prst="ellipse">
            <a:avLst/>
          </a:prstGeom>
          <a:gradFill>
            <a:gsLst>
              <a:gs pos="0">
                <a:srgbClr val="B4BDC6"/>
              </a:gs>
              <a:gs pos="35000">
                <a:srgbClr val="CCD2D5"/>
              </a:gs>
              <a:gs pos="100000">
                <a:srgbClr val="EBEFEF"/>
              </a:gs>
            </a:gsLst>
            <a:lin ang="16200000" scaled="0"/>
          </a:gradFill>
          <a:ln w="9525" cap="flat" cmpd="sng">
            <a:solidFill>
              <a:srgbClr val="003649"/>
            </a:solidFill>
            <a:prstDash val="solid"/>
            <a:round/>
            <a:headEnd type="none" w="med" len="med"/>
            <a:tailEnd type="none" w="med" len="med"/>
          </a:ln>
          <a:effectLst>
            <a:outerShdw blurRad="39999" dist="20000" dir="5400000" rotWithShape="0">
              <a:srgbClr val="000000">
                <a:alpha val="36470"/>
              </a:srgbClr>
            </a:outerShdw>
          </a:effectLst>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Arial"/>
              <a:buNone/>
            </a:pPr>
            <a:r>
              <a:rPr lang="en" sz="1400" b="1" i="0" u="none" strike="noStrike" cap="none">
                <a:solidFill>
                  <a:schemeClr val="dk1"/>
                </a:solidFill>
                <a:latin typeface="Arial"/>
                <a:ea typeface="Arial"/>
                <a:cs typeface="Arial"/>
                <a:sym typeface="Arial"/>
              </a:rPr>
              <a:t>Step 1</a:t>
            </a:r>
          </a:p>
        </p:txBody>
      </p:sp>
      <p:sp>
        <p:nvSpPr>
          <p:cNvPr id="205" name="Shape 205"/>
          <p:cNvSpPr/>
          <p:nvPr/>
        </p:nvSpPr>
        <p:spPr>
          <a:xfrm>
            <a:off x="3776193" y="3264934"/>
            <a:ext cx="1233294" cy="1379782"/>
          </a:xfrm>
          <a:prstGeom prst="ellipse">
            <a:avLst/>
          </a:prstGeom>
          <a:gradFill>
            <a:gsLst>
              <a:gs pos="0">
                <a:srgbClr val="B4BDC6"/>
              </a:gs>
              <a:gs pos="35000">
                <a:srgbClr val="CCD2D5"/>
              </a:gs>
              <a:gs pos="100000">
                <a:srgbClr val="EBEFEF"/>
              </a:gs>
            </a:gsLst>
            <a:lin ang="16200000" scaled="0"/>
          </a:gradFill>
          <a:ln w="9525" cap="flat" cmpd="sng">
            <a:solidFill>
              <a:srgbClr val="003649"/>
            </a:solidFill>
            <a:prstDash val="solid"/>
            <a:round/>
            <a:headEnd type="none" w="med" len="med"/>
            <a:tailEnd type="none" w="med" len="med"/>
          </a:ln>
          <a:effectLst>
            <a:outerShdw blurRad="39999" dist="20000" dir="5400000" rotWithShape="0">
              <a:srgbClr val="000000">
                <a:alpha val="36470"/>
              </a:srgbClr>
            </a:outerShdw>
          </a:effectLst>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Arial"/>
              <a:buNone/>
            </a:pPr>
            <a:r>
              <a:rPr lang="en" sz="1400" b="1" i="0" u="none" strike="noStrike" cap="none">
                <a:solidFill>
                  <a:schemeClr val="dk1"/>
                </a:solidFill>
                <a:latin typeface="Arial"/>
                <a:ea typeface="Arial"/>
                <a:cs typeface="Arial"/>
                <a:sym typeface="Arial"/>
              </a:rPr>
              <a:t>Step 3</a:t>
            </a:r>
          </a:p>
        </p:txBody>
      </p:sp>
      <p:sp>
        <p:nvSpPr>
          <p:cNvPr id="206" name="Shape 206"/>
          <p:cNvSpPr/>
          <p:nvPr/>
        </p:nvSpPr>
        <p:spPr>
          <a:xfrm>
            <a:off x="5965610" y="2180088"/>
            <a:ext cx="1233226" cy="1379776"/>
          </a:xfrm>
          <a:prstGeom prst="ellipse">
            <a:avLst/>
          </a:prstGeom>
          <a:gradFill>
            <a:gsLst>
              <a:gs pos="0">
                <a:srgbClr val="B4BDC6"/>
              </a:gs>
              <a:gs pos="35000">
                <a:srgbClr val="CCD2D5"/>
              </a:gs>
              <a:gs pos="100000">
                <a:srgbClr val="EBEFEF"/>
              </a:gs>
            </a:gsLst>
            <a:lin ang="16200000" scaled="0"/>
          </a:gradFill>
          <a:ln w="9525" cap="flat" cmpd="sng">
            <a:solidFill>
              <a:srgbClr val="003649"/>
            </a:solidFill>
            <a:prstDash val="solid"/>
            <a:round/>
            <a:headEnd type="none" w="med" len="med"/>
            <a:tailEnd type="none" w="med" len="med"/>
          </a:ln>
          <a:effectLst>
            <a:outerShdw blurRad="39999" dist="20000" dir="5400000" rotWithShape="0">
              <a:srgbClr val="000000">
                <a:alpha val="36470"/>
              </a:srgbClr>
            </a:outerShdw>
          </a:effectLst>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Arial"/>
              <a:buNone/>
            </a:pPr>
            <a:r>
              <a:rPr lang="en" sz="1400" b="1" i="0" u="none" strike="noStrike" cap="none">
                <a:solidFill>
                  <a:schemeClr val="dk1"/>
                </a:solidFill>
                <a:latin typeface="Arial"/>
                <a:ea typeface="Arial"/>
                <a:cs typeface="Arial"/>
                <a:sym typeface="Arial"/>
              </a:rPr>
              <a:t>Step 2</a:t>
            </a:r>
          </a:p>
        </p:txBody>
      </p:sp>
      <p:sp>
        <p:nvSpPr>
          <p:cNvPr id="207" name="Shape 207"/>
          <p:cNvSpPr/>
          <p:nvPr/>
        </p:nvSpPr>
        <p:spPr>
          <a:xfrm>
            <a:off x="1568679" y="2171147"/>
            <a:ext cx="1233226" cy="1379776"/>
          </a:xfrm>
          <a:prstGeom prst="ellipse">
            <a:avLst/>
          </a:prstGeom>
          <a:gradFill>
            <a:gsLst>
              <a:gs pos="0">
                <a:srgbClr val="B4BDC6"/>
              </a:gs>
              <a:gs pos="35000">
                <a:srgbClr val="CCD2D5"/>
              </a:gs>
              <a:gs pos="100000">
                <a:srgbClr val="EBEFEF"/>
              </a:gs>
            </a:gsLst>
            <a:lin ang="16200000" scaled="0"/>
          </a:gradFill>
          <a:ln w="9525" cap="flat" cmpd="sng">
            <a:solidFill>
              <a:srgbClr val="003649"/>
            </a:solidFill>
            <a:prstDash val="solid"/>
            <a:round/>
            <a:headEnd type="none" w="med" len="med"/>
            <a:tailEnd type="none" w="med" len="med"/>
          </a:ln>
          <a:effectLst>
            <a:outerShdw blurRad="39999" dist="20000" dir="5400000" rotWithShape="0">
              <a:srgbClr val="000000">
                <a:alpha val="36470"/>
              </a:srgbClr>
            </a:outerShdw>
          </a:effectLst>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Arial"/>
              <a:buNone/>
            </a:pPr>
            <a:r>
              <a:rPr lang="en" sz="1400" b="1" i="0" u="none" strike="noStrike" cap="none">
                <a:solidFill>
                  <a:schemeClr val="dk1"/>
                </a:solidFill>
                <a:latin typeface="Arial"/>
                <a:ea typeface="Arial"/>
                <a:cs typeface="Arial"/>
                <a:sym typeface="Arial"/>
              </a:rPr>
              <a:t>Step 4</a:t>
            </a:r>
          </a:p>
        </p:txBody>
      </p:sp>
      <p:sp>
        <p:nvSpPr>
          <p:cNvPr id="208" name="Shape 208"/>
          <p:cNvSpPr/>
          <p:nvPr/>
        </p:nvSpPr>
        <p:spPr>
          <a:xfrm rot="-2667974">
            <a:off x="5305551" y="1813340"/>
            <a:ext cx="485188" cy="847472"/>
          </a:xfrm>
          <a:prstGeom prst="downArrow">
            <a:avLst>
              <a:gd name="adj1" fmla="val 50000"/>
              <a:gd name="adj2" fmla="val 50000"/>
            </a:avLst>
          </a:prstGeom>
          <a:gradFill>
            <a:gsLst>
              <a:gs pos="0">
                <a:srgbClr val="B4BDC6"/>
              </a:gs>
              <a:gs pos="35000">
                <a:srgbClr val="CCD2D5"/>
              </a:gs>
              <a:gs pos="100000">
                <a:srgbClr val="EBEFEF"/>
              </a:gs>
            </a:gsLst>
            <a:lin ang="16200000" scaled="0"/>
          </a:gradFill>
          <a:ln w="9525" cap="flat" cmpd="sng">
            <a:solidFill>
              <a:srgbClr val="003649"/>
            </a:solidFill>
            <a:prstDash val="solid"/>
            <a:round/>
            <a:headEnd type="none" w="med" len="med"/>
            <a:tailEnd type="none" w="med" len="med"/>
          </a:ln>
          <a:effectLst>
            <a:outerShdw blurRad="39999" dist="20000" dir="5400000" rotWithShape="0">
              <a:srgbClr val="000000">
                <a:alpha val="36470"/>
              </a:srgbClr>
            </a:outerShdw>
          </a:effectLst>
        </p:spPr>
        <p:txBody>
          <a:bodyPr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dk1"/>
              </a:solidFill>
              <a:latin typeface="Arial"/>
              <a:ea typeface="Arial"/>
              <a:cs typeface="Arial"/>
              <a:sym typeface="Arial"/>
            </a:endParaRPr>
          </a:p>
        </p:txBody>
      </p:sp>
      <p:sp>
        <p:nvSpPr>
          <p:cNvPr id="209" name="Shape 209"/>
          <p:cNvSpPr/>
          <p:nvPr/>
        </p:nvSpPr>
        <p:spPr>
          <a:xfrm rot="3110182">
            <a:off x="5256169" y="3312054"/>
            <a:ext cx="582574" cy="865706"/>
          </a:xfrm>
          <a:prstGeom prst="downArrow">
            <a:avLst>
              <a:gd name="adj1" fmla="val 50000"/>
              <a:gd name="adj2" fmla="val 50000"/>
            </a:avLst>
          </a:prstGeom>
          <a:gradFill>
            <a:gsLst>
              <a:gs pos="0">
                <a:srgbClr val="B4BDC6"/>
              </a:gs>
              <a:gs pos="35000">
                <a:srgbClr val="CCD2D5"/>
              </a:gs>
              <a:gs pos="100000">
                <a:srgbClr val="EBEFEF"/>
              </a:gs>
            </a:gsLst>
            <a:lin ang="16200000" scaled="0"/>
          </a:gradFill>
          <a:ln w="9525" cap="flat" cmpd="sng">
            <a:solidFill>
              <a:srgbClr val="003649"/>
            </a:solidFill>
            <a:prstDash val="solid"/>
            <a:round/>
            <a:headEnd type="none" w="med" len="med"/>
            <a:tailEnd type="none" w="med" len="med"/>
          </a:ln>
          <a:effectLst>
            <a:outerShdw blurRad="39999" dist="20000" dir="5400000" rotWithShape="0">
              <a:srgbClr val="000000">
                <a:alpha val="36470"/>
              </a:srgbClr>
            </a:outerShdw>
          </a:effectLst>
        </p:spPr>
        <p:txBody>
          <a:bodyPr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dk1"/>
              </a:solidFill>
              <a:latin typeface="Arial"/>
              <a:ea typeface="Arial"/>
              <a:cs typeface="Arial"/>
              <a:sym typeface="Arial"/>
            </a:endParaRPr>
          </a:p>
        </p:txBody>
      </p:sp>
      <p:sp>
        <p:nvSpPr>
          <p:cNvPr id="210" name="Shape 210"/>
          <p:cNvSpPr/>
          <p:nvPr/>
        </p:nvSpPr>
        <p:spPr>
          <a:xfrm rot="7385527">
            <a:off x="2845145" y="3214336"/>
            <a:ext cx="582572" cy="865708"/>
          </a:xfrm>
          <a:prstGeom prst="downArrow">
            <a:avLst>
              <a:gd name="adj1" fmla="val 50000"/>
              <a:gd name="adj2" fmla="val 50000"/>
            </a:avLst>
          </a:prstGeom>
          <a:gradFill>
            <a:gsLst>
              <a:gs pos="0">
                <a:srgbClr val="B4BDC6"/>
              </a:gs>
              <a:gs pos="35000">
                <a:srgbClr val="CCD2D5"/>
              </a:gs>
              <a:gs pos="100000">
                <a:srgbClr val="EBEFEF"/>
              </a:gs>
            </a:gsLst>
            <a:lin ang="16200000" scaled="0"/>
          </a:gradFill>
          <a:ln w="9525" cap="flat" cmpd="sng">
            <a:solidFill>
              <a:srgbClr val="003649"/>
            </a:solidFill>
            <a:prstDash val="solid"/>
            <a:round/>
            <a:headEnd type="none" w="med" len="med"/>
            <a:tailEnd type="none" w="med" len="med"/>
          </a:ln>
          <a:effectLst>
            <a:outerShdw blurRad="39999" dist="20000" dir="5400000" rotWithShape="0">
              <a:srgbClr val="000000">
                <a:alpha val="36470"/>
              </a:srgbClr>
            </a:outerShdw>
          </a:effectLst>
        </p:spPr>
        <p:txBody>
          <a:bodyPr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dk1"/>
              </a:solidFill>
              <a:latin typeface="Arial"/>
              <a:ea typeface="Arial"/>
              <a:cs typeface="Arial"/>
              <a:sym typeface="Arial"/>
            </a:endParaRPr>
          </a:p>
        </p:txBody>
      </p:sp>
      <p:sp>
        <p:nvSpPr>
          <p:cNvPr id="211" name="Shape 211"/>
          <p:cNvSpPr/>
          <p:nvPr/>
        </p:nvSpPr>
        <p:spPr>
          <a:xfrm rot="-7099652">
            <a:off x="2977368" y="1728442"/>
            <a:ext cx="582574" cy="865706"/>
          </a:xfrm>
          <a:prstGeom prst="downArrow">
            <a:avLst>
              <a:gd name="adj1" fmla="val 50000"/>
              <a:gd name="adj2" fmla="val 50000"/>
            </a:avLst>
          </a:prstGeom>
          <a:gradFill>
            <a:gsLst>
              <a:gs pos="0">
                <a:srgbClr val="B4BDC6"/>
              </a:gs>
              <a:gs pos="35000">
                <a:srgbClr val="CCD2D5"/>
              </a:gs>
              <a:gs pos="100000">
                <a:srgbClr val="EBEFEF"/>
              </a:gs>
            </a:gsLst>
            <a:lin ang="16200000" scaled="0"/>
          </a:gradFill>
          <a:ln w="9525" cap="flat" cmpd="sng">
            <a:solidFill>
              <a:srgbClr val="003649"/>
            </a:solidFill>
            <a:prstDash val="solid"/>
            <a:round/>
            <a:headEnd type="none" w="med" len="med"/>
            <a:tailEnd type="none" w="med" len="med"/>
          </a:ln>
          <a:effectLst>
            <a:outerShdw blurRad="39999" dist="20000" dir="5400000" rotWithShape="0">
              <a:srgbClr val="000000">
                <a:alpha val="36470"/>
              </a:srgbClr>
            </a:outerShdw>
          </a:effectLst>
        </p:spPr>
        <p:txBody>
          <a:bodyPr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dk1"/>
              </a:solidFill>
              <a:latin typeface="Arial"/>
              <a:ea typeface="Arial"/>
              <a:cs typeface="Arial"/>
              <a:sym typeface="Arial"/>
            </a:endParaRPr>
          </a:p>
        </p:txBody>
      </p:sp>
      <p:sp>
        <p:nvSpPr>
          <p:cNvPr id="212" name="Shape 212"/>
          <p:cNvSpPr txBox="1"/>
          <p:nvPr/>
        </p:nvSpPr>
        <p:spPr>
          <a:xfrm>
            <a:off x="5138801" y="1113974"/>
            <a:ext cx="3068664" cy="655649"/>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000000"/>
              </a:buClr>
              <a:buSzPct val="25000"/>
              <a:buFont typeface="Arial"/>
              <a:buNone/>
            </a:pPr>
            <a:r>
              <a:rPr lang="en" sz="1700" b="0" i="0" u="none" strike="noStrike" cap="none" dirty="0">
                <a:solidFill>
                  <a:srgbClr val="000000"/>
                </a:solidFill>
                <a:latin typeface="Arial"/>
                <a:ea typeface="Arial"/>
                <a:cs typeface="Arial"/>
                <a:sym typeface="Arial"/>
              </a:rPr>
              <a:t>1. Celebrate successes and check-in on goals</a:t>
            </a:r>
          </a:p>
        </p:txBody>
      </p:sp>
      <p:sp>
        <p:nvSpPr>
          <p:cNvPr id="213" name="Shape 213"/>
          <p:cNvSpPr txBox="1"/>
          <p:nvPr/>
        </p:nvSpPr>
        <p:spPr>
          <a:xfrm>
            <a:off x="5861679" y="3774572"/>
            <a:ext cx="2875789" cy="675799"/>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000000"/>
              </a:buClr>
              <a:buSzPct val="25000"/>
              <a:buFont typeface="Arial"/>
              <a:buNone/>
            </a:pPr>
            <a:r>
              <a:rPr lang="en" sz="1700" b="0" i="0" u="none" strike="noStrike" cap="none" dirty="0">
                <a:solidFill>
                  <a:srgbClr val="000000"/>
                </a:solidFill>
                <a:latin typeface="Arial"/>
                <a:ea typeface="Arial"/>
                <a:cs typeface="Arial"/>
                <a:sym typeface="Arial"/>
              </a:rPr>
              <a:t>2. Share challenges faced in the classroom and school</a:t>
            </a:r>
          </a:p>
        </p:txBody>
      </p:sp>
      <p:sp>
        <p:nvSpPr>
          <p:cNvPr id="214" name="Shape 214"/>
          <p:cNvSpPr txBox="1"/>
          <p:nvPr/>
        </p:nvSpPr>
        <p:spPr>
          <a:xfrm>
            <a:off x="789005" y="3980503"/>
            <a:ext cx="2434644" cy="397388"/>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000000"/>
              </a:buClr>
              <a:buSzPct val="25000"/>
              <a:buFont typeface="Arial"/>
              <a:buNone/>
            </a:pPr>
            <a:r>
              <a:rPr lang="en" sz="1700" b="0" i="0" u="none" strike="noStrike" cap="none" dirty="0">
                <a:solidFill>
                  <a:srgbClr val="000000"/>
                </a:solidFill>
                <a:latin typeface="Arial"/>
                <a:ea typeface="Arial"/>
                <a:cs typeface="Arial"/>
                <a:sym typeface="Arial"/>
              </a:rPr>
              <a:t>3. Brainstorm solutions</a:t>
            </a:r>
          </a:p>
        </p:txBody>
      </p:sp>
      <p:sp>
        <p:nvSpPr>
          <p:cNvPr id="215" name="Shape 215"/>
          <p:cNvSpPr txBox="1"/>
          <p:nvPr/>
        </p:nvSpPr>
        <p:spPr>
          <a:xfrm>
            <a:off x="487851" y="1412960"/>
            <a:ext cx="2649611" cy="646331"/>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000000"/>
              </a:buClr>
              <a:buSzPct val="25000"/>
              <a:buFont typeface="Arial"/>
              <a:buNone/>
            </a:pPr>
            <a:r>
              <a:rPr lang="en" sz="1700" b="0" i="0" u="none" strike="noStrike" cap="none" dirty="0">
                <a:solidFill>
                  <a:srgbClr val="000000"/>
                </a:solidFill>
                <a:latin typeface="Arial"/>
                <a:ea typeface="Arial"/>
                <a:cs typeface="Arial"/>
                <a:sym typeface="Arial"/>
              </a:rPr>
              <a:t>4. Set goals for how to put solutions into action</a:t>
            </a: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4"/>
        <p:cNvGrpSpPr/>
        <p:nvPr/>
      </p:nvGrpSpPr>
      <p:grpSpPr>
        <a:xfrm>
          <a:off x="0" y="0"/>
          <a:ext cx="0" cy="0"/>
          <a:chOff x="0" y="0"/>
          <a:chExt cx="0" cy="0"/>
        </a:xfrm>
      </p:grpSpPr>
      <p:sp>
        <p:nvSpPr>
          <p:cNvPr id="25" name="Shape 25"/>
          <p:cNvSpPr txBox="1">
            <a:spLocks noGrp="1"/>
          </p:cNvSpPr>
          <p:nvPr>
            <p:ph type="sldNum" sz="quarter" idx="12"/>
          </p:nvPr>
        </p:nvSpPr>
        <p:spPr>
          <a:xfrm>
            <a:off x="6942582" y="4862642"/>
            <a:ext cx="2057400" cy="273844"/>
          </a:xfrm>
          <a:prstGeom prst="rect">
            <a:avLst/>
          </a:prstGeom>
          <a:noFill/>
          <a:ln>
            <a:noFill/>
          </a:ln>
        </p:spPr>
        <p:txBody>
          <a:bodyPr lIns="91425" tIns="91425" rIns="91425" bIns="91425" anchor="ctr" anchorCtr="0">
            <a:noAutofit/>
          </a:bodyPr>
          <a:lstStyle/>
          <a:p>
            <a:pPr marL="0" marR="0" lvl="0" indent="0" algn="r" rtl="0">
              <a:lnSpc>
                <a:spcPct val="100000"/>
              </a:lnSpc>
              <a:spcBef>
                <a:spcPts val="0"/>
              </a:spcBef>
              <a:spcAft>
                <a:spcPts val="0"/>
              </a:spcAft>
              <a:buClr>
                <a:schemeClr val="dk2"/>
              </a:buClr>
              <a:buSzPct val="25000"/>
              <a:buFont typeface="Arial"/>
              <a:buNone/>
            </a:pPr>
            <a:fld id="{00000000-1234-1234-1234-123412341234}" type="slidenum">
              <a:rPr lang="en" sz="1300" b="1" i="0" u="none" strike="noStrike" cap="none">
                <a:solidFill>
                  <a:schemeClr val="bg1"/>
                </a:solidFill>
                <a:latin typeface="Arial"/>
                <a:ea typeface="Arial"/>
                <a:cs typeface="Arial"/>
                <a:sym typeface="Arial"/>
              </a:rPr>
              <a:t>2</a:t>
            </a:fld>
            <a:endParaRPr lang="en" sz="1300" b="1" i="0" u="none" strike="noStrike" cap="none" dirty="0">
              <a:solidFill>
                <a:schemeClr val="bg1"/>
              </a:solidFill>
              <a:latin typeface="Arial"/>
              <a:ea typeface="Arial"/>
              <a:cs typeface="Arial"/>
              <a:sym typeface="Arial"/>
            </a:endParaRPr>
          </a:p>
        </p:txBody>
      </p:sp>
      <p:pic>
        <p:nvPicPr>
          <p:cNvPr id="26" name="Shape 26"/>
          <p:cNvPicPr preferRelativeResize="0"/>
          <p:nvPr/>
        </p:nvPicPr>
        <p:blipFill rotWithShape="1">
          <a:blip r:embed="rId3">
            <a:alphaModFix/>
          </a:blip>
          <a:srcRect/>
          <a:stretch/>
        </p:blipFill>
        <p:spPr>
          <a:xfrm>
            <a:off x="2424680" y="497967"/>
            <a:ext cx="4360168" cy="4171766"/>
          </a:xfrm>
          <a:prstGeom prst="rect">
            <a:avLst/>
          </a:prstGeom>
          <a:noFill/>
          <a:ln>
            <a:noFill/>
          </a:ln>
        </p:spPr>
      </p:pic>
      <p:sp>
        <p:nvSpPr>
          <p:cNvPr id="27" name="Shape 27"/>
          <p:cNvSpPr txBox="1"/>
          <p:nvPr/>
        </p:nvSpPr>
        <p:spPr>
          <a:xfrm>
            <a:off x="0" y="136370"/>
            <a:ext cx="9144000" cy="40010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000000"/>
              </a:buClr>
              <a:buSzPct val="25000"/>
              <a:buFont typeface="Arial"/>
              <a:buNone/>
            </a:pPr>
            <a:r>
              <a:rPr lang="en" sz="2000" b="1" i="0" u="none" strike="noStrike" cap="none">
                <a:solidFill>
                  <a:srgbClr val="000000"/>
                </a:solidFill>
                <a:latin typeface="Arial"/>
                <a:ea typeface="Arial"/>
                <a:cs typeface="Arial"/>
                <a:sym typeface="Arial"/>
              </a:rPr>
              <a:t>Core Competencies for Primary School Teachers in Crisis Contexts</a:t>
            </a:r>
          </a:p>
        </p:txBody>
      </p:sp>
    </p:spTree>
  </p:cSld>
  <p:clrMapOvr>
    <a:masterClrMapping/>
  </p:clrMapOvr>
  <p:transition spd="slow">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Shape 220"/>
          <p:cNvSpPr txBox="1">
            <a:spLocks noGrp="1"/>
          </p:cNvSpPr>
          <p:nvPr>
            <p:ph type="title"/>
          </p:nvPr>
        </p:nvSpPr>
        <p:spPr>
          <a:xfrm>
            <a:off x="457199" y="0"/>
            <a:ext cx="8229600" cy="1141497"/>
          </a:xfrm>
          <a:prstGeom prst="rect">
            <a:avLst/>
          </a:prstGeom>
          <a:noFill/>
          <a:ln>
            <a:noFill/>
          </a:ln>
        </p:spPr>
        <p:txBody>
          <a:bodyPr lIns="91425" tIns="91425" rIns="91425" bIns="91425" anchor="b" anchorCtr="0">
            <a:noAutofit/>
          </a:bodyPr>
          <a:lstStyle/>
          <a:p>
            <a:pPr marL="0" marR="0" lvl="0" indent="0" algn="l" rtl="0">
              <a:lnSpc>
                <a:spcPct val="100000"/>
              </a:lnSpc>
              <a:spcBef>
                <a:spcPts val="0"/>
              </a:spcBef>
              <a:spcAft>
                <a:spcPts val="0"/>
              </a:spcAft>
              <a:buClr>
                <a:schemeClr val="lt1"/>
              </a:buClr>
              <a:buSzPct val="25000"/>
              <a:buFont typeface="Arial"/>
              <a:buNone/>
            </a:pPr>
            <a:r>
              <a:rPr lang="en" sz="4800" b="1" i="0" u="none" strike="noStrike" cap="none" dirty="0">
                <a:solidFill>
                  <a:schemeClr val="tx1"/>
                </a:solidFill>
                <a:latin typeface="Arial"/>
                <a:ea typeface="Arial"/>
                <a:cs typeface="Arial"/>
                <a:sym typeface="Arial"/>
              </a:rPr>
              <a:t>Practice TLCs</a:t>
            </a:r>
          </a:p>
        </p:txBody>
      </p:sp>
      <p:sp>
        <p:nvSpPr>
          <p:cNvPr id="221" name="Shape 221"/>
          <p:cNvSpPr txBox="1">
            <a:spLocks noGrp="1"/>
          </p:cNvSpPr>
          <p:nvPr>
            <p:ph type="sldNum" idx="12"/>
          </p:nvPr>
        </p:nvSpPr>
        <p:spPr>
          <a:xfrm>
            <a:off x="8427947" y="4786708"/>
            <a:ext cx="548699" cy="393600"/>
          </a:xfrm>
          <a:prstGeom prst="rect">
            <a:avLst/>
          </a:prstGeom>
          <a:noFill/>
          <a:ln>
            <a:noFill/>
          </a:ln>
        </p:spPr>
        <p:txBody>
          <a:bodyPr lIns="91425" tIns="91425" rIns="91425" bIns="91425" anchor="ctr" anchorCtr="0">
            <a:noAutofit/>
          </a:bodyPr>
          <a:lstStyle/>
          <a:p>
            <a:pPr marL="0" marR="0" lvl="0" indent="0" algn="r" rtl="0">
              <a:lnSpc>
                <a:spcPct val="100000"/>
              </a:lnSpc>
              <a:spcBef>
                <a:spcPts val="0"/>
              </a:spcBef>
              <a:spcAft>
                <a:spcPts val="0"/>
              </a:spcAft>
              <a:buClr>
                <a:schemeClr val="dk2"/>
              </a:buClr>
              <a:buSzPct val="25000"/>
              <a:buFont typeface="Arial"/>
              <a:buNone/>
            </a:pPr>
            <a:fld id="{00000000-1234-1234-1234-123412341234}" type="slidenum">
              <a:rPr lang="en" sz="1300" b="1" i="0" u="none" strike="noStrike" cap="none">
                <a:solidFill>
                  <a:schemeClr val="bg1"/>
                </a:solidFill>
                <a:latin typeface="Arial"/>
                <a:ea typeface="Arial"/>
                <a:cs typeface="Arial"/>
                <a:sym typeface="Arial"/>
              </a:rPr>
              <a:t>20</a:t>
            </a:fld>
            <a:endParaRPr lang="en" sz="1300" b="1" i="0" u="none" strike="noStrike" cap="none" dirty="0">
              <a:solidFill>
                <a:schemeClr val="bg1"/>
              </a:solidFill>
              <a:latin typeface="Arial"/>
              <a:ea typeface="Arial"/>
              <a:cs typeface="Arial"/>
              <a:sym typeface="Arial"/>
            </a:endParaRPr>
          </a:p>
        </p:txBody>
      </p:sp>
      <p:sp>
        <p:nvSpPr>
          <p:cNvPr id="222" name="Shape 222"/>
          <p:cNvSpPr txBox="1"/>
          <p:nvPr/>
        </p:nvSpPr>
        <p:spPr>
          <a:xfrm>
            <a:off x="457199" y="1141496"/>
            <a:ext cx="7826644" cy="3500245"/>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000000"/>
              </a:buClr>
              <a:buSzPct val="25000"/>
              <a:buFont typeface="Arial"/>
              <a:buNone/>
            </a:pPr>
            <a:r>
              <a:rPr lang="en" sz="2000" b="0" i="0" u="none" strike="noStrike" cap="none" dirty="0">
                <a:solidFill>
                  <a:srgbClr val="000000"/>
                </a:solidFill>
                <a:latin typeface="Arial"/>
                <a:ea typeface="Arial"/>
                <a:cs typeface="Arial"/>
                <a:sym typeface="Arial"/>
              </a:rPr>
              <a:t>Each participant will have 15 minutes to practice facilitating a TLC. The remaining participants will role-play teachers.</a:t>
            </a:r>
          </a:p>
          <a:p>
            <a:pPr marL="0" marR="0" lvl="0" indent="0" algn="l" rtl="0">
              <a:lnSpc>
                <a:spcPct val="100000"/>
              </a:lnSpc>
              <a:spcBef>
                <a:spcPts val="0"/>
              </a:spcBef>
              <a:spcAft>
                <a:spcPts val="0"/>
              </a:spcAft>
              <a:buClr>
                <a:srgbClr val="000000"/>
              </a:buClr>
              <a:buFont typeface="Arial"/>
              <a:buNone/>
            </a:pPr>
            <a:endParaRPr sz="2000" b="0" i="0" u="none" strike="noStrike" cap="none" dirty="0">
              <a:solidFill>
                <a:srgbClr val="000000"/>
              </a:solidFill>
              <a:latin typeface="Arial"/>
              <a:ea typeface="Arial"/>
              <a:cs typeface="Arial"/>
              <a:sym typeface="Arial"/>
            </a:endParaRPr>
          </a:p>
          <a:p>
            <a:pPr marL="457200" marR="0" lvl="0" indent="-444500" algn="l" rtl="0">
              <a:lnSpc>
                <a:spcPct val="100000"/>
              </a:lnSpc>
              <a:spcBef>
                <a:spcPts val="0"/>
              </a:spcBef>
              <a:spcAft>
                <a:spcPts val="0"/>
              </a:spcAft>
              <a:buClr>
                <a:srgbClr val="000000"/>
              </a:buClr>
              <a:buSzPct val="100000"/>
              <a:buFont typeface="+mj-lt"/>
              <a:buAutoNum type="arabicPeriod"/>
            </a:pPr>
            <a:r>
              <a:rPr lang="en" sz="1800" b="0" i="0" u="none" strike="noStrike" cap="none" dirty="0">
                <a:solidFill>
                  <a:srgbClr val="000000"/>
                </a:solidFill>
                <a:latin typeface="Arial"/>
                <a:ea typeface="Arial"/>
                <a:cs typeface="Arial"/>
                <a:sym typeface="Arial"/>
              </a:rPr>
              <a:t>Select participant to role-play Peer Coach; all other participants will role-play teachers.</a:t>
            </a:r>
          </a:p>
          <a:p>
            <a:pPr marL="457200" marR="0" lvl="0" indent="-444500" algn="l" rtl="0">
              <a:lnSpc>
                <a:spcPct val="100000"/>
              </a:lnSpc>
              <a:spcBef>
                <a:spcPts val="0"/>
              </a:spcBef>
              <a:spcAft>
                <a:spcPts val="0"/>
              </a:spcAft>
              <a:buClr>
                <a:srgbClr val="000000"/>
              </a:buClr>
              <a:buFont typeface="+mj-lt"/>
              <a:buAutoNum type="arabicPeriod"/>
            </a:pPr>
            <a:endParaRPr sz="1800" b="0" i="0" u="none" strike="noStrike" cap="none" dirty="0">
              <a:solidFill>
                <a:srgbClr val="000000"/>
              </a:solidFill>
              <a:latin typeface="Arial"/>
              <a:ea typeface="Arial"/>
              <a:cs typeface="Arial"/>
              <a:sym typeface="Arial"/>
            </a:endParaRPr>
          </a:p>
          <a:p>
            <a:pPr marL="457200" marR="0" lvl="0" indent="-444500" algn="l" rtl="0">
              <a:lnSpc>
                <a:spcPct val="100000"/>
              </a:lnSpc>
              <a:spcBef>
                <a:spcPts val="0"/>
              </a:spcBef>
              <a:spcAft>
                <a:spcPts val="0"/>
              </a:spcAft>
              <a:buClr>
                <a:srgbClr val="000000"/>
              </a:buClr>
              <a:buSzPct val="100000"/>
              <a:buFont typeface="+mj-lt"/>
              <a:buAutoNum type="arabicPeriod"/>
            </a:pPr>
            <a:r>
              <a:rPr lang="en" sz="1800" b="0" i="0" u="none" strike="noStrike" cap="none" dirty="0">
                <a:solidFill>
                  <a:srgbClr val="000000"/>
                </a:solidFill>
                <a:latin typeface="Arial"/>
                <a:ea typeface="Arial"/>
                <a:cs typeface="Arial"/>
                <a:sym typeface="Arial"/>
              </a:rPr>
              <a:t>Select challenge to discuss in TLC.</a:t>
            </a:r>
          </a:p>
          <a:p>
            <a:pPr marL="342900" marR="0" lvl="0" indent="-342900" algn="l" rtl="0">
              <a:lnSpc>
                <a:spcPct val="100000"/>
              </a:lnSpc>
              <a:spcBef>
                <a:spcPts val="0"/>
              </a:spcBef>
              <a:spcAft>
                <a:spcPts val="0"/>
              </a:spcAft>
              <a:buClr>
                <a:srgbClr val="000000"/>
              </a:buClr>
              <a:buFont typeface="+mj-lt"/>
              <a:buAutoNum type="arabicPeriod"/>
            </a:pPr>
            <a:endParaRPr sz="1800" b="0" i="0" u="none" strike="noStrike" cap="none" dirty="0">
              <a:solidFill>
                <a:srgbClr val="000000"/>
              </a:solidFill>
              <a:latin typeface="Arial"/>
              <a:ea typeface="Arial"/>
              <a:cs typeface="Arial"/>
              <a:sym typeface="Arial"/>
            </a:endParaRPr>
          </a:p>
          <a:p>
            <a:pPr marL="457200" marR="0" lvl="0" indent="-444500" algn="l" rtl="0">
              <a:lnSpc>
                <a:spcPct val="100000"/>
              </a:lnSpc>
              <a:spcBef>
                <a:spcPts val="0"/>
              </a:spcBef>
              <a:spcAft>
                <a:spcPts val="0"/>
              </a:spcAft>
              <a:buClr>
                <a:srgbClr val="000000"/>
              </a:buClr>
              <a:buSzPct val="100000"/>
              <a:buFont typeface="+mj-lt"/>
              <a:buAutoNum type="arabicPeriod"/>
            </a:pPr>
            <a:r>
              <a:rPr lang="en" sz="1800" b="0" i="0" u="none" strike="noStrike" cap="none" dirty="0">
                <a:solidFill>
                  <a:srgbClr val="000000"/>
                </a:solidFill>
                <a:latin typeface="Arial"/>
                <a:ea typeface="Arial"/>
                <a:cs typeface="Arial"/>
                <a:sym typeface="Arial"/>
              </a:rPr>
              <a:t>Facilitate TLC for 15 minutes.</a:t>
            </a:r>
          </a:p>
          <a:p>
            <a:pPr marL="342900" marR="0" lvl="0" indent="-342900" algn="l" rtl="0">
              <a:lnSpc>
                <a:spcPct val="100000"/>
              </a:lnSpc>
              <a:spcBef>
                <a:spcPts val="0"/>
              </a:spcBef>
              <a:spcAft>
                <a:spcPts val="0"/>
              </a:spcAft>
              <a:buClr>
                <a:srgbClr val="000000"/>
              </a:buClr>
              <a:buFont typeface="+mj-lt"/>
              <a:buAutoNum type="arabicPeriod"/>
            </a:pPr>
            <a:endParaRPr sz="1800" b="0" i="0" u="none" strike="noStrike" cap="none" dirty="0">
              <a:solidFill>
                <a:srgbClr val="000000"/>
              </a:solidFill>
              <a:latin typeface="Arial"/>
              <a:ea typeface="Arial"/>
              <a:cs typeface="Arial"/>
              <a:sym typeface="Arial"/>
            </a:endParaRPr>
          </a:p>
          <a:p>
            <a:pPr marL="457200" marR="0" lvl="0" indent="-444500" algn="l" rtl="0">
              <a:lnSpc>
                <a:spcPct val="100000"/>
              </a:lnSpc>
              <a:spcBef>
                <a:spcPts val="0"/>
              </a:spcBef>
              <a:spcAft>
                <a:spcPts val="0"/>
              </a:spcAft>
              <a:buClr>
                <a:srgbClr val="000000"/>
              </a:buClr>
              <a:buSzPct val="100000"/>
              <a:buFont typeface="+mj-lt"/>
              <a:buAutoNum type="arabicPeriod"/>
            </a:pPr>
            <a:r>
              <a:rPr lang="en" sz="1800" b="0" i="0" u="none" strike="noStrike" cap="none" dirty="0">
                <a:solidFill>
                  <a:srgbClr val="000000"/>
                </a:solidFill>
                <a:latin typeface="Arial"/>
                <a:ea typeface="Arial"/>
                <a:cs typeface="Arial"/>
                <a:sym typeface="Arial"/>
              </a:rPr>
              <a:t>After 15 minutes, each group will share two things the Peer Coach did well and one thing the Peer Coach could improve.</a:t>
            </a:r>
          </a:p>
        </p:txBody>
      </p:sp>
    </p:spTree>
  </p:cSld>
  <p:clrMapOvr>
    <a:masterClrMapping/>
  </p:clrMapOvr>
  <p:transition spd="slow">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Shape 233"/>
          <p:cNvSpPr txBox="1">
            <a:spLocks noGrp="1"/>
          </p:cNvSpPr>
          <p:nvPr>
            <p:ph type="ctrTitle"/>
          </p:nvPr>
        </p:nvSpPr>
        <p:spPr>
          <a:xfrm>
            <a:off x="451981" y="155156"/>
            <a:ext cx="7772400" cy="1684198"/>
          </a:xfrm>
          <a:prstGeom prst="rect">
            <a:avLst/>
          </a:prstGeom>
          <a:noFill/>
          <a:ln>
            <a:noFill/>
          </a:ln>
        </p:spPr>
        <p:txBody>
          <a:bodyPr lIns="91425" tIns="91425" rIns="91425" bIns="91425" anchor="b" anchorCtr="0">
            <a:noAutofit/>
          </a:bodyPr>
          <a:lstStyle/>
          <a:p>
            <a:pPr marL="0" marR="0" lvl="0" indent="0" algn="l" rtl="0">
              <a:lnSpc>
                <a:spcPct val="100000"/>
              </a:lnSpc>
              <a:spcBef>
                <a:spcPts val="0"/>
              </a:spcBef>
              <a:spcAft>
                <a:spcPts val="0"/>
              </a:spcAft>
              <a:buClr>
                <a:schemeClr val="dk2"/>
              </a:buClr>
              <a:buSzPct val="25000"/>
              <a:buFont typeface="Arial"/>
              <a:buNone/>
            </a:pPr>
            <a:r>
              <a:rPr lang="en" sz="4800" b="1" i="0" u="none" strike="noStrike" cap="none" dirty="0">
                <a:latin typeface="Arial"/>
                <a:ea typeface="Arial"/>
                <a:cs typeface="Arial"/>
                <a:sym typeface="Arial"/>
              </a:rPr>
              <a:t>Day 2</a:t>
            </a:r>
          </a:p>
          <a:p>
            <a:pPr marL="0" marR="0" lvl="0" indent="0" algn="l" rtl="0">
              <a:lnSpc>
                <a:spcPct val="100000"/>
              </a:lnSpc>
              <a:spcBef>
                <a:spcPts val="0"/>
              </a:spcBef>
              <a:spcAft>
                <a:spcPts val="0"/>
              </a:spcAft>
              <a:buClr>
                <a:schemeClr val="dk2"/>
              </a:buClr>
              <a:buSzPct val="25000"/>
              <a:buFont typeface="Arial"/>
              <a:buNone/>
            </a:pPr>
            <a:r>
              <a:rPr lang="en" sz="3600" b="1" i="0" u="none" strike="noStrike" cap="none" dirty="0">
                <a:latin typeface="Arial"/>
                <a:ea typeface="Arial"/>
                <a:cs typeface="Arial"/>
                <a:sym typeface="Arial"/>
              </a:rPr>
              <a:t>Teacher Learning Circles (TLCs)</a:t>
            </a:r>
          </a:p>
        </p:txBody>
      </p:sp>
      <p:sp>
        <p:nvSpPr>
          <p:cNvPr id="234" name="Shape 234"/>
          <p:cNvSpPr txBox="1">
            <a:spLocks noGrp="1"/>
          </p:cNvSpPr>
          <p:nvPr>
            <p:ph type="subTitle" idx="1"/>
          </p:nvPr>
        </p:nvSpPr>
        <p:spPr>
          <a:xfrm>
            <a:off x="451981" y="2682651"/>
            <a:ext cx="7772400" cy="712499"/>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chemeClr val="lt2"/>
              </a:buClr>
              <a:buSzPct val="25000"/>
              <a:buFont typeface="Arial"/>
              <a:buNone/>
            </a:pPr>
            <a:r>
              <a:rPr lang="en" sz="2000" b="1" i="0" u="none" strike="noStrike" cap="none" dirty="0">
                <a:latin typeface="Arial"/>
                <a:ea typeface="Arial"/>
                <a:cs typeface="Arial"/>
                <a:sym typeface="Arial"/>
              </a:rPr>
              <a:t>Session 2: Setting Goals in the 4 Core Competency Areas of the </a:t>
            </a:r>
            <a:r>
              <a:rPr lang="en" sz="2000" b="1" i="1" u="none" strike="noStrike" cap="none" dirty="0">
                <a:latin typeface="Arial"/>
                <a:ea typeface="Arial"/>
                <a:cs typeface="Arial"/>
                <a:sym typeface="Arial"/>
              </a:rPr>
              <a:t>Training for Primary School Teachers in Crisis Contexts</a:t>
            </a:r>
          </a:p>
        </p:txBody>
      </p:sp>
      <p:sp>
        <p:nvSpPr>
          <p:cNvPr id="235" name="Shape 235"/>
          <p:cNvSpPr txBox="1">
            <a:spLocks noGrp="1"/>
          </p:cNvSpPr>
          <p:nvPr>
            <p:ph type="sldNum" sz="quarter" idx="12"/>
          </p:nvPr>
        </p:nvSpPr>
        <p:spPr>
          <a:xfrm>
            <a:off x="6907400" y="4829256"/>
            <a:ext cx="2057400" cy="273844"/>
          </a:xfrm>
          <a:prstGeom prst="rect">
            <a:avLst/>
          </a:prstGeom>
          <a:noFill/>
          <a:ln>
            <a:noFill/>
          </a:ln>
        </p:spPr>
        <p:txBody>
          <a:bodyPr lIns="91425" tIns="91425" rIns="91425" bIns="91425" anchor="ctr" anchorCtr="0">
            <a:noAutofit/>
          </a:bodyPr>
          <a:lstStyle/>
          <a:p>
            <a:pPr marL="0" marR="0" lvl="0" indent="0" algn="r" rtl="0">
              <a:lnSpc>
                <a:spcPct val="100000"/>
              </a:lnSpc>
              <a:spcBef>
                <a:spcPts val="0"/>
              </a:spcBef>
              <a:spcAft>
                <a:spcPts val="0"/>
              </a:spcAft>
              <a:buClr>
                <a:schemeClr val="dk2"/>
              </a:buClr>
              <a:buSzPct val="25000"/>
              <a:buFont typeface="Arial"/>
              <a:buNone/>
            </a:pPr>
            <a:fld id="{00000000-1234-1234-1234-123412341234}" type="slidenum">
              <a:rPr lang="en" sz="1300" b="1" i="0" u="none" strike="noStrike" cap="none">
                <a:solidFill>
                  <a:schemeClr val="bg1"/>
                </a:solidFill>
                <a:latin typeface="Arial"/>
                <a:ea typeface="Arial"/>
                <a:cs typeface="Arial"/>
                <a:sym typeface="Arial"/>
              </a:rPr>
              <a:t>21</a:t>
            </a:fld>
            <a:endParaRPr lang="en" sz="1300" b="1" i="0" u="none" strike="noStrike" cap="none" dirty="0">
              <a:solidFill>
                <a:schemeClr val="bg1"/>
              </a:solidFill>
              <a:latin typeface="Arial"/>
              <a:ea typeface="Arial"/>
              <a:cs typeface="Arial"/>
              <a:sym typeface="Arial"/>
            </a:endParaRPr>
          </a:p>
        </p:txBody>
      </p:sp>
    </p:spTree>
  </p:cSld>
  <p:clrMapOvr>
    <a:masterClrMapping/>
  </p:clrMapOvr>
  <p:transition spd="slow">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Shape 240"/>
          <p:cNvSpPr txBox="1">
            <a:spLocks noGrp="1"/>
          </p:cNvSpPr>
          <p:nvPr>
            <p:ph type="sldNum" sz="quarter" idx="12"/>
          </p:nvPr>
        </p:nvSpPr>
        <p:spPr>
          <a:xfrm>
            <a:off x="6898541" y="4851085"/>
            <a:ext cx="2057400" cy="273844"/>
          </a:xfrm>
          <a:prstGeom prst="rect">
            <a:avLst/>
          </a:prstGeom>
          <a:noFill/>
          <a:ln>
            <a:noFill/>
          </a:ln>
        </p:spPr>
        <p:txBody>
          <a:bodyPr lIns="91425" tIns="91425" rIns="91425" bIns="91425" anchor="ctr" anchorCtr="0">
            <a:noAutofit/>
          </a:bodyPr>
          <a:lstStyle/>
          <a:p>
            <a:pPr marL="0" marR="0" lvl="0" indent="0" algn="r" rtl="0">
              <a:lnSpc>
                <a:spcPct val="100000"/>
              </a:lnSpc>
              <a:spcBef>
                <a:spcPts val="0"/>
              </a:spcBef>
              <a:spcAft>
                <a:spcPts val="0"/>
              </a:spcAft>
              <a:buClr>
                <a:schemeClr val="dk2"/>
              </a:buClr>
              <a:buSzPct val="25000"/>
              <a:buFont typeface="Arial"/>
              <a:buNone/>
            </a:pPr>
            <a:fld id="{00000000-1234-1234-1234-123412341234}" type="slidenum">
              <a:rPr lang="en" sz="1300" b="1" i="0" u="none" strike="noStrike" cap="none">
                <a:solidFill>
                  <a:schemeClr val="bg1"/>
                </a:solidFill>
                <a:latin typeface="Arial"/>
                <a:ea typeface="Arial"/>
                <a:cs typeface="Arial"/>
                <a:sym typeface="Arial"/>
              </a:rPr>
              <a:t>22</a:t>
            </a:fld>
            <a:endParaRPr lang="en" sz="1300" b="1" i="0" u="none" strike="noStrike" cap="none" dirty="0">
              <a:solidFill>
                <a:schemeClr val="bg1"/>
              </a:solidFill>
              <a:latin typeface="Arial"/>
              <a:ea typeface="Arial"/>
              <a:cs typeface="Arial"/>
              <a:sym typeface="Arial"/>
            </a:endParaRPr>
          </a:p>
        </p:txBody>
      </p:sp>
      <p:pic>
        <p:nvPicPr>
          <p:cNvPr id="241" name="Shape 241"/>
          <p:cNvPicPr preferRelativeResize="0"/>
          <p:nvPr/>
        </p:nvPicPr>
        <p:blipFill rotWithShape="1">
          <a:blip r:embed="rId3">
            <a:alphaModFix/>
          </a:blip>
          <a:srcRect/>
          <a:stretch/>
        </p:blipFill>
        <p:spPr>
          <a:xfrm>
            <a:off x="2330698" y="560835"/>
            <a:ext cx="4451608" cy="4259254"/>
          </a:xfrm>
          <a:prstGeom prst="rect">
            <a:avLst/>
          </a:prstGeom>
          <a:noFill/>
          <a:ln>
            <a:noFill/>
          </a:ln>
        </p:spPr>
      </p:pic>
      <p:sp>
        <p:nvSpPr>
          <p:cNvPr id="242" name="Shape 242"/>
          <p:cNvSpPr txBox="1"/>
          <p:nvPr/>
        </p:nvSpPr>
        <p:spPr>
          <a:xfrm>
            <a:off x="0" y="260046"/>
            <a:ext cx="9144000" cy="40010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000000"/>
              </a:buClr>
              <a:buSzPct val="25000"/>
              <a:buFont typeface="Arial"/>
              <a:buNone/>
            </a:pPr>
            <a:r>
              <a:rPr lang="en" sz="2000" b="1" i="0" u="none" strike="noStrike" cap="none">
                <a:solidFill>
                  <a:srgbClr val="000000"/>
                </a:solidFill>
                <a:latin typeface="Arial"/>
                <a:ea typeface="Arial"/>
                <a:cs typeface="Arial"/>
                <a:sym typeface="Arial"/>
              </a:rPr>
              <a:t>Core Competencies for Primary School Teachers in Crisis Contexts</a:t>
            </a:r>
          </a:p>
        </p:txBody>
      </p:sp>
    </p:spTree>
  </p:cSld>
  <p:clrMapOvr>
    <a:masterClrMapping/>
  </p:clrMapOvr>
  <p:transition spd="slow">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Shape 247"/>
          <p:cNvSpPr txBox="1">
            <a:spLocks noGrp="1"/>
          </p:cNvSpPr>
          <p:nvPr>
            <p:ph type="title"/>
          </p:nvPr>
        </p:nvSpPr>
        <p:spPr>
          <a:xfrm>
            <a:off x="370003" y="-38745"/>
            <a:ext cx="8229600" cy="1141497"/>
          </a:xfrm>
          <a:prstGeom prst="rect">
            <a:avLst/>
          </a:prstGeom>
          <a:noFill/>
          <a:ln>
            <a:noFill/>
          </a:ln>
        </p:spPr>
        <p:txBody>
          <a:bodyPr lIns="91425" tIns="91425" rIns="91425" bIns="91425" anchor="b" anchorCtr="0">
            <a:noAutofit/>
          </a:bodyPr>
          <a:lstStyle/>
          <a:p>
            <a:pPr marL="0" marR="0" lvl="0" indent="0" algn="l" rtl="0">
              <a:lnSpc>
                <a:spcPct val="100000"/>
              </a:lnSpc>
              <a:spcBef>
                <a:spcPts val="0"/>
              </a:spcBef>
              <a:spcAft>
                <a:spcPts val="0"/>
              </a:spcAft>
              <a:buClr>
                <a:schemeClr val="lt1"/>
              </a:buClr>
              <a:buSzPct val="25000"/>
              <a:buFont typeface="Arial"/>
              <a:buNone/>
            </a:pPr>
            <a:r>
              <a:rPr lang="en" sz="4800" b="1" i="0" u="none" strike="noStrike" cap="none" dirty="0">
                <a:solidFill>
                  <a:schemeClr val="tx1"/>
                </a:solidFill>
                <a:latin typeface="Arial"/>
                <a:ea typeface="Arial"/>
                <a:cs typeface="Arial"/>
                <a:sym typeface="Arial"/>
              </a:rPr>
              <a:t>Objectives</a:t>
            </a:r>
          </a:p>
        </p:txBody>
      </p:sp>
      <p:sp>
        <p:nvSpPr>
          <p:cNvPr id="248" name="Shape 248"/>
          <p:cNvSpPr txBox="1">
            <a:spLocks noGrp="1"/>
          </p:cNvSpPr>
          <p:nvPr>
            <p:ph type="body" idx="1"/>
          </p:nvPr>
        </p:nvSpPr>
        <p:spPr>
          <a:xfrm>
            <a:off x="764247" y="1769786"/>
            <a:ext cx="7565099" cy="2993700"/>
          </a:xfrm>
          <a:prstGeom prst="rect">
            <a:avLst/>
          </a:prstGeom>
          <a:noFill/>
          <a:ln>
            <a:noFill/>
          </a:ln>
        </p:spPr>
        <p:txBody>
          <a:bodyPr lIns="91425" tIns="91425" rIns="91425" bIns="91425" anchor="t" anchorCtr="0">
            <a:noAutofit/>
          </a:bodyPr>
          <a:lstStyle/>
          <a:p>
            <a:pPr marL="457200" marR="0" lvl="0" indent="-457200" algn="l" rtl="0">
              <a:lnSpc>
                <a:spcPct val="100000"/>
              </a:lnSpc>
              <a:spcBef>
                <a:spcPts val="0"/>
              </a:spcBef>
              <a:spcAft>
                <a:spcPts val="0"/>
              </a:spcAft>
              <a:buClr>
                <a:schemeClr val="dk2"/>
              </a:buClr>
              <a:buSzPct val="100000"/>
              <a:buFont typeface="Arial"/>
              <a:buChar char="•"/>
            </a:pPr>
            <a:r>
              <a:rPr lang="en" sz="2400" b="0" i="0" u="none" strike="noStrike" cap="none">
                <a:solidFill>
                  <a:srgbClr val="000000"/>
                </a:solidFill>
                <a:latin typeface="Arial"/>
                <a:ea typeface="Arial"/>
                <a:cs typeface="Arial"/>
                <a:sym typeface="Arial"/>
              </a:rPr>
              <a:t>Set goals in the 4 core competency areas from the </a:t>
            </a:r>
            <a:r>
              <a:rPr lang="en" sz="2400" b="0" i="1" u="none" strike="noStrike" cap="none">
                <a:solidFill>
                  <a:srgbClr val="000000"/>
                </a:solidFill>
                <a:latin typeface="Arial"/>
                <a:ea typeface="Arial"/>
                <a:cs typeface="Arial"/>
                <a:sym typeface="Arial"/>
              </a:rPr>
              <a:t>Training for Primary School Teachers in Crisis Contexts</a:t>
            </a:r>
          </a:p>
          <a:p>
            <a:pPr marL="457200" marR="0" lvl="0" indent="-457200" algn="l" rtl="0">
              <a:lnSpc>
                <a:spcPct val="100000"/>
              </a:lnSpc>
              <a:spcBef>
                <a:spcPts val="0"/>
              </a:spcBef>
              <a:spcAft>
                <a:spcPts val="0"/>
              </a:spcAft>
              <a:buClr>
                <a:schemeClr val="dk2"/>
              </a:buClr>
              <a:buSzPct val="100000"/>
              <a:buFont typeface="Arial"/>
              <a:buChar char="•"/>
            </a:pPr>
            <a:r>
              <a:rPr lang="en" sz="2400" b="0" i="0" u="none" strike="noStrike" cap="none" dirty="0">
                <a:solidFill>
                  <a:srgbClr val="000000"/>
                </a:solidFill>
                <a:latin typeface="Arial"/>
                <a:ea typeface="Arial"/>
                <a:cs typeface="Arial"/>
                <a:sym typeface="Arial"/>
              </a:rPr>
              <a:t>Explain the purpose of the Goal Tracking Sheets</a:t>
            </a:r>
          </a:p>
          <a:p>
            <a:pPr marL="457200" marR="0" lvl="0" indent="-457200" algn="l" rtl="0">
              <a:lnSpc>
                <a:spcPct val="100000"/>
              </a:lnSpc>
              <a:spcBef>
                <a:spcPts val="0"/>
              </a:spcBef>
              <a:spcAft>
                <a:spcPts val="0"/>
              </a:spcAft>
              <a:buClr>
                <a:schemeClr val="dk2"/>
              </a:buClr>
              <a:buSzPct val="100000"/>
              <a:buFont typeface="Arial"/>
              <a:buChar char="•"/>
            </a:pPr>
            <a:r>
              <a:rPr lang="en" sz="2400" b="0" i="0" u="none" strike="noStrike" cap="none" dirty="0">
                <a:solidFill>
                  <a:srgbClr val="000000"/>
                </a:solidFill>
                <a:latin typeface="Arial"/>
                <a:ea typeface="Arial"/>
                <a:cs typeface="Arial"/>
                <a:sym typeface="Arial"/>
              </a:rPr>
              <a:t>Identify the steps in planning a TLC</a:t>
            </a:r>
          </a:p>
        </p:txBody>
      </p:sp>
      <p:sp>
        <p:nvSpPr>
          <p:cNvPr id="249" name="Shape 249"/>
          <p:cNvSpPr txBox="1">
            <a:spLocks noGrp="1"/>
          </p:cNvSpPr>
          <p:nvPr>
            <p:ph type="sldNum" idx="12"/>
          </p:nvPr>
        </p:nvSpPr>
        <p:spPr>
          <a:xfrm>
            <a:off x="8479297" y="4794482"/>
            <a:ext cx="548699" cy="393600"/>
          </a:xfrm>
          <a:prstGeom prst="rect">
            <a:avLst/>
          </a:prstGeom>
          <a:noFill/>
          <a:ln>
            <a:noFill/>
          </a:ln>
        </p:spPr>
        <p:txBody>
          <a:bodyPr lIns="91425" tIns="91425" rIns="91425" bIns="91425" anchor="ctr" anchorCtr="0">
            <a:noAutofit/>
          </a:bodyPr>
          <a:lstStyle/>
          <a:p>
            <a:pPr marL="0" marR="0" lvl="0" indent="0" algn="r" rtl="0">
              <a:lnSpc>
                <a:spcPct val="100000"/>
              </a:lnSpc>
              <a:spcBef>
                <a:spcPts val="0"/>
              </a:spcBef>
              <a:spcAft>
                <a:spcPts val="0"/>
              </a:spcAft>
              <a:buClr>
                <a:schemeClr val="dk2"/>
              </a:buClr>
              <a:buSzPct val="25000"/>
              <a:buFont typeface="Arial"/>
              <a:buNone/>
            </a:pPr>
            <a:fld id="{00000000-1234-1234-1234-123412341234}" type="slidenum">
              <a:rPr lang="en" sz="1300" b="1" i="0" u="none" strike="noStrike" cap="none">
                <a:solidFill>
                  <a:schemeClr val="bg1"/>
                </a:solidFill>
                <a:latin typeface="Arial"/>
                <a:ea typeface="Arial"/>
                <a:cs typeface="Arial"/>
                <a:sym typeface="Arial"/>
              </a:rPr>
              <a:t>23</a:t>
            </a:fld>
            <a:endParaRPr lang="en" sz="1300" b="1" i="0" u="none" strike="noStrike" cap="none" dirty="0">
              <a:solidFill>
                <a:schemeClr val="bg1"/>
              </a:solidFill>
              <a:latin typeface="Arial"/>
              <a:ea typeface="Arial"/>
              <a:cs typeface="Arial"/>
              <a:sym typeface="Arial"/>
            </a:endParaRPr>
          </a:p>
        </p:txBody>
      </p:sp>
      <p:sp>
        <p:nvSpPr>
          <p:cNvPr id="250" name="Shape 250"/>
          <p:cNvSpPr/>
          <p:nvPr/>
        </p:nvSpPr>
        <p:spPr>
          <a:xfrm>
            <a:off x="370003" y="1205437"/>
            <a:ext cx="8183378" cy="461664"/>
          </a:xfrm>
          <a:prstGeom prst="rect">
            <a:avLst/>
          </a:prstGeom>
          <a:noFill/>
          <a:ln>
            <a:noFill/>
          </a:ln>
        </p:spPr>
        <p:txBody>
          <a:bodyPr lIns="91425" tIns="45700" rIns="91425" bIns="45700" anchor="t" anchorCtr="0">
            <a:noAutofit/>
          </a:bodyPr>
          <a:lstStyle/>
          <a:p>
            <a:pPr marL="76200" marR="0" lvl="0" indent="0" algn="l" rtl="0">
              <a:lnSpc>
                <a:spcPct val="100000"/>
              </a:lnSpc>
              <a:spcBef>
                <a:spcPts val="0"/>
              </a:spcBef>
              <a:spcAft>
                <a:spcPts val="0"/>
              </a:spcAft>
              <a:buClr>
                <a:schemeClr val="dk1"/>
              </a:buClr>
              <a:buSzPct val="25000"/>
              <a:buFont typeface="Arial"/>
              <a:buNone/>
            </a:pPr>
            <a:r>
              <a:rPr lang="en" sz="2400" b="1" i="1" u="none" strike="noStrike" cap="none">
                <a:solidFill>
                  <a:schemeClr val="dk1"/>
                </a:solidFill>
                <a:latin typeface="Arial"/>
                <a:ea typeface="Arial"/>
                <a:cs typeface="Arial"/>
                <a:sym typeface="Arial"/>
              </a:rPr>
              <a:t>By the end of this session you will be able to:</a:t>
            </a:r>
          </a:p>
        </p:txBody>
      </p:sp>
    </p:spTree>
  </p:cSld>
  <p:clrMapOvr>
    <a:masterClrMapping/>
  </p:clrMapOvr>
  <p:transition spd="slow">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Shape 261"/>
          <p:cNvSpPr txBox="1">
            <a:spLocks noGrp="1"/>
          </p:cNvSpPr>
          <p:nvPr>
            <p:ph type="ctrTitle"/>
          </p:nvPr>
        </p:nvSpPr>
        <p:spPr>
          <a:xfrm>
            <a:off x="381000" y="86357"/>
            <a:ext cx="7772400" cy="1684198"/>
          </a:xfrm>
          <a:prstGeom prst="rect">
            <a:avLst/>
          </a:prstGeom>
          <a:noFill/>
          <a:ln>
            <a:noFill/>
          </a:ln>
        </p:spPr>
        <p:txBody>
          <a:bodyPr lIns="91425" tIns="91425" rIns="91425" bIns="91425" anchor="b" anchorCtr="0">
            <a:noAutofit/>
          </a:bodyPr>
          <a:lstStyle/>
          <a:p>
            <a:pPr marL="0" marR="0" lvl="0" indent="0" algn="l" rtl="0">
              <a:lnSpc>
                <a:spcPct val="100000"/>
              </a:lnSpc>
              <a:spcBef>
                <a:spcPts val="0"/>
              </a:spcBef>
              <a:spcAft>
                <a:spcPts val="0"/>
              </a:spcAft>
              <a:buClr>
                <a:schemeClr val="dk2"/>
              </a:buClr>
              <a:buSzPct val="25000"/>
              <a:buFont typeface="Arial"/>
              <a:buNone/>
            </a:pPr>
            <a:r>
              <a:rPr lang="en" sz="4800" b="1" i="0" u="none" strike="noStrike" cap="none" dirty="0">
                <a:latin typeface="Arial"/>
                <a:ea typeface="Arial"/>
                <a:cs typeface="Arial"/>
                <a:sym typeface="Arial"/>
              </a:rPr>
              <a:t>Day 3</a:t>
            </a:r>
          </a:p>
          <a:p>
            <a:pPr marL="0" marR="0" lvl="0" indent="0" algn="l" rtl="0">
              <a:lnSpc>
                <a:spcPct val="100000"/>
              </a:lnSpc>
              <a:spcBef>
                <a:spcPts val="0"/>
              </a:spcBef>
              <a:spcAft>
                <a:spcPts val="0"/>
              </a:spcAft>
              <a:buClr>
                <a:schemeClr val="dk2"/>
              </a:buClr>
              <a:buSzPct val="25000"/>
              <a:buFont typeface="Arial"/>
              <a:buNone/>
            </a:pPr>
            <a:r>
              <a:rPr lang="en" sz="3600" b="1" i="0" u="none" strike="noStrike" cap="none" dirty="0">
                <a:latin typeface="Arial"/>
                <a:ea typeface="Arial"/>
                <a:cs typeface="Arial"/>
                <a:sym typeface="Arial"/>
              </a:rPr>
              <a:t>Classroom Observations</a:t>
            </a:r>
          </a:p>
        </p:txBody>
      </p:sp>
      <p:sp>
        <p:nvSpPr>
          <p:cNvPr id="262" name="Shape 262"/>
          <p:cNvSpPr txBox="1">
            <a:spLocks noGrp="1"/>
          </p:cNvSpPr>
          <p:nvPr>
            <p:ph type="subTitle" idx="1"/>
          </p:nvPr>
        </p:nvSpPr>
        <p:spPr>
          <a:xfrm>
            <a:off x="381000" y="2620659"/>
            <a:ext cx="7772400" cy="712499"/>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chemeClr val="lt2"/>
              </a:buClr>
              <a:buSzPct val="25000"/>
              <a:buFont typeface="Arial"/>
              <a:buNone/>
            </a:pPr>
            <a:r>
              <a:rPr lang="en" sz="2000" b="1" i="0" u="none" strike="noStrike" cap="none" dirty="0">
                <a:latin typeface="Arial"/>
                <a:ea typeface="Arial"/>
                <a:cs typeface="Arial"/>
                <a:sym typeface="Arial"/>
              </a:rPr>
              <a:t>Session 1: Classroom Observations</a:t>
            </a:r>
          </a:p>
        </p:txBody>
      </p:sp>
      <p:sp>
        <p:nvSpPr>
          <p:cNvPr id="263" name="Shape 263"/>
          <p:cNvSpPr txBox="1">
            <a:spLocks noGrp="1"/>
          </p:cNvSpPr>
          <p:nvPr>
            <p:ph type="sldNum" sz="quarter" idx="12"/>
          </p:nvPr>
        </p:nvSpPr>
        <p:spPr>
          <a:xfrm>
            <a:off x="6915149" y="4854158"/>
            <a:ext cx="2057400" cy="273844"/>
          </a:xfrm>
          <a:prstGeom prst="rect">
            <a:avLst/>
          </a:prstGeom>
          <a:noFill/>
          <a:ln>
            <a:noFill/>
          </a:ln>
        </p:spPr>
        <p:txBody>
          <a:bodyPr lIns="91425" tIns="91425" rIns="91425" bIns="91425" anchor="ctr" anchorCtr="0">
            <a:noAutofit/>
          </a:bodyPr>
          <a:lstStyle/>
          <a:p>
            <a:pPr marL="0" marR="0" lvl="0" indent="0" algn="r" rtl="0">
              <a:lnSpc>
                <a:spcPct val="100000"/>
              </a:lnSpc>
              <a:spcBef>
                <a:spcPts val="0"/>
              </a:spcBef>
              <a:spcAft>
                <a:spcPts val="0"/>
              </a:spcAft>
              <a:buClr>
                <a:schemeClr val="dk2"/>
              </a:buClr>
              <a:buSzPct val="25000"/>
              <a:buFont typeface="Arial"/>
              <a:buNone/>
            </a:pPr>
            <a:fld id="{00000000-1234-1234-1234-123412341234}" type="slidenum">
              <a:rPr lang="en" sz="1300" b="1" i="0" u="none" strike="noStrike" cap="none">
                <a:solidFill>
                  <a:schemeClr val="bg1"/>
                </a:solidFill>
                <a:latin typeface="Arial"/>
                <a:ea typeface="Arial"/>
                <a:cs typeface="Arial"/>
                <a:sym typeface="Arial"/>
              </a:rPr>
              <a:t>24</a:t>
            </a:fld>
            <a:endParaRPr lang="en" sz="1300" b="1" i="0" u="none" strike="noStrike" cap="none" dirty="0">
              <a:solidFill>
                <a:schemeClr val="bg1"/>
              </a:solidFill>
              <a:latin typeface="Arial"/>
              <a:ea typeface="Arial"/>
              <a:cs typeface="Arial"/>
              <a:sym typeface="Arial"/>
            </a:endParaRPr>
          </a:p>
        </p:txBody>
      </p:sp>
    </p:spTree>
    <p:extLst>
      <p:ext uri="{BB962C8B-B14F-4D97-AF65-F5344CB8AC3E}">
        <p14:creationId xmlns:p14="http://schemas.microsoft.com/office/powerpoint/2010/main" val="1156072193"/>
      </p:ext>
    </p:extLst>
  </p:cSld>
  <p:clrMapOvr>
    <a:masterClrMapping/>
  </p:clrMapOvr>
  <p:transition spd="slow">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Shape 268"/>
          <p:cNvSpPr txBox="1">
            <a:spLocks noGrp="1"/>
          </p:cNvSpPr>
          <p:nvPr>
            <p:ph type="title"/>
          </p:nvPr>
        </p:nvSpPr>
        <p:spPr>
          <a:xfrm>
            <a:off x="410706" y="0"/>
            <a:ext cx="8229600" cy="1141497"/>
          </a:xfrm>
          <a:prstGeom prst="rect">
            <a:avLst/>
          </a:prstGeom>
          <a:noFill/>
          <a:ln>
            <a:noFill/>
          </a:ln>
        </p:spPr>
        <p:txBody>
          <a:bodyPr lIns="91425" tIns="91425" rIns="91425" bIns="91425" anchor="b" anchorCtr="0">
            <a:noAutofit/>
          </a:bodyPr>
          <a:lstStyle/>
          <a:p>
            <a:pPr marL="0" marR="0" lvl="0" indent="0" algn="l" rtl="0">
              <a:lnSpc>
                <a:spcPct val="100000"/>
              </a:lnSpc>
              <a:spcBef>
                <a:spcPts val="0"/>
              </a:spcBef>
              <a:spcAft>
                <a:spcPts val="0"/>
              </a:spcAft>
              <a:buClr>
                <a:schemeClr val="lt1"/>
              </a:buClr>
              <a:buSzPct val="25000"/>
              <a:buFont typeface="Arial"/>
              <a:buNone/>
            </a:pPr>
            <a:r>
              <a:rPr lang="en" sz="4800" b="1" i="0" u="none" strike="noStrike" cap="none" dirty="0">
                <a:solidFill>
                  <a:schemeClr val="tx1"/>
                </a:solidFill>
                <a:latin typeface="Arial"/>
                <a:ea typeface="Arial"/>
                <a:cs typeface="Arial"/>
                <a:sym typeface="Arial"/>
              </a:rPr>
              <a:t>Objectives</a:t>
            </a:r>
          </a:p>
        </p:txBody>
      </p:sp>
      <p:sp>
        <p:nvSpPr>
          <p:cNvPr id="269" name="Shape 269"/>
          <p:cNvSpPr txBox="1">
            <a:spLocks noGrp="1"/>
          </p:cNvSpPr>
          <p:nvPr>
            <p:ph type="body" idx="1"/>
          </p:nvPr>
        </p:nvSpPr>
        <p:spPr>
          <a:xfrm>
            <a:off x="742956" y="1687921"/>
            <a:ext cx="7565099" cy="2993700"/>
          </a:xfrm>
          <a:prstGeom prst="rect">
            <a:avLst/>
          </a:prstGeom>
          <a:noFill/>
          <a:ln>
            <a:noFill/>
          </a:ln>
        </p:spPr>
        <p:txBody>
          <a:bodyPr lIns="91425" tIns="91425" rIns="91425" bIns="91425" anchor="t" anchorCtr="0">
            <a:noAutofit/>
          </a:bodyPr>
          <a:lstStyle/>
          <a:p>
            <a:pPr marL="457200" marR="0" lvl="0" indent="-457200" algn="l" rtl="0">
              <a:lnSpc>
                <a:spcPct val="100000"/>
              </a:lnSpc>
              <a:spcBef>
                <a:spcPts val="0"/>
              </a:spcBef>
              <a:spcAft>
                <a:spcPts val="0"/>
              </a:spcAft>
              <a:buClr>
                <a:schemeClr val="dk2"/>
              </a:buClr>
              <a:buSzPct val="100000"/>
              <a:buFont typeface="Arial"/>
              <a:buChar char="•"/>
            </a:pPr>
            <a:r>
              <a:rPr lang="en" sz="2400" b="0" i="0" u="none" strike="noStrike" cap="none" dirty="0">
                <a:solidFill>
                  <a:srgbClr val="000000"/>
                </a:solidFill>
                <a:latin typeface="Arial"/>
                <a:ea typeface="Arial"/>
                <a:cs typeface="Arial"/>
                <a:sym typeface="Arial"/>
              </a:rPr>
              <a:t>Build trusting, positive relationships with fellow teachers and other education stakeholders</a:t>
            </a:r>
          </a:p>
          <a:p>
            <a:pPr marL="457200" marR="0" lvl="0" indent="-457200" algn="l" rtl="0">
              <a:lnSpc>
                <a:spcPct val="100000"/>
              </a:lnSpc>
              <a:spcBef>
                <a:spcPts val="0"/>
              </a:spcBef>
              <a:spcAft>
                <a:spcPts val="0"/>
              </a:spcAft>
              <a:buClr>
                <a:schemeClr val="dk2"/>
              </a:buClr>
              <a:buSzPct val="100000"/>
              <a:buFont typeface="Arial"/>
              <a:buChar char="•"/>
            </a:pPr>
            <a:r>
              <a:rPr lang="en" sz="2400" b="0" i="0" u="none" strike="noStrike" cap="none" dirty="0">
                <a:solidFill>
                  <a:srgbClr val="000000"/>
                </a:solidFill>
                <a:latin typeface="Arial"/>
                <a:ea typeface="Arial"/>
                <a:cs typeface="Arial"/>
                <a:sym typeface="Arial"/>
              </a:rPr>
              <a:t>Distinguish the role of Peer Coach from Supervisor</a:t>
            </a:r>
          </a:p>
          <a:p>
            <a:pPr marL="457200" marR="0" lvl="0" indent="-457200" algn="l" rtl="0">
              <a:lnSpc>
                <a:spcPct val="100000"/>
              </a:lnSpc>
              <a:spcBef>
                <a:spcPts val="0"/>
              </a:spcBef>
              <a:spcAft>
                <a:spcPts val="0"/>
              </a:spcAft>
              <a:buClr>
                <a:schemeClr val="dk2"/>
              </a:buClr>
              <a:buSzPct val="100000"/>
              <a:buFont typeface="Arial"/>
              <a:buChar char="•"/>
            </a:pPr>
            <a:r>
              <a:rPr lang="en" sz="2400" b="0" i="0" u="none" strike="noStrike" cap="none" dirty="0">
                <a:solidFill>
                  <a:srgbClr val="000000"/>
                </a:solidFill>
                <a:latin typeface="Arial"/>
                <a:ea typeface="Arial"/>
                <a:cs typeface="Arial"/>
                <a:sym typeface="Arial"/>
              </a:rPr>
              <a:t>Identify the three components of a classroom observation</a:t>
            </a:r>
          </a:p>
          <a:p>
            <a:pPr marL="457200" marR="0" lvl="0" indent="-457200" algn="l" rtl="0">
              <a:lnSpc>
                <a:spcPct val="100000"/>
              </a:lnSpc>
              <a:spcBef>
                <a:spcPts val="0"/>
              </a:spcBef>
              <a:spcAft>
                <a:spcPts val="0"/>
              </a:spcAft>
              <a:buClr>
                <a:schemeClr val="dk2"/>
              </a:buClr>
              <a:buSzPct val="100000"/>
              <a:buFont typeface="Arial"/>
              <a:buChar char="•"/>
            </a:pPr>
            <a:r>
              <a:rPr lang="en" sz="2400" b="0" i="0" u="none" strike="noStrike" cap="none" dirty="0">
                <a:solidFill>
                  <a:srgbClr val="000000"/>
                </a:solidFill>
                <a:latin typeface="Arial"/>
                <a:ea typeface="Arial"/>
                <a:cs typeface="Arial"/>
                <a:sym typeface="Arial"/>
              </a:rPr>
              <a:t>Use supportive communication in post-observation meetings</a:t>
            </a:r>
          </a:p>
        </p:txBody>
      </p:sp>
      <p:sp>
        <p:nvSpPr>
          <p:cNvPr id="270" name="Shape 270"/>
          <p:cNvSpPr txBox="1">
            <a:spLocks noGrp="1"/>
          </p:cNvSpPr>
          <p:nvPr>
            <p:ph type="sldNum" idx="12"/>
          </p:nvPr>
        </p:nvSpPr>
        <p:spPr>
          <a:xfrm>
            <a:off x="8448301" y="4788645"/>
            <a:ext cx="548699" cy="393600"/>
          </a:xfrm>
          <a:prstGeom prst="rect">
            <a:avLst/>
          </a:prstGeom>
          <a:noFill/>
          <a:ln>
            <a:noFill/>
          </a:ln>
        </p:spPr>
        <p:txBody>
          <a:bodyPr lIns="91425" tIns="91425" rIns="91425" bIns="91425" anchor="ctr" anchorCtr="0">
            <a:noAutofit/>
          </a:bodyPr>
          <a:lstStyle/>
          <a:p>
            <a:pPr marL="0" marR="0" lvl="0" indent="0" algn="r" rtl="0">
              <a:lnSpc>
                <a:spcPct val="100000"/>
              </a:lnSpc>
              <a:spcBef>
                <a:spcPts val="0"/>
              </a:spcBef>
              <a:spcAft>
                <a:spcPts val="0"/>
              </a:spcAft>
              <a:buClr>
                <a:schemeClr val="dk2"/>
              </a:buClr>
              <a:buSzPct val="25000"/>
              <a:buFont typeface="Arial"/>
              <a:buNone/>
            </a:pPr>
            <a:fld id="{00000000-1234-1234-1234-123412341234}" type="slidenum">
              <a:rPr lang="en" sz="1300" b="1" i="0" u="none" strike="noStrike" cap="none">
                <a:solidFill>
                  <a:schemeClr val="bg1"/>
                </a:solidFill>
                <a:latin typeface="Arial"/>
                <a:ea typeface="Arial"/>
                <a:cs typeface="Arial"/>
                <a:sym typeface="Arial"/>
              </a:rPr>
              <a:t>25</a:t>
            </a:fld>
            <a:endParaRPr lang="en" sz="1300" b="1" i="0" u="none" strike="noStrike" cap="none" dirty="0">
              <a:solidFill>
                <a:schemeClr val="bg1"/>
              </a:solidFill>
              <a:latin typeface="Arial"/>
              <a:ea typeface="Arial"/>
              <a:cs typeface="Arial"/>
              <a:sym typeface="Arial"/>
            </a:endParaRPr>
          </a:p>
        </p:txBody>
      </p:sp>
      <p:sp>
        <p:nvSpPr>
          <p:cNvPr id="271" name="Shape 271"/>
          <p:cNvSpPr/>
          <p:nvPr/>
        </p:nvSpPr>
        <p:spPr>
          <a:xfrm>
            <a:off x="410706" y="1158029"/>
            <a:ext cx="8183378" cy="461664"/>
          </a:xfrm>
          <a:prstGeom prst="rect">
            <a:avLst/>
          </a:prstGeom>
          <a:noFill/>
          <a:ln>
            <a:noFill/>
          </a:ln>
        </p:spPr>
        <p:txBody>
          <a:bodyPr lIns="91425" tIns="45700" rIns="91425" bIns="45700" anchor="t" anchorCtr="0">
            <a:noAutofit/>
          </a:bodyPr>
          <a:lstStyle/>
          <a:p>
            <a:pPr marL="76200" marR="0" lvl="0" indent="0" algn="l" rtl="0">
              <a:lnSpc>
                <a:spcPct val="100000"/>
              </a:lnSpc>
              <a:spcBef>
                <a:spcPts val="0"/>
              </a:spcBef>
              <a:spcAft>
                <a:spcPts val="0"/>
              </a:spcAft>
              <a:buClr>
                <a:schemeClr val="dk1"/>
              </a:buClr>
              <a:buSzPct val="25000"/>
              <a:buFont typeface="Arial"/>
              <a:buNone/>
            </a:pPr>
            <a:r>
              <a:rPr lang="en" sz="2400" b="1" i="1" u="none" strike="noStrike" cap="none">
                <a:solidFill>
                  <a:schemeClr val="dk1"/>
                </a:solidFill>
                <a:latin typeface="Arial"/>
                <a:ea typeface="Arial"/>
                <a:cs typeface="Arial"/>
                <a:sym typeface="Arial"/>
              </a:rPr>
              <a:t>By the end of this session you will be able to:</a:t>
            </a:r>
          </a:p>
        </p:txBody>
      </p:sp>
    </p:spTree>
    <p:extLst>
      <p:ext uri="{BB962C8B-B14F-4D97-AF65-F5344CB8AC3E}">
        <p14:creationId xmlns:p14="http://schemas.microsoft.com/office/powerpoint/2010/main" val="431729244"/>
      </p:ext>
    </p:extLst>
  </p:cSld>
  <p:clrMapOvr>
    <a:masterClrMapping/>
  </p:clrMapOvr>
  <p:transition spd="slow">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Shape 276"/>
          <p:cNvSpPr txBox="1">
            <a:spLocks noGrp="1"/>
          </p:cNvSpPr>
          <p:nvPr>
            <p:ph type="title"/>
          </p:nvPr>
        </p:nvSpPr>
        <p:spPr>
          <a:xfrm>
            <a:off x="395207" y="-119488"/>
            <a:ext cx="8229600" cy="1141497"/>
          </a:xfrm>
          <a:prstGeom prst="rect">
            <a:avLst/>
          </a:prstGeom>
          <a:noFill/>
          <a:ln>
            <a:noFill/>
          </a:ln>
        </p:spPr>
        <p:txBody>
          <a:bodyPr lIns="91425" tIns="91425" rIns="91425" bIns="91425" anchor="b" anchorCtr="0">
            <a:noAutofit/>
          </a:bodyPr>
          <a:lstStyle/>
          <a:p>
            <a:pPr marL="0" marR="0" lvl="0" indent="0" algn="l" rtl="0">
              <a:lnSpc>
                <a:spcPct val="100000"/>
              </a:lnSpc>
              <a:spcBef>
                <a:spcPts val="0"/>
              </a:spcBef>
              <a:spcAft>
                <a:spcPts val="0"/>
              </a:spcAft>
              <a:buClr>
                <a:schemeClr val="lt1"/>
              </a:buClr>
              <a:buSzPct val="25000"/>
              <a:buFont typeface="Arial"/>
              <a:buNone/>
            </a:pPr>
            <a:r>
              <a:rPr lang="en" sz="4000" b="1" i="0" u="none" strike="noStrike" cap="none" dirty="0">
                <a:solidFill>
                  <a:schemeClr val="tx1"/>
                </a:solidFill>
                <a:latin typeface="Arial"/>
                <a:ea typeface="Arial"/>
                <a:cs typeface="Arial"/>
                <a:sym typeface="Arial"/>
              </a:rPr>
              <a:t>The Six Building Blocks of Trust</a:t>
            </a:r>
          </a:p>
        </p:txBody>
      </p:sp>
      <p:sp>
        <p:nvSpPr>
          <p:cNvPr id="277" name="Shape 277"/>
          <p:cNvSpPr txBox="1">
            <a:spLocks noGrp="1"/>
          </p:cNvSpPr>
          <p:nvPr>
            <p:ph type="sldNum" idx="12"/>
          </p:nvPr>
        </p:nvSpPr>
        <p:spPr>
          <a:xfrm>
            <a:off x="8479298" y="4788645"/>
            <a:ext cx="548699" cy="393600"/>
          </a:xfrm>
          <a:prstGeom prst="rect">
            <a:avLst/>
          </a:prstGeom>
          <a:noFill/>
          <a:ln>
            <a:noFill/>
          </a:ln>
        </p:spPr>
        <p:txBody>
          <a:bodyPr lIns="91425" tIns="91425" rIns="91425" bIns="91425" anchor="ctr" anchorCtr="0">
            <a:noAutofit/>
          </a:bodyPr>
          <a:lstStyle/>
          <a:p>
            <a:pPr marL="0" marR="0" lvl="0" indent="0" algn="r" rtl="0">
              <a:lnSpc>
                <a:spcPct val="100000"/>
              </a:lnSpc>
              <a:spcBef>
                <a:spcPts val="0"/>
              </a:spcBef>
              <a:spcAft>
                <a:spcPts val="0"/>
              </a:spcAft>
              <a:buClr>
                <a:schemeClr val="dk2"/>
              </a:buClr>
              <a:buSzPct val="25000"/>
              <a:buFont typeface="Arial"/>
              <a:buNone/>
            </a:pPr>
            <a:fld id="{00000000-1234-1234-1234-123412341234}" type="slidenum">
              <a:rPr lang="en" sz="1300" b="1" i="0" u="none" strike="noStrike" cap="none">
                <a:solidFill>
                  <a:schemeClr val="bg1"/>
                </a:solidFill>
                <a:latin typeface="Arial"/>
                <a:ea typeface="Arial"/>
                <a:cs typeface="Arial"/>
                <a:sym typeface="Arial"/>
              </a:rPr>
              <a:t>26</a:t>
            </a:fld>
            <a:endParaRPr lang="en" sz="1300" b="1" i="0" u="none" strike="noStrike" cap="none" dirty="0">
              <a:solidFill>
                <a:schemeClr val="bg1"/>
              </a:solidFill>
              <a:latin typeface="Arial"/>
              <a:ea typeface="Arial"/>
              <a:cs typeface="Arial"/>
              <a:sym typeface="Arial"/>
            </a:endParaRPr>
          </a:p>
        </p:txBody>
      </p:sp>
      <p:sp>
        <p:nvSpPr>
          <p:cNvPr id="278" name="Shape 278"/>
          <p:cNvSpPr/>
          <p:nvPr/>
        </p:nvSpPr>
        <p:spPr>
          <a:xfrm>
            <a:off x="3754634" y="1564249"/>
            <a:ext cx="1668585" cy="797556"/>
          </a:xfrm>
          <a:prstGeom prst="rect">
            <a:avLst/>
          </a:prstGeom>
          <a:gradFill>
            <a:gsLst>
              <a:gs pos="0">
                <a:srgbClr val="B4BDC6"/>
              </a:gs>
              <a:gs pos="35000">
                <a:srgbClr val="CCD2D5"/>
              </a:gs>
              <a:gs pos="100000">
                <a:srgbClr val="EBEFEF"/>
              </a:gs>
            </a:gsLst>
            <a:lin ang="16200000" scaled="0"/>
          </a:gradFill>
          <a:ln w="9525" cap="flat" cmpd="sng">
            <a:solidFill>
              <a:srgbClr val="003649"/>
            </a:solidFill>
            <a:prstDash val="solid"/>
            <a:round/>
            <a:headEnd type="none" w="med" len="med"/>
            <a:tailEnd type="none" w="med" len="med"/>
          </a:ln>
          <a:effectLst>
            <a:outerShdw blurRad="39999" dist="20000" dir="5400000" rotWithShape="0">
              <a:srgbClr val="000000">
                <a:alpha val="36470"/>
              </a:srgbClr>
            </a:outerShdw>
          </a:effectLst>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Arial"/>
              <a:buNone/>
            </a:pPr>
            <a:r>
              <a:rPr lang="en" sz="1400" b="0" i="0" u="none" strike="noStrike" cap="none">
                <a:solidFill>
                  <a:schemeClr val="dk1"/>
                </a:solidFill>
                <a:latin typeface="Arial"/>
                <a:ea typeface="Arial"/>
                <a:cs typeface="Arial"/>
                <a:sym typeface="Arial"/>
              </a:rPr>
              <a:t>Integrity</a:t>
            </a:r>
          </a:p>
        </p:txBody>
      </p:sp>
      <p:sp>
        <p:nvSpPr>
          <p:cNvPr id="279" name="Shape 279"/>
          <p:cNvSpPr/>
          <p:nvPr/>
        </p:nvSpPr>
        <p:spPr>
          <a:xfrm>
            <a:off x="2765293" y="2514207"/>
            <a:ext cx="1668585" cy="797556"/>
          </a:xfrm>
          <a:prstGeom prst="rect">
            <a:avLst/>
          </a:prstGeom>
          <a:gradFill>
            <a:gsLst>
              <a:gs pos="0">
                <a:srgbClr val="B4BDC6"/>
              </a:gs>
              <a:gs pos="35000">
                <a:srgbClr val="CCD2D5"/>
              </a:gs>
              <a:gs pos="100000">
                <a:srgbClr val="EBEFEF"/>
              </a:gs>
            </a:gsLst>
            <a:lin ang="16200000" scaled="0"/>
          </a:gradFill>
          <a:ln w="9525" cap="flat" cmpd="sng">
            <a:solidFill>
              <a:srgbClr val="003649"/>
            </a:solidFill>
            <a:prstDash val="solid"/>
            <a:round/>
            <a:headEnd type="none" w="med" len="med"/>
            <a:tailEnd type="none" w="med" len="med"/>
          </a:ln>
          <a:effectLst>
            <a:outerShdw blurRad="39999" dist="20000" dir="5400000" rotWithShape="0">
              <a:srgbClr val="000000">
                <a:alpha val="36470"/>
              </a:srgbClr>
            </a:outerShdw>
          </a:effectLst>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Arial"/>
              <a:buNone/>
            </a:pPr>
            <a:r>
              <a:rPr lang="en" sz="1400" b="0" i="0" u="none" strike="noStrike" cap="none">
                <a:solidFill>
                  <a:schemeClr val="dk1"/>
                </a:solidFill>
                <a:latin typeface="Arial"/>
                <a:ea typeface="Arial"/>
                <a:cs typeface="Arial"/>
                <a:sym typeface="Arial"/>
              </a:rPr>
              <a:t>Collaboration</a:t>
            </a:r>
          </a:p>
        </p:txBody>
      </p:sp>
      <p:sp>
        <p:nvSpPr>
          <p:cNvPr id="280" name="Shape 280"/>
          <p:cNvSpPr/>
          <p:nvPr/>
        </p:nvSpPr>
        <p:spPr>
          <a:xfrm>
            <a:off x="4699673" y="2514207"/>
            <a:ext cx="1668585" cy="797556"/>
          </a:xfrm>
          <a:prstGeom prst="rect">
            <a:avLst/>
          </a:prstGeom>
          <a:gradFill>
            <a:gsLst>
              <a:gs pos="0">
                <a:srgbClr val="B4BDC6"/>
              </a:gs>
              <a:gs pos="35000">
                <a:srgbClr val="CCD2D5"/>
              </a:gs>
              <a:gs pos="100000">
                <a:srgbClr val="EBEFEF"/>
              </a:gs>
            </a:gsLst>
            <a:lin ang="16200000" scaled="0"/>
          </a:gradFill>
          <a:ln w="9525" cap="flat" cmpd="sng">
            <a:solidFill>
              <a:srgbClr val="003649"/>
            </a:solidFill>
            <a:prstDash val="solid"/>
            <a:round/>
            <a:headEnd type="none" w="med" len="med"/>
            <a:tailEnd type="none" w="med" len="med"/>
          </a:ln>
          <a:effectLst>
            <a:outerShdw blurRad="39999" dist="20000" dir="5400000" rotWithShape="0">
              <a:srgbClr val="000000">
                <a:alpha val="36470"/>
              </a:srgbClr>
            </a:outerShdw>
          </a:effectLst>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Arial"/>
              <a:buNone/>
            </a:pPr>
            <a:r>
              <a:rPr lang="en" sz="1400" b="0" i="0" u="none" strike="noStrike" cap="none">
                <a:solidFill>
                  <a:schemeClr val="dk1"/>
                </a:solidFill>
                <a:latin typeface="Arial"/>
                <a:ea typeface="Arial"/>
                <a:cs typeface="Arial"/>
                <a:sym typeface="Arial"/>
              </a:rPr>
              <a:t>Ability</a:t>
            </a:r>
          </a:p>
        </p:txBody>
      </p:sp>
      <p:sp>
        <p:nvSpPr>
          <p:cNvPr id="281" name="Shape 281"/>
          <p:cNvSpPr/>
          <p:nvPr/>
        </p:nvSpPr>
        <p:spPr>
          <a:xfrm>
            <a:off x="1790718" y="3518539"/>
            <a:ext cx="1668585" cy="797556"/>
          </a:xfrm>
          <a:prstGeom prst="rect">
            <a:avLst/>
          </a:prstGeom>
          <a:gradFill>
            <a:gsLst>
              <a:gs pos="0">
                <a:srgbClr val="B4BDC6"/>
              </a:gs>
              <a:gs pos="35000">
                <a:srgbClr val="CCD2D5"/>
              </a:gs>
              <a:gs pos="100000">
                <a:srgbClr val="EBEFEF"/>
              </a:gs>
            </a:gsLst>
            <a:lin ang="16200000" scaled="0"/>
          </a:gradFill>
          <a:ln w="9525" cap="flat" cmpd="sng">
            <a:solidFill>
              <a:srgbClr val="003649"/>
            </a:solidFill>
            <a:prstDash val="solid"/>
            <a:round/>
            <a:headEnd type="none" w="med" len="med"/>
            <a:tailEnd type="none" w="med" len="med"/>
          </a:ln>
          <a:effectLst>
            <a:outerShdw blurRad="39999" dist="20000" dir="5400000" rotWithShape="0">
              <a:srgbClr val="000000">
                <a:alpha val="36470"/>
              </a:srgbClr>
            </a:outerShdw>
          </a:effectLst>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Arial"/>
              <a:buNone/>
            </a:pPr>
            <a:r>
              <a:rPr lang="en" sz="1400" b="0" i="0" u="none" strike="noStrike" cap="none">
                <a:solidFill>
                  <a:schemeClr val="dk1"/>
                </a:solidFill>
                <a:latin typeface="Arial"/>
                <a:ea typeface="Arial"/>
                <a:cs typeface="Arial"/>
                <a:sym typeface="Arial"/>
              </a:rPr>
              <a:t>Compassion</a:t>
            </a:r>
          </a:p>
        </p:txBody>
      </p:sp>
      <p:sp>
        <p:nvSpPr>
          <p:cNvPr id="282" name="Shape 282"/>
          <p:cNvSpPr/>
          <p:nvPr/>
        </p:nvSpPr>
        <p:spPr>
          <a:xfrm>
            <a:off x="3735128" y="3518539"/>
            <a:ext cx="1668585" cy="797556"/>
          </a:xfrm>
          <a:prstGeom prst="rect">
            <a:avLst/>
          </a:prstGeom>
          <a:gradFill>
            <a:gsLst>
              <a:gs pos="0">
                <a:srgbClr val="B4BDC6"/>
              </a:gs>
              <a:gs pos="35000">
                <a:srgbClr val="CCD2D5"/>
              </a:gs>
              <a:gs pos="100000">
                <a:srgbClr val="EBEFEF"/>
              </a:gs>
            </a:gsLst>
            <a:lin ang="16200000" scaled="0"/>
          </a:gradFill>
          <a:ln w="9525" cap="flat" cmpd="sng">
            <a:solidFill>
              <a:srgbClr val="003649"/>
            </a:solidFill>
            <a:prstDash val="solid"/>
            <a:round/>
            <a:headEnd type="none" w="med" len="med"/>
            <a:tailEnd type="none" w="med" len="med"/>
          </a:ln>
          <a:effectLst>
            <a:outerShdw blurRad="39999" dist="20000" dir="5400000" rotWithShape="0">
              <a:srgbClr val="000000">
                <a:alpha val="36470"/>
              </a:srgbClr>
            </a:outerShdw>
          </a:effectLst>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Arial"/>
              <a:buNone/>
            </a:pPr>
            <a:r>
              <a:rPr lang="en" sz="1400" b="0" i="0" u="none" strike="noStrike" cap="none">
                <a:solidFill>
                  <a:schemeClr val="dk1"/>
                </a:solidFill>
                <a:latin typeface="Arial"/>
                <a:ea typeface="Arial"/>
                <a:cs typeface="Arial"/>
                <a:sym typeface="Arial"/>
              </a:rPr>
              <a:t>Communication</a:t>
            </a:r>
          </a:p>
        </p:txBody>
      </p:sp>
      <p:sp>
        <p:nvSpPr>
          <p:cNvPr id="283" name="Shape 283"/>
          <p:cNvSpPr/>
          <p:nvPr/>
        </p:nvSpPr>
        <p:spPr>
          <a:xfrm>
            <a:off x="5674246" y="3518539"/>
            <a:ext cx="1668585" cy="797556"/>
          </a:xfrm>
          <a:prstGeom prst="rect">
            <a:avLst/>
          </a:prstGeom>
          <a:gradFill>
            <a:gsLst>
              <a:gs pos="0">
                <a:srgbClr val="B4BDC6"/>
              </a:gs>
              <a:gs pos="35000">
                <a:srgbClr val="CCD2D5"/>
              </a:gs>
              <a:gs pos="100000">
                <a:srgbClr val="EBEFEF"/>
              </a:gs>
            </a:gsLst>
            <a:lin ang="16200000" scaled="0"/>
          </a:gradFill>
          <a:ln w="9525" cap="flat" cmpd="sng">
            <a:solidFill>
              <a:srgbClr val="003649"/>
            </a:solidFill>
            <a:prstDash val="solid"/>
            <a:round/>
            <a:headEnd type="none" w="med" len="med"/>
            <a:tailEnd type="none" w="med" len="med"/>
          </a:ln>
          <a:effectLst>
            <a:outerShdw blurRad="39999" dist="20000" dir="5400000" rotWithShape="0">
              <a:srgbClr val="000000">
                <a:alpha val="36470"/>
              </a:srgbClr>
            </a:outerShdw>
          </a:effectLst>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Arial"/>
              <a:buNone/>
            </a:pPr>
            <a:r>
              <a:rPr lang="en" sz="1400" b="0" i="0" u="none" strike="noStrike" cap="none">
                <a:solidFill>
                  <a:schemeClr val="dk1"/>
                </a:solidFill>
                <a:latin typeface="Arial"/>
                <a:ea typeface="Arial"/>
                <a:cs typeface="Arial"/>
                <a:sym typeface="Arial"/>
              </a:rPr>
              <a:t>Commitment</a:t>
            </a:r>
          </a:p>
        </p:txBody>
      </p:sp>
    </p:spTree>
    <p:extLst>
      <p:ext uri="{BB962C8B-B14F-4D97-AF65-F5344CB8AC3E}">
        <p14:creationId xmlns:p14="http://schemas.microsoft.com/office/powerpoint/2010/main" val="17877400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Shape 288"/>
          <p:cNvSpPr txBox="1">
            <a:spLocks noGrp="1"/>
          </p:cNvSpPr>
          <p:nvPr>
            <p:ph type="title"/>
          </p:nvPr>
        </p:nvSpPr>
        <p:spPr>
          <a:xfrm>
            <a:off x="410676" y="-127237"/>
            <a:ext cx="8229600" cy="1141497"/>
          </a:xfrm>
          <a:prstGeom prst="rect">
            <a:avLst/>
          </a:prstGeom>
          <a:noFill/>
          <a:ln>
            <a:noFill/>
          </a:ln>
        </p:spPr>
        <p:txBody>
          <a:bodyPr lIns="91425" tIns="91425" rIns="91425" bIns="91425" anchor="b" anchorCtr="0">
            <a:noAutofit/>
          </a:bodyPr>
          <a:lstStyle/>
          <a:p>
            <a:pPr marL="0" marR="0" lvl="0" indent="0" algn="l" rtl="0">
              <a:lnSpc>
                <a:spcPct val="100000"/>
              </a:lnSpc>
              <a:spcBef>
                <a:spcPts val="0"/>
              </a:spcBef>
              <a:spcAft>
                <a:spcPts val="0"/>
              </a:spcAft>
              <a:buClr>
                <a:schemeClr val="lt1"/>
              </a:buClr>
              <a:buSzPct val="25000"/>
              <a:buFont typeface="Arial"/>
              <a:buNone/>
            </a:pPr>
            <a:r>
              <a:rPr lang="en" sz="3600" b="1" i="0" u="none" strike="noStrike" cap="none" dirty="0">
                <a:solidFill>
                  <a:schemeClr val="tx1"/>
                </a:solidFill>
                <a:latin typeface="Arial"/>
                <a:ea typeface="Arial"/>
                <a:cs typeface="Arial"/>
                <a:sym typeface="Arial"/>
              </a:rPr>
              <a:t>Classroom Observation Feedback</a:t>
            </a:r>
          </a:p>
        </p:txBody>
      </p:sp>
      <p:sp>
        <p:nvSpPr>
          <p:cNvPr id="289" name="Shape 289"/>
          <p:cNvSpPr txBox="1">
            <a:spLocks noGrp="1"/>
          </p:cNvSpPr>
          <p:nvPr>
            <p:ph type="sldNum" idx="12"/>
          </p:nvPr>
        </p:nvSpPr>
        <p:spPr>
          <a:xfrm>
            <a:off x="8479298" y="4786708"/>
            <a:ext cx="548699" cy="393600"/>
          </a:xfrm>
          <a:prstGeom prst="rect">
            <a:avLst/>
          </a:prstGeom>
          <a:noFill/>
          <a:ln>
            <a:noFill/>
          </a:ln>
        </p:spPr>
        <p:txBody>
          <a:bodyPr lIns="91425" tIns="91425" rIns="91425" bIns="91425" anchor="ctr" anchorCtr="0">
            <a:noAutofit/>
          </a:bodyPr>
          <a:lstStyle/>
          <a:p>
            <a:pPr marL="0" marR="0" lvl="0" indent="0" algn="r" rtl="0">
              <a:lnSpc>
                <a:spcPct val="100000"/>
              </a:lnSpc>
              <a:spcBef>
                <a:spcPts val="0"/>
              </a:spcBef>
              <a:spcAft>
                <a:spcPts val="0"/>
              </a:spcAft>
              <a:buClr>
                <a:schemeClr val="dk2"/>
              </a:buClr>
              <a:buSzPct val="25000"/>
              <a:buFont typeface="Arial"/>
              <a:buNone/>
            </a:pPr>
            <a:fld id="{00000000-1234-1234-1234-123412341234}" type="slidenum">
              <a:rPr lang="en" sz="1300" b="1" i="0" u="none" strike="noStrike" cap="none">
                <a:solidFill>
                  <a:schemeClr val="bg1"/>
                </a:solidFill>
                <a:latin typeface="Arial"/>
                <a:ea typeface="Arial"/>
                <a:cs typeface="Arial"/>
                <a:sym typeface="Arial"/>
              </a:rPr>
              <a:t>27</a:t>
            </a:fld>
            <a:endParaRPr lang="en" sz="1300" b="1" i="0" u="none" strike="noStrike" cap="none" dirty="0">
              <a:solidFill>
                <a:schemeClr val="bg1"/>
              </a:solidFill>
              <a:latin typeface="Arial"/>
              <a:ea typeface="Arial"/>
              <a:cs typeface="Arial"/>
              <a:sym typeface="Arial"/>
            </a:endParaRPr>
          </a:p>
        </p:txBody>
      </p:sp>
      <p:graphicFrame>
        <p:nvGraphicFramePr>
          <p:cNvPr id="290" name="Shape 290"/>
          <p:cNvGraphicFramePr/>
          <p:nvPr>
            <p:extLst>
              <p:ext uri="{D42A27DB-BD31-4B8C-83A1-F6EECF244321}">
                <p14:modId xmlns:p14="http://schemas.microsoft.com/office/powerpoint/2010/main" val="671615575"/>
              </p:ext>
            </p:extLst>
          </p:nvPr>
        </p:nvGraphicFramePr>
        <p:xfrm>
          <a:off x="504101" y="1701179"/>
          <a:ext cx="8136175" cy="2175775"/>
        </p:xfrm>
        <a:graphic>
          <a:graphicData uri="http://schemas.openxmlformats.org/drawingml/2006/table">
            <a:tbl>
              <a:tblPr>
                <a:noFill/>
              </a:tblPr>
              <a:tblGrid>
                <a:gridCol w="1484525">
                  <a:extLst>
                    <a:ext uri="{9D8B030D-6E8A-4147-A177-3AD203B41FA5}">
                      <a16:colId xmlns:a16="http://schemas.microsoft.com/office/drawing/2014/main" val="20000"/>
                    </a:ext>
                  </a:extLst>
                </a:gridCol>
                <a:gridCol w="2167150">
                  <a:extLst>
                    <a:ext uri="{9D8B030D-6E8A-4147-A177-3AD203B41FA5}">
                      <a16:colId xmlns:a16="http://schemas.microsoft.com/office/drawing/2014/main" val="20001"/>
                    </a:ext>
                  </a:extLst>
                </a:gridCol>
                <a:gridCol w="2167150">
                  <a:extLst>
                    <a:ext uri="{9D8B030D-6E8A-4147-A177-3AD203B41FA5}">
                      <a16:colId xmlns:a16="http://schemas.microsoft.com/office/drawing/2014/main" val="20002"/>
                    </a:ext>
                  </a:extLst>
                </a:gridCol>
                <a:gridCol w="2317350">
                  <a:extLst>
                    <a:ext uri="{9D8B030D-6E8A-4147-A177-3AD203B41FA5}">
                      <a16:colId xmlns:a16="http://schemas.microsoft.com/office/drawing/2014/main" val="20003"/>
                    </a:ext>
                  </a:extLst>
                </a:gridCol>
              </a:tblGrid>
              <a:tr h="664625">
                <a:tc rowSpan="2">
                  <a:txBody>
                    <a:bodyPr/>
                    <a:lstStyle/>
                    <a:p>
                      <a:pPr marL="0" marR="0" lvl="0" indent="0" algn="l" rtl="0">
                        <a:lnSpc>
                          <a:spcPct val="100000"/>
                        </a:lnSpc>
                        <a:spcBef>
                          <a:spcPts val="0"/>
                        </a:spcBef>
                        <a:spcAft>
                          <a:spcPts val="0"/>
                        </a:spcAft>
                        <a:buClr>
                          <a:srgbClr val="000000"/>
                        </a:buClr>
                        <a:buSzPct val="25000"/>
                        <a:buFont typeface="Arial"/>
                        <a:buNone/>
                      </a:pPr>
                      <a:r>
                        <a:rPr lang="en" sz="1400" b="1" u="none" strike="noStrike" cap="none"/>
                        <a:t>Classroom observation feedback</a:t>
                      </a:r>
                    </a:p>
                  </a:txBody>
                  <a:tcPr marL="91450" marR="91450" marT="45725" marB="45725">
                    <a:lnL w="28575" cap="flat" cmpd="sng">
                      <a:solidFill>
                        <a:srgbClr val="000000"/>
                      </a:solidFill>
                      <a:prstDash val="solid"/>
                      <a:round/>
                      <a:headEnd type="none" w="med" len="med"/>
                      <a:tailEnd type="none" w="med" len="med"/>
                    </a:lnL>
                    <a:lnR w="28575" cap="flat" cmpd="sng">
                      <a:solidFill>
                        <a:srgbClr val="000000"/>
                      </a:solidFill>
                      <a:prstDash val="solid"/>
                      <a:round/>
                      <a:headEnd type="none" w="med" len="med"/>
                      <a:tailEnd type="none" w="med" len="med"/>
                    </a:lnR>
                    <a:lnT w="28575" cap="flat" cmpd="sng">
                      <a:solidFill>
                        <a:srgbClr val="000000"/>
                      </a:solidFill>
                      <a:prstDash val="solid"/>
                      <a:round/>
                      <a:headEnd type="none" w="med" len="med"/>
                      <a:tailEnd type="none" w="med" len="med"/>
                    </a:lnT>
                    <a:lnB w="28575" cap="flat" cmpd="sng">
                      <a:solidFill>
                        <a:srgbClr val="000000"/>
                      </a:solidFill>
                      <a:prstDash val="solid"/>
                      <a:round/>
                      <a:headEnd type="none" w="med" len="med"/>
                      <a:tailEnd type="none" w="med" len="med"/>
                    </a:lnB>
                  </a:tcPr>
                </a:tc>
                <a:tc>
                  <a:txBody>
                    <a:bodyPr/>
                    <a:lstStyle/>
                    <a:p>
                      <a:pPr marL="0" marR="0" lvl="0" indent="0" algn="l" rtl="0">
                        <a:lnSpc>
                          <a:spcPct val="100000"/>
                        </a:lnSpc>
                        <a:spcBef>
                          <a:spcPts val="0"/>
                        </a:spcBef>
                        <a:spcAft>
                          <a:spcPts val="0"/>
                        </a:spcAft>
                        <a:buClr>
                          <a:srgbClr val="000000"/>
                        </a:buClr>
                        <a:buSzPct val="25000"/>
                        <a:buFont typeface="Arial"/>
                        <a:buNone/>
                      </a:pPr>
                      <a:r>
                        <a:rPr lang="en" sz="1400" b="0" i="1" u="none" strike="noStrike" cap="none"/>
                        <a:t>Who provided the feedback?</a:t>
                      </a:r>
                    </a:p>
                  </a:txBody>
                  <a:tcPr marL="91450" marR="91450" marT="45725" marB="45725">
                    <a:lnL w="28575" cap="flat" cmpd="sng">
                      <a:solidFill>
                        <a:srgbClr val="000000"/>
                      </a:solidFill>
                      <a:prstDash val="solid"/>
                      <a:round/>
                      <a:headEnd type="none" w="med" len="med"/>
                      <a:tailEnd type="none" w="med" len="med"/>
                    </a:lnL>
                    <a:lnR w="28575" cap="flat" cmpd="sng">
                      <a:solidFill>
                        <a:srgbClr val="000000"/>
                      </a:solidFill>
                      <a:prstDash val="solid"/>
                      <a:round/>
                      <a:headEnd type="none" w="med" len="med"/>
                      <a:tailEnd type="none" w="med" len="med"/>
                    </a:lnR>
                    <a:lnT w="28575" cap="flat" cmpd="sng">
                      <a:solidFill>
                        <a:srgbClr val="000000"/>
                      </a:solidFill>
                      <a:prstDash val="solid"/>
                      <a:round/>
                      <a:headEnd type="none" w="med" len="med"/>
                      <a:tailEnd type="none" w="med" len="med"/>
                    </a:lnT>
                    <a:lnB w="28575" cap="flat" cmpd="sng">
                      <a:solidFill>
                        <a:srgbClr val="000000"/>
                      </a:solidFill>
                      <a:prstDash val="solid"/>
                      <a:round/>
                      <a:headEnd type="none" w="med" len="med"/>
                      <a:tailEnd type="none" w="med" len="med"/>
                    </a:lnB>
                  </a:tcPr>
                </a:tc>
                <a:tc>
                  <a:txBody>
                    <a:bodyPr/>
                    <a:lstStyle/>
                    <a:p>
                      <a:pPr marL="0" marR="0" lvl="0" indent="0" algn="l" rtl="0">
                        <a:lnSpc>
                          <a:spcPct val="100000"/>
                        </a:lnSpc>
                        <a:spcBef>
                          <a:spcPts val="0"/>
                        </a:spcBef>
                        <a:spcAft>
                          <a:spcPts val="0"/>
                        </a:spcAft>
                        <a:buClr>
                          <a:srgbClr val="000000"/>
                        </a:buClr>
                        <a:buSzPct val="25000"/>
                        <a:buFont typeface="Arial"/>
                        <a:buNone/>
                      </a:pPr>
                      <a:r>
                        <a:rPr lang="en" sz="1400" b="0" i="1" u="none" strike="noStrike" cap="none"/>
                        <a:t>What was positive?</a:t>
                      </a:r>
                    </a:p>
                  </a:txBody>
                  <a:tcPr marL="91450" marR="91450" marT="45725" marB="45725">
                    <a:lnL w="28575" cap="flat" cmpd="sng">
                      <a:solidFill>
                        <a:srgbClr val="000000"/>
                      </a:solidFill>
                      <a:prstDash val="solid"/>
                      <a:round/>
                      <a:headEnd type="none" w="med" len="med"/>
                      <a:tailEnd type="none" w="med" len="med"/>
                    </a:lnL>
                    <a:lnR w="28575" cap="flat" cmpd="sng">
                      <a:solidFill>
                        <a:srgbClr val="000000"/>
                      </a:solidFill>
                      <a:prstDash val="solid"/>
                      <a:round/>
                      <a:headEnd type="none" w="med" len="med"/>
                      <a:tailEnd type="none" w="med" len="med"/>
                    </a:lnR>
                    <a:lnT w="28575" cap="flat" cmpd="sng">
                      <a:solidFill>
                        <a:srgbClr val="000000"/>
                      </a:solidFill>
                      <a:prstDash val="solid"/>
                      <a:round/>
                      <a:headEnd type="none" w="med" len="med"/>
                      <a:tailEnd type="none" w="med" len="med"/>
                    </a:lnT>
                    <a:lnB w="28575" cap="flat" cmpd="sng">
                      <a:solidFill>
                        <a:srgbClr val="000000"/>
                      </a:solidFill>
                      <a:prstDash val="solid"/>
                      <a:round/>
                      <a:headEnd type="none" w="med" len="med"/>
                      <a:tailEnd type="none" w="med" len="med"/>
                    </a:lnB>
                  </a:tcPr>
                </a:tc>
                <a:tc>
                  <a:txBody>
                    <a:bodyPr/>
                    <a:lstStyle/>
                    <a:p>
                      <a:pPr marL="0" marR="0" lvl="0" indent="0" algn="l" rtl="0">
                        <a:lnSpc>
                          <a:spcPct val="100000"/>
                        </a:lnSpc>
                        <a:spcBef>
                          <a:spcPts val="0"/>
                        </a:spcBef>
                        <a:spcAft>
                          <a:spcPts val="0"/>
                        </a:spcAft>
                        <a:buClr>
                          <a:srgbClr val="000000"/>
                        </a:buClr>
                        <a:buSzPct val="25000"/>
                        <a:buFont typeface="Arial"/>
                        <a:buNone/>
                      </a:pPr>
                      <a:r>
                        <a:rPr lang="en" sz="1400" b="0" i="1" u="none" strike="noStrike" cap="none" dirty="0"/>
                        <a:t>What was </a:t>
                      </a:r>
                      <a:r>
                        <a:rPr lang="en-US" sz="1400" b="0" i="1" u="none" strike="noStrike" cap="none" dirty="0"/>
                        <a:t>challenging</a:t>
                      </a:r>
                      <a:r>
                        <a:rPr lang="en-US" sz="1400" b="0" i="1" u="none" strike="noStrike" cap="none" baseline="0" dirty="0"/>
                        <a:t> to hear</a:t>
                      </a:r>
                      <a:r>
                        <a:rPr lang="en" sz="1400" b="0" i="1" u="none" strike="noStrike" cap="none" dirty="0"/>
                        <a:t>?</a:t>
                      </a:r>
                    </a:p>
                  </a:txBody>
                  <a:tcPr marL="91450" marR="91450" marT="45725" marB="45725">
                    <a:lnL w="28575" cap="flat" cmpd="sng">
                      <a:solidFill>
                        <a:srgbClr val="000000"/>
                      </a:solidFill>
                      <a:prstDash val="solid"/>
                      <a:round/>
                      <a:headEnd type="none" w="med" len="med"/>
                      <a:tailEnd type="none" w="med" len="med"/>
                    </a:lnL>
                    <a:lnR w="28575" cap="flat" cmpd="sng">
                      <a:solidFill>
                        <a:srgbClr val="000000"/>
                      </a:solidFill>
                      <a:prstDash val="solid"/>
                      <a:round/>
                      <a:headEnd type="none" w="med" len="med"/>
                      <a:tailEnd type="none" w="med" len="med"/>
                    </a:lnR>
                    <a:lnT w="28575" cap="flat" cmpd="sng">
                      <a:solidFill>
                        <a:srgbClr val="000000"/>
                      </a:solidFill>
                      <a:prstDash val="solid"/>
                      <a:round/>
                      <a:headEnd type="none" w="med" len="med"/>
                      <a:tailEnd type="none" w="med" len="med"/>
                    </a:lnT>
                    <a:lnB w="28575" cap="flat" cmpd="sng">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511150">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ct val="25000"/>
                        <a:buFont typeface="Arial"/>
                        <a:buNone/>
                      </a:pPr>
                      <a:endParaRPr sz="1400" u="none" strike="noStrike" cap="none"/>
                    </a:p>
                  </a:txBody>
                  <a:tcPr marL="91450" marR="91450" marT="45725" marB="45725">
                    <a:lnL w="28575" cap="flat" cmpd="sng">
                      <a:solidFill>
                        <a:srgbClr val="000000"/>
                      </a:solidFill>
                      <a:prstDash val="solid"/>
                      <a:round/>
                      <a:headEnd type="none" w="med" len="med"/>
                      <a:tailEnd type="none" w="med" len="med"/>
                    </a:lnL>
                    <a:lnR w="28575" cap="flat" cmpd="sng">
                      <a:solidFill>
                        <a:srgbClr val="000000"/>
                      </a:solidFill>
                      <a:prstDash val="solid"/>
                      <a:round/>
                      <a:headEnd type="none" w="med" len="med"/>
                      <a:tailEnd type="none" w="med" len="med"/>
                    </a:lnR>
                    <a:lnT w="28575" cap="flat" cmpd="sng">
                      <a:solidFill>
                        <a:srgbClr val="000000"/>
                      </a:solidFill>
                      <a:prstDash val="solid"/>
                      <a:round/>
                      <a:headEnd type="none" w="med" len="med"/>
                      <a:tailEnd type="none" w="med" len="med"/>
                    </a:lnT>
                    <a:lnB w="28575" cap="flat" cmpd="sng">
                      <a:solidFill>
                        <a:srgbClr val="000000"/>
                      </a:solidFill>
                      <a:prstDash val="solid"/>
                      <a:round/>
                      <a:headEnd type="none" w="med" len="med"/>
                      <a:tailEnd type="none" w="med" len="med"/>
                    </a:lnB>
                  </a:tcPr>
                </a:tc>
                <a:tc>
                  <a:txBody>
                    <a:bodyPr/>
                    <a:lstStyle/>
                    <a:p>
                      <a:pPr marL="0" marR="0" lvl="0" indent="0" algn="l" rtl="0">
                        <a:lnSpc>
                          <a:spcPct val="100000"/>
                        </a:lnSpc>
                        <a:spcBef>
                          <a:spcPts val="0"/>
                        </a:spcBef>
                        <a:spcAft>
                          <a:spcPts val="0"/>
                        </a:spcAft>
                        <a:buClr>
                          <a:srgbClr val="000000"/>
                        </a:buClr>
                        <a:buSzPct val="25000"/>
                        <a:buFont typeface="Arial"/>
                        <a:buNone/>
                      </a:pPr>
                      <a:endParaRPr sz="1400" u="none" strike="noStrike" cap="none" dirty="0"/>
                    </a:p>
                  </a:txBody>
                  <a:tcPr marL="91450" marR="91450" marT="45725" marB="45725">
                    <a:lnL w="28575" cap="flat" cmpd="sng">
                      <a:solidFill>
                        <a:srgbClr val="000000"/>
                      </a:solidFill>
                      <a:prstDash val="solid"/>
                      <a:round/>
                      <a:headEnd type="none" w="med" len="med"/>
                      <a:tailEnd type="none" w="med" len="med"/>
                    </a:lnL>
                    <a:lnR w="28575" cap="flat" cmpd="sng">
                      <a:solidFill>
                        <a:srgbClr val="000000"/>
                      </a:solidFill>
                      <a:prstDash val="solid"/>
                      <a:round/>
                      <a:headEnd type="none" w="med" len="med"/>
                      <a:tailEnd type="none" w="med" len="med"/>
                    </a:lnR>
                    <a:lnT w="28575" cap="flat" cmpd="sng">
                      <a:solidFill>
                        <a:srgbClr val="000000"/>
                      </a:solidFill>
                      <a:prstDash val="solid"/>
                      <a:round/>
                      <a:headEnd type="none" w="med" len="med"/>
                      <a:tailEnd type="none" w="med" len="med"/>
                    </a:lnT>
                    <a:lnB w="28575" cap="flat" cmpd="sng">
                      <a:solidFill>
                        <a:srgbClr val="000000"/>
                      </a:solidFill>
                      <a:prstDash val="solid"/>
                      <a:round/>
                      <a:headEnd type="none" w="med" len="med"/>
                      <a:tailEnd type="none" w="med" len="med"/>
                    </a:lnB>
                  </a:tcPr>
                </a:tc>
                <a:tc>
                  <a:txBody>
                    <a:bodyPr/>
                    <a:lstStyle/>
                    <a:p>
                      <a:pPr marL="0" marR="0" lvl="0" indent="0" algn="l" rtl="0">
                        <a:lnSpc>
                          <a:spcPct val="100000"/>
                        </a:lnSpc>
                        <a:spcBef>
                          <a:spcPts val="0"/>
                        </a:spcBef>
                        <a:spcAft>
                          <a:spcPts val="0"/>
                        </a:spcAft>
                        <a:buClr>
                          <a:srgbClr val="000000"/>
                        </a:buClr>
                        <a:buSzPct val="25000"/>
                        <a:buFont typeface="Arial"/>
                        <a:buNone/>
                      </a:pPr>
                      <a:endParaRPr sz="1400" u="none" strike="noStrike" cap="none" dirty="0"/>
                    </a:p>
                  </a:txBody>
                  <a:tcPr marL="91450" marR="91450" marT="45725" marB="45725">
                    <a:lnL w="28575" cap="flat" cmpd="sng">
                      <a:solidFill>
                        <a:srgbClr val="000000"/>
                      </a:solidFill>
                      <a:prstDash val="solid"/>
                      <a:round/>
                      <a:headEnd type="none" w="med" len="med"/>
                      <a:tailEnd type="none" w="med" len="med"/>
                    </a:lnL>
                    <a:lnR w="28575" cap="flat" cmpd="sng">
                      <a:solidFill>
                        <a:srgbClr val="000000"/>
                      </a:solidFill>
                      <a:prstDash val="solid"/>
                      <a:round/>
                      <a:headEnd type="none" w="med" len="med"/>
                      <a:tailEnd type="none" w="med" len="med"/>
                    </a:lnR>
                    <a:lnT w="28575" cap="flat" cmpd="sng">
                      <a:solidFill>
                        <a:srgbClr val="000000"/>
                      </a:solidFill>
                      <a:prstDash val="solid"/>
                      <a:round/>
                      <a:headEnd type="none" w="med" len="med"/>
                      <a:tailEnd type="none" w="med" len="med"/>
                    </a:lnT>
                    <a:lnB w="28575" cap="flat" cmpd="sng">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5371924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Shape 295"/>
          <p:cNvSpPr txBox="1">
            <a:spLocks noGrp="1"/>
          </p:cNvSpPr>
          <p:nvPr>
            <p:ph type="title"/>
          </p:nvPr>
        </p:nvSpPr>
        <p:spPr>
          <a:xfrm>
            <a:off x="342687" y="0"/>
            <a:ext cx="8229600" cy="1141497"/>
          </a:xfrm>
          <a:prstGeom prst="rect">
            <a:avLst/>
          </a:prstGeom>
          <a:noFill/>
          <a:ln>
            <a:noFill/>
          </a:ln>
        </p:spPr>
        <p:txBody>
          <a:bodyPr lIns="91425" tIns="91425" rIns="91425" bIns="91425" anchor="b" anchorCtr="0">
            <a:noAutofit/>
          </a:bodyPr>
          <a:lstStyle/>
          <a:p>
            <a:pPr marL="0" marR="0" lvl="0" indent="0" algn="l" rtl="0">
              <a:lnSpc>
                <a:spcPct val="100000"/>
              </a:lnSpc>
              <a:spcBef>
                <a:spcPts val="0"/>
              </a:spcBef>
              <a:spcAft>
                <a:spcPts val="0"/>
              </a:spcAft>
              <a:buClr>
                <a:schemeClr val="lt1"/>
              </a:buClr>
              <a:buSzPct val="25000"/>
              <a:buFont typeface="Arial"/>
              <a:buNone/>
            </a:pPr>
            <a:r>
              <a:rPr lang="en" sz="4800" b="1" i="0" u="none" strike="noStrike" cap="none" dirty="0">
                <a:solidFill>
                  <a:schemeClr val="tx1"/>
                </a:solidFill>
                <a:latin typeface="Arial"/>
                <a:ea typeface="Arial"/>
                <a:cs typeface="Arial"/>
                <a:sym typeface="Arial"/>
              </a:rPr>
              <a:t>Constructive Feedback</a:t>
            </a:r>
          </a:p>
        </p:txBody>
      </p:sp>
      <p:sp>
        <p:nvSpPr>
          <p:cNvPr id="296" name="Shape 296"/>
          <p:cNvSpPr txBox="1">
            <a:spLocks noGrp="1"/>
          </p:cNvSpPr>
          <p:nvPr>
            <p:ph type="body" idx="1"/>
          </p:nvPr>
        </p:nvSpPr>
        <p:spPr>
          <a:xfrm>
            <a:off x="402956" y="1284552"/>
            <a:ext cx="8229600" cy="3465298"/>
          </a:xfrm>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chemeClr val="dk2"/>
              </a:buClr>
              <a:buSzPct val="25000"/>
              <a:buFont typeface="Arial"/>
              <a:buNone/>
            </a:pPr>
            <a:r>
              <a:rPr lang="en" sz="3800" b="0" i="1" u="none" strike="noStrike" cap="none" dirty="0">
                <a:solidFill>
                  <a:srgbClr val="000000"/>
                </a:solidFill>
                <a:latin typeface="Arial"/>
                <a:ea typeface="Arial"/>
                <a:cs typeface="Arial"/>
                <a:sym typeface="Arial"/>
              </a:rPr>
              <a:t>Promoting </a:t>
            </a:r>
            <a:r>
              <a:rPr lang="en" sz="3800" b="0" i="1" u="none" strike="noStrike" cap="none" dirty="0">
                <a:solidFill>
                  <a:schemeClr val="dk1"/>
                </a:solidFill>
                <a:latin typeface="Arial"/>
                <a:ea typeface="Arial"/>
                <a:cs typeface="Arial"/>
                <a:sym typeface="Arial"/>
              </a:rPr>
              <a:t>descriptive</a:t>
            </a:r>
            <a:r>
              <a:rPr lang="en" sz="3800" b="0" i="1" u="none" strike="noStrike" cap="none" dirty="0">
                <a:solidFill>
                  <a:srgbClr val="000000"/>
                </a:solidFill>
                <a:latin typeface="Arial"/>
                <a:ea typeface="Arial"/>
                <a:cs typeface="Arial"/>
                <a:sym typeface="Arial"/>
              </a:rPr>
              <a:t>, helpful information in understanding one’s actions to support further development or improvement in an instructive and supportive manner.</a:t>
            </a:r>
          </a:p>
        </p:txBody>
      </p:sp>
      <p:sp>
        <p:nvSpPr>
          <p:cNvPr id="297" name="Shape 297"/>
          <p:cNvSpPr txBox="1">
            <a:spLocks noGrp="1"/>
          </p:cNvSpPr>
          <p:nvPr>
            <p:ph type="sldNum" idx="12"/>
          </p:nvPr>
        </p:nvSpPr>
        <p:spPr>
          <a:xfrm>
            <a:off x="8456050" y="4794457"/>
            <a:ext cx="548699" cy="393600"/>
          </a:xfrm>
          <a:prstGeom prst="rect">
            <a:avLst/>
          </a:prstGeom>
          <a:noFill/>
          <a:ln>
            <a:noFill/>
          </a:ln>
        </p:spPr>
        <p:txBody>
          <a:bodyPr lIns="91425" tIns="91425" rIns="91425" bIns="91425" anchor="ctr" anchorCtr="0">
            <a:noAutofit/>
          </a:bodyPr>
          <a:lstStyle/>
          <a:p>
            <a:pPr marL="0" marR="0" lvl="0" indent="0" algn="r" rtl="0">
              <a:lnSpc>
                <a:spcPct val="100000"/>
              </a:lnSpc>
              <a:spcBef>
                <a:spcPts val="0"/>
              </a:spcBef>
              <a:spcAft>
                <a:spcPts val="0"/>
              </a:spcAft>
              <a:buClr>
                <a:schemeClr val="dk2"/>
              </a:buClr>
              <a:buSzPct val="25000"/>
              <a:buFont typeface="Arial"/>
              <a:buNone/>
            </a:pPr>
            <a:fld id="{00000000-1234-1234-1234-123412341234}" type="slidenum">
              <a:rPr lang="en" sz="1300" b="1" i="0" u="none" strike="noStrike" cap="none">
                <a:solidFill>
                  <a:schemeClr val="bg1"/>
                </a:solidFill>
                <a:latin typeface="Arial"/>
                <a:ea typeface="Arial"/>
                <a:cs typeface="Arial"/>
                <a:sym typeface="Arial"/>
              </a:rPr>
              <a:t>28</a:t>
            </a:fld>
            <a:endParaRPr lang="en" sz="1300" b="1" i="0" u="none" strike="noStrike" cap="none" dirty="0">
              <a:solidFill>
                <a:schemeClr val="bg1"/>
              </a:solidFill>
              <a:latin typeface="Arial"/>
              <a:ea typeface="Arial"/>
              <a:cs typeface="Arial"/>
              <a:sym typeface="Arial"/>
            </a:endParaRPr>
          </a:p>
        </p:txBody>
      </p:sp>
    </p:spTree>
    <p:extLst>
      <p:ext uri="{BB962C8B-B14F-4D97-AF65-F5344CB8AC3E}">
        <p14:creationId xmlns:p14="http://schemas.microsoft.com/office/powerpoint/2010/main" val="21051386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Shape 302"/>
          <p:cNvSpPr txBox="1">
            <a:spLocks noGrp="1"/>
          </p:cNvSpPr>
          <p:nvPr>
            <p:ph type="title"/>
          </p:nvPr>
        </p:nvSpPr>
        <p:spPr>
          <a:xfrm>
            <a:off x="420510" y="-87495"/>
            <a:ext cx="8229600" cy="1141497"/>
          </a:xfrm>
          <a:prstGeom prst="rect">
            <a:avLst/>
          </a:prstGeom>
          <a:noFill/>
          <a:ln>
            <a:noFill/>
          </a:ln>
        </p:spPr>
        <p:txBody>
          <a:bodyPr lIns="91425" tIns="91425" rIns="91425" bIns="91425" anchor="b" anchorCtr="0">
            <a:noAutofit/>
          </a:bodyPr>
          <a:lstStyle/>
          <a:p>
            <a:pPr marL="0" marR="0" lvl="0" indent="0" algn="l" rtl="0">
              <a:lnSpc>
                <a:spcPct val="100000"/>
              </a:lnSpc>
              <a:spcBef>
                <a:spcPts val="0"/>
              </a:spcBef>
              <a:spcAft>
                <a:spcPts val="0"/>
              </a:spcAft>
              <a:buClr>
                <a:schemeClr val="lt1"/>
              </a:buClr>
              <a:buSzPct val="25000"/>
              <a:buFont typeface="Arial"/>
              <a:buNone/>
            </a:pPr>
            <a:r>
              <a:rPr lang="en" sz="4000" b="1" i="0" u="none" strike="noStrike" cap="none" dirty="0">
                <a:solidFill>
                  <a:schemeClr val="tx1"/>
                </a:solidFill>
                <a:latin typeface="Arial"/>
                <a:ea typeface="Arial"/>
                <a:cs typeface="Arial"/>
                <a:sym typeface="Arial"/>
              </a:rPr>
              <a:t>Peer Coach vs. Supervisor</a:t>
            </a:r>
          </a:p>
        </p:txBody>
      </p:sp>
      <p:sp>
        <p:nvSpPr>
          <p:cNvPr id="303" name="Shape 303"/>
          <p:cNvSpPr txBox="1">
            <a:spLocks noGrp="1"/>
          </p:cNvSpPr>
          <p:nvPr>
            <p:ph type="sldNum" idx="12"/>
          </p:nvPr>
        </p:nvSpPr>
        <p:spPr>
          <a:xfrm>
            <a:off x="8487047" y="4788645"/>
            <a:ext cx="548699" cy="393600"/>
          </a:xfrm>
          <a:prstGeom prst="rect">
            <a:avLst/>
          </a:prstGeom>
          <a:noFill/>
          <a:ln>
            <a:noFill/>
          </a:ln>
        </p:spPr>
        <p:txBody>
          <a:bodyPr lIns="91425" tIns="91425" rIns="91425" bIns="91425" anchor="ctr" anchorCtr="0">
            <a:noAutofit/>
          </a:bodyPr>
          <a:lstStyle/>
          <a:p>
            <a:pPr marL="0" marR="0" lvl="0" indent="0" algn="r" rtl="0">
              <a:lnSpc>
                <a:spcPct val="100000"/>
              </a:lnSpc>
              <a:spcBef>
                <a:spcPts val="0"/>
              </a:spcBef>
              <a:spcAft>
                <a:spcPts val="0"/>
              </a:spcAft>
              <a:buClr>
                <a:schemeClr val="dk2"/>
              </a:buClr>
              <a:buSzPct val="25000"/>
              <a:buFont typeface="Arial"/>
              <a:buNone/>
            </a:pPr>
            <a:fld id="{00000000-1234-1234-1234-123412341234}" type="slidenum">
              <a:rPr lang="en" sz="1300" b="1" i="0" u="none" strike="noStrike" cap="none">
                <a:solidFill>
                  <a:schemeClr val="bg1"/>
                </a:solidFill>
                <a:latin typeface="Arial"/>
                <a:ea typeface="Arial"/>
                <a:cs typeface="Arial"/>
                <a:sym typeface="Arial"/>
              </a:rPr>
              <a:t>29</a:t>
            </a:fld>
            <a:endParaRPr lang="en" sz="1300" b="1" i="0" u="none" strike="noStrike" cap="none" dirty="0">
              <a:solidFill>
                <a:schemeClr val="bg1"/>
              </a:solidFill>
              <a:latin typeface="Arial"/>
              <a:ea typeface="Arial"/>
              <a:cs typeface="Arial"/>
              <a:sym typeface="Arial"/>
            </a:endParaRPr>
          </a:p>
        </p:txBody>
      </p:sp>
      <p:cxnSp>
        <p:nvCxnSpPr>
          <p:cNvPr id="304" name="Shape 304"/>
          <p:cNvCxnSpPr/>
          <p:nvPr/>
        </p:nvCxnSpPr>
        <p:spPr>
          <a:xfrm>
            <a:off x="4593856" y="1571984"/>
            <a:ext cx="0" cy="3040894"/>
          </a:xfrm>
          <a:prstGeom prst="straightConnector1">
            <a:avLst/>
          </a:prstGeom>
          <a:noFill/>
          <a:ln w="25400" cap="flat" cmpd="sng">
            <a:solidFill>
              <a:schemeClr val="dk1"/>
            </a:solidFill>
            <a:prstDash val="solid"/>
            <a:round/>
            <a:headEnd type="none" w="med" len="med"/>
            <a:tailEnd type="none" w="med" len="med"/>
          </a:ln>
          <a:effectLst>
            <a:outerShdw blurRad="39999" dist="20000" dir="5400000" rotWithShape="0">
              <a:srgbClr val="000000">
                <a:alpha val="36470"/>
              </a:srgbClr>
            </a:outerShdw>
          </a:effectLst>
        </p:spPr>
      </p:cxnSp>
      <p:cxnSp>
        <p:nvCxnSpPr>
          <p:cNvPr id="305" name="Shape 305"/>
          <p:cNvCxnSpPr/>
          <p:nvPr/>
        </p:nvCxnSpPr>
        <p:spPr>
          <a:xfrm rot="10800000">
            <a:off x="2858192" y="1791776"/>
            <a:ext cx="3369735" cy="0"/>
          </a:xfrm>
          <a:prstGeom prst="straightConnector1">
            <a:avLst/>
          </a:prstGeom>
          <a:noFill/>
          <a:ln w="25400" cap="flat" cmpd="sng">
            <a:solidFill>
              <a:schemeClr val="dk1"/>
            </a:solidFill>
            <a:prstDash val="solid"/>
            <a:round/>
            <a:headEnd type="none" w="med" len="med"/>
            <a:tailEnd type="none" w="med" len="med"/>
          </a:ln>
          <a:effectLst>
            <a:outerShdw blurRad="39999" dist="20000" dir="5400000" rotWithShape="0">
              <a:srgbClr val="000000">
                <a:alpha val="36470"/>
              </a:srgbClr>
            </a:outerShdw>
          </a:effectLst>
        </p:spPr>
      </p:cxnSp>
      <p:sp>
        <p:nvSpPr>
          <p:cNvPr id="306" name="Shape 306"/>
          <p:cNvSpPr txBox="1"/>
          <p:nvPr/>
        </p:nvSpPr>
        <p:spPr>
          <a:xfrm>
            <a:off x="4688849" y="1416859"/>
            <a:ext cx="1539076" cy="400109"/>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000000"/>
              </a:buClr>
              <a:buSzPct val="25000"/>
              <a:buFont typeface="Arial"/>
              <a:buNone/>
            </a:pPr>
            <a:r>
              <a:rPr lang="en" sz="2000" b="0" i="0" u="none" strike="noStrike" cap="none">
                <a:solidFill>
                  <a:srgbClr val="000000"/>
                </a:solidFill>
                <a:latin typeface="Arial"/>
                <a:ea typeface="Arial"/>
                <a:cs typeface="Arial"/>
                <a:sym typeface="Arial"/>
              </a:rPr>
              <a:t>Peer Coach</a:t>
            </a:r>
          </a:p>
        </p:txBody>
      </p:sp>
      <p:sp>
        <p:nvSpPr>
          <p:cNvPr id="307" name="Shape 307"/>
          <p:cNvSpPr txBox="1"/>
          <p:nvPr/>
        </p:nvSpPr>
        <p:spPr>
          <a:xfrm>
            <a:off x="3035387" y="1416859"/>
            <a:ext cx="1415772" cy="400109"/>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000000"/>
              </a:buClr>
              <a:buSzPct val="25000"/>
              <a:buFont typeface="Arial"/>
              <a:buNone/>
            </a:pPr>
            <a:r>
              <a:rPr lang="en" sz="2000" b="0" i="0" u="none" strike="noStrike" cap="none">
                <a:solidFill>
                  <a:srgbClr val="000000"/>
                </a:solidFill>
                <a:latin typeface="Arial"/>
                <a:ea typeface="Arial"/>
                <a:cs typeface="Arial"/>
                <a:sym typeface="Arial"/>
              </a:rPr>
              <a:t>Supervisor</a:t>
            </a:r>
          </a:p>
        </p:txBody>
      </p:sp>
    </p:spTree>
    <p:extLst>
      <p:ext uri="{BB962C8B-B14F-4D97-AF65-F5344CB8AC3E}">
        <p14:creationId xmlns:p14="http://schemas.microsoft.com/office/powerpoint/2010/main" val="21299459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1"/>
        <p:cNvGrpSpPr/>
        <p:nvPr/>
      </p:nvGrpSpPr>
      <p:grpSpPr>
        <a:xfrm>
          <a:off x="0" y="0"/>
          <a:ext cx="0" cy="0"/>
          <a:chOff x="0" y="0"/>
          <a:chExt cx="0" cy="0"/>
        </a:xfrm>
      </p:grpSpPr>
      <p:sp>
        <p:nvSpPr>
          <p:cNvPr id="32" name="Shape 32"/>
          <p:cNvSpPr txBox="1">
            <a:spLocks noGrp="1"/>
          </p:cNvSpPr>
          <p:nvPr>
            <p:ph type="sldNum" sz="quarter" idx="12"/>
          </p:nvPr>
        </p:nvSpPr>
        <p:spPr>
          <a:xfrm>
            <a:off x="6942582" y="4851368"/>
            <a:ext cx="2057400" cy="273844"/>
          </a:xfrm>
          <a:prstGeom prst="rect">
            <a:avLst/>
          </a:prstGeom>
          <a:noFill/>
          <a:ln>
            <a:noFill/>
          </a:ln>
        </p:spPr>
        <p:txBody>
          <a:bodyPr lIns="91425" tIns="91425" rIns="91425" bIns="91425" anchor="ctr" anchorCtr="0">
            <a:noAutofit/>
          </a:bodyPr>
          <a:lstStyle/>
          <a:p>
            <a:pPr marL="0" marR="0" lvl="0" indent="0" algn="r" rtl="0">
              <a:lnSpc>
                <a:spcPct val="100000"/>
              </a:lnSpc>
              <a:spcBef>
                <a:spcPts val="0"/>
              </a:spcBef>
              <a:spcAft>
                <a:spcPts val="0"/>
              </a:spcAft>
              <a:buClr>
                <a:schemeClr val="dk2"/>
              </a:buClr>
              <a:buSzPct val="25000"/>
              <a:buFont typeface="Arial"/>
              <a:buNone/>
            </a:pPr>
            <a:fld id="{00000000-1234-1234-1234-123412341234}" type="slidenum">
              <a:rPr lang="en" sz="1300" b="1" i="0" u="none" strike="noStrike" cap="none">
                <a:solidFill>
                  <a:schemeClr val="bg1"/>
                </a:solidFill>
                <a:latin typeface="Arial"/>
                <a:ea typeface="Arial"/>
                <a:cs typeface="Arial"/>
                <a:sym typeface="Arial"/>
              </a:rPr>
              <a:t>3</a:t>
            </a:fld>
            <a:endParaRPr lang="en" sz="1300" b="1" i="0" u="none" strike="noStrike" cap="none" dirty="0">
              <a:solidFill>
                <a:schemeClr val="bg1"/>
              </a:solidFill>
              <a:latin typeface="Arial"/>
              <a:ea typeface="Arial"/>
              <a:cs typeface="Arial"/>
              <a:sym typeface="Arial"/>
            </a:endParaRPr>
          </a:p>
        </p:txBody>
      </p:sp>
      <p:sp>
        <p:nvSpPr>
          <p:cNvPr id="33" name="Shape 33"/>
          <p:cNvSpPr txBox="1"/>
          <p:nvPr/>
        </p:nvSpPr>
        <p:spPr>
          <a:xfrm>
            <a:off x="0" y="337538"/>
            <a:ext cx="9144000" cy="40010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000000"/>
              </a:buClr>
              <a:buSzPct val="25000"/>
              <a:buFont typeface="Arial"/>
              <a:buNone/>
            </a:pPr>
            <a:r>
              <a:rPr lang="en" sz="2000" b="1" i="0" u="none" strike="noStrike" cap="none">
                <a:solidFill>
                  <a:srgbClr val="000000"/>
                </a:solidFill>
                <a:latin typeface="Arial"/>
                <a:ea typeface="Arial"/>
                <a:cs typeface="Arial"/>
                <a:sym typeface="Arial"/>
              </a:rPr>
              <a:t>Peer Coach Training for Primary School Teachers in Crisis Contexts</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6032" y="1095082"/>
            <a:ext cx="8631936" cy="3398850"/>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9184" y="1095082"/>
            <a:ext cx="8485632" cy="3327660"/>
          </a:xfrm>
          <a:prstGeom prst="rect">
            <a:avLst/>
          </a:prstGeom>
        </p:spPr>
      </p:pic>
    </p:spTree>
  </p:cSld>
  <p:clrMapOvr>
    <a:masterClrMapping/>
  </p:clrMapOvr>
  <p:transition spd="slow">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Shape 312"/>
          <p:cNvSpPr txBox="1">
            <a:spLocks noGrp="1"/>
          </p:cNvSpPr>
          <p:nvPr>
            <p:ph type="title"/>
          </p:nvPr>
        </p:nvSpPr>
        <p:spPr>
          <a:xfrm>
            <a:off x="426204" y="291216"/>
            <a:ext cx="8229600" cy="1141497"/>
          </a:xfrm>
          <a:prstGeom prst="rect">
            <a:avLst/>
          </a:prstGeom>
          <a:noFill/>
          <a:ln>
            <a:noFill/>
          </a:ln>
        </p:spPr>
        <p:txBody>
          <a:bodyPr lIns="91425" tIns="91425" rIns="91425" bIns="91425" anchor="b" anchorCtr="0">
            <a:noAutofit/>
          </a:bodyPr>
          <a:lstStyle/>
          <a:p>
            <a:pPr marL="0" marR="0" lvl="0" indent="0" algn="l" rtl="0">
              <a:lnSpc>
                <a:spcPct val="100000"/>
              </a:lnSpc>
              <a:spcBef>
                <a:spcPts val="0"/>
              </a:spcBef>
              <a:spcAft>
                <a:spcPts val="0"/>
              </a:spcAft>
              <a:buClr>
                <a:schemeClr val="lt1"/>
              </a:buClr>
              <a:buSzPct val="25000"/>
              <a:buFont typeface="Arial"/>
              <a:buNone/>
            </a:pPr>
            <a:r>
              <a:rPr lang="en-US" sz="3600" b="1" i="0" u="none" strike="noStrike" cap="none" dirty="0">
                <a:solidFill>
                  <a:schemeClr val="tx1"/>
                </a:solidFill>
                <a:latin typeface="Arial"/>
                <a:ea typeface="Arial"/>
                <a:cs typeface="Arial"/>
                <a:sym typeface="Arial"/>
              </a:rPr>
              <a:t>Strength</a:t>
            </a:r>
            <a:r>
              <a:rPr lang="en" sz="3600" b="1" i="0" u="none" strike="noStrike" cap="none" dirty="0">
                <a:solidFill>
                  <a:schemeClr val="tx1"/>
                </a:solidFill>
                <a:latin typeface="Arial"/>
                <a:ea typeface="Arial"/>
                <a:cs typeface="Arial"/>
                <a:sym typeface="Arial"/>
              </a:rPr>
              <a:t>s and</a:t>
            </a:r>
            <a:r>
              <a:rPr lang="en-US" sz="3600" b="1" i="0" u="none" strike="noStrike" cap="none" dirty="0">
                <a:solidFill>
                  <a:schemeClr val="tx1"/>
                </a:solidFill>
                <a:latin typeface="Arial"/>
                <a:ea typeface="Arial"/>
                <a:cs typeface="Arial"/>
                <a:sym typeface="Arial"/>
              </a:rPr>
              <a:t> </a:t>
            </a:r>
            <a:r>
              <a:rPr lang="en" sz="3600" b="1" i="0" u="none" strike="noStrike" cap="none" dirty="0">
                <a:solidFill>
                  <a:schemeClr val="tx1"/>
                </a:solidFill>
                <a:latin typeface="Arial"/>
                <a:ea typeface="Arial"/>
                <a:cs typeface="Arial"/>
                <a:sym typeface="Arial"/>
              </a:rPr>
              <a:t>I</a:t>
            </a:r>
            <a:r>
              <a:rPr lang="en-US" sz="3600" b="1" i="0" u="none" strike="noStrike" cap="none" dirty="0" err="1">
                <a:solidFill>
                  <a:schemeClr val="tx1"/>
                </a:solidFill>
                <a:latin typeface="Arial"/>
                <a:ea typeface="Arial"/>
                <a:cs typeface="Arial"/>
                <a:sym typeface="Arial"/>
              </a:rPr>
              <a:t>mprovement</a:t>
            </a:r>
            <a:r>
              <a:rPr lang="en" sz="3600" b="1" i="0" u="none" strike="noStrike" cap="none" dirty="0">
                <a:solidFill>
                  <a:schemeClr val="tx1"/>
                </a:solidFill>
                <a:latin typeface="Arial"/>
                <a:ea typeface="Arial"/>
                <a:cs typeface="Arial"/>
                <a:sym typeface="Arial"/>
              </a:rPr>
              <a:t>s in Peer Coaching</a:t>
            </a:r>
          </a:p>
        </p:txBody>
      </p:sp>
      <p:sp>
        <p:nvSpPr>
          <p:cNvPr id="313" name="Shape 313"/>
          <p:cNvSpPr txBox="1">
            <a:spLocks noGrp="1"/>
          </p:cNvSpPr>
          <p:nvPr>
            <p:ph type="body" idx="1"/>
          </p:nvPr>
        </p:nvSpPr>
        <p:spPr>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chemeClr val="dk2"/>
              </a:buClr>
              <a:buSzPct val="25000"/>
              <a:buFont typeface="Arial"/>
              <a:buNone/>
            </a:pPr>
            <a:r>
              <a:rPr lang="en" sz="2400" b="1" dirty="0"/>
              <a:t>Strength</a:t>
            </a:r>
            <a:r>
              <a:rPr lang="en" sz="2400" b="1" i="0" u="none" strike="noStrike" cap="none" dirty="0">
                <a:solidFill>
                  <a:srgbClr val="000000"/>
                </a:solidFill>
                <a:latin typeface="Arial"/>
                <a:ea typeface="Arial"/>
                <a:cs typeface="Arial"/>
                <a:sym typeface="Arial"/>
              </a:rPr>
              <a:t>: </a:t>
            </a:r>
            <a:r>
              <a:rPr lang="en" sz="2400" b="0" i="0" u="none" strike="noStrike" cap="none" dirty="0">
                <a:solidFill>
                  <a:srgbClr val="000000"/>
                </a:solidFill>
                <a:latin typeface="Arial"/>
                <a:ea typeface="Arial"/>
                <a:cs typeface="Arial"/>
                <a:sym typeface="Arial"/>
              </a:rPr>
              <a:t>an encouraging statement highlighting a successful, positive action of the teacher or part of the lesson</a:t>
            </a:r>
          </a:p>
          <a:p>
            <a:pPr marL="0" marR="0" lvl="0" indent="0" algn="l" rtl="0">
              <a:lnSpc>
                <a:spcPct val="100000"/>
              </a:lnSpc>
              <a:spcBef>
                <a:spcPts val="0"/>
              </a:spcBef>
              <a:spcAft>
                <a:spcPts val="0"/>
              </a:spcAft>
              <a:buClr>
                <a:schemeClr val="dk2"/>
              </a:buClr>
              <a:buSzPct val="25000"/>
              <a:buFont typeface="Arial"/>
              <a:buNone/>
            </a:pPr>
            <a:endParaRPr sz="2400" b="1"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2"/>
              </a:buClr>
              <a:buSzPct val="25000"/>
              <a:buFont typeface="Arial"/>
              <a:buNone/>
            </a:pPr>
            <a:r>
              <a:rPr lang="en" sz="2400" b="1" i="0" u="none" strike="noStrike" cap="none" dirty="0">
                <a:solidFill>
                  <a:srgbClr val="000000"/>
                </a:solidFill>
                <a:latin typeface="Arial"/>
                <a:ea typeface="Arial"/>
                <a:cs typeface="Arial"/>
                <a:sym typeface="Arial"/>
              </a:rPr>
              <a:t>I</a:t>
            </a:r>
            <a:r>
              <a:rPr lang="en" sz="2400" b="1" dirty="0"/>
              <a:t>mprovement</a:t>
            </a:r>
            <a:r>
              <a:rPr lang="en" sz="2400" b="1" i="0" u="none" strike="noStrike" cap="none" dirty="0">
                <a:solidFill>
                  <a:srgbClr val="000000"/>
                </a:solidFill>
                <a:latin typeface="Arial"/>
                <a:ea typeface="Arial"/>
                <a:cs typeface="Arial"/>
                <a:sym typeface="Arial"/>
              </a:rPr>
              <a:t>: </a:t>
            </a:r>
            <a:r>
              <a:rPr lang="en" sz="2400" b="0" i="0" u="none" strike="noStrike" cap="none" dirty="0">
                <a:solidFill>
                  <a:srgbClr val="000000"/>
                </a:solidFill>
                <a:latin typeface="Arial"/>
                <a:ea typeface="Arial"/>
                <a:cs typeface="Arial"/>
                <a:sym typeface="Arial"/>
              </a:rPr>
              <a:t>a constructive statement supporting teachers’ improvement in a particular teaching strategy or lesson component</a:t>
            </a:r>
          </a:p>
        </p:txBody>
      </p:sp>
      <p:sp>
        <p:nvSpPr>
          <p:cNvPr id="314" name="Shape 314"/>
          <p:cNvSpPr txBox="1">
            <a:spLocks noGrp="1"/>
          </p:cNvSpPr>
          <p:nvPr>
            <p:ph type="sldNum" idx="12"/>
          </p:nvPr>
        </p:nvSpPr>
        <p:spPr>
          <a:xfrm>
            <a:off x="8420199" y="4787779"/>
            <a:ext cx="548699" cy="393600"/>
          </a:xfrm>
          <a:prstGeom prst="rect">
            <a:avLst/>
          </a:prstGeom>
          <a:noFill/>
          <a:ln>
            <a:noFill/>
          </a:ln>
        </p:spPr>
        <p:txBody>
          <a:bodyPr lIns="91425" tIns="91425" rIns="91425" bIns="91425" anchor="ctr" anchorCtr="0">
            <a:noAutofit/>
          </a:bodyPr>
          <a:lstStyle/>
          <a:p>
            <a:pPr marL="0" marR="0" lvl="0" indent="0" algn="r" rtl="0">
              <a:lnSpc>
                <a:spcPct val="100000"/>
              </a:lnSpc>
              <a:spcBef>
                <a:spcPts val="0"/>
              </a:spcBef>
              <a:spcAft>
                <a:spcPts val="0"/>
              </a:spcAft>
              <a:buClr>
                <a:schemeClr val="dk2"/>
              </a:buClr>
              <a:buSzPct val="25000"/>
              <a:buFont typeface="Arial"/>
              <a:buNone/>
            </a:pPr>
            <a:fld id="{00000000-1234-1234-1234-123412341234}" type="slidenum">
              <a:rPr lang="en" sz="1300" b="1" i="0" u="none" strike="noStrike" cap="none">
                <a:solidFill>
                  <a:schemeClr val="bg1"/>
                </a:solidFill>
                <a:latin typeface="Arial"/>
                <a:ea typeface="Arial"/>
                <a:cs typeface="Arial"/>
                <a:sym typeface="Arial"/>
              </a:rPr>
              <a:t>30</a:t>
            </a:fld>
            <a:endParaRPr lang="en" sz="1300" b="1" i="0" u="none" strike="noStrike" cap="none" dirty="0">
              <a:solidFill>
                <a:schemeClr val="bg1"/>
              </a:solidFill>
              <a:latin typeface="Arial"/>
              <a:ea typeface="Arial"/>
              <a:cs typeface="Arial"/>
              <a:sym typeface="Arial"/>
            </a:endParaRPr>
          </a:p>
        </p:txBody>
      </p:sp>
    </p:spTree>
    <p:extLst>
      <p:ext uri="{BB962C8B-B14F-4D97-AF65-F5344CB8AC3E}">
        <p14:creationId xmlns:p14="http://schemas.microsoft.com/office/powerpoint/2010/main" val="7230667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Shape 319"/>
          <p:cNvSpPr txBox="1">
            <a:spLocks noGrp="1"/>
          </p:cNvSpPr>
          <p:nvPr>
            <p:ph type="title"/>
          </p:nvPr>
        </p:nvSpPr>
        <p:spPr>
          <a:xfrm>
            <a:off x="457200" y="-127237"/>
            <a:ext cx="8229600" cy="1141497"/>
          </a:xfrm>
          <a:prstGeom prst="rect">
            <a:avLst/>
          </a:prstGeom>
          <a:noFill/>
          <a:ln>
            <a:noFill/>
          </a:ln>
        </p:spPr>
        <p:txBody>
          <a:bodyPr lIns="91425" tIns="91425" rIns="91425" bIns="91425" anchor="b" anchorCtr="0">
            <a:noAutofit/>
          </a:bodyPr>
          <a:lstStyle/>
          <a:p>
            <a:pPr marL="0" marR="0" lvl="0" indent="0" algn="l" rtl="0">
              <a:lnSpc>
                <a:spcPct val="100000"/>
              </a:lnSpc>
              <a:spcBef>
                <a:spcPts val="0"/>
              </a:spcBef>
              <a:spcAft>
                <a:spcPts val="0"/>
              </a:spcAft>
              <a:buClr>
                <a:schemeClr val="lt1"/>
              </a:buClr>
              <a:buSzPct val="25000"/>
              <a:buFont typeface="Arial"/>
              <a:buNone/>
            </a:pPr>
            <a:r>
              <a:rPr lang="en" sz="4000" b="1" i="0" u="none" strike="noStrike" cap="none" dirty="0">
                <a:solidFill>
                  <a:schemeClr val="tx1"/>
                </a:solidFill>
                <a:latin typeface="Arial"/>
                <a:ea typeface="Arial"/>
                <a:cs typeface="Arial"/>
                <a:sym typeface="Arial"/>
              </a:rPr>
              <a:t>Instructions</a:t>
            </a:r>
          </a:p>
        </p:txBody>
      </p:sp>
      <p:sp>
        <p:nvSpPr>
          <p:cNvPr id="320" name="Shape 320"/>
          <p:cNvSpPr txBox="1">
            <a:spLocks noGrp="1"/>
          </p:cNvSpPr>
          <p:nvPr>
            <p:ph type="body" idx="1"/>
          </p:nvPr>
        </p:nvSpPr>
        <p:spPr>
          <a:xfrm>
            <a:off x="457200" y="1118410"/>
            <a:ext cx="8229600" cy="3465298"/>
          </a:xfrm>
          <a:prstGeom prst="rect">
            <a:avLst/>
          </a:prstGeom>
          <a:noFill/>
          <a:ln>
            <a:noFill/>
          </a:ln>
        </p:spPr>
        <p:txBody>
          <a:bodyPr lIns="91425" tIns="91425" rIns="91425" bIns="91425" anchor="t" anchorCtr="0">
            <a:noAutofit/>
          </a:bodyPr>
          <a:lstStyle/>
          <a:p>
            <a:pPr marL="342900" marR="0" lvl="0" indent="-342900" algn="l" rtl="0">
              <a:lnSpc>
                <a:spcPct val="100000"/>
              </a:lnSpc>
              <a:spcBef>
                <a:spcPts val="0"/>
              </a:spcBef>
              <a:spcAft>
                <a:spcPts val="0"/>
              </a:spcAft>
              <a:buClr>
                <a:schemeClr val="dk2"/>
              </a:buClr>
              <a:buSzPct val="100000"/>
              <a:buFont typeface="Arial"/>
              <a:buAutoNum type="arabicPeriod"/>
            </a:pPr>
            <a:r>
              <a:rPr lang="en" sz="2000" b="0" i="0" u="none" strike="noStrike" cap="none" dirty="0">
                <a:solidFill>
                  <a:srgbClr val="000000"/>
                </a:solidFill>
                <a:latin typeface="Arial"/>
                <a:ea typeface="Arial"/>
                <a:cs typeface="Arial"/>
                <a:sym typeface="Arial"/>
              </a:rPr>
              <a:t>Read classroom observation scenario with partner</a:t>
            </a:r>
            <a:endParaRPr lang="en-US" sz="2000" b="0" i="0" u="none" strike="noStrike" cap="none" dirty="0">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chemeClr val="dk2"/>
              </a:buClr>
              <a:buSzPct val="100000"/>
              <a:buFont typeface="Arial"/>
              <a:buAutoNum type="arabicPeriod"/>
            </a:pPr>
            <a:endParaRPr lang="en-US" sz="2000" b="0" i="0" u="none" strike="noStrike" cap="none" dirty="0">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chemeClr val="dk2"/>
              </a:buClr>
              <a:buSzPct val="100000"/>
              <a:buFont typeface="Arial"/>
              <a:buAutoNum type="arabicPeriod"/>
            </a:pPr>
            <a:r>
              <a:rPr lang="en" sz="2000" b="0" i="0" u="none" strike="noStrike" cap="none" dirty="0">
                <a:solidFill>
                  <a:srgbClr val="000000"/>
                </a:solidFill>
                <a:latin typeface="Arial"/>
                <a:ea typeface="Arial"/>
                <a:cs typeface="Arial"/>
                <a:sym typeface="Arial"/>
              </a:rPr>
              <a:t>Summarize what happened in the lesson (teacher’s actions, lesson topic, students’ actions)</a:t>
            </a:r>
            <a:endParaRPr lang="en-US" sz="2000" b="0" i="0" u="none" strike="noStrike" cap="none" dirty="0">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chemeClr val="dk2"/>
              </a:buClr>
              <a:buSzPct val="100000"/>
              <a:buFont typeface="Arial"/>
              <a:buAutoNum type="arabicPeriod"/>
            </a:pPr>
            <a:endParaRPr lang="en" sz="2000" b="0" i="0" u="none" strike="noStrike" cap="none" dirty="0">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chemeClr val="dk2"/>
              </a:buClr>
              <a:buSzPct val="100000"/>
              <a:buFont typeface="Arial"/>
              <a:buAutoNum type="arabicPeriod"/>
            </a:pPr>
            <a:r>
              <a:rPr lang="en" sz="2000" b="0" i="0" u="none" strike="noStrike" cap="none" dirty="0">
                <a:solidFill>
                  <a:srgbClr val="000000"/>
                </a:solidFill>
                <a:latin typeface="Arial"/>
                <a:ea typeface="Arial"/>
                <a:cs typeface="Arial"/>
                <a:sym typeface="Arial"/>
              </a:rPr>
              <a:t>Identify at least 2 </a:t>
            </a:r>
            <a:r>
              <a:rPr lang="en" sz="2000" dirty="0"/>
              <a:t>Strength</a:t>
            </a:r>
            <a:r>
              <a:rPr lang="en" sz="2000" b="0" i="0" u="none" strike="noStrike" cap="none" dirty="0">
                <a:solidFill>
                  <a:srgbClr val="000000"/>
                </a:solidFill>
                <a:latin typeface="Arial"/>
                <a:ea typeface="Arial"/>
                <a:cs typeface="Arial"/>
                <a:sym typeface="Arial"/>
              </a:rPr>
              <a:t>s in the lesson (the more you identify, the better!)</a:t>
            </a:r>
            <a:endParaRPr lang="en-US" sz="2000" b="0" i="0" u="none" strike="noStrike" cap="none" dirty="0">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chemeClr val="dk2"/>
              </a:buClr>
              <a:buSzPct val="100000"/>
              <a:buFont typeface="Arial"/>
              <a:buAutoNum type="arabicPeriod"/>
            </a:pPr>
            <a:endParaRPr lang="en" sz="2000" b="0" i="0" u="none" strike="noStrike" cap="none" dirty="0">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chemeClr val="dk2"/>
              </a:buClr>
              <a:buSzPct val="100000"/>
              <a:buFont typeface="Arial"/>
              <a:buAutoNum type="arabicPeriod"/>
            </a:pPr>
            <a:r>
              <a:rPr lang="en" sz="2000" b="0" i="0" u="none" strike="noStrike" cap="none" dirty="0">
                <a:solidFill>
                  <a:srgbClr val="000000"/>
                </a:solidFill>
                <a:latin typeface="Arial"/>
                <a:ea typeface="Arial"/>
                <a:cs typeface="Arial"/>
                <a:sym typeface="Arial"/>
              </a:rPr>
              <a:t>Identify at least 1 Improvement in the lesson (remember, for 1 Improve</a:t>
            </a:r>
            <a:r>
              <a:rPr lang="en" sz="2000" dirty="0"/>
              <a:t>ment</a:t>
            </a:r>
            <a:r>
              <a:rPr lang="en" sz="2000" b="0" i="0" u="none" strike="noStrike" cap="none" dirty="0">
                <a:solidFill>
                  <a:srgbClr val="000000"/>
                </a:solidFill>
                <a:latin typeface="Arial"/>
                <a:ea typeface="Arial"/>
                <a:cs typeface="Arial"/>
                <a:sym typeface="Arial"/>
              </a:rPr>
              <a:t> you must have at least 2 </a:t>
            </a:r>
            <a:r>
              <a:rPr lang="en" sz="2000" dirty="0"/>
              <a:t>Strength</a:t>
            </a:r>
            <a:r>
              <a:rPr lang="en" sz="2000" b="0" i="0" u="none" strike="noStrike" cap="none" dirty="0">
                <a:solidFill>
                  <a:srgbClr val="000000"/>
                </a:solidFill>
                <a:latin typeface="Arial"/>
                <a:ea typeface="Arial"/>
                <a:cs typeface="Arial"/>
                <a:sym typeface="Arial"/>
              </a:rPr>
              <a:t>s)</a:t>
            </a:r>
          </a:p>
        </p:txBody>
      </p:sp>
      <p:sp>
        <p:nvSpPr>
          <p:cNvPr id="321" name="Shape 321"/>
          <p:cNvSpPr txBox="1">
            <a:spLocks noGrp="1"/>
          </p:cNvSpPr>
          <p:nvPr>
            <p:ph type="sldNum" idx="12"/>
          </p:nvPr>
        </p:nvSpPr>
        <p:spPr>
          <a:xfrm>
            <a:off x="8443446" y="4788645"/>
            <a:ext cx="548699" cy="393600"/>
          </a:xfrm>
          <a:prstGeom prst="rect">
            <a:avLst/>
          </a:prstGeom>
          <a:noFill/>
          <a:ln>
            <a:noFill/>
          </a:ln>
        </p:spPr>
        <p:txBody>
          <a:bodyPr lIns="91425" tIns="91425" rIns="91425" bIns="91425" anchor="ctr" anchorCtr="0">
            <a:noAutofit/>
          </a:bodyPr>
          <a:lstStyle/>
          <a:p>
            <a:pPr marL="0" marR="0" lvl="0" indent="0" algn="r" rtl="0">
              <a:lnSpc>
                <a:spcPct val="100000"/>
              </a:lnSpc>
              <a:spcBef>
                <a:spcPts val="0"/>
              </a:spcBef>
              <a:spcAft>
                <a:spcPts val="0"/>
              </a:spcAft>
              <a:buClr>
                <a:schemeClr val="dk2"/>
              </a:buClr>
              <a:buSzPct val="25000"/>
              <a:buFont typeface="Arial"/>
              <a:buNone/>
            </a:pPr>
            <a:fld id="{00000000-1234-1234-1234-123412341234}" type="slidenum">
              <a:rPr lang="en" sz="1300" b="1" i="0" u="none" strike="noStrike" cap="none">
                <a:solidFill>
                  <a:schemeClr val="bg1"/>
                </a:solidFill>
                <a:latin typeface="Arial"/>
                <a:ea typeface="Arial"/>
                <a:cs typeface="Arial"/>
                <a:sym typeface="Arial"/>
              </a:rPr>
              <a:t>31</a:t>
            </a:fld>
            <a:endParaRPr lang="en" sz="1300" b="1" i="0" u="none" strike="noStrike" cap="none" dirty="0">
              <a:solidFill>
                <a:schemeClr val="bg1"/>
              </a:solidFill>
              <a:latin typeface="Arial"/>
              <a:ea typeface="Arial"/>
              <a:cs typeface="Arial"/>
              <a:sym typeface="Arial"/>
            </a:endParaRPr>
          </a:p>
        </p:txBody>
      </p:sp>
    </p:spTree>
    <p:extLst>
      <p:ext uri="{BB962C8B-B14F-4D97-AF65-F5344CB8AC3E}">
        <p14:creationId xmlns:p14="http://schemas.microsoft.com/office/powerpoint/2010/main" val="136176392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Shape 326"/>
          <p:cNvSpPr txBox="1">
            <a:spLocks noGrp="1"/>
          </p:cNvSpPr>
          <p:nvPr>
            <p:ph type="title"/>
          </p:nvPr>
        </p:nvSpPr>
        <p:spPr>
          <a:xfrm>
            <a:off x="457200" y="319002"/>
            <a:ext cx="8229600" cy="1141497"/>
          </a:xfrm>
          <a:prstGeom prst="rect">
            <a:avLst/>
          </a:prstGeom>
          <a:noFill/>
          <a:ln>
            <a:noFill/>
          </a:ln>
        </p:spPr>
        <p:txBody>
          <a:bodyPr lIns="91425" tIns="91425" rIns="91425" bIns="91425" anchor="b" anchorCtr="0">
            <a:noAutofit/>
          </a:bodyPr>
          <a:lstStyle/>
          <a:p>
            <a:pPr marL="0" marR="0" lvl="0" indent="0" algn="l" rtl="0">
              <a:lnSpc>
                <a:spcPct val="100000"/>
              </a:lnSpc>
              <a:spcBef>
                <a:spcPts val="0"/>
              </a:spcBef>
              <a:spcAft>
                <a:spcPts val="0"/>
              </a:spcAft>
              <a:buClr>
                <a:schemeClr val="lt1"/>
              </a:buClr>
              <a:buSzPct val="25000"/>
              <a:buFont typeface="Arial"/>
              <a:buNone/>
            </a:pPr>
            <a:r>
              <a:rPr lang="en" sz="3600" b="1" i="0" u="none" strike="noStrike" cap="none" dirty="0">
                <a:solidFill>
                  <a:schemeClr val="tx1"/>
                </a:solidFill>
                <a:latin typeface="Arial"/>
                <a:ea typeface="Arial"/>
                <a:cs typeface="Arial"/>
                <a:sym typeface="Arial"/>
              </a:rPr>
              <a:t>Supportive and Instructive Questioning</a:t>
            </a:r>
          </a:p>
        </p:txBody>
      </p:sp>
      <p:sp>
        <p:nvSpPr>
          <p:cNvPr id="327" name="Shape 327"/>
          <p:cNvSpPr txBox="1">
            <a:spLocks noGrp="1"/>
          </p:cNvSpPr>
          <p:nvPr>
            <p:ph type="body" idx="1"/>
          </p:nvPr>
        </p:nvSpPr>
        <p:spPr>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chemeClr val="dk2"/>
              </a:buClr>
              <a:buSzPct val="25000"/>
              <a:buFont typeface="Arial"/>
              <a:buNone/>
            </a:pPr>
            <a:r>
              <a:rPr lang="en" sz="2000" b="1" i="0" u="none" strike="noStrike" cap="none">
                <a:solidFill>
                  <a:srgbClr val="000000"/>
                </a:solidFill>
                <a:latin typeface="Arial"/>
                <a:ea typeface="Arial"/>
                <a:cs typeface="Arial"/>
                <a:sym typeface="Arial"/>
              </a:rPr>
              <a:t>Supportive Questioning: </a:t>
            </a:r>
            <a:r>
              <a:rPr lang="en" sz="2000" b="0" i="0" u="none" strike="noStrike" cap="none">
                <a:solidFill>
                  <a:srgbClr val="000000"/>
                </a:solidFill>
                <a:latin typeface="Arial"/>
                <a:ea typeface="Arial"/>
                <a:cs typeface="Arial"/>
                <a:sym typeface="Arial"/>
              </a:rPr>
              <a:t>helps teachers come up with WWW by focusing on the positive, successful components of their teaching practice and lesson. Supportive questions focus on the teachers’ feelings and include reflective questions of “feeling” and “facts”. </a:t>
            </a:r>
          </a:p>
          <a:p>
            <a:pPr marL="0" marR="0" lvl="0" indent="0" algn="l" rtl="0">
              <a:lnSpc>
                <a:spcPct val="100000"/>
              </a:lnSpc>
              <a:spcBef>
                <a:spcPts val="0"/>
              </a:spcBef>
              <a:spcAft>
                <a:spcPts val="0"/>
              </a:spcAft>
              <a:buClr>
                <a:schemeClr val="dk2"/>
              </a:buClr>
              <a:buSzPct val="25000"/>
              <a:buFont typeface="Arial"/>
              <a:buNone/>
            </a:pPr>
            <a:endParaRPr sz="2000" b="1"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2"/>
              </a:buClr>
              <a:buSzPct val="25000"/>
              <a:buFont typeface="Arial"/>
              <a:buNone/>
            </a:pPr>
            <a:r>
              <a:rPr lang="en" sz="2000" b="1" i="0" u="none" strike="noStrike" cap="none">
                <a:solidFill>
                  <a:srgbClr val="000000"/>
                </a:solidFill>
                <a:latin typeface="Arial"/>
                <a:ea typeface="Arial"/>
                <a:cs typeface="Arial"/>
                <a:sym typeface="Arial"/>
              </a:rPr>
              <a:t>Instructive Questioning: </a:t>
            </a:r>
            <a:r>
              <a:rPr lang="en" sz="2000" b="0" i="0" u="none" strike="noStrike" cap="none">
                <a:solidFill>
                  <a:srgbClr val="000000"/>
                </a:solidFill>
                <a:latin typeface="Arial"/>
                <a:ea typeface="Arial"/>
                <a:cs typeface="Arial"/>
                <a:sym typeface="Arial"/>
              </a:rPr>
              <a:t>supports teachers come up with EBI by helping them think about what they could do differently in the future. Instructive questions include reflective questions of “facts”, “findings” and “future”.</a:t>
            </a:r>
          </a:p>
        </p:txBody>
      </p:sp>
      <p:sp>
        <p:nvSpPr>
          <p:cNvPr id="328" name="Shape 328"/>
          <p:cNvSpPr txBox="1">
            <a:spLocks noGrp="1"/>
          </p:cNvSpPr>
          <p:nvPr>
            <p:ph type="sldNum" idx="12"/>
          </p:nvPr>
        </p:nvSpPr>
        <p:spPr>
          <a:xfrm>
            <a:off x="8471549" y="4780896"/>
            <a:ext cx="548699" cy="393600"/>
          </a:xfrm>
          <a:prstGeom prst="rect">
            <a:avLst/>
          </a:prstGeom>
          <a:noFill/>
          <a:ln>
            <a:noFill/>
          </a:ln>
        </p:spPr>
        <p:txBody>
          <a:bodyPr lIns="91425" tIns="91425" rIns="91425" bIns="91425" anchor="ctr" anchorCtr="0">
            <a:noAutofit/>
          </a:bodyPr>
          <a:lstStyle/>
          <a:p>
            <a:pPr marL="0" marR="0" lvl="0" indent="0" algn="r" rtl="0">
              <a:lnSpc>
                <a:spcPct val="100000"/>
              </a:lnSpc>
              <a:spcBef>
                <a:spcPts val="0"/>
              </a:spcBef>
              <a:spcAft>
                <a:spcPts val="0"/>
              </a:spcAft>
              <a:buClr>
                <a:schemeClr val="dk2"/>
              </a:buClr>
              <a:buSzPct val="25000"/>
              <a:buFont typeface="Arial"/>
              <a:buNone/>
            </a:pPr>
            <a:fld id="{00000000-1234-1234-1234-123412341234}" type="slidenum">
              <a:rPr lang="en" sz="1300" b="1" i="0" u="none" strike="noStrike" cap="none">
                <a:solidFill>
                  <a:schemeClr val="bg1"/>
                </a:solidFill>
                <a:latin typeface="Arial"/>
                <a:ea typeface="Arial"/>
                <a:cs typeface="Arial"/>
                <a:sym typeface="Arial"/>
              </a:rPr>
              <a:t>32</a:t>
            </a:fld>
            <a:endParaRPr lang="en" sz="1300" b="1" i="0" u="none" strike="noStrike" cap="none" dirty="0">
              <a:solidFill>
                <a:schemeClr val="bg1"/>
              </a:solidFill>
              <a:latin typeface="Arial"/>
              <a:ea typeface="Arial"/>
              <a:cs typeface="Arial"/>
              <a:sym typeface="Arial"/>
            </a:endParaRPr>
          </a:p>
        </p:txBody>
      </p:sp>
    </p:spTree>
    <p:extLst>
      <p:ext uri="{BB962C8B-B14F-4D97-AF65-F5344CB8AC3E}">
        <p14:creationId xmlns:p14="http://schemas.microsoft.com/office/powerpoint/2010/main" val="30388047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sp>
        <p:nvSpPr>
          <p:cNvPr id="333" name="Shape 333"/>
          <p:cNvSpPr txBox="1">
            <a:spLocks noGrp="1"/>
          </p:cNvSpPr>
          <p:nvPr>
            <p:ph type="title"/>
          </p:nvPr>
        </p:nvSpPr>
        <p:spPr>
          <a:xfrm>
            <a:off x="449451" y="-150483"/>
            <a:ext cx="8229600" cy="1141497"/>
          </a:xfrm>
          <a:prstGeom prst="rect">
            <a:avLst/>
          </a:prstGeom>
          <a:noFill/>
          <a:ln>
            <a:noFill/>
          </a:ln>
        </p:spPr>
        <p:txBody>
          <a:bodyPr lIns="91425" tIns="91425" rIns="91425" bIns="91425" anchor="b" anchorCtr="0">
            <a:noAutofit/>
          </a:bodyPr>
          <a:lstStyle/>
          <a:p>
            <a:pPr marL="0" marR="0" lvl="0" indent="0" algn="l" rtl="0">
              <a:lnSpc>
                <a:spcPct val="100000"/>
              </a:lnSpc>
              <a:spcBef>
                <a:spcPts val="0"/>
              </a:spcBef>
              <a:spcAft>
                <a:spcPts val="0"/>
              </a:spcAft>
              <a:buClr>
                <a:schemeClr val="lt1"/>
              </a:buClr>
              <a:buSzPct val="25000"/>
              <a:buFont typeface="Arial"/>
              <a:buNone/>
            </a:pPr>
            <a:r>
              <a:rPr lang="en" sz="3600" b="1" i="0" u="none" strike="noStrike" cap="none" dirty="0">
                <a:solidFill>
                  <a:schemeClr val="tx1"/>
                </a:solidFill>
                <a:latin typeface="Arial"/>
                <a:ea typeface="Arial"/>
                <a:cs typeface="Arial"/>
                <a:sym typeface="Arial"/>
              </a:rPr>
              <a:t>Post-observation Meeting Role-play</a:t>
            </a:r>
          </a:p>
        </p:txBody>
      </p:sp>
      <p:sp>
        <p:nvSpPr>
          <p:cNvPr id="334" name="Shape 334"/>
          <p:cNvSpPr txBox="1">
            <a:spLocks noGrp="1"/>
          </p:cNvSpPr>
          <p:nvPr>
            <p:ph type="body" idx="1"/>
          </p:nvPr>
        </p:nvSpPr>
        <p:spPr>
          <a:xfrm>
            <a:off x="449451" y="1137783"/>
            <a:ext cx="8229600" cy="3465298"/>
          </a:xfrm>
          <a:prstGeom prst="rect">
            <a:avLst/>
          </a:prstGeom>
          <a:noFill/>
          <a:ln>
            <a:noFill/>
          </a:ln>
        </p:spPr>
        <p:txBody>
          <a:bodyPr lIns="91425" tIns="91425" rIns="91425" bIns="91425" anchor="t" anchorCtr="0">
            <a:noAutofit/>
          </a:bodyPr>
          <a:lstStyle/>
          <a:p>
            <a:pPr marL="342900" marR="0" lvl="0" indent="-342900" algn="l" rtl="0">
              <a:lnSpc>
                <a:spcPct val="100000"/>
              </a:lnSpc>
              <a:spcBef>
                <a:spcPts val="0"/>
              </a:spcBef>
              <a:spcAft>
                <a:spcPts val="0"/>
              </a:spcAft>
              <a:buClr>
                <a:schemeClr val="dk2"/>
              </a:buClr>
              <a:buSzPct val="100000"/>
              <a:buFont typeface="Arial"/>
              <a:buAutoNum type="arabicPeriod"/>
            </a:pPr>
            <a:r>
              <a:rPr lang="en" sz="2000" b="0" i="0" u="none" strike="noStrike" cap="none" dirty="0">
                <a:solidFill>
                  <a:srgbClr val="000000"/>
                </a:solidFill>
                <a:latin typeface="Arial"/>
                <a:ea typeface="Arial"/>
                <a:cs typeface="Arial"/>
                <a:sym typeface="Arial"/>
              </a:rPr>
              <a:t>Work with your partner from the classroom observation scenario activity (Handout 3.3)</a:t>
            </a:r>
            <a:endParaRPr lang="en-US" sz="2000" b="0" i="0" u="none" strike="noStrike" cap="none" dirty="0">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chemeClr val="dk2"/>
              </a:buClr>
              <a:buSzPct val="100000"/>
              <a:buFont typeface="Arial"/>
              <a:buAutoNum type="arabicPeriod"/>
            </a:pPr>
            <a:endParaRPr lang="en" sz="2000" b="0" i="0" u="none" strike="noStrike" cap="none" dirty="0">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chemeClr val="dk2"/>
              </a:buClr>
              <a:buSzPct val="100000"/>
              <a:buFont typeface="Arial"/>
              <a:buAutoNum type="arabicPeriod"/>
            </a:pPr>
            <a:r>
              <a:rPr lang="en" sz="2000" b="0" i="0" u="none" strike="noStrike" cap="none" dirty="0">
                <a:solidFill>
                  <a:srgbClr val="000000"/>
                </a:solidFill>
                <a:latin typeface="Arial"/>
                <a:ea typeface="Arial"/>
                <a:cs typeface="Arial"/>
                <a:sym typeface="Arial"/>
              </a:rPr>
              <a:t>Role-play the post-observation meeting using Handout 3.5 as a guide with one person acting as the Peer Coach and the other acting as the teacher</a:t>
            </a:r>
            <a:endParaRPr lang="en-US" sz="2000" b="0" i="0" u="none" strike="noStrike" cap="none" dirty="0">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chemeClr val="dk2"/>
              </a:buClr>
              <a:buSzPct val="100000"/>
              <a:buFont typeface="Arial"/>
              <a:buAutoNum type="arabicPeriod"/>
            </a:pPr>
            <a:endParaRPr lang="en" sz="2000" b="0" i="0" u="none" strike="noStrike" cap="none" dirty="0">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chemeClr val="dk2"/>
              </a:buClr>
              <a:buSzPct val="100000"/>
              <a:buFont typeface="Arial"/>
              <a:buAutoNum type="arabicPeriod"/>
            </a:pPr>
            <a:r>
              <a:rPr lang="en" sz="2000" b="0" i="0" u="none" strike="noStrike" cap="none" dirty="0">
                <a:solidFill>
                  <a:srgbClr val="000000"/>
                </a:solidFill>
                <a:latin typeface="Arial"/>
                <a:ea typeface="Arial"/>
                <a:cs typeface="Arial"/>
                <a:sym typeface="Arial"/>
              </a:rPr>
              <a:t>After 10 minutes, switch roles</a:t>
            </a:r>
          </a:p>
          <a:p>
            <a:pPr marL="342900" marR="0" lvl="0" indent="-342900" algn="l" rtl="0">
              <a:lnSpc>
                <a:spcPct val="100000"/>
              </a:lnSpc>
              <a:spcBef>
                <a:spcPts val="0"/>
              </a:spcBef>
              <a:spcAft>
                <a:spcPts val="0"/>
              </a:spcAft>
              <a:buClr>
                <a:schemeClr val="dk2"/>
              </a:buClr>
              <a:buSzPct val="25000"/>
              <a:buFont typeface="Arial"/>
              <a:buNone/>
            </a:pPr>
            <a:endParaRPr sz="20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2"/>
              </a:buClr>
              <a:buSzPct val="25000"/>
              <a:buFont typeface="Arial"/>
              <a:buNone/>
            </a:pPr>
            <a:r>
              <a:rPr lang="en" sz="2000" b="0" i="1" u="none" strike="noStrike" cap="none" dirty="0">
                <a:solidFill>
                  <a:srgbClr val="000000"/>
                </a:solidFill>
                <a:latin typeface="Arial"/>
                <a:ea typeface="Arial"/>
                <a:cs typeface="Arial"/>
                <a:sym typeface="Arial"/>
              </a:rPr>
              <a:t>Remember to use supportive communication in your role-plays!!</a:t>
            </a:r>
          </a:p>
        </p:txBody>
      </p:sp>
      <p:sp>
        <p:nvSpPr>
          <p:cNvPr id="335" name="Shape 335"/>
          <p:cNvSpPr txBox="1">
            <a:spLocks noGrp="1"/>
          </p:cNvSpPr>
          <p:nvPr>
            <p:ph type="sldNum" idx="12"/>
          </p:nvPr>
        </p:nvSpPr>
        <p:spPr>
          <a:xfrm>
            <a:off x="8463799" y="4780896"/>
            <a:ext cx="548699" cy="393600"/>
          </a:xfrm>
          <a:prstGeom prst="rect">
            <a:avLst/>
          </a:prstGeom>
          <a:noFill/>
          <a:ln>
            <a:noFill/>
          </a:ln>
        </p:spPr>
        <p:txBody>
          <a:bodyPr lIns="91425" tIns="91425" rIns="91425" bIns="91425" anchor="ctr" anchorCtr="0">
            <a:noAutofit/>
          </a:bodyPr>
          <a:lstStyle/>
          <a:p>
            <a:pPr marL="0" marR="0" lvl="0" indent="0" algn="r" rtl="0">
              <a:lnSpc>
                <a:spcPct val="100000"/>
              </a:lnSpc>
              <a:spcBef>
                <a:spcPts val="0"/>
              </a:spcBef>
              <a:spcAft>
                <a:spcPts val="0"/>
              </a:spcAft>
              <a:buClr>
                <a:schemeClr val="dk2"/>
              </a:buClr>
              <a:buSzPct val="25000"/>
              <a:buFont typeface="Arial"/>
              <a:buNone/>
            </a:pPr>
            <a:fld id="{00000000-1234-1234-1234-123412341234}" type="slidenum">
              <a:rPr lang="en" sz="1300" b="1" i="0" u="none" strike="noStrike" cap="none">
                <a:solidFill>
                  <a:schemeClr val="bg1"/>
                </a:solidFill>
                <a:latin typeface="Arial"/>
                <a:ea typeface="Arial"/>
                <a:cs typeface="Arial"/>
                <a:sym typeface="Arial"/>
              </a:rPr>
              <a:t>33</a:t>
            </a:fld>
            <a:endParaRPr lang="en" sz="1300" b="1" i="0" u="none" strike="noStrike" cap="none" dirty="0">
              <a:solidFill>
                <a:schemeClr val="bg1"/>
              </a:solidFill>
              <a:latin typeface="Arial"/>
              <a:ea typeface="Arial"/>
              <a:cs typeface="Arial"/>
              <a:sym typeface="Arial"/>
            </a:endParaRPr>
          </a:p>
        </p:txBody>
      </p:sp>
    </p:spTree>
    <p:extLst>
      <p:ext uri="{BB962C8B-B14F-4D97-AF65-F5344CB8AC3E}">
        <p14:creationId xmlns:p14="http://schemas.microsoft.com/office/powerpoint/2010/main" val="327353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8"/>
        <p:cNvGrpSpPr/>
        <p:nvPr/>
      </p:nvGrpSpPr>
      <p:grpSpPr>
        <a:xfrm>
          <a:off x="0" y="0"/>
          <a:ext cx="0" cy="0"/>
          <a:chOff x="0" y="0"/>
          <a:chExt cx="0" cy="0"/>
        </a:xfrm>
      </p:grpSpPr>
      <p:sp>
        <p:nvSpPr>
          <p:cNvPr id="39" name="Shape 39"/>
          <p:cNvSpPr txBox="1">
            <a:spLocks noGrp="1"/>
          </p:cNvSpPr>
          <p:nvPr>
            <p:ph type="ctrTitle"/>
          </p:nvPr>
        </p:nvSpPr>
        <p:spPr>
          <a:xfrm>
            <a:off x="444645" y="472126"/>
            <a:ext cx="9144000" cy="1684198"/>
          </a:xfrm>
          <a:prstGeom prst="rect">
            <a:avLst/>
          </a:prstGeom>
          <a:noFill/>
          <a:ln>
            <a:noFill/>
          </a:ln>
        </p:spPr>
        <p:txBody>
          <a:bodyPr lIns="91425" tIns="91425" rIns="91425" bIns="91425" anchor="b" anchorCtr="0">
            <a:noAutofit/>
          </a:bodyPr>
          <a:lstStyle/>
          <a:p>
            <a:pPr marL="0" marR="0" lvl="0" indent="0" algn="l" rtl="0">
              <a:lnSpc>
                <a:spcPct val="100000"/>
              </a:lnSpc>
              <a:spcBef>
                <a:spcPts val="0"/>
              </a:spcBef>
              <a:spcAft>
                <a:spcPts val="0"/>
              </a:spcAft>
              <a:buClr>
                <a:schemeClr val="dk2"/>
              </a:buClr>
              <a:buSzPct val="25000"/>
              <a:buFont typeface="Arial"/>
              <a:buNone/>
            </a:pPr>
            <a:r>
              <a:rPr lang="en" sz="4800" b="1" i="0" u="none" strike="noStrike" cap="none" dirty="0">
                <a:latin typeface="Arial"/>
                <a:ea typeface="Arial"/>
                <a:cs typeface="Arial"/>
                <a:sym typeface="Arial"/>
              </a:rPr>
              <a:t>Day 1</a:t>
            </a:r>
          </a:p>
          <a:p>
            <a:pPr marL="0" marR="0" lvl="0" indent="0" algn="l" rtl="0">
              <a:lnSpc>
                <a:spcPct val="100000"/>
              </a:lnSpc>
              <a:spcBef>
                <a:spcPts val="0"/>
              </a:spcBef>
              <a:spcAft>
                <a:spcPts val="0"/>
              </a:spcAft>
              <a:buClr>
                <a:schemeClr val="dk2"/>
              </a:buClr>
              <a:buSzPct val="25000"/>
              <a:buFont typeface="Arial"/>
              <a:buNone/>
            </a:pPr>
            <a:r>
              <a:rPr lang="en" sz="3600" b="1" i="0" u="none" strike="noStrike" cap="none" dirty="0">
                <a:latin typeface="Arial"/>
                <a:ea typeface="Arial"/>
                <a:cs typeface="Arial"/>
                <a:sym typeface="Arial"/>
              </a:rPr>
              <a:t>The Role and Responsibilities of a </a:t>
            </a:r>
            <a:br>
              <a:rPr lang="en-AU" sz="3600" b="1" i="0" u="none" strike="noStrike" cap="none" dirty="0">
                <a:latin typeface="Arial"/>
                <a:ea typeface="Arial"/>
                <a:cs typeface="Arial"/>
                <a:sym typeface="Arial"/>
              </a:rPr>
            </a:br>
            <a:r>
              <a:rPr lang="en" sz="3600" b="1" i="0" u="none" strike="noStrike" cap="none" dirty="0">
                <a:latin typeface="Arial"/>
                <a:ea typeface="Arial"/>
                <a:cs typeface="Arial"/>
                <a:sym typeface="Arial"/>
              </a:rPr>
              <a:t>Peer Coach</a:t>
            </a:r>
          </a:p>
        </p:txBody>
      </p:sp>
      <p:sp>
        <p:nvSpPr>
          <p:cNvPr id="40" name="Shape 40"/>
          <p:cNvSpPr txBox="1">
            <a:spLocks noGrp="1"/>
          </p:cNvSpPr>
          <p:nvPr>
            <p:ph type="subTitle" idx="1"/>
          </p:nvPr>
        </p:nvSpPr>
        <p:spPr>
          <a:xfrm>
            <a:off x="444645" y="2926833"/>
            <a:ext cx="8699355" cy="712499"/>
          </a:xfrm>
          <a:prstGeom prst="rect">
            <a:avLst/>
          </a:prstGeom>
          <a:solidFill>
            <a:schemeClr val="bg1"/>
          </a:solidFill>
          <a:ln>
            <a:noFill/>
          </a:ln>
        </p:spPr>
        <p:txBody>
          <a:bodyPr lIns="91425" tIns="91425" rIns="91425" bIns="91425" anchor="ctr" anchorCtr="0">
            <a:noAutofit/>
          </a:bodyPr>
          <a:lstStyle/>
          <a:p>
            <a:pPr algn="l"/>
            <a:r>
              <a:rPr lang="en" sz="2400" b="1" i="0" u="none" strike="noStrike" cap="none" dirty="0">
                <a:solidFill>
                  <a:schemeClr val="tx1"/>
                </a:solidFill>
                <a:latin typeface="Arial"/>
                <a:ea typeface="Arial"/>
                <a:cs typeface="Arial"/>
                <a:sym typeface="Arial"/>
              </a:rPr>
              <a:t>Session 1: </a:t>
            </a:r>
            <a:r>
              <a:rPr lang="en" sz="2400" b="1" dirty="0">
                <a:latin typeface="Arial" charset="0"/>
                <a:ea typeface="Arial" charset="0"/>
                <a:cs typeface="Arial" charset="0"/>
              </a:rPr>
              <a:t>Introduction to Peer Coaching and </a:t>
            </a:r>
            <a:endParaRPr lang="en-AU" sz="2400" b="1" dirty="0">
              <a:latin typeface="Arial" charset="0"/>
              <a:ea typeface="Arial" charset="0"/>
              <a:cs typeface="Arial" charset="0"/>
            </a:endParaRPr>
          </a:p>
          <a:p>
            <a:pPr algn="l"/>
            <a:r>
              <a:rPr lang="en" sz="2400" b="1" dirty="0">
                <a:latin typeface="Arial" charset="0"/>
                <a:ea typeface="Arial" charset="0"/>
                <a:cs typeface="Arial" charset="0"/>
              </a:rPr>
              <a:t>Teacher Learning Circles (TLCs)</a:t>
            </a:r>
          </a:p>
        </p:txBody>
      </p:sp>
      <p:sp>
        <p:nvSpPr>
          <p:cNvPr id="41" name="Shape 41"/>
          <p:cNvSpPr txBox="1">
            <a:spLocks noGrp="1"/>
          </p:cNvSpPr>
          <p:nvPr>
            <p:ph type="sldNum" sz="quarter" idx="12"/>
          </p:nvPr>
        </p:nvSpPr>
        <p:spPr>
          <a:xfrm>
            <a:off x="6951726" y="4851368"/>
            <a:ext cx="2057400" cy="273844"/>
          </a:xfrm>
          <a:prstGeom prst="rect">
            <a:avLst/>
          </a:prstGeom>
          <a:noFill/>
          <a:ln>
            <a:noFill/>
          </a:ln>
        </p:spPr>
        <p:txBody>
          <a:bodyPr lIns="91425" tIns="91425" rIns="91425" bIns="91425" anchor="ctr" anchorCtr="0">
            <a:noAutofit/>
          </a:bodyPr>
          <a:lstStyle/>
          <a:p>
            <a:pPr marL="0" marR="0" lvl="0" indent="0" algn="r" rtl="0">
              <a:lnSpc>
                <a:spcPct val="100000"/>
              </a:lnSpc>
              <a:spcBef>
                <a:spcPts val="0"/>
              </a:spcBef>
              <a:spcAft>
                <a:spcPts val="0"/>
              </a:spcAft>
              <a:buClr>
                <a:schemeClr val="dk2"/>
              </a:buClr>
              <a:buSzPct val="25000"/>
              <a:buFont typeface="Arial"/>
              <a:buNone/>
            </a:pPr>
            <a:fld id="{00000000-1234-1234-1234-123412341234}" type="slidenum">
              <a:rPr lang="en" sz="1300" b="1" i="0" u="none" strike="noStrike" cap="none">
                <a:solidFill>
                  <a:schemeClr val="bg1"/>
                </a:solidFill>
                <a:latin typeface="Arial"/>
                <a:ea typeface="Arial"/>
                <a:cs typeface="Arial"/>
                <a:sym typeface="Arial"/>
              </a:rPr>
              <a:t>4</a:t>
            </a:fld>
            <a:endParaRPr lang="en" sz="1300" b="1" i="0" u="none" strike="noStrike" cap="none" dirty="0">
              <a:solidFill>
                <a:schemeClr val="bg1"/>
              </a:solidFill>
              <a:latin typeface="Arial"/>
              <a:ea typeface="Arial"/>
              <a:cs typeface="Arial"/>
              <a:sym typeface="Arial"/>
            </a:endParaRPr>
          </a:p>
        </p:txBody>
      </p:sp>
      <p:sp>
        <p:nvSpPr>
          <p:cNvPr id="42" name="Shape 42"/>
          <p:cNvSpPr txBox="1"/>
          <p:nvPr/>
        </p:nvSpPr>
        <p:spPr>
          <a:xfrm>
            <a:off x="8367889" y="3485444"/>
            <a:ext cx="184666" cy="307777"/>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transition spd="slow">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6"/>
        <p:cNvGrpSpPr/>
        <p:nvPr/>
      </p:nvGrpSpPr>
      <p:grpSpPr>
        <a:xfrm>
          <a:off x="0" y="0"/>
          <a:ext cx="0" cy="0"/>
          <a:chOff x="0" y="0"/>
          <a:chExt cx="0" cy="0"/>
        </a:xfrm>
      </p:grpSpPr>
      <p:sp>
        <p:nvSpPr>
          <p:cNvPr id="47" name="Shape 47"/>
          <p:cNvSpPr txBox="1">
            <a:spLocks noGrp="1"/>
          </p:cNvSpPr>
          <p:nvPr>
            <p:ph type="title"/>
          </p:nvPr>
        </p:nvSpPr>
        <p:spPr>
          <a:xfrm>
            <a:off x="327189" y="0"/>
            <a:ext cx="8229600" cy="1071586"/>
          </a:xfrm>
          <a:prstGeom prst="rect">
            <a:avLst/>
          </a:prstGeom>
          <a:noFill/>
          <a:ln>
            <a:noFill/>
          </a:ln>
        </p:spPr>
        <p:txBody>
          <a:bodyPr lIns="91425" tIns="91425" rIns="91425" bIns="91425" anchor="b" anchorCtr="0">
            <a:noAutofit/>
          </a:bodyPr>
          <a:lstStyle/>
          <a:p>
            <a:pPr marL="0" marR="0" lvl="0" indent="0" algn="l" rtl="0">
              <a:lnSpc>
                <a:spcPct val="100000"/>
              </a:lnSpc>
              <a:spcBef>
                <a:spcPts val="0"/>
              </a:spcBef>
              <a:spcAft>
                <a:spcPts val="0"/>
              </a:spcAft>
              <a:buClr>
                <a:schemeClr val="lt1"/>
              </a:buClr>
              <a:buSzPct val="25000"/>
              <a:buFont typeface="Arial"/>
              <a:buNone/>
            </a:pPr>
            <a:r>
              <a:rPr lang="en" sz="4800" b="1" i="0" u="none" strike="noStrike" cap="none" dirty="0">
                <a:solidFill>
                  <a:schemeClr val="tx1"/>
                </a:solidFill>
                <a:latin typeface="Arial"/>
                <a:ea typeface="Arial"/>
                <a:cs typeface="Arial"/>
                <a:sym typeface="Arial"/>
              </a:rPr>
              <a:t>Objectives</a:t>
            </a:r>
          </a:p>
        </p:txBody>
      </p:sp>
      <p:sp>
        <p:nvSpPr>
          <p:cNvPr id="48" name="Shape 48"/>
          <p:cNvSpPr txBox="1">
            <a:spLocks noGrp="1"/>
          </p:cNvSpPr>
          <p:nvPr>
            <p:ph type="body" idx="1"/>
          </p:nvPr>
        </p:nvSpPr>
        <p:spPr>
          <a:xfrm>
            <a:off x="819279" y="1502899"/>
            <a:ext cx="7565099" cy="2727264"/>
          </a:xfrm>
          <a:prstGeom prst="rect">
            <a:avLst/>
          </a:prstGeom>
          <a:noFill/>
          <a:ln>
            <a:noFill/>
          </a:ln>
        </p:spPr>
        <p:txBody>
          <a:bodyPr lIns="91425" tIns="91425" rIns="91425" bIns="91425" anchor="t" anchorCtr="0">
            <a:noAutofit/>
          </a:bodyPr>
          <a:lstStyle/>
          <a:p>
            <a:pPr marL="285750" marR="0" lvl="0" indent="-285750" algn="l" rtl="0">
              <a:lnSpc>
                <a:spcPct val="100000"/>
              </a:lnSpc>
              <a:spcBef>
                <a:spcPts val="0"/>
              </a:spcBef>
              <a:spcAft>
                <a:spcPts val="0"/>
              </a:spcAft>
              <a:buClr>
                <a:schemeClr val="dk2"/>
              </a:buClr>
              <a:buSzPct val="100000"/>
              <a:buFont typeface="Arial"/>
              <a:buChar char="•"/>
            </a:pPr>
            <a:r>
              <a:rPr lang="en" sz="2400" b="0" i="0" u="none" strike="noStrike" cap="none" dirty="0">
                <a:solidFill>
                  <a:srgbClr val="000000"/>
                </a:solidFill>
                <a:latin typeface="Arial"/>
                <a:ea typeface="Arial"/>
                <a:cs typeface="Arial"/>
                <a:sym typeface="Arial"/>
              </a:rPr>
              <a:t>Describe the role and responsibilities of a Peer Coach</a:t>
            </a:r>
          </a:p>
          <a:p>
            <a:pPr marL="285750" marR="0" lvl="0" indent="-285750" algn="l" rtl="0">
              <a:lnSpc>
                <a:spcPct val="100000"/>
              </a:lnSpc>
              <a:spcBef>
                <a:spcPts val="0"/>
              </a:spcBef>
              <a:spcAft>
                <a:spcPts val="0"/>
              </a:spcAft>
              <a:buClr>
                <a:schemeClr val="dk2"/>
              </a:buClr>
              <a:buSzPct val="100000"/>
              <a:buFont typeface="Arial"/>
              <a:buChar char="•"/>
            </a:pPr>
            <a:r>
              <a:rPr lang="en" sz="2400" b="0" i="0" u="none" strike="noStrike" cap="none" dirty="0">
                <a:solidFill>
                  <a:srgbClr val="000000"/>
                </a:solidFill>
                <a:latin typeface="Arial"/>
                <a:ea typeface="Arial"/>
                <a:cs typeface="Arial"/>
                <a:sym typeface="Arial"/>
              </a:rPr>
              <a:t>Identify key qualities of a Peer Coach</a:t>
            </a:r>
          </a:p>
          <a:p>
            <a:pPr marL="285750" marR="0" lvl="0" indent="-285750" algn="l" rtl="0">
              <a:lnSpc>
                <a:spcPct val="100000"/>
              </a:lnSpc>
              <a:spcBef>
                <a:spcPts val="0"/>
              </a:spcBef>
              <a:spcAft>
                <a:spcPts val="0"/>
              </a:spcAft>
              <a:buClr>
                <a:schemeClr val="dk2"/>
              </a:buClr>
              <a:buSzPct val="100000"/>
              <a:buFont typeface="Arial"/>
              <a:buChar char="•"/>
            </a:pPr>
            <a:r>
              <a:rPr lang="en" sz="2400" b="0" i="0" u="none" strike="noStrike" cap="none" dirty="0">
                <a:solidFill>
                  <a:srgbClr val="000000"/>
                </a:solidFill>
                <a:latin typeface="Arial"/>
                <a:ea typeface="Arial"/>
                <a:cs typeface="Arial"/>
                <a:sym typeface="Arial"/>
              </a:rPr>
              <a:t>Describe the purpose of a Teacher Learning Circle (TLC) and the Peer Coach’s role in organizing and facilitating TLCs</a:t>
            </a:r>
          </a:p>
          <a:p>
            <a:pPr marL="285750" marR="0" lvl="0" indent="-285750" algn="l" rtl="0">
              <a:lnSpc>
                <a:spcPct val="100000"/>
              </a:lnSpc>
              <a:spcBef>
                <a:spcPts val="0"/>
              </a:spcBef>
              <a:spcAft>
                <a:spcPts val="0"/>
              </a:spcAft>
              <a:buClr>
                <a:schemeClr val="dk2"/>
              </a:buClr>
              <a:buSzPct val="100000"/>
              <a:buFont typeface="Arial"/>
              <a:buChar char="•"/>
            </a:pPr>
            <a:r>
              <a:rPr lang="en" sz="2400" b="0" i="0" u="none" strike="noStrike" cap="none" dirty="0">
                <a:solidFill>
                  <a:srgbClr val="000000"/>
                </a:solidFill>
                <a:latin typeface="Arial"/>
                <a:ea typeface="Arial"/>
                <a:cs typeface="Arial"/>
                <a:sym typeface="Arial"/>
              </a:rPr>
              <a:t>Explain why coaching is an important component of continuous teacher professional development</a:t>
            </a:r>
          </a:p>
        </p:txBody>
      </p:sp>
      <p:sp>
        <p:nvSpPr>
          <p:cNvPr id="49" name="Shape 49"/>
          <p:cNvSpPr txBox="1">
            <a:spLocks noGrp="1"/>
          </p:cNvSpPr>
          <p:nvPr>
            <p:ph type="sldNum" idx="12"/>
          </p:nvPr>
        </p:nvSpPr>
        <p:spPr>
          <a:xfrm>
            <a:off x="8456205" y="4781904"/>
            <a:ext cx="548699" cy="393600"/>
          </a:xfrm>
          <a:prstGeom prst="rect">
            <a:avLst/>
          </a:prstGeom>
          <a:noFill/>
          <a:ln>
            <a:noFill/>
          </a:ln>
        </p:spPr>
        <p:txBody>
          <a:bodyPr lIns="91425" tIns="91425" rIns="91425" bIns="91425" anchor="ctr" anchorCtr="0">
            <a:noAutofit/>
          </a:bodyPr>
          <a:lstStyle/>
          <a:p>
            <a:pPr marL="0" marR="0" lvl="0" indent="0" algn="r" rtl="0">
              <a:lnSpc>
                <a:spcPct val="100000"/>
              </a:lnSpc>
              <a:spcBef>
                <a:spcPts val="0"/>
              </a:spcBef>
              <a:spcAft>
                <a:spcPts val="0"/>
              </a:spcAft>
              <a:buClr>
                <a:schemeClr val="dk2"/>
              </a:buClr>
              <a:buSzPct val="25000"/>
              <a:buFont typeface="Arial"/>
              <a:buNone/>
            </a:pPr>
            <a:fld id="{00000000-1234-1234-1234-123412341234}" type="slidenum">
              <a:rPr lang="en" sz="1300" b="1" i="0" u="none" strike="noStrike" cap="none">
                <a:solidFill>
                  <a:schemeClr val="bg1"/>
                </a:solidFill>
                <a:latin typeface="Arial"/>
                <a:ea typeface="Arial"/>
                <a:cs typeface="Arial"/>
                <a:sym typeface="Arial"/>
              </a:rPr>
              <a:t>5</a:t>
            </a:fld>
            <a:endParaRPr lang="en" sz="1300" b="1" i="0" u="none" strike="noStrike" cap="none" dirty="0">
              <a:solidFill>
                <a:schemeClr val="bg1"/>
              </a:solidFill>
              <a:latin typeface="Arial"/>
              <a:ea typeface="Arial"/>
              <a:cs typeface="Arial"/>
              <a:sym typeface="Arial"/>
            </a:endParaRPr>
          </a:p>
        </p:txBody>
      </p:sp>
      <p:sp>
        <p:nvSpPr>
          <p:cNvPr id="50" name="Shape 50"/>
          <p:cNvSpPr txBox="1"/>
          <p:nvPr/>
        </p:nvSpPr>
        <p:spPr>
          <a:xfrm>
            <a:off x="327189" y="1071586"/>
            <a:ext cx="7812578" cy="461664"/>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 sz="2400" b="1" i="1" u="none" strike="noStrike" cap="none" dirty="0">
                <a:solidFill>
                  <a:schemeClr val="dk1"/>
                </a:solidFill>
                <a:latin typeface="Arial"/>
                <a:ea typeface="Arial"/>
                <a:cs typeface="Arial"/>
                <a:sym typeface="Arial"/>
              </a:rPr>
              <a:t>By the end of this session you will be able to:</a:t>
            </a:r>
          </a:p>
        </p:txBody>
      </p:sp>
    </p:spTree>
  </p:cSld>
  <p:clrMapOvr>
    <a:masterClrMapping/>
  </p:clrMapOvr>
  <p:transition spd="slow">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4"/>
        <p:cNvGrpSpPr/>
        <p:nvPr/>
      </p:nvGrpSpPr>
      <p:grpSpPr>
        <a:xfrm>
          <a:off x="0" y="0"/>
          <a:ext cx="0" cy="0"/>
          <a:chOff x="0" y="0"/>
          <a:chExt cx="0" cy="0"/>
        </a:xfrm>
      </p:grpSpPr>
      <p:sp>
        <p:nvSpPr>
          <p:cNvPr id="56" name="Shape 56"/>
          <p:cNvSpPr txBox="1">
            <a:spLocks noGrp="1"/>
          </p:cNvSpPr>
          <p:nvPr>
            <p:ph type="sldNum" idx="12"/>
          </p:nvPr>
        </p:nvSpPr>
        <p:spPr>
          <a:xfrm>
            <a:off x="8659309" y="4792878"/>
            <a:ext cx="548699" cy="3936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 sz="1400" b="1" i="0" u="none" strike="noStrike" cap="none">
                <a:solidFill>
                  <a:schemeClr val="bg1"/>
                </a:solidFill>
                <a:latin typeface="Arial"/>
                <a:ea typeface="Arial"/>
                <a:cs typeface="Arial"/>
                <a:sym typeface="Arial"/>
              </a:rPr>
              <a:t>6</a:t>
            </a:fld>
            <a:endParaRPr lang="en" sz="1400" b="1" i="0" u="none" strike="noStrike" cap="none" dirty="0">
              <a:solidFill>
                <a:schemeClr val="bg1"/>
              </a:solidFill>
              <a:latin typeface="Arial"/>
              <a:ea typeface="Arial"/>
              <a:cs typeface="Arial"/>
              <a:sym typeface="Arial"/>
            </a:endParaRPr>
          </a:p>
        </p:txBody>
      </p:sp>
      <p:cxnSp>
        <p:nvCxnSpPr>
          <p:cNvPr id="57" name="Shape 57"/>
          <p:cNvCxnSpPr/>
          <p:nvPr/>
        </p:nvCxnSpPr>
        <p:spPr>
          <a:xfrm>
            <a:off x="5199598" y="2241141"/>
            <a:ext cx="0" cy="0"/>
          </a:xfrm>
          <a:prstGeom prst="straightConnector1">
            <a:avLst/>
          </a:prstGeom>
          <a:noFill/>
          <a:ln w="19050" cap="flat" cmpd="sng">
            <a:solidFill>
              <a:schemeClr val="dk2"/>
            </a:solidFill>
            <a:prstDash val="solid"/>
            <a:round/>
            <a:headEnd type="none" w="med" len="med"/>
            <a:tailEnd type="none" w="med" len="med"/>
          </a:ln>
        </p:spPr>
      </p:cxnSp>
      <p:sp>
        <p:nvSpPr>
          <p:cNvPr id="59" name="Shape 59"/>
          <p:cNvSpPr txBox="1"/>
          <p:nvPr/>
        </p:nvSpPr>
        <p:spPr>
          <a:xfrm>
            <a:off x="438912" y="237420"/>
            <a:ext cx="7206481" cy="891766"/>
          </a:xfrm>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rgbClr val="FFFFFF"/>
              </a:buClr>
              <a:buSzPct val="25000"/>
              <a:buFont typeface="Arial"/>
              <a:buNone/>
            </a:pPr>
            <a:r>
              <a:rPr lang="en" sz="4800" b="1" i="0" u="none" strike="noStrike" cap="none" dirty="0">
                <a:solidFill>
                  <a:schemeClr val="tx1"/>
                </a:solidFill>
                <a:latin typeface="Arial"/>
                <a:ea typeface="Arial"/>
                <a:cs typeface="Arial"/>
                <a:sym typeface="Arial"/>
              </a:rPr>
              <a:t>Who is a Peer Coach?</a:t>
            </a:r>
          </a:p>
        </p:txBody>
      </p:sp>
      <p:sp>
        <p:nvSpPr>
          <p:cNvPr id="60" name="Shape 60"/>
          <p:cNvSpPr/>
          <p:nvPr/>
        </p:nvSpPr>
        <p:spPr>
          <a:xfrm>
            <a:off x="457200" y="1129186"/>
            <a:ext cx="8686800" cy="3170098"/>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000000"/>
              </a:buClr>
              <a:buSzPct val="25000"/>
              <a:buFont typeface="Arial"/>
              <a:buNone/>
            </a:pPr>
            <a:r>
              <a:rPr lang="en" sz="3000" b="0" i="0" u="none" strike="noStrike" cap="none" dirty="0">
                <a:solidFill>
                  <a:srgbClr val="000000"/>
                </a:solidFill>
                <a:latin typeface="Arial"/>
                <a:ea typeface="Arial"/>
                <a:cs typeface="Arial"/>
                <a:sym typeface="Arial"/>
              </a:rPr>
              <a:t>A Peer Coach is person who encourages collaborative, reflective practice among teachers and supports teachers’ needs, goals and professional development using a variety of different techniques (Teacher Learning Circles, Classroom Visitations and Observations, </a:t>
            </a:r>
            <a:endParaRPr lang="en-AU" sz="30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ct val="25000"/>
              <a:buFont typeface="Arial"/>
              <a:buNone/>
            </a:pPr>
            <a:r>
              <a:rPr lang="en" sz="3000" b="0" i="0" u="none" strike="noStrike" cap="none" dirty="0">
                <a:solidFill>
                  <a:srgbClr val="000000"/>
                </a:solidFill>
                <a:latin typeface="Arial"/>
                <a:ea typeface="Arial"/>
                <a:cs typeface="Arial"/>
                <a:sym typeface="Arial"/>
              </a:rPr>
              <a:t>Team-Teaching, Co-Lesson Planning, etc.). </a:t>
            </a:r>
          </a:p>
        </p:txBody>
      </p:sp>
    </p:spTree>
  </p:cSld>
  <p:clrMapOvr>
    <a:masterClrMapping/>
  </p:clrMapOvr>
  <p:transition spd="slow">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Shape 65"/>
          <p:cNvSpPr txBox="1">
            <a:spLocks noGrp="1"/>
          </p:cNvSpPr>
          <p:nvPr>
            <p:ph type="title"/>
          </p:nvPr>
        </p:nvSpPr>
        <p:spPr>
          <a:xfrm>
            <a:off x="338328" y="307362"/>
            <a:ext cx="8229600" cy="1141497"/>
          </a:xfrm>
          <a:prstGeom prst="rect">
            <a:avLst/>
          </a:prstGeom>
          <a:noFill/>
          <a:ln>
            <a:noFill/>
          </a:ln>
        </p:spPr>
        <p:txBody>
          <a:bodyPr lIns="91425" tIns="91425" rIns="91425" bIns="91425" anchor="b" anchorCtr="0">
            <a:noAutofit/>
          </a:bodyPr>
          <a:lstStyle/>
          <a:p>
            <a:pPr marL="0" marR="0" lvl="0" indent="0" algn="l" rtl="0">
              <a:lnSpc>
                <a:spcPct val="100000"/>
              </a:lnSpc>
              <a:spcBef>
                <a:spcPts val="0"/>
              </a:spcBef>
              <a:spcAft>
                <a:spcPts val="0"/>
              </a:spcAft>
              <a:buClr>
                <a:schemeClr val="lt1"/>
              </a:buClr>
              <a:buSzPct val="25000"/>
              <a:buFont typeface="Arial"/>
              <a:buNone/>
            </a:pPr>
            <a:r>
              <a:rPr lang="en" sz="3600" b="1" i="0" u="none" strike="noStrike" cap="none" dirty="0">
                <a:solidFill>
                  <a:schemeClr val="tx1"/>
                </a:solidFill>
                <a:latin typeface="Arial"/>
                <a:ea typeface="Arial"/>
                <a:cs typeface="Arial"/>
                <a:sym typeface="Arial"/>
              </a:rPr>
              <a:t>Coaching in Teacher Professional Development (TPD)</a:t>
            </a:r>
          </a:p>
        </p:txBody>
      </p:sp>
      <p:sp>
        <p:nvSpPr>
          <p:cNvPr id="66" name="Shape 66"/>
          <p:cNvSpPr txBox="1">
            <a:spLocks noGrp="1"/>
          </p:cNvSpPr>
          <p:nvPr>
            <p:ph type="sldNum" idx="12"/>
          </p:nvPr>
        </p:nvSpPr>
        <p:spPr>
          <a:xfrm>
            <a:off x="8412450" y="4786476"/>
            <a:ext cx="548699" cy="393600"/>
          </a:xfrm>
          <a:prstGeom prst="rect">
            <a:avLst/>
          </a:prstGeom>
          <a:noFill/>
          <a:ln>
            <a:noFill/>
          </a:ln>
        </p:spPr>
        <p:txBody>
          <a:bodyPr lIns="91425" tIns="91425" rIns="91425" bIns="91425" anchor="ctr" anchorCtr="0">
            <a:noAutofit/>
          </a:bodyPr>
          <a:lstStyle/>
          <a:p>
            <a:pPr marL="0" marR="0" lvl="0" indent="0" algn="r" rtl="0">
              <a:lnSpc>
                <a:spcPct val="100000"/>
              </a:lnSpc>
              <a:spcBef>
                <a:spcPts val="0"/>
              </a:spcBef>
              <a:spcAft>
                <a:spcPts val="0"/>
              </a:spcAft>
              <a:buClr>
                <a:schemeClr val="dk2"/>
              </a:buClr>
              <a:buSzPct val="25000"/>
              <a:buFont typeface="Arial"/>
              <a:buNone/>
            </a:pPr>
            <a:fld id="{00000000-1234-1234-1234-123412341234}" type="slidenum">
              <a:rPr lang="en" sz="1300" b="1" i="0" u="none" strike="noStrike" cap="none">
                <a:solidFill>
                  <a:schemeClr val="bg1"/>
                </a:solidFill>
                <a:latin typeface="Arial"/>
                <a:ea typeface="Arial"/>
                <a:cs typeface="Arial"/>
                <a:sym typeface="Arial"/>
              </a:rPr>
              <a:t>7</a:t>
            </a:fld>
            <a:endParaRPr lang="en" sz="1300" b="1" i="0" u="none" strike="noStrike" cap="none" dirty="0">
              <a:solidFill>
                <a:schemeClr val="bg1"/>
              </a:solidFill>
              <a:latin typeface="Arial"/>
              <a:ea typeface="Arial"/>
              <a:cs typeface="Arial"/>
              <a:sym typeface="Arial"/>
            </a:endParaRPr>
          </a:p>
        </p:txBody>
      </p:sp>
      <p:cxnSp>
        <p:nvCxnSpPr>
          <p:cNvPr id="67" name="Shape 67"/>
          <p:cNvCxnSpPr/>
          <p:nvPr/>
        </p:nvCxnSpPr>
        <p:spPr>
          <a:xfrm>
            <a:off x="4586110" y="1709050"/>
            <a:ext cx="0" cy="3040800"/>
          </a:xfrm>
          <a:prstGeom prst="straightConnector1">
            <a:avLst/>
          </a:prstGeom>
          <a:noFill/>
          <a:ln w="25400" cap="flat" cmpd="sng">
            <a:solidFill>
              <a:srgbClr val="000000"/>
            </a:solidFill>
            <a:prstDash val="solid"/>
            <a:round/>
            <a:headEnd type="none" w="med" len="med"/>
            <a:tailEnd type="none" w="med" len="med"/>
          </a:ln>
          <a:effectLst>
            <a:outerShdw blurRad="39999" dist="20000" dir="5400000" rotWithShape="0">
              <a:srgbClr val="000000">
                <a:alpha val="36470"/>
              </a:srgbClr>
            </a:outerShdw>
          </a:effectLst>
        </p:spPr>
      </p:cxnSp>
      <p:cxnSp>
        <p:nvCxnSpPr>
          <p:cNvPr id="68" name="Shape 68"/>
          <p:cNvCxnSpPr/>
          <p:nvPr/>
        </p:nvCxnSpPr>
        <p:spPr>
          <a:xfrm flipH="1">
            <a:off x="1854890" y="2243991"/>
            <a:ext cx="5434200" cy="9600"/>
          </a:xfrm>
          <a:prstGeom prst="straightConnector1">
            <a:avLst/>
          </a:prstGeom>
          <a:noFill/>
          <a:ln w="25400" cap="flat" cmpd="sng">
            <a:solidFill>
              <a:srgbClr val="000000"/>
            </a:solidFill>
            <a:prstDash val="solid"/>
            <a:round/>
            <a:headEnd type="none" w="med" len="med"/>
            <a:tailEnd type="none" w="med" len="med"/>
          </a:ln>
          <a:effectLst>
            <a:outerShdw blurRad="39999" dist="20000" dir="5400000" rotWithShape="0">
              <a:srgbClr val="000000">
                <a:alpha val="36470"/>
              </a:srgbClr>
            </a:outerShdw>
          </a:effectLst>
        </p:spPr>
      </p:cxnSp>
      <p:sp>
        <p:nvSpPr>
          <p:cNvPr id="69" name="Shape 69"/>
          <p:cNvSpPr txBox="1"/>
          <p:nvPr/>
        </p:nvSpPr>
        <p:spPr>
          <a:xfrm>
            <a:off x="1940725" y="1709050"/>
            <a:ext cx="2436900" cy="369300"/>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000000"/>
              </a:buClr>
              <a:buFont typeface="Arial"/>
              <a:buNone/>
            </a:pPr>
            <a:r>
              <a:rPr lang="en" b="1"/>
              <a:t>What are three skills I would like to develop?</a:t>
            </a:r>
          </a:p>
        </p:txBody>
      </p:sp>
      <p:sp>
        <p:nvSpPr>
          <p:cNvPr id="70" name="Shape 70"/>
          <p:cNvSpPr txBox="1"/>
          <p:nvPr/>
        </p:nvSpPr>
        <p:spPr>
          <a:xfrm>
            <a:off x="4756708" y="1661775"/>
            <a:ext cx="2161800" cy="369300"/>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000000"/>
              </a:buClr>
              <a:buFont typeface="Arial"/>
              <a:buNone/>
            </a:pPr>
            <a:r>
              <a:rPr lang="en" b="1"/>
              <a:t>What</a:t>
            </a:r>
            <a:r>
              <a:rPr lang="en" sz="1800" b="1"/>
              <a:t> </a:t>
            </a:r>
            <a:r>
              <a:rPr lang="en" b="1"/>
              <a:t>do I need to develop these skills?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75" name="Shape 75"/>
          <p:cNvSpPr txBox="1">
            <a:spLocks noGrp="1"/>
          </p:cNvSpPr>
          <p:nvPr>
            <p:ph type="title"/>
          </p:nvPr>
        </p:nvSpPr>
        <p:spPr>
          <a:xfrm>
            <a:off x="388906" y="0"/>
            <a:ext cx="8229600" cy="994834"/>
          </a:xfrm>
          <a:prstGeom prst="rect">
            <a:avLst/>
          </a:prstGeom>
          <a:noFill/>
          <a:ln>
            <a:noFill/>
          </a:ln>
        </p:spPr>
        <p:txBody>
          <a:bodyPr lIns="91425" tIns="91425" rIns="91425" bIns="91425" anchor="b" anchorCtr="0">
            <a:noAutofit/>
          </a:bodyPr>
          <a:lstStyle/>
          <a:p>
            <a:pPr marL="0" marR="0" lvl="0" indent="0" algn="l" rtl="0">
              <a:lnSpc>
                <a:spcPct val="100000"/>
              </a:lnSpc>
              <a:spcBef>
                <a:spcPts val="0"/>
              </a:spcBef>
              <a:spcAft>
                <a:spcPts val="0"/>
              </a:spcAft>
              <a:buClr>
                <a:schemeClr val="lt1"/>
              </a:buClr>
              <a:buSzPct val="25000"/>
              <a:buFont typeface="Arial"/>
              <a:buNone/>
            </a:pPr>
            <a:r>
              <a:rPr lang="en" sz="4400" b="1" i="0" u="none" strike="noStrike" cap="none" dirty="0">
                <a:solidFill>
                  <a:schemeClr val="tx1"/>
                </a:solidFill>
                <a:latin typeface="Arial"/>
                <a:ea typeface="Arial"/>
                <a:cs typeface="Arial"/>
                <a:sym typeface="Arial"/>
              </a:rPr>
              <a:t>Teacher Learning Circle (TLC)</a:t>
            </a:r>
          </a:p>
        </p:txBody>
      </p:sp>
      <p:sp>
        <p:nvSpPr>
          <p:cNvPr id="76" name="Shape 76"/>
          <p:cNvSpPr txBox="1">
            <a:spLocks noGrp="1"/>
          </p:cNvSpPr>
          <p:nvPr>
            <p:ph type="body" idx="1"/>
          </p:nvPr>
        </p:nvSpPr>
        <p:spPr>
          <a:xfrm>
            <a:off x="483390" y="965446"/>
            <a:ext cx="8378386" cy="1268555"/>
          </a:xfrm>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chemeClr val="dk2"/>
              </a:buClr>
              <a:buSzPct val="25000"/>
              <a:buFont typeface="Arial"/>
              <a:buNone/>
            </a:pPr>
            <a:r>
              <a:rPr lang="en" sz="2000" b="0" i="0" u="none" strike="noStrike" cap="none" dirty="0">
                <a:solidFill>
                  <a:srgbClr val="000000"/>
                </a:solidFill>
                <a:latin typeface="Arial"/>
                <a:ea typeface="Arial"/>
                <a:cs typeface="Arial"/>
                <a:sym typeface="Arial"/>
              </a:rPr>
              <a:t>A Teacher Learning Circle (TLC) is a group sharing session to help create a professional community of teachers who support and encourage one another to meet their needs. TLCs have 4 steps: </a:t>
            </a:r>
          </a:p>
          <a:p>
            <a:pPr marL="0" marR="0" lvl="0" indent="0" algn="l" rtl="0">
              <a:lnSpc>
                <a:spcPct val="100000"/>
              </a:lnSpc>
              <a:spcBef>
                <a:spcPts val="0"/>
              </a:spcBef>
              <a:spcAft>
                <a:spcPts val="0"/>
              </a:spcAft>
              <a:buClr>
                <a:schemeClr val="dk2"/>
              </a:buClr>
              <a:buSzPct val="25000"/>
              <a:buFont typeface="Arial"/>
              <a:buNone/>
            </a:pPr>
            <a:endParaRPr sz="2400" b="0" i="0" u="none" strike="noStrike" cap="none" dirty="0">
              <a:solidFill>
                <a:srgbClr val="000000"/>
              </a:solidFill>
              <a:latin typeface="Arial"/>
              <a:ea typeface="Arial"/>
              <a:cs typeface="Arial"/>
              <a:sym typeface="Arial"/>
            </a:endParaRPr>
          </a:p>
        </p:txBody>
      </p:sp>
      <p:sp>
        <p:nvSpPr>
          <p:cNvPr id="77" name="Shape 77"/>
          <p:cNvSpPr txBox="1">
            <a:spLocks noGrp="1"/>
          </p:cNvSpPr>
          <p:nvPr>
            <p:ph type="sldNum" idx="12"/>
          </p:nvPr>
        </p:nvSpPr>
        <p:spPr>
          <a:xfrm>
            <a:off x="8447061" y="4795470"/>
            <a:ext cx="548699" cy="393600"/>
          </a:xfrm>
          <a:prstGeom prst="rect">
            <a:avLst/>
          </a:prstGeom>
          <a:noFill/>
          <a:ln>
            <a:noFill/>
          </a:ln>
        </p:spPr>
        <p:txBody>
          <a:bodyPr lIns="91425" tIns="91425" rIns="91425" bIns="91425" anchor="ctr" anchorCtr="0">
            <a:noAutofit/>
          </a:bodyPr>
          <a:lstStyle/>
          <a:p>
            <a:pPr marL="0" marR="0" lvl="0" indent="0" algn="r" rtl="0">
              <a:lnSpc>
                <a:spcPct val="100000"/>
              </a:lnSpc>
              <a:spcBef>
                <a:spcPts val="0"/>
              </a:spcBef>
              <a:spcAft>
                <a:spcPts val="0"/>
              </a:spcAft>
              <a:buClr>
                <a:schemeClr val="dk2"/>
              </a:buClr>
              <a:buSzPct val="25000"/>
              <a:buFont typeface="Arial"/>
              <a:buNone/>
            </a:pPr>
            <a:fld id="{00000000-1234-1234-1234-123412341234}" type="slidenum">
              <a:rPr lang="en" sz="1300" b="1" i="0" u="none" strike="noStrike" cap="none">
                <a:solidFill>
                  <a:schemeClr val="bg1"/>
                </a:solidFill>
                <a:latin typeface="Arial"/>
                <a:ea typeface="Arial"/>
                <a:cs typeface="Arial"/>
                <a:sym typeface="Arial"/>
              </a:rPr>
              <a:t>8</a:t>
            </a:fld>
            <a:endParaRPr lang="en" sz="1300" b="1" i="0" u="none" strike="noStrike" cap="none" dirty="0">
              <a:solidFill>
                <a:schemeClr val="bg1"/>
              </a:solidFill>
              <a:latin typeface="Arial"/>
              <a:ea typeface="Arial"/>
              <a:cs typeface="Arial"/>
              <a:sym typeface="Arial"/>
            </a:endParaRPr>
          </a:p>
        </p:txBody>
      </p:sp>
      <p:sp>
        <p:nvSpPr>
          <p:cNvPr id="78" name="Shape 78"/>
          <p:cNvSpPr/>
          <p:nvPr/>
        </p:nvSpPr>
        <p:spPr>
          <a:xfrm>
            <a:off x="4205113" y="2361994"/>
            <a:ext cx="818443" cy="860778"/>
          </a:xfrm>
          <a:prstGeom prst="ellipse">
            <a:avLst/>
          </a:prstGeom>
          <a:gradFill>
            <a:gsLst>
              <a:gs pos="0">
                <a:srgbClr val="B4BDC6"/>
              </a:gs>
              <a:gs pos="35000">
                <a:srgbClr val="CCD2D5"/>
              </a:gs>
              <a:gs pos="100000">
                <a:srgbClr val="EBEFEF"/>
              </a:gs>
            </a:gsLst>
            <a:lin ang="16200000" scaled="0"/>
          </a:gradFill>
          <a:ln w="9525" cap="flat" cmpd="sng">
            <a:solidFill>
              <a:srgbClr val="003649"/>
            </a:solidFill>
            <a:prstDash val="solid"/>
            <a:round/>
            <a:headEnd type="none" w="med" len="med"/>
            <a:tailEnd type="none" w="med" len="med"/>
          </a:ln>
          <a:effectLst>
            <a:outerShdw blurRad="39999" dist="20000" dir="5400000" rotWithShape="0">
              <a:srgbClr val="000000">
                <a:alpha val="36470"/>
              </a:srgbClr>
            </a:outerShdw>
          </a:effectLst>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Arial"/>
              <a:buNone/>
            </a:pPr>
            <a:r>
              <a:rPr lang="en" sz="1400" b="1" i="0" u="none" strike="noStrike" cap="none">
                <a:solidFill>
                  <a:schemeClr val="dk1"/>
                </a:solidFill>
                <a:latin typeface="Arial"/>
                <a:ea typeface="Arial"/>
                <a:cs typeface="Arial"/>
                <a:sym typeface="Arial"/>
              </a:rPr>
              <a:t>Step </a:t>
            </a:r>
          </a:p>
          <a:p>
            <a:pPr marL="0" marR="0" lvl="0" indent="0" algn="ctr" rtl="0">
              <a:lnSpc>
                <a:spcPct val="100000"/>
              </a:lnSpc>
              <a:spcBef>
                <a:spcPts val="0"/>
              </a:spcBef>
              <a:spcAft>
                <a:spcPts val="0"/>
              </a:spcAft>
              <a:buClr>
                <a:schemeClr val="dk1"/>
              </a:buClr>
              <a:buSzPct val="25000"/>
              <a:buFont typeface="Arial"/>
              <a:buNone/>
            </a:pPr>
            <a:r>
              <a:rPr lang="en" sz="1400" b="1" i="0" u="none" strike="noStrike" cap="none">
                <a:solidFill>
                  <a:schemeClr val="dk1"/>
                </a:solidFill>
                <a:latin typeface="Arial"/>
                <a:ea typeface="Arial"/>
                <a:cs typeface="Arial"/>
                <a:sym typeface="Arial"/>
              </a:rPr>
              <a:t>1</a:t>
            </a:r>
          </a:p>
        </p:txBody>
      </p:sp>
      <p:sp>
        <p:nvSpPr>
          <p:cNvPr id="79" name="Shape 79"/>
          <p:cNvSpPr/>
          <p:nvPr/>
        </p:nvSpPr>
        <p:spPr>
          <a:xfrm>
            <a:off x="4205113" y="3766049"/>
            <a:ext cx="818443" cy="860778"/>
          </a:xfrm>
          <a:prstGeom prst="ellipse">
            <a:avLst/>
          </a:prstGeom>
          <a:gradFill>
            <a:gsLst>
              <a:gs pos="0">
                <a:srgbClr val="B4BDC6"/>
              </a:gs>
              <a:gs pos="35000">
                <a:srgbClr val="CCD2D5"/>
              </a:gs>
              <a:gs pos="100000">
                <a:srgbClr val="EBEFEF"/>
              </a:gs>
            </a:gsLst>
            <a:lin ang="16200000" scaled="0"/>
          </a:gradFill>
          <a:ln w="9525" cap="flat" cmpd="sng">
            <a:solidFill>
              <a:srgbClr val="003649"/>
            </a:solidFill>
            <a:prstDash val="solid"/>
            <a:round/>
            <a:headEnd type="none" w="med" len="med"/>
            <a:tailEnd type="none" w="med" len="med"/>
          </a:ln>
          <a:effectLst>
            <a:outerShdw blurRad="39999" dist="20000" dir="5400000" rotWithShape="0">
              <a:srgbClr val="000000">
                <a:alpha val="36470"/>
              </a:srgbClr>
            </a:outerShdw>
          </a:effectLst>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Arial"/>
              <a:buNone/>
            </a:pPr>
            <a:r>
              <a:rPr lang="en" sz="1400" b="1" i="0" u="none" strike="noStrike" cap="none">
                <a:solidFill>
                  <a:schemeClr val="dk1"/>
                </a:solidFill>
                <a:latin typeface="Arial"/>
                <a:ea typeface="Arial"/>
                <a:cs typeface="Arial"/>
                <a:sym typeface="Arial"/>
              </a:rPr>
              <a:t>Step 3</a:t>
            </a:r>
          </a:p>
        </p:txBody>
      </p:sp>
      <p:sp>
        <p:nvSpPr>
          <p:cNvPr id="80" name="Shape 80"/>
          <p:cNvSpPr/>
          <p:nvPr/>
        </p:nvSpPr>
        <p:spPr>
          <a:xfrm>
            <a:off x="5599288" y="3116715"/>
            <a:ext cx="818443" cy="860778"/>
          </a:xfrm>
          <a:prstGeom prst="ellipse">
            <a:avLst/>
          </a:prstGeom>
          <a:gradFill>
            <a:gsLst>
              <a:gs pos="0">
                <a:srgbClr val="B4BDC6"/>
              </a:gs>
              <a:gs pos="35000">
                <a:srgbClr val="CCD2D5"/>
              </a:gs>
              <a:gs pos="100000">
                <a:srgbClr val="EBEFEF"/>
              </a:gs>
            </a:gsLst>
            <a:lin ang="16200000" scaled="0"/>
          </a:gradFill>
          <a:ln w="9525" cap="flat" cmpd="sng">
            <a:solidFill>
              <a:srgbClr val="003649"/>
            </a:solidFill>
            <a:prstDash val="solid"/>
            <a:round/>
            <a:headEnd type="none" w="med" len="med"/>
            <a:tailEnd type="none" w="med" len="med"/>
          </a:ln>
          <a:effectLst>
            <a:outerShdw blurRad="39999" dist="20000" dir="5400000" rotWithShape="0">
              <a:srgbClr val="000000">
                <a:alpha val="36470"/>
              </a:srgbClr>
            </a:outerShdw>
          </a:effectLst>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Arial"/>
              <a:buNone/>
            </a:pPr>
            <a:r>
              <a:rPr lang="en" sz="1400" b="1" i="0" u="none" strike="noStrike" cap="none">
                <a:solidFill>
                  <a:schemeClr val="dk1"/>
                </a:solidFill>
                <a:latin typeface="Arial"/>
                <a:ea typeface="Arial"/>
                <a:cs typeface="Arial"/>
                <a:sym typeface="Arial"/>
              </a:rPr>
              <a:t>Step 2</a:t>
            </a:r>
          </a:p>
        </p:txBody>
      </p:sp>
      <p:sp>
        <p:nvSpPr>
          <p:cNvPr id="81" name="Shape 81"/>
          <p:cNvSpPr/>
          <p:nvPr/>
        </p:nvSpPr>
        <p:spPr>
          <a:xfrm>
            <a:off x="2764551" y="3116715"/>
            <a:ext cx="818443" cy="860778"/>
          </a:xfrm>
          <a:prstGeom prst="ellipse">
            <a:avLst/>
          </a:prstGeom>
          <a:gradFill>
            <a:gsLst>
              <a:gs pos="0">
                <a:srgbClr val="B4BDC6"/>
              </a:gs>
              <a:gs pos="35000">
                <a:srgbClr val="CCD2D5"/>
              </a:gs>
              <a:gs pos="100000">
                <a:srgbClr val="EBEFEF"/>
              </a:gs>
            </a:gsLst>
            <a:lin ang="16200000" scaled="0"/>
          </a:gradFill>
          <a:ln w="9525" cap="flat" cmpd="sng">
            <a:solidFill>
              <a:srgbClr val="003649"/>
            </a:solidFill>
            <a:prstDash val="solid"/>
            <a:round/>
            <a:headEnd type="none" w="med" len="med"/>
            <a:tailEnd type="none" w="med" len="med"/>
          </a:ln>
          <a:effectLst>
            <a:outerShdw blurRad="39999" dist="20000" dir="5400000" rotWithShape="0">
              <a:srgbClr val="000000">
                <a:alpha val="36470"/>
              </a:srgbClr>
            </a:outerShdw>
          </a:effectLst>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Arial"/>
              <a:buNone/>
            </a:pPr>
            <a:r>
              <a:rPr lang="en" sz="1400" b="1" i="0" u="none" strike="noStrike" cap="none">
                <a:solidFill>
                  <a:schemeClr val="dk1"/>
                </a:solidFill>
                <a:latin typeface="Arial"/>
                <a:ea typeface="Arial"/>
                <a:cs typeface="Arial"/>
                <a:sym typeface="Arial"/>
              </a:rPr>
              <a:t>Step 4</a:t>
            </a:r>
          </a:p>
        </p:txBody>
      </p:sp>
      <p:sp>
        <p:nvSpPr>
          <p:cNvPr id="82" name="Shape 82"/>
          <p:cNvSpPr/>
          <p:nvPr/>
        </p:nvSpPr>
        <p:spPr>
          <a:xfrm rot="-2667974">
            <a:off x="5229166" y="2794189"/>
            <a:ext cx="322000" cy="528700"/>
          </a:xfrm>
          <a:prstGeom prst="downArrow">
            <a:avLst>
              <a:gd name="adj1" fmla="val 50000"/>
              <a:gd name="adj2" fmla="val 50000"/>
            </a:avLst>
          </a:prstGeom>
          <a:gradFill>
            <a:gsLst>
              <a:gs pos="0">
                <a:srgbClr val="B4BDC6"/>
              </a:gs>
              <a:gs pos="35000">
                <a:srgbClr val="CCD2D5"/>
              </a:gs>
              <a:gs pos="100000">
                <a:srgbClr val="EBEFEF"/>
              </a:gs>
            </a:gsLst>
            <a:lin ang="16200000" scaled="0"/>
          </a:gradFill>
          <a:ln w="9525" cap="flat" cmpd="sng">
            <a:solidFill>
              <a:srgbClr val="003649"/>
            </a:solidFill>
            <a:prstDash val="solid"/>
            <a:round/>
            <a:headEnd type="none" w="med" len="med"/>
            <a:tailEnd type="none" w="med" len="med"/>
          </a:ln>
          <a:effectLst>
            <a:outerShdw blurRad="39999" dist="20000" dir="5400000" rotWithShape="0">
              <a:srgbClr val="000000">
                <a:alpha val="36470"/>
              </a:srgbClr>
            </a:outerShdw>
          </a:effectLst>
        </p:spPr>
        <p:txBody>
          <a:bodyPr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dk1"/>
              </a:solidFill>
              <a:latin typeface="Arial"/>
              <a:ea typeface="Arial"/>
              <a:cs typeface="Arial"/>
              <a:sym typeface="Arial"/>
            </a:endParaRPr>
          </a:p>
        </p:txBody>
      </p:sp>
      <p:sp>
        <p:nvSpPr>
          <p:cNvPr id="83" name="Shape 83"/>
          <p:cNvSpPr/>
          <p:nvPr/>
        </p:nvSpPr>
        <p:spPr>
          <a:xfrm rot="3110182">
            <a:off x="5179811" y="3721553"/>
            <a:ext cx="363440" cy="574537"/>
          </a:xfrm>
          <a:prstGeom prst="downArrow">
            <a:avLst>
              <a:gd name="adj1" fmla="val 50000"/>
              <a:gd name="adj2" fmla="val 50000"/>
            </a:avLst>
          </a:prstGeom>
          <a:gradFill>
            <a:gsLst>
              <a:gs pos="0">
                <a:srgbClr val="B4BDC6"/>
              </a:gs>
              <a:gs pos="35000">
                <a:srgbClr val="CCD2D5"/>
              </a:gs>
              <a:gs pos="100000">
                <a:srgbClr val="EBEFEF"/>
              </a:gs>
            </a:gsLst>
            <a:lin ang="16200000" scaled="0"/>
          </a:gradFill>
          <a:ln w="9525" cap="flat" cmpd="sng">
            <a:solidFill>
              <a:srgbClr val="003649"/>
            </a:solidFill>
            <a:prstDash val="solid"/>
            <a:round/>
            <a:headEnd type="none" w="med" len="med"/>
            <a:tailEnd type="none" w="med" len="med"/>
          </a:ln>
          <a:effectLst>
            <a:outerShdw blurRad="39999" dist="20000" dir="5400000" rotWithShape="0">
              <a:srgbClr val="000000">
                <a:alpha val="36470"/>
              </a:srgbClr>
            </a:outerShdw>
          </a:effectLst>
        </p:spPr>
        <p:txBody>
          <a:bodyPr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dk1"/>
              </a:solidFill>
              <a:latin typeface="Arial"/>
              <a:ea typeface="Arial"/>
              <a:cs typeface="Arial"/>
              <a:sym typeface="Arial"/>
            </a:endParaRPr>
          </a:p>
        </p:txBody>
      </p:sp>
      <p:sp>
        <p:nvSpPr>
          <p:cNvPr id="84" name="Shape 84"/>
          <p:cNvSpPr/>
          <p:nvPr/>
        </p:nvSpPr>
        <p:spPr>
          <a:xfrm rot="7385527">
            <a:off x="3656501" y="3761064"/>
            <a:ext cx="363441" cy="574536"/>
          </a:xfrm>
          <a:prstGeom prst="downArrow">
            <a:avLst>
              <a:gd name="adj1" fmla="val 50000"/>
              <a:gd name="adj2" fmla="val 50000"/>
            </a:avLst>
          </a:prstGeom>
          <a:gradFill>
            <a:gsLst>
              <a:gs pos="0">
                <a:srgbClr val="B4BDC6"/>
              </a:gs>
              <a:gs pos="35000">
                <a:srgbClr val="CCD2D5"/>
              </a:gs>
              <a:gs pos="100000">
                <a:srgbClr val="EBEFEF"/>
              </a:gs>
            </a:gsLst>
            <a:lin ang="16200000" scaled="0"/>
          </a:gradFill>
          <a:ln w="9525" cap="flat" cmpd="sng">
            <a:solidFill>
              <a:srgbClr val="003649"/>
            </a:solidFill>
            <a:prstDash val="solid"/>
            <a:round/>
            <a:headEnd type="none" w="med" len="med"/>
            <a:tailEnd type="none" w="med" len="med"/>
          </a:ln>
          <a:effectLst>
            <a:outerShdw blurRad="39999" dist="20000" dir="5400000" rotWithShape="0">
              <a:srgbClr val="000000">
                <a:alpha val="36470"/>
              </a:srgbClr>
            </a:outerShdw>
          </a:effectLst>
        </p:spPr>
        <p:txBody>
          <a:bodyPr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dk1"/>
              </a:solidFill>
              <a:latin typeface="Arial"/>
              <a:ea typeface="Arial"/>
              <a:cs typeface="Arial"/>
              <a:sym typeface="Arial"/>
            </a:endParaRPr>
          </a:p>
        </p:txBody>
      </p:sp>
      <p:sp>
        <p:nvSpPr>
          <p:cNvPr id="85" name="Shape 85"/>
          <p:cNvSpPr/>
          <p:nvPr/>
        </p:nvSpPr>
        <p:spPr>
          <a:xfrm rot="-7099652">
            <a:off x="3656500" y="2778925"/>
            <a:ext cx="363441" cy="574537"/>
          </a:xfrm>
          <a:prstGeom prst="downArrow">
            <a:avLst>
              <a:gd name="adj1" fmla="val 50000"/>
              <a:gd name="adj2" fmla="val 50000"/>
            </a:avLst>
          </a:prstGeom>
          <a:gradFill>
            <a:gsLst>
              <a:gs pos="0">
                <a:srgbClr val="B4BDC6"/>
              </a:gs>
              <a:gs pos="35000">
                <a:srgbClr val="CCD2D5"/>
              </a:gs>
              <a:gs pos="100000">
                <a:srgbClr val="EBEFEF"/>
              </a:gs>
            </a:gsLst>
            <a:lin ang="16200000" scaled="0"/>
          </a:gradFill>
          <a:ln w="9525" cap="flat" cmpd="sng">
            <a:solidFill>
              <a:srgbClr val="003649"/>
            </a:solidFill>
            <a:prstDash val="solid"/>
            <a:round/>
            <a:headEnd type="none" w="med" len="med"/>
            <a:tailEnd type="none" w="med" len="med"/>
          </a:ln>
          <a:effectLst>
            <a:outerShdw blurRad="39999" dist="20000" dir="5400000" rotWithShape="0">
              <a:srgbClr val="000000">
                <a:alpha val="36470"/>
              </a:srgbClr>
            </a:outerShdw>
          </a:effectLst>
        </p:spPr>
        <p:txBody>
          <a:bodyPr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dk1"/>
              </a:solidFill>
              <a:latin typeface="Arial"/>
              <a:ea typeface="Arial"/>
              <a:cs typeface="Arial"/>
              <a:sym typeface="Arial"/>
            </a:endParaRPr>
          </a:p>
        </p:txBody>
      </p:sp>
      <p:sp>
        <p:nvSpPr>
          <p:cNvPr id="86" name="Shape 86"/>
          <p:cNvSpPr txBox="1"/>
          <p:nvPr/>
        </p:nvSpPr>
        <p:spPr>
          <a:xfrm>
            <a:off x="5044933" y="2449327"/>
            <a:ext cx="3816843" cy="307777"/>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000000"/>
              </a:buClr>
              <a:buSzPct val="25000"/>
              <a:buFont typeface="Arial"/>
              <a:buNone/>
            </a:pPr>
            <a:r>
              <a:rPr lang="en" sz="1400" b="0" i="0" u="none" strike="noStrike" cap="none">
                <a:solidFill>
                  <a:srgbClr val="000000"/>
                </a:solidFill>
                <a:latin typeface="Arial"/>
                <a:ea typeface="Arial"/>
                <a:cs typeface="Arial"/>
                <a:sym typeface="Arial"/>
              </a:rPr>
              <a:t>1. Celebrate successes and check-in on goals</a:t>
            </a:r>
          </a:p>
        </p:txBody>
      </p:sp>
      <p:sp>
        <p:nvSpPr>
          <p:cNvPr id="87" name="Shape 87"/>
          <p:cNvSpPr txBox="1"/>
          <p:nvPr/>
        </p:nvSpPr>
        <p:spPr>
          <a:xfrm>
            <a:off x="6455877" y="3250840"/>
            <a:ext cx="2649611" cy="523219"/>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000000"/>
              </a:buClr>
              <a:buSzPct val="25000"/>
              <a:buFont typeface="Arial"/>
              <a:buNone/>
            </a:pPr>
            <a:r>
              <a:rPr lang="en" sz="1400" b="0" i="0" u="none" strike="noStrike" cap="none">
                <a:solidFill>
                  <a:srgbClr val="000000"/>
                </a:solidFill>
                <a:latin typeface="Arial"/>
                <a:ea typeface="Arial"/>
                <a:cs typeface="Arial"/>
                <a:sym typeface="Arial"/>
              </a:rPr>
              <a:t>2. Share challenges faced in the classroom and school</a:t>
            </a:r>
          </a:p>
        </p:txBody>
      </p:sp>
      <p:sp>
        <p:nvSpPr>
          <p:cNvPr id="88" name="Shape 88"/>
          <p:cNvSpPr txBox="1"/>
          <p:nvPr/>
        </p:nvSpPr>
        <p:spPr>
          <a:xfrm>
            <a:off x="2248964" y="4319051"/>
            <a:ext cx="2254743" cy="307777"/>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000000"/>
              </a:buClr>
              <a:buSzPct val="25000"/>
              <a:buFont typeface="Arial"/>
              <a:buNone/>
            </a:pPr>
            <a:r>
              <a:rPr lang="en" sz="1400" b="0" i="0" u="none" strike="noStrike" cap="none">
                <a:solidFill>
                  <a:srgbClr val="000000"/>
                </a:solidFill>
                <a:latin typeface="Arial"/>
                <a:ea typeface="Arial"/>
                <a:cs typeface="Arial"/>
                <a:sym typeface="Arial"/>
              </a:rPr>
              <a:t>3. Brainstorm solutions</a:t>
            </a:r>
          </a:p>
        </p:txBody>
      </p:sp>
      <p:sp>
        <p:nvSpPr>
          <p:cNvPr id="89" name="Shape 89"/>
          <p:cNvSpPr txBox="1"/>
          <p:nvPr/>
        </p:nvSpPr>
        <p:spPr>
          <a:xfrm>
            <a:off x="254397" y="2713935"/>
            <a:ext cx="2649611" cy="954106"/>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000000"/>
              </a:buClr>
              <a:buSzPct val="25000"/>
              <a:buFont typeface="Arial"/>
              <a:buNone/>
            </a:pPr>
            <a:r>
              <a:rPr lang="en" sz="1400" b="0" i="0" u="none" strike="noStrike" cap="none">
                <a:solidFill>
                  <a:srgbClr val="000000"/>
                </a:solidFill>
                <a:latin typeface="Arial"/>
                <a:ea typeface="Arial"/>
                <a:cs typeface="Arial"/>
                <a:sym typeface="Arial"/>
              </a:rPr>
              <a:t>4. </a:t>
            </a:r>
            <a:r>
              <a:rPr lang="en" sz="1400" b="0" i="0" u="none" strike="noStrike" cap="none" dirty="0">
                <a:solidFill>
                  <a:srgbClr val="000000"/>
                </a:solidFill>
                <a:latin typeface="Arial"/>
                <a:ea typeface="Arial"/>
                <a:cs typeface="Arial"/>
                <a:sym typeface="Arial"/>
              </a:rPr>
              <a:t>Set goals (based on 4 core teacher training competencies) for how to put solutions into action</a:t>
            </a:r>
          </a:p>
        </p:txBody>
      </p:sp>
    </p:spTree>
  </p:cSld>
  <p:clrMapOvr>
    <a:masterClrMapping/>
  </p:clrMapOvr>
  <p:transition spd="slow">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Shape 100"/>
          <p:cNvSpPr txBox="1">
            <a:spLocks noGrp="1"/>
          </p:cNvSpPr>
          <p:nvPr>
            <p:ph type="ctrTitle"/>
          </p:nvPr>
        </p:nvSpPr>
        <p:spPr>
          <a:xfrm>
            <a:off x="415213" y="549310"/>
            <a:ext cx="9144000" cy="1684198"/>
          </a:xfrm>
          <a:prstGeom prst="rect">
            <a:avLst/>
          </a:prstGeom>
          <a:noFill/>
          <a:ln>
            <a:noFill/>
          </a:ln>
        </p:spPr>
        <p:txBody>
          <a:bodyPr lIns="91425" tIns="91425" rIns="91425" bIns="91425" anchor="b" anchorCtr="0">
            <a:noAutofit/>
          </a:bodyPr>
          <a:lstStyle/>
          <a:p>
            <a:pPr marL="0" marR="0" lvl="0" indent="0" algn="l" rtl="0">
              <a:lnSpc>
                <a:spcPct val="100000"/>
              </a:lnSpc>
              <a:spcBef>
                <a:spcPts val="0"/>
              </a:spcBef>
              <a:spcAft>
                <a:spcPts val="0"/>
              </a:spcAft>
              <a:buClr>
                <a:schemeClr val="dk2"/>
              </a:buClr>
              <a:buSzPct val="25000"/>
              <a:buFont typeface="Arial"/>
              <a:buNone/>
            </a:pPr>
            <a:r>
              <a:rPr lang="en" sz="4800" b="1" i="0" u="none" strike="noStrike" cap="none" dirty="0">
                <a:latin typeface="Arial"/>
                <a:ea typeface="Arial"/>
                <a:cs typeface="Arial"/>
                <a:sym typeface="Arial"/>
              </a:rPr>
              <a:t>Day 1</a:t>
            </a:r>
          </a:p>
          <a:p>
            <a:pPr marL="0" marR="0" lvl="0" indent="0" algn="l" rtl="0">
              <a:lnSpc>
                <a:spcPct val="100000"/>
              </a:lnSpc>
              <a:spcBef>
                <a:spcPts val="0"/>
              </a:spcBef>
              <a:spcAft>
                <a:spcPts val="0"/>
              </a:spcAft>
              <a:buClr>
                <a:schemeClr val="dk2"/>
              </a:buClr>
              <a:buSzPct val="25000"/>
              <a:buFont typeface="Arial"/>
              <a:buNone/>
            </a:pPr>
            <a:r>
              <a:rPr lang="en" sz="3600" b="1" i="0" u="none" strike="noStrike" cap="none" dirty="0">
                <a:latin typeface="Arial"/>
                <a:ea typeface="Arial"/>
                <a:cs typeface="Arial"/>
                <a:sym typeface="Arial"/>
              </a:rPr>
              <a:t>The Role and Responsibilities of a </a:t>
            </a:r>
            <a:br>
              <a:rPr lang="en-AU" sz="3600" b="1" i="0" u="none" strike="noStrike" cap="none" dirty="0">
                <a:latin typeface="Arial"/>
                <a:ea typeface="Arial"/>
                <a:cs typeface="Arial"/>
                <a:sym typeface="Arial"/>
              </a:rPr>
            </a:br>
            <a:r>
              <a:rPr lang="en" sz="3600" b="1" i="0" u="none" strike="noStrike" cap="none" dirty="0">
                <a:latin typeface="Arial"/>
                <a:ea typeface="Arial"/>
                <a:cs typeface="Arial"/>
                <a:sym typeface="Arial"/>
              </a:rPr>
              <a:t>Peer Coach</a:t>
            </a:r>
          </a:p>
        </p:txBody>
      </p:sp>
      <p:sp>
        <p:nvSpPr>
          <p:cNvPr id="101" name="Shape 101"/>
          <p:cNvSpPr txBox="1">
            <a:spLocks noGrp="1"/>
          </p:cNvSpPr>
          <p:nvPr>
            <p:ph type="subTitle" idx="1"/>
          </p:nvPr>
        </p:nvSpPr>
        <p:spPr>
          <a:xfrm>
            <a:off x="415213" y="2787886"/>
            <a:ext cx="9070200" cy="712499"/>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chemeClr val="lt2"/>
              </a:buClr>
              <a:buSzPct val="25000"/>
              <a:buFont typeface="Arial"/>
              <a:buNone/>
            </a:pPr>
            <a:r>
              <a:rPr lang="en" sz="2400" b="1" i="0" u="none" strike="noStrike" cap="none" dirty="0">
                <a:latin typeface="Arial"/>
                <a:ea typeface="Arial"/>
                <a:cs typeface="Arial"/>
                <a:sym typeface="Arial"/>
              </a:rPr>
              <a:t>Session 2: Supportive Communication</a:t>
            </a:r>
          </a:p>
        </p:txBody>
      </p:sp>
      <p:sp>
        <p:nvSpPr>
          <p:cNvPr id="102" name="Shape 102"/>
          <p:cNvSpPr txBox="1">
            <a:spLocks noGrp="1"/>
          </p:cNvSpPr>
          <p:nvPr>
            <p:ph type="sldNum" sz="quarter" idx="12"/>
          </p:nvPr>
        </p:nvSpPr>
        <p:spPr>
          <a:xfrm>
            <a:off x="6841998" y="4869656"/>
            <a:ext cx="2057400" cy="273844"/>
          </a:xfrm>
          <a:prstGeom prst="rect">
            <a:avLst/>
          </a:prstGeom>
          <a:noFill/>
          <a:ln>
            <a:noFill/>
          </a:ln>
        </p:spPr>
        <p:txBody>
          <a:bodyPr lIns="91425" tIns="91425" rIns="91425" bIns="91425" anchor="ctr" anchorCtr="0">
            <a:noAutofit/>
          </a:bodyPr>
          <a:lstStyle/>
          <a:p>
            <a:pPr marL="0" marR="0" lvl="0" indent="0" algn="r" rtl="0">
              <a:lnSpc>
                <a:spcPct val="100000"/>
              </a:lnSpc>
              <a:spcBef>
                <a:spcPts val="0"/>
              </a:spcBef>
              <a:spcAft>
                <a:spcPts val="0"/>
              </a:spcAft>
              <a:buClr>
                <a:schemeClr val="dk2"/>
              </a:buClr>
              <a:buSzPct val="25000"/>
              <a:buFont typeface="Arial"/>
              <a:buNone/>
            </a:pPr>
            <a:fld id="{00000000-1234-1234-1234-123412341234}" type="slidenum">
              <a:rPr lang="en" sz="1300" b="1" i="0" u="none" strike="noStrike" cap="none">
                <a:solidFill>
                  <a:schemeClr val="bg1"/>
                </a:solidFill>
                <a:latin typeface="Arial"/>
                <a:ea typeface="Arial"/>
                <a:cs typeface="Arial"/>
                <a:sym typeface="Arial"/>
              </a:rPr>
              <a:t>9</a:t>
            </a:fld>
            <a:endParaRPr lang="en" sz="1300" b="1" i="0" u="none" strike="noStrike" cap="none" dirty="0">
              <a:solidFill>
                <a:schemeClr val="bg1"/>
              </a:solidFill>
              <a:latin typeface="Arial"/>
              <a:ea typeface="Arial"/>
              <a:cs typeface="Arial"/>
              <a:sym typeface="Arial"/>
            </a:endParaRPr>
          </a:p>
        </p:txBody>
      </p:sp>
    </p:spTree>
  </p:cSld>
  <p:clrMapOvr>
    <a:masterClrMapping/>
  </p:clrMapOvr>
  <p:transition spd="slow">
    <p:fade/>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1442</TotalTime>
  <Words>1317</Words>
  <Application>Microsoft Macintosh PowerPoint</Application>
  <PresentationFormat>On-screen Show (16:9)</PresentationFormat>
  <Paragraphs>202</Paragraphs>
  <Slides>33</Slides>
  <Notes>33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33</vt:i4>
      </vt:variant>
    </vt:vector>
  </HeadingPairs>
  <TitlesOfParts>
    <vt:vector size="38" baseType="lpstr">
      <vt:lpstr>Arial</vt:lpstr>
      <vt:lpstr>Calibri</vt:lpstr>
      <vt:lpstr>Calibri Light</vt:lpstr>
      <vt:lpstr>Times New Roman</vt:lpstr>
      <vt:lpstr>Office Theme</vt:lpstr>
      <vt:lpstr>PowerPoint Presentation</vt:lpstr>
      <vt:lpstr>PowerPoint Presentation</vt:lpstr>
      <vt:lpstr>PowerPoint Presentation</vt:lpstr>
      <vt:lpstr>Day 1 The Role and Responsibilities of a  Peer Coach</vt:lpstr>
      <vt:lpstr>Objectives</vt:lpstr>
      <vt:lpstr>PowerPoint Presentation</vt:lpstr>
      <vt:lpstr>Coaching in Teacher Professional Development (TPD)</vt:lpstr>
      <vt:lpstr>Teacher Learning Circle (TLC)</vt:lpstr>
      <vt:lpstr>Day 1 The Role and Responsibilities of a  Peer Coach</vt:lpstr>
      <vt:lpstr>Objectives</vt:lpstr>
      <vt:lpstr>Active Listening Instructions</vt:lpstr>
      <vt:lpstr>Reflective Questioning</vt:lpstr>
      <vt:lpstr>Day 2 Teacher Learning Circles (TLCs)</vt:lpstr>
      <vt:lpstr>Objectives</vt:lpstr>
      <vt:lpstr>Two-way Communication Instructions</vt:lpstr>
      <vt:lpstr>Two-way Communication Instructions</vt:lpstr>
      <vt:lpstr>4 Principles of Adult Learning</vt:lpstr>
      <vt:lpstr>Adult Learning Instructions</vt:lpstr>
      <vt:lpstr>TLC Steps</vt:lpstr>
      <vt:lpstr>Practice TLCs</vt:lpstr>
      <vt:lpstr>Day 2 Teacher Learning Circles (TLCs)</vt:lpstr>
      <vt:lpstr>PowerPoint Presentation</vt:lpstr>
      <vt:lpstr>Objectives</vt:lpstr>
      <vt:lpstr>Day 3 Classroom Observations</vt:lpstr>
      <vt:lpstr>Objectives</vt:lpstr>
      <vt:lpstr>The Six Building Blocks of Trust</vt:lpstr>
      <vt:lpstr>Classroom Observation Feedback</vt:lpstr>
      <vt:lpstr>Constructive Feedback</vt:lpstr>
      <vt:lpstr>Peer Coach vs. Supervisor</vt:lpstr>
      <vt:lpstr>Strengths and Improvements in Peer Coaching</vt:lpstr>
      <vt:lpstr>Instructions</vt:lpstr>
      <vt:lpstr>Supportive and Instructive Questioning</vt:lpstr>
      <vt:lpstr>Post-observation Meeting Role-play</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Microsoft Office User</cp:lastModifiedBy>
  <cp:revision>44</cp:revision>
  <cp:lastPrinted>2017-11-08T02:04:55Z</cp:lastPrinted>
  <dcterms:modified xsi:type="dcterms:W3CDTF">2018-10-29T13:19:47Z</dcterms:modified>
</cp:coreProperties>
</file>