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26.xml" ContentType="application/inkml+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34"/>
  </p:notesMasterIdLst>
  <p:sldIdLst>
    <p:sldId id="283" r:id="rId2"/>
    <p:sldId id="275" r:id="rId3"/>
    <p:sldId id="257" r:id="rId4"/>
    <p:sldId id="258" r:id="rId5"/>
    <p:sldId id="284" r:id="rId6"/>
    <p:sldId id="288" r:id="rId7"/>
    <p:sldId id="260" r:id="rId8"/>
    <p:sldId id="290" r:id="rId9"/>
    <p:sldId id="282" r:id="rId10"/>
    <p:sldId id="264" r:id="rId11"/>
    <p:sldId id="261" r:id="rId12"/>
    <p:sldId id="263" r:id="rId13"/>
    <p:sldId id="265" r:id="rId14"/>
    <p:sldId id="276" r:id="rId15"/>
    <p:sldId id="291" r:id="rId16"/>
    <p:sldId id="278" r:id="rId17"/>
    <p:sldId id="292" r:id="rId18"/>
    <p:sldId id="285" r:id="rId19"/>
    <p:sldId id="286" r:id="rId20"/>
    <p:sldId id="287" r:id="rId21"/>
    <p:sldId id="267" r:id="rId22"/>
    <p:sldId id="289" r:id="rId23"/>
    <p:sldId id="279" r:id="rId24"/>
    <p:sldId id="280" r:id="rId25"/>
    <p:sldId id="268" r:id="rId26"/>
    <p:sldId id="295" r:id="rId27"/>
    <p:sldId id="269" r:id="rId28"/>
    <p:sldId id="272" r:id="rId29"/>
    <p:sldId id="294" r:id="rId30"/>
    <p:sldId id="293" r:id="rId31"/>
    <p:sldId id="273" r:id="rId32"/>
    <p:sldId id="274" r:id="rId33"/>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17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41"/>
    <p:restoredTop sz="95827"/>
  </p:normalViewPr>
  <p:slideViewPr>
    <p:cSldViewPr snapToGrid="0" snapToObjects="1">
      <p:cViewPr varScale="1">
        <p:scale>
          <a:sx n="85" d="100"/>
          <a:sy n="85" d="100"/>
        </p:scale>
        <p:origin x="173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38FB91-59B7-4841-8985-8573329A5D37}" type="doc">
      <dgm:prSet loTypeId="urn:microsoft.com/office/officeart/2005/8/layout/radial1" loCatId="" qsTypeId="urn:microsoft.com/office/officeart/2005/8/quickstyle/simple1" qsCatId="simple" csTypeId="urn:microsoft.com/office/officeart/2005/8/colors/accent1_2" csCatId="accent1" phldr="1"/>
      <dgm:spPr/>
      <dgm:t>
        <a:bodyPr/>
        <a:lstStyle/>
        <a:p>
          <a:endParaRPr lang="en-GB"/>
        </a:p>
      </dgm:t>
    </dgm:pt>
    <dgm:pt modelId="{D9E65EC9-D412-9141-9B50-980D6D695F38}">
      <dgm:prSet phldrT="[Text]" custT="1">
        <dgm:style>
          <a:lnRef idx="2">
            <a:schemeClr val="accent2"/>
          </a:lnRef>
          <a:fillRef idx="1">
            <a:schemeClr val="lt1"/>
          </a:fillRef>
          <a:effectRef idx="0">
            <a:schemeClr val="accent2"/>
          </a:effectRef>
          <a:fontRef idx="minor">
            <a:schemeClr val="dk1"/>
          </a:fontRef>
        </dgm:style>
      </dgm:prSet>
      <dgm:spPr/>
      <dgm:t>
        <a:bodyPr anchor="t"/>
        <a:lstStyle/>
        <a:p>
          <a:r>
            <a:rPr lang="en-GB" sz="1600" dirty="0"/>
            <a:t>Problem:</a:t>
          </a:r>
        </a:p>
      </dgm:t>
    </dgm:pt>
    <dgm:pt modelId="{6B42CE05-F0AD-854B-9ECE-FB5D2045BB88}" type="parTrans" cxnId="{E801EE10-76CA-8549-B7CB-943A786293A5}">
      <dgm:prSet/>
      <dgm:spPr/>
      <dgm:t>
        <a:bodyPr/>
        <a:lstStyle/>
        <a:p>
          <a:endParaRPr lang="en-GB"/>
        </a:p>
      </dgm:t>
    </dgm:pt>
    <dgm:pt modelId="{0782C54E-E725-E146-86FE-83949386E938}" type="sibTrans" cxnId="{E801EE10-76CA-8549-B7CB-943A786293A5}">
      <dgm:prSet/>
      <dgm:spPr/>
      <dgm:t>
        <a:bodyPr/>
        <a:lstStyle/>
        <a:p>
          <a:endParaRPr lang="en-GB"/>
        </a:p>
      </dgm:t>
    </dgm:pt>
    <dgm:pt modelId="{BD7697A9-A2FD-4B46-B494-1619F45BC7F8}">
      <dgm:prSet phldrT="[Text]">
        <dgm:style>
          <a:lnRef idx="2">
            <a:schemeClr val="accent2"/>
          </a:lnRef>
          <a:fillRef idx="1">
            <a:schemeClr val="lt1"/>
          </a:fillRef>
          <a:effectRef idx="0">
            <a:schemeClr val="accent2"/>
          </a:effectRef>
          <a:fontRef idx="minor">
            <a:schemeClr val="dk1"/>
          </a:fontRef>
        </dgm:style>
      </dgm:prSet>
      <dgm:spPr/>
      <dgm:t>
        <a:bodyPr/>
        <a:lstStyle/>
        <a:p>
          <a:r>
            <a:rPr lang="en-GB" dirty="0"/>
            <a:t>Say Sorry</a:t>
          </a:r>
        </a:p>
      </dgm:t>
    </dgm:pt>
    <dgm:pt modelId="{FD574BDD-EB88-574A-B400-C9CF0E1EB747}" type="parTrans" cxnId="{DB91D19E-4C4B-CE4B-832D-7A57F09319BB}">
      <dgm:prSet/>
      <dgm:spPr/>
      <dgm:t>
        <a:bodyPr/>
        <a:lstStyle/>
        <a:p>
          <a:endParaRPr lang="en-GB"/>
        </a:p>
      </dgm:t>
    </dgm:pt>
    <dgm:pt modelId="{9336C28B-FE13-3545-A78A-A2D7A3F2FD23}" type="sibTrans" cxnId="{DB91D19E-4C4B-CE4B-832D-7A57F09319BB}">
      <dgm:prSet/>
      <dgm:spPr/>
      <dgm:t>
        <a:bodyPr/>
        <a:lstStyle/>
        <a:p>
          <a:endParaRPr lang="en-GB"/>
        </a:p>
      </dgm:t>
    </dgm:pt>
    <dgm:pt modelId="{824AB2B5-0476-0F43-B222-36ECA320A5A8}">
      <dgm:prSet phldrT="[Text]">
        <dgm:style>
          <a:lnRef idx="2">
            <a:schemeClr val="accent2"/>
          </a:lnRef>
          <a:fillRef idx="1">
            <a:schemeClr val="lt1"/>
          </a:fillRef>
          <a:effectRef idx="0">
            <a:schemeClr val="accent2"/>
          </a:effectRef>
          <a:fontRef idx="minor">
            <a:schemeClr val="dk1"/>
          </a:fontRef>
        </dgm:style>
      </dgm:prSet>
      <dgm:spPr/>
      <dgm:t>
        <a:bodyPr/>
        <a:lstStyle/>
        <a:p>
          <a:r>
            <a:rPr lang="en-GB" dirty="0"/>
            <a:t>Share</a:t>
          </a:r>
        </a:p>
      </dgm:t>
    </dgm:pt>
    <dgm:pt modelId="{84BA1F7E-34D2-F74C-9E5F-D2CE566429E2}" type="parTrans" cxnId="{091B1A67-A0D8-2A4E-83B0-A8811CF9581D}">
      <dgm:prSet/>
      <dgm:spPr/>
      <dgm:t>
        <a:bodyPr/>
        <a:lstStyle/>
        <a:p>
          <a:endParaRPr lang="en-GB"/>
        </a:p>
      </dgm:t>
    </dgm:pt>
    <dgm:pt modelId="{99F562BE-AA77-FB40-AE46-E137596E7044}" type="sibTrans" cxnId="{091B1A67-A0D8-2A4E-83B0-A8811CF9581D}">
      <dgm:prSet/>
      <dgm:spPr/>
      <dgm:t>
        <a:bodyPr/>
        <a:lstStyle/>
        <a:p>
          <a:endParaRPr lang="en-GB"/>
        </a:p>
      </dgm:t>
    </dgm:pt>
    <dgm:pt modelId="{9A6C69D0-13B1-9C40-8BF8-7403AF4BD1A3}">
      <dgm:prSet phldrT="[Text]">
        <dgm:style>
          <a:lnRef idx="2">
            <a:schemeClr val="accent2"/>
          </a:lnRef>
          <a:fillRef idx="1">
            <a:schemeClr val="lt1"/>
          </a:fillRef>
          <a:effectRef idx="0">
            <a:schemeClr val="accent2"/>
          </a:effectRef>
          <a:fontRef idx="minor">
            <a:schemeClr val="dk1"/>
          </a:fontRef>
        </dgm:style>
      </dgm:prSet>
      <dgm:spPr/>
      <dgm:t>
        <a:bodyPr/>
        <a:lstStyle/>
        <a:p>
          <a:r>
            <a:rPr lang="en-GB" dirty="0"/>
            <a:t>Wait until later</a:t>
          </a:r>
        </a:p>
      </dgm:t>
    </dgm:pt>
    <dgm:pt modelId="{74597C24-2AF9-D848-ACC0-3C3B971AD560}" type="parTrans" cxnId="{4230EB2A-7338-7B48-BCB8-09358E94B43B}">
      <dgm:prSet/>
      <dgm:spPr/>
      <dgm:t>
        <a:bodyPr/>
        <a:lstStyle/>
        <a:p>
          <a:endParaRPr lang="en-GB"/>
        </a:p>
      </dgm:t>
    </dgm:pt>
    <dgm:pt modelId="{77E9B3E3-8CEA-E44B-8A8F-7CBA11196B80}" type="sibTrans" cxnId="{4230EB2A-7338-7B48-BCB8-09358E94B43B}">
      <dgm:prSet/>
      <dgm:spPr/>
      <dgm:t>
        <a:bodyPr/>
        <a:lstStyle/>
        <a:p>
          <a:endParaRPr lang="en-GB"/>
        </a:p>
      </dgm:t>
    </dgm:pt>
    <dgm:pt modelId="{4244B407-6570-B443-9122-2D048608A278}">
      <dgm:prSet phldrT="[Text]">
        <dgm:style>
          <a:lnRef idx="2">
            <a:schemeClr val="accent2"/>
          </a:lnRef>
          <a:fillRef idx="1">
            <a:schemeClr val="lt1"/>
          </a:fillRef>
          <a:effectRef idx="0">
            <a:schemeClr val="accent2"/>
          </a:effectRef>
          <a:fontRef idx="minor">
            <a:schemeClr val="dk1"/>
          </a:fontRef>
        </dgm:style>
      </dgm:prSet>
      <dgm:spPr/>
      <dgm:t>
        <a:bodyPr/>
        <a:lstStyle/>
        <a:p>
          <a:r>
            <a:rPr lang="en-GB" dirty="0"/>
            <a:t>Do something else</a:t>
          </a:r>
        </a:p>
      </dgm:t>
    </dgm:pt>
    <dgm:pt modelId="{6F3B0148-5D1C-244B-9AB3-FF4044BF9773}" type="parTrans" cxnId="{86ADFC11-E1A4-F745-BCBE-55EB69130FF8}">
      <dgm:prSet/>
      <dgm:spPr/>
      <dgm:t>
        <a:bodyPr/>
        <a:lstStyle/>
        <a:p>
          <a:endParaRPr lang="en-GB"/>
        </a:p>
      </dgm:t>
    </dgm:pt>
    <dgm:pt modelId="{0E9C736E-1FA1-D540-B42A-B8DFEE382C3A}" type="sibTrans" cxnId="{86ADFC11-E1A4-F745-BCBE-55EB69130FF8}">
      <dgm:prSet/>
      <dgm:spPr/>
      <dgm:t>
        <a:bodyPr/>
        <a:lstStyle/>
        <a:p>
          <a:endParaRPr lang="en-GB"/>
        </a:p>
      </dgm:t>
    </dgm:pt>
    <dgm:pt modelId="{9B352770-2CCB-7B47-AD87-FEE48DA52A89}">
      <dgm:prSet phldrT="[Text]">
        <dgm:style>
          <a:lnRef idx="2">
            <a:schemeClr val="accent2"/>
          </a:lnRef>
          <a:fillRef idx="1">
            <a:schemeClr val="lt1"/>
          </a:fillRef>
          <a:effectRef idx="0">
            <a:schemeClr val="accent2"/>
          </a:effectRef>
          <a:fontRef idx="minor">
            <a:schemeClr val="dk1"/>
          </a:fontRef>
        </dgm:style>
      </dgm:prSet>
      <dgm:spPr/>
      <dgm:t>
        <a:bodyPr/>
        <a:lstStyle/>
        <a:p>
          <a:r>
            <a:rPr lang="en-GB" dirty="0"/>
            <a:t>Avoid</a:t>
          </a:r>
        </a:p>
      </dgm:t>
    </dgm:pt>
    <dgm:pt modelId="{C67426FB-765C-BC48-B936-F0A8320807AE}" type="parTrans" cxnId="{8694B246-F8F1-DB44-8A7D-212880FA1F87}">
      <dgm:prSet/>
      <dgm:spPr/>
      <dgm:t>
        <a:bodyPr/>
        <a:lstStyle/>
        <a:p>
          <a:endParaRPr lang="en-GB"/>
        </a:p>
      </dgm:t>
    </dgm:pt>
    <dgm:pt modelId="{FD310DCA-6D11-F149-A0A9-648660742484}" type="sibTrans" cxnId="{8694B246-F8F1-DB44-8A7D-212880FA1F87}">
      <dgm:prSet/>
      <dgm:spPr/>
      <dgm:t>
        <a:bodyPr/>
        <a:lstStyle/>
        <a:p>
          <a:endParaRPr lang="en-GB"/>
        </a:p>
      </dgm:t>
    </dgm:pt>
    <dgm:pt modelId="{170ED627-E232-0A48-8CFF-053A3453E4B3}">
      <dgm:prSet phldrT="[Text]">
        <dgm:style>
          <a:lnRef idx="2">
            <a:schemeClr val="accent2"/>
          </a:lnRef>
          <a:fillRef idx="1">
            <a:schemeClr val="lt1"/>
          </a:fillRef>
          <a:effectRef idx="0">
            <a:schemeClr val="accent2"/>
          </a:effectRef>
          <a:fontRef idx="minor">
            <a:schemeClr val="dk1"/>
          </a:fontRef>
        </dgm:style>
      </dgm:prSet>
      <dgm:spPr/>
      <dgm:t>
        <a:bodyPr/>
        <a:lstStyle/>
        <a:p>
          <a:r>
            <a:rPr lang="en-GB" dirty="0"/>
            <a:t>Ignore</a:t>
          </a:r>
        </a:p>
      </dgm:t>
    </dgm:pt>
    <dgm:pt modelId="{067BBEEA-7B93-824E-A2A2-7D495A9CD297}" type="parTrans" cxnId="{C7F981CE-7F87-6A40-B37F-DCA2DF14729F}">
      <dgm:prSet/>
      <dgm:spPr/>
      <dgm:t>
        <a:bodyPr/>
        <a:lstStyle/>
        <a:p>
          <a:endParaRPr lang="en-GB"/>
        </a:p>
      </dgm:t>
    </dgm:pt>
    <dgm:pt modelId="{3EA08C2C-83CC-394B-964E-3D4D0E8FBCA8}" type="sibTrans" cxnId="{C7F981CE-7F87-6A40-B37F-DCA2DF14729F}">
      <dgm:prSet/>
      <dgm:spPr/>
      <dgm:t>
        <a:bodyPr/>
        <a:lstStyle/>
        <a:p>
          <a:endParaRPr lang="en-GB"/>
        </a:p>
      </dgm:t>
    </dgm:pt>
    <dgm:pt modelId="{9E37A6A1-A9D6-0C4C-A9D2-B249F64E5E13}">
      <dgm:prSet phldrT="[Text]">
        <dgm:style>
          <a:lnRef idx="2">
            <a:schemeClr val="accent2"/>
          </a:lnRef>
          <a:fillRef idx="1">
            <a:schemeClr val="lt1"/>
          </a:fillRef>
          <a:effectRef idx="0">
            <a:schemeClr val="accent2"/>
          </a:effectRef>
          <a:fontRef idx="minor">
            <a:schemeClr val="dk1"/>
          </a:fontRef>
        </dgm:style>
      </dgm:prSet>
      <dgm:spPr/>
      <dgm:t>
        <a:bodyPr/>
        <a:lstStyle/>
        <a:p>
          <a:r>
            <a:rPr lang="en-GB" dirty="0"/>
            <a:t>Take turns</a:t>
          </a:r>
        </a:p>
      </dgm:t>
    </dgm:pt>
    <dgm:pt modelId="{3B0C95F1-2830-B649-AFC2-96175F61A019}" type="parTrans" cxnId="{232EB530-FA1B-6744-BBDB-72DDDC4F9357}">
      <dgm:prSet/>
      <dgm:spPr/>
      <dgm:t>
        <a:bodyPr/>
        <a:lstStyle/>
        <a:p>
          <a:endParaRPr lang="en-GB"/>
        </a:p>
      </dgm:t>
    </dgm:pt>
    <dgm:pt modelId="{A2021852-5EE6-2741-BF73-7990B6E6B543}" type="sibTrans" cxnId="{232EB530-FA1B-6744-BBDB-72DDDC4F9357}">
      <dgm:prSet/>
      <dgm:spPr/>
      <dgm:t>
        <a:bodyPr/>
        <a:lstStyle/>
        <a:p>
          <a:endParaRPr lang="en-GB"/>
        </a:p>
      </dgm:t>
    </dgm:pt>
    <dgm:pt modelId="{80AE610F-70A0-6442-A565-748F23AC9DFE}">
      <dgm:prSet phldrT="[Text]">
        <dgm:style>
          <a:lnRef idx="2">
            <a:schemeClr val="accent2"/>
          </a:lnRef>
          <a:fillRef idx="1">
            <a:schemeClr val="lt1"/>
          </a:fillRef>
          <a:effectRef idx="0">
            <a:schemeClr val="accent2"/>
          </a:effectRef>
          <a:fontRef idx="minor">
            <a:schemeClr val="dk1"/>
          </a:fontRef>
        </dgm:style>
      </dgm:prSet>
      <dgm:spPr/>
      <dgm:t>
        <a:bodyPr/>
        <a:lstStyle/>
        <a:p>
          <a:r>
            <a:rPr lang="en-GB" dirty="0"/>
            <a:t>Get help</a:t>
          </a:r>
        </a:p>
      </dgm:t>
    </dgm:pt>
    <dgm:pt modelId="{5E5ED9E8-F62B-8747-BC63-9864893C06B3}" type="parTrans" cxnId="{0A47F87C-8957-9C4C-BC63-DD77A502E363}">
      <dgm:prSet/>
      <dgm:spPr/>
      <dgm:t>
        <a:bodyPr/>
        <a:lstStyle/>
        <a:p>
          <a:endParaRPr lang="en-GB"/>
        </a:p>
      </dgm:t>
    </dgm:pt>
    <dgm:pt modelId="{ED21EFE3-A656-4745-B717-31EA56535E71}" type="sibTrans" cxnId="{0A47F87C-8957-9C4C-BC63-DD77A502E363}">
      <dgm:prSet/>
      <dgm:spPr/>
      <dgm:t>
        <a:bodyPr/>
        <a:lstStyle/>
        <a:p>
          <a:endParaRPr lang="en-GB"/>
        </a:p>
      </dgm:t>
    </dgm:pt>
    <dgm:pt modelId="{390B4CAF-18E1-D347-8C46-953AEC1EC1C1}">
      <dgm:prSet phldrT="[Text]">
        <dgm:style>
          <a:lnRef idx="2">
            <a:schemeClr val="accent2"/>
          </a:lnRef>
          <a:fillRef idx="1">
            <a:schemeClr val="lt1"/>
          </a:fillRef>
          <a:effectRef idx="0">
            <a:schemeClr val="accent2"/>
          </a:effectRef>
          <a:fontRef idx="minor">
            <a:schemeClr val="dk1"/>
          </a:fontRef>
        </dgm:style>
      </dgm:prSet>
      <dgm:spPr/>
      <dgm:t>
        <a:bodyPr/>
        <a:lstStyle/>
        <a:p>
          <a:r>
            <a:rPr lang="en-GB" dirty="0"/>
            <a:t>Tell a grown up</a:t>
          </a:r>
        </a:p>
      </dgm:t>
    </dgm:pt>
    <dgm:pt modelId="{1E4F0C17-C27A-5747-9219-FA295866E665}" type="parTrans" cxnId="{EAB666EA-DDE6-814C-B92D-727DD560A967}">
      <dgm:prSet/>
      <dgm:spPr/>
      <dgm:t>
        <a:bodyPr/>
        <a:lstStyle/>
        <a:p>
          <a:endParaRPr lang="en-GB"/>
        </a:p>
      </dgm:t>
    </dgm:pt>
    <dgm:pt modelId="{765C7338-9D7A-614D-9D43-ADDCFA358901}" type="sibTrans" cxnId="{EAB666EA-DDE6-814C-B92D-727DD560A967}">
      <dgm:prSet/>
      <dgm:spPr/>
      <dgm:t>
        <a:bodyPr/>
        <a:lstStyle/>
        <a:p>
          <a:endParaRPr lang="en-GB"/>
        </a:p>
      </dgm:t>
    </dgm:pt>
    <dgm:pt modelId="{B9186FF9-830F-4942-8B65-CA74CECDBE1C}">
      <dgm:prSet phldrT="[Text]">
        <dgm:style>
          <a:lnRef idx="2">
            <a:schemeClr val="accent2"/>
          </a:lnRef>
          <a:fillRef idx="1">
            <a:schemeClr val="lt1"/>
          </a:fillRef>
          <a:effectRef idx="0">
            <a:schemeClr val="accent2"/>
          </a:effectRef>
          <a:fontRef idx="minor">
            <a:schemeClr val="dk1"/>
          </a:fontRef>
        </dgm:style>
      </dgm:prSet>
      <dgm:spPr/>
      <dgm:t>
        <a:bodyPr/>
        <a:lstStyle/>
        <a:p>
          <a:r>
            <a:rPr lang="en-GB" dirty="0"/>
            <a:t>Split in half</a:t>
          </a:r>
        </a:p>
      </dgm:t>
    </dgm:pt>
    <dgm:pt modelId="{1C9BBC75-A33D-2240-A93C-899B4D959B9F}" type="parTrans" cxnId="{D6191B90-DC70-9047-A5B5-7AAD772DA483}">
      <dgm:prSet/>
      <dgm:spPr/>
      <dgm:t>
        <a:bodyPr/>
        <a:lstStyle/>
        <a:p>
          <a:endParaRPr lang="en-GB"/>
        </a:p>
      </dgm:t>
    </dgm:pt>
    <dgm:pt modelId="{F497C0F3-0616-6644-A14A-536B9D7CDF84}" type="sibTrans" cxnId="{D6191B90-DC70-9047-A5B5-7AAD772DA483}">
      <dgm:prSet/>
      <dgm:spPr/>
      <dgm:t>
        <a:bodyPr/>
        <a:lstStyle/>
        <a:p>
          <a:endParaRPr lang="en-GB"/>
        </a:p>
      </dgm:t>
    </dgm:pt>
    <dgm:pt modelId="{7AEE6A60-DDDC-0C45-983B-39860217D022}" type="pres">
      <dgm:prSet presAssocID="{1C38FB91-59B7-4841-8985-8573329A5D37}" presName="cycle" presStyleCnt="0">
        <dgm:presLayoutVars>
          <dgm:chMax val="1"/>
          <dgm:dir/>
          <dgm:animLvl val="ctr"/>
          <dgm:resizeHandles val="exact"/>
        </dgm:presLayoutVars>
      </dgm:prSet>
      <dgm:spPr/>
    </dgm:pt>
    <dgm:pt modelId="{B7D155C7-A03B-B744-9176-2259D1F825F4}" type="pres">
      <dgm:prSet presAssocID="{D9E65EC9-D412-9141-9B50-980D6D695F38}" presName="centerShape" presStyleLbl="node0" presStyleIdx="0" presStyleCnt="1" custScaleX="219323" custScaleY="252961"/>
      <dgm:spPr/>
    </dgm:pt>
    <dgm:pt modelId="{25151FC2-3112-434F-B3FA-7E49F33AD3DA}" type="pres">
      <dgm:prSet presAssocID="{FD574BDD-EB88-574A-B400-C9CF0E1EB747}" presName="Name9" presStyleLbl="parChTrans1D2" presStyleIdx="0" presStyleCnt="10"/>
      <dgm:spPr/>
    </dgm:pt>
    <dgm:pt modelId="{171440CF-6766-0141-9F4F-0E519F78A2EA}" type="pres">
      <dgm:prSet presAssocID="{FD574BDD-EB88-574A-B400-C9CF0E1EB747}" presName="connTx" presStyleLbl="parChTrans1D2" presStyleIdx="0" presStyleCnt="10"/>
      <dgm:spPr/>
    </dgm:pt>
    <dgm:pt modelId="{94D5F410-7B1F-9441-AEC6-9C49202717A6}" type="pres">
      <dgm:prSet presAssocID="{BD7697A9-A2FD-4B46-B494-1619F45BC7F8}" presName="node" presStyleLbl="node1" presStyleIdx="0" presStyleCnt="10">
        <dgm:presLayoutVars>
          <dgm:bulletEnabled val="1"/>
        </dgm:presLayoutVars>
      </dgm:prSet>
      <dgm:spPr/>
    </dgm:pt>
    <dgm:pt modelId="{DEBCC456-ECC1-0741-BBF0-AA204913BC28}" type="pres">
      <dgm:prSet presAssocID="{84BA1F7E-34D2-F74C-9E5F-D2CE566429E2}" presName="Name9" presStyleLbl="parChTrans1D2" presStyleIdx="1" presStyleCnt="10"/>
      <dgm:spPr/>
    </dgm:pt>
    <dgm:pt modelId="{09650A26-B9DF-674B-9ED9-BDC6C5751E82}" type="pres">
      <dgm:prSet presAssocID="{84BA1F7E-34D2-F74C-9E5F-D2CE566429E2}" presName="connTx" presStyleLbl="parChTrans1D2" presStyleIdx="1" presStyleCnt="10"/>
      <dgm:spPr/>
    </dgm:pt>
    <dgm:pt modelId="{1D6869D4-5EA7-5544-BC87-768C52158E95}" type="pres">
      <dgm:prSet presAssocID="{824AB2B5-0476-0F43-B222-36ECA320A5A8}" presName="node" presStyleLbl="node1" presStyleIdx="1" presStyleCnt="10">
        <dgm:presLayoutVars>
          <dgm:bulletEnabled val="1"/>
        </dgm:presLayoutVars>
      </dgm:prSet>
      <dgm:spPr/>
    </dgm:pt>
    <dgm:pt modelId="{1A8A8514-32A1-B546-9B35-404A578EEB26}" type="pres">
      <dgm:prSet presAssocID="{74597C24-2AF9-D848-ACC0-3C3B971AD560}" presName="Name9" presStyleLbl="parChTrans1D2" presStyleIdx="2" presStyleCnt="10"/>
      <dgm:spPr/>
    </dgm:pt>
    <dgm:pt modelId="{F86C607E-9BC0-BE45-AFE9-20C5A7F9D77A}" type="pres">
      <dgm:prSet presAssocID="{74597C24-2AF9-D848-ACC0-3C3B971AD560}" presName="connTx" presStyleLbl="parChTrans1D2" presStyleIdx="2" presStyleCnt="10"/>
      <dgm:spPr/>
    </dgm:pt>
    <dgm:pt modelId="{416446B2-3D2D-BD45-A1B9-AB0C379245EC}" type="pres">
      <dgm:prSet presAssocID="{9A6C69D0-13B1-9C40-8BF8-7403AF4BD1A3}" presName="node" presStyleLbl="node1" presStyleIdx="2" presStyleCnt="10">
        <dgm:presLayoutVars>
          <dgm:bulletEnabled val="1"/>
        </dgm:presLayoutVars>
      </dgm:prSet>
      <dgm:spPr/>
    </dgm:pt>
    <dgm:pt modelId="{CC6882AC-4C60-5D4F-8ECF-0181E9BD1E64}" type="pres">
      <dgm:prSet presAssocID="{6F3B0148-5D1C-244B-9AB3-FF4044BF9773}" presName="Name9" presStyleLbl="parChTrans1D2" presStyleIdx="3" presStyleCnt="10"/>
      <dgm:spPr/>
    </dgm:pt>
    <dgm:pt modelId="{D63F63FB-AE9E-EA4F-A968-A634F43B9A51}" type="pres">
      <dgm:prSet presAssocID="{6F3B0148-5D1C-244B-9AB3-FF4044BF9773}" presName="connTx" presStyleLbl="parChTrans1D2" presStyleIdx="3" presStyleCnt="10"/>
      <dgm:spPr/>
    </dgm:pt>
    <dgm:pt modelId="{F9F173EA-69BA-BC42-8EE0-3D6E8DFA7147}" type="pres">
      <dgm:prSet presAssocID="{4244B407-6570-B443-9122-2D048608A278}" presName="node" presStyleLbl="node1" presStyleIdx="3" presStyleCnt="10">
        <dgm:presLayoutVars>
          <dgm:bulletEnabled val="1"/>
        </dgm:presLayoutVars>
      </dgm:prSet>
      <dgm:spPr/>
    </dgm:pt>
    <dgm:pt modelId="{B171132D-AD5D-F54A-A72A-2597F15A4F10}" type="pres">
      <dgm:prSet presAssocID="{C67426FB-765C-BC48-B936-F0A8320807AE}" presName="Name9" presStyleLbl="parChTrans1D2" presStyleIdx="4" presStyleCnt="10"/>
      <dgm:spPr/>
    </dgm:pt>
    <dgm:pt modelId="{9B8ABDFF-B7B2-7142-AA2B-D58B7AFE5954}" type="pres">
      <dgm:prSet presAssocID="{C67426FB-765C-BC48-B936-F0A8320807AE}" presName="connTx" presStyleLbl="parChTrans1D2" presStyleIdx="4" presStyleCnt="10"/>
      <dgm:spPr/>
    </dgm:pt>
    <dgm:pt modelId="{71D39DC8-69D8-5B4C-B2D7-CF729E2283BF}" type="pres">
      <dgm:prSet presAssocID="{9B352770-2CCB-7B47-AD87-FEE48DA52A89}" presName="node" presStyleLbl="node1" presStyleIdx="4" presStyleCnt="10">
        <dgm:presLayoutVars>
          <dgm:bulletEnabled val="1"/>
        </dgm:presLayoutVars>
      </dgm:prSet>
      <dgm:spPr/>
    </dgm:pt>
    <dgm:pt modelId="{6635E492-055C-7945-AB34-FF3387F59B63}" type="pres">
      <dgm:prSet presAssocID="{067BBEEA-7B93-824E-A2A2-7D495A9CD297}" presName="Name9" presStyleLbl="parChTrans1D2" presStyleIdx="5" presStyleCnt="10"/>
      <dgm:spPr/>
    </dgm:pt>
    <dgm:pt modelId="{EA6FB0E5-689D-5F43-B54D-29219D844A20}" type="pres">
      <dgm:prSet presAssocID="{067BBEEA-7B93-824E-A2A2-7D495A9CD297}" presName="connTx" presStyleLbl="parChTrans1D2" presStyleIdx="5" presStyleCnt="10"/>
      <dgm:spPr/>
    </dgm:pt>
    <dgm:pt modelId="{F517F363-AC83-7A4F-A325-9AEE67039FB6}" type="pres">
      <dgm:prSet presAssocID="{170ED627-E232-0A48-8CFF-053A3453E4B3}" presName="node" presStyleLbl="node1" presStyleIdx="5" presStyleCnt="10">
        <dgm:presLayoutVars>
          <dgm:bulletEnabled val="1"/>
        </dgm:presLayoutVars>
      </dgm:prSet>
      <dgm:spPr/>
    </dgm:pt>
    <dgm:pt modelId="{406E550E-EC9A-1840-8E0A-497D0512599E}" type="pres">
      <dgm:prSet presAssocID="{3B0C95F1-2830-B649-AFC2-96175F61A019}" presName="Name9" presStyleLbl="parChTrans1D2" presStyleIdx="6" presStyleCnt="10"/>
      <dgm:spPr/>
    </dgm:pt>
    <dgm:pt modelId="{5F73D8AA-7C13-5449-B162-26BC0D24A0D3}" type="pres">
      <dgm:prSet presAssocID="{3B0C95F1-2830-B649-AFC2-96175F61A019}" presName="connTx" presStyleLbl="parChTrans1D2" presStyleIdx="6" presStyleCnt="10"/>
      <dgm:spPr/>
    </dgm:pt>
    <dgm:pt modelId="{9DC7133D-D222-FB46-B098-3E80A083AB2E}" type="pres">
      <dgm:prSet presAssocID="{9E37A6A1-A9D6-0C4C-A9D2-B249F64E5E13}" presName="node" presStyleLbl="node1" presStyleIdx="6" presStyleCnt="10">
        <dgm:presLayoutVars>
          <dgm:bulletEnabled val="1"/>
        </dgm:presLayoutVars>
      </dgm:prSet>
      <dgm:spPr/>
    </dgm:pt>
    <dgm:pt modelId="{9E503A2C-FBF2-AD49-A979-57108A2F3325}" type="pres">
      <dgm:prSet presAssocID="{5E5ED9E8-F62B-8747-BC63-9864893C06B3}" presName="Name9" presStyleLbl="parChTrans1D2" presStyleIdx="7" presStyleCnt="10"/>
      <dgm:spPr/>
    </dgm:pt>
    <dgm:pt modelId="{B064D5E8-DA37-5F43-A929-4CAA3EA5B2DC}" type="pres">
      <dgm:prSet presAssocID="{5E5ED9E8-F62B-8747-BC63-9864893C06B3}" presName="connTx" presStyleLbl="parChTrans1D2" presStyleIdx="7" presStyleCnt="10"/>
      <dgm:spPr/>
    </dgm:pt>
    <dgm:pt modelId="{63857CE9-1355-8C4F-B089-CF3C30D462AB}" type="pres">
      <dgm:prSet presAssocID="{80AE610F-70A0-6442-A565-748F23AC9DFE}" presName="node" presStyleLbl="node1" presStyleIdx="7" presStyleCnt="10">
        <dgm:presLayoutVars>
          <dgm:bulletEnabled val="1"/>
        </dgm:presLayoutVars>
      </dgm:prSet>
      <dgm:spPr/>
    </dgm:pt>
    <dgm:pt modelId="{8E885B36-4FA1-DB4B-B1AA-1FDE0CC7C5B1}" type="pres">
      <dgm:prSet presAssocID="{1E4F0C17-C27A-5747-9219-FA295866E665}" presName="Name9" presStyleLbl="parChTrans1D2" presStyleIdx="8" presStyleCnt="10"/>
      <dgm:spPr/>
    </dgm:pt>
    <dgm:pt modelId="{8CE9216A-636F-5345-82C1-DE0783FB4DE9}" type="pres">
      <dgm:prSet presAssocID="{1E4F0C17-C27A-5747-9219-FA295866E665}" presName="connTx" presStyleLbl="parChTrans1D2" presStyleIdx="8" presStyleCnt="10"/>
      <dgm:spPr/>
    </dgm:pt>
    <dgm:pt modelId="{5D1FEB99-FD04-514D-9DD2-BCA16B757BCA}" type="pres">
      <dgm:prSet presAssocID="{390B4CAF-18E1-D347-8C46-953AEC1EC1C1}" presName="node" presStyleLbl="node1" presStyleIdx="8" presStyleCnt="10">
        <dgm:presLayoutVars>
          <dgm:bulletEnabled val="1"/>
        </dgm:presLayoutVars>
      </dgm:prSet>
      <dgm:spPr/>
    </dgm:pt>
    <dgm:pt modelId="{F61D583B-F5E5-2542-ABAC-4344098F01A7}" type="pres">
      <dgm:prSet presAssocID="{1C9BBC75-A33D-2240-A93C-899B4D959B9F}" presName="Name9" presStyleLbl="parChTrans1D2" presStyleIdx="9" presStyleCnt="10"/>
      <dgm:spPr/>
    </dgm:pt>
    <dgm:pt modelId="{E862D934-999D-4347-9F1A-E5472BFA9E24}" type="pres">
      <dgm:prSet presAssocID="{1C9BBC75-A33D-2240-A93C-899B4D959B9F}" presName="connTx" presStyleLbl="parChTrans1D2" presStyleIdx="9" presStyleCnt="10"/>
      <dgm:spPr/>
    </dgm:pt>
    <dgm:pt modelId="{D4CBA4F9-4020-034C-B91E-049DC9671F6C}" type="pres">
      <dgm:prSet presAssocID="{B9186FF9-830F-4942-8B65-CA74CECDBE1C}" presName="node" presStyleLbl="node1" presStyleIdx="9" presStyleCnt="10">
        <dgm:presLayoutVars>
          <dgm:bulletEnabled val="1"/>
        </dgm:presLayoutVars>
      </dgm:prSet>
      <dgm:spPr/>
    </dgm:pt>
  </dgm:ptLst>
  <dgm:cxnLst>
    <dgm:cxn modelId="{C0727C0C-EA18-D644-BF6B-FF3017D33D8A}" type="presOf" srcId="{84BA1F7E-34D2-F74C-9E5F-D2CE566429E2}" destId="{DEBCC456-ECC1-0741-BBF0-AA204913BC28}" srcOrd="0" destOrd="0" presId="urn:microsoft.com/office/officeart/2005/8/layout/radial1"/>
    <dgm:cxn modelId="{E801EE10-76CA-8549-B7CB-943A786293A5}" srcId="{1C38FB91-59B7-4841-8985-8573329A5D37}" destId="{D9E65EC9-D412-9141-9B50-980D6D695F38}" srcOrd="0" destOrd="0" parTransId="{6B42CE05-F0AD-854B-9ECE-FB5D2045BB88}" sibTransId="{0782C54E-E725-E146-86FE-83949386E938}"/>
    <dgm:cxn modelId="{6459F311-EC81-6E4B-A323-5988FF3A2CBD}" type="presOf" srcId="{74597C24-2AF9-D848-ACC0-3C3B971AD560}" destId="{1A8A8514-32A1-B546-9B35-404A578EEB26}" srcOrd="0" destOrd="0" presId="urn:microsoft.com/office/officeart/2005/8/layout/radial1"/>
    <dgm:cxn modelId="{86ADFC11-E1A4-F745-BCBE-55EB69130FF8}" srcId="{D9E65EC9-D412-9141-9B50-980D6D695F38}" destId="{4244B407-6570-B443-9122-2D048608A278}" srcOrd="3" destOrd="0" parTransId="{6F3B0148-5D1C-244B-9AB3-FF4044BF9773}" sibTransId="{0E9C736E-1FA1-D540-B42A-B8DFEE382C3A}"/>
    <dgm:cxn modelId="{DF383221-3C79-6E4C-8E26-F03E50102340}" type="presOf" srcId="{5E5ED9E8-F62B-8747-BC63-9864893C06B3}" destId="{9E503A2C-FBF2-AD49-A979-57108A2F3325}" srcOrd="0" destOrd="0" presId="urn:microsoft.com/office/officeart/2005/8/layout/radial1"/>
    <dgm:cxn modelId="{FAC0FC22-F02A-AF42-AFD2-753D0BFF47B6}" type="presOf" srcId="{6F3B0148-5D1C-244B-9AB3-FF4044BF9773}" destId="{CC6882AC-4C60-5D4F-8ECF-0181E9BD1E64}" srcOrd="0" destOrd="0" presId="urn:microsoft.com/office/officeart/2005/8/layout/radial1"/>
    <dgm:cxn modelId="{4230EB2A-7338-7B48-BCB8-09358E94B43B}" srcId="{D9E65EC9-D412-9141-9B50-980D6D695F38}" destId="{9A6C69D0-13B1-9C40-8BF8-7403AF4BD1A3}" srcOrd="2" destOrd="0" parTransId="{74597C24-2AF9-D848-ACC0-3C3B971AD560}" sibTransId="{77E9B3E3-8CEA-E44B-8A8F-7CBA11196B80}"/>
    <dgm:cxn modelId="{82101F2C-854C-384F-A429-D974C096DB46}" type="presOf" srcId="{1E4F0C17-C27A-5747-9219-FA295866E665}" destId="{8CE9216A-636F-5345-82C1-DE0783FB4DE9}" srcOrd="1" destOrd="0" presId="urn:microsoft.com/office/officeart/2005/8/layout/radial1"/>
    <dgm:cxn modelId="{232EB530-FA1B-6744-BBDB-72DDDC4F9357}" srcId="{D9E65EC9-D412-9141-9B50-980D6D695F38}" destId="{9E37A6A1-A9D6-0C4C-A9D2-B249F64E5E13}" srcOrd="6" destOrd="0" parTransId="{3B0C95F1-2830-B649-AFC2-96175F61A019}" sibTransId="{A2021852-5EE6-2741-BF73-7990B6E6B543}"/>
    <dgm:cxn modelId="{579D0846-944E-714C-A5C3-6568416FE1D7}" type="presOf" srcId="{4244B407-6570-B443-9122-2D048608A278}" destId="{F9F173EA-69BA-BC42-8EE0-3D6E8DFA7147}" srcOrd="0" destOrd="0" presId="urn:microsoft.com/office/officeart/2005/8/layout/radial1"/>
    <dgm:cxn modelId="{8694B246-F8F1-DB44-8A7D-212880FA1F87}" srcId="{D9E65EC9-D412-9141-9B50-980D6D695F38}" destId="{9B352770-2CCB-7B47-AD87-FEE48DA52A89}" srcOrd="4" destOrd="0" parTransId="{C67426FB-765C-BC48-B936-F0A8320807AE}" sibTransId="{FD310DCA-6D11-F149-A0A9-648660742484}"/>
    <dgm:cxn modelId="{B5AB0B47-78DB-F240-A4D0-5DEA6E227482}" type="presOf" srcId="{067BBEEA-7B93-824E-A2A2-7D495A9CD297}" destId="{EA6FB0E5-689D-5F43-B54D-29219D844A20}" srcOrd="1" destOrd="0" presId="urn:microsoft.com/office/officeart/2005/8/layout/radial1"/>
    <dgm:cxn modelId="{07411D54-3F7F-2641-8A54-70013959D4AC}" type="presOf" srcId="{74597C24-2AF9-D848-ACC0-3C3B971AD560}" destId="{F86C607E-9BC0-BE45-AFE9-20C5A7F9D77A}" srcOrd="1" destOrd="0" presId="urn:microsoft.com/office/officeart/2005/8/layout/radial1"/>
    <dgm:cxn modelId="{B8D0845A-43DC-4B45-91B2-1F9A6E3B7253}" type="presOf" srcId="{824AB2B5-0476-0F43-B222-36ECA320A5A8}" destId="{1D6869D4-5EA7-5544-BC87-768C52158E95}" srcOrd="0" destOrd="0" presId="urn:microsoft.com/office/officeart/2005/8/layout/radial1"/>
    <dgm:cxn modelId="{7CDCEF63-3C58-5147-BCA2-76EDB1FFBFF2}" type="presOf" srcId="{D9E65EC9-D412-9141-9B50-980D6D695F38}" destId="{B7D155C7-A03B-B744-9176-2259D1F825F4}" srcOrd="0" destOrd="0" presId="urn:microsoft.com/office/officeart/2005/8/layout/radial1"/>
    <dgm:cxn modelId="{091B1A67-A0D8-2A4E-83B0-A8811CF9581D}" srcId="{D9E65EC9-D412-9141-9B50-980D6D695F38}" destId="{824AB2B5-0476-0F43-B222-36ECA320A5A8}" srcOrd="1" destOrd="0" parTransId="{84BA1F7E-34D2-F74C-9E5F-D2CE566429E2}" sibTransId="{99F562BE-AA77-FB40-AE46-E137596E7044}"/>
    <dgm:cxn modelId="{3731CD79-820F-1745-86EF-E148022B3FAF}" type="presOf" srcId="{FD574BDD-EB88-574A-B400-C9CF0E1EB747}" destId="{25151FC2-3112-434F-B3FA-7E49F33AD3DA}" srcOrd="0" destOrd="0" presId="urn:microsoft.com/office/officeart/2005/8/layout/radial1"/>
    <dgm:cxn modelId="{0A47F87C-8957-9C4C-BC63-DD77A502E363}" srcId="{D9E65EC9-D412-9141-9B50-980D6D695F38}" destId="{80AE610F-70A0-6442-A565-748F23AC9DFE}" srcOrd="7" destOrd="0" parTransId="{5E5ED9E8-F62B-8747-BC63-9864893C06B3}" sibTransId="{ED21EFE3-A656-4745-B717-31EA56535E71}"/>
    <dgm:cxn modelId="{15BD0A84-8507-A441-B6BB-CEC8D3373620}" type="presOf" srcId="{9A6C69D0-13B1-9C40-8BF8-7403AF4BD1A3}" destId="{416446B2-3D2D-BD45-A1B9-AB0C379245EC}" srcOrd="0" destOrd="0" presId="urn:microsoft.com/office/officeart/2005/8/layout/radial1"/>
    <dgm:cxn modelId="{D6191B90-DC70-9047-A5B5-7AAD772DA483}" srcId="{D9E65EC9-D412-9141-9B50-980D6D695F38}" destId="{B9186FF9-830F-4942-8B65-CA74CECDBE1C}" srcOrd="9" destOrd="0" parTransId="{1C9BBC75-A33D-2240-A93C-899B4D959B9F}" sibTransId="{F497C0F3-0616-6644-A14A-536B9D7CDF84}"/>
    <dgm:cxn modelId="{5BB3F696-2C3A-4B4D-B97B-AF42BD0E0B2F}" type="presOf" srcId="{1C38FB91-59B7-4841-8985-8573329A5D37}" destId="{7AEE6A60-DDDC-0C45-983B-39860217D022}" srcOrd="0" destOrd="0" presId="urn:microsoft.com/office/officeart/2005/8/layout/radial1"/>
    <dgm:cxn modelId="{16B58E9C-527D-7640-991E-7FDC2695BA15}" type="presOf" srcId="{390B4CAF-18E1-D347-8C46-953AEC1EC1C1}" destId="{5D1FEB99-FD04-514D-9DD2-BCA16B757BCA}" srcOrd="0" destOrd="0" presId="urn:microsoft.com/office/officeart/2005/8/layout/radial1"/>
    <dgm:cxn modelId="{C569B19C-F042-B140-B6D9-954973F62276}" type="presOf" srcId="{3B0C95F1-2830-B649-AFC2-96175F61A019}" destId="{5F73D8AA-7C13-5449-B162-26BC0D24A0D3}" srcOrd="1" destOrd="0" presId="urn:microsoft.com/office/officeart/2005/8/layout/radial1"/>
    <dgm:cxn modelId="{DB91D19E-4C4B-CE4B-832D-7A57F09319BB}" srcId="{D9E65EC9-D412-9141-9B50-980D6D695F38}" destId="{BD7697A9-A2FD-4B46-B494-1619F45BC7F8}" srcOrd="0" destOrd="0" parTransId="{FD574BDD-EB88-574A-B400-C9CF0E1EB747}" sibTransId="{9336C28B-FE13-3545-A78A-A2D7A3F2FD23}"/>
    <dgm:cxn modelId="{1E0AB4B2-DC71-854B-AACA-C15E84FD5900}" type="presOf" srcId="{9B352770-2CCB-7B47-AD87-FEE48DA52A89}" destId="{71D39DC8-69D8-5B4C-B2D7-CF729E2283BF}" srcOrd="0" destOrd="0" presId="urn:microsoft.com/office/officeart/2005/8/layout/radial1"/>
    <dgm:cxn modelId="{5249F9B4-B94C-8641-8D4D-D342CC4AD623}" type="presOf" srcId="{1E4F0C17-C27A-5747-9219-FA295866E665}" destId="{8E885B36-4FA1-DB4B-B1AA-1FDE0CC7C5B1}" srcOrd="0" destOrd="0" presId="urn:microsoft.com/office/officeart/2005/8/layout/radial1"/>
    <dgm:cxn modelId="{A3321AB5-8B48-A44F-9757-A2B6A7022C86}" type="presOf" srcId="{FD574BDD-EB88-574A-B400-C9CF0E1EB747}" destId="{171440CF-6766-0141-9F4F-0E519F78A2EA}" srcOrd="1" destOrd="0" presId="urn:microsoft.com/office/officeart/2005/8/layout/radial1"/>
    <dgm:cxn modelId="{B7D774B7-EEF6-C44F-B1F0-D8127B0F3204}" type="presOf" srcId="{067BBEEA-7B93-824E-A2A2-7D495A9CD297}" destId="{6635E492-055C-7945-AB34-FF3387F59B63}" srcOrd="0" destOrd="0" presId="urn:microsoft.com/office/officeart/2005/8/layout/radial1"/>
    <dgm:cxn modelId="{C7C227BF-2A83-5A42-8205-F655EEF86288}" type="presOf" srcId="{5E5ED9E8-F62B-8747-BC63-9864893C06B3}" destId="{B064D5E8-DA37-5F43-A929-4CAA3EA5B2DC}" srcOrd="1" destOrd="0" presId="urn:microsoft.com/office/officeart/2005/8/layout/radial1"/>
    <dgm:cxn modelId="{93F225C0-3170-BD44-8D75-0C1DB729D4DB}" type="presOf" srcId="{B9186FF9-830F-4942-8B65-CA74CECDBE1C}" destId="{D4CBA4F9-4020-034C-B91E-049DC9671F6C}" srcOrd="0" destOrd="0" presId="urn:microsoft.com/office/officeart/2005/8/layout/radial1"/>
    <dgm:cxn modelId="{C0E090C0-03EA-9E41-8D7C-371377519BC4}" type="presOf" srcId="{1C9BBC75-A33D-2240-A93C-899B4D959B9F}" destId="{F61D583B-F5E5-2542-ABAC-4344098F01A7}" srcOrd="0" destOrd="0" presId="urn:microsoft.com/office/officeart/2005/8/layout/radial1"/>
    <dgm:cxn modelId="{C0F9C6C6-AF62-D144-986C-DDE7A16BEDE5}" type="presOf" srcId="{1C9BBC75-A33D-2240-A93C-899B4D959B9F}" destId="{E862D934-999D-4347-9F1A-E5472BFA9E24}" srcOrd="1" destOrd="0" presId="urn:microsoft.com/office/officeart/2005/8/layout/radial1"/>
    <dgm:cxn modelId="{C7F981CE-7F87-6A40-B37F-DCA2DF14729F}" srcId="{D9E65EC9-D412-9141-9B50-980D6D695F38}" destId="{170ED627-E232-0A48-8CFF-053A3453E4B3}" srcOrd="5" destOrd="0" parTransId="{067BBEEA-7B93-824E-A2A2-7D495A9CD297}" sibTransId="{3EA08C2C-83CC-394B-964E-3D4D0E8FBCA8}"/>
    <dgm:cxn modelId="{2FE3B1CF-E907-0B4D-A1A2-DE88BBD035ED}" type="presOf" srcId="{6F3B0148-5D1C-244B-9AB3-FF4044BF9773}" destId="{D63F63FB-AE9E-EA4F-A968-A634F43B9A51}" srcOrd="1" destOrd="0" presId="urn:microsoft.com/office/officeart/2005/8/layout/radial1"/>
    <dgm:cxn modelId="{7DE111D0-B2C2-EE48-AD0A-93D06159BC3B}" type="presOf" srcId="{170ED627-E232-0A48-8CFF-053A3453E4B3}" destId="{F517F363-AC83-7A4F-A325-9AEE67039FB6}" srcOrd="0" destOrd="0" presId="urn:microsoft.com/office/officeart/2005/8/layout/radial1"/>
    <dgm:cxn modelId="{5DAF2ED7-2CCB-D544-BA71-E970F16C017E}" type="presOf" srcId="{3B0C95F1-2830-B649-AFC2-96175F61A019}" destId="{406E550E-EC9A-1840-8E0A-497D0512599E}" srcOrd="0" destOrd="0" presId="urn:microsoft.com/office/officeart/2005/8/layout/radial1"/>
    <dgm:cxn modelId="{24C2F3DA-B818-4D48-8A6C-C924A953CC19}" type="presOf" srcId="{C67426FB-765C-BC48-B936-F0A8320807AE}" destId="{B171132D-AD5D-F54A-A72A-2597F15A4F10}" srcOrd="0" destOrd="0" presId="urn:microsoft.com/office/officeart/2005/8/layout/radial1"/>
    <dgm:cxn modelId="{5E7024E1-0D4C-F74A-B74C-2B1897317BFC}" type="presOf" srcId="{C67426FB-765C-BC48-B936-F0A8320807AE}" destId="{9B8ABDFF-B7B2-7142-AA2B-D58B7AFE5954}" srcOrd="1" destOrd="0" presId="urn:microsoft.com/office/officeart/2005/8/layout/radial1"/>
    <dgm:cxn modelId="{358CA0E2-4D07-7A4A-A5A3-92957D1F4133}" type="presOf" srcId="{84BA1F7E-34D2-F74C-9E5F-D2CE566429E2}" destId="{09650A26-B9DF-674B-9ED9-BDC6C5751E82}" srcOrd="1" destOrd="0" presId="urn:microsoft.com/office/officeart/2005/8/layout/radial1"/>
    <dgm:cxn modelId="{EAB666EA-DDE6-814C-B92D-727DD560A967}" srcId="{D9E65EC9-D412-9141-9B50-980D6D695F38}" destId="{390B4CAF-18E1-D347-8C46-953AEC1EC1C1}" srcOrd="8" destOrd="0" parTransId="{1E4F0C17-C27A-5747-9219-FA295866E665}" sibTransId="{765C7338-9D7A-614D-9D43-ADDCFA358901}"/>
    <dgm:cxn modelId="{E9937FF0-8692-EC4B-A2F2-AFAA8184C260}" type="presOf" srcId="{BD7697A9-A2FD-4B46-B494-1619F45BC7F8}" destId="{94D5F410-7B1F-9441-AEC6-9C49202717A6}" srcOrd="0" destOrd="0" presId="urn:microsoft.com/office/officeart/2005/8/layout/radial1"/>
    <dgm:cxn modelId="{FE98CDF1-33EA-824A-BF99-02DEF730D520}" type="presOf" srcId="{9E37A6A1-A9D6-0C4C-A9D2-B249F64E5E13}" destId="{9DC7133D-D222-FB46-B098-3E80A083AB2E}" srcOrd="0" destOrd="0" presId="urn:microsoft.com/office/officeart/2005/8/layout/radial1"/>
    <dgm:cxn modelId="{DA573EF8-B605-8849-8047-78E9C3D59E66}" type="presOf" srcId="{80AE610F-70A0-6442-A565-748F23AC9DFE}" destId="{63857CE9-1355-8C4F-B089-CF3C30D462AB}" srcOrd="0" destOrd="0" presId="urn:microsoft.com/office/officeart/2005/8/layout/radial1"/>
    <dgm:cxn modelId="{0169D8AB-E44D-D743-92A0-07CF88D65C9A}" type="presParOf" srcId="{7AEE6A60-DDDC-0C45-983B-39860217D022}" destId="{B7D155C7-A03B-B744-9176-2259D1F825F4}" srcOrd="0" destOrd="0" presId="urn:microsoft.com/office/officeart/2005/8/layout/radial1"/>
    <dgm:cxn modelId="{8649701B-29DA-4F47-8C5B-C0171C19866A}" type="presParOf" srcId="{7AEE6A60-DDDC-0C45-983B-39860217D022}" destId="{25151FC2-3112-434F-B3FA-7E49F33AD3DA}" srcOrd="1" destOrd="0" presId="urn:microsoft.com/office/officeart/2005/8/layout/radial1"/>
    <dgm:cxn modelId="{12200418-DB8B-5648-979A-1EC29A1317AB}" type="presParOf" srcId="{25151FC2-3112-434F-B3FA-7E49F33AD3DA}" destId="{171440CF-6766-0141-9F4F-0E519F78A2EA}" srcOrd="0" destOrd="0" presId="urn:microsoft.com/office/officeart/2005/8/layout/radial1"/>
    <dgm:cxn modelId="{7C904F19-EB0A-9640-BC45-FDE073855A67}" type="presParOf" srcId="{7AEE6A60-DDDC-0C45-983B-39860217D022}" destId="{94D5F410-7B1F-9441-AEC6-9C49202717A6}" srcOrd="2" destOrd="0" presId="urn:microsoft.com/office/officeart/2005/8/layout/radial1"/>
    <dgm:cxn modelId="{6176303F-E549-D44D-8AD1-F591D4FE39F7}" type="presParOf" srcId="{7AEE6A60-DDDC-0C45-983B-39860217D022}" destId="{DEBCC456-ECC1-0741-BBF0-AA204913BC28}" srcOrd="3" destOrd="0" presId="urn:microsoft.com/office/officeart/2005/8/layout/radial1"/>
    <dgm:cxn modelId="{8274A955-FF69-B748-8F95-967DAB0F8F73}" type="presParOf" srcId="{DEBCC456-ECC1-0741-BBF0-AA204913BC28}" destId="{09650A26-B9DF-674B-9ED9-BDC6C5751E82}" srcOrd="0" destOrd="0" presId="urn:microsoft.com/office/officeart/2005/8/layout/radial1"/>
    <dgm:cxn modelId="{517FD73C-0609-B14A-8434-E147290B2846}" type="presParOf" srcId="{7AEE6A60-DDDC-0C45-983B-39860217D022}" destId="{1D6869D4-5EA7-5544-BC87-768C52158E95}" srcOrd="4" destOrd="0" presId="urn:microsoft.com/office/officeart/2005/8/layout/radial1"/>
    <dgm:cxn modelId="{6FDB8687-32F2-1A42-B00E-74E8F948BDB0}" type="presParOf" srcId="{7AEE6A60-DDDC-0C45-983B-39860217D022}" destId="{1A8A8514-32A1-B546-9B35-404A578EEB26}" srcOrd="5" destOrd="0" presId="urn:microsoft.com/office/officeart/2005/8/layout/radial1"/>
    <dgm:cxn modelId="{D1134C6A-A11D-9A40-A5DB-695704809A45}" type="presParOf" srcId="{1A8A8514-32A1-B546-9B35-404A578EEB26}" destId="{F86C607E-9BC0-BE45-AFE9-20C5A7F9D77A}" srcOrd="0" destOrd="0" presId="urn:microsoft.com/office/officeart/2005/8/layout/radial1"/>
    <dgm:cxn modelId="{5FA439E2-F7EB-234F-A4EC-C8AFA8C546A9}" type="presParOf" srcId="{7AEE6A60-DDDC-0C45-983B-39860217D022}" destId="{416446B2-3D2D-BD45-A1B9-AB0C379245EC}" srcOrd="6" destOrd="0" presId="urn:microsoft.com/office/officeart/2005/8/layout/radial1"/>
    <dgm:cxn modelId="{2B058F0B-015B-AF44-A878-77264D6A6AEF}" type="presParOf" srcId="{7AEE6A60-DDDC-0C45-983B-39860217D022}" destId="{CC6882AC-4C60-5D4F-8ECF-0181E9BD1E64}" srcOrd="7" destOrd="0" presId="urn:microsoft.com/office/officeart/2005/8/layout/radial1"/>
    <dgm:cxn modelId="{3537273C-6C4B-A749-AEBF-6624D23B47B2}" type="presParOf" srcId="{CC6882AC-4C60-5D4F-8ECF-0181E9BD1E64}" destId="{D63F63FB-AE9E-EA4F-A968-A634F43B9A51}" srcOrd="0" destOrd="0" presId="urn:microsoft.com/office/officeart/2005/8/layout/radial1"/>
    <dgm:cxn modelId="{CC47E07D-7FFD-E14F-91EA-0AA2C995BB5A}" type="presParOf" srcId="{7AEE6A60-DDDC-0C45-983B-39860217D022}" destId="{F9F173EA-69BA-BC42-8EE0-3D6E8DFA7147}" srcOrd="8" destOrd="0" presId="urn:microsoft.com/office/officeart/2005/8/layout/radial1"/>
    <dgm:cxn modelId="{CF808E7F-4FD6-A145-9B17-C7A5768A197F}" type="presParOf" srcId="{7AEE6A60-DDDC-0C45-983B-39860217D022}" destId="{B171132D-AD5D-F54A-A72A-2597F15A4F10}" srcOrd="9" destOrd="0" presId="urn:microsoft.com/office/officeart/2005/8/layout/radial1"/>
    <dgm:cxn modelId="{7ACC5B83-DE6F-3641-832B-8212DEF97C49}" type="presParOf" srcId="{B171132D-AD5D-F54A-A72A-2597F15A4F10}" destId="{9B8ABDFF-B7B2-7142-AA2B-D58B7AFE5954}" srcOrd="0" destOrd="0" presId="urn:microsoft.com/office/officeart/2005/8/layout/radial1"/>
    <dgm:cxn modelId="{E23A208B-A56D-CF47-97CB-3ACD1ED971D8}" type="presParOf" srcId="{7AEE6A60-DDDC-0C45-983B-39860217D022}" destId="{71D39DC8-69D8-5B4C-B2D7-CF729E2283BF}" srcOrd="10" destOrd="0" presId="urn:microsoft.com/office/officeart/2005/8/layout/radial1"/>
    <dgm:cxn modelId="{F0A34D63-B669-4842-801B-95215C237CFB}" type="presParOf" srcId="{7AEE6A60-DDDC-0C45-983B-39860217D022}" destId="{6635E492-055C-7945-AB34-FF3387F59B63}" srcOrd="11" destOrd="0" presId="urn:microsoft.com/office/officeart/2005/8/layout/radial1"/>
    <dgm:cxn modelId="{E6EB933F-3660-F549-90DA-DDAE91AC1B23}" type="presParOf" srcId="{6635E492-055C-7945-AB34-FF3387F59B63}" destId="{EA6FB0E5-689D-5F43-B54D-29219D844A20}" srcOrd="0" destOrd="0" presId="urn:microsoft.com/office/officeart/2005/8/layout/radial1"/>
    <dgm:cxn modelId="{E6B00AC6-B92F-2E45-B205-216FEB6BA357}" type="presParOf" srcId="{7AEE6A60-DDDC-0C45-983B-39860217D022}" destId="{F517F363-AC83-7A4F-A325-9AEE67039FB6}" srcOrd="12" destOrd="0" presId="urn:microsoft.com/office/officeart/2005/8/layout/radial1"/>
    <dgm:cxn modelId="{8C82B34C-2908-9C45-B6BB-115B53C75612}" type="presParOf" srcId="{7AEE6A60-DDDC-0C45-983B-39860217D022}" destId="{406E550E-EC9A-1840-8E0A-497D0512599E}" srcOrd="13" destOrd="0" presId="urn:microsoft.com/office/officeart/2005/8/layout/radial1"/>
    <dgm:cxn modelId="{8119A01B-D08B-B344-ABB8-003C6570B6A8}" type="presParOf" srcId="{406E550E-EC9A-1840-8E0A-497D0512599E}" destId="{5F73D8AA-7C13-5449-B162-26BC0D24A0D3}" srcOrd="0" destOrd="0" presId="urn:microsoft.com/office/officeart/2005/8/layout/radial1"/>
    <dgm:cxn modelId="{1BD5ABB1-4462-DD46-8063-B11ACB70F347}" type="presParOf" srcId="{7AEE6A60-DDDC-0C45-983B-39860217D022}" destId="{9DC7133D-D222-FB46-B098-3E80A083AB2E}" srcOrd="14" destOrd="0" presId="urn:microsoft.com/office/officeart/2005/8/layout/radial1"/>
    <dgm:cxn modelId="{736EA7EC-02B4-7C4D-9D1F-4DF9CDF2BB13}" type="presParOf" srcId="{7AEE6A60-DDDC-0C45-983B-39860217D022}" destId="{9E503A2C-FBF2-AD49-A979-57108A2F3325}" srcOrd="15" destOrd="0" presId="urn:microsoft.com/office/officeart/2005/8/layout/radial1"/>
    <dgm:cxn modelId="{39939C82-711E-E448-AB40-FA339D3492B5}" type="presParOf" srcId="{9E503A2C-FBF2-AD49-A979-57108A2F3325}" destId="{B064D5E8-DA37-5F43-A929-4CAA3EA5B2DC}" srcOrd="0" destOrd="0" presId="urn:microsoft.com/office/officeart/2005/8/layout/radial1"/>
    <dgm:cxn modelId="{1F32B3F4-7E21-F844-871E-FEAD541DBCB4}" type="presParOf" srcId="{7AEE6A60-DDDC-0C45-983B-39860217D022}" destId="{63857CE9-1355-8C4F-B089-CF3C30D462AB}" srcOrd="16" destOrd="0" presId="urn:microsoft.com/office/officeart/2005/8/layout/radial1"/>
    <dgm:cxn modelId="{C60BAA7F-AA26-6447-968F-EC09E29A3135}" type="presParOf" srcId="{7AEE6A60-DDDC-0C45-983B-39860217D022}" destId="{8E885B36-4FA1-DB4B-B1AA-1FDE0CC7C5B1}" srcOrd="17" destOrd="0" presId="urn:microsoft.com/office/officeart/2005/8/layout/radial1"/>
    <dgm:cxn modelId="{BA714B62-93ED-B94A-8969-F0EB14C6F12A}" type="presParOf" srcId="{8E885B36-4FA1-DB4B-B1AA-1FDE0CC7C5B1}" destId="{8CE9216A-636F-5345-82C1-DE0783FB4DE9}" srcOrd="0" destOrd="0" presId="urn:microsoft.com/office/officeart/2005/8/layout/radial1"/>
    <dgm:cxn modelId="{7097EDC1-BE74-EB4A-8A12-A75D00FE32AD}" type="presParOf" srcId="{7AEE6A60-DDDC-0C45-983B-39860217D022}" destId="{5D1FEB99-FD04-514D-9DD2-BCA16B757BCA}" srcOrd="18" destOrd="0" presId="urn:microsoft.com/office/officeart/2005/8/layout/radial1"/>
    <dgm:cxn modelId="{B5EE60EA-5720-0747-A6AB-2A3995CD9813}" type="presParOf" srcId="{7AEE6A60-DDDC-0C45-983B-39860217D022}" destId="{F61D583B-F5E5-2542-ABAC-4344098F01A7}" srcOrd="19" destOrd="0" presId="urn:microsoft.com/office/officeart/2005/8/layout/radial1"/>
    <dgm:cxn modelId="{2D9AC22C-B1A0-E64B-B3FA-2F2116812A1B}" type="presParOf" srcId="{F61D583B-F5E5-2542-ABAC-4344098F01A7}" destId="{E862D934-999D-4347-9F1A-E5472BFA9E24}" srcOrd="0" destOrd="0" presId="urn:microsoft.com/office/officeart/2005/8/layout/radial1"/>
    <dgm:cxn modelId="{95D389DD-94D6-FF4D-BA25-7761E7567FD3}" type="presParOf" srcId="{7AEE6A60-DDDC-0C45-983B-39860217D022}" destId="{D4CBA4F9-4020-034C-B91E-049DC9671F6C}" srcOrd="2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D155C7-A03B-B744-9176-2259D1F825F4}">
      <dsp:nvSpPr>
        <dsp:cNvPr id="0" name=""/>
        <dsp:cNvSpPr/>
      </dsp:nvSpPr>
      <dsp:spPr>
        <a:xfrm>
          <a:off x="1662111" y="2297819"/>
          <a:ext cx="2590800" cy="2988156"/>
        </a:xfrm>
        <a:prstGeom prst="ellipse">
          <a:avLst/>
        </a:prstGeom>
        <a:solidFill>
          <a:schemeClr val="lt1"/>
        </a:solidFill>
        <a:ln w="12700" cap="flat" cmpd="sng" algn="ctr">
          <a:solidFill>
            <a:schemeClr val="accent2"/>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10160" tIns="10160" rIns="10160" bIns="10160" numCol="1" spcCol="1270" anchor="t" anchorCtr="0">
          <a:noAutofit/>
        </a:bodyPr>
        <a:lstStyle/>
        <a:p>
          <a:pPr marL="0" lvl="0" indent="0" algn="ctr" defTabSz="711200">
            <a:lnSpc>
              <a:spcPct val="90000"/>
            </a:lnSpc>
            <a:spcBef>
              <a:spcPct val="0"/>
            </a:spcBef>
            <a:spcAft>
              <a:spcPct val="35000"/>
            </a:spcAft>
            <a:buNone/>
          </a:pPr>
          <a:r>
            <a:rPr lang="en-GB" sz="1600" kern="1200" dirty="0"/>
            <a:t>Problem:</a:t>
          </a:r>
        </a:p>
      </dsp:txBody>
      <dsp:txXfrm>
        <a:off x="2041525" y="2735424"/>
        <a:ext cx="1831972" cy="2112946"/>
      </dsp:txXfrm>
    </dsp:sp>
    <dsp:sp modelId="{25151FC2-3112-434F-B3FA-7E49F33AD3DA}">
      <dsp:nvSpPr>
        <dsp:cNvPr id="0" name=""/>
        <dsp:cNvSpPr/>
      </dsp:nvSpPr>
      <dsp:spPr>
        <a:xfrm rot="16200000">
          <a:off x="2757464" y="2079799"/>
          <a:ext cx="400093" cy="35947"/>
        </a:xfrm>
        <a:custGeom>
          <a:avLst/>
          <a:gdLst/>
          <a:ahLst/>
          <a:cxnLst/>
          <a:rect l="0" t="0" r="0" b="0"/>
          <a:pathLst>
            <a:path>
              <a:moveTo>
                <a:pt x="0" y="17973"/>
              </a:moveTo>
              <a:lnTo>
                <a:pt x="400093" y="179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947509" y="2087770"/>
        <a:ext cx="20004" cy="20004"/>
      </dsp:txXfrm>
    </dsp:sp>
    <dsp:sp modelId="{94D5F410-7B1F-9441-AEC6-9C49202717A6}">
      <dsp:nvSpPr>
        <dsp:cNvPr id="0" name=""/>
        <dsp:cNvSpPr/>
      </dsp:nvSpPr>
      <dsp:spPr>
        <a:xfrm>
          <a:off x="2366875" y="716454"/>
          <a:ext cx="1181271" cy="1181271"/>
        </a:xfrm>
        <a:prstGeom prst="ellipse">
          <a:avLst/>
        </a:prstGeom>
        <a:solidFill>
          <a:schemeClr val="lt1"/>
        </a:solidFill>
        <a:ln w="12700" cap="flat" cmpd="sng" algn="ctr">
          <a:solidFill>
            <a:schemeClr val="accent2"/>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Say Sorry</a:t>
          </a:r>
        </a:p>
      </dsp:txBody>
      <dsp:txXfrm>
        <a:off x="2539868" y="889447"/>
        <a:ext cx="835285" cy="835285"/>
      </dsp:txXfrm>
    </dsp:sp>
    <dsp:sp modelId="{DEBCC456-ECC1-0741-BBF0-AA204913BC28}">
      <dsp:nvSpPr>
        <dsp:cNvPr id="0" name=""/>
        <dsp:cNvSpPr/>
      </dsp:nvSpPr>
      <dsp:spPr>
        <a:xfrm rot="18360000">
          <a:off x="3690865" y="2435133"/>
          <a:ext cx="478669" cy="35947"/>
        </a:xfrm>
        <a:custGeom>
          <a:avLst/>
          <a:gdLst/>
          <a:ahLst/>
          <a:cxnLst/>
          <a:rect l="0" t="0" r="0" b="0"/>
          <a:pathLst>
            <a:path>
              <a:moveTo>
                <a:pt x="0" y="17973"/>
              </a:moveTo>
              <a:lnTo>
                <a:pt x="478669" y="179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918233" y="2441140"/>
        <a:ext cx="23933" cy="23933"/>
      </dsp:txXfrm>
    </dsp:sp>
    <dsp:sp modelId="{1D6869D4-5EA7-5544-BC87-768C52158E95}">
      <dsp:nvSpPr>
        <dsp:cNvPr id="0" name=""/>
        <dsp:cNvSpPr/>
      </dsp:nvSpPr>
      <dsp:spPr>
        <a:xfrm>
          <a:off x="3827408" y="1191010"/>
          <a:ext cx="1181271" cy="1181271"/>
        </a:xfrm>
        <a:prstGeom prst="ellipse">
          <a:avLst/>
        </a:prstGeom>
        <a:solidFill>
          <a:schemeClr val="lt1"/>
        </a:solidFill>
        <a:ln w="12700" cap="flat" cmpd="sng" algn="ctr">
          <a:solidFill>
            <a:schemeClr val="accent2"/>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Share</a:t>
          </a:r>
        </a:p>
      </dsp:txBody>
      <dsp:txXfrm>
        <a:off x="4000401" y="1364003"/>
        <a:ext cx="835285" cy="835285"/>
      </dsp:txXfrm>
    </dsp:sp>
    <dsp:sp modelId="{1A8A8514-32A1-B546-9B35-404A578EEB26}">
      <dsp:nvSpPr>
        <dsp:cNvPr id="0" name=""/>
        <dsp:cNvSpPr/>
      </dsp:nvSpPr>
      <dsp:spPr>
        <a:xfrm rot="20520000">
          <a:off x="4190108" y="3278692"/>
          <a:ext cx="583137" cy="35947"/>
        </a:xfrm>
        <a:custGeom>
          <a:avLst/>
          <a:gdLst/>
          <a:ahLst/>
          <a:cxnLst/>
          <a:rect l="0" t="0" r="0" b="0"/>
          <a:pathLst>
            <a:path>
              <a:moveTo>
                <a:pt x="0" y="17973"/>
              </a:moveTo>
              <a:lnTo>
                <a:pt x="583137" y="179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467098" y="3282088"/>
        <a:ext cx="29156" cy="29156"/>
      </dsp:txXfrm>
    </dsp:sp>
    <dsp:sp modelId="{416446B2-3D2D-BD45-A1B9-AB0C379245EC}">
      <dsp:nvSpPr>
        <dsp:cNvPr id="0" name=""/>
        <dsp:cNvSpPr/>
      </dsp:nvSpPr>
      <dsp:spPr>
        <a:xfrm>
          <a:off x="4730067" y="2433414"/>
          <a:ext cx="1181271" cy="1181271"/>
        </a:xfrm>
        <a:prstGeom prst="ellipse">
          <a:avLst/>
        </a:prstGeom>
        <a:solidFill>
          <a:schemeClr val="lt1"/>
        </a:solidFill>
        <a:ln w="12700" cap="flat" cmpd="sng" algn="ctr">
          <a:solidFill>
            <a:schemeClr val="accent2"/>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Wait until later</a:t>
          </a:r>
        </a:p>
      </dsp:txBody>
      <dsp:txXfrm>
        <a:off x="4903060" y="2606407"/>
        <a:ext cx="835285" cy="835285"/>
      </dsp:txXfrm>
    </dsp:sp>
    <dsp:sp modelId="{CC6882AC-4C60-5D4F-8ECF-0181E9BD1E64}">
      <dsp:nvSpPr>
        <dsp:cNvPr id="0" name=""/>
        <dsp:cNvSpPr/>
      </dsp:nvSpPr>
      <dsp:spPr>
        <a:xfrm rot="1080000">
          <a:off x="4190108" y="4269155"/>
          <a:ext cx="583137" cy="35947"/>
        </a:xfrm>
        <a:custGeom>
          <a:avLst/>
          <a:gdLst/>
          <a:ahLst/>
          <a:cxnLst/>
          <a:rect l="0" t="0" r="0" b="0"/>
          <a:pathLst>
            <a:path>
              <a:moveTo>
                <a:pt x="0" y="17973"/>
              </a:moveTo>
              <a:lnTo>
                <a:pt x="583137" y="179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467098" y="4272551"/>
        <a:ext cx="29156" cy="29156"/>
      </dsp:txXfrm>
    </dsp:sp>
    <dsp:sp modelId="{F9F173EA-69BA-BC42-8EE0-3D6E8DFA7147}">
      <dsp:nvSpPr>
        <dsp:cNvPr id="0" name=""/>
        <dsp:cNvSpPr/>
      </dsp:nvSpPr>
      <dsp:spPr>
        <a:xfrm>
          <a:off x="4730067" y="3969109"/>
          <a:ext cx="1181271" cy="1181271"/>
        </a:xfrm>
        <a:prstGeom prst="ellipse">
          <a:avLst/>
        </a:prstGeom>
        <a:solidFill>
          <a:schemeClr val="lt1"/>
        </a:solidFill>
        <a:ln w="12700" cap="flat" cmpd="sng" algn="ctr">
          <a:solidFill>
            <a:schemeClr val="accent2"/>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Do something else</a:t>
          </a:r>
        </a:p>
      </dsp:txBody>
      <dsp:txXfrm>
        <a:off x="4903060" y="4142102"/>
        <a:ext cx="835285" cy="835285"/>
      </dsp:txXfrm>
    </dsp:sp>
    <dsp:sp modelId="{B171132D-AD5D-F54A-A72A-2597F15A4F10}">
      <dsp:nvSpPr>
        <dsp:cNvPr id="0" name=""/>
        <dsp:cNvSpPr/>
      </dsp:nvSpPr>
      <dsp:spPr>
        <a:xfrm rot="3240000">
          <a:off x="3690865" y="5112715"/>
          <a:ext cx="478669" cy="35947"/>
        </a:xfrm>
        <a:custGeom>
          <a:avLst/>
          <a:gdLst/>
          <a:ahLst/>
          <a:cxnLst/>
          <a:rect l="0" t="0" r="0" b="0"/>
          <a:pathLst>
            <a:path>
              <a:moveTo>
                <a:pt x="0" y="17973"/>
              </a:moveTo>
              <a:lnTo>
                <a:pt x="478669" y="179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918233" y="5118722"/>
        <a:ext cx="23933" cy="23933"/>
      </dsp:txXfrm>
    </dsp:sp>
    <dsp:sp modelId="{71D39DC8-69D8-5B4C-B2D7-CF729E2283BF}">
      <dsp:nvSpPr>
        <dsp:cNvPr id="0" name=""/>
        <dsp:cNvSpPr/>
      </dsp:nvSpPr>
      <dsp:spPr>
        <a:xfrm>
          <a:off x="3827408" y="5211513"/>
          <a:ext cx="1181271" cy="1181271"/>
        </a:xfrm>
        <a:prstGeom prst="ellipse">
          <a:avLst/>
        </a:prstGeom>
        <a:solidFill>
          <a:schemeClr val="lt1"/>
        </a:solidFill>
        <a:ln w="12700" cap="flat" cmpd="sng" algn="ctr">
          <a:solidFill>
            <a:schemeClr val="accent2"/>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Avoid</a:t>
          </a:r>
        </a:p>
      </dsp:txBody>
      <dsp:txXfrm>
        <a:off x="4000401" y="5384506"/>
        <a:ext cx="835285" cy="835285"/>
      </dsp:txXfrm>
    </dsp:sp>
    <dsp:sp modelId="{6635E492-055C-7945-AB34-FF3387F59B63}">
      <dsp:nvSpPr>
        <dsp:cNvPr id="0" name=""/>
        <dsp:cNvSpPr/>
      </dsp:nvSpPr>
      <dsp:spPr>
        <a:xfrm rot="5400000">
          <a:off x="2757464" y="5468049"/>
          <a:ext cx="400093" cy="35947"/>
        </a:xfrm>
        <a:custGeom>
          <a:avLst/>
          <a:gdLst/>
          <a:ahLst/>
          <a:cxnLst/>
          <a:rect l="0" t="0" r="0" b="0"/>
          <a:pathLst>
            <a:path>
              <a:moveTo>
                <a:pt x="0" y="17973"/>
              </a:moveTo>
              <a:lnTo>
                <a:pt x="400093" y="179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947509" y="5476020"/>
        <a:ext cx="20004" cy="20004"/>
      </dsp:txXfrm>
    </dsp:sp>
    <dsp:sp modelId="{F517F363-AC83-7A4F-A325-9AEE67039FB6}">
      <dsp:nvSpPr>
        <dsp:cNvPr id="0" name=""/>
        <dsp:cNvSpPr/>
      </dsp:nvSpPr>
      <dsp:spPr>
        <a:xfrm>
          <a:off x="2366875" y="5686069"/>
          <a:ext cx="1181271" cy="1181271"/>
        </a:xfrm>
        <a:prstGeom prst="ellipse">
          <a:avLst/>
        </a:prstGeom>
        <a:solidFill>
          <a:schemeClr val="lt1"/>
        </a:solidFill>
        <a:ln w="12700" cap="flat" cmpd="sng" algn="ctr">
          <a:solidFill>
            <a:schemeClr val="accent2"/>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Ignore</a:t>
          </a:r>
        </a:p>
      </dsp:txBody>
      <dsp:txXfrm>
        <a:off x="2539868" y="5859062"/>
        <a:ext cx="835285" cy="835285"/>
      </dsp:txXfrm>
    </dsp:sp>
    <dsp:sp modelId="{406E550E-EC9A-1840-8E0A-497D0512599E}">
      <dsp:nvSpPr>
        <dsp:cNvPr id="0" name=""/>
        <dsp:cNvSpPr/>
      </dsp:nvSpPr>
      <dsp:spPr>
        <a:xfrm rot="7560000">
          <a:off x="1745488" y="5112715"/>
          <a:ext cx="478669" cy="35947"/>
        </a:xfrm>
        <a:custGeom>
          <a:avLst/>
          <a:gdLst/>
          <a:ahLst/>
          <a:cxnLst/>
          <a:rect l="0" t="0" r="0" b="0"/>
          <a:pathLst>
            <a:path>
              <a:moveTo>
                <a:pt x="0" y="17973"/>
              </a:moveTo>
              <a:lnTo>
                <a:pt x="478669" y="179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1972856" y="5118722"/>
        <a:ext cx="23933" cy="23933"/>
      </dsp:txXfrm>
    </dsp:sp>
    <dsp:sp modelId="{9DC7133D-D222-FB46-B098-3E80A083AB2E}">
      <dsp:nvSpPr>
        <dsp:cNvPr id="0" name=""/>
        <dsp:cNvSpPr/>
      </dsp:nvSpPr>
      <dsp:spPr>
        <a:xfrm>
          <a:off x="906342" y="5211513"/>
          <a:ext cx="1181271" cy="1181271"/>
        </a:xfrm>
        <a:prstGeom prst="ellipse">
          <a:avLst/>
        </a:prstGeom>
        <a:solidFill>
          <a:schemeClr val="lt1"/>
        </a:solidFill>
        <a:ln w="12700" cap="flat" cmpd="sng" algn="ctr">
          <a:solidFill>
            <a:schemeClr val="accent2"/>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Take turns</a:t>
          </a:r>
        </a:p>
      </dsp:txBody>
      <dsp:txXfrm>
        <a:off x="1079335" y="5384506"/>
        <a:ext cx="835285" cy="835285"/>
      </dsp:txXfrm>
    </dsp:sp>
    <dsp:sp modelId="{9E503A2C-FBF2-AD49-A979-57108A2F3325}">
      <dsp:nvSpPr>
        <dsp:cNvPr id="0" name=""/>
        <dsp:cNvSpPr/>
      </dsp:nvSpPr>
      <dsp:spPr>
        <a:xfrm rot="9720000">
          <a:off x="1141777" y="4269155"/>
          <a:ext cx="583137" cy="35947"/>
        </a:xfrm>
        <a:custGeom>
          <a:avLst/>
          <a:gdLst/>
          <a:ahLst/>
          <a:cxnLst/>
          <a:rect l="0" t="0" r="0" b="0"/>
          <a:pathLst>
            <a:path>
              <a:moveTo>
                <a:pt x="0" y="17973"/>
              </a:moveTo>
              <a:lnTo>
                <a:pt x="583137" y="179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1418767" y="4272551"/>
        <a:ext cx="29156" cy="29156"/>
      </dsp:txXfrm>
    </dsp:sp>
    <dsp:sp modelId="{63857CE9-1355-8C4F-B089-CF3C30D462AB}">
      <dsp:nvSpPr>
        <dsp:cNvPr id="0" name=""/>
        <dsp:cNvSpPr/>
      </dsp:nvSpPr>
      <dsp:spPr>
        <a:xfrm>
          <a:off x="3683" y="3969109"/>
          <a:ext cx="1181271" cy="1181271"/>
        </a:xfrm>
        <a:prstGeom prst="ellipse">
          <a:avLst/>
        </a:prstGeom>
        <a:solidFill>
          <a:schemeClr val="lt1"/>
        </a:solidFill>
        <a:ln w="12700" cap="flat" cmpd="sng" algn="ctr">
          <a:solidFill>
            <a:schemeClr val="accent2"/>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Get help</a:t>
          </a:r>
        </a:p>
      </dsp:txBody>
      <dsp:txXfrm>
        <a:off x="176676" y="4142102"/>
        <a:ext cx="835285" cy="835285"/>
      </dsp:txXfrm>
    </dsp:sp>
    <dsp:sp modelId="{8E885B36-4FA1-DB4B-B1AA-1FDE0CC7C5B1}">
      <dsp:nvSpPr>
        <dsp:cNvPr id="0" name=""/>
        <dsp:cNvSpPr/>
      </dsp:nvSpPr>
      <dsp:spPr>
        <a:xfrm rot="11880000">
          <a:off x="1141777" y="3278692"/>
          <a:ext cx="583137" cy="35947"/>
        </a:xfrm>
        <a:custGeom>
          <a:avLst/>
          <a:gdLst/>
          <a:ahLst/>
          <a:cxnLst/>
          <a:rect l="0" t="0" r="0" b="0"/>
          <a:pathLst>
            <a:path>
              <a:moveTo>
                <a:pt x="0" y="17973"/>
              </a:moveTo>
              <a:lnTo>
                <a:pt x="583137" y="179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1418767" y="3282088"/>
        <a:ext cx="29156" cy="29156"/>
      </dsp:txXfrm>
    </dsp:sp>
    <dsp:sp modelId="{5D1FEB99-FD04-514D-9DD2-BCA16B757BCA}">
      <dsp:nvSpPr>
        <dsp:cNvPr id="0" name=""/>
        <dsp:cNvSpPr/>
      </dsp:nvSpPr>
      <dsp:spPr>
        <a:xfrm>
          <a:off x="3683" y="2433414"/>
          <a:ext cx="1181271" cy="1181271"/>
        </a:xfrm>
        <a:prstGeom prst="ellipse">
          <a:avLst/>
        </a:prstGeom>
        <a:solidFill>
          <a:schemeClr val="lt1"/>
        </a:solidFill>
        <a:ln w="12700" cap="flat" cmpd="sng" algn="ctr">
          <a:solidFill>
            <a:schemeClr val="accent2"/>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Tell a grown up</a:t>
          </a:r>
        </a:p>
      </dsp:txBody>
      <dsp:txXfrm>
        <a:off x="176676" y="2606407"/>
        <a:ext cx="835285" cy="835285"/>
      </dsp:txXfrm>
    </dsp:sp>
    <dsp:sp modelId="{F61D583B-F5E5-2542-ABAC-4344098F01A7}">
      <dsp:nvSpPr>
        <dsp:cNvPr id="0" name=""/>
        <dsp:cNvSpPr/>
      </dsp:nvSpPr>
      <dsp:spPr>
        <a:xfrm rot="14040000">
          <a:off x="1745488" y="2435133"/>
          <a:ext cx="478669" cy="35947"/>
        </a:xfrm>
        <a:custGeom>
          <a:avLst/>
          <a:gdLst/>
          <a:ahLst/>
          <a:cxnLst/>
          <a:rect l="0" t="0" r="0" b="0"/>
          <a:pathLst>
            <a:path>
              <a:moveTo>
                <a:pt x="0" y="17973"/>
              </a:moveTo>
              <a:lnTo>
                <a:pt x="478669" y="179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1972856" y="2441140"/>
        <a:ext cx="23933" cy="23933"/>
      </dsp:txXfrm>
    </dsp:sp>
    <dsp:sp modelId="{D4CBA4F9-4020-034C-B91E-049DC9671F6C}">
      <dsp:nvSpPr>
        <dsp:cNvPr id="0" name=""/>
        <dsp:cNvSpPr/>
      </dsp:nvSpPr>
      <dsp:spPr>
        <a:xfrm>
          <a:off x="906342" y="1191010"/>
          <a:ext cx="1181271" cy="1181271"/>
        </a:xfrm>
        <a:prstGeom prst="ellipse">
          <a:avLst/>
        </a:prstGeom>
        <a:solidFill>
          <a:schemeClr val="lt1"/>
        </a:solidFill>
        <a:ln w="12700" cap="flat" cmpd="sng" algn="ctr">
          <a:solidFill>
            <a:schemeClr val="accent2"/>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t>Split in half</a:t>
          </a:r>
        </a:p>
      </dsp:txBody>
      <dsp:txXfrm>
        <a:off x="1079335" y="1364003"/>
        <a:ext cx="835285" cy="835285"/>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44.380"/>
    </inkml:context>
    <inkml:brush xml:id="br0">
      <inkml:brushProperty name="width" value="0.1" units="cm"/>
      <inkml:brushProperty name="height" value="0.1" units="cm"/>
      <inkml:brushProperty name="color" value="#849398"/>
    </inkml:brush>
  </inkml:definitions>
  <inkml:trace contextRef="#ctx0" brushRef="#br0">0 1 24575,'0'0'0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54.521"/>
    </inkml:context>
    <inkml:brush xml:id="br0">
      <inkml:brushProperty name="width" value="0.1" units="cm"/>
      <inkml:brushProperty name="height" value="0.1" units="cm"/>
      <inkml:brushProperty name="color" value="#849398"/>
    </inkml:brush>
  </inkml:definitions>
  <inkml:trace contextRef="#ctx0" brushRef="#br0">0 1 24575,'0'0'0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55.748"/>
    </inkml:context>
    <inkml:brush xml:id="br0">
      <inkml:brushProperty name="width" value="0.1" units="cm"/>
      <inkml:brushProperty name="height" value="0.1" units="cm"/>
      <inkml:brushProperty name="color" value="#849398"/>
    </inkml:brush>
  </inkml:definitions>
  <inkml:trace contextRef="#ctx0" brushRef="#br0">1 0 24575,'0'0'0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56.848"/>
    </inkml:context>
    <inkml:brush xml:id="br0">
      <inkml:brushProperty name="width" value="0.1" units="cm"/>
      <inkml:brushProperty name="height" value="0.1" units="cm"/>
      <inkml:brushProperty name="color" value="#849398"/>
    </inkml:brush>
  </inkml:definitions>
  <inkml:trace contextRef="#ctx0" brushRef="#br0">0 0 24575,'0'0'0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58.456"/>
    </inkml:context>
    <inkml:brush xml:id="br0">
      <inkml:brushProperty name="width" value="0.1" units="cm"/>
      <inkml:brushProperty name="height" value="0.1" units="cm"/>
      <inkml:brushProperty name="color" value="#849398"/>
    </inkml:brush>
  </inkml:definitions>
  <inkml:trace contextRef="#ctx0" brushRef="#br0">1 1 24575,'0'0'0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59.529"/>
    </inkml:context>
    <inkml:brush xml:id="br0">
      <inkml:brushProperty name="width" value="0.1" units="cm"/>
      <inkml:brushProperty name="height" value="0.1" units="cm"/>
      <inkml:brushProperty name="color" value="#849398"/>
    </inkml:brush>
  </inkml:definitions>
  <inkml:trace contextRef="#ctx0" brushRef="#br0">0 1 24575,'0'0'0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00.718"/>
    </inkml:context>
    <inkml:brush xml:id="br0">
      <inkml:brushProperty name="width" value="0.1" units="cm"/>
      <inkml:brushProperty name="height" value="0.1" units="cm"/>
      <inkml:brushProperty name="color" value="#849398"/>
    </inkml:brush>
  </inkml:definitions>
  <inkml:trace contextRef="#ctx0" brushRef="#br0">1 0 24575,'0'0'0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01.849"/>
    </inkml:context>
    <inkml:brush xml:id="br0">
      <inkml:brushProperty name="width" value="0.1" units="cm"/>
      <inkml:brushProperty name="height" value="0.1" units="cm"/>
      <inkml:brushProperty name="color" value="#849398"/>
    </inkml:brush>
  </inkml:definitions>
  <inkml:trace contextRef="#ctx0" brushRef="#br0">1 1 24575,'0'0'0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03.101"/>
    </inkml:context>
    <inkml:brush xml:id="br0">
      <inkml:brushProperty name="width" value="0.1" units="cm"/>
      <inkml:brushProperty name="height" value="0.1" units="cm"/>
      <inkml:brushProperty name="color" value="#849398"/>
    </inkml:brush>
  </inkml:definitions>
  <inkml:trace contextRef="#ctx0" brushRef="#br0">0 1 24575,'0'0'0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04.467"/>
    </inkml:context>
    <inkml:brush xml:id="br0">
      <inkml:brushProperty name="width" value="0.1" units="cm"/>
      <inkml:brushProperty name="height" value="0.1" units="cm"/>
      <inkml:brushProperty name="color" value="#849398"/>
    </inkml:brush>
  </inkml:definitions>
  <inkml:trace contextRef="#ctx0" brushRef="#br0">1 0 24575,'0'0'0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05.857"/>
    </inkml:context>
    <inkml:brush xml:id="br0">
      <inkml:brushProperty name="width" value="0.1" units="cm"/>
      <inkml:brushProperty name="height" value="0.1" units="cm"/>
      <inkml:brushProperty name="color" value="#849398"/>
    </inkml:brush>
  </inkml:definitions>
  <inkml:trace contextRef="#ctx0" brushRef="#br0">1 0 24575,'0'0'0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46.061"/>
    </inkml:context>
    <inkml:brush xml:id="br0">
      <inkml:brushProperty name="width" value="0.1" units="cm"/>
      <inkml:brushProperty name="height" value="0.1" units="cm"/>
      <inkml:brushProperty name="color" value="#849398"/>
    </inkml:brush>
  </inkml:definitions>
  <inkml:trace contextRef="#ctx0" brushRef="#br0">0 0 24575,'0'0'0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07.312"/>
    </inkml:context>
    <inkml:brush xml:id="br0">
      <inkml:brushProperty name="width" value="0.1" units="cm"/>
      <inkml:brushProperty name="height" value="0.1" units="cm"/>
      <inkml:brushProperty name="color" value="#849398"/>
    </inkml:brush>
  </inkml:definitions>
  <inkml:trace contextRef="#ctx0" brushRef="#br0">1 1 24575,'0'0'0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08.597"/>
    </inkml:context>
    <inkml:brush xml:id="br0">
      <inkml:brushProperty name="width" value="0.1" units="cm"/>
      <inkml:brushProperty name="height" value="0.1" units="cm"/>
      <inkml:brushProperty name="color" value="#849398"/>
    </inkml:brush>
  </inkml:definitions>
  <inkml:trace contextRef="#ctx0" brushRef="#br0">0 0 24575,'0'0'0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10.235"/>
    </inkml:context>
    <inkml:brush xml:id="br0">
      <inkml:brushProperty name="width" value="0.1" units="cm"/>
      <inkml:brushProperty name="height" value="0.1" units="cm"/>
      <inkml:brushProperty name="color" value="#849398"/>
    </inkml:brush>
  </inkml:definitions>
  <inkml:trace contextRef="#ctx0" brushRef="#br0">0 1 24575,'0'0'0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11.311"/>
    </inkml:context>
    <inkml:brush xml:id="br0">
      <inkml:brushProperty name="width" value="0.1" units="cm"/>
      <inkml:brushProperty name="height" value="0.1" units="cm"/>
      <inkml:brushProperty name="color" value="#849398"/>
    </inkml:brush>
  </inkml:definitions>
  <inkml:trace contextRef="#ctx0" brushRef="#br0">1 1 24575,'0'0'0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12.562"/>
    </inkml:context>
    <inkml:brush xml:id="br0">
      <inkml:brushProperty name="width" value="0.1" units="cm"/>
      <inkml:brushProperty name="height" value="0.1" units="cm"/>
      <inkml:brushProperty name="color" value="#849398"/>
    </inkml:brush>
  </inkml:definitions>
  <inkml:trace contextRef="#ctx0" brushRef="#br0">0 0 24575,'0'0'0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4:15.028"/>
    </inkml:context>
    <inkml:brush xml:id="br0">
      <inkml:brushProperty name="width" value="0.1" units="cm"/>
      <inkml:brushProperty name="height" value="0.1" units="cm"/>
      <inkml:brushProperty name="color" value="#849398"/>
    </inkml:brush>
  </inkml:definitions>
  <inkml:trace contextRef="#ctx0" brushRef="#br0">0 0 24575,'0'0'0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13T17:43:25.372"/>
    </inkml:context>
    <inkml:brush xml:id="br0">
      <inkml:brushProperty name="width" value="0.5" units="cm"/>
      <inkml:brushProperty name="height" value="1" units="cm"/>
      <inkml:brushProperty name="color" value="#00BAFF"/>
      <inkml:brushProperty name="tip" value="rectangle"/>
      <inkml:brushProperty name="rasterOp" value="maskPen"/>
    </inkml:brush>
  </inkml:definitions>
  <inkml:trace contextRef="#ctx0" brushRef="#br0">657 7896,'62'3,"0"0,5 1,-1 1,32 11,-45-8,2 0,2 1,1-1,-5-4,2 1,8 2,3 1,0-3,0 0,7 4,-2 0,-14-4,-2 0,8 2,-1 1,36 1,-45-1,1 0,-1 0,-2 1,34 6,-2 0,-10-7,20 6,-6-5,-35-2,1 2,-1-1,1 0,11 0,3 1,1 0,-1 0,0-1,1 1,1 0,-1 0,-7-2,0 2,4 4,2-1,17-2,-3 1,-31 0,-2 1,20-3,1-1,-12 0,-4 0,32 7,-12-6,1 0,18 7,-28-8,2 1,-7 0,-1-1,41 1,-48-1,0-2,34-4,-41 5,-9-7,-18 0,49-8,-18 4,8-2,5-2,7-2,2-2,8-2,2-1,4-1,-6 4,4-1,2 1,1-1,8-3,2 1,2-1,0 1,-16 4,0 0,1 1,1 0,0-1,6 0,1 0,0-1,1 2,-1-1,1 2,0 0,-1 1,2 0,-1 0,4-1,0 0,1 1,-1 0,0 1,-4 3,1 0,-1 2,-2-1,-3 1,4-2,-4 1,-1 0,2 0,8 2,1 1,0 1,-3-1,-15 0,-4 0,1 0,2 0,9 0,2 0,1 0,-2 0,-5 0,0 0,-1 0,-1 0,16 0,-1 0,-2 0,-8 0,-1 0,0 0,-1 0,-1 0,0 0,-3 0,-1 0,-1 0,1 0,0 0,0 0,0 0,0 0,0 0,1 0,1 0,-5 0,12 0,-2 0,14 0,-7 0,-40 0,-2 0,16 0,-3 0,5 0,-12 0,-41 0,12 0,37 0,-13 1,7-2,30-3,11-1,-17 4,5 1,-1-2,-10-3,0-2,4 1,1 4,6 3,2-1,-4-1,-9-4,-1-1,-1 1,4 0,14 3,4 2,1 0,-1-1,1-1,0-2,-1 1,0 1,-3 1,-1 1,0 1,-1-1,-4 0,0 0,0 0,-3 0,-5 0,-2 0,-1 0,-1 0,17 0,-2 0,-3 0,-6 0,-1 0,-5 0,9 0,0 0,-8 0,3 0,-4 0,0 0,0 0,-2 0,5 0,-4 0,13 0,-2 0,1 0,-1 0,-6 0,0 0,7 0,-3 0,-25 0,-2 0,13-4,-1 0,28 2,-43-4,1-2,2 3,1 1,2-1,1 1,-6 0,2 0,8 4,-2 0,25 0,-37 0,2 0,9 0,-3 0,27 0,-23 0,1 0,24 0,10 0,-2 0,-3 0,-7 0,-9 0,4 0,-8 0,-19 0,0 0,-30 0,-1-5,4-10,-8 2,2-11,-15-2,0 2,-10-8,-13 8,-16-1,-5 0,-22-10,13 7,-17-14,9 6,-9-2,4-4,-10 11,12-4,-12 13,15 2,-6 0,15 11,-5-9,19 11,-10 0,18 2,-4 5,-10 0,12 0,-19 0,8 0,-2 0,-5 0,8 0,0 0,-1 0,7 0,-4 0,4 0,-14 6,-10 2,-19-1,-11 6,28-8,-3 0,0 3,-1 1,-12 0,2 0,14-1,1 0,-12 2,0-2,18-4,-1 0,-13 4,-1 0,10-8,2 1,-42 13,20-12,13 4,7-6,2 6,-2-4,-16 11,4-12,-24 13,24-12,-23 12,14-13,-9 13,2-13,18 6,10-7,10 0,20 0,3 0,-35 13,-13-18,14 11,-4-1,2-12,-2-1,-8 7,-6 0,4-4,-6-3,-3 3,-7 3,-2 2,-6-1,8-2,-4 0,-3 0,-1 1,16 1,-1 1,-1 0,-2 1,-6-1,4 0,-6 0,-3 0,-2 0,1 0,2 0,5 0,-9 0,6 0,1 1,-3-1,-7-1,13 0,-6 0,-4-1,-2 0,-1 0,2 0,3 0,5-1,-4 1,5-1,2 0,1 0,-2 0,-3-1,2 1,-3-2,-2 1,1-1,0 0,2 1,3-1,-14 0,4-1,2 1,0 0,0-2,-3 0,-3-1,2 0,6-1,9 1,3 1,9-1,-5 0,-2-1,-8 0,3-1,8 2,-11-2,5 1,14 2,-1 1,5-1,-2-2,7 1,-29-2,41 4,32 6,-51 7,-21 12,29-7,-10 2,-2 1,-7 3,-4 1,-3 0,11-2,-4 1,-1 0,0 0,-7 1,-1 0,-1-1,-1-1,-6-1,-2-3,-2-1,-1 1,11-3,-1 1,-2 0,-1-2,0 0,10-3,-2-1,0 0,-1 0,0-2,1 1,-1 0,-1-1,0-1,1 1,1-1,2 0,-6 1,2 0,2 0,0 0,-1-1,-2-1,0-1,0-1,2 1,2 0,-5 0,3 0,2 0,2 0,-15 0,3 0,-1 0,-5-2,-1-2,10 0,11 0,5-2,-10-3,3-1,22 3,9-2,-4-10,29 1,-19 9,-7 7,-8 11,-8 5,-6 0,-4 1,12-2,-4 1,0-1,1-2,1-1,-3 0,-6 1,-1 0,0-2,3-1,1-1,0-1,-5-2,-1 0,2 0,2-1,1 1,3-2,-15-2,3 0,0 0,2 0,19 0,2 0,-6 0,0 0,0 0,2 0,-34-7,5-1,28 0,10-4,3 11,12-5,-12 6,-13-7,-2 5,-15-5,-1 0,16-1,-23-7,23 0,-16 7,18-5,10 6,10 0,14-4,2 4,12-4,-15-5,12-1,-12-6,2-1,-2-7,-7-2,-10-9,6 0,-11 6,12-3,-11 11,13-4,2 7,9 1,6 6,5-3,7-7,6 3,5-8,0 10,16 1,15 4,2 6,13 7,-22 5,5 0,4 0,-2 6,3 0,-4 6,-1 0,9-6,8 0,8-6,8 0,23 0,2 0,-30-3,1-2,-5-2,1-3,4-2,1-2,0-2,-1-2,1-2,-1 0,1 2,0 0,5-7,1 0,-5 7,0 0,10-4,0 0,-3 8,-1 1,-10 0,-1 2,8 6,-2 0,26-8,7 11,-11-5,-10 7,-9 0,-1 0,-17 0,6 0,-13 0,22 0,5 0,30 0,-46 0,-9 0,-131 0,27 0,1-1,0 2,-12 6,-8 1,7 7,-17 7,16-5,-16 12,25-13,-5 6,25-9,3-1,13 0,7-1,4 5,9 8,64-11,22-12,-1-6,8-2,-17 1,2 0,4-1,11 1,5 0,3-1,-7 1,4-1,2 0,1 0,5 0,1 0,2 0,2-1,-12 1,1-1,2-1,0 1,0 1,2 1,1-1,0 2,1 0,1 0,-14 2,2 0,0 1,0 0,0 0,-1-1,17-2,0-1,0 1,-3-1,-2 3,5 1,-3 2,-2 0,0-1,2-2,-1 0,-1-1,-5 2,7 1,-5 2,-4-1,-12 0,-2 0,0 0,7 0,1 0,-9 0,-7 0,-3 0,17 0,-2 0,-26-1,-3 2,33 5,-35 1,-15 5,-4-1,-8 0,30-6,14-4,10 2,9-1,-1-2,9 0,3 0,-12 0,4 0,2 0,0 0,3 0,1 0,2 0,3 0,-7 0,2 0,3 0,-1 0,1 0,0-2,0-1,1 0,0 0,2 1,-11 1,1 0,0 1,2 0,-1-1,0 0,2 0,0-2,1 1,-1-1,1 1,0 0,2 2,2-1,0 2,-1-1,-3 0,-3 0,-3 0,-3 0,-2 0,-2 0,-1 0,11 0,-1 0,-4 0,-6 0,-4 0,-5 0,-3 0,18 0,-2 0,8 0,-4 0,-26 0,-7 0,22 0,-36 5,-16 1,11 5,53-5,-19-4,10 0,-3-2,7 0,-1 0,-11 0,0 0,3 0,21 0,5-1,-1 2,-12 1,-1 2,7 1,-11 0,7 0,2 2,-1-1,-8 0,15 2,-7 0,5 2,-14-1,7 1,1 1,-6-1,-12-1,6 2,-4-1,9 0,8 2,-7-2,-4-1,-2 0,17 1,0-1,-18 0,-6 0,-12-1,-5 0,33 7,-30-1,-11-7,-27-2,11-5,13 0,58 0,-33 1,9-1,-2-1,21-3,3 0,-3 3,7 1,-8-1,-7-4,-3 1,-10 3,4 2,-6-1,6 0,-3 0,6 0,-3 0,-21 0,-3 0,39 0,-34 0,-12 0,-17 5,-6-3,16 3,-12-5,6 0,-1 0,-18 0,21 0,-14 0,5 0,3 0,-7-5,6-5,-5-2,9-4,-1 10,13-6,3 4,7-5,0 5,-14 2,3 1,-25 3,9-8,-3 5,5-6,2 6,-4-1,-4 1,3 4,-4-13,-6-10,-7 0,-9-15,0 9,0-6,0-1,0-1,0-7,0-1,0-1,0-5,0 12,0-12,0 19,0-10,0 19,0 0,0-7,0 13,0-13,0 4,0 5,0-8,-38 26,19 3,-39 19,34 3,-19-7,3 9,-13-8,-10 5,-11 2,7-6,-23 6,23-8,-25-5,7-3,0 1,28-6,0-1,6 3,1 1,-9 0,-1-1,1-3,2 2,-22 10,24-11,0 0,-35 12,37-12,-2 0,2 6,2 1,-34 0,-7 7,17 0,-7 0,0 0,-12 15,22-12,23 4,1 0,-12-5,-16 25,4-18,14 11,-5-7,9-1,3-12,-11-3,-9-19,20 3,-5-2,-15-6,-5-3,-17 1,-5-3,27 1,-3-1,-1-1,-7 0,-1-1,-1 0,0-2,-1-2,0 1,-4-1,-1 0,0 2,1 1,0 1,-1 0,-5 0,0-1,0 4,4 6,-1 2,2 1,4-4,0 0,4 3,-18 6,5 2,4-5,3 1,19 3,3 2,-7-1,1 0,11 0,3 0,4 0,3 0,-26 0,5 6,25 6,2 8,15 4,-24 17,6-24,-3-2,-4-2,2-12,-4-2,-25 1,-5 0,-7 0,-3 0,24 0,-2 0,-6 0,-4 0,-5 0,-5 0,0 0,13 0,-2 0,-1 0,-1 0,-4 0,3-2,-4 0,-1 0,-2-1,0 1,1-1,-3 1,-1-1,-1 1,1-1,2 0,4-1,0 0,3-2,3 1,-1-1,-2 1,-9-1,-3 0,1 0,4 1,11 0,2 0,10 1,-5 0,-6-2,-6 0,1 0,8 2,-16 2,5 1,14-2,-3-1,5 1,-9 2,7 2,13-1,6 0,-27 0,42 0,13 0,16 9,-26-7,-29 7,17-8,-5-2,-6 1,-4 0,-14 0,-7 0,8 0,-6 0,-3 0,16 0,-1 1,-3-1,-2-1,-14 0,-3-2,-2 0,0-1,17-1,-2 0,1 0,1-1,3 0,-1 0,4 0,-1-1,-2 0,-17-5,-4-1,0 0,7 2,-1 1,5 3,0-2,2-1,-1-2,2 1,3 4,1 0,6 0,4-2,4 0,-13 3,4 1,23 1,5 0,-20 4,37 0,-5 0,-17 0,-47 0,41 4,-4 0,-7 1,-2 0,1 0,-1 0,-18 4,-3-1,-3-2,-2 0,21 1,-2 1,1-2,3-1,0-1,5-1,-11 2,3 0,-6-5,6 0,26 0,3 0,-6 0,0 0,-29 0,21 5,23 2,10 0,-14-2,15-5,-60 0,35 0,5 0,-2 0,-16 0,-25 0,25 0,-6 0,19 0,14 0,3 0,15 0,-1 0,-8 0,7 0,-5 5,4-4,4 8,33-62,-8 27,31-42,-23 33,0 4,1-7,-1 1,-5 0,4-1,-10 1,5 0,-1-1,-3 1,8 6,-9-5,5 12,-6-5,5 6,-4-4,4 4,-5-8,0 3,0 1,0-1,0 5,0-4,-5-1,-1 5,-5-7,5 7,2-3,4-6,0 9,0-9,0 9,0-4,0-4,0 11,0-21,0 22,0-14,0 3,0 6,0-12,-5 12,-2-5,-5-1,6 6,-5-12,4 12,-5-12,5 12,-3 0,9-7,90 59,-38-31,11-4,19 10,19 4,8 2,-3-5,-24-5,0-2,1-1,2-1,2 1,-5 1,0 0,2 0,3 0,3 0,4 1,-9 0,5 0,3 0,3 0,1 1,0-1,0 1,-3 0,-2 0,0 1,-1-1,-2 1,0 1,-1-1,2 0,0 0,2 0,-4 0,2-1,0-1,2 1,-1 0,1 1,-1 0,0 2,0 1,9 3,1 0,1 2,-1 2,-2 0,-1 1,-4 0,-3 2,5 1,-4 2,-2 0,-3 2,-1 0,1 2,-2 0,-1 1,0 1,-1 0,-3 1,-3 0,20 7,-5 2,-3-1,-6 0,0 2,-6-1,-5-1,12 9,-3-1,-17-11,2-1,-6 0,1 3,-8-2,13 9,-30-10,-17-10,-66 10,10-6,-53 16,17-1,24-19,-6 0,-21 15,-8-1,20-14,-4-3,-4 0,2 0,-3 0,-4 0,-4-2,-3-2,-5-2,-3-1,-3-1,0 0,9-2,-2-1,-1-1,-2 0,-2-1,-3 2,11-1,-2 1,-2 0,-2 0,-1-1,0-1,-1 0,2-2,-3-2,-1-1,1-1,-1-1,0 0,-1-2,0 1,-2-2,5 1,-3-1,-1-1,0-1,0 0,0 0,3 0,3 0,3-1,-3 1,3-1,3 0,2 0,0-1,1 0,0-1,-15-5,-1-1,0-1,3 1,7 0,10 3,-7-3,11 3,-3-1,6 1,-4 0,1-1,3 1,-7-2,3 1,0 1,-6-2,-2 1,7 1,-8 1,9 3,23 3,7 2,-6 1,22 7,118 0,-31 0,9 0,8-3,9-1,-1 1,-8 2,-1 1,3-2,15-3,2-3,1 1,-2 2,0 1,1-1,5 1,1 0,-3-1,-16-1,-2-1,-1 2,-1 4,0 1,-7-1,2-7,-3 0,13 7,-4 0,-24-2,-5-2,35-1,-43 5,-9-5,-11 6,-113 0,43 0,-5 0,-34-1,-9 2,30 1,-2 1,-1 1,1 0,0 0,1 0,-24 6,0 0,18-6,-3-1,8 1,5 4,3-1,-18-2,4 0,-13 10,14-1,37-2,19 0,113 7,-41-22,10-4,12 3,16 1,6-2,-1 0,-1-3,-1-2,5-1,7 2,-23 4,5 0,4 1,2-1,2 2,1-1,1 1,-13 1,1 0,2 0,0 0,1 1,2 0,0 0,2 0,1 0,-7 1,3-1,1 1,2 0,0 0,1 0,0 1,-1-1,-2 0,0 0,-3 0,9 0,-2 0,-1 0,-2 0,1 0,-2 0,1 0,-1 0,0 0,9 0,0 0,0 0,-1 0,0 0,-2 0,-2 0,-2 0,-1 0,0 0,-2 0,-2 0,-2 0,-4 0,-4 0,17 0,-8 0,0 0,6 0,-7 0,8 0,2 0,0 0,-7 0,-9 0,12 0,-11 0,3 0,-7 0,4 0,-2 0,-6 0,24 4,-10-1,-21-2,-8 0,7 6,-33-3,-10-2,-117 11,11-11,-1 2,-11 1,26-2,-2 1,-2-1,-1 1,-2 0,-4 1,-1 1,-4 0,-2 0,5 1,-8 0,4 0,-3 1,6-2,-5 0,2 0,9 0,-19 3,3 1,6-2,-5-1,7 0,1 2,4 1,-14 0,3-1,22 0,6 0,-35 6,34-1,27-1,14-6,106-40,-15 13,14 0,-12 2,8-4,6 1,3 1,-1 2,3 1,3 1,4 0,2 2,-15 3,3 2,1-1,2 2,2 0,1 0,2 1,-2-1,1 2,3-1,0 1,1 1,2 0,0 0,1 1,-3 1,1 0,1 1,1 0,1 0,0 1,1 0,0 0,1 0,-7 0,2 0,0 0,0 0,1 0,0 1,1 0,-1 1,1 1,0 0,-6 2,1 1,1 0,1 1,-1 1,0 0,0 0,-2 1,-1-1,-1 0,-3 0,15 0,-2 0,-2 0,-2 0,-1 0,-1 2,-1 1,-1 1,6 4,0 1,0 2,-3 1,-3 0,-6-1,-7 0,7 3,-9 0,-5 0,4 1,6 4,1 2,-1-1,-4-2,7-1,-5-1,2 0,11 7,1 1,-7-2,6 0,-10-1,-25-7,-8 0,2 8,-24-16,-109-64,28 26,-3 0,-1-8,0 2,0 7,11 12,28 17,-5-4,-11 9,13-9,-11 4,-22-5,-2 0,-1 3,-6 2,7 3,-2 2,-19 4,-5 1,-4 4,-2 0,-7 1,-1-1,29-5,-2 0,1-1,-1-2,1 0,0-2,-27 2,1-2,1 1,0-3,7-6,-1 0,8 5,-3 2,9-3,14-3,1-1,-16 2,-10 1,13-1,-21-3,14-3,-4-1,10-1,1 0,0 0,-1 0,-7 1,-3 0,-9 0,0 0,9 3,0-1,-6-6,-6-1,0 4,-7 1,-1-1,4-3,0 1,-6-1,19 2,-7 1,-2 0,2 0,6-2,5 0,6-2,0 1,-4 0,-16 1,-5 1,1 0,5-3,-5-4,5-3,-2 3,9 5,-3 1,1 1,5-1,0-4,5 0,-1 1,-3 5,0 2,8-1,2-4,5 0,-13 7,2 0,21-3,4 0,-31 4,29 0,17 0,9 0,11 0,-11 5,-7 6,2 1,-12 5,15-5,-6 1,6-6,2-2,107-45,11-4,-25 17,13-4,7-2,1 2,5 0,2 1,4 1,7-1,-24 7,4-2,4 0,2 0,2 1,2 0,2 1,-11 4,2 1,2 0,1 0,2 1,1 0,1 1,1 0,2-1,-7 2,2 1,1-1,1 1,1 0,1 0,1 0,1 1,0 0,0 0,1 1,-2 0,1 1,0-1,1 1,0 1,1-1,1 1,0 0,1 1,0 0,1 1,1 0,-7 1,1 0,0 2,1-1,1 1,1 0,0 1,0-1,0 1,0 0,0 1,0-1,0 0,-1 1,0-1,1 0,0 1,0-1,0 1,1 0,-1 0,0 0,-1 0,-1 1,0 0,-2 0,-1 1,-2 0,11 0,-1 1,-1 1,-2-1,0 1,-2 1,0-1,-1 1,-2 0,0 1,-1-1,9 1,0 0,-2 0,0 1,-2-1,-2 2,-1 0,-2 1,-3 2,6 1,-1 1,-2 1,-3 1,-3 1,-4 0,-4 0,17 6,-10 0,-1 1,7 0,-9-4,7 2,3-1,-3 0,-8-1,-13-1,14 5,-5 1,-2-2,11 2,-2 0,-15-4,-13-5,-4 0,43 15,-8-3,-31-16,-36-2,58-37,-4 0,-15 5,6 1,9 2,-2 1,-17 2,-1 0,10 1,0 1,-12 1,-4 1,27-6,-13 14,-25 1,-10 7,-12 0,12 0,-11-17,11 8,-9-15,0 10,12-3,7-7,11 5,-3-5,5 9,-19-8,10 9,-19 2,0 2,0 40,-16-12,6 22,-14-14,0-9,0 15,0-6,0 6,-5-9,4 6,-10 2,4 6,0 0,1 0,0 8,-1 1,-1 9,-5 7,12-6,-12 7,12-17,-5 6,0-13,5 6,-10-14,10 4,-4-10,0 4,3-2,-12-4,-8-2,-7-11,-10-5,10-5,-7 0,5 0,-6 0,-8 0,-20 0,-11 0,25 0,-3 0,-3 0,-4 0,-16-1,-4 2,-5 3,-3 1,22-4,-2-1,3 1,-12 4,2-1,-7-4,3 0,18 4,3 0,-7-3,0 0,0 7,3-1,8-6,2 0,0 6,1 1,0-4,-1 1,-44 10,40-6,1-1,-41 8,39-1,2 1,-32 3,36-1,2 2,-26 3,-6 0,17-2,10-8,17 0,19-2,-28-5,5-1,-45-5,2 0,23 0,-5 0,-6 0,-5 0,-12 0,-8 0,27 0,-6 0,-2 0,3 0,-16 0,2 0,-2 0,15 0,-1 1,-2-1,2-1,-21-4,0-2,4-2,13-1,4-2,-3-1,-13-5,-2-1,2-2,7-1,2-1,5 2,-16-1,4 0,0-5,6 0,30 13,2 0,-7-6,3-2,-29-8,20-5,29 8,6-10,19 6,2-7,11-6,0-3,0-7,6 0,15-2,16-1,6 7,12 7,-8 10,36 3,-14 8,-15 9,4 2,2 2,1 1,6 3,2 1,13-5,2 1,2 6,0 2,0-5,2 1,11 4,0 0,-5 0,0 0,-2 0,4 0,-13 0,5-1,-6 2,7 7,-1 0,-12-4,3-2,-9 4,-17 5,-2 2,29 1,-2-1,0 4,-9-1,0 1,16 7,0 0,-11 4,-11-13,-17 4,-1-6,-8-1,-6 0,-2 0,-6-6,16-1,-6-5,22 0,0 0,9 0,9 0,0 0,0 0,0 0,-9 0,-9 0,-17 0,-14 0,-117 0,34 0,-8 0,-11 0,-9 0,2 0,12 0,1 0,-7 0,-10 3,-8 1,-1-1,9 0,12-1,7-2,-7 1,-14 2,-11 0,1 1,9-1,11 1,6-1,1 0,1-2,0-1,1 2,1 1,0 1,5-2,-4-1,4-2,-2 1,2 0,-33 0,27 0,32 0,3 0,20 0,106 13,7-27,-2 8,8-5,-9-11,-1-6,-6-1,3 0,-20 8,3 0,-1 1,-1 2,-1 2,-1-1,21-8,3 2,-3 7,7 1,-11 2,-25-1,1 1,33 0,14 1,-13 3,-28 4,-3 1,27-2,2 1,-10 5,-6 0,-24 0,1 0,27 0,3 0,-23 0,-2 0,12 0,-1 0,-19 0,-1 0,10 0,3 0,5 0,-2 0,-13 0,1 0,41 1,-4-2,-12-5,8 2,-2-2,-9-8,-13 2,0-1,13-10,-3 0,-10 2,0-3,-21 14,4-12,-28 20,2-3,9 5,-5 0,11 0,-13 0,7 0,-5 0,12 0,-12 0,5 0,-2 0,-4 0,7 0,-4 0,1 0,3 0,-8 0,7 0,-3 0,0-9,-1 3,-4-10,1 5,10 0,-7 0,8 4,-11-2,-1 3,-83-28,1 22,0-3,-6 2,10 12,1 2,3-1,-2 0,-14 0,-2 0,4 0,-2 0,-21 0,-2 0,11 0,0 0,-11 0,-1 0,7 0,1 0,-1 0,0 0,7 0,-1 0,-10 5,-2-1,5-3,-2 0,19 2,-3 1,0-2,0-1,-1-1,1-1,0 1,0 0,-1 0,-3 0,0 0,1 0,6 0,3 0,-1 0,0 0,1 0,-1 0,-33 0,4 0,31 0,1 0,-17 0,3 0,-21 0,35 0,1 0,-33 0,12 0,23 0,8 0,7 0,2 0,14 0,8 0,-3 0,-20 27,-42-21,20 8,-7-1,-18-14,-4-8,26 2,-1-4,-5-1,-4-2,-6-3,-1-1,2 0,8 1,3-1,-2-1,-3 0,2-1,-5 0,0-2,1 2,6 0,-16-4,5 2,-1-1,10 3,-3-2,3 1,7 3,-11-3,2 1,-3-1,-6-1,8 3,9 8,2 0,-23-12,2 0,28 12,4 3,8-1,3 0,-16-4,26 12,14-5,-20 6,-1 0,-48 0,39 4,-2 0,-9 1,-2 0,-4 4,-1 0,-4-4,-4 0,5 1,-5 1,1-2,1-3,0-2,0 1,-3 2,-1 2,0-2,-4-2,-1-2,5 1,-18 0,2 0,15-2,-3-1,5-2,-7-2,4-2,-14-1,5-2,35 0,3 1,-11 2,1 0,-21-6,22 7,31-3,10 10,-16-4,-38 5,24 0,-6 0,-17 0,-4 0,-5 1,-2-2,-6-2,-2-3,28 1,-2-2,4-1,-13-1,3-2,-15-7,3-1,24 6,1-1,-5-7,0 0,7 4,4-2,-29-24,11 12,10-11,15 7,1-7,15 10,8 1,8 8,6 6,5-12,15 1,-5-5,14 2,-11 2,0 4,-2-11,-5 12,0-10,0 6,-26-10,0-8,-15 10,-7-19,11 12,-21-24,11 6,-5-6,8 8,2 8,-1 2,4 16,7 2,-4 11,5 3,-13 10,5-4,-14 10,7-5,-27 6,22 0,-47 0,26 0,-8 0,2 7,21 1,-8 6,10 5,16-5,10 8,12-10,1 9,10 10,1-11,5 16,-4-15,-2 2,-15 9,7-9,-7-1,0-1,3-9,-9-1,-1-6,4-5,-3 0,-2 0,-2 0,-7 0,1 0,-8 0,-2 0,1 0,-7 0,14 0,-6 0,8-11,6-2,2-11,6 1,6 11,-26 2,6-3,-27-16,0-9,4-19,-5 5,12-7,4 8,-12-17,7 15,15 17,-1 0,-13-15,-4 0,16 10,8 8,2 3,14 7,-5 5,9-3,2-2,6-5,5 1,0 2,0-1,0 4,0-11,5 2,2-7,6-7,0 6,-6-6,4 8,-10 6,5 7,-6-2,-21 9,-1 0,-28 8,4 9,-17 0,7 0,-7 0,9 0,7 0,2 5,6 15,1 1,-2 18,8-7,0 6,8-7,-1 5,7-12,1 5,5-7,1 6,4-6,2 14,5-17,-4 10,-11-4,-4-6,-6 0,-8-14,9-5,-9 0,4-11,-2 3,-6-10,-8-1,5-1,-12-7,11-5,-4 4,12-9,2 5,6-5,6-1,1 7,6 2,-3 17,-23-29,-4 8,-27-24,16 8,-19-3,19 7,-7-6,4 8,21 10,-12-8,22 17,-1-14,5 14,7-12,-4-2,5-9,0 0,-1-5,1 5,-6-7,4 0,-10 7,11 3,-4 13,0-5,5 12,-4-5,5 6,1 0,-1 0,0-6,1 4,-2-10,1 4,0 0,0 2,1 11,-18 7,5 24,-2 1,3 21,15-13,-8 12,4-3,-6 6,5-6,-5-2,7-7,-5 0,0-1,-9-10,3 3,-3-4,4 16,9-8,-2 11,13-4,-4-2,5 14,0-6,0 6,0 0,6 7,1-5,0 13,4-13,-3 13,4-13,1 6,0-1,-1-5,1 6,-1-8,0 0,1 0,-1-7,0 6,-1-12,1 12,5 4,-9-7,8 13,-14-16,9 8,-10-1,5 0,-1 0,-4 0,10-6,-10 4,10-4,-10 0,5 4,-1-11,1 12,1-12,-2 5,0-6,-3 6,8-5,-9 5,9-6,-4 9,0-6,0 6,-1-3,-4 2,5 6,-6 0,5 0,-3 1,3 6,-5-5,0 13,0-13,0 13,0-13,6 6,-5 0,5-6,-6 5,0-6,0 6,0 3,0-1,0 7,0-14,0 13,0-13,0 13,0-13,0 12,0-12,0 5,0-6,0-1,0-6,0 4,0-11,0 10,0-6,0-5,0 19,-5-21,3 19,-3-18,0 7,3-4,-3 8,0-10,4 3,-8-1,8 1,-13 0,-7-10,-7-7,-5-29,10-2,6-19,5 10,5-4,-2 16,8-9,-4 0,5 9,0-18,0 14,0-5,0-4,0 3,0 6,0-7,0 8,0-7,0 0,0 6,0-6,0 7,0-9,0 7,0-8,0 8,0-8,0 8,0-4,0-1,0-2,6-13,1-3,7-7,6-9,3-2,5 0,-6 3,3 7,-4 9,4 1,-5 7,3 1,-4 0,1-1,10 0,-9 0,11-8,0 5,4-13,-1 5,25-27,-28 24,18-6,-26 28,-1 8,-1 4,-5 2,9 5,1 5,-3 1,11 5,-12 0,5 0,0 0,-6 0,7 0,2 0,6 0,0 0,-6 5,-7 0,-2 28,-15-5,3 19,-10-10,0 1,0-1,0 0,0 0,-10-6,2 5,-9-12,-1 11,5-4,-11 6,11-6,-10 5,-2-11,-7 5,-5-5,-8 1,6-7,-13 1,12-8,-12-5,13-1,1-6,14 0,8-25,21-8,10-9,26-7,-1 22,13-8,-4 2,23 2,-3-5,6 18,5 5,-13 13,16 0,-10 0,-9 0,-1 0,-16 0,-9 10,-9 3,-12 10,4 4,-13-4,1 5,-9 11,0-13,0 13,0-16,-5 6,-2-5,-10 5,-7-11,-7-1,-6-4,-1-6,1-2,0-5,6 0,2-5,6-6,10-24,3 9,10-20,0 21,11-10,8 9,21 1,-1 1,13 3,-5-5,7 5,0 1,8 6,3 0,8 6,0-5,1 11,-10-10,7 10,-15-4,0 6,-12 0,-7 0,-11 0,1 0,-6 4,59 21,-29-12,4 2,20 10,0 2,-12-6,-1 0,1 4,-2 1,-13-2,1-1,9 3,1-1,-4-4,-3-1,-3 3,-2 0,35 9,-34-10,-3 1,17 7,27 8,-32-11,26 3,-8 0,7 0,-9-8,0-1,-9-1,7-4,-15 4,6-6,-8-1,0 0,0 1,-8-1,-1 0,-14-6,-2 3,-6-9,-1 9,11 2,-8-5,8 8,-11-8,1 4,16 6,-6-4,8 4,-6-5,-4 0,0 0,4 0,-4 0,0 0,-3-1,-5 1,-1-1,1 0,0 1,6-1,-5 1,5-1,-6 1,6 5,-5-4,11 10,-4-4,14 7,-6-1,13 1,-3 8,-2-6,9 14,-9-15,1 7,5-8,-14-1,5 1,-6-1,-1-6,0-1,-6-1,-2-4,-7 4,1-6,0 0,6 1,1 5,14 3,-5 0,22 13,-13-11,23 20,-14-13,5 5,-8-7,17 11,-4-7,-2 1,4-12,-20-6,6-1,-11-6,-6-1,-1-6,-7 0,6 0,11 0,-6 0,19 0,-13 0,15 0,-6 0,7 0,-9 0,-7 5,-3-3,1 3,2-5,7 0,0 0,0 0,-8 0,7 0,-14 0,5 0,-6 0,-8 0,-1 0,-7 0,-98 4,21-2,-18 0,-6 0,19-2,1 0,-6 0,-3 0,-9 0,-2 0,6 0,-1 0,-10 0,0 0,4-4,1-1,-7 0,0-1,6-2,1-2,0 1,2-1,10 1,1 1,-4-1,-1 0,5-4,0 0,0 4,0-1,-11-3,0-1,4 5,-2 0,-9 0,-4-1,-4 0,-1 0,-2 5,2 0,20-3,1 0,-17 3,4 0,32-3,2 0,-20-2,0 2,16 3,2 0,0-2,1 0,-33-2,2 1,-10-6,31 12,-36-13,38 14,-32-14,16 14,-16-13,16 12,-7-5,10 0,0 6,8-12,-6 12,15-5,-7 6,9-7,-1 6,1-5,0 6,0 0,-1 0,1 0,0 0,-41 0,22 0,20 0,0 0,-20 0,9 0,-8 0,16 0,1 0,10 0,14 0,-4 0,16 0,-13 0,5 0,4 0,-25 0,21 0,-21 0,11 0,0 0,-1 0,1 0,-8 0,6 0,-6 0,8 0,-1 0,1 0,0 0,6 0,2 0,6 0,-10 0,8 0,-3 0,-3 0,6 0,-9 0,7 0,0 0,3 0,-6 4,1-3,-12 3,-14-4,-2 0,-5-6,7 5,1-11,7-1,2-1,8-4,0 0,6 4,2-3,11 6,-7-5,4 5,-1-4,-7 5,16-5,-6-6,13-7,2-5,4-2,0 6,0-7,0 12,6-12,0 12,11-6,0 13,1-5,3 9,-3-3,9 4,-4 6,4 1,-2 5,-1 0,5-5,-5-1,1 0,2 1,-4 5,14 0,-5 0,24 0,1 0,16 0,0 0,0 0,1 0,-10 0,-1 0,-9-6,0 4,8-10,-13 10,29-18,-35 11,36-13,-22 8,16-1,-8 1,6 6,-22-4,11 11,-21-10,14 3,1-5,3-1,23-8,-22 6,22-12,-15 6,-1-1,-1-3,-9 16,-7-7,-3 10,-13 0,5 1,-6 6,8 0,6 0,11 0,10 7,8 1,0 6,0 7,0-5,-8 5,-3-7,-15-1,5 0,-19-1,3 1,-13-7,-1-1,6-1,0 3,-5 3,3 1,-5 5,-3-4,13 13,-18-12,8 13,-6-9,-3 4,12 4,-6-8,8 3,3-8,2 5,6-3,0 10,0-5,8 7,-6-7,13 7,-12-7,4 1,-13 3,-2-10,-6 3,-1-4,0 3,-1-3,4 7,-12 1,1 7,-24 0,-3 0,-16-3,-2 0,-14-4,-20-1,-11-11,-1-1,-4-7,22 0,-4 0,6 0,-4 0,-28 0,-4 0,7-1,0 2,-7 2,-2 3,23 0,-1 1,3 0,-9 3,1 1,-18 3,4 1,28-3,3 1,-16-4,-1 2,5 6,2 0,5-7,0-1,-11 4,1 0,19-4,0-1,-13 0,1 1,15-1,1 0,-5 1,-2-1,-4 1,1-1,-30 8,32-11,1-1,-19 2,-16-6,21 0,25 0,12 0,20 0,-9 0,-1 0,3 0,-11 0,17 0,111 16,1 13,-23-13,11 1,-2 1,-11 1,-1 3,1-2,8-2,2 0,-1 0,0 2,0 2,0-3,5-3,0-2,1 2,0 4,0 3,1-3,4-4,1-1,0 1,-1 5,0 2,1-2,0-5,-1-1,1 1,-1 4,1 3,-1-1,1-4,0 0,-1 3,0 3,1 2,0 1,5-1,1 1,-2 1,-7 1,-2 1,0-1,6 1,0 0,-7-1,0 5,-5-1,12 5,-6-1,5 4,-36-12,-1-3,21-1,-19 1,-17-13,-14-2,-4-5,-4-1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46.982"/>
    </inkml:context>
    <inkml:brush xml:id="br0">
      <inkml:brushProperty name="width" value="0.1" units="cm"/>
      <inkml:brushProperty name="height" value="0.1" units="cm"/>
      <inkml:brushProperty name="color" value="#849398"/>
    </inkml:brush>
  </inkml:definitions>
  <inkml:trace contextRef="#ctx0" brushRef="#br0">1 0 24575,'0'6'0,"0"-1"0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48.002"/>
    </inkml:context>
    <inkml:brush xml:id="br0">
      <inkml:brushProperty name="width" value="0.1" units="cm"/>
      <inkml:brushProperty name="height" value="0.1" units="cm"/>
      <inkml:brushProperty name="color" value="#849398"/>
    </inkml:brush>
  </inkml:definitions>
  <inkml:trace contextRef="#ctx0" brushRef="#br0">0 1 24575,'0'0'0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49.017"/>
    </inkml:context>
    <inkml:brush xml:id="br0">
      <inkml:brushProperty name="width" value="0.1" units="cm"/>
      <inkml:brushProperty name="height" value="0.1" units="cm"/>
      <inkml:brushProperty name="color" value="#849398"/>
    </inkml:brush>
  </inkml:definitions>
  <inkml:trace contextRef="#ctx0" brushRef="#br0">0 1 24575,'0'0'0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49.955"/>
    </inkml:context>
    <inkml:brush xml:id="br0">
      <inkml:brushProperty name="width" value="0.1" units="cm"/>
      <inkml:brushProperty name="height" value="0.1" units="cm"/>
      <inkml:brushProperty name="color" value="#849398"/>
    </inkml:brush>
  </inkml:definitions>
  <inkml:trace contextRef="#ctx0" brushRef="#br0">1 0 24575,'0'0'0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50.924"/>
    </inkml:context>
    <inkml:brush xml:id="br0">
      <inkml:brushProperty name="width" value="0.1" units="cm"/>
      <inkml:brushProperty name="height" value="0.1" units="cm"/>
      <inkml:brushProperty name="color" value="#849398"/>
    </inkml:brush>
  </inkml:definitions>
  <inkml:trace contextRef="#ctx0" brushRef="#br0">1 1 24575,'0'0'0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51.805"/>
    </inkml:context>
    <inkml:brush xml:id="br0">
      <inkml:brushProperty name="width" value="0.1" units="cm"/>
      <inkml:brushProperty name="height" value="0.1" units="cm"/>
      <inkml:brushProperty name="color" value="#849398"/>
    </inkml:brush>
  </inkml:definitions>
  <inkml:trace contextRef="#ctx0" brushRef="#br0">1 1 24575,'0'0'0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5-09T17:03:53.204"/>
    </inkml:context>
    <inkml:brush xml:id="br0">
      <inkml:brushProperty name="width" value="0.1" units="cm"/>
      <inkml:brushProperty name="height" value="0.1" units="cm"/>
      <inkml:brushProperty name="color" value="#849398"/>
    </inkml:brush>
  </inkml:definitions>
  <inkml:trace contextRef="#ctx0" brushRef="#br0">1 1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4C8621-CC8B-F94C-A013-23D5539CF1F9}" type="datetimeFigureOut">
              <a:rPr lang="en-US" smtClean="0"/>
              <a:t>6/22/20</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57D667-CF67-F846-A207-FDE455D954F9}" type="slidenum">
              <a:rPr lang="en-US" smtClean="0"/>
              <a:t>‹#›</a:t>
            </a:fld>
            <a:endParaRPr lang="en-US"/>
          </a:p>
        </p:txBody>
      </p:sp>
    </p:spTree>
    <p:extLst>
      <p:ext uri="{BB962C8B-B14F-4D97-AF65-F5344CB8AC3E}">
        <p14:creationId xmlns:p14="http://schemas.microsoft.com/office/powerpoint/2010/main" val="1800614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57D667-CF67-F846-A207-FDE455D954F9}" type="slidenum">
              <a:rPr lang="en-US" smtClean="0"/>
              <a:t>2</a:t>
            </a:fld>
            <a:endParaRPr lang="en-US"/>
          </a:p>
        </p:txBody>
      </p:sp>
    </p:spTree>
    <p:extLst>
      <p:ext uri="{BB962C8B-B14F-4D97-AF65-F5344CB8AC3E}">
        <p14:creationId xmlns:p14="http://schemas.microsoft.com/office/powerpoint/2010/main" val="3078081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Competences</a:t>
            </a:r>
          </a:p>
          <a:p>
            <a:pPr marL="171450" indent="-171450">
              <a:buFont typeface="Arial" panose="020B0604020202020204" pitchFamily="34" charset="0"/>
              <a:buChar char="•"/>
            </a:pPr>
            <a:r>
              <a:rPr lang="en-US" dirty="0"/>
              <a:t>Relationship Skills</a:t>
            </a:r>
          </a:p>
          <a:p>
            <a:pPr marL="628650" lvl="1" indent="-171450">
              <a:buFont typeface="Arial" panose="020B0604020202020204" pitchFamily="34" charset="0"/>
              <a:buChar char="•"/>
            </a:pPr>
            <a:r>
              <a:rPr lang="en-US" dirty="0"/>
              <a:t>Social Engagement </a:t>
            </a:r>
          </a:p>
        </p:txBody>
      </p:sp>
      <p:sp>
        <p:nvSpPr>
          <p:cNvPr id="4" name="Slide Number Placeholder 3"/>
          <p:cNvSpPr>
            <a:spLocks noGrp="1"/>
          </p:cNvSpPr>
          <p:nvPr>
            <p:ph type="sldNum" sz="quarter" idx="5"/>
          </p:nvPr>
        </p:nvSpPr>
        <p:spPr/>
        <p:txBody>
          <a:bodyPr/>
          <a:lstStyle/>
          <a:p>
            <a:fld id="{2D57D667-CF67-F846-A207-FDE455D954F9}" type="slidenum">
              <a:rPr lang="en-US" smtClean="0"/>
              <a:t>21</a:t>
            </a:fld>
            <a:endParaRPr lang="en-US"/>
          </a:p>
        </p:txBody>
      </p:sp>
    </p:spTree>
    <p:extLst>
      <p:ext uri="{BB962C8B-B14F-4D97-AF65-F5344CB8AC3E}">
        <p14:creationId xmlns:p14="http://schemas.microsoft.com/office/powerpoint/2010/main" val="8850645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Social Awareness</a:t>
            </a:r>
          </a:p>
          <a:p>
            <a:pPr marL="628650" lvl="1" indent="-171450">
              <a:buFont typeface="Arial" panose="020B0604020202020204" pitchFamily="34" charset="0"/>
              <a:buChar char="•"/>
            </a:pPr>
            <a:r>
              <a:rPr lang="en-US" dirty="0"/>
              <a:t>Empathy</a:t>
            </a:r>
          </a:p>
        </p:txBody>
      </p:sp>
      <p:sp>
        <p:nvSpPr>
          <p:cNvPr id="4" name="Slide Number Placeholder 3"/>
          <p:cNvSpPr>
            <a:spLocks noGrp="1"/>
          </p:cNvSpPr>
          <p:nvPr>
            <p:ph type="sldNum" sz="quarter" idx="5"/>
          </p:nvPr>
        </p:nvSpPr>
        <p:spPr/>
        <p:txBody>
          <a:bodyPr/>
          <a:lstStyle/>
          <a:p>
            <a:fld id="{2D57D667-CF67-F846-A207-FDE455D954F9}" type="slidenum">
              <a:rPr lang="en-US" smtClean="0"/>
              <a:t>23</a:t>
            </a:fld>
            <a:endParaRPr lang="en-US"/>
          </a:p>
        </p:txBody>
      </p:sp>
    </p:spTree>
    <p:extLst>
      <p:ext uri="{BB962C8B-B14F-4D97-AF65-F5344CB8AC3E}">
        <p14:creationId xmlns:p14="http://schemas.microsoft.com/office/powerpoint/2010/main" val="1271241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Social Awareness</a:t>
            </a:r>
          </a:p>
          <a:p>
            <a:pPr marL="628650" lvl="1" indent="-171450">
              <a:buFont typeface="Arial" panose="020B0604020202020204" pitchFamily="34" charset="0"/>
              <a:buChar char="•"/>
            </a:pPr>
            <a:r>
              <a:rPr lang="en-US" dirty="0"/>
              <a:t>Empathy</a:t>
            </a:r>
          </a:p>
        </p:txBody>
      </p:sp>
      <p:sp>
        <p:nvSpPr>
          <p:cNvPr id="4" name="Slide Number Placeholder 3"/>
          <p:cNvSpPr>
            <a:spLocks noGrp="1"/>
          </p:cNvSpPr>
          <p:nvPr>
            <p:ph type="sldNum" sz="quarter" idx="5"/>
          </p:nvPr>
        </p:nvSpPr>
        <p:spPr/>
        <p:txBody>
          <a:bodyPr/>
          <a:lstStyle/>
          <a:p>
            <a:fld id="{2D57D667-CF67-F846-A207-FDE455D954F9}" type="slidenum">
              <a:rPr lang="en-US" smtClean="0"/>
              <a:t>24</a:t>
            </a:fld>
            <a:endParaRPr lang="en-US"/>
          </a:p>
        </p:txBody>
      </p:sp>
    </p:spTree>
    <p:extLst>
      <p:ext uri="{BB962C8B-B14F-4D97-AF65-F5344CB8AC3E}">
        <p14:creationId xmlns:p14="http://schemas.microsoft.com/office/powerpoint/2010/main" val="28617211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Relationship Skills</a:t>
            </a:r>
          </a:p>
          <a:p>
            <a:pPr marL="628650" lvl="1" indent="-171450">
              <a:buFont typeface="Arial" panose="020B0604020202020204" pitchFamily="34" charset="0"/>
              <a:buChar char="•"/>
            </a:pPr>
            <a:r>
              <a:rPr lang="en-US" dirty="0"/>
              <a:t>Social Engagement</a:t>
            </a:r>
          </a:p>
        </p:txBody>
      </p:sp>
      <p:sp>
        <p:nvSpPr>
          <p:cNvPr id="4" name="Slide Number Placeholder 3"/>
          <p:cNvSpPr>
            <a:spLocks noGrp="1"/>
          </p:cNvSpPr>
          <p:nvPr>
            <p:ph type="sldNum" sz="quarter" idx="5"/>
          </p:nvPr>
        </p:nvSpPr>
        <p:spPr/>
        <p:txBody>
          <a:bodyPr/>
          <a:lstStyle/>
          <a:p>
            <a:fld id="{2D57D667-CF67-F846-A207-FDE455D954F9}" type="slidenum">
              <a:rPr lang="en-US" smtClean="0"/>
              <a:t>25</a:t>
            </a:fld>
            <a:endParaRPr lang="en-US"/>
          </a:p>
        </p:txBody>
      </p:sp>
    </p:spTree>
    <p:extLst>
      <p:ext uri="{BB962C8B-B14F-4D97-AF65-F5344CB8AC3E}">
        <p14:creationId xmlns:p14="http://schemas.microsoft.com/office/powerpoint/2010/main" val="24785148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Relationship Skills</a:t>
            </a:r>
          </a:p>
          <a:p>
            <a:pPr marL="628650" lvl="1" indent="-171450">
              <a:buFont typeface="Arial" panose="020B0604020202020204" pitchFamily="34" charset="0"/>
              <a:buChar char="•"/>
            </a:pPr>
            <a:r>
              <a:rPr lang="en-US" dirty="0"/>
              <a:t>Conflict Resolution</a:t>
            </a:r>
          </a:p>
        </p:txBody>
      </p:sp>
      <p:sp>
        <p:nvSpPr>
          <p:cNvPr id="4" name="Slide Number Placeholder 3"/>
          <p:cNvSpPr>
            <a:spLocks noGrp="1"/>
          </p:cNvSpPr>
          <p:nvPr>
            <p:ph type="sldNum" sz="quarter" idx="5"/>
          </p:nvPr>
        </p:nvSpPr>
        <p:spPr/>
        <p:txBody>
          <a:bodyPr/>
          <a:lstStyle/>
          <a:p>
            <a:fld id="{2D57D667-CF67-F846-A207-FDE455D954F9}" type="slidenum">
              <a:rPr lang="en-US" smtClean="0"/>
              <a:t>27</a:t>
            </a:fld>
            <a:endParaRPr lang="en-US"/>
          </a:p>
        </p:txBody>
      </p:sp>
    </p:spTree>
    <p:extLst>
      <p:ext uri="{BB962C8B-B14F-4D97-AF65-F5344CB8AC3E}">
        <p14:creationId xmlns:p14="http://schemas.microsoft.com/office/powerpoint/2010/main" val="19884644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Responsible Decision Making</a:t>
            </a:r>
          </a:p>
          <a:p>
            <a:pPr marL="628650" lvl="1" indent="-171450">
              <a:buFont typeface="Arial" panose="020B0604020202020204" pitchFamily="34" charset="0"/>
              <a:buChar char="•"/>
            </a:pPr>
            <a:r>
              <a:rPr lang="en-US" dirty="0"/>
              <a:t>Problem Solving </a:t>
            </a:r>
          </a:p>
        </p:txBody>
      </p:sp>
      <p:sp>
        <p:nvSpPr>
          <p:cNvPr id="4" name="Slide Number Placeholder 3"/>
          <p:cNvSpPr>
            <a:spLocks noGrp="1"/>
          </p:cNvSpPr>
          <p:nvPr>
            <p:ph type="sldNum" sz="quarter" idx="5"/>
          </p:nvPr>
        </p:nvSpPr>
        <p:spPr/>
        <p:txBody>
          <a:bodyPr/>
          <a:lstStyle/>
          <a:p>
            <a:fld id="{2D57D667-CF67-F846-A207-FDE455D954F9}" type="slidenum">
              <a:rPr lang="en-US" smtClean="0"/>
              <a:t>28</a:t>
            </a:fld>
            <a:endParaRPr lang="en-US"/>
          </a:p>
        </p:txBody>
      </p:sp>
    </p:spTree>
    <p:extLst>
      <p:ext uri="{BB962C8B-B14F-4D97-AF65-F5344CB8AC3E}">
        <p14:creationId xmlns:p14="http://schemas.microsoft.com/office/powerpoint/2010/main" val="4128271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Awareness</a:t>
            </a:r>
          </a:p>
          <a:p>
            <a:pPr marL="628650" lvl="1" indent="-171450">
              <a:buFont typeface="Arial" panose="020B0604020202020204" pitchFamily="34" charset="0"/>
              <a:buChar char="•"/>
            </a:pPr>
            <a:r>
              <a:rPr lang="en-US" dirty="0"/>
              <a:t>Self Concept</a:t>
            </a:r>
          </a:p>
        </p:txBody>
      </p:sp>
      <p:sp>
        <p:nvSpPr>
          <p:cNvPr id="4" name="Slide Number Placeholder 3"/>
          <p:cNvSpPr>
            <a:spLocks noGrp="1"/>
          </p:cNvSpPr>
          <p:nvPr>
            <p:ph type="sldNum" sz="quarter" idx="5"/>
          </p:nvPr>
        </p:nvSpPr>
        <p:spPr/>
        <p:txBody>
          <a:bodyPr/>
          <a:lstStyle/>
          <a:p>
            <a:fld id="{2D57D667-CF67-F846-A207-FDE455D954F9}" type="slidenum">
              <a:rPr lang="en-US" smtClean="0"/>
              <a:t>3</a:t>
            </a:fld>
            <a:endParaRPr lang="en-US"/>
          </a:p>
        </p:txBody>
      </p:sp>
    </p:spTree>
    <p:extLst>
      <p:ext uri="{BB962C8B-B14F-4D97-AF65-F5344CB8AC3E}">
        <p14:creationId xmlns:p14="http://schemas.microsoft.com/office/powerpoint/2010/main" val="249243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Awareness</a:t>
            </a:r>
          </a:p>
          <a:p>
            <a:pPr marL="628650" lvl="1" indent="-171450">
              <a:buFont typeface="Arial" panose="020B0604020202020204" pitchFamily="34" charset="0"/>
              <a:buChar char="•"/>
            </a:pPr>
            <a:r>
              <a:rPr lang="en-US" dirty="0"/>
              <a:t>Self Concept</a:t>
            </a:r>
          </a:p>
        </p:txBody>
      </p:sp>
      <p:sp>
        <p:nvSpPr>
          <p:cNvPr id="4" name="Slide Number Placeholder 3"/>
          <p:cNvSpPr>
            <a:spLocks noGrp="1"/>
          </p:cNvSpPr>
          <p:nvPr>
            <p:ph type="sldNum" sz="quarter" idx="5"/>
          </p:nvPr>
        </p:nvSpPr>
        <p:spPr/>
        <p:txBody>
          <a:bodyPr/>
          <a:lstStyle/>
          <a:p>
            <a:fld id="{2D57D667-CF67-F846-A207-FDE455D954F9}" type="slidenum">
              <a:rPr lang="en-US" smtClean="0"/>
              <a:t>4</a:t>
            </a:fld>
            <a:endParaRPr lang="en-US"/>
          </a:p>
        </p:txBody>
      </p:sp>
    </p:spTree>
    <p:extLst>
      <p:ext uri="{BB962C8B-B14F-4D97-AF65-F5344CB8AC3E}">
        <p14:creationId xmlns:p14="http://schemas.microsoft.com/office/powerpoint/2010/main" val="372234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Awareness</a:t>
            </a:r>
          </a:p>
          <a:p>
            <a:pPr marL="628650" lvl="1" indent="-171450">
              <a:buFont typeface="Arial" panose="020B0604020202020204" pitchFamily="34" charset="0"/>
              <a:buChar char="•"/>
            </a:pPr>
            <a:r>
              <a:rPr lang="en-US" dirty="0"/>
              <a:t>Emotion Knowledge</a:t>
            </a:r>
          </a:p>
        </p:txBody>
      </p:sp>
      <p:sp>
        <p:nvSpPr>
          <p:cNvPr id="4" name="Slide Number Placeholder 3"/>
          <p:cNvSpPr>
            <a:spLocks noGrp="1"/>
          </p:cNvSpPr>
          <p:nvPr>
            <p:ph type="sldNum" sz="quarter" idx="5"/>
          </p:nvPr>
        </p:nvSpPr>
        <p:spPr/>
        <p:txBody>
          <a:bodyPr/>
          <a:lstStyle/>
          <a:p>
            <a:fld id="{2D57D667-CF67-F846-A207-FDE455D954F9}" type="slidenum">
              <a:rPr lang="en-US" smtClean="0"/>
              <a:t>7</a:t>
            </a:fld>
            <a:endParaRPr lang="en-US"/>
          </a:p>
        </p:txBody>
      </p:sp>
    </p:spTree>
    <p:extLst>
      <p:ext uri="{BB962C8B-B14F-4D97-AF65-F5344CB8AC3E}">
        <p14:creationId xmlns:p14="http://schemas.microsoft.com/office/powerpoint/2010/main" val="39433549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Management</a:t>
            </a:r>
          </a:p>
          <a:p>
            <a:pPr marL="628650" lvl="1" indent="-171450">
              <a:buFont typeface="Arial" panose="020B0604020202020204" pitchFamily="34" charset="0"/>
              <a:buChar char="•"/>
            </a:pPr>
            <a:r>
              <a:rPr lang="en-US" dirty="0"/>
              <a:t>Stress Management</a:t>
            </a:r>
          </a:p>
        </p:txBody>
      </p:sp>
      <p:sp>
        <p:nvSpPr>
          <p:cNvPr id="4" name="Slide Number Placeholder 3"/>
          <p:cNvSpPr>
            <a:spLocks noGrp="1"/>
          </p:cNvSpPr>
          <p:nvPr>
            <p:ph type="sldNum" sz="quarter" idx="5"/>
          </p:nvPr>
        </p:nvSpPr>
        <p:spPr/>
        <p:txBody>
          <a:bodyPr/>
          <a:lstStyle/>
          <a:p>
            <a:fld id="{2D57D667-CF67-F846-A207-FDE455D954F9}" type="slidenum">
              <a:rPr lang="en-US" smtClean="0"/>
              <a:t>10</a:t>
            </a:fld>
            <a:endParaRPr lang="en-US"/>
          </a:p>
        </p:txBody>
      </p:sp>
    </p:spTree>
    <p:extLst>
      <p:ext uri="{BB962C8B-B14F-4D97-AF65-F5344CB8AC3E}">
        <p14:creationId xmlns:p14="http://schemas.microsoft.com/office/powerpoint/2010/main" val="839228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Management</a:t>
            </a:r>
          </a:p>
          <a:p>
            <a:pPr marL="628650" lvl="1" indent="-171450">
              <a:buFont typeface="Arial" panose="020B0604020202020204" pitchFamily="34" charset="0"/>
              <a:buChar char="•"/>
            </a:pPr>
            <a:r>
              <a:rPr lang="en-US" dirty="0"/>
              <a:t>Emotion Regulation</a:t>
            </a:r>
          </a:p>
        </p:txBody>
      </p:sp>
      <p:sp>
        <p:nvSpPr>
          <p:cNvPr id="4" name="Slide Number Placeholder 3"/>
          <p:cNvSpPr>
            <a:spLocks noGrp="1"/>
          </p:cNvSpPr>
          <p:nvPr>
            <p:ph type="sldNum" sz="quarter" idx="5"/>
          </p:nvPr>
        </p:nvSpPr>
        <p:spPr/>
        <p:txBody>
          <a:bodyPr/>
          <a:lstStyle/>
          <a:p>
            <a:fld id="{2D57D667-CF67-F846-A207-FDE455D954F9}" type="slidenum">
              <a:rPr lang="en-US" smtClean="0"/>
              <a:t>11</a:t>
            </a:fld>
            <a:endParaRPr lang="en-US"/>
          </a:p>
        </p:txBody>
      </p:sp>
    </p:spTree>
    <p:extLst>
      <p:ext uri="{BB962C8B-B14F-4D97-AF65-F5344CB8AC3E}">
        <p14:creationId xmlns:p14="http://schemas.microsoft.com/office/powerpoint/2010/main" val="2301530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Self Management</a:t>
            </a:r>
          </a:p>
          <a:p>
            <a:pPr marL="628650" lvl="1" indent="-171450">
              <a:buFont typeface="Arial" panose="020B0604020202020204" pitchFamily="34" charset="0"/>
              <a:buChar char="•"/>
            </a:pPr>
            <a:r>
              <a:rPr lang="en-US" dirty="0"/>
              <a:t>Stress Management</a:t>
            </a:r>
          </a:p>
        </p:txBody>
      </p:sp>
      <p:sp>
        <p:nvSpPr>
          <p:cNvPr id="4" name="Slide Number Placeholder 3"/>
          <p:cNvSpPr>
            <a:spLocks noGrp="1"/>
          </p:cNvSpPr>
          <p:nvPr>
            <p:ph type="sldNum" sz="quarter" idx="5"/>
          </p:nvPr>
        </p:nvSpPr>
        <p:spPr/>
        <p:txBody>
          <a:bodyPr/>
          <a:lstStyle/>
          <a:p>
            <a:fld id="{2D57D667-CF67-F846-A207-FDE455D954F9}" type="slidenum">
              <a:rPr lang="en-US" smtClean="0"/>
              <a:t>12</a:t>
            </a:fld>
            <a:endParaRPr lang="en-US"/>
          </a:p>
        </p:txBody>
      </p:sp>
    </p:spTree>
    <p:extLst>
      <p:ext uri="{BB962C8B-B14F-4D97-AF65-F5344CB8AC3E}">
        <p14:creationId xmlns:p14="http://schemas.microsoft.com/office/powerpoint/2010/main" val="23838674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 Competencies</a:t>
            </a:r>
          </a:p>
          <a:p>
            <a:pPr marL="171450" indent="-171450">
              <a:buFont typeface="Arial" panose="020B0604020202020204" pitchFamily="34" charset="0"/>
              <a:buChar char="•"/>
            </a:pPr>
            <a:r>
              <a:rPr lang="en-US" dirty="0"/>
              <a:t>Social Awareness</a:t>
            </a:r>
          </a:p>
          <a:p>
            <a:pPr marL="628650" lvl="1" indent="-171450">
              <a:buFont typeface="Arial" panose="020B0604020202020204" pitchFamily="34" charset="0"/>
              <a:buChar char="•"/>
            </a:pPr>
            <a:r>
              <a:rPr lang="en-US" dirty="0"/>
              <a:t>Empathy</a:t>
            </a:r>
          </a:p>
        </p:txBody>
      </p:sp>
      <p:sp>
        <p:nvSpPr>
          <p:cNvPr id="4" name="Slide Number Placeholder 3"/>
          <p:cNvSpPr>
            <a:spLocks noGrp="1"/>
          </p:cNvSpPr>
          <p:nvPr>
            <p:ph type="sldNum" sz="quarter" idx="5"/>
          </p:nvPr>
        </p:nvSpPr>
        <p:spPr/>
        <p:txBody>
          <a:bodyPr/>
          <a:lstStyle/>
          <a:p>
            <a:fld id="{2D57D667-CF67-F846-A207-FDE455D954F9}" type="slidenum">
              <a:rPr lang="en-US" smtClean="0"/>
              <a:t>13</a:t>
            </a:fld>
            <a:endParaRPr lang="en-US"/>
          </a:p>
        </p:txBody>
      </p:sp>
    </p:spTree>
    <p:extLst>
      <p:ext uri="{BB962C8B-B14F-4D97-AF65-F5344CB8AC3E}">
        <p14:creationId xmlns:p14="http://schemas.microsoft.com/office/powerpoint/2010/main" val="25362346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Head, heart, hands and feet</a:t>
            </a:r>
          </a:p>
        </p:txBody>
      </p:sp>
      <p:sp>
        <p:nvSpPr>
          <p:cNvPr id="4" name="Slide Number Placeholder 3"/>
          <p:cNvSpPr>
            <a:spLocks noGrp="1"/>
          </p:cNvSpPr>
          <p:nvPr>
            <p:ph type="sldNum" sz="quarter" idx="5"/>
          </p:nvPr>
        </p:nvSpPr>
        <p:spPr/>
        <p:txBody>
          <a:bodyPr/>
          <a:lstStyle/>
          <a:p>
            <a:fld id="{2D57D667-CF67-F846-A207-FDE455D954F9}" type="slidenum">
              <a:rPr lang="en-US" smtClean="0"/>
              <a:t>14</a:t>
            </a:fld>
            <a:endParaRPr lang="en-US"/>
          </a:p>
        </p:txBody>
      </p:sp>
    </p:spTree>
    <p:extLst>
      <p:ext uri="{BB962C8B-B14F-4D97-AF65-F5344CB8AC3E}">
        <p14:creationId xmlns:p14="http://schemas.microsoft.com/office/powerpoint/2010/main" val="17342348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9DF7A494-4053-6B40-8016-278F98302A64}" type="datetimeFigureOut">
              <a:rPr lang="en-US" smtClean="0"/>
              <a:t>6/22/20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2727718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DF7A494-4053-6B40-8016-278F98302A64}" type="datetimeFigureOut">
              <a:rPr lang="en-US" smtClean="0"/>
              <a:t>6/22/20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1618062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DF7A494-4053-6B40-8016-278F98302A64}" type="datetimeFigureOut">
              <a:rPr lang="en-US" smtClean="0"/>
              <a:t>6/22/20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3111972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DF7A494-4053-6B40-8016-278F98302A64}" type="datetimeFigureOut">
              <a:rPr lang="en-US" smtClean="0"/>
              <a:t>6/22/20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1905092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DF7A494-4053-6B40-8016-278F98302A64}" type="datetimeFigureOut">
              <a:rPr lang="en-US" smtClean="0"/>
              <a:t>6/22/20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155909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9DF7A494-4053-6B40-8016-278F98302A64}" type="datetimeFigureOut">
              <a:rPr lang="en-US" smtClean="0"/>
              <a:t>6/22/20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1865960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9DF7A494-4053-6B40-8016-278F98302A64}" type="datetimeFigureOut">
              <a:rPr lang="en-US" smtClean="0"/>
              <a:t>6/22/20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830134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9DF7A494-4053-6B40-8016-278F98302A64}" type="datetimeFigureOut">
              <a:rPr lang="en-US" smtClean="0"/>
              <a:t>6/22/20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3232993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F7A494-4053-6B40-8016-278F98302A64}" type="datetimeFigureOut">
              <a:rPr lang="en-US" smtClean="0"/>
              <a:t>6/22/20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1581113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9DF7A494-4053-6B40-8016-278F98302A64}" type="datetimeFigureOut">
              <a:rPr lang="en-US" smtClean="0"/>
              <a:t>6/22/20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2019526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9DF7A494-4053-6B40-8016-278F98302A64}" type="datetimeFigureOut">
              <a:rPr lang="en-US" smtClean="0"/>
              <a:t>6/22/20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62518B-43A1-7545-A584-3AC483BC9D91}" type="slidenum">
              <a:rPr lang="en-US" smtClean="0"/>
              <a:t>‹#›</a:t>
            </a:fld>
            <a:endParaRPr lang="en-US"/>
          </a:p>
        </p:txBody>
      </p:sp>
    </p:spTree>
    <p:extLst>
      <p:ext uri="{BB962C8B-B14F-4D97-AF65-F5344CB8AC3E}">
        <p14:creationId xmlns:p14="http://schemas.microsoft.com/office/powerpoint/2010/main" val="3010476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9DF7A494-4053-6B40-8016-278F98302A64}" type="datetimeFigureOut">
              <a:rPr lang="en-US" smtClean="0"/>
              <a:t>6/22/20</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7862518B-43A1-7545-A584-3AC483BC9D91}" type="slidenum">
              <a:rPr lang="en-US" smtClean="0"/>
              <a:t>‹#›</a:t>
            </a:fld>
            <a:endParaRPr lang="en-US"/>
          </a:p>
        </p:txBody>
      </p:sp>
    </p:spTree>
    <p:extLst>
      <p:ext uri="{BB962C8B-B14F-4D97-AF65-F5344CB8AC3E}">
        <p14:creationId xmlns:p14="http://schemas.microsoft.com/office/powerpoint/2010/main" val="215248943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pixabay.com/illustrations/fish-kids-clip-art-pink-cartoon-1177208/" TargetMode="External"/><Relationship Id="rId3" Type="http://schemas.openxmlformats.org/officeDocument/2006/relationships/customXml" Target="../ink/ink26.xml"/><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openclipart.org/detail/194520/cartoon-monkey" TargetMode="External"/><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3.png"/><Relationship Id="rId7" Type="http://schemas.openxmlformats.org/officeDocument/2006/relationships/image" Target="../media/image11.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jpeg"/><Relationship Id="rId11" Type="http://schemas.openxmlformats.org/officeDocument/2006/relationships/image" Target="../media/image15.jpeg"/><Relationship Id="rId5" Type="http://schemas.openxmlformats.org/officeDocument/2006/relationships/image" Target="../media/image6.jpg"/><Relationship Id="rId10" Type="http://schemas.openxmlformats.org/officeDocument/2006/relationships/image" Target="../media/image14.jpeg"/><Relationship Id="rId4" Type="http://schemas.openxmlformats.org/officeDocument/2006/relationships/image" Target="../media/image5.jpg"/><Relationship Id="rId9" Type="http://schemas.openxmlformats.org/officeDocument/2006/relationships/image" Target="../media/image1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pixabay.com/en/girl-happy-dress-stickman-305371/"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commons.wikimedia.org/wiki/File:Hand_left.svg"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s://en.wikipedia.org/wiki/File:Soccer_ball.svg" TargetMode="External"/><Relationship Id="rId3" Type="http://schemas.openxmlformats.org/officeDocument/2006/relationships/image" Target="../media/image18.png"/><Relationship Id="rId7" Type="http://schemas.openxmlformats.org/officeDocument/2006/relationships/image" Target="../media/image20.png"/><Relationship Id="rId12" Type="http://schemas.openxmlformats.org/officeDocument/2006/relationships/hyperlink" Target="https://pixabay.com/en/flower-pink-leaf-summer-blossom-306165/"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de.wikipedia.org/wiki/Datei:Red_apple_with_leaf.svg" TargetMode="External"/><Relationship Id="rId11" Type="http://schemas.openxmlformats.org/officeDocument/2006/relationships/image" Target="../media/image22.png"/><Relationship Id="rId5" Type="http://schemas.openxmlformats.org/officeDocument/2006/relationships/image" Target="../media/image19.png"/><Relationship Id="rId10" Type="http://schemas.openxmlformats.org/officeDocument/2006/relationships/hyperlink" Target="https://pixabay.com/en/leaf-veins-nerves-single-green-305495/" TargetMode="External"/><Relationship Id="rId4" Type="http://schemas.openxmlformats.org/officeDocument/2006/relationships/hyperlink" Target="https://en.wikipedia.org/wiki/File:Nuvola_apps_bookcase.svg" TargetMode="External"/><Relationship Id="rId9" Type="http://schemas.openxmlformats.org/officeDocument/2006/relationships/image" Target="../media/image2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jpeg"/><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3" Type="http://schemas.openxmlformats.org/officeDocument/2006/relationships/customXml" Target="../ink/ink5.xml"/><Relationship Id="rId18" Type="http://schemas.openxmlformats.org/officeDocument/2006/relationships/customXml" Target="../ink/ink10.xml"/><Relationship Id="rId26" Type="http://schemas.openxmlformats.org/officeDocument/2006/relationships/customXml" Target="../ink/ink18.xml"/><Relationship Id="rId3" Type="http://schemas.openxmlformats.org/officeDocument/2006/relationships/image" Target="../media/image2.jpeg"/><Relationship Id="rId21" Type="http://schemas.openxmlformats.org/officeDocument/2006/relationships/customXml" Target="../ink/ink13.xml"/><Relationship Id="rId34" Type="http://schemas.openxmlformats.org/officeDocument/2006/relationships/image" Target="../media/image6.jpg"/><Relationship Id="rId7" Type="http://schemas.openxmlformats.org/officeDocument/2006/relationships/customXml" Target="../ink/ink1.xml"/><Relationship Id="rId12" Type="http://schemas.openxmlformats.org/officeDocument/2006/relationships/customXml" Target="../ink/ink4.xml"/><Relationship Id="rId17" Type="http://schemas.openxmlformats.org/officeDocument/2006/relationships/customXml" Target="../ink/ink9.xml"/><Relationship Id="rId25" Type="http://schemas.openxmlformats.org/officeDocument/2006/relationships/customXml" Target="../ink/ink17.xml"/><Relationship Id="rId33" Type="http://schemas.openxmlformats.org/officeDocument/2006/relationships/customXml" Target="../ink/ink25.xml"/><Relationship Id="rId2" Type="http://schemas.openxmlformats.org/officeDocument/2006/relationships/notesSlide" Target="../notesSlides/notesSlide4.xml"/><Relationship Id="rId16" Type="http://schemas.openxmlformats.org/officeDocument/2006/relationships/customXml" Target="../ink/ink8.xml"/><Relationship Id="rId20" Type="http://schemas.openxmlformats.org/officeDocument/2006/relationships/customXml" Target="../ink/ink12.xml"/><Relationship Id="rId29" Type="http://schemas.openxmlformats.org/officeDocument/2006/relationships/customXml" Target="../ink/ink21.xml"/><Relationship Id="rId1" Type="http://schemas.openxmlformats.org/officeDocument/2006/relationships/slideLayout" Target="../slideLayouts/slideLayout4.xml"/><Relationship Id="rId6" Type="http://schemas.openxmlformats.org/officeDocument/2006/relationships/image" Target="../media/image5.jpg"/><Relationship Id="rId11" Type="http://schemas.openxmlformats.org/officeDocument/2006/relationships/image" Target="../media/image7.png"/><Relationship Id="rId24" Type="http://schemas.openxmlformats.org/officeDocument/2006/relationships/customXml" Target="../ink/ink16.xml"/><Relationship Id="rId32" Type="http://schemas.openxmlformats.org/officeDocument/2006/relationships/customXml" Target="../ink/ink24.xml"/><Relationship Id="rId5" Type="http://schemas.openxmlformats.org/officeDocument/2006/relationships/image" Target="../media/image4.png"/><Relationship Id="rId15" Type="http://schemas.openxmlformats.org/officeDocument/2006/relationships/customXml" Target="../ink/ink7.xml"/><Relationship Id="rId23" Type="http://schemas.openxmlformats.org/officeDocument/2006/relationships/customXml" Target="../ink/ink15.xml"/><Relationship Id="rId28" Type="http://schemas.openxmlformats.org/officeDocument/2006/relationships/customXml" Target="../ink/ink20.xml"/><Relationship Id="rId10" Type="http://schemas.openxmlformats.org/officeDocument/2006/relationships/customXml" Target="../ink/ink3.xml"/><Relationship Id="rId19" Type="http://schemas.openxmlformats.org/officeDocument/2006/relationships/customXml" Target="../ink/ink11.xml"/><Relationship Id="rId31" Type="http://schemas.openxmlformats.org/officeDocument/2006/relationships/customXml" Target="../ink/ink23.xml"/><Relationship Id="rId4" Type="http://schemas.openxmlformats.org/officeDocument/2006/relationships/image" Target="../media/image3.png"/><Relationship Id="rId9" Type="http://schemas.openxmlformats.org/officeDocument/2006/relationships/customXml" Target="../ink/ink2.xml"/><Relationship Id="rId14" Type="http://schemas.openxmlformats.org/officeDocument/2006/relationships/customXml" Target="../ink/ink6.xml"/><Relationship Id="rId22" Type="http://schemas.openxmlformats.org/officeDocument/2006/relationships/customXml" Target="../ink/ink14.xml"/><Relationship Id="rId27" Type="http://schemas.openxmlformats.org/officeDocument/2006/relationships/customXml" Target="../ink/ink19.xml"/><Relationship Id="rId30" Type="http://schemas.openxmlformats.org/officeDocument/2006/relationships/customXml" Target="../ink/ink22.xml"/><Relationship Id="rId8"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8EBD6-7D2D-4446-AF3B-8D142A8362E9}"/>
              </a:ext>
            </a:extLst>
          </p:cNvPr>
          <p:cNvSpPr>
            <a:spLocks noGrp="1"/>
          </p:cNvSpPr>
          <p:nvPr>
            <p:ph type="ctrTitle"/>
          </p:nvPr>
        </p:nvSpPr>
        <p:spPr/>
        <p:txBody>
          <a:bodyPr anchor="ctr"/>
          <a:lstStyle/>
          <a:p>
            <a:r>
              <a:rPr lang="en-US" dirty="0"/>
              <a:t>My Social Emotional Learning Workbook</a:t>
            </a:r>
          </a:p>
        </p:txBody>
      </p:sp>
      <p:sp>
        <p:nvSpPr>
          <p:cNvPr id="3" name="Subtitle 2">
            <a:extLst>
              <a:ext uri="{FF2B5EF4-FFF2-40B4-BE49-F238E27FC236}">
                <a16:creationId xmlns:a16="http://schemas.microsoft.com/office/drawing/2014/main" id="{46F3CA94-0196-9C4F-A15D-7EC8CC9847C9}"/>
              </a:ext>
            </a:extLst>
          </p:cNvPr>
          <p:cNvSpPr>
            <a:spLocks noGrp="1"/>
          </p:cNvSpPr>
          <p:nvPr>
            <p:ph type="subTitle" idx="1"/>
          </p:nvPr>
        </p:nvSpPr>
        <p:spPr/>
        <p:txBody>
          <a:bodyPr/>
          <a:lstStyle/>
          <a:p>
            <a:r>
              <a:rPr lang="en-US" dirty="0"/>
              <a:t>Suitable for children ages 6+</a:t>
            </a:r>
          </a:p>
        </p:txBody>
      </p:sp>
      <p:sp>
        <p:nvSpPr>
          <p:cNvPr id="4" name="TextBox 3">
            <a:extLst>
              <a:ext uri="{FF2B5EF4-FFF2-40B4-BE49-F238E27FC236}">
                <a16:creationId xmlns:a16="http://schemas.microsoft.com/office/drawing/2014/main" id="{65B1D257-6DF1-9844-A2F4-E63FDEFEB97A}"/>
              </a:ext>
            </a:extLst>
          </p:cNvPr>
          <p:cNvSpPr txBox="1"/>
          <p:nvPr/>
        </p:nvSpPr>
        <p:spPr>
          <a:xfrm>
            <a:off x="933450" y="5906558"/>
            <a:ext cx="5143500" cy="3600986"/>
          </a:xfrm>
          <a:prstGeom prst="rect">
            <a:avLst/>
          </a:prstGeom>
          <a:noFill/>
        </p:spPr>
        <p:txBody>
          <a:bodyPr wrap="square" rtlCol="0">
            <a:spAutoFit/>
          </a:bodyPr>
          <a:lstStyle/>
          <a:p>
            <a:r>
              <a:rPr lang="en-US" dirty="0"/>
              <a:t>My name is: </a:t>
            </a:r>
            <a:r>
              <a:rPr lang="en-US" baseline="-25000" dirty="0"/>
              <a:t>………………………………………………………………………………………</a:t>
            </a:r>
          </a:p>
          <a:p>
            <a:endParaRPr lang="en-US" baseline="-25000" dirty="0"/>
          </a:p>
          <a:p>
            <a:endParaRPr lang="en-US" dirty="0"/>
          </a:p>
          <a:p>
            <a:endParaRPr lang="en-US" dirty="0"/>
          </a:p>
          <a:p>
            <a:r>
              <a:rPr lang="en-US" dirty="0"/>
              <a:t>I am </a:t>
            </a:r>
            <a:r>
              <a:rPr lang="en-US" baseline="-25000" dirty="0"/>
              <a:t>…………………….. </a:t>
            </a:r>
            <a:r>
              <a:rPr lang="en-US" dirty="0"/>
              <a:t> years old. </a:t>
            </a:r>
          </a:p>
          <a:p>
            <a:endParaRPr lang="en-US" dirty="0"/>
          </a:p>
          <a:p>
            <a:endParaRPr lang="en-US" dirty="0"/>
          </a:p>
          <a:p>
            <a:r>
              <a:rPr lang="en-US" dirty="0"/>
              <a:t>I live in </a:t>
            </a:r>
            <a:r>
              <a:rPr lang="en-US" baseline="-25000" dirty="0"/>
              <a:t>………………………………………………………………………………………………….</a:t>
            </a:r>
            <a:endParaRPr lang="en-US" dirty="0"/>
          </a:p>
          <a:p>
            <a:endParaRPr lang="en-US" dirty="0"/>
          </a:p>
          <a:p>
            <a:endParaRPr lang="en-US" dirty="0"/>
          </a:p>
          <a:p>
            <a:endParaRPr lang="en-US" dirty="0"/>
          </a:p>
          <a:p>
            <a:endParaRPr lang="en-US" dirty="0"/>
          </a:p>
          <a:p>
            <a:endParaRPr lang="en-US" dirty="0"/>
          </a:p>
        </p:txBody>
      </p:sp>
      <p:pic>
        <p:nvPicPr>
          <p:cNvPr id="5" name="Picture 4" descr="A close up of a logo&#10;&#10;Description automatically generated">
            <a:extLst>
              <a:ext uri="{FF2B5EF4-FFF2-40B4-BE49-F238E27FC236}">
                <a16:creationId xmlns:a16="http://schemas.microsoft.com/office/drawing/2014/main" id="{68EF54A4-608A-C548-BE17-48230E732E3A}"/>
              </a:ext>
            </a:extLst>
          </p:cNvPr>
          <p:cNvPicPr>
            <a:picLocks noChangeAspect="1"/>
          </p:cNvPicPr>
          <p:nvPr/>
        </p:nvPicPr>
        <p:blipFill>
          <a:blip r:embed="rId2"/>
          <a:stretch>
            <a:fillRect/>
          </a:stretch>
        </p:blipFill>
        <p:spPr>
          <a:xfrm>
            <a:off x="284813" y="413175"/>
            <a:ext cx="2334718" cy="602671"/>
          </a:xfrm>
          <a:prstGeom prst="rect">
            <a:avLst/>
          </a:prstGeom>
        </p:spPr>
      </p:pic>
    </p:spTree>
    <p:extLst>
      <p:ext uri="{BB962C8B-B14F-4D97-AF65-F5344CB8AC3E}">
        <p14:creationId xmlns:p14="http://schemas.microsoft.com/office/powerpoint/2010/main" val="3003608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C43B-6ACF-AF4D-B94D-54FB207F4EDB}"/>
              </a:ext>
            </a:extLst>
          </p:cNvPr>
          <p:cNvSpPr>
            <a:spLocks noGrp="1"/>
          </p:cNvSpPr>
          <p:nvPr>
            <p:ph type="title"/>
          </p:nvPr>
        </p:nvSpPr>
        <p:spPr>
          <a:xfrm>
            <a:off x="471488" y="486836"/>
            <a:ext cx="5915025" cy="647697"/>
          </a:xfrm>
        </p:spPr>
        <p:txBody>
          <a:bodyPr/>
          <a:lstStyle/>
          <a:p>
            <a:pPr algn="ctr"/>
            <a:r>
              <a:rPr lang="en-US" dirty="0">
                <a:latin typeface="Comic Sans MS" panose="030F0902030302020204" pitchFamily="66" charset="0"/>
              </a:rPr>
              <a:t>Thought Clouds</a:t>
            </a:r>
          </a:p>
        </p:txBody>
      </p:sp>
      <p:sp>
        <p:nvSpPr>
          <p:cNvPr id="4" name="TextBox 3">
            <a:extLst>
              <a:ext uri="{FF2B5EF4-FFF2-40B4-BE49-F238E27FC236}">
                <a16:creationId xmlns:a16="http://schemas.microsoft.com/office/drawing/2014/main" id="{D3B8EF6D-BFEB-4A43-93AC-C3BE1D39F508}"/>
              </a:ext>
            </a:extLst>
          </p:cNvPr>
          <p:cNvSpPr txBox="1"/>
          <p:nvPr/>
        </p:nvSpPr>
        <p:spPr>
          <a:xfrm>
            <a:off x="471488" y="1045686"/>
            <a:ext cx="5915024" cy="830997"/>
          </a:xfrm>
          <a:prstGeom prst="rect">
            <a:avLst/>
          </a:prstGeom>
          <a:noFill/>
        </p:spPr>
        <p:txBody>
          <a:bodyPr wrap="square" rtlCol="0">
            <a:spAutoFit/>
          </a:bodyPr>
          <a:lstStyle/>
          <a:p>
            <a:pPr algn="just"/>
            <a:r>
              <a:rPr lang="en-US" sz="1600" dirty="0"/>
              <a:t>Sit quietly and focus on your breathing. When you notice you are having a thought, draw it on a cloud and let it drift away. Come back to focusing on your breathing. </a:t>
            </a:r>
          </a:p>
        </p:txBody>
      </p:sp>
      <p:sp>
        <p:nvSpPr>
          <p:cNvPr id="5" name="Cloud Callout 4">
            <a:extLst>
              <a:ext uri="{FF2B5EF4-FFF2-40B4-BE49-F238E27FC236}">
                <a16:creationId xmlns:a16="http://schemas.microsoft.com/office/drawing/2014/main" id="{37229CCF-2064-CB45-AA21-32412E8D76F0}"/>
              </a:ext>
            </a:extLst>
          </p:cNvPr>
          <p:cNvSpPr/>
          <p:nvPr/>
        </p:nvSpPr>
        <p:spPr>
          <a:xfrm rot="2060521">
            <a:off x="3512809" y="1754499"/>
            <a:ext cx="3081546" cy="2375475"/>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loud Callout 7">
            <a:extLst>
              <a:ext uri="{FF2B5EF4-FFF2-40B4-BE49-F238E27FC236}">
                <a16:creationId xmlns:a16="http://schemas.microsoft.com/office/drawing/2014/main" id="{82EC009D-D6B2-624C-A2C7-0D00079922F7}"/>
              </a:ext>
            </a:extLst>
          </p:cNvPr>
          <p:cNvSpPr/>
          <p:nvPr/>
        </p:nvSpPr>
        <p:spPr>
          <a:xfrm>
            <a:off x="105835" y="1992547"/>
            <a:ext cx="2980267" cy="2469413"/>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loud Callout 8">
            <a:extLst>
              <a:ext uri="{FF2B5EF4-FFF2-40B4-BE49-F238E27FC236}">
                <a16:creationId xmlns:a16="http://schemas.microsoft.com/office/drawing/2014/main" id="{2F02D9C6-5F8E-8949-89B6-DEE277135F4B}"/>
              </a:ext>
            </a:extLst>
          </p:cNvPr>
          <p:cNvSpPr/>
          <p:nvPr/>
        </p:nvSpPr>
        <p:spPr>
          <a:xfrm rot="21121525">
            <a:off x="2246886" y="4162930"/>
            <a:ext cx="2806696" cy="2469413"/>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loud Callout 9">
            <a:extLst>
              <a:ext uri="{FF2B5EF4-FFF2-40B4-BE49-F238E27FC236}">
                <a16:creationId xmlns:a16="http://schemas.microsoft.com/office/drawing/2014/main" id="{0E8A19BB-1C2F-1C4E-86D1-E29A5B2AD6F9}"/>
              </a:ext>
            </a:extLst>
          </p:cNvPr>
          <p:cNvSpPr/>
          <p:nvPr/>
        </p:nvSpPr>
        <p:spPr>
          <a:xfrm>
            <a:off x="3712631" y="6495357"/>
            <a:ext cx="2980266" cy="2161807"/>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loud Callout 10">
            <a:extLst>
              <a:ext uri="{FF2B5EF4-FFF2-40B4-BE49-F238E27FC236}">
                <a16:creationId xmlns:a16="http://schemas.microsoft.com/office/drawing/2014/main" id="{74CB63BF-48EB-2D45-9EB0-7D1A50FD71E7}"/>
              </a:ext>
            </a:extLst>
          </p:cNvPr>
          <p:cNvSpPr/>
          <p:nvPr/>
        </p:nvSpPr>
        <p:spPr>
          <a:xfrm>
            <a:off x="105835" y="6350001"/>
            <a:ext cx="2806697" cy="2307164"/>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1550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552AD-8019-3745-9543-4548A701266D}"/>
              </a:ext>
            </a:extLst>
          </p:cNvPr>
          <p:cNvSpPr>
            <a:spLocks noGrp="1"/>
          </p:cNvSpPr>
          <p:nvPr>
            <p:ph type="title"/>
          </p:nvPr>
        </p:nvSpPr>
        <p:spPr>
          <a:xfrm>
            <a:off x="471488" y="486837"/>
            <a:ext cx="5915025" cy="421212"/>
          </a:xfrm>
        </p:spPr>
        <p:txBody>
          <a:bodyPr>
            <a:noAutofit/>
          </a:bodyPr>
          <a:lstStyle/>
          <a:p>
            <a:pPr algn="ctr"/>
            <a:r>
              <a:rPr lang="en-US" sz="2400" b="1" dirty="0">
                <a:latin typeface="Comic Sans MS" panose="030F0902030302020204" pitchFamily="66" charset="0"/>
              </a:rPr>
              <a:t>My Comfy Place</a:t>
            </a:r>
          </a:p>
        </p:txBody>
      </p:sp>
      <p:sp>
        <p:nvSpPr>
          <p:cNvPr id="4" name="TextBox 3">
            <a:extLst>
              <a:ext uri="{FF2B5EF4-FFF2-40B4-BE49-F238E27FC236}">
                <a16:creationId xmlns:a16="http://schemas.microsoft.com/office/drawing/2014/main" id="{B11109F1-5411-F743-B9AB-5A469E459171}"/>
              </a:ext>
            </a:extLst>
          </p:cNvPr>
          <p:cNvSpPr txBox="1"/>
          <p:nvPr/>
        </p:nvSpPr>
        <p:spPr>
          <a:xfrm>
            <a:off x="128587" y="8121719"/>
            <a:ext cx="6029325" cy="892552"/>
          </a:xfrm>
          <a:prstGeom prst="rect">
            <a:avLst/>
          </a:prstGeom>
          <a:noFill/>
        </p:spPr>
        <p:txBody>
          <a:bodyPr wrap="square" rtlCol="0">
            <a:spAutoFit/>
          </a:bodyPr>
          <a:lstStyle/>
          <a:p>
            <a:r>
              <a:rPr lang="en-US" sz="1300" dirty="0"/>
              <a:t>Draw your very own comfy place. Your comfy place can have anything that will make you feel better. Things that make you feel happy when you are feeling sad. You can go to your happy place in your imagination when you are feeling sad, when you need some time to calm down, or even when you are feeling happy!</a:t>
            </a:r>
          </a:p>
        </p:txBody>
      </p:sp>
      <p:sp>
        <p:nvSpPr>
          <p:cNvPr id="7" name="Cloud 6">
            <a:extLst>
              <a:ext uri="{FF2B5EF4-FFF2-40B4-BE49-F238E27FC236}">
                <a16:creationId xmlns:a16="http://schemas.microsoft.com/office/drawing/2014/main" id="{B58B1B4E-504F-7B4E-AA47-44BC53E91C11}"/>
              </a:ext>
            </a:extLst>
          </p:cNvPr>
          <p:cNvSpPr/>
          <p:nvPr/>
        </p:nvSpPr>
        <p:spPr>
          <a:xfrm>
            <a:off x="128588" y="908048"/>
            <a:ext cx="6572250" cy="7092951"/>
          </a:xfrm>
          <a:prstGeom prst="cloud">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loud 8">
            <a:extLst>
              <a:ext uri="{FF2B5EF4-FFF2-40B4-BE49-F238E27FC236}">
                <a16:creationId xmlns:a16="http://schemas.microsoft.com/office/drawing/2014/main" id="{3FD8F69A-2A65-F448-A6A9-F6F229D78F87}"/>
              </a:ext>
            </a:extLst>
          </p:cNvPr>
          <p:cNvSpPr/>
          <p:nvPr/>
        </p:nvSpPr>
        <p:spPr>
          <a:xfrm rot="5810125">
            <a:off x="5943555" y="5976020"/>
            <a:ext cx="711423" cy="821494"/>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loud 9">
            <a:extLst>
              <a:ext uri="{FF2B5EF4-FFF2-40B4-BE49-F238E27FC236}">
                <a16:creationId xmlns:a16="http://schemas.microsoft.com/office/drawing/2014/main" id="{BB077DDA-1CCB-A948-AF74-6E2A1AF866C6}"/>
              </a:ext>
            </a:extLst>
          </p:cNvPr>
          <p:cNvSpPr/>
          <p:nvPr/>
        </p:nvSpPr>
        <p:spPr>
          <a:xfrm>
            <a:off x="6145881" y="7084206"/>
            <a:ext cx="457201" cy="517939"/>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loud 10">
            <a:extLst>
              <a:ext uri="{FF2B5EF4-FFF2-40B4-BE49-F238E27FC236}">
                <a16:creationId xmlns:a16="http://schemas.microsoft.com/office/drawing/2014/main" id="{BC5F9EE3-19BC-244F-A4C4-AD89D92E0164}"/>
              </a:ext>
            </a:extLst>
          </p:cNvPr>
          <p:cNvSpPr/>
          <p:nvPr/>
        </p:nvSpPr>
        <p:spPr>
          <a:xfrm>
            <a:off x="5849103" y="7757033"/>
            <a:ext cx="296778" cy="304325"/>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91458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1A5D4-14B9-7C42-9934-48152FFE235D}"/>
              </a:ext>
            </a:extLst>
          </p:cNvPr>
          <p:cNvSpPr>
            <a:spLocks noGrp="1"/>
          </p:cNvSpPr>
          <p:nvPr>
            <p:ph type="title"/>
          </p:nvPr>
        </p:nvSpPr>
        <p:spPr>
          <a:xfrm>
            <a:off x="471488" y="486836"/>
            <a:ext cx="5915025" cy="813327"/>
          </a:xfrm>
        </p:spPr>
        <p:txBody>
          <a:bodyPr/>
          <a:lstStyle/>
          <a:p>
            <a:pPr algn="ctr"/>
            <a:r>
              <a:rPr lang="en-US" dirty="0"/>
              <a:t>Square Breathing </a:t>
            </a:r>
          </a:p>
        </p:txBody>
      </p:sp>
      <p:sp>
        <p:nvSpPr>
          <p:cNvPr id="30" name="Rectangle 29">
            <a:extLst>
              <a:ext uri="{FF2B5EF4-FFF2-40B4-BE49-F238E27FC236}">
                <a16:creationId xmlns:a16="http://schemas.microsoft.com/office/drawing/2014/main" id="{C94A69EA-EC5F-C24F-B97B-934B85286A78}"/>
              </a:ext>
            </a:extLst>
          </p:cNvPr>
          <p:cNvSpPr/>
          <p:nvPr/>
        </p:nvSpPr>
        <p:spPr>
          <a:xfrm>
            <a:off x="1269801" y="1884889"/>
            <a:ext cx="4318397" cy="4315886"/>
          </a:xfrm>
          <a:prstGeom prst="rect">
            <a:avLst/>
          </a:prstGeom>
          <a:noFill/>
          <a:ln w="762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Bent Arrow 35">
            <a:extLst>
              <a:ext uri="{FF2B5EF4-FFF2-40B4-BE49-F238E27FC236}">
                <a16:creationId xmlns:a16="http://schemas.microsoft.com/office/drawing/2014/main" id="{81E88FAC-26E7-1F4F-B670-56561776A94F}"/>
              </a:ext>
            </a:extLst>
          </p:cNvPr>
          <p:cNvSpPr/>
          <p:nvPr/>
        </p:nvSpPr>
        <p:spPr>
          <a:xfrm>
            <a:off x="840463" y="1325126"/>
            <a:ext cx="785812" cy="94297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7" name="Bent Arrow 36">
            <a:extLst>
              <a:ext uri="{FF2B5EF4-FFF2-40B4-BE49-F238E27FC236}">
                <a16:creationId xmlns:a16="http://schemas.microsoft.com/office/drawing/2014/main" id="{6DD9B344-527A-5A47-AEC6-AD1DA139FD56}"/>
              </a:ext>
            </a:extLst>
          </p:cNvPr>
          <p:cNvSpPr/>
          <p:nvPr/>
        </p:nvSpPr>
        <p:spPr>
          <a:xfrm rot="5400000">
            <a:off x="5351243" y="1304991"/>
            <a:ext cx="944870" cy="985141"/>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Bent Arrow 37">
            <a:extLst>
              <a:ext uri="{FF2B5EF4-FFF2-40B4-BE49-F238E27FC236}">
                <a16:creationId xmlns:a16="http://schemas.microsoft.com/office/drawing/2014/main" id="{3D441FB7-6924-A64D-942D-CC09FE26FEC2}"/>
              </a:ext>
            </a:extLst>
          </p:cNvPr>
          <p:cNvSpPr/>
          <p:nvPr/>
        </p:nvSpPr>
        <p:spPr>
          <a:xfrm rot="10800000">
            <a:off x="5272033" y="5909775"/>
            <a:ext cx="944870" cy="985141"/>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9" name="TextBox 38">
            <a:extLst>
              <a:ext uri="{FF2B5EF4-FFF2-40B4-BE49-F238E27FC236}">
                <a16:creationId xmlns:a16="http://schemas.microsoft.com/office/drawing/2014/main" id="{3A3D272E-9715-5D41-A40B-8F9B545AB9BD}"/>
              </a:ext>
            </a:extLst>
          </p:cNvPr>
          <p:cNvSpPr txBox="1"/>
          <p:nvPr/>
        </p:nvSpPr>
        <p:spPr>
          <a:xfrm>
            <a:off x="2228850" y="1402318"/>
            <a:ext cx="2671764" cy="369332"/>
          </a:xfrm>
          <a:prstGeom prst="rect">
            <a:avLst/>
          </a:prstGeom>
          <a:noFill/>
        </p:spPr>
        <p:txBody>
          <a:bodyPr wrap="square" rtlCol="0">
            <a:spAutoFit/>
          </a:bodyPr>
          <a:lstStyle/>
          <a:p>
            <a:r>
              <a:rPr lang="en-US" dirty="0"/>
              <a:t>Hold for 4 seconds</a:t>
            </a:r>
          </a:p>
        </p:txBody>
      </p:sp>
      <p:sp>
        <p:nvSpPr>
          <p:cNvPr id="40" name="TextBox 39">
            <a:extLst>
              <a:ext uri="{FF2B5EF4-FFF2-40B4-BE49-F238E27FC236}">
                <a16:creationId xmlns:a16="http://schemas.microsoft.com/office/drawing/2014/main" id="{1D69CFC3-5A9F-FA41-B459-A3D1C7BA32F3}"/>
              </a:ext>
            </a:extLst>
          </p:cNvPr>
          <p:cNvSpPr txBox="1"/>
          <p:nvPr/>
        </p:nvSpPr>
        <p:spPr>
          <a:xfrm>
            <a:off x="2093117" y="6488545"/>
            <a:ext cx="2671764" cy="369332"/>
          </a:xfrm>
          <a:prstGeom prst="rect">
            <a:avLst/>
          </a:prstGeom>
          <a:noFill/>
        </p:spPr>
        <p:txBody>
          <a:bodyPr wrap="square" rtlCol="0">
            <a:spAutoFit/>
          </a:bodyPr>
          <a:lstStyle/>
          <a:p>
            <a:r>
              <a:rPr lang="en-US" dirty="0"/>
              <a:t>Hold for 4 seconds</a:t>
            </a:r>
          </a:p>
        </p:txBody>
      </p:sp>
      <p:sp>
        <p:nvSpPr>
          <p:cNvPr id="42" name="TextBox 41">
            <a:extLst>
              <a:ext uri="{FF2B5EF4-FFF2-40B4-BE49-F238E27FC236}">
                <a16:creationId xmlns:a16="http://schemas.microsoft.com/office/drawing/2014/main" id="{FC3E337B-628D-7E49-8AF0-BAB123856060}"/>
              </a:ext>
            </a:extLst>
          </p:cNvPr>
          <p:cNvSpPr txBox="1"/>
          <p:nvPr/>
        </p:nvSpPr>
        <p:spPr>
          <a:xfrm rot="16200000">
            <a:off x="-378619" y="3858166"/>
            <a:ext cx="2671764" cy="369332"/>
          </a:xfrm>
          <a:prstGeom prst="rect">
            <a:avLst/>
          </a:prstGeom>
          <a:noFill/>
        </p:spPr>
        <p:txBody>
          <a:bodyPr wrap="square" rtlCol="0">
            <a:spAutoFit/>
          </a:bodyPr>
          <a:lstStyle/>
          <a:p>
            <a:r>
              <a:rPr lang="en-US" dirty="0"/>
              <a:t>Breathe in for 4 seconds</a:t>
            </a:r>
          </a:p>
        </p:txBody>
      </p:sp>
      <p:sp>
        <p:nvSpPr>
          <p:cNvPr id="43" name="TextBox 42">
            <a:extLst>
              <a:ext uri="{FF2B5EF4-FFF2-40B4-BE49-F238E27FC236}">
                <a16:creationId xmlns:a16="http://schemas.microsoft.com/office/drawing/2014/main" id="{085FF173-0DEC-7B41-A8C8-037D6D6611BA}"/>
              </a:ext>
            </a:extLst>
          </p:cNvPr>
          <p:cNvSpPr txBox="1"/>
          <p:nvPr/>
        </p:nvSpPr>
        <p:spPr>
          <a:xfrm rot="5400000">
            <a:off x="4749522" y="3858166"/>
            <a:ext cx="2671764" cy="369332"/>
          </a:xfrm>
          <a:prstGeom prst="rect">
            <a:avLst/>
          </a:prstGeom>
          <a:noFill/>
        </p:spPr>
        <p:txBody>
          <a:bodyPr wrap="square" rtlCol="0">
            <a:spAutoFit/>
          </a:bodyPr>
          <a:lstStyle/>
          <a:p>
            <a:r>
              <a:rPr lang="en-US" dirty="0"/>
              <a:t>Breathe out for 4 seconds</a:t>
            </a:r>
          </a:p>
        </p:txBody>
      </p:sp>
      <p:sp>
        <p:nvSpPr>
          <p:cNvPr id="44" name="5-point Star 43">
            <a:extLst>
              <a:ext uri="{FF2B5EF4-FFF2-40B4-BE49-F238E27FC236}">
                <a16:creationId xmlns:a16="http://schemas.microsoft.com/office/drawing/2014/main" id="{FC97EF5A-F2B8-6944-BBE5-F6A5884BF57F}"/>
              </a:ext>
            </a:extLst>
          </p:cNvPr>
          <p:cNvSpPr/>
          <p:nvPr/>
        </p:nvSpPr>
        <p:spPr>
          <a:xfrm>
            <a:off x="541750" y="5647128"/>
            <a:ext cx="1283733" cy="115561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Start Here</a:t>
            </a:r>
          </a:p>
        </p:txBody>
      </p:sp>
    </p:spTree>
    <p:extLst>
      <p:ext uri="{BB962C8B-B14F-4D97-AF65-F5344CB8AC3E}">
        <p14:creationId xmlns:p14="http://schemas.microsoft.com/office/powerpoint/2010/main" val="41471599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F9359-BD9D-5547-BD36-DA1A7945F0FB}"/>
              </a:ext>
            </a:extLst>
          </p:cNvPr>
          <p:cNvSpPr>
            <a:spLocks noGrp="1"/>
          </p:cNvSpPr>
          <p:nvPr>
            <p:ph type="title"/>
          </p:nvPr>
        </p:nvSpPr>
        <p:spPr>
          <a:xfrm>
            <a:off x="471488" y="486837"/>
            <a:ext cx="5915025" cy="421212"/>
          </a:xfrm>
        </p:spPr>
        <p:txBody>
          <a:bodyPr>
            <a:normAutofit fontScale="90000"/>
          </a:bodyPr>
          <a:lstStyle/>
          <a:p>
            <a:pPr algn="ctr"/>
            <a:r>
              <a:rPr lang="en-US" sz="2800" dirty="0">
                <a:latin typeface="Comic Sans MS" panose="030F0902030302020204" pitchFamily="66" charset="0"/>
              </a:rPr>
              <a:t>Monkey and Fish</a:t>
            </a:r>
          </a:p>
        </p:txBody>
      </p:sp>
      <p:sp>
        <p:nvSpPr>
          <p:cNvPr id="6" name="Content Placeholder 5">
            <a:extLst>
              <a:ext uri="{FF2B5EF4-FFF2-40B4-BE49-F238E27FC236}">
                <a16:creationId xmlns:a16="http://schemas.microsoft.com/office/drawing/2014/main" id="{6632B5F9-5C31-3D4D-9648-7C0BC69D1DDC}"/>
              </a:ext>
            </a:extLst>
          </p:cNvPr>
          <p:cNvSpPr>
            <a:spLocks noGrp="1"/>
          </p:cNvSpPr>
          <p:nvPr>
            <p:ph idx="1"/>
          </p:nvPr>
        </p:nvSpPr>
        <p:spPr>
          <a:xfrm>
            <a:off x="554830" y="1471613"/>
            <a:ext cx="5915025" cy="4461870"/>
          </a:xfrm>
        </p:spPr>
        <p:txBody>
          <a:bodyPr>
            <a:normAutofit fontScale="85000" lnSpcReduction="10000"/>
          </a:bodyPr>
          <a:lstStyle/>
          <a:p>
            <a:pPr marL="0" indent="0" algn="just">
              <a:lnSpc>
                <a:spcPct val="150000"/>
              </a:lnSpc>
              <a:buNone/>
            </a:pPr>
            <a:r>
              <a:rPr lang="en-IE" sz="2600" dirty="0"/>
              <a:t>Monkey was sitting at the side of the river. He was eating a banana. He did not like going in the water. He did not like getting wet. Monkey looked in the river. He saw Fish. Fish was swimming. Monkey thought Fish had fallen in the river, Monkey did not know that Fish liked water. Monkey felt sorry for Fish, Monkey took Fish out of the water. Fish jumped and jumped. Then Fish died. Monkey started crying. He was trying to help.</a:t>
            </a:r>
          </a:p>
          <a:p>
            <a:pPr marL="0" indent="0">
              <a:buNone/>
            </a:pPr>
            <a:endParaRPr lang="en-US" dirty="0"/>
          </a:p>
        </p:txBody>
      </p:sp>
      <p:sp>
        <p:nvSpPr>
          <p:cNvPr id="8" name="TextBox 7">
            <a:extLst>
              <a:ext uri="{FF2B5EF4-FFF2-40B4-BE49-F238E27FC236}">
                <a16:creationId xmlns:a16="http://schemas.microsoft.com/office/drawing/2014/main" id="{1ACECFF7-4203-B344-AF91-9E5A5F753A22}"/>
              </a:ext>
            </a:extLst>
          </p:cNvPr>
          <p:cNvSpPr txBox="1"/>
          <p:nvPr/>
        </p:nvSpPr>
        <p:spPr>
          <a:xfrm>
            <a:off x="554830" y="1171575"/>
            <a:ext cx="5474495" cy="338554"/>
          </a:xfrm>
          <a:prstGeom prst="rect">
            <a:avLst/>
          </a:prstGeom>
          <a:noFill/>
        </p:spPr>
        <p:txBody>
          <a:bodyPr wrap="square" rtlCol="0">
            <a:spAutoFit/>
          </a:bodyPr>
          <a:lstStyle/>
          <a:p>
            <a:r>
              <a:rPr lang="en-US" sz="1600" dirty="0"/>
              <a:t>Read the story and answer the questions on the next page</a:t>
            </a:r>
          </a:p>
        </p:txBody>
      </p:sp>
      <mc:AlternateContent xmlns:mc="http://schemas.openxmlformats.org/markup-compatibility/2006" xmlns:p14="http://schemas.microsoft.com/office/powerpoint/2010/main">
        <mc:Choice Requires="p14">
          <p:contentPart p14:bwMode="auto" r:id="rId3">
            <p14:nvContentPartPr>
              <p14:cNvPr id="26" name="Ink 25">
                <a:extLst>
                  <a:ext uri="{FF2B5EF4-FFF2-40B4-BE49-F238E27FC236}">
                    <a16:creationId xmlns:a16="http://schemas.microsoft.com/office/drawing/2014/main" id="{2F7A6BA8-E75A-4A4A-9F15-062F7EC307AC}"/>
                  </a:ext>
                </a:extLst>
              </p14:cNvPr>
              <p14:cNvContentPartPr/>
              <p14:nvPr/>
            </p14:nvContentPartPr>
            <p14:xfrm>
              <a:off x="-143438" y="6185138"/>
              <a:ext cx="7381800" cy="3051360"/>
            </p14:xfrm>
          </p:contentPart>
        </mc:Choice>
        <mc:Fallback xmlns="">
          <p:pic>
            <p:nvPicPr>
              <p:cNvPr id="26" name="Ink 25">
                <a:extLst>
                  <a:ext uri="{FF2B5EF4-FFF2-40B4-BE49-F238E27FC236}">
                    <a16:creationId xmlns:a16="http://schemas.microsoft.com/office/drawing/2014/main" id="{2F7A6BA8-E75A-4A4A-9F15-062F7EC307AC}"/>
                  </a:ext>
                </a:extLst>
              </p:cNvPr>
              <p:cNvPicPr/>
              <p:nvPr/>
            </p:nvPicPr>
            <p:blipFill>
              <a:blip r:embed="rId4"/>
              <a:stretch>
                <a:fillRect/>
              </a:stretch>
            </p:blipFill>
            <p:spPr>
              <a:xfrm>
                <a:off x="-233078" y="6005138"/>
                <a:ext cx="7561440" cy="3411000"/>
              </a:xfrm>
              <a:prstGeom prst="rect">
                <a:avLst/>
              </a:prstGeom>
            </p:spPr>
          </p:pic>
        </mc:Fallback>
      </mc:AlternateContent>
      <p:pic>
        <p:nvPicPr>
          <p:cNvPr id="18" name="Picture 17" descr="A picture containing room&#10;&#10;Description automatically generated">
            <a:extLst>
              <a:ext uri="{FF2B5EF4-FFF2-40B4-BE49-F238E27FC236}">
                <a16:creationId xmlns:a16="http://schemas.microsoft.com/office/drawing/2014/main" id="{0AF83DE8-FBCF-844F-B26C-66C1FFBCFC55}"/>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4140994" y="5242146"/>
            <a:ext cx="2667333" cy="2714626"/>
          </a:xfrm>
          <a:prstGeom prst="rect">
            <a:avLst/>
          </a:prstGeom>
        </p:spPr>
      </p:pic>
      <p:pic>
        <p:nvPicPr>
          <p:cNvPr id="20" name="Picture 19" descr="A picture containing umbrella&#10;&#10;Description automatically generated">
            <a:extLst>
              <a:ext uri="{FF2B5EF4-FFF2-40B4-BE49-F238E27FC236}">
                <a16:creationId xmlns:a16="http://schemas.microsoft.com/office/drawing/2014/main" id="{0B74B711-6D18-E940-9707-608F849D9DCA}"/>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279652" y="7502118"/>
            <a:ext cx="2437356" cy="1482725"/>
          </a:xfrm>
          <a:prstGeom prst="rect">
            <a:avLst/>
          </a:prstGeom>
        </p:spPr>
      </p:pic>
    </p:spTree>
    <p:extLst>
      <p:ext uri="{BB962C8B-B14F-4D97-AF65-F5344CB8AC3E}">
        <p14:creationId xmlns:p14="http://schemas.microsoft.com/office/powerpoint/2010/main" val="33092279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13D2F8-57D9-7A4D-A6E3-E5F3EADF1D10}"/>
              </a:ext>
            </a:extLst>
          </p:cNvPr>
          <p:cNvSpPr>
            <a:spLocks noGrp="1"/>
          </p:cNvSpPr>
          <p:nvPr>
            <p:ph idx="1"/>
          </p:nvPr>
        </p:nvSpPr>
        <p:spPr>
          <a:xfrm>
            <a:off x="471488" y="1443789"/>
            <a:ext cx="5915025" cy="6792162"/>
          </a:xfrm>
        </p:spPr>
        <p:txBody>
          <a:bodyPr>
            <a:normAutofit fontScale="92500"/>
          </a:bodyPr>
          <a:lstStyle/>
          <a:p>
            <a:pPr marL="457200" indent="-457200">
              <a:buFont typeface="+mj-lt"/>
              <a:buAutoNum type="arabicPeriod"/>
            </a:pPr>
            <a:r>
              <a:rPr lang="en-US" dirty="0"/>
              <a:t>Did Monkey like the water? Circle the correct answer</a:t>
            </a:r>
          </a:p>
          <a:p>
            <a:pPr marL="0" indent="0">
              <a:buNone/>
            </a:pPr>
            <a:endParaRPr lang="en-US" dirty="0"/>
          </a:p>
          <a:p>
            <a:pPr marL="0" indent="0">
              <a:buNone/>
            </a:pPr>
            <a:r>
              <a:rPr lang="en-US" dirty="0"/>
              <a:t>	Yes				No</a:t>
            </a:r>
          </a:p>
          <a:p>
            <a:pPr marL="0" indent="0">
              <a:buNone/>
            </a:pPr>
            <a:endParaRPr lang="en-US" sz="1800" baseline="-25000" dirty="0"/>
          </a:p>
          <a:p>
            <a:pPr marL="0" indent="0">
              <a:buNone/>
            </a:pPr>
            <a:endParaRPr lang="en-US" sz="1800" dirty="0"/>
          </a:p>
          <a:p>
            <a:pPr marL="457200" indent="-457200">
              <a:buFont typeface="+mj-lt"/>
              <a:buAutoNum type="arabicPeriod" startAt="2"/>
            </a:pPr>
            <a:r>
              <a:rPr lang="en-US" dirty="0"/>
              <a:t>Did Fish like the water? Circle the correct answer</a:t>
            </a:r>
          </a:p>
          <a:p>
            <a:pPr marL="0" indent="0">
              <a:buNone/>
            </a:pPr>
            <a:endParaRPr lang="en-US" dirty="0"/>
          </a:p>
          <a:p>
            <a:pPr marL="0" indent="0">
              <a:buNone/>
            </a:pPr>
            <a:r>
              <a:rPr lang="en-US" dirty="0"/>
              <a:t>	Yes				No</a:t>
            </a:r>
          </a:p>
          <a:p>
            <a:pPr marL="0" indent="0">
              <a:buNone/>
            </a:pPr>
            <a:endParaRPr lang="en-US" dirty="0"/>
          </a:p>
          <a:p>
            <a:pPr marL="457200" indent="-457200">
              <a:buFont typeface="+mj-lt"/>
              <a:buAutoNum type="arabicPeriod" startAt="3"/>
            </a:pPr>
            <a:r>
              <a:rPr lang="en-US" dirty="0"/>
              <a:t>Why did Monkey take Fish out of the water?</a:t>
            </a:r>
          </a:p>
          <a:p>
            <a:pPr marL="0" indent="0">
              <a:buNone/>
            </a:pPr>
            <a:r>
              <a:rPr lang="en-US" sz="1900" baseline="-25000" dirty="0"/>
              <a:t>…………………………………….…………………………………………………………………………………………………………</a:t>
            </a:r>
          </a:p>
          <a:p>
            <a:pPr marL="0" indent="0">
              <a:buNone/>
            </a:pPr>
            <a:endParaRPr lang="en-US" sz="1900" baseline="-25000" dirty="0"/>
          </a:p>
          <a:p>
            <a:pPr marL="0" indent="0">
              <a:buNone/>
            </a:pPr>
            <a:r>
              <a:rPr lang="en-US" sz="1900" baseline="-25000" dirty="0"/>
              <a:t>……………………………………………………….………………………………………………………………………………………</a:t>
            </a:r>
          </a:p>
          <a:p>
            <a:pPr marL="0" indent="0">
              <a:buNone/>
            </a:pPr>
            <a:endParaRPr lang="en-US" sz="1900" baseline="-25000" dirty="0"/>
          </a:p>
          <a:p>
            <a:pPr marL="0" indent="0">
              <a:buNone/>
            </a:pPr>
            <a:r>
              <a:rPr lang="en-US" sz="1900" baseline="-25000" dirty="0"/>
              <a:t>………………………………………………………………………….……………………………………………………………………</a:t>
            </a:r>
          </a:p>
          <a:p>
            <a:pPr marL="0" indent="0">
              <a:buNone/>
            </a:pPr>
            <a:endParaRPr lang="en-US" sz="1900" baseline="-25000" dirty="0"/>
          </a:p>
          <a:p>
            <a:pPr marL="0" indent="0">
              <a:buNone/>
            </a:pPr>
            <a:r>
              <a:rPr lang="en-US" sz="1900" baseline="-25000" dirty="0"/>
              <a:t>………………………………………………………………………………………………………………………………………………</a:t>
            </a:r>
          </a:p>
          <a:p>
            <a:pPr marL="0" indent="0">
              <a:buNone/>
            </a:pPr>
            <a:endParaRPr lang="en-US" sz="1900" baseline="-25000" dirty="0"/>
          </a:p>
          <a:p>
            <a:pPr marL="0" indent="0">
              <a:buNone/>
            </a:pPr>
            <a:r>
              <a:rPr lang="en-US" sz="1900" baseline="-25000" dirty="0"/>
              <a:t>………………………………………………………………………….……………………………………………………………………</a:t>
            </a:r>
          </a:p>
          <a:p>
            <a:pPr marL="0" indent="0">
              <a:buNone/>
            </a:pPr>
            <a:endParaRPr lang="en-US" sz="1900" baseline="-25000" dirty="0"/>
          </a:p>
          <a:p>
            <a:pPr marL="0" indent="0">
              <a:buNone/>
            </a:pPr>
            <a:r>
              <a:rPr lang="en-US" sz="1900" baseline="-25000" dirty="0"/>
              <a:t>………………………………………………………………………………………………………………………………………………</a:t>
            </a:r>
            <a:endParaRPr lang="en-US" sz="1900" dirty="0"/>
          </a:p>
          <a:p>
            <a:pPr marL="0" indent="0">
              <a:buNone/>
            </a:pPr>
            <a:endParaRPr lang="en-US" sz="1900" dirty="0"/>
          </a:p>
          <a:p>
            <a:pPr marL="0" indent="0">
              <a:buNone/>
            </a:pPr>
            <a:endParaRPr lang="en-US" sz="1800" baseline="-25000" dirty="0"/>
          </a:p>
        </p:txBody>
      </p:sp>
      <p:sp>
        <p:nvSpPr>
          <p:cNvPr id="4" name="Title 1">
            <a:extLst>
              <a:ext uri="{FF2B5EF4-FFF2-40B4-BE49-F238E27FC236}">
                <a16:creationId xmlns:a16="http://schemas.microsoft.com/office/drawing/2014/main" id="{5862C2ED-D368-D542-B777-A5745917B49D}"/>
              </a:ext>
            </a:extLst>
          </p:cNvPr>
          <p:cNvSpPr>
            <a:spLocks noGrp="1"/>
          </p:cNvSpPr>
          <p:nvPr>
            <p:ph type="title"/>
          </p:nvPr>
        </p:nvSpPr>
        <p:spPr>
          <a:xfrm>
            <a:off x="471488" y="320429"/>
            <a:ext cx="5915025" cy="421212"/>
          </a:xfrm>
        </p:spPr>
        <p:txBody>
          <a:bodyPr>
            <a:normAutofit fontScale="90000"/>
          </a:bodyPr>
          <a:lstStyle/>
          <a:p>
            <a:pPr algn="ctr"/>
            <a:r>
              <a:rPr lang="en-US" sz="2800" dirty="0">
                <a:latin typeface="Comic Sans MS" panose="030F0902030302020204" pitchFamily="66" charset="0"/>
              </a:rPr>
              <a:t>Monkey and Fish</a:t>
            </a:r>
          </a:p>
        </p:txBody>
      </p:sp>
      <p:sp>
        <p:nvSpPr>
          <p:cNvPr id="5" name="TextBox 4">
            <a:extLst>
              <a:ext uri="{FF2B5EF4-FFF2-40B4-BE49-F238E27FC236}">
                <a16:creationId xmlns:a16="http://schemas.microsoft.com/office/drawing/2014/main" id="{772D61D8-2F39-C244-92CB-C0AA3B372821}"/>
              </a:ext>
            </a:extLst>
          </p:cNvPr>
          <p:cNvSpPr txBox="1"/>
          <p:nvPr/>
        </p:nvSpPr>
        <p:spPr>
          <a:xfrm>
            <a:off x="583606" y="908049"/>
            <a:ext cx="2845394" cy="369332"/>
          </a:xfrm>
          <a:prstGeom prst="rect">
            <a:avLst/>
          </a:prstGeom>
          <a:noFill/>
        </p:spPr>
        <p:txBody>
          <a:bodyPr wrap="none" rtlCol="0">
            <a:spAutoFit/>
          </a:bodyPr>
          <a:lstStyle/>
          <a:p>
            <a:r>
              <a:rPr lang="en-US" i="1" dirty="0"/>
              <a:t>Answer the questions below</a:t>
            </a:r>
          </a:p>
        </p:txBody>
      </p:sp>
    </p:spTree>
    <p:extLst>
      <p:ext uri="{BB962C8B-B14F-4D97-AF65-F5344CB8AC3E}">
        <p14:creationId xmlns:p14="http://schemas.microsoft.com/office/powerpoint/2010/main" val="12123150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F35418-A3B2-7E4D-9C79-BBBEFDD5D900}"/>
              </a:ext>
            </a:extLst>
          </p:cNvPr>
          <p:cNvSpPr>
            <a:spLocks noGrp="1"/>
          </p:cNvSpPr>
          <p:nvPr>
            <p:ph idx="1"/>
          </p:nvPr>
        </p:nvSpPr>
        <p:spPr>
          <a:xfrm>
            <a:off x="471488" y="1443789"/>
            <a:ext cx="5915025" cy="2759243"/>
          </a:xfrm>
        </p:spPr>
        <p:txBody>
          <a:bodyPr/>
          <a:lstStyle/>
          <a:p>
            <a:pPr marL="457200" indent="-457200">
              <a:buFont typeface="+mj-lt"/>
              <a:buAutoNum type="arabicPeriod" startAt="4"/>
            </a:pPr>
            <a:r>
              <a:rPr lang="en-US" dirty="0"/>
              <a:t>Did Fish want to leave the water? Circle the correct answer</a:t>
            </a:r>
          </a:p>
          <a:p>
            <a:pPr marL="0" indent="0">
              <a:buNone/>
            </a:pPr>
            <a:endParaRPr lang="en-US" dirty="0"/>
          </a:p>
          <a:p>
            <a:pPr marL="0" indent="0">
              <a:buNone/>
            </a:pPr>
            <a:r>
              <a:rPr lang="en-US" dirty="0"/>
              <a:t>	Yes				No</a:t>
            </a:r>
          </a:p>
          <a:p>
            <a:pPr marL="0" indent="0">
              <a:buNone/>
            </a:pPr>
            <a:endParaRPr lang="en-US" dirty="0"/>
          </a:p>
          <a:p>
            <a:pPr marL="457200" indent="-457200">
              <a:buFont typeface="+mj-lt"/>
              <a:buAutoNum type="arabicPeriod" startAt="4"/>
            </a:pPr>
            <a:r>
              <a:rPr lang="en-US" dirty="0"/>
              <a:t>How did Monkey feel when Fish died? Circle all the correct feeling words and faces</a:t>
            </a:r>
          </a:p>
          <a:p>
            <a:pPr marL="457200" indent="-457200">
              <a:buFont typeface="+mj-lt"/>
              <a:buAutoNum type="arabicPeriod" startAt="4"/>
            </a:pPr>
            <a:endParaRPr lang="en-US" dirty="0"/>
          </a:p>
          <a:p>
            <a:pPr marL="0" indent="0">
              <a:buNone/>
            </a:pPr>
            <a:endParaRPr lang="en-US" dirty="0"/>
          </a:p>
          <a:p>
            <a:endParaRPr lang="en-US" dirty="0"/>
          </a:p>
        </p:txBody>
      </p:sp>
      <p:sp>
        <p:nvSpPr>
          <p:cNvPr id="4" name="Title 1">
            <a:extLst>
              <a:ext uri="{FF2B5EF4-FFF2-40B4-BE49-F238E27FC236}">
                <a16:creationId xmlns:a16="http://schemas.microsoft.com/office/drawing/2014/main" id="{E463E212-B165-9A40-8DEC-70E0D38454E7}"/>
              </a:ext>
            </a:extLst>
          </p:cNvPr>
          <p:cNvSpPr>
            <a:spLocks noGrp="1"/>
          </p:cNvSpPr>
          <p:nvPr>
            <p:ph type="title"/>
          </p:nvPr>
        </p:nvSpPr>
        <p:spPr>
          <a:xfrm>
            <a:off x="471488" y="320429"/>
            <a:ext cx="5915025" cy="421212"/>
          </a:xfrm>
        </p:spPr>
        <p:txBody>
          <a:bodyPr>
            <a:normAutofit fontScale="90000"/>
          </a:bodyPr>
          <a:lstStyle/>
          <a:p>
            <a:pPr algn="ctr"/>
            <a:r>
              <a:rPr lang="en-US" sz="2800" dirty="0">
                <a:latin typeface="Comic Sans MS" panose="030F0902030302020204" pitchFamily="66" charset="0"/>
              </a:rPr>
              <a:t>Monkey and Fish</a:t>
            </a:r>
          </a:p>
        </p:txBody>
      </p:sp>
      <p:sp>
        <p:nvSpPr>
          <p:cNvPr id="5" name="TextBox 4">
            <a:extLst>
              <a:ext uri="{FF2B5EF4-FFF2-40B4-BE49-F238E27FC236}">
                <a16:creationId xmlns:a16="http://schemas.microsoft.com/office/drawing/2014/main" id="{8950A69F-DF51-0645-9423-4D3F14B763C2}"/>
              </a:ext>
            </a:extLst>
          </p:cNvPr>
          <p:cNvSpPr txBox="1"/>
          <p:nvPr/>
        </p:nvSpPr>
        <p:spPr>
          <a:xfrm>
            <a:off x="583606" y="908049"/>
            <a:ext cx="2845394" cy="369332"/>
          </a:xfrm>
          <a:prstGeom prst="rect">
            <a:avLst/>
          </a:prstGeom>
          <a:noFill/>
        </p:spPr>
        <p:txBody>
          <a:bodyPr wrap="none" rtlCol="0">
            <a:spAutoFit/>
          </a:bodyPr>
          <a:lstStyle/>
          <a:p>
            <a:r>
              <a:rPr lang="en-US" i="1" dirty="0"/>
              <a:t>Answer the questions below</a:t>
            </a:r>
          </a:p>
        </p:txBody>
      </p:sp>
      <p:sp>
        <p:nvSpPr>
          <p:cNvPr id="6" name="TextBox 5">
            <a:extLst>
              <a:ext uri="{FF2B5EF4-FFF2-40B4-BE49-F238E27FC236}">
                <a16:creationId xmlns:a16="http://schemas.microsoft.com/office/drawing/2014/main" id="{672D46DC-6D73-8340-B223-BF7B2FFE350C}"/>
              </a:ext>
            </a:extLst>
          </p:cNvPr>
          <p:cNvSpPr txBox="1"/>
          <p:nvPr/>
        </p:nvSpPr>
        <p:spPr>
          <a:xfrm>
            <a:off x="3616677" y="6417002"/>
            <a:ext cx="706271" cy="369332"/>
          </a:xfrm>
          <a:prstGeom prst="rect">
            <a:avLst/>
          </a:prstGeom>
          <a:noFill/>
        </p:spPr>
        <p:txBody>
          <a:bodyPr wrap="square" rtlCol="0">
            <a:spAutoFit/>
          </a:bodyPr>
          <a:lstStyle/>
          <a:p>
            <a:r>
              <a:rPr lang="en-US" dirty="0"/>
              <a:t>Sad</a:t>
            </a:r>
          </a:p>
        </p:txBody>
      </p:sp>
      <p:sp>
        <p:nvSpPr>
          <p:cNvPr id="7" name="TextBox 6">
            <a:extLst>
              <a:ext uri="{FF2B5EF4-FFF2-40B4-BE49-F238E27FC236}">
                <a16:creationId xmlns:a16="http://schemas.microsoft.com/office/drawing/2014/main" id="{B4D5A72A-041F-7446-92A5-116A9629CA2D}"/>
              </a:ext>
            </a:extLst>
          </p:cNvPr>
          <p:cNvSpPr txBox="1"/>
          <p:nvPr/>
        </p:nvSpPr>
        <p:spPr>
          <a:xfrm>
            <a:off x="2642403" y="6137204"/>
            <a:ext cx="614271" cy="369332"/>
          </a:xfrm>
          <a:prstGeom prst="rect">
            <a:avLst/>
          </a:prstGeom>
          <a:noFill/>
        </p:spPr>
        <p:txBody>
          <a:bodyPr wrap="none" rtlCol="0">
            <a:spAutoFit/>
          </a:bodyPr>
          <a:lstStyle/>
          <a:p>
            <a:r>
              <a:rPr lang="en-US" dirty="0"/>
              <a:t>Mad</a:t>
            </a:r>
          </a:p>
        </p:txBody>
      </p:sp>
      <p:sp>
        <p:nvSpPr>
          <p:cNvPr id="8" name="TextBox 7">
            <a:extLst>
              <a:ext uri="{FF2B5EF4-FFF2-40B4-BE49-F238E27FC236}">
                <a16:creationId xmlns:a16="http://schemas.microsoft.com/office/drawing/2014/main" id="{8A6493CF-90AA-1345-BE21-28AE9C312505}"/>
              </a:ext>
            </a:extLst>
          </p:cNvPr>
          <p:cNvSpPr txBox="1"/>
          <p:nvPr/>
        </p:nvSpPr>
        <p:spPr>
          <a:xfrm>
            <a:off x="1764632" y="8277726"/>
            <a:ext cx="965905" cy="369332"/>
          </a:xfrm>
          <a:prstGeom prst="rect">
            <a:avLst/>
          </a:prstGeom>
          <a:noFill/>
        </p:spPr>
        <p:txBody>
          <a:bodyPr wrap="none" rtlCol="0">
            <a:spAutoFit/>
          </a:bodyPr>
          <a:lstStyle/>
          <a:p>
            <a:r>
              <a:rPr lang="en-US" dirty="0"/>
              <a:t>Shocked</a:t>
            </a:r>
          </a:p>
        </p:txBody>
      </p:sp>
      <p:sp>
        <p:nvSpPr>
          <p:cNvPr id="9" name="TextBox 8">
            <a:extLst>
              <a:ext uri="{FF2B5EF4-FFF2-40B4-BE49-F238E27FC236}">
                <a16:creationId xmlns:a16="http://schemas.microsoft.com/office/drawing/2014/main" id="{F177BC0C-CA9F-DC4F-8A48-0EE5D37CE010}"/>
              </a:ext>
            </a:extLst>
          </p:cNvPr>
          <p:cNvSpPr txBox="1"/>
          <p:nvPr/>
        </p:nvSpPr>
        <p:spPr>
          <a:xfrm>
            <a:off x="3999155" y="5681152"/>
            <a:ext cx="734047" cy="369332"/>
          </a:xfrm>
          <a:prstGeom prst="rect">
            <a:avLst/>
          </a:prstGeom>
          <a:noFill/>
        </p:spPr>
        <p:txBody>
          <a:bodyPr wrap="none" rtlCol="0">
            <a:spAutoFit/>
          </a:bodyPr>
          <a:lstStyle/>
          <a:p>
            <a:r>
              <a:rPr lang="en-US" dirty="0"/>
              <a:t>Angry</a:t>
            </a:r>
          </a:p>
        </p:txBody>
      </p:sp>
      <p:sp>
        <p:nvSpPr>
          <p:cNvPr id="10" name="TextBox 9">
            <a:extLst>
              <a:ext uri="{FF2B5EF4-FFF2-40B4-BE49-F238E27FC236}">
                <a16:creationId xmlns:a16="http://schemas.microsoft.com/office/drawing/2014/main" id="{4A749A0C-6974-7840-941A-5820098259C1}"/>
              </a:ext>
            </a:extLst>
          </p:cNvPr>
          <p:cNvSpPr txBox="1"/>
          <p:nvPr/>
        </p:nvSpPr>
        <p:spPr>
          <a:xfrm>
            <a:off x="5109931" y="7696548"/>
            <a:ext cx="786241" cy="369332"/>
          </a:xfrm>
          <a:prstGeom prst="rect">
            <a:avLst/>
          </a:prstGeom>
          <a:noFill/>
        </p:spPr>
        <p:txBody>
          <a:bodyPr wrap="none" rtlCol="0">
            <a:spAutoFit/>
          </a:bodyPr>
          <a:lstStyle/>
          <a:p>
            <a:r>
              <a:rPr lang="en-US" dirty="0"/>
              <a:t>Happy</a:t>
            </a:r>
          </a:p>
        </p:txBody>
      </p:sp>
      <p:sp>
        <p:nvSpPr>
          <p:cNvPr id="11" name="TextBox 10">
            <a:extLst>
              <a:ext uri="{FF2B5EF4-FFF2-40B4-BE49-F238E27FC236}">
                <a16:creationId xmlns:a16="http://schemas.microsoft.com/office/drawing/2014/main" id="{AAB95EF5-5D84-5941-8F52-6B8307D31AC5}"/>
              </a:ext>
            </a:extLst>
          </p:cNvPr>
          <p:cNvSpPr txBox="1"/>
          <p:nvPr/>
        </p:nvSpPr>
        <p:spPr>
          <a:xfrm>
            <a:off x="1523127" y="4749189"/>
            <a:ext cx="853439" cy="369332"/>
          </a:xfrm>
          <a:prstGeom prst="rect">
            <a:avLst/>
          </a:prstGeom>
          <a:noFill/>
        </p:spPr>
        <p:txBody>
          <a:bodyPr wrap="none" rtlCol="0">
            <a:spAutoFit/>
          </a:bodyPr>
          <a:lstStyle/>
          <a:p>
            <a:r>
              <a:rPr lang="en-US" dirty="0"/>
              <a:t>Excited</a:t>
            </a:r>
          </a:p>
        </p:txBody>
      </p:sp>
      <p:sp>
        <p:nvSpPr>
          <p:cNvPr id="12" name="TextBox 11">
            <a:extLst>
              <a:ext uri="{FF2B5EF4-FFF2-40B4-BE49-F238E27FC236}">
                <a16:creationId xmlns:a16="http://schemas.microsoft.com/office/drawing/2014/main" id="{A31F6F4D-FA53-5444-ABF4-FE9C644CA537}"/>
              </a:ext>
            </a:extLst>
          </p:cNvPr>
          <p:cNvSpPr txBox="1"/>
          <p:nvPr/>
        </p:nvSpPr>
        <p:spPr>
          <a:xfrm>
            <a:off x="4345805" y="7017562"/>
            <a:ext cx="745204" cy="369332"/>
          </a:xfrm>
          <a:prstGeom prst="rect">
            <a:avLst/>
          </a:prstGeom>
          <a:noFill/>
        </p:spPr>
        <p:txBody>
          <a:bodyPr wrap="none" rtlCol="0">
            <a:spAutoFit/>
          </a:bodyPr>
          <a:lstStyle/>
          <a:p>
            <a:r>
              <a:rPr lang="en-US" dirty="0"/>
              <a:t>Proud</a:t>
            </a:r>
          </a:p>
        </p:txBody>
      </p:sp>
      <p:sp>
        <p:nvSpPr>
          <p:cNvPr id="13" name="TextBox 12">
            <a:extLst>
              <a:ext uri="{FF2B5EF4-FFF2-40B4-BE49-F238E27FC236}">
                <a16:creationId xmlns:a16="http://schemas.microsoft.com/office/drawing/2014/main" id="{C9531072-FD9D-8648-9148-A6D33F57A9B3}"/>
              </a:ext>
            </a:extLst>
          </p:cNvPr>
          <p:cNvSpPr txBox="1"/>
          <p:nvPr/>
        </p:nvSpPr>
        <p:spPr>
          <a:xfrm>
            <a:off x="770021" y="6753726"/>
            <a:ext cx="1061509" cy="369332"/>
          </a:xfrm>
          <a:prstGeom prst="rect">
            <a:avLst/>
          </a:prstGeom>
          <a:noFill/>
        </p:spPr>
        <p:txBody>
          <a:bodyPr wrap="none" rtlCol="0">
            <a:spAutoFit/>
          </a:bodyPr>
          <a:lstStyle/>
          <a:p>
            <a:r>
              <a:rPr lang="en-US" dirty="0"/>
              <a:t>Ashamed</a:t>
            </a:r>
          </a:p>
        </p:txBody>
      </p:sp>
      <p:sp>
        <p:nvSpPr>
          <p:cNvPr id="14" name="TextBox 13">
            <a:extLst>
              <a:ext uri="{FF2B5EF4-FFF2-40B4-BE49-F238E27FC236}">
                <a16:creationId xmlns:a16="http://schemas.microsoft.com/office/drawing/2014/main" id="{413DF612-6FA8-6F46-8E5F-65B2E2278A41}"/>
              </a:ext>
            </a:extLst>
          </p:cNvPr>
          <p:cNvSpPr txBox="1"/>
          <p:nvPr/>
        </p:nvSpPr>
        <p:spPr>
          <a:xfrm>
            <a:off x="3920284" y="7944384"/>
            <a:ext cx="811312" cy="369332"/>
          </a:xfrm>
          <a:prstGeom prst="rect">
            <a:avLst/>
          </a:prstGeom>
          <a:noFill/>
        </p:spPr>
        <p:txBody>
          <a:bodyPr wrap="none" rtlCol="0">
            <a:spAutoFit/>
          </a:bodyPr>
          <a:lstStyle/>
          <a:p>
            <a:r>
              <a:rPr lang="en-US" dirty="0"/>
              <a:t>Scared</a:t>
            </a:r>
          </a:p>
        </p:txBody>
      </p:sp>
      <p:pic>
        <p:nvPicPr>
          <p:cNvPr id="15" name="Picture 14" descr="A picture containing drawing, clock&#10;&#10;Description automatically generated">
            <a:extLst>
              <a:ext uri="{FF2B5EF4-FFF2-40B4-BE49-F238E27FC236}">
                <a16:creationId xmlns:a16="http://schemas.microsoft.com/office/drawing/2014/main" id="{BD9EC596-5D2A-A64C-934E-4DE220ED3756}"/>
              </a:ext>
            </a:extLst>
          </p:cNvPr>
          <p:cNvPicPr>
            <a:picLocks noChangeAspect="1"/>
          </p:cNvPicPr>
          <p:nvPr/>
        </p:nvPicPr>
        <p:blipFill>
          <a:blip r:embed="rId2"/>
          <a:stretch>
            <a:fillRect/>
          </a:stretch>
        </p:blipFill>
        <p:spPr>
          <a:xfrm>
            <a:off x="2606405" y="4310854"/>
            <a:ext cx="1435144" cy="1435144"/>
          </a:xfrm>
          <a:prstGeom prst="rect">
            <a:avLst/>
          </a:prstGeom>
        </p:spPr>
      </p:pic>
      <p:pic>
        <p:nvPicPr>
          <p:cNvPr id="16" name="Picture 15" descr="A picture containing drawing&#10;&#10;Description automatically generated">
            <a:extLst>
              <a:ext uri="{FF2B5EF4-FFF2-40B4-BE49-F238E27FC236}">
                <a16:creationId xmlns:a16="http://schemas.microsoft.com/office/drawing/2014/main" id="{DD2AD0CC-309B-F642-B163-579502952D31}"/>
              </a:ext>
            </a:extLst>
          </p:cNvPr>
          <p:cNvPicPr>
            <a:picLocks noChangeAspect="1"/>
          </p:cNvPicPr>
          <p:nvPr/>
        </p:nvPicPr>
        <p:blipFill>
          <a:blip r:embed="rId3"/>
          <a:stretch>
            <a:fillRect/>
          </a:stretch>
        </p:blipFill>
        <p:spPr>
          <a:xfrm>
            <a:off x="2265824" y="6785811"/>
            <a:ext cx="1435144" cy="1597613"/>
          </a:xfrm>
          <a:prstGeom prst="rect">
            <a:avLst/>
          </a:prstGeom>
        </p:spPr>
      </p:pic>
      <p:pic>
        <p:nvPicPr>
          <p:cNvPr id="17" name="Picture 16" descr="A close up of a logo&#10;&#10;Description automatically generated">
            <a:extLst>
              <a:ext uri="{FF2B5EF4-FFF2-40B4-BE49-F238E27FC236}">
                <a16:creationId xmlns:a16="http://schemas.microsoft.com/office/drawing/2014/main" id="{9F7C3DC5-1EB9-3A40-B4AE-AFC7289D1650}"/>
              </a:ext>
            </a:extLst>
          </p:cNvPr>
          <p:cNvPicPr>
            <a:picLocks noChangeAspect="1"/>
          </p:cNvPicPr>
          <p:nvPr/>
        </p:nvPicPr>
        <p:blipFill>
          <a:blip r:embed="rId4"/>
          <a:stretch>
            <a:fillRect/>
          </a:stretch>
        </p:blipFill>
        <p:spPr>
          <a:xfrm>
            <a:off x="146944" y="7451740"/>
            <a:ext cx="1354620" cy="1354620"/>
          </a:xfrm>
          <a:prstGeom prst="rect">
            <a:avLst/>
          </a:prstGeom>
        </p:spPr>
      </p:pic>
      <p:pic>
        <p:nvPicPr>
          <p:cNvPr id="18" name="Picture 17" descr="A picture containing drawing, clock&#10;&#10;Description automatically generated">
            <a:extLst>
              <a:ext uri="{FF2B5EF4-FFF2-40B4-BE49-F238E27FC236}">
                <a16:creationId xmlns:a16="http://schemas.microsoft.com/office/drawing/2014/main" id="{473C002A-DA40-3043-B9E4-B3D697D4A01D}"/>
              </a:ext>
            </a:extLst>
          </p:cNvPr>
          <p:cNvPicPr>
            <a:picLocks noChangeAspect="1"/>
          </p:cNvPicPr>
          <p:nvPr/>
        </p:nvPicPr>
        <p:blipFill>
          <a:blip r:embed="rId5"/>
          <a:stretch>
            <a:fillRect/>
          </a:stretch>
        </p:blipFill>
        <p:spPr>
          <a:xfrm>
            <a:off x="5053263" y="4474293"/>
            <a:ext cx="1576191" cy="1576191"/>
          </a:xfrm>
          <a:prstGeom prst="rect">
            <a:avLst/>
          </a:prstGeom>
        </p:spPr>
      </p:pic>
      <p:pic>
        <p:nvPicPr>
          <p:cNvPr id="19" name="Content Placeholder 7" descr="A picture containing drawing&#10;&#10;Description automatically generated">
            <a:extLst>
              <a:ext uri="{FF2B5EF4-FFF2-40B4-BE49-F238E27FC236}">
                <a16:creationId xmlns:a16="http://schemas.microsoft.com/office/drawing/2014/main" id="{50A6A9DD-F688-C946-8B2F-3C468BB5CF08}"/>
              </a:ext>
            </a:extLst>
          </p:cNvPr>
          <p:cNvPicPr>
            <a:picLocks noChangeAspect="1"/>
          </p:cNvPicPr>
          <p:nvPr/>
        </p:nvPicPr>
        <p:blipFill>
          <a:blip r:embed="rId6"/>
          <a:stretch>
            <a:fillRect/>
          </a:stretch>
        </p:blipFill>
        <p:spPr>
          <a:xfrm>
            <a:off x="700774" y="5319047"/>
            <a:ext cx="1401978" cy="1402959"/>
          </a:xfrm>
          <a:prstGeom prst="rect">
            <a:avLst/>
          </a:prstGeom>
        </p:spPr>
      </p:pic>
      <p:grpSp>
        <p:nvGrpSpPr>
          <p:cNvPr id="20" name="Group 19">
            <a:extLst>
              <a:ext uri="{FF2B5EF4-FFF2-40B4-BE49-F238E27FC236}">
                <a16:creationId xmlns:a16="http://schemas.microsoft.com/office/drawing/2014/main" id="{9DE13798-0357-704D-A8D4-108A26F15340}"/>
              </a:ext>
            </a:extLst>
          </p:cNvPr>
          <p:cNvGrpSpPr>
            <a:grpSpLocks noRot="1" noChangeAspect="1"/>
          </p:cNvGrpSpPr>
          <p:nvPr/>
        </p:nvGrpSpPr>
        <p:grpSpPr bwMode="auto">
          <a:xfrm>
            <a:off x="5981053" y="6360056"/>
            <a:ext cx="735330" cy="723900"/>
            <a:chOff x="22" y="22"/>
            <a:chExt cx="1158" cy="1140"/>
          </a:xfrm>
        </p:grpSpPr>
        <p:sp>
          <p:nvSpPr>
            <p:cNvPr id="21" name="Freeform 20">
              <a:extLst>
                <a:ext uri="{FF2B5EF4-FFF2-40B4-BE49-F238E27FC236}">
                  <a16:creationId xmlns:a16="http://schemas.microsoft.com/office/drawing/2014/main" id="{F0B808DF-80CA-7841-860B-B89CE1AE8F69}"/>
                </a:ext>
              </a:extLst>
            </p:cNvPr>
            <p:cNvSpPr>
              <a:spLocks noRot="1" noChangeAspect="1" noEditPoints="1" noChangeArrowheads="1" noChangeShapeType="1" noTextEdit="1"/>
            </p:cNvSpPr>
            <p:nvPr/>
          </p:nvSpPr>
          <p:spPr bwMode="auto">
            <a:xfrm>
              <a:off x="22" y="22"/>
              <a:ext cx="1158" cy="1140"/>
            </a:xfrm>
            <a:custGeom>
              <a:avLst/>
              <a:gdLst>
                <a:gd name="T0" fmla="+- 0 1010 23"/>
                <a:gd name="T1" fmla="*/ T0 w 1158"/>
                <a:gd name="T2" fmla="+- 0 189 23"/>
                <a:gd name="T3" fmla="*/ 189 h 1140"/>
                <a:gd name="T4" fmla="+- 0 1062 23"/>
                <a:gd name="T5" fmla="*/ T4 w 1158"/>
                <a:gd name="T6" fmla="+- 0 247 23"/>
                <a:gd name="T7" fmla="*/ 247 h 1140"/>
                <a:gd name="T8" fmla="+- 0 1104 23"/>
                <a:gd name="T9" fmla="*/ T8 w 1158"/>
                <a:gd name="T10" fmla="+- 0 310 23"/>
                <a:gd name="T11" fmla="*/ 310 h 1140"/>
                <a:gd name="T12" fmla="+- 0 1137 23"/>
                <a:gd name="T13" fmla="*/ T12 w 1158"/>
                <a:gd name="T14" fmla="+- 0 377 23"/>
                <a:gd name="T15" fmla="*/ 377 h 1140"/>
                <a:gd name="T16" fmla="+- 0 1161 23"/>
                <a:gd name="T17" fmla="*/ T16 w 1158"/>
                <a:gd name="T18" fmla="+- 0 447 23"/>
                <a:gd name="T19" fmla="*/ 447 h 1140"/>
                <a:gd name="T20" fmla="+- 0 1175 23"/>
                <a:gd name="T21" fmla="*/ T20 w 1158"/>
                <a:gd name="T22" fmla="+- 0 519 23"/>
                <a:gd name="T23" fmla="*/ 519 h 1140"/>
                <a:gd name="T24" fmla="+- 0 1180 23"/>
                <a:gd name="T25" fmla="*/ T24 w 1158"/>
                <a:gd name="T26" fmla="+- 0 592 23"/>
                <a:gd name="T27" fmla="*/ 592 h 1140"/>
                <a:gd name="T28" fmla="+- 0 1175 23"/>
                <a:gd name="T29" fmla="*/ T28 w 1158"/>
                <a:gd name="T30" fmla="+- 0 665 23"/>
                <a:gd name="T31" fmla="*/ 665 h 1140"/>
                <a:gd name="T32" fmla="+- 0 1161 23"/>
                <a:gd name="T33" fmla="*/ T32 w 1158"/>
                <a:gd name="T34" fmla="+- 0 737 23"/>
                <a:gd name="T35" fmla="*/ 737 h 1140"/>
                <a:gd name="T36" fmla="+- 0 1137 23"/>
                <a:gd name="T37" fmla="*/ T36 w 1158"/>
                <a:gd name="T38" fmla="+- 0 807 23"/>
                <a:gd name="T39" fmla="*/ 807 h 1140"/>
                <a:gd name="T40" fmla="+- 0 1104 23"/>
                <a:gd name="T41" fmla="*/ T40 w 1158"/>
                <a:gd name="T42" fmla="+- 0 874 23"/>
                <a:gd name="T43" fmla="*/ 874 h 1140"/>
                <a:gd name="T44" fmla="+- 0 1062 23"/>
                <a:gd name="T45" fmla="*/ T44 w 1158"/>
                <a:gd name="T46" fmla="+- 0 937 23"/>
                <a:gd name="T47" fmla="*/ 937 h 1140"/>
                <a:gd name="T48" fmla="+- 0 1010 23"/>
                <a:gd name="T49" fmla="*/ T48 w 1158"/>
                <a:gd name="T50" fmla="+- 0 996 23"/>
                <a:gd name="T51" fmla="*/ 996 h 1140"/>
                <a:gd name="T52" fmla="+- 0 956 23"/>
                <a:gd name="T53" fmla="*/ T52 w 1158"/>
                <a:gd name="T54" fmla="+- 0 1043 23"/>
                <a:gd name="T55" fmla="*/ 1043 h 1140"/>
                <a:gd name="T56" fmla="+- 0 897 23"/>
                <a:gd name="T57" fmla="*/ T56 w 1158"/>
                <a:gd name="T58" fmla="+- 0 1083 23"/>
                <a:gd name="T59" fmla="*/ 1083 h 1140"/>
                <a:gd name="T60" fmla="+- 0 835 23"/>
                <a:gd name="T61" fmla="*/ T60 w 1158"/>
                <a:gd name="T62" fmla="+- 0 1114 23"/>
                <a:gd name="T63" fmla="*/ 1114 h 1140"/>
                <a:gd name="T64" fmla="+- 0 770 23"/>
                <a:gd name="T65" fmla="*/ T64 w 1158"/>
                <a:gd name="T66" fmla="+- 0 1138 23"/>
                <a:gd name="T67" fmla="*/ 1138 h 1140"/>
                <a:gd name="T68" fmla="+- 0 703 23"/>
                <a:gd name="T69" fmla="*/ T68 w 1158"/>
                <a:gd name="T70" fmla="+- 0 1154 23"/>
                <a:gd name="T71" fmla="*/ 1154 h 1140"/>
                <a:gd name="T72" fmla="+- 0 635 23"/>
                <a:gd name="T73" fmla="*/ T72 w 1158"/>
                <a:gd name="T74" fmla="+- 0 1162 23"/>
                <a:gd name="T75" fmla="*/ 1162 h 1140"/>
                <a:gd name="T76" fmla="+- 0 567 23"/>
                <a:gd name="T77" fmla="*/ T76 w 1158"/>
                <a:gd name="T78" fmla="+- 0 1162 23"/>
                <a:gd name="T79" fmla="*/ 1162 h 1140"/>
                <a:gd name="T80" fmla="+- 0 499 23"/>
                <a:gd name="T81" fmla="*/ T80 w 1158"/>
                <a:gd name="T82" fmla="+- 0 1154 23"/>
                <a:gd name="T83" fmla="*/ 1154 h 1140"/>
                <a:gd name="T84" fmla="+- 0 432 23"/>
                <a:gd name="T85" fmla="*/ T84 w 1158"/>
                <a:gd name="T86" fmla="+- 0 1138 23"/>
                <a:gd name="T87" fmla="*/ 1138 h 1140"/>
                <a:gd name="T88" fmla="+- 0 367 23"/>
                <a:gd name="T89" fmla="*/ T88 w 1158"/>
                <a:gd name="T90" fmla="+- 0 1114 23"/>
                <a:gd name="T91" fmla="*/ 1114 h 1140"/>
                <a:gd name="T92" fmla="+- 0 305 23"/>
                <a:gd name="T93" fmla="*/ T92 w 1158"/>
                <a:gd name="T94" fmla="+- 0 1083 23"/>
                <a:gd name="T95" fmla="*/ 1083 h 1140"/>
                <a:gd name="T96" fmla="+- 0 246 23"/>
                <a:gd name="T97" fmla="*/ T96 w 1158"/>
                <a:gd name="T98" fmla="+- 0 1043 23"/>
                <a:gd name="T99" fmla="*/ 1043 h 1140"/>
                <a:gd name="T100" fmla="+- 0 192 23"/>
                <a:gd name="T101" fmla="*/ T100 w 1158"/>
                <a:gd name="T102" fmla="+- 0 996 23"/>
                <a:gd name="T103" fmla="*/ 996 h 1140"/>
                <a:gd name="T104" fmla="+- 0 140 23"/>
                <a:gd name="T105" fmla="*/ T104 w 1158"/>
                <a:gd name="T106" fmla="+- 0 937 23"/>
                <a:gd name="T107" fmla="*/ 937 h 1140"/>
                <a:gd name="T108" fmla="+- 0 98 23"/>
                <a:gd name="T109" fmla="*/ T108 w 1158"/>
                <a:gd name="T110" fmla="+- 0 874 23"/>
                <a:gd name="T111" fmla="*/ 874 h 1140"/>
                <a:gd name="T112" fmla="+- 0 65 23"/>
                <a:gd name="T113" fmla="*/ T112 w 1158"/>
                <a:gd name="T114" fmla="+- 0 807 23"/>
                <a:gd name="T115" fmla="*/ 807 h 1140"/>
                <a:gd name="T116" fmla="+- 0 41 23"/>
                <a:gd name="T117" fmla="*/ T116 w 1158"/>
                <a:gd name="T118" fmla="+- 0 737 23"/>
                <a:gd name="T119" fmla="*/ 737 h 1140"/>
                <a:gd name="T120" fmla="+- 0 27 23"/>
                <a:gd name="T121" fmla="*/ T120 w 1158"/>
                <a:gd name="T122" fmla="+- 0 665 23"/>
                <a:gd name="T123" fmla="*/ 665 h 1140"/>
                <a:gd name="T124" fmla="+- 0 23 23"/>
                <a:gd name="T125" fmla="*/ T124 w 1158"/>
                <a:gd name="T126" fmla="+- 0 592 23"/>
                <a:gd name="T127" fmla="*/ 592 h 1140"/>
                <a:gd name="T128" fmla="+- 0 27 23"/>
                <a:gd name="T129" fmla="*/ T128 w 1158"/>
                <a:gd name="T130" fmla="+- 0 519 23"/>
                <a:gd name="T131" fmla="*/ 519 h 1140"/>
                <a:gd name="T132" fmla="+- 0 41 23"/>
                <a:gd name="T133" fmla="*/ T132 w 1158"/>
                <a:gd name="T134" fmla="+- 0 447 23"/>
                <a:gd name="T135" fmla="*/ 447 h 1140"/>
                <a:gd name="T136" fmla="+- 0 65 23"/>
                <a:gd name="T137" fmla="*/ T136 w 1158"/>
                <a:gd name="T138" fmla="+- 0 377 23"/>
                <a:gd name="T139" fmla="*/ 377 h 1140"/>
                <a:gd name="T140" fmla="+- 0 98 23"/>
                <a:gd name="T141" fmla="*/ T140 w 1158"/>
                <a:gd name="T142" fmla="+- 0 310 23"/>
                <a:gd name="T143" fmla="*/ 310 h 1140"/>
                <a:gd name="T144" fmla="+- 0 140 23"/>
                <a:gd name="T145" fmla="*/ T144 w 1158"/>
                <a:gd name="T146" fmla="+- 0 247 23"/>
                <a:gd name="T147" fmla="*/ 247 h 1140"/>
                <a:gd name="T148" fmla="+- 0 192 23"/>
                <a:gd name="T149" fmla="*/ T148 w 1158"/>
                <a:gd name="T150" fmla="+- 0 189 23"/>
                <a:gd name="T151" fmla="*/ 189 h 1140"/>
                <a:gd name="T152" fmla="+- 0 246 23"/>
                <a:gd name="T153" fmla="*/ T152 w 1158"/>
                <a:gd name="T154" fmla="+- 0 141 23"/>
                <a:gd name="T155" fmla="*/ 141 h 1140"/>
                <a:gd name="T156" fmla="+- 0 305 23"/>
                <a:gd name="T157" fmla="*/ T156 w 1158"/>
                <a:gd name="T158" fmla="+- 0 102 23"/>
                <a:gd name="T159" fmla="*/ 102 h 1140"/>
                <a:gd name="T160" fmla="+- 0 367 23"/>
                <a:gd name="T161" fmla="*/ T160 w 1158"/>
                <a:gd name="T162" fmla="+- 0 70 23"/>
                <a:gd name="T163" fmla="*/ 70 h 1140"/>
                <a:gd name="T164" fmla="+- 0 432 23"/>
                <a:gd name="T165" fmla="*/ T164 w 1158"/>
                <a:gd name="T166" fmla="+- 0 46 23"/>
                <a:gd name="T167" fmla="*/ 46 h 1140"/>
                <a:gd name="T168" fmla="+- 0 499 23"/>
                <a:gd name="T169" fmla="*/ T168 w 1158"/>
                <a:gd name="T170" fmla="+- 0 30 23"/>
                <a:gd name="T171" fmla="*/ 30 h 1140"/>
                <a:gd name="T172" fmla="+- 0 567 23"/>
                <a:gd name="T173" fmla="*/ T172 w 1158"/>
                <a:gd name="T174" fmla="+- 0 23 23"/>
                <a:gd name="T175" fmla="*/ 23 h 1140"/>
                <a:gd name="T176" fmla="+- 0 635 23"/>
                <a:gd name="T177" fmla="*/ T176 w 1158"/>
                <a:gd name="T178" fmla="+- 0 23 23"/>
                <a:gd name="T179" fmla="*/ 23 h 1140"/>
                <a:gd name="T180" fmla="+- 0 703 23"/>
                <a:gd name="T181" fmla="*/ T180 w 1158"/>
                <a:gd name="T182" fmla="+- 0 30 23"/>
                <a:gd name="T183" fmla="*/ 30 h 1140"/>
                <a:gd name="T184" fmla="+- 0 770 23"/>
                <a:gd name="T185" fmla="*/ T184 w 1158"/>
                <a:gd name="T186" fmla="+- 0 46 23"/>
                <a:gd name="T187" fmla="*/ 46 h 1140"/>
                <a:gd name="T188" fmla="+- 0 835 23"/>
                <a:gd name="T189" fmla="*/ T188 w 1158"/>
                <a:gd name="T190" fmla="+- 0 70 23"/>
                <a:gd name="T191" fmla="*/ 70 h 1140"/>
                <a:gd name="T192" fmla="+- 0 897 23"/>
                <a:gd name="T193" fmla="*/ T192 w 1158"/>
                <a:gd name="T194" fmla="+- 0 102 23"/>
                <a:gd name="T195" fmla="*/ 102 h 1140"/>
                <a:gd name="T196" fmla="+- 0 956 23"/>
                <a:gd name="T197" fmla="*/ T196 w 1158"/>
                <a:gd name="T198" fmla="+- 0 141 23"/>
                <a:gd name="T199" fmla="*/ 141 h 1140"/>
                <a:gd name="T200" fmla="+- 0 1010 23"/>
                <a:gd name="T201" fmla="*/ T200 w 1158"/>
                <a:gd name="T202" fmla="+- 0 189 23"/>
                <a:gd name="T203" fmla="*/ 189 h 114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 ang="0">
                  <a:pos x="T201" y="T203"/>
                </a:cxn>
              </a:cxnLst>
              <a:rect l="0" t="0" r="r" b="b"/>
              <a:pathLst>
                <a:path w="1158" h="1140">
                  <a:moveTo>
                    <a:pt x="987" y="166"/>
                  </a:moveTo>
                  <a:lnTo>
                    <a:pt x="1039" y="224"/>
                  </a:lnTo>
                  <a:lnTo>
                    <a:pt x="1081" y="287"/>
                  </a:lnTo>
                  <a:lnTo>
                    <a:pt x="1114" y="354"/>
                  </a:lnTo>
                  <a:lnTo>
                    <a:pt x="1138" y="424"/>
                  </a:lnTo>
                  <a:lnTo>
                    <a:pt x="1152" y="496"/>
                  </a:lnTo>
                  <a:lnTo>
                    <a:pt x="1157" y="569"/>
                  </a:lnTo>
                  <a:lnTo>
                    <a:pt x="1152" y="642"/>
                  </a:lnTo>
                  <a:lnTo>
                    <a:pt x="1138" y="714"/>
                  </a:lnTo>
                  <a:lnTo>
                    <a:pt x="1114" y="784"/>
                  </a:lnTo>
                  <a:lnTo>
                    <a:pt x="1081" y="851"/>
                  </a:lnTo>
                  <a:lnTo>
                    <a:pt x="1039" y="914"/>
                  </a:lnTo>
                  <a:lnTo>
                    <a:pt x="987" y="973"/>
                  </a:lnTo>
                  <a:lnTo>
                    <a:pt x="933" y="1020"/>
                  </a:lnTo>
                  <a:lnTo>
                    <a:pt x="874" y="1060"/>
                  </a:lnTo>
                  <a:lnTo>
                    <a:pt x="812" y="1091"/>
                  </a:lnTo>
                  <a:lnTo>
                    <a:pt x="747" y="1115"/>
                  </a:lnTo>
                  <a:lnTo>
                    <a:pt x="680" y="1131"/>
                  </a:lnTo>
                  <a:lnTo>
                    <a:pt x="612" y="1139"/>
                  </a:lnTo>
                  <a:lnTo>
                    <a:pt x="544" y="1139"/>
                  </a:lnTo>
                  <a:lnTo>
                    <a:pt x="476" y="1131"/>
                  </a:lnTo>
                  <a:lnTo>
                    <a:pt x="409" y="1115"/>
                  </a:lnTo>
                  <a:lnTo>
                    <a:pt x="344" y="1091"/>
                  </a:lnTo>
                  <a:lnTo>
                    <a:pt x="282" y="1060"/>
                  </a:lnTo>
                  <a:lnTo>
                    <a:pt x="223" y="1020"/>
                  </a:lnTo>
                  <a:lnTo>
                    <a:pt x="169" y="973"/>
                  </a:lnTo>
                  <a:lnTo>
                    <a:pt x="117" y="914"/>
                  </a:lnTo>
                  <a:lnTo>
                    <a:pt x="75" y="851"/>
                  </a:lnTo>
                  <a:lnTo>
                    <a:pt x="42" y="784"/>
                  </a:lnTo>
                  <a:lnTo>
                    <a:pt x="18" y="714"/>
                  </a:lnTo>
                  <a:lnTo>
                    <a:pt x="4" y="642"/>
                  </a:lnTo>
                  <a:lnTo>
                    <a:pt x="0" y="569"/>
                  </a:lnTo>
                  <a:lnTo>
                    <a:pt x="4" y="496"/>
                  </a:lnTo>
                  <a:lnTo>
                    <a:pt x="18" y="424"/>
                  </a:lnTo>
                  <a:lnTo>
                    <a:pt x="42" y="354"/>
                  </a:lnTo>
                  <a:lnTo>
                    <a:pt x="75" y="287"/>
                  </a:lnTo>
                  <a:lnTo>
                    <a:pt x="117" y="224"/>
                  </a:lnTo>
                  <a:lnTo>
                    <a:pt x="169" y="166"/>
                  </a:lnTo>
                  <a:lnTo>
                    <a:pt x="223" y="118"/>
                  </a:lnTo>
                  <a:lnTo>
                    <a:pt x="282" y="79"/>
                  </a:lnTo>
                  <a:lnTo>
                    <a:pt x="344" y="47"/>
                  </a:lnTo>
                  <a:lnTo>
                    <a:pt x="409" y="23"/>
                  </a:lnTo>
                  <a:lnTo>
                    <a:pt x="476" y="7"/>
                  </a:lnTo>
                  <a:lnTo>
                    <a:pt x="544" y="0"/>
                  </a:lnTo>
                  <a:lnTo>
                    <a:pt x="612" y="0"/>
                  </a:lnTo>
                  <a:lnTo>
                    <a:pt x="680" y="7"/>
                  </a:lnTo>
                  <a:lnTo>
                    <a:pt x="747" y="23"/>
                  </a:lnTo>
                  <a:lnTo>
                    <a:pt x="812" y="47"/>
                  </a:lnTo>
                  <a:lnTo>
                    <a:pt x="874" y="79"/>
                  </a:lnTo>
                  <a:lnTo>
                    <a:pt x="933" y="118"/>
                  </a:lnTo>
                  <a:lnTo>
                    <a:pt x="987" y="166"/>
                  </a:lnTo>
                  <a:close/>
                </a:path>
              </a:pathLst>
            </a:custGeom>
            <a:noFill/>
            <a:ln w="285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GB"/>
            </a:p>
          </p:txBody>
        </p:sp>
        <p:pic>
          <p:nvPicPr>
            <p:cNvPr id="22" name="Picture 21">
              <a:extLst>
                <a:ext uri="{FF2B5EF4-FFF2-40B4-BE49-F238E27FC236}">
                  <a16:creationId xmlns:a16="http://schemas.microsoft.com/office/drawing/2014/main" id="{829ADF0C-5743-EE47-9C97-C3FA186EC413}"/>
                </a:ext>
              </a:extLst>
            </p:cNvPr>
            <p:cNvPicPr>
              <a:picLocks noRot="1" noChangeAspect="1" noEditPoints="1" noChangeArrowheads="1" noChangeShapeType="1" noCrop="1"/>
            </p:cNvPicPr>
            <p:nvPr/>
          </p:nvPicPr>
          <p:blipFill>
            <a:blip r:embed="rId7">
              <a:extLst>
                <a:ext uri="{28A0092B-C50C-407E-A947-70E740481C1C}">
                  <a14:useLocalDpi xmlns:a14="http://schemas.microsoft.com/office/drawing/2010/main" val="0"/>
                </a:ext>
              </a:extLst>
            </a:blip>
            <a:srcRect/>
            <a:stretch>
              <a:fillRect/>
            </a:stretch>
          </p:blipFill>
          <p:spPr bwMode="auto">
            <a:xfrm>
              <a:off x="376" y="395"/>
              <a:ext cx="421"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3" name="Line 112">
              <a:extLst>
                <a:ext uri="{FF2B5EF4-FFF2-40B4-BE49-F238E27FC236}">
                  <a16:creationId xmlns:a16="http://schemas.microsoft.com/office/drawing/2014/main" id="{894ED3C7-89F9-3946-9410-2019A9B6F5B4}"/>
                </a:ext>
              </a:extLst>
            </p:cNvPr>
            <p:cNvCxnSpPr>
              <a:cxnSpLocks noRot="1" noChangeAspect="1" noEditPoints="1" noChangeArrowheads="1" noChangeShapeType="1"/>
            </p:cNvCxnSpPr>
            <p:nvPr/>
          </p:nvCxnSpPr>
          <p:spPr bwMode="auto">
            <a:xfrm>
              <a:off x="408" y="787"/>
              <a:ext cx="384" cy="0"/>
            </a:xfrm>
            <a:prstGeom prst="line">
              <a:avLst/>
            </a:prstGeom>
            <a:noFill/>
            <a:ln w="15875">
              <a:solidFill>
                <a:srgbClr val="000000"/>
              </a:solidFill>
              <a:prstDash val="solid"/>
              <a:round/>
              <a:headEnd/>
              <a:tailEnd/>
            </a:ln>
            <a:extLst>
              <a:ext uri="{909E8E84-426E-40DD-AFC4-6F175D3DCCD1}">
                <a14:hiddenFill xmlns:a14="http://schemas.microsoft.com/office/drawing/2010/main">
                  <a:noFill/>
                </a14:hiddenFill>
              </a:ext>
            </a:extLst>
          </p:spPr>
        </p:cxnSp>
      </p:grpSp>
      <p:grpSp>
        <p:nvGrpSpPr>
          <p:cNvPr id="24" name="Group 23">
            <a:extLst>
              <a:ext uri="{FF2B5EF4-FFF2-40B4-BE49-F238E27FC236}">
                <a16:creationId xmlns:a16="http://schemas.microsoft.com/office/drawing/2014/main" id="{AFD30890-FB0F-E540-893C-CB2C1F04D07B}"/>
              </a:ext>
            </a:extLst>
          </p:cNvPr>
          <p:cNvGrpSpPr>
            <a:grpSpLocks noRot="1" noChangeAspect="1"/>
          </p:cNvGrpSpPr>
          <p:nvPr/>
        </p:nvGrpSpPr>
        <p:grpSpPr bwMode="auto">
          <a:xfrm>
            <a:off x="20475" y="4067899"/>
            <a:ext cx="1334589" cy="1313844"/>
            <a:chOff x="22" y="22"/>
            <a:chExt cx="1158" cy="1140"/>
          </a:xfrm>
        </p:grpSpPr>
        <p:sp>
          <p:nvSpPr>
            <p:cNvPr id="25" name="Freeform 24">
              <a:extLst>
                <a:ext uri="{FF2B5EF4-FFF2-40B4-BE49-F238E27FC236}">
                  <a16:creationId xmlns:a16="http://schemas.microsoft.com/office/drawing/2014/main" id="{193BE090-88BA-3642-8509-063D8DAE4DDF}"/>
                </a:ext>
              </a:extLst>
            </p:cNvPr>
            <p:cNvSpPr>
              <a:spLocks noRot="1" noChangeAspect="1" noEditPoints="1" noChangeArrowheads="1" noChangeShapeType="1" noTextEdit="1"/>
            </p:cNvSpPr>
            <p:nvPr/>
          </p:nvSpPr>
          <p:spPr bwMode="auto">
            <a:xfrm>
              <a:off x="22" y="22"/>
              <a:ext cx="1158" cy="1140"/>
            </a:xfrm>
            <a:custGeom>
              <a:avLst/>
              <a:gdLst>
                <a:gd name="T0" fmla="+- 0 1010 23"/>
                <a:gd name="T1" fmla="*/ T0 w 1158"/>
                <a:gd name="T2" fmla="+- 0 189 23"/>
                <a:gd name="T3" fmla="*/ 189 h 1140"/>
                <a:gd name="T4" fmla="+- 0 1062 23"/>
                <a:gd name="T5" fmla="*/ T4 w 1158"/>
                <a:gd name="T6" fmla="+- 0 247 23"/>
                <a:gd name="T7" fmla="*/ 247 h 1140"/>
                <a:gd name="T8" fmla="+- 0 1104 23"/>
                <a:gd name="T9" fmla="*/ T8 w 1158"/>
                <a:gd name="T10" fmla="+- 0 310 23"/>
                <a:gd name="T11" fmla="*/ 310 h 1140"/>
                <a:gd name="T12" fmla="+- 0 1137 23"/>
                <a:gd name="T13" fmla="*/ T12 w 1158"/>
                <a:gd name="T14" fmla="+- 0 377 23"/>
                <a:gd name="T15" fmla="*/ 377 h 1140"/>
                <a:gd name="T16" fmla="+- 0 1161 23"/>
                <a:gd name="T17" fmla="*/ T16 w 1158"/>
                <a:gd name="T18" fmla="+- 0 447 23"/>
                <a:gd name="T19" fmla="*/ 447 h 1140"/>
                <a:gd name="T20" fmla="+- 0 1175 23"/>
                <a:gd name="T21" fmla="*/ T20 w 1158"/>
                <a:gd name="T22" fmla="+- 0 519 23"/>
                <a:gd name="T23" fmla="*/ 519 h 1140"/>
                <a:gd name="T24" fmla="+- 0 1180 23"/>
                <a:gd name="T25" fmla="*/ T24 w 1158"/>
                <a:gd name="T26" fmla="+- 0 592 23"/>
                <a:gd name="T27" fmla="*/ 592 h 1140"/>
                <a:gd name="T28" fmla="+- 0 1175 23"/>
                <a:gd name="T29" fmla="*/ T28 w 1158"/>
                <a:gd name="T30" fmla="+- 0 665 23"/>
                <a:gd name="T31" fmla="*/ 665 h 1140"/>
                <a:gd name="T32" fmla="+- 0 1161 23"/>
                <a:gd name="T33" fmla="*/ T32 w 1158"/>
                <a:gd name="T34" fmla="+- 0 737 23"/>
                <a:gd name="T35" fmla="*/ 737 h 1140"/>
                <a:gd name="T36" fmla="+- 0 1137 23"/>
                <a:gd name="T37" fmla="*/ T36 w 1158"/>
                <a:gd name="T38" fmla="+- 0 807 23"/>
                <a:gd name="T39" fmla="*/ 807 h 1140"/>
                <a:gd name="T40" fmla="+- 0 1104 23"/>
                <a:gd name="T41" fmla="*/ T40 w 1158"/>
                <a:gd name="T42" fmla="+- 0 874 23"/>
                <a:gd name="T43" fmla="*/ 874 h 1140"/>
                <a:gd name="T44" fmla="+- 0 1062 23"/>
                <a:gd name="T45" fmla="*/ T44 w 1158"/>
                <a:gd name="T46" fmla="+- 0 937 23"/>
                <a:gd name="T47" fmla="*/ 937 h 1140"/>
                <a:gd name="T48" fmla="+- 0 1010 23"/>
                <a:gd name="T49" fmla="*/ T48 w 1158"/>
                <a:gd name="T50" fmla="+- 0 996 23"/>
                <a:gd name="T51" fmla="*/ 996 h 1140"/>
                <a:gd name="T52" fmla="+- 0 956 23"/>
                <a:gd name="T53" fmla="*/ T52 w 1158"/>
                <a:gd name="T54" fmla="+- 0 1043 23"/>
                <a:gd name="T55" fmla="*/ 1043 h 1140"/>
                <a:gd name="T56" fmla="+- 0 897 23"/>
                <a:gd name="T57" fmla="*/ T56 w 1158"/>
                <a:gd name="T58" fmla="+- 0 1083 23"/>
                <a:gd name="T59" fmla="*/ 1083 h 1140"/>
                <a:gd name="T60" fmla="+- 0 835 23"/>
                <a:gd name="T61" fmla="*/ T60 w 1158"/>
                <a:gd name="T62" fmla="+- 0 1114 23"/>
                <a:gd name="T63" fmla="*/ 1114 h 1140"/>
                <a:gd name="T64" fmla="+- 0 770 23"/>
                <a:gd name="T65" fmla="*/ T64 w 1158"/>
                <a:gd name="T66" fmla="+- 0 1138 23"/>
                <a:gd name="T67" fmla="*/ 1138 h 1140"/>
                <a:gd name="T68" fmla="+- 0 703 23"/>
                <a:gd name="T69" fmla="*/ T68 w 1158"/>
                <a:gd name="T70" fmla="+- 0 1154 23"/>
                <a:gd name="T71" fmla="*/ 1154 h 1140"/>
                <a:gd name="T72" fmla="+- 0 635 23"/>
                <a:gd name="T73" fmla="*/ T72 w 1158"/>
                <a:gd name="T74" fmla="+- 0 1162 23"/>
                <a:gd name="T75" fmla="*/ 1162 h 1140"/>
                <a:gd name="T76" fmla="+- 0 567 23"/>
                <a:gd name="T77" fmla="*/ T76 w 1158"/>
                <a:gd name="T78" fmla="+- 0 1162 23"/>
                <a:gd name="T79" fmla="*/ 1162 h 1140"/>
                <a:gd name="T80" fmla="+- 0 499 23"/>
                <a:gd name="T81" fmla="*/ T80 w 1158"/>
                <a:gd name="T82" fmla="+- 0 1154 23"/>
                <a:gd name="T83" fmla="*/ 1154 h 1140"/>
                <a:gd name="T84" fmla="+- 0 432 23"/>
                <a:gd name="T85" fmla="*/ T84 w 1158"/>
                <a:gd name="T86" fmla="+- 0 1138 23"/>
                <a:gd name="T87" fmla="*/ 1138 h 1140"/>
                <a:gd name="T88" fmla="+- 0 367 23"/>
                <a:gd name="T89" fmla="*/ T88 w 1158"/>
                <a:gd name="T90" fmla="+- 0 1114 23"/>
                <a:gd name="T91" fmla="*/ 1114 h 1140"/>
                <a:gd name="T92" fmla="+- 0 305 23"/>
                <a:gd name="T93" fmla="*/ T92 w 1158"/>
                <a:gd name="T94" fmla="+- 0 1083 23"/>
                <a:gd name="T95" fmla="*/ 1083 h 1140"/>
                <a:gd name="T96" fmla="+- 0 246 23"/>
                <a:gd name="T97" fmla="*/ T96 w 1158"/>
                <a:gd name="T98" fmla="+- 0 1043 23"/>
                <a:gd name="T99" fmla="*/ 1043 h 1140"/>
                <a:gd name="T100" fmla="+- 0 192 23"/>
                <a:gd name="T101" fmla="*/ T100 w 1158"/>
                <a:gd name="T102" fmla="+- 0 996 23"/>
                <a:gd name="T103" fmla="*/ 996 h 1140"/>
                <a:gd name="T104" fmla="+- 0 140 23"/>
                <a:gd name="T105" fmla="*/ T104 w 1158"/>
                <a:gd name="T106" fmla="+- 0 937 23"/>
                <a:gd name="T107" fmla="*/ 937 h 1140"/>
                <a:gd name="T108" fmla="+- 0 98 23"/>
                <a:gd name="T109" fmla="*/ T108 w 1158"/>
                <a:gd name="T110" fmla="+- 0 874 23"/>
                <a:gd name="T111" fmla="*/ 874 h 1140"/>
                <a:gd name="T112" fmla="+- 0 65 23"/>
                <a:gd name="T113" fmla="*/ T112 w 1158"/>
                <a:gd name="T114" fmla="+- 0 807 23"/>
                <a:gd name="T115" fmla="*/ 807 h 1140"/>
                <a:gd name="T116" fmla="+- 0 41 23"/>
                <a:gd name="T117" fmla="*/ T116 w 1158"/>
                <a:gd name="T118" fmla="+- 0 737 23"/>
                <a:gd name="T119" fmla="*/ 737 h 1140"/>
                <a:gd name="T120" fmla="+- 0 27 23"/>
                <a:gd name="T121" fmla="*/ T120 w 1158"/>
                <a:gd name="T122" fmla="+- 0 665 23"/>
                <a:gd name="T123" fmla="*/ 665 h 1140"/>
                <a:gd name="T124" fmla="+- 0 23 23"/>
                <a:gd name="T125" fmla="*/ T124 w 1158"/>
                <a:gd name="T126" fmla="+- 0 592 23"/>
                <a:gd name="T127" fmla="*/ 592 h 1140"/>
                <a:gd name="T128" fmla="+- 0 27 23"/>
                <a:gd name="T129" fmla="*/ T128 w 1158"/>
                <a:gd name="T130" fmla="+- 0 519 23"/>
                <a:gd name="T131" fmla="*/ 519 h 1140"/>
                <a:gd name="T132" fmla="+- 0 41 23"/>
                <a:gd name="T133" fmla="*/ T132 w 1158"/>
                <a:gd name="T134" fmla="+- 0 447 23"/>
                <a:gd name="T135" fmla="*/ 447 h 1140"/>
                <a:gd name="T136" fmla="+- 0 65 23"/>
                <a:gd name="T137" fmla="*/ T136 w 1158"/>
                <a:gd name="T138" fmla="+- 0 377 23"/>
                <a:gd name="T139" fmla="*/ 377 h 1140"/>
                <a:gd name="T140" fmla="+- 0 98 23"/>
                <a:gd name="T141" fmla="*/ T140 w 1158"/>
                <a:gd name="T142" fmla="+- 0 310 23"/>
                <a:gd name="T143" fmla="*/ 310 h 1140"/>
                <a:gd name="T144" fmla="+- 0 140 23"/>
                <a:gd name="T145" fmla="*/ T144 w 1158"/>
                <a:gd name="T146" fmla="+- 0 247 23"/>
                <a:gd name="T147" fmla="*/ 247 h 1140"/>
                <a:gd name="T148" fmla="+- 0 192 23"/>
                <a:gd name="T149" fmla="*/ T148 w 1158"/>
                <a:gd name="T150" fmla="+- 0 189 23"/>
                <a:gd name="T151" fmla="*/ 189 h 1140"/>
                <a:gd name="T152" fmla="+- 0 246 23"/>
                <a:gd name="T153" fmla="*/ T152 w 1158"/>
                <a:gd name="T154" fmla="+- 0 141 23"/>
                <a:gd name="T155" fmla="*/ 141 h 1140"/>
                <a:gd name="T156" fmla="+- 0 305 23"/>
                <a:gd name="T157" fmla="*/ T156 w 1158"/>
                <a:gd name="T158" fmla="+- 0 102 23"/>
                <a:gd name="T159" fmla="*/ 102 h 1140"/>
                <a:gd name="T160" fmla="+- 0 367 23"/>
                <a:gd name="T161" fmla="*/ T160 w 1158"/>
                <a:gd name="T162" fmla="+- 0 70 23"/>
                <a:gd name="T163" fmla="*/ 70 h 1140"/>
                <a:gd name="T164" fmla="+- 0 432 23"/>
                <a:gd name="T165" fmla="*/ T164 w 1158"/>
                <a:gd name="T166" fmla="+- 0 46 23"/>
                <a:gd name="T167" fmla="*/ 46 h 1140"/>
                <a:gd name="T168" fmla="+- 0 499 23"/>
                <a:gd name="T169" fmla="*/ T168 w 1158"/>
                <a:gd name="T170" fmla="+- 0 30 23"/>
                <a:gd name="T171" fmla="*/ 30 h 1140"/>
                <a:gd name="T172" fmla="+- 0 567 23"/>
                <a:gd name="T173" fmla="*/ T172 w 1158"/>
                <a:gd name="T174" fmla="+- 0 23 23"/>
                <a:gd name="T175" fmla="*/ 23 h 1140"/>
                <a:gd name="T176" fmla="+- 0 635 23"/>
                <a:gd name="T177" fmla="*/ T176 w 1158"/>
                <a:gd name="T178" fmla="+- 0 23 23"/>
                <a:gd name="T179" fmla="*/ 23 h 1140"/>
                <a:gd name="T180" fmla="+- 0 703 23"/>
                <a:gd name="T181" fmla="*/ T180 w 1158"/>
                <a:gd name="T182" fmla="+- 0 30 23"/>
                <a:gd name="T183" fmla="*/ 30 h 1140"/>
                <a:gd name="T184" fmla="+- 0 770 23"/>
                <a:gd name="T185" fmla="*/ T184 w 1158"/>
                <a:gd name="T186" fmla="+- 0 46 23"/>
                <a:gd name="T187" fmla="*/ 46 h 1140"/>
                <a:gd name="T188" fmla="+- 0 835 23"/>
                <a:gd name="T189" fmla="*/ T188 w 1158"/>
                <a:gd name="T190" fmla="+- 0 70 23"/>
                <a:gd name="T191" fmla="*/ 70 h 1140"/>
                <a:gd name="T192" fmla="+- 0 897 23"/>
                <a:gd name="T193" fmla="*/ T192 w 1158"/>
                <a:gd name="T194" fmla="+- 0 102 23"/>
                <a:gd name="T195" fmla="*/ 102 h 1140"/>
                <a:gd name="T196" fmla="+- 0 956 23"/>
                <a:gd name="T197" fmla="*/ T196 w 1158"/>
                <a:gd name="T198" fmla="+- 0 141 23"/>
                <a:gd name="T199" fmla="*/ 141 h 1140"/>
                <a:gd name="T200" fmla="+- 0 1010 23"/>
                <a:gd name="T201" fmla="*/ T200 w 1158"/>
                <a:gd name="T202" fmla="+- 0 189 23"/>
                <a:gd name="T203" fmla="*/ 189 h 114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 ang="0">
                  <a:pos x="T201" y="T203"/>
                </a:cxn>
              </a:cxnLst>
              <a:rect l="0" t="0" r="r" b="b"/>
              <a:pathLst>
                <a:path w="1158" h="1140">
                  <a:moveTo>
                    <a:pt x="987" y="166"/>
                  </a:moveTo>
                  <a:lnTo>
                    <a:pt x="1039" y="224"/>
                  </a:lnTo>
                  <a:lnTo>
                    <a:pt x="1081" y="287"/>
                  </a:lnTo>
                  <a:lnTo>
                    <a:pt x="1114" y="354"/>
                  </a:lnTo>
                  <a:lnTo>
                    <a:pt x="1138" y="424"/>
                  </a:lnTo>
                  <a:lnTo>
                    <a:pt x="1152" y="496"/>
                  </a:lnTo>
                  <a:lnTo>
                    <a:pt x="1157" y="569"/>
                  </a:lnTo>
                  <a:lnTo>
                    <a:pt x="1152" y="642"/>
                  </a:lnTo>
                  <a:lnTo>
                    <a:pt x="1138" y="714"/>
                  </a:lnTo>
                  <a:lnTo>
                    <a:pt x="1114" y="784"/>
                  </a:lnTo>
                  <a:lnTo>
                    <a:pt x="1081" y="851"/>
                  </a:lnTo>
                  <a:lnTo>
                    <a:pt x="1039" y="914"/>
                  </a:lnTo>
                  <a:lnTo>
                    <a:pt x="987" y="973"/>
                  </a:lnTo>
                  <a:lnTo>
                    <a:pt x="933" y="1020"/>
                  </a:lnTo>
                  <a:lnTo>
                    <a:pt x="874" y="1060"/>
                  </a:lnTo>
                  <a:lnTo>
                    <a:pt x="812" y="1091"/>
                  </a:lnTo>
                  <a:lnTo>
                    <a:pt x="747" y="1115"/>
                  </a:lnTo>
                  <a:lnTo>
                    <a:pt x="680" y="1131"/>
                  </a:lnTo>
                  <a:lnTo>
                    <a:pt x="612" y="1139"/>
                  </a:lnTo>
                  <a:lnTo>
                    <a:pt x="544" y="1139"/>
                  </a:lnTo>
                  <a:lnTo>
                    <a:pt x="476" y="1131"/>
                  </a:lnTo>
                  <a:lnTo>
                    <a:pt x="409" y="1115"/>
                  </a:lnTo>
                  <a:lnTo>
                    <a:pt x="344" y="1091"/>
                  </a:lnTo>
                  <a:lnTo>
                    <a:pt x="282" y="1060"/>
                  </a:lnTo>
                  <a:lnTo>
                    <a:pt x="223" y="1020"/>
                  </a:lnTo>
                  <a:lnTo>
                    <a:pt x="169" y="973"/>
                  </a:lnTo>
                  <a:lnTo>
                    <a:pt x="117" y="914"/>
                  </a:lnTo>
                  <a:lnTo>
                    <a:pt x="75" y="851"/>
                  </a:lnTo>
                  <a:lnTo>
                    <a:pt x="42" y="784"/>
                  </a:lnTo>
                  <a:lnTo>
                    <a:pt x="18" y="714"/>
                  </a:lnTo>
                  <a:lnTo>
                    <a:pt x="4" y="642"/>
                  </a:lnTo>
                  <a:lnTo>
                    <a:pt x="0" y="569"/>
                  </a:lnTo>
                  <a:lnTo>
                    <a:pt x="4" y="496"/>
                  </a:lnTo>
                  <a:lnTo>
                    <a:pt x="18" y="424"/>
                  </a:lnTo>
                  <a:lnTo>
                    <a:pt x="42" y="354"/>
                  </a:lnTo>
                  <a:lnTo>
                    <a:pt x="75" y="287"/>
                  </a:lnTo>
                  <a:lnTo>
                    <a:pt x="117" y="224"/>
                  </a:lnTo>
                  <a:lnTo>
                    <a:pt x="169" y="166"/>
                  </a:lnTo>
                  <a:lnTo>
                    <a:pt x="223" y="118"/>
                  </a:lnTo>
                  <a:lnTo>
                    <a:pt x="282" y="79"/>
                  </a:lnTo>
                  <a:lnTo>
                    <a:pt x="344" y="47"/>
                  </a:lnTo>
                  <a:lnTo>
                    <a:pt x="409" y="23"/>
                  </a:lnTo>
                  <a:lnTo>
                    <a:pt x="476" y="7"/>
                  </a:lnTo>
                  <a:lnTo>
                    <a:pt x="544" y="0"/>
                  </a:lnTo>
                  <a:lnTo>
                    <a:pt x="612" y="0"/>
                  </a:lnTo>
                  <a:lnTo>
                    <a:pt x="680" y="7"/>
                  </a:lnTo>
                  <a:lnTo>
                    <a:pt x="747" y="23"/>
                  </a:lnTo>
                  <a:lnTo>
                    <a:pt x="812" y="47"/>
                  </a:lnTo>
                  <a:lnTo>
                    <a:pt x="874" y="79"/>
                  </a:lnTo>
                  <a:lnTo>
                    <a:pt x="933" y="118"/>
                  </a:lnTo>
                  <a:lnTo>
                    <a:pt x="987" y="166"/>
                  </a:lnTo>
                  <a:close/>
                </a:path>
              </a:pathLst>
            </a:custGeom>
            <a:noFill/>
            <a:ln w="285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GB"/>
            </a:p>
          </p:txBody>
        </p:sp>
        <p:pic>
          <p:nvPicPr>
            <p:cNvPr id="26" name="Picture 25">
              <a:extLst>
                <a:ext uri="{FF2B5EF4-FFF2-40B4-BE49-F238E27FC236}">
                  <a16:creationId xmlns:a16="http://schemas.microsoft.com/office/drawing/2014/main" id="{10BD09DB-42BF-6541-87AF-DE987032E121}"/>
                </a:ext>
              </a:extLst>
            </p:cNvPr>
            <p:cNvPicPr>
              <a:picLocks noRot="1" noChangeAspect="1" noEditPoints="1" noChangeArrowheads="1" noChangeShapeType="1" noCrop="1"/>
            </p:cNvPicPr>
            <p:nvPr/>
          </p:nvPicPr>
          <p:blipFill>
            <a:blip r:embed="rId8">
              <a:extLst>
                <a:ext uri="{28A0092B-C50C-407E-A947-70E740481C1C}">
                  <a14:useLocalDpi xmlns:a14="http://schemas.microsoft.com/office/drawing/2010/main" val="0"/>
                </a:ext>
              </a:extLst>
            </a:blip>
            <a:srcRect/>
            <a:stretch>
              <a:fillRect/>
            </a:stretch>
          </p:blipFill>
          <p:spPr bwMode="auto">
            <a:xfrm>
              <a:off x="370" y="702"/>
              <a:ext cx="458"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6">
              <a:extLst>
                <a:ext uri="{FF2B5EF4-FFF2-40B4-BE49-F238E27FC236}">
                  <a16:creationId xmlns:a16="http://schemas.microsoft.com/office/drawing/2014/main" id="{77497EF2-6C51-064B-892C-454F0437AAA3}"/>
                </a:ext>
              </a:extLst>
            </p:cNvPr>
            <p:cNvPicPr>
              <a:picLocks noRot="1" noChangeAspect="1" noEditPoints="1" noChangeArrowheads="1" noChangeShapeType="1" noCrop="1"/>
            </p:cNvPicPr>
            <p:nvPr/>
          </p:nvPicPr>
          <p:blipFill>
            <a:blip r:embed="rId7">
              <a:extLst>
                <a:ext uri="{28A0092B-C50C-407E-A947-70E740481C1C}">
                  <a14:useLocalDpi xmlns:a14="http://schemas.microsoft.com/office/drawing/2010/main" val="0"/>
                </a:ext>
              </a:extLst>
            </a:blip>
            <a:srcRect/>
            <a:stretch>
              <a:fillRect/>
            </a:stretch>
          </p:blipFill>
          <p:spPr bwMode="auto">
            <a:xfrm>
              <a:off x="389" y="345"/>
              <a:ext cx="421"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 name="Group 27">
            <a:extLst>
              <a:ext uri="{FF2B5EF4-FFF2-40B4-BE49-F238E27FC236}">
                <a16:creationId xmlns:a16="http://schemas.microsoft.com/office/drawing/2014/main" id="{149EBE70-CA01-F742-93BC-79E0FDC237D1}"/>
              </a:ext>
            </a:extLst>
          </p:cNvPr>
          <p:cNvGrpSpPr>
            <a:grpSpLocks noRot="1" noChangeAspect="1"/>
          </p:cNvGrpSpPr>
          <p:nvPr/>
        </p:nvGrpSpPr>
        <p:grpSpPr bwMode="auto">
          <a:xfrm>
            <a:off x="5034428" y="8245335"/>
            <a:ext cx="735330" cy="723900"/>
            <a:chOff x="22" y="22"/>
            <a:chExt cx="1158" cy="1140"/>
          </a:xfrm>
        </p:grpSpPr>
        <p:sp>
          <p:nvSpPr>
            <p:cNvPr id="29" name="Freeform 28">
              <a:extLst>
                <a:ext uri="{FF2B5EF4-FFF2-40B4-BE49-F238E27FC236}">
                  <a16:creationId xmlns:a16="http://schemas.microsoft.com/office/drawing/2014/main" id="{DEBB848E-84FF-9F4D-9A0E-BB445B077E57}"/>
                </a:ext>
              </a:extLst>
            </p:cNvPr>
            <p:cNvSpPr>
              <a:spLocks noRot="1" noChangeAspect="1" noEditPoints="1" noChangeArrowheads="1" noChangeShapeType="1" noTextEdit="1"/>
            </p:cNvSpPr>
            <p:nvPr/>
          </p:nvSpPr>
          <p:spPr bwMode="auto">
            <a:xfrm>
              <a:off x="22" y="22"/>
              <a:ext cx="1158" cy="1140"/>
            </a:xfrm>
            <a:custGeom>
              <a:avLst/>
              <a:gdLst>
                <a:gd name="T0" fmla="+- 0 1010 23"/>
                <a:gd name="T1" fmla="*/ T0 w 1158"/>
                <a:gd name="T2" fmla="+- 0 189 23"/>
                <a:gd name="T3" fmla="*/ 189 h 1140"/>
                <a:gd name="T4" fmla="+- 0 1062 23"/>
                <a:gd name="T5" fmla="*/ T4 w 1158"/>
                <a:gd name="T6" fmla="+- 0 247 23"/>
                <a:gd name="T7" fmla="*/ 247 h 1140"/>
                <a:gd name="T8" fmla="+- 0 1104 23"/>
                <a:gd name="T9" fmla="*/ T8 w 1158"/>
                <a:gd name="T10" fmla="+- 0 310 23"/>
                <a:gd name="T11" fmla="*/ 310 h 1140"/>
                <a:gd name="T12" fmla="+- 0 1137 23"/>
                <a:gd name="T13" fmla="*/ T12 w 1158"/>
                <a:gd name="T14" fmla="+- 0 377 23"/>
                <a:gd name="T15" fmla="*/ 377 h 1140"/>
                <a:gd name="T16" fmla="+- 0 1161 23"/>
                <a:gd name="T17" fmla="*/ T16 w 1158"/>
                <a:gd name="T18" fmla="+- 0 447 23"/>
                <a:gd name="T19" fmla="*/ 447 h 1140"/>
                <a:gd name="T20" fmla="+- 0 1175 23"/>
                <a:gd name="T21" fmla="*/ T20 w 1158"/>
                <a:gd name="T22" fmla="+- 0 519 23"/>
                <a:gd name="T23" fmla="*/ 519 h 1140"/>
                <a:gd name="T24" fmla="+- 0 1180 23"/>
                <a:gd name="T25" fmla="*/ T24 w 1158"/>
                <a:gd name="T26" fmla="+- 0 592 23"/>
                <a:gd name="T27" fmla="*/ 592 h 1140"/>
                <a:gd name="T28" fmla="+- 0 1175 23"/>
                <a:gd name="T29" fmla="*/ T28 w 1158"/>
                <a:gd name="T30" fmla="+- 0 665 23"/>
                <a:gd name="T31" fmla="*/ 665 h 1140"/>
                <a:gd name="T32" fmla="+- 0 1161 23"/>
                <a:gd name="T33" fmla="*/ T32 w 1158"/>
                <a:gd name="T34" fmla="+- 0 737 23"/>
                <a:gd name="T35" fmla="*/ 737 h 1140"/>
                <a:gd name="T36" fmla="+- 0 1137 23"/>
                <a:gd name="T37" fmla="*/ T36 w 1158"/>
                <a:gd name="T38" fmla="+- 0 807 23"/>
                <a:gd name="T39" fmla="*/ 807 h 1140"/>
                <a:gd name="T40" fmla="+- 0 1104 23"/>
                <a:gd name="T41" fmla="*/ T40 w 1158"/>
                <a:gd name="T42" fmla="+- 0 874 23"/>
                <a:gd name="T43" fmla="*/ 874 h 1140"/>
                <a:gd name="T44" fmla="+- 0 1062 23"/>
                <a:gd name="T45" fmla="*/ T44 w 1158"/>
                <a:gd name="T46" fmla="+- 0 937 23"/>
                <a:gd name="T47" fmla="*/ 937 h 1140"/>
                <a:gd name="T48" fmla="+- 0 1010 23"/>
                <a:gd name="T49" fmla="*/ T48 w 1158"/>
                <a:gd name="T50" fmla="+- 0 996 23"/>
                <a:gd name="T51" fmla="*/ 996 h 1140"/>
                <a:gd name="T52" fmla="+- 0 956 23"/>
                <a:gd name="T53" fmla="*/ T52 w 1158"/>
                <a:gd name="T54" fmla="+- 0 1043 23"/>
                <a:gd name="T55" fmla="*/ 1043 h 1140"/>
                <a:gd name="T56" fmla="+- 0 897 23"/>
                <a:gd name="T57" fmla="*/ T56 w 1158"/>
                <a:gd name="T58" fmla="+- 0 1083 23"/>
                <a:gd name="T59" fmla="*/ 1083 h 1140"/>
                <a:gd name="T60" fmla="+- 0 835 23"/>
                <a:gd name="T61" fmla="*/ T60 w 1158"/>
                <a:gd name="T62" fmla="+- 0 1114 23"/>
                <a:gd name="T63" fmla="*/ 1114 h 1140"/>
                <a:gd name="T64" fmla="+- 0 770 23"/>
                <a:gd name="T65" fmla="*/ T64 w 1158"/>
                <a:gd name="T66" fmla="+- 0 1138 23"/>
                <a:gd name="T67" fmla="*/ 1138 h 1140"/>
                <a:gd name="T68" fmla="+- 0 703 23"/>
                <a:gd name="T69" fmla="*/ T68 w 1158"/>
                <a:gd name="T70" fmla="+- 0 1154 23"/>
                <a:gd name="T71" fmla="*/ 1154 h 1140"/>
                <a:gd name="T72" fmla="+- 0 635 23"/>
                <a:gd name="T73" fmla="*/ T72 w 1158"/>
                <a:gd name="T74" fmla="+- 0 1162 23"/>
                <a:gd name="T75" fmla="*/ 1162 h 1140"/>
                <a:gd name="T76" fmla="+- 0 567 23"/>
                <a:gd name="T77" fmla="*/ T76 w 1158"/>
                <a:gd name="T78" fmla="+- 0 1162 23"/>
                <a:gd name="T79" fmla="*/ 1162 h 1140"/>
                <a:gd name="T80" fmla="+- 0 499 23"/>
                <a:gd name="T81" fmla="*/ T80 w 1158"/>
                <a:gd name="T82" fmla="+- 0 1154 23"/>
                <a:gd name="T83" fmla="*/ 1154 h 1140"/>
                <a:gd name="T84" fmla="+- 0 432 23"/>
                <a:gd name="T85" fmla="*/ T84 w 1158"/>
                <a:gd name="T86" fmla="+- 0 1138 23"/>
                <a:gd name="T87" fmla="*/ 1138 h 1140"/>
                <a:gd name="T88" fmla="+- 0 367 23"/>
                <a:gd name="T89" fmla="*/ T88 w 1158"/>
                <a:gd name="T90" fmla="+- 0 1114 23"/>
                <a:gd name="T91" fmla="*/ 1114 h 1140"/>
                <a:gd name="T92" fmla="+- 0 305 23"/>
                <a:gd name="T93" fmla="*/ T92 w 1158"/>
                <a:gd name="T94" fmla="+- 0 1083 23"/>
                <a:gd name="T95" fmla="*/ 1083 h 1140"/>
                <a:gd name="T96" fmla="+- 0 246 23"/>
                <a:gd name="T97" fmla="*/ T96 w 1158"/>
                <a:gd name="T98" fmla="+- 0 1043 23"/>
                <a:gd name="T99" fmla="*/ 1043 h 1140"/>
                <a:gd name="T100" fmla="+- 0 192 23"/>
                <a:gd name="T101" fmla="*/ T100 w 1158"/>
                <a:gd name="T102" fmla="+- 0 996 23"/>
                <a:gd name="T103" fmla="*/ 996 h 1140"/>
                <a:gd name="T104" fmla="+- 0 140 23"/>
                <a:gd name="T105" fmla="*/ T104 w 1158"/>
                <a:gd name="T106" fmla="+- 0 937 23"/>
                <a:gd name="T107" fmla="*/ 937 h 1140"/>
                <a:gd name="T108" fmla="+- 0 98 23"/>
                <a:gd name="T109" fmla="*/ T108 w 1158"/>
                <a:gd name="T110" fmla="+- 0 874 23"/>
                <a:gd name="T111" fmla="*/ 874 h 1140"/>
                <a:gd name="T112" fmla="+- 0 65 23"/>
                <a:gd name="T113" fmla="*/ T112 w 1158"/>
                <a:gd name="T114" fmla="+- 0 807 23"/>
                <a:gd name="T115" fmla="*/ 807 h 1140"/>
                <a:gd name="T116" fmla="+- 0 41 23"/>
                <a:gd name="T117" fmla="*/ T116 w 1158"/>
                <a:gd name="T118" fmla="+- 0 737 23"/>
                <a:gd name="T119" fmla="*/ 737 h 1140"/>
                <a:gd name="T120" fmla="+- 0 27 23"/>
                <a:gd name="T121" fmla="*/ T120 w 1158"/>
                <a:gd name="T122" fmla="+- 0 665 23"/>
                <a:gd name="T123" fmla="*/ 665 h 1140"/>
                <a:gd name="T124" fmla="+- 0 22 23"/>
                <a:gd name="T125" fmla="*/ T124 w 1158"/>
                <a:gd name="T126" fmla="+- 0 592 23"/>
                <a:gd name="T127" fmla="*/ 592 h 1140"/>
                <a:gd name="T128" fmla="+- 0 27 23"/>
                <a:gd name="T129" fmla="*/ T128 w 1158"/>
                <a:gd name="T130" fmla="+- 0 519 23"/>
                <a:gd name="T131" fmla="*/ 519 h 1140"/>
                <a:gd name="T132" fmla="+- 0 41 23"/>
                <a:gd name="T133" fmla="*/ T132 w 1158"/>
                <a:gd name="T134" fmla="+- 0 447 23"/>
                <a:gd name="T135" fmla="*/ 447 h 1140"/>
                <a:gd name="T136" fmla="+- 0 65 23"/>
                <a:gd name="T137" fmla="*/ T136 w 1158"/>
                <a:gd name="T138" fmla="+- 0 377 23"/>
                <a:gd name="T139" fmla="*/ 377 h 1140"/>
                <a:gd name="T140" fmla="+- 0 98 23"/>
                <a:gd name="T141" fmla="*/ T140 w 1158"/>
                <a:gd name="T142" fmla="+- 0 310 23"/>
                <a:gd name="T143" fmla="*/ 310 h 1140"/>
                <a:gd name="T144" fmla="+- 0 140 23"/>
                <a:gd name="T145" fmla="*/ T144 w 1158"/>
                <a:gd name="T146" fmla="+- 0 247 23"/>
                <a:gd name="T147" fmla="*/ 247 h 1140"/>
                <a:gd name="T148" fmla="+- 0 192 23"/>
                <a:gd name="T149" fmla="*/ T148 w 1158"/>
                <a:gd name="T150" fmla="+- 0 189 23"/>
                <a:gd name="T151" fmla="*/ 189 h 1140"/>
                <a:gd name="T152" fmla="+- 0 246 23"/>
                <a:gd name="T153" fmla="*/ T152 w 1158"/>
                <a:gd name="T154" fmla="+- 0 141 23"/>
                <a:gd name="T155" fmla="*/ 141 h 1140"/>
                <a:gd name="T156" fmla="+- 0 305 23"/>
                <a:gd name="T157" fmla="*/ T156 w 1158"/>
                <a:gd name="T158" fmla="+- 0 102 23"/>
                <a:gd name="T159" fmla="*/ 102 h 1140"/>
                <a:gd name="T160" fmla="+- 0 367 23"/>
                <a:gd name="T161" fmla="*/ T160 w 1158"/>
                <a:gd name="T162" fmla="+- 0 70 23"/>
                <a:gd name="T163" fmla="*/ 70 h 1140"/>
                <a:gd name="T164" fmla="+- 0 432 23"/>
                <a:gd name="T165" fmla="*/ T164 w 1158"/>
                <a:gd name="T166" fmla="+- 0 46 23"/>
                <a:gd name="T167" fmla="*/ 46 h 1140"/>
                <a:gd name="T168" fmla="+- 0 499 23"/>
                <a:gd name="T169" fmla="*/ T168 w 1158"/>
                <a:gd name="T170" fmla="+- 0 30 23"/>
                <a:gd name="T171" fmla="*/ 30 h 1140"/>
                <a:gd name="T172" fmla="+- 0 567 23"/>
                <a:gd name="T173" fmla="*/ T172 w 1158"/>
                <a:gd name="T174" fmla="+- 0 23 23"/>
                <a:gd name="T175" fmla="*/ 23 h 1140"/>
                <a:gd name="T176" fmla="+- 0 635 23"/>
                <a:gd name="T177" fmla="*/ T176 w 1158"/>
                <a:gd name="T178" fmla="+- 0 23 23"/>
                <a:gd name="T179" fmla="*/ 23 h 1140"/>
                <a:gd name="T180" fmla="+- 0 703 23"/>
                <a:gd name="T181" fmla="*/ T180 w 1158"/>
                <a:gd name="T182" fmla="+- 0 30 23"/>
                <a:gd name="T183" fmla="*/ 30 h 1140"/>
                <a:gd name="T184" fmla="+- 0 770 23"/>
                <a:gd name="T185" fmla="*/ T184 w 1158"/>
                <a:gd name="T186" fmla="+- 0 46 23"/>
                <a:gd name="T187" fmla="*/ 46 h 1140"/>
                <a:gd name="T188" fmla="+- 0 835 23"/>
                <a:gd name="T189" fmla="*/ T188 w 1158"/>
                <a:gd name="T190" fmla="+- 0 70 23"/>
                <a:gd name="T191" fmla="*/ 70 h 1140"/>
                <a:gd name="T192" fmla="+- 0 897 23"/>
                <a:gd name="T193" fmla="*/ T192 w 1158"/>
                <a:gd name="T194" fmla="+- 0 102 23"/>
                <a:gd name="T195" fmla="*/ 102 h 1140"/>
                <a:gd name="T196" fmla="+- 0 956 23"/>
                <a:gd name="T197" fmla="*/ T196 w 1158"/>
                <a:gd name="T198" fmla="+- 0 141 23"/>
                <a:gd name="T199" fmla="*/ 141 h 1140"/>
                <a:gd name="T200" fmla="+- 0 1010 23"/>
                <a:gd name="T201" fmla="*/ T200 w 1158"/>
                <a:gd name="T202" fmla="+- 0 189 23"/>
                <a:gd name="T203" fmla="*/ 189 h 114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 ang="0">
                  <a:pos x="T201" y="T203"/>
                </a:cxn>
              </a:cxnLst>
              <a:rect l="0" t="0" r="r" b="b"/>
              <a:pathLst>
                <a:path w="1158" h="1140">
                  <a:moveTo>
                    <a:pt x="987" y="166"/>
                  </a:moveTo>
                  <a:lnTo>
                    <a:pt x="1039" y="224"/>
                  </a:lnTo>
                  <a:lnTo>
                    <a:pt x="1081" y="287"/>
                  </a:lnTo>
                  <a:lnTo>
                    <a:pt x="1114" y="354"/>
                  </a:lnTo>
                  <a:lnTo>
                    <a:pt x="1138" y="424"/>
                  </a:lnTo>
                  <a:lnTo>
                    <a:pt x="1152" y="496"/>
                  </a:lnTo>
                  <a:lnTo>
                    <a:pt x="1157" y="569"/>
                  </a:lnTo>
                  <a:lnTo>
                    <a:pt x="1152" y="642"/>
                  </a:lnTo>
                  <a:lnTo>
                    <a:pt x="1138" y="714"/>
                  </a:lnTo>
                  <a:lnTo>
                    <a:pt x="1114" y="784"/>
                  </a:lnTo>
                  <a:lnTo>
                    <a:pt x="1081" y="851"/>
                  </a:lnTo>
                  <a:lnTo>
                    <a:pt x="1039" y="914"/>
                  </a:lnTo>
                  <a:lnTo>
                    <a:pt x="987" y="973"/>
                  </a:lnTo>
                  <a:lnTo>
                    <a:pt x="933" y="1020"/>
                  </a:lnTo>
                  <a:lnTo>
                    <a:pt x="874" y="1060"/>
                  </a:lnTo>
                  <a:lnTo>
                    <a:pt x="812" y="1091"/>
                  </a:lnTo>
                  <a:lnTo>
                    <a:pt x="747" y="1115"/>
                  </a:lnTo>
                  <a:lnTo>
                    <a:pt x="680" y="1131"/>
                  </a:lnTo>
                  <a:lnTo>
                    <a:pt x="612" y="1139"/>
                  </a:lnTo>
                  <a:lnTo>
                    <a:pt x="544" y="1139"/>
                  </a:lnTo>
                  <a:lnTo>
                    <a:pt x="476" y="1131"/>
                  </a:lnTo>
                  <a:lnTo>
                    <a:pt x="409" y="1115"/>
                  </a:lnTo>
                  <a:lnTo>
                    <a:pt x="344" y="1091"/>
                  </a:lnTo>
                  <a:lnTo>
                    <a:pt x="282" y="1060"/>
                  </a:lnTo>
                  <a:lnTo>
                    <a:pt x="223" y="1020"/>
                  </a:lnTo>
                  <a:lnTo>
                    <a:pt x="169" y="973"/>
                  </a:lnTo>
                  <a:lnTo>
                    <a:pt x="117" y="914"/>
                  </a:lnTo>
                  <a:lnTo>
                    <a:pt x="75" y="851"/>
                  </a:lnTo>
                  <a:lnTo>
                    <a:pt x="42" y="784"/>
                  </a:lnTo>
                  <a:lnTo>
                    <a:pt x="18" y="714"/>
                  </a:lnTo>
                  <a:lnTo>
                    <a:pt x="4" y="642"/>
                  </a:lnTo>
                  <a:lnTo>
                    <a:pt x="-1" y="569"/>
                  </a:lnTo>
                  <a:lnTo>
                    <a:pt x="4" y="496"/>
                  </a:lnTo>
                  <a:lnTo>
                    <a:pt x="18" y="424"/>
                  </a:lnTo>
                  <a:lnTo>
                    <a:pt x="42" y="354"/>
                  </a:lnTo>
                  <a:lnTo>
                    <a:pt x="75" y="287"/>
                  </a:lnTo>
                  <a:lnTo>
                    <a:pt x="117" y="224"/>
                  </a:lnTo>
                  <a:lnTo>
                    <a:pt x="169" y="166"/>
                  </a:lnTo>
                  <a:lnTo>
                    <a:pt x="223" y="118"/>
                  </a:lnTo>
                  <a:lnTo>
                    <a:pt x="282" y="79"/>
                  </a:lnTo>
                  <a:lnTo>
                    <a:pt x="344" y="47"/>
                  </a:lnTo>
                  <a:lnTo>
                    <a:pt x="409" y="23"/>
                  </a:lnTo>
                  <a:lnTo>
                    <a:pt x="476" y="7"/>
                  </a:lnTo>
                  <a:lnTo>
                    <a:pt x="544" y="0"/>
                  </a:lnTo>
                  <a:lnTo>
                    <a:pt x="612" y="0"/>
                  </a:lnTo>
                  <a:lnTo>
                    <a:pt x="680" y="7"/>
                  </a:lnTo>
                  <a:lnTo>
                    <a:pt x="747" y="23"/>
                  </a:lnTo>
                  <a:lnTo>
                    <a:pt x="812" y="47"/>
                  </a:lnTo>
                  <a:lnTo>
                    <a:pt x="874" y="79"/>
                  </a:lnTo>
                  <a:lnTo>
                    <a:pt x="933" y="118"/>
                  </a:lnTo>
                  <a:lnTo>
                    <a:pt x="987" y="166"/>
                  </a:lnTo>
                  <a:close/>
                </a:path>
              </a:pathLst>
            </a:custGeom>
            <a:noFill/>
            <a:ln w="285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GB"/>
            </a:p>
          </p:txBody>
        </p:sp>
        <p:pic>
          <p:nvPicPr>
            <p:cNvPr id="30" name="Picture 29">
              <a:extLst>
                <a:ext uri="{FF2B5EF4-FFF2-40B4-BE49-F238E27FC236}">
                  <a16:creationId xmlns:a16="http://schemas.microsoft.com/office/drawing/2014/main" id="{01AA4C3D-25E5-FE4B-ACB0-4E43271A1DB3}"/>
                </a:ext>
              </a:extLst>
            </p:cNvPr>
            <p:cNvPicPr>
              <a:picLocks noRot="1" noChangeAspect="1" noEditPoints="1" noChangeArrowheads="1" noChangeShapeType="1" noCrop="1"/>
            </p:cNvPicPr>
            <p:nvPr/>
          </p:nvPicPr>
          <p:blipFill>
            <a:blip r:embed="rId9">
              <a:extLst>
                <a:ext uri="{28A0092B-C50C-407E-A947-70E740481C1C}">
                  <a14:useLocalDpi xmlns:a14="http://schemas.microsoft.com/office/drawing/2010/main" val="0"/>
                </a:ext>
              </a:extLst>
            </a:blip>
            <a:srcRect/>
            <a:stretch>
              <a:fillRect/>
            </a:stretch>
          </p:blipFill>
          <p:spPr bwMode="auto">
            <a:xfrm>
              <a:off x="275" y="359"/>
              <a:ext cx="621" cy="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0">
              <a:extLst>
                <a:ext uri="{FF2B5EF4-FFF2-40B4-BE49-F238E27FC236}">
                  <a16:creationId xmlns:a16="http://schemas.microsoft.com/office/drawing/2014/main" id="{4C11631E-F331-8045-9B76-185F837DA54A}"/>
                </a:ext>
              </a:extLst>
            </p:cNvPr>
            <p:cNvPicPr>
              <a:picLocks noRot="1" noChangeAspect="1" noEditPoints="1" noChangeArrowheads="1" noChangeShapeType="1" noCrop="1"/>
            </p:cNvPicPr>
            <p:nvPr/>
          </p:nvPicPr>
          <p:blipFill>
            <a:blip r:embed="rId10">
              <a:extLst>
                <a:ext uri="{28A0092B-C50C-407E-A947-70E740481C1C}">
                  <a14:useLocalDpi xmlns:a14="http://schemas.microsoft.com/office/drawing/2010/main" val="0"/>
                </a:ext>
              </a:extLst>
            </a:blip>
            <a:srcRect/>
            <a:stretch>
              <a:fillRect/>
            </a:stretch>
          </p:blipFill>
          <p:spPr bwMode="auto">
            <a:xfrm>
              <a:off x="275" y="238"/>
              <a:ext cx="146"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1">
              <a:extLst>
                <a:ext uri="{FF2B5EF4-FFF2-40B4-BE49-F238E27FC236}">
                  <a16:creationId xmlns:a16="http://schemas.microsoft.com/office/drawing/2014/main" id="{E8665A44-623B-B349-B755-4904E0853B7B}"/>
                </a:ext>
              </a:extLst>
            </p:cNvPr>
            <p:cNvPicPr>
              <a:picLocks noRot="1" noChangeAspect="1" noEditPoints="1" noChangeArrowheads="1" noChangeShapeType="1" noCrop="1"/>
            </p:cNvPicPr>
            <p:nvPr/>
          </p:nvPicPr>
          <p:blipFill>
            <a:blip r:embed="rId11">
              <a:extLst>
                <a:ext uri="{28A0092B-C50C-407E-A947-70E740481C1C}">
                  <a14:useLocalDpi xmlns:a14="http://schemas.microsoft.com/office/drawing/2010/main" val="0"/>
                </a:ext>
              </a:extLst>
            </a:blip>
            <a:srcRect/>
            <a:stretch>
              <a:fillRect/>
            </a:stretch>
          </p:blipFill>
          <p:spPr bwMode="auto">
            <a:xfrm>
              <a:off x="754" y="230"/>
              <a:ext cx="118"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3" name="TextBox 32">
            <a:extLst>
              <a:ext uri="{FF2B5EF4-FFF2-40B4-BE49-F238E27FC236}">
                <a16:creationId xmlns:a16="http://schemas.microsoft.com/office/drawing/2014/main" id="{98383806-0606-4944-A33B-9353729DA961}"/>
              </a:ext>
            </a:extLst>
          </p:cNvPr>
          <p:cNvSpPr txBox="1"/>
          <p:nvPr/>
        </p:nvSpPr>
        <p:spPr>
          <a:xfrm>
            <a:off x="4159505" y="4474657"/>
            <a:ext cx="733727" cy="369332"/>
          </a:xfrm>
          <a:prstGeom prst="rect">
            <a:avLst/>
          </a:prstGeom>
          <a:noFill/>
        </p:spPr>
        <p:txBody>
          <a:bodyPr wrap="none" rtlCol="0">
            <a:spAutoFit/>
          </a:bodyPr>
          <a:lstStyle/>
          <a:p>
            <a:r>
              <a:rPr lang="en-US" dirty="0"/>
              <a:t>Upset</a:t>
            </a:r>
          </a:p>
        </p:txBody>
      </p:sp>
    </p:spTree>
    <p:extLst>
      <p:ext uri="{BB962C8B-B14F-4D97-AF65-F5344CB8AC3E}">
        <p14:creationId xmlns:p14="http://schemas.microsoft.com/office/powerpoint/2010/main" val="24770584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74CB8-6301-FD46-BA73-A3D2C06A555E}"/>
              </a:ext>
            </a:extLst>
          </p:cNvPr>
          <p:cNvSpPr>
            <a:spLocks noGrp="1"/>
          </p:cNvSpPr>
          <p:nvPr>
            <p:ph type="title"/>
          </p:nvPr>
        </p:nvSpPr>
        <p:spPr>
          <a:xfrm>
            <a:off x="471488" y="486836"/>
            <a:ext cx="5915025" cy="421213"/>
          </a:xfrm>
        </p:spPr>
        <p:txBody>
          <a:bodyPr>
            <a:normAutofit/>
          </a:bodyPr>
          <a:lstStyle/>
          <a:p>
            <a:pPr algn="ctr"/>
            <a:r>
              <a:rPr lang="en-US" sz="2400" dirty="0">
                <a:latin typeface="Comic Sans MS" panose="030F0902030302020204" pitchFamily="66" charset="0"/>
              </a:rPr>
              <a:t>Stories About Friends</a:t>
            </a:r>
          </a:p>
        </p:txBody>
      </p:sp>
      <p:sp>
        <p:nvSpPr>
          <p:cNvPr id="3" name="Content Placeholder 2">
            <a:extLst>
              <a:ext uri="{FF2B5EF4-FFF2-40B4-BE49-F238E27FC236}">
                <a16:creationId xmlns:a16="http://schemas.microsoft.com/office/drawing/2014/main" id="{D333F384-851D-634D-B8B8-C5E815FB0320}"/>
              </a:ext>
            </a:extLst>
          </p:cNvPr>
          <p:cNvSpPr>
            <a:spLocks noGrp="1"/>
          </p:cNvSpPr>
          <p:nvPr>
            <p:ph idx="1"/>
          </p:nvPr>
        </p:nvSpPr>
        <p:spPr>
          <a:xfrm>
            <a:off x="471488" y="1410732"/>
            <a:ext cx="5915025" cy="7403068"/>
          </a:xfrm>
          <a:ln w="38100"/>
        </p:spPr>
        <p:style>
          <a:lnRef idx="2">
            <a:schemeClr val="accent2"/>
          </a:lnRef>
          <a:fillRef idx="1">
            <a:schemeClr val="lt1"/>
          </a:fillRef>
          <a:effectRef idx="0">
            <a:schemeClr val="accent2"/>
          </a:effectRef>
          <a:fontRef idx="minor">
            <a:schemeClr val="dk1"/>
          </a:fontRef>
        </p:style>
        <p:txBody>
          <a:bodyPr>
            <a:normAutofit/>
          </a:bodyPr>
          <a:lstStyle/>
          <a:p>
            <a:pPr marL="0" indent="0">
              <a:buNone/>
            </a:pPr>
            <a:r>
              <a:rPr lang="en-US" sz="5200" baseline="-25000" dirty="0">
                <a:latin typeface="Comic Sans MS" panose="030F0902030302020204" pitchFamily="66" charset="0"/>
              </a:rPr>
              <a:t>………………………………………………………………………………………………………………………………………………………………………………………………………………………………………………………………………………………………………………………………………………………………………………………………………………………………………………………………………………………………………………………………………………………………………………………………………………………………………………………………………………………………………………………………………………………………………………………</a:t>
            </a:r>
          </a:p>
          <a:p>
            <a:pPr marL="0" indent="0">
              <a:buNone/>
            </a:pPr>
            <a:endParaRPr lang="en-US" sz="3600" baseline="-25000" dirty="0"/>
          </a:p>
          <a:p>
            <a:pPr marL="0" indent="0">
              <a:buNone/>
            </a:pPr>
            <a:endParaRPr lang="en-US" sz="3600" baseline="-25000" dirty="0"/>
          </a:p>
          <a:p>
            <a:pPr marL="0" indent="0">
              <a:buNone/>
            </a:pPr>
            <a:endParaRPr lang="en-US" sz="3600" baseline="-25000" dirty="0"/>
          </a:p>
          <a:p>
            <a:pPr marL="0" indent="0">
              <a:buNone/>
            </a:pPr>
            <a:endParaRPr lang="en-US" sz="3600" baseline="-25000" dirty="0"/>
          </a:p>
          <a:p>
            <a:pPr marL="0" indent="0">
              <a:buNone/>
            </a:pPr>
            <a:endParaRPr lang="en-US" sz="3600" baseline="-25000" dirty="0"/>
          </a:p>
        </p:txBody>
      </p:sp>
      <p:sp>
        <p:nvSpPr>
          <p:cNvPr id="4" name="TextBox 3">
            <a:extLst>
              <a:ext uri="{FF2B5EF4-FFF2-40B4-BE49-F238E27FC236}">
                <a16:creationId xmlns:a16="http://schemas.microsoft.com/office/drawing/2014/main" id="{E2232038-489D-5049-B929-354349722978}"/>
              </a:ext>
            </a:extLst>
          </p:cNvPr>
          <p:cNvSpPr txBox="1"/>
          <p:nvPr/>
        </p:nvSpPr>
        <p:spPr>
          <a:xfrm>
            <a:off x="546100" y="1041399"/>
            <a:ext cx="5840413" cy="369332"/>
          </a:xfrm>
          <a:prstGeom prst="rect">
            <a:avLst/>
          </a:prstGeom>
          <a:noFill/>
        </p:spPr>
        <p:txBody>
          <a:bodyPr wrap="square" rtlCol="0">
            <a:spAutoFit/>
          </a:bodyPr>
          <a:lstStyle/>
          <a:p>
            <a:r>
              <a:rPr lang="en-US" dirty="0"/>
              <a:t>Write a story about your best friend</a:t>
            </a:r>
          </a:p>
        </p:txBody>
      </p:sp>
    </p:spTree>
    <p:extLst>
      <p:ext uri="{BB962C8B-B14F-4D97-AF65-F5344CB8AC3E}">
        <p14:creationId xmlns:p14="http://schemas.microsoft.com/office/powerpoint/2010/main" val="101616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3A5E80F-B1ED-0A4C-9D4B-6637FDE41D02}"/>
              </a:ext>
            </a:extLst>
          </p:cNvPr>
          <p:cNvSpPr>
            <a:spLocks noGrp="1"/>
          </p:cNvSpPr>
          <p:nvPr>
            <p:ph type="title"/>
          </p:nvPr>
        </p:nvSpPr>
        <p:spPr>
          <a:xfrm>
            <a:off x="471488" y="486836"/>
            <a:ext cx="5915025" cy="421213"/>
          </a:xfrm>
        </p:spPr>
        <p:txBody>
          <a:bodyPr>
            <a:normAutofit/>
          </a:bodyPr>
          <a:lstStyle/>
          <a:p>
            <a:pPr algn="ctr"/>
            <a:r>
              <a:rPr lang="en-US" sz="2400" dirty="0">
                <a:latin typeface="Comic Sans MS" panose="030F0902030302020204" pitchFamily="66" charset="0"/>
              </a:rPr>
              <a:t>Stories About Friends</a:t>
            </a:r>
          </a:p>
        </p:txBody>
      </p:sp>
      <p:sp>
        <p:nvSpPr>
          <p:cNvPr id="5" name="TextBox 4">
            <a:extLst>
              <a:ext uri="{FF2B5EF4-FFF2-40B4-BE49-F238E27FC236}">
                <a16:creationId xmlns:a16="http://schemas.microsoft.com/office/drawing/2014/main" id="{B527CD6F-A5DC-034E-B57E-BE833122D4E4}"/>
              </a:ext>
            </a:extLst>
          </p:cNvPr>
          <p:cNvSpPr txBox="1"/>
          <p:nvPr/>
        </p:nvSpPr>
        <p:spPr>
          <a:xfrm>
            <a:off x="546100" y="1041399"/>
            <a:ext cx="5840413" cy="369332"/>
          </a:xfrm>
          <a:prstGeom prst="rect">
            <a:avLst/>
          </a:prstGeom>
          <a:noFill/>
        </p:spPr>
        <p:txBody>
          <a:bodyPr wrap="square" rtlCol="0">
            <a:spAutoFit/>
          </a:bodyPr>
          <a:lstStyle/>
          <a:p>
            <a:r>
              <a:rPr lang="en-US" dirty="0"/>
              <a:t>Draw a picture to go with your story on the last page</a:t>
            </a:r>
          </a:p>
        </p:txBody>
      </p:sp>
      <p:sp>
        <p:nvSpPr>
          <p:cNvPr id="7" name="Rectangle 6">
            <a:extLst>
              <a:ext uri="{FF2B5EF4-FFF2-40B4-BE49-F238E27FC236}">
                <a16:creationId xmlns:a16="http://schemas.microsoft.com/office/drawing/2014/main" id="{F584A709-22C0-1545-8890-3599B9FF512F}"/>
              </a:ext>
            </a:extLst>
          </p:cNvPr>
          <p:cNvSpPr/>
          <p:nvPr/>
        </p:nvSpPr>
        <p:spPr>
          <a:xfrm>
            <a:off x="471488" y="1620253"/>
            <a:ext cx="5915025" cy="6817894"/>
          </a:xfrm>
          <a:prstGeom prst="rect">
            <a:avLst/>
          </a:prstGeom>
          <a:ln w="76200">
            <a:prstDash val="dashDot"/>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9987067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D71FB-0BE2-9A4B-8219-E36AB2C93F53}"/>
              </a:ext>
            </a:extLst>
          </p:cNvPr>
          <p:cNvSpPr>
            <a:spLocks noGrp="1"/>
          </p:cNvSpPr>
          <p:nvPr>
            <p:ph type="title"/>
          </p:nvPr>
        </p:nvSpPr>
        <p:spPr>
          <a:xfrm>
            <a:off x="471487" y="332652"/>
            <a:ext cx="5915025" cy="618063"/>
          </a:xfrm>
        </p:spPr>
        <p:txBody>
          <a:bodyPr/>
          <a:lstStyle/>
          <a:p>
            <a:pPr algn="ctr"/>
            <a:r>
              <a:rPr lang="en-US" dirty="0">
                <a:latin typeface="Comic Sans MS" panose="030F0902030302020204" pitchFamily="66" charset="0"/>
              </a:rPr>
              <a:t>Compliment Notes</a:t>
            </a:r>
          </a:p>
        </p:txBody>
      </p:sp>
      <p:sp>
        <p:nvSpPr>
          <p:cNvPr id="3" name="Content Placeholder 2">
            <a:extLst>
              <a:ext uri="{FF2B5EF4-FFF2-40B4-BE49-F238E27FC236}">
                <a16:creationId xmlns:a16="http://schemas.microsoft.com/office/drawing/2014/main" id="{594C262E-C5DE-EF4C-9E13-0FF64DC37404}"/>
              </a:ext>
            </a:extLst>
          </p:cNvPr>
          <p:cNvSpPr>
            <a:spLocks noGrp="1"/>
          </p:cNvSpPr>
          <p:nvPr>
            <p:ph idx="1"/>
          </p:nvPr>
        </p:nvSpPr>
        <p:spPr>
          <a:xfrm>
            <a:off x="471488" y="1524000"/>
            <a:ext cx="5915025" cy="7283115"/>
          </a:xfrm>
        </p:spPr>
        <p:txBody>
          <a:bodyPr/>
          <a:lstStyle/>
          <a:p>
            <a:pPr marL="0" indent="0">
              <a:buNone/>
            </a:pPr>
            <a:r>
              <a:rPr lang="en-US" sz="2000" dirty="0"/>
              <a:t>Write one compliment for someone in your family:</a:t>
            </a:r>
          </a:p>
          <a:p>
            <a:pPr marL="0" indent="0">
              <a:buNone/>
            </a:pPr>
            <a:endParaRPr lang="en-US" dirty="0">
              <a:latin typeface="Ink Free" panose="03080402000500000000" pitchFamily="66" charset="0"/>
            </a:endParaRPr>
          </a:p>
          <a:p>
            <a:pPr marL="0" indent="0">
              <a:buNone/>
            </a:pPr>
            <a:r>
              <a:rPr lang="en-US" dirty="0">
                <a:latin typeface="Ink Free" panose="03080402000500000000" pitchFamily="66" charset="0"/>
              </a:rPr>
              <a:t>You are</a:t>
            </a:r>
            <a:r>
              <a:rPr lang="en-US" baseline="-25000" dirty="0">
                <a:latin typeface="Ink Free" panose="03080402000500000000" pitchFamily="66" charset="0"/>
              </a:rPr>
              <a:t> …………………………………………………………………………………………………………….…</a:t>
            </a:r>
          </a:p>
          <a:p>
            <a:pPr marL="0" indent="0">
              <a:buNone/>
            </a:pPr>
            <a:endParaRPr lang="en-US" baseline="-25000" dirty="0">
              <a:latin typeface="Ink Free" panose="03080402000500000000" pitchFamily="66" charset="0"/>
            </a:endParaRPr>
          </a:p>
          <a:p>
            <a:pPr marL="0" indent="0">
              <a:buNone/>
            </a:pPr>
            <a:r>
              <a:rPr lang="en-US" baseline="-25000" dirty="0">
                <a:latin typeface="Ink Free" panose="03080402000500000000" pitchFamily="66" charset="0"/>
              </a:rPr>
              <a:t>………………………………………………………………………………………………………………………………….…</a:t>
            </a:r>
          </a:p>
          <a:p>
            <a:pPr marL="0" indent="0">
              <a:buNone/>
            </a:pPr>
            <a:endParaRPr lang="en-US" baseline="-25000" dirty="0">
              <a:latin typeface="Ink Free" panose="03080402000500000000" pitchFamily="66" charset="0"/>
            </a:endParaRPr>
          </a:p>
          <a:p>
            <a:pPr marL="0" indent="0">
              <a:buNone/>
            </a:pPr>
            <a:r>
              <a:rPr lang="en-US" baseline="-25000" dirty="0">
                <a:latin typeface="Ink Free" panose="03080402000500000000" pitchFamily="66" charset="0"/>
              </a:rPr>
              <a:t>…………………………………………………………………………………………………………………………………..….</a:t>
            </a:r>
          </a:p>
          <a:p>
            <a:pPr marL="0" indent="0">
              <a:buNone/>
            </a:pPr>
            <a:r>
              <a:rPr lang="en-US" sz="2000" dirty="0"/>
              <a:t>Draw a picture for this person:</a:t>
            </a:r>
          </a:p>
          <a:p>
            <a:pPr marL="0" indent="0">
              <a:buNone/>
            </a:pPr>
            <a:endParaRPr lang="en-US" sz="2000" dirty="0"/>
          </a:p>
          <a:p>
            <a:pPr marL="0" indent="0">
              <a:buNone/>
            </a:pPr>
            <a:endParaRPr lang="en-US" dirty="0">
              <a:latin typeface="Ink Free" panose="03080402000500000000" pitchFamily="66" charset="0"/>
            </a:endParaRPr>
          </a:p>
        </p:txBody>
      </p:sp>
      <p:sp>
        <p:nvSpPr>
          <p:cNvPr id="7" name="Rounded Rectangle 6">
            <a:extLst>
              <a:ext uri="{FF2B5EF4-FFF2-40B4-BE49-F238E27FC236}">
                <a16:creationId xmlns:a16="http://schemas.microsoft.com/office/drawing/2014/main" id="{314B75BD-5330-7043-90C6-1504A6575A24}"/>
              </a:ext>
            </a:extLst>
          </p:cNvPr>
          <p:cNvSpPr/>
          <p:nvPr/>
        </p:nvSpPr>
        <p:spPr>
          <a:xfrm>
            <a:off x="471487" y="4572000"/>
            <a:ext cx="5915025" cy="417094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TextBox 7">
            <a:extLst>
              <a:ext uri="{FF2B5EF4-FFF2-40B4-BE49-F238E27FC236}">
                <a16:creationId xmlns:a16="http://schemas.microsoft.com/office/drawing/2014/main" id="{079F9304-D34F-0D48-99FE-1C468AFD34B9}"/>
              </a:ext>
            </a:extLst>
          </p:cNvPr>
          <p:cNvSpPr txBox="1"/>
          <p:nvPr/>
        </p:nvSpPr>
        <p:spPr>
          <a:xfrm>
            <a:off x="579771" y="852785"/>
            <a:ext cx="5915026" cy="738664"/>
          </a:xfrm>
          <a:prstGeom prst="rect">
            <a:avLst/>
          </a:prstGeom>
          <a:noFill/>
        </p:spPr>
        <p:txBody>
          <a:bodyPr wrap="square" rtlCol="0">
            <a:spAutoFit/>
          </a:bodyPr>
          <a:lstStyle/>
          <a:p>
            <a:pPr algn="just"/>
            <a:r>
              <a:rPr lang="en-IE" sz="1400" dirty="0"/>
              <a:t>When someone gives you a compliment and says something nice to you, it makes you feel good. When you say something kind to someone else, it also makes you feel good!</a:t>
            </a:r>
            <a:endParaRPr lang="en-US" sz="1400" dirty="0"/>
          </a:p>
        </p:txBody>
      </p:sp>
    </p:spTree>
    <p:extLst>
      <p:ext uri="{BB962C8B-B14F-4D97-AF65-F5344CB8AC3E}">
        <p14:creationId xmlns:p14="http://schemas.microsoft.com/office/powerpoint/2010/main" val="17425217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D71FB-0BE2-9A4B-8219-E36AB2C93F53}"/>
              </a:ext>
            </a:extLst>
          </p:cNvPr>
          <p:cNvSpPr>
            <a:spLocks noGrp="1"/>
          </p:cNvSpPr>
          <p:nvPr>
            <p:ph type="title"/>
          </p:nvPr>
        </p:nvSpPr>
        <p:spPr>
          <a:xfrm>
            <a:off x="471488" y="486838"/>
            <a:ext cx="5915025" cy="365948"/>
          </a:xfrm>
        </p:spPr>
        <p:txBody>
          <a:bodyPr>
            <a:normAutofit fontScale="90000"/>
          </a:bodyPr>
          <a:lstStyle/>
          <a:p>
            <a:pPr algn="ctr"/>
            <a:r>
              <a:rPr lang="en-US" dirty="0">
                <a:latin typeface="Comic Sans MS" panose="030F0902030302020204" pitchFamily="66" charset="0"/>
              </a:rPr>
              <a:t>Compliment Notes</a:t>
            </a:r>
          </a:p>
        </p:txBody>
      </p:sp>
      <p:sp>
        <p:nvSpPr>
          <p:cNvPr id="3" name="Content Placeholder 2">
            <a:extLst>
              <a:ext uri="{FF2B5EF4-FFF2-40B4-BE49-F238E27FC236}">
                <a16:creationId xmlns:a16="http://schemas.microsoft.com/office/drawing/2014/main" id="{594C262E-C5DE-EF4C-9E13-0FF64DC37404}"/>
              </a:ext>
            </a:extLst>
          </p:cNvPr>
          <p:cNvSpPr>
            <a:spLocks noGrp="1"/>
          </p:cNvSpPr>
          <p:nvPr>
            <p:ph idx="1"/>
          </p:nvPr>
        </p:nvSpPr>
        <p:spPr>
          <a:xfrm>
            <a:off x="471488" y="1591449"/>
            <a:ext cx="5915025" cy="7295876"/>
          </a:xfrm>
        </p:spPr>
        <p:txBody>
          <a:bodyPr/>
          <a:lstStyle/>
          <a:p>
            <a:pPr marL="0" indent="0">
              <a:buNone/>
            </a:pPr>
            <a:r>
              <a:rPr lang="en-US" sz="2000" dirty="0"/>
              <a:t>Write one compliment for your friend:</a:t>
            </a:r>
          </a:p>
          <a:p>
            <a:pPr marL="0" indent="0">
              <a:buNone/>
            </a:pPr>
            <a:endParaRPr lang="en-US" dirty="0">
              <a:latin typeface="Ink Free" panose="03080402000500000000" pitchFamily="66" charset="0"/>
            </a:endParaRPr>
          </a:p>
          <a:p>
            <a:pPr marL="0" indent="0">
              <a:buNone/>
            </a:pPr>
            <a:r>
              <a:rPr lang="en-US" dirty="0">
                <a:latin typeface="Ink Free" panose="03080402000500000000" pitchFamily="66" charset="0"/>
              </a:rPr>
              <a:t>You are</a:t>
            </a:r>
            <a:r>
              <a:rPr lang="en-US" baseline="-25000" dirty="0">
                <a:latin typeface="Ink Free" panose="03080402000500000000" pitchFamily="66" charset="0"/>
              </a:rPr>
              <a:t> …………………………………………………………………………………………………………….…</a:t>
            </a:r>
          </a:p>
          <a:p>
            <a:pPr marL="0" indent="0">
              <a:buNone/>
            </a:pPr>
            <a:endParaRPr lang="en-US" baseline="-25000" dirty="0">
              <a:latin typeface="Ink Free" panose="03080402000500000000" pitchFamily="66" charset="0"/>
            </a:endParaRPr>
          </a:p>
          <a:p>
            <a:pPr marL="0" indent="0">
              <a:buNone/>
            </a:pPr>
            <a:r>
              <a:rPr lang="en-US" baseline="-25000" dirty="0">
                <a:latin typeface="Ink Free" panose="03080402000500000000" pitchFamily="66" charset="0"/>
              </a:rPr>
              <a:t>………………………………………………………………………………………………………………………………….…</a:t>
            </a:r>
          </a:p>
          <a:p>
            <a:pPr marL="0" indent="0">
              <a:buNone/>
            </a:pPr>
            <a:endParaRPr lang="en-US" baseline="-25000" dirty="0">
              <a:latin typeface="Ink Free" panose="03080402000500000000" pitchFamily="66" charset="0"/>
            </a:endParaRPr>
          </a:p>
          <a:p>
            <a:pPr marL="0" indent="0">
              <a:buNone/>
            </a:pPr>
            <a:r>
              <a:rPr lang="en-US" baseline="-25000" dirty="0">
                <a:latin typeface="Ink Free" panose="03080402000500000000" pitchFamily="66" charset="0"/>
              </a:rPr>
              <a:t>…………………………………………………………………………………………………………………………………..….</a:t>
            </a:r>
          </a:p>
          <a:p>
            <a:pPr marL="0" indent="0">
              <a:buNone/>
            </a:pPr>
            <a:r>
              <a:rPr lang="en-US" sz="2000" dirty="0"/>
              <a:t>Draw a picture for your friend:</a:t>
            </a:r>
          </a:p>
          <a:p>
            <a:pPr marL="0" indent="0">
              <a:buNone/>
            </a:pPr>
            <a:endParaRPr lang="en-US" sz="2000" dirty="0"/>
          </a:p>
          <a:p>
            <a:pPr marL="0" indent="0">
              <a:buNone/>
            </a:pPr>
            <a:endParaRPr lang="en-US" dirty="0">
              <a:latin typeface="Ink Free" panose="03080402000500000000" pitchFamily="66" charset="0"/>
            </a:endParaRPr>
          </a:p>
        </p:txBody>
      </p:sp>
      <p:sp>
        <p:nvSpPr>
          <p:cNvPr id="7" name="Rounded Rectangle 6">
            <a:extLst>
              <a:ext uri="{FF2B5EF4-FFF2-40B4-BE49-F238E27FC236}">
                <a16:creationId xmlns:a16="http://schemas.microsoft.com/office/drawing/2014/main" id="{314B75BD-5330-7043-90C6-1504A6575A24}"/>
              </a:ext>
            </a:extLst>
          </p:cNvPr>
          <p:cNvSpPr/>
          <p:nvPr/>
        </p:nvSpPr>
        <p:spPr>
          <a:xfrm>
            <a:off x="471487" y="4588042"/>
            <a:ext cx="5915025" cy="417094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18E17015-95B7-154F-BF91-132F0AD45E5C}"/>
              </a:ext>
            </a:extLst>
          </p:cNvPr>
          <p:cNvSpPr txBox="1"/>
          <p:nvPr/>
        </p:nvSpPr>
        <p:spPr>
          <a:xfrm>
            <a:off x="579771" y="852785"/>
            <a:ext cx="5915026" cy="738664"/>
          </a:xfrm>
          <a:prstGeom prst="rect">
            <a:avLst/>
          </a:prstGeom>
          <a:noFill/>
        </p:spPr>
        <p:txBody>
          <a:bodyPr wrap="square" rtlCol="0">
            <a:spAutoFit/>
          </a:bodyPr>
          <a:lstStyle/>
          <a:p>
            <a:pPr algn="just"/>
            <a:r>
              <a:rPr lang="en-IE" sz="1400" dirty="0"/>
              <a:t>When someone gives you a compliment and says something nice to you, it makes you feel good. When you say something kind to someone else, it also makes you feel good!</a:t>
            </a:r>
            <a:endParaRPr lang="en-US" sz="1400" dirty="0"/>
          </a:p>
        </p:txBody>
      </p:sp>
    </p:spTree>
    <p:extLst>
      <p:ext uri="{BB962C8B-B14F-4D97-AF65-F5344CB8AC3E}">
        <p14:creationId xmlns:p14="http://schemas.microsoft.com/office/powerpoint/2010/main" val="4093799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CDFB4-9C6A-A942-9D21-4E49EADBA052}"/>
              </a:ext>
            </a:extLst>
          </p:cNvPr>
          <p:cNvSpPr>
            <a:spLocks noGrp="1"/>
          </p:cNvSpPr>
          <p:nvPr>
            <p:ph type="title"/>
          </p:nvPr>
        </p:nvSpPr>
        <p:spPr>
          <a:xfrm>
            <a:off x="471488" y="486837"/>
            <a:ext cx="5915025" cy="456138"/>
          </a:xfrm>
        </p:spPr>
        <p:txBody>
          <a:bodyPr>
            <a:normAutofit fontScale="90000"/>
          </a:bodyPr>
          <a:lstStyle/>
          <a:p>
            <a:pPr algn="ctr"/>
            <a:r>
              <a:rPr lang="en-US" dirty="0"/>
              <a:t>Contents</a:t>
            </a:r>
          </a:p>
        </p:txBody>
      </p:sp>
      <p:graphicFrame>
        <p:nvGraphicFramePr>
          <p:cNvPr id="4" name="Content Placeholder 3">
            <a:extLst>
              <a:ext uri="{FF2B5EF4-FFF2-40B4-BE49-F238E27FC236}">
                <a16:creationId xmlns:a16="http://schemas.microsoft.com/office/drawing/2014/main" id="{8621BE78-A35A-BE48-9F42-67D1A3E8D405}"/>
              </a:ext>
            </a:extLst>
          </p:cNvPr>
          <p:cNvGraphicFramePr>
            <a:graphicFrameLocks noGrp="1"/>
          </p:cNvGraphicFramePr>
          <p:nvPr>
            <p:ph idx="1"/>
            <p:extLst>
              <p:ext uri="{D42A27DB-BD31-4B8C-83A1-F6EECF244321}">
                <p14:modId xmlns:p14="http://schemas.microsoft.com/office/powerpoint/2010/main" val="469508143"/>
              </p:ext>
            </p:extLst>
          </p:nvPr>
        </p:nvGraphicFramePr>
        <p:xfrm>
          <a:off x="471488" y="942976"/>
          <a:ext cx="5915025" cy="6811999"/>
        </p:xfrm>
        <a:graphic>
          <a:graphicData uri="http://schemas.openxmlformats.org/drawingml/2006/table">
            <a:tbl>
              <a:tblPr firstRow="1" bandRow="1">
                <a:tableStyleId>{912C8C85-51F0-491E-9774-3900AFEF0FD7}</a:tableStyleId>
              </a:tblPr>
              <a:tblGrid>
                <a:gridCol w="1179512">
                  <a:extLst>
                    <a:ext uri="{9D8B030D-6E8A-4147-A177-3AD203B41FA5}">
                      <a16:colId xmlns:a16="http://schemas.microsoft.com/office/drawing/2014/main" val="302405535"/>
                    </a:ext>
                  </a:extLst>
                </a:gridCol>
                <a:gridCol w="1305560">
                  <a:extLst>
                    <a:ext uri="{9D8B030D-6E8A-4147-A177-3AD203B41FA5}">
                      <a16:colId xmlns:a16="http://schemas.microsoft.com/office/drawing/2014/main" val="541766457"/>
                    </a:ext>
                  </a:extLst>
                </a:gridCol>
                <a:gridCol w="3429953">
                  <a:extLst>
                    <a:ext uri="{9D8B030D-6E8A-4147-A177-3AD203B41FA5}">
                      <a16:colId xmlns:a16="http://schemas.microsoft.com/office/drawing/2014/main" val="1275117214"/>
                    </a:ext>
                  </a:extLst>
                </a:gridCol>
              </a:tblGrid>
              <a:tr h="306872">
                <a:tc>
                  <a:txBody>
                    <a:bodyPr/>
                    <a:lstStyle/>
                    <a:p>
                      <a:r>
                        <a:rPr lang="en-US" dirty="0"/>
                        <a:t>Competency</a:t>
                      </a:r>
                    </a:p>
                  </a:txBody>
                  <a:tcPr>
                    <a:lnL w="12700" cap="flat" cmpd="sng" algn="ctr">
                      <a:solidFill>
                        <a:srgbClr val="FF0000"/>
                      </a:solidFill>
                      <a:prstDash val="solid"/>
                      <a:round/>
                      <a:headEnd type="none" w="med" len="med"/>
                      <a:tailEnd type="none" w="med" len="med"/>
                    </a:lnL>
                    <a:lnT w="12700" cap="flat" cmpd="sng" algn="ctr">
                      <a:solidFill>
                        <a:srgbClr val="FF0000"/>
                      </a:solidFill>
                      <a:prstDash val="solid"/>
                      <a:round/>
                      <a:headEnd type="none" w="med" len="med"/>
                      <a:tailEnd type="none" w="med" len="med"/>
                    </a:lnT>
                    <a:solidFill>
                      <a:srgbClr val="FF0000"/>
                    </a:solidFill>
                  </a:tcPr>
                </a:tc>
                <a:tc>
                  <a:txBody>
                    <a:bodyPr/>
                    <a:lstStyle/>
                    <a:p>
                      <a:r>
                        <a:rPr lang="en-US" dirty="0"/>
                        <a:t>Related Skill</a:t>
                      </a:r>
                    </a:p>
                  </a:txBody>
                  <a:tcPr>
                    <a:lnT w="12700" cap="flat" cmpd="sng" algn="ctr">
                      <a:solidFill>
                        <a:srgbClr val="FF0000"/>
                      </a:solidFill>
                      <a:prstDash val="solid"/>
                      <a:round/>
                      <a:headEnd type="none" w="med" len="med"/>
                      <a:tailEnd type="none" w="med" len="med"/>
                    </a:lnT>
                    <a:solidFill>
                      <a:srgbClr val="FF0000"/>
                    </a:solidFill>
                  </a:tcPr>
                </a:tc>
                <a:tc>
                  <a:txBody>
                    <a:bodyPr/>
                    <a:lstStyle/>
                    <a:p>
                      <a:r>
                        <a:rPr lang="en-US" dirty="0"/>
                        <a:t>Activity</a:t>
                      </a:r>
                    </a:p>
                  </a:txBody>
                  <a:tcPr>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solidFill>
                      <a:srgbClr val="FF0000"/>
                    </a:solidFill>
                  </a:tcPr>
                </a:tc>
                <a:extLst>
                  <a:ext uri="{0D108BD9-81ED-4DB2-BD59-A6C34878D82A}">
                    <a16:rowId xmlns:a16="http://schemas.microsoft.com/office/drawing/2014/main" val="372841497"/>
                  </a:ext>
                </a:extLst>
              </a:tr>
              <a:tr h="306872">
                <a:tc rowSpan="5">
                  <a:txBody>
                    <a:bodyPr/>
                    <a:lstStyle/>
                    <a:p>
                      <a:r>
                        <a:rPr lang="en-US" dirty="0"/>
                        <a:t>Self Awareness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B w="12700" cap="flat" cmpd="sng" algn="ctr">
                      <a:solidFill>
                        <a:srgbClr val="FF0000"/>
                      </a:solidFill>
                      <a:prstDash val="solid"/>
                      <a:round/>
                      <a:headEnd type="none" w="med" len="med"/>
                      <a:tailEnd type="none" w="med" len="med"/>
                    </a:lnB>
                  </a:tcPr>
                </a:tc>
                <a:tc rowSpan="2">
                  <a:txBody>
                    <a:bodyPr/>
                    <a:lstStyle/>
                    <a:p>
                      <a:r>
                        <a:rPr lang="en-US" dirty="0"/>
                        <a:t>Self Concept</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B w="12700" cap="flat" cmpd="sng" algn="ctr">
                      <a:solidFill>
                        <a:srgbClr val="FF0000"/>
                      </a:solidFill>
                      <a:prstDash val="solid"/>
                      <a:round/>
                      <a:headEnd type="none" w="med" len="med"/>
                      <a:tailEnd type="none" w="med" len="med"/>
                    </a:lnB>
                  </a:tcPr>
                </a:tc>
                <a:tc>
                  <a:txBody>
                    <a:bodyPr/>
                    <a:lstStyle/>
                    <a:p>
                      <a:r>
                        <a:rPr lang="en-US" dirty="0"/>
                        <a:t>All about me</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217976251"/>
                  </a:ext>
                </a:extLst>
              </a:tr>
              <a:tr h="306872">
                <a:tc vMerge="1">
                  <a:txBody>
                    <a:bodyPr/>
                    <a:lstStyle/>
                    <a:p>
                      <a:endParaRPr lang="en-US" dirty="0"/>
                    </a:p>
                  </a:txBody>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en-US" dirty="0"/>
                        <a:t>My </a:t>
                      </a:r>
                      <a:r>
                        <a:rPr lang="en-US" dirty="0" err="1"/>
                        <a:t>favourite</a:t>
                      </a:r>
                      <a:r>
                        <a:rPr lang="en-US" dirty="0"/>
                        <a:t> things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899471324"/>
                  </a:ext>
                </a:extLst>
              </a:tr>
              <a:tr h="306872">
                <a:tc vMerge="1">
                  <a:txBody>
                    <a:bodyPr/>
                    <a:lstStyle/>
                    <a:p>
                      <a:endParaRPr lang="en-US" dirty="0"/>
                    </a:p>
                  </a:txBody>
                  <a:tcPr/>
                </a:tc>
                <a:tc rowSpan="3">
                  <a:txBody>
                    <a:bodyPr/>
                    <a:lstStyle/>
                    <a:p>
                      <a:r>
                        <a:rPr lang="en-US" dirty="0"/>
                        <a:t>Emotion Knowledge</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What makes me feel… ?</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015793562"/>
                  </a:ext>
                </a:extLst>
              </a:tr>
              <a:tr h="309955">
                <a:tc vMerge="1">
                  <a:txBody>
                    <a:bodyPr/>
                    <a:lstStyle/>
                    <a:p>
                      <a:endParaRPr lang="en-US" dirty="0"/>
                    </a:p>
                  </a:txBody>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tcPr>
                </a:tc>
                <a:tc>
                  <a:txBody>
                    <a:bodyPr/>
                    <a:lstStyle/>
                    <a:p>
                      <a:r>
                        <a:rPr lang="en-US" dirty="0"/>
                        <a:t>Match the face with the emotion</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623713378"/>
                  </a:ext>
                </a:extLst>
              </a:tr>
              <a:tr h="309955">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How do you feel?</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3235702"/>
                  </a:ext>
                </a:extLst>
              </a:tr>
              <a:tr h="306872">
                <a:tc rowSpan="4">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Self Management</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row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Emotion Regulation</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What makes me feel better</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53327610"/>
                  </a:ext>
                </a:extLst>
              </a:tr>
              <a:tr h="306872">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Thought clouds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502023626"/>
                  </a:ext>
                </a:extLst>
              </a:tr>
              <a:tr h="306872">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rowSpan="2">
                  <a:txBody>
                    <a:bodyPr/>
                    <a:lstStyle/>
                    <a:p>
                      <a:r>
                        <a:rPr lang="en-US" dirty="0"/>
                        <a:t>Stress Management</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My comfy place</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2409425191"/>
                  </a:ext>
                </a:extLst>
              </a:tr>
              <a:tr h="306872">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Square breathing</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2098605671"/>
                  </a:ext>
                </a:extLst>
              </a:tr>
              <a:tr h="306872">
                <a:tc rowSpan="3">
                  <a:txBody>
                    <a:bodyPr/>
                    <a:lstStyle/>
                    <a:p>
                      <a:r>
                        <a:rPr lang="en-US" dirty="0"/>
                        <a:t>Social Awareness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rowSpan="3">
                  <a:txBody>
                    <a:bodyPr/>
                    <a:lstStyle/>
                    <a:p>
                      <a:r>
                        <a:rPr lang="en-US" dirty="0"/>
                        <a:t>Empathy</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Monkey and Fish</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954358095"/>
                  </a:ext>
                </a:extLst>
              </a:tr>
              <a:tr h="306872">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Stories about friends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2440856909"/>
                  </a:ext>
                </a:extLst>
              </a:tr>
              <a:tr h="306872">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Compliment notes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695932271"/>
                  </a:ext>
                </a:extLst>
              </a:tr>
              <a:tr h="306872">
                <a:tc rowSpan="6">
                  <a:txBody>
                    <a:bodyPr/>
                    <a:lstStyle/>
                    <a:p>
                      <a:r>
                        <a:rPr lang="en-US" dirty="0"/>
                        <a:t>Relationship Skills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rowSpan="4">
                  <a:txBody>
                    <a:bodyPr/>
                    <a:lstStyle/>
                    <a:p>
                      <a:r>
                        <a:rPr lang="en-US" dirty="0"/>
                        <a:t>Social Engagement</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I can ask for help</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2109540413"/>
                  </a:ext>
                </a:extLst>
              </a:tr>
              <a:tr h="306872">
                <a:tc vMerge="1">
                  <a:txBody>
                    <a:bodyPr/>
                    <a:lstStyle/>
                    <a:p>
                      <a:endParaRPr lang="en-US"/>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A helping hand</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179750479"/>
                  </a:ext>
                </a:extLst>
              </a:tr>
              <a:tr h="306872">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My Community</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942964871"/>
                  </a:ext>
                </a:extLst>
              </a:tr>
              <a:tr h="306872">
                <a:tc vMerge="1">
                  <a:txBody>
                    <a:bodyPr/>
                    <a:lstStyle/>
                    <a:p>
                      <a:endParaRPr lang="en-US"/>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Helping my community</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2257265534"/>
                  </a:ext>
                </a:extLst>
              </a:tr>
              <a:tr h="306872">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rowSpan="2">
                  <a:txBody>
                    <a:bodyPr/>
                    <a:lstStyle/>
                    <a:p>
                      <a:r>
                        <a:rPr lang="en-US" dirty="0"/>
                        <a:t>Conflict Resolution</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I can say sorry</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2024147371"/>
                  </a:ext>
                </a:extLst>
              </a:tr>
              <a:tr h="306872">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Apology letters</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285196852"/>
                  </a:ext>
                </a:extLst>
              </a:tr>
              <a:tr h="306872">
                <a:tc rowSpan="3">
                  <a:txBody>
                    <a:bodyPr/>
                    <a:lstStyle/>
                    <a:p>
                      <a:r>
                        <a:rPr lang="en-US" dirty="0"/>
                        <a:t>Responsible Decision Making </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rowSpan="3">
                  <a:txBody>
                    <a:bodyPr/>
                    <a:lstStyle/>
                    <a:p>
                      <a:r>
                        <a:rPr lang="en-US" dirty="0"/>
                        <a:t>Problem Solving</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Which is best?</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660689083"/>
                  </a:ext>
                </a:extLst>
              </a:tr>
              <a:tr h="306872">
                <a:tc vMerge="1">
                  <a:txBody>
                    <a:bodyPr/>
                    <a:lstStyle/>
                    <a:p>
                      <a:endParaRPr lang="en-US"/>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Scavenger hunt</a:t>
                      </a: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1057032175"/>
                  </a:ext>
                </a:extLst>
              </a:tr>
              <a:tr h="361521">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vMerge="1">
                  <a:txBody>
                    <a:bodyPr/>
                    <a:lstStyle/>
                    <a:p>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r>
                        <a:rPr lang="en-US" dirty="0"/>
                        <a:t>Good and bad </a:t>
                      </a:r>
                      <a:r>
                        <a:rPr lang="en-US" dirty="0" err="1"/>
                        <a:t>behaviour</a:t>
                      </a:r>
                      <a:endParaRPr lang="en-US" dirty="0"/>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4240447799"/>
                  </a:ext>
                </a:extLst>
              </a:tr>
            </a:tbl>
          </a:graphicData>
        </a:graphic>
      </p:graphicFrame>
    </p:spTree>
    <p:extLst>
      <p:ext uri="{BB962C8B-B14F-4D97-AF65-F5344CB8AC3E}">
        <p14:creationId xmlns:p14="http://schemas.microsoft.com/office/powerpoint/2010/main" val="22557125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D71FB-0BE2-9A4B-8219-E36AB2C93F53}"/>
              </a:ext>
            </a:extLst>
          </p:cNvPr>
          <p:cNvSpPr>
            <a:spLocks noGrp="1"/>
          </p:cNvSpPr>
          <p:nvPr>
            <p:ph type="title"/>
          </p:nvPr>
        </p:nvSpPr>
        <p:spPr>
          <a:xfrm>
            <a:off x="471488" y="486838"/>
            <a:ext cx="5915025" cy="421212"/>
          </a:xfrm>
        </p:spPr>
        <p:txBody>
          <a:bodyPr>
            <a:normAutofit fontScale="90000"/>
          </a:bodyPr>
          <a:lstStyle/>
          <a:p>
            <a:pPr algn="ctr"/>
            <a:r>
              <a:rPr lang="en-US" sz="3000" dirty="0">
                <a:latin typeface="Comic Sans MS" panose="030F0902030302020204" pitchFamily="66" charset="0"/>
              </a:rPr>
              <a:t>Compliment Notes</a:t>
            </a:r>
          </a:p>
        </p:txBody>
      </p:sp>
      <p:sp>
        <p:nvSpPr>
          <p:cNvPr id="3" name="Content Placeholder 2">
            <a:extLst>
              <a:ext uri="{FF2B5EF4-FFF2-40B4-BE49-F238E27FC236}">
                <a16:creationId xmlns:a16="http://schemas.microsoft.com/office/drawing/2014/main" id="{594C262E-C5DE-EF4C-9E13-0FF64DC37404}"/>
              </a:ext>
            </a:extLst>
          </p:cNvPr>
          <p:cNvSpPr>
            <a:spLocks noGrp="1"/>
          </p:cNvSpPr>
          <p:nvPr>
            <p:ph idx="1"/>
          </p:nvPr>
        </p:nvSpPr>
        <p:spPr>
          <a:xfrm>
            <a:off x="471488" y="1540041"/>
            <a:ext cx="5915025" cy="7395412"/>
          </a:xfrm>
        </p:spPr>
        <p:txBody>
          <a:bodyPr/>
          <a:lstStyle/>
          <a:p>
            <a:pPr marL="0" indent="0">
              <a:buNone/>
            </a:pPr>
            <a:r>
              <a:rPr lang="en-US" sz="2000" dirty="0"/>
              <a:t>Write one compliment for someone you love:</a:t>
            </a:r>
          </a:p>
          <a:p>
            <a:pPr marL="0" indent="0">
              <a:buNone/>
            </a:pPr>
            <a:endParaRPr lang="en-US" dirty="0">
              <a:latin typeface="Ink Free" panose="03080402000500000000" pitchFamily="66" charset="0"/>
            </a:endParaRPr>
          </a:p>
          <a:p>
            <a:pPr marL="0" indent="0">
              <a:buNone/>
            </a:pPr>
            <a:r>
              <a:rPr lang="en-US" dirty="0">
                <a:latin typeface="Ink Free" panose="03080402000500000000" pitchFamily="66" charset="0"/>
              </a:rPr>
              <a:t>You are</a:t>
            </a:r>
            <a:r>
              <a:rPr lang="en-US" baseline="-25000" dirty="0">
                <a:latin typeface="Ink Free" panose="03080402000500000000" pitchFamily="66" charset="0"/>
              </a:rPr>
              <a:t> …………………………………………………………………………………………………………….…</a:t>
            </a:r>
          </a:p>
          <a:p>
            <a:pPr marL="0" indent="0">
              <a:buNone/>
            </a:pPr>
            <a:endParaRPr lang="en-US" baseline="-25000" dirty="0">
              <a:latin typeface="Ink Free" panose="03080402000500000000" pitchFamily="66" charset="0"/>
            </a:endParaRPr>
          </a:p>
          <a:p>
            <a:pPr marL="0" indent="0">
              <a:buNone/>
            </a:pPr>
            <a:r>
              <a:rPr lang="en-US" baseline="-25000" dirty="0">
                <a:latin typeface="Ink Free" panose="03080402000500000000" pitchFamily="66" charset="0"/>
              </a:rPr>
              <a:t>………………………………………………………………………………………………………………………………….…</a:t>
            </a:r>
          </a:p>
          <a:p>
            <a:pPr marL="0" indent="0">
              <a:buNone/>
            </a:pPr>
            <a:endParaRPr lang="en-US" baseline="-25000" dirty="0">
              <a:latin typeface="Ink Free" panose="03080402000500000000" pitchFamily="66" charset="0"/>
            </a:endParaRPr>
          </a:p>
          <a:p>
            <a:pPr marL="0" indent="0">
              <a:buNone/>
            </a:pPr>
            <a:r>
              <a:rPr lang="en-US" baseline="-25000" dirty="0">
                <a:latin typeface="Ink Free" panose="03080402000500000000" pitchFamily="66" charset="0"/>
              </a:rPr>
              <a:t>…………………………………………………………………………………………………………………………………..….</a:t>
            </a:r>
          </a:p>
          <a:p>
            <a:pPr marL="0" indent="0">
              <a:buNone/>
            </a:pPr>
            <a:r>
              <a:rPr lang="en-US" sz="2000" dirty="0"/>
              <a:t>Draw a picture for this person:</a:t>
            </a:r>
          </a:p>
          <a:p>
            <a:pPr marL="0" indent="0">
              <a:buNone/>
            </a:pPr>
            <a:endParaRPr lang="en-US" sz="2000" dirty="0"/>
          </a:p>
          <a:p>
            <a:pPr marL="0" indent="0">
              <a:buNone/>
            </a:pPr>
            <a:endParaRPr lang="en-US" dirty="0">
              <a:latin typeface="Ink Free" panose="03080402000500000000" pitchFamily="66" charset="0"/>
            </a:endParaRPr>
          </a:p>
        </p:txBody>
      </p:sp>
      <p:sp>
        <p:nvSpPr>
          <p:cNvPr id="7" name="Rounded Rectangle 6">
            <a:extLst>
              <a:ext uri="{FF2B5EF4-FFF2-40B4-BE49-F238E27FC236}">
                <a16:creationId xmlns:a16="http://schemas.microsoft.com/office/drawing/2014/main" id="{314B75BD-5330-7043-90C6-1504A6575A24}"/>
              </a:ext>
            </a:extLst>
          </p:cNvPr>
          <p:cNvSpPr/>
          <p:nvPr/>
        </p:nvSpPr>
        <p:spPr>
          <a:xfrm>
            <a:off x="471487" y="4486214"/>
            <a:ext cx="5915025" cy="417094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A10A08FE-47F0-1742-A1EC-616EAB476379}"/>
              </a:ext>
            </a:extLst>
          </p:cNvPr>
          <p:cNvSpPr txBox="1"/>
          <p:nvPr/>
        </p:nvSpPr>
        <p:spPr>
          <a:xfrm>
            <a:off x="615865" y="875239"/>
            <a:ext cx="5915026" cy="738664"/>
          </a:xfrm>
          <a:prstGeom prst="rect">
            <a:avLst/>
          </a:prstGeom>
          <a:noFill/>
        </p:spPr>
        <p:txBody>
          <a:bodyPr wrap="square" rtlCol="0">
            <a:spAutoFit/>
          </a:bodyPr>
          <a:lstStyle/>
          <a:p>
            <a:pPr algn="just"/>
            <a:r>
              <a:rPr lang="en-IE" sz="1400" dirty="0"/>
              <a:t>When someone gives you a compliment and says something nice to you, it makes you feel good. When you say something kind to someone else, it also makes you feel good!</a:t>
            </a:r>
            <a:endParaRPr lang="en-US" sz="1400" dirty="0"/>
          </a:p>
        </p:txBody>
      </p:sp>
    </p:spTree>
    <p:extLst>
      <p:ext uri="{BB962C8B-B14F-4D97-AF65-F5344CB8AC3E}">
        <p14:creationId xmlns:p14="http://schemas.microsoft.com/office/powerpoint/2010/main" val="25475932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2790C-4346-8C4F-813D-9E0F7BE010D3}"/>
              </a:ext>
            </a:extLst>
          </p:cNvPr>
          <p:cNvSpPr>
            <a:spLocks noGrp="1"/>
          </p:cNvSpPr>
          <p:nvPr>
            <p:ph type="title"/>
          </p:nvPr>
        </p:nvSpPr>
        <p:spPr>
          <a:xfrm>
            <a:off x="471488" y="486836"/>
            <a:ext cx="5915025" cy="421213"/>
          </a:xfrm>
        </p:spPr>
        <p:txBody>
          <a:bodyPr>
            <a:normAutofit fontScale="90000"/>
          </a:bodyPr>
          <a:lstStyle/>
          <a:p>
            <a:pPr algn="ctr"/>
            <a:r>
              <a:rPr lang="en-US" dirty="0"/>
              <a:t>I can ask for help</a:t>
            </a:r>
          </a:p>
        </p:txBody>
      </p:sp>
      <p:pic>
        <p:nvPicPr>
          <p:cNvPr id="5" name="Content Placeholder 4" descr="A close up of a logo&#10;&#10;Description automatically generated">
            <a:extLst>
              <a:ext uri="{FF2B5EF4-FFF2-40B4-BE49-F238E27FC236}">
                <a16:creationId xmlns:a16="http://schemas.microsoft.com/office/drawing/2014/main" id="{1671B81C-E540-E844-9A16-40A4154136FC}"/>
              </a:ext>
            </a:extLst>
          </p:cNvPr>
          <p:cNvPicPr>
            <a:picLocks noGrp="1" noChangeAspect="1"/>
          </p:cNvPicPr>
          <p:nvPr>
            <p:ph idx="1"/>
          </p:nvPr>
        </p:nvPicPr>
        <p:blipFill>
          <a:blip r:embed="rId3">
            <a:extLst>
              <a:ext uri="{837473B0-CC2E-450A-ABE3-18F120FF3D39}">
                <a1611:picAttrSrcUrl xmlns:a1611="http://schemas.microsoft.com/office/drawing/2016/11/main" r:id="rId4"/>
              </a:ext>
            </a:extLst>
          </a:blip>
          <a:stretch>
            <a:fillRect/>
          </a:stretch>
        </p:blipFill>
        <p:spPr>
          <a:xfrm>
            <a:off x="3909022" y="4572000"/>
            <a:ext cx="2948978" cy="4085164"/>
          </a:xfrm>
        </p:spPr>
      </p:pic>
      <p:sp>
        <p:nvSpPr>
          <p:cNvPr id="7" name="TextBox 6">
            <a:extLst>
              <a:ext uri="{FF2B5EF4-FFF2-40B4-BE49-F238E27FC236}">
                <a16:creationId xmlns:a16="http://schemas.microsoft.com/office/drawing/2014/main" id="{9707AEB4-6610-B141-8B00-DF092A3539A2}"/>
              </a:ext>
            </a:extLst>
          </p:cNvPr>
          <p:cNvSpPr txBox="1"/>
          <p:nvPr/>
        </p:nvSpPr>
        <p:spPr>
          <a:xfrm>
            <a:off x="321733" y="908049"/>
            <a:ext cx="6064780" cy="1200329"/>
          </a:xfrm>
          <a:prstGeom prst="rect">
            <a:avLst/>
          </a:prstGeom>
          <a:noFill/>
        </p:spPr>
        <p:txBody>
          <a:bodyPr wrap="square" rtlCol="0">
            <a:spAutoFit/>
          </a:bodyPr>
          <a:lstStyle/>
          <a:p>
            <a:r>
              <a:rPr lang="en-US" dirty="0">
                <a:highlight>
                  <a:srgbClr val="FFFF00"/>
                </a:highlight>
              </a:rPr>
              <a:t>Sara</a:t>
            </a:r>
            <a:r>
              <a:rPr lang="en-US" dirty="0"/>
              <a:t> has a problem that she can’t fix on her own. She needs help! She decides to ask her sister </a:t>
            </a:r>
            <a:r>
              <a:rPr lang="en-US" dirty="0">
                <a:highlight>
                  <a:srgbClr val="FFFF00"/>
                </a:highlight>
              </a:rPr>
              <a:t>Mary</a:t>
            </a:r>
            <a:r>
              <a:rPr lang="en-US" dirty="0"/>
              <a:t> for help.</a:t>
            </a:r>
          </a:p>
          <a:p>
            <a:endParaRPr lang="en-US" dirty="0"/>
          </a:p>
          <a:p>
            <a:r>
              <a:rPr lang="en-US" dirty="0"/>
              <a:t>Can you help Sara find the words to ask for help?</a:t>
            </a:r>
          </a:p>
        </p:txBody>
      </p:sp>
      <p:sp>
        <p:nvSpPr>
          <p:cNvPr id="8" name="TextBox 7">
            <a:extLst>
              <a:ext uri="{FF2B5EF4-FFF2-40B4-BE49-F238E27FC236}">
                <a16:creationId xmlns:a16="http://schemas.microsoft.com/office/drawing/2014/main" id="{CABDE9DA-8176-5544-8CB6-E96A07859FB1}"/>
              </a:ext>
            </a:extLst>
          </p:cNvPr>
          <p:cNvSpPr txBox="1"/>
          <p:nvPr/>
        </p:nvSpPr>
        <p:spPr>
          <a:xfrm>
            <a:off x="592667" y="2285999"/>
            <a:ext cx="3606800" cy="2585323"/>
          </a:xfrm>
          <a:prstGeom prst="rect">
            <a:avLst/>
          </a:prstGeom>
          <a:noFill/>
          <a:ln w="28575">
            <a:solidFill>
              <a:srgbClr val="7030A0"/>
            </a:solidFill>
          </a:ln>
        </p:spPr>
        <p:txBody>
          <a:bodyPr wrap="square" rtlCol="0">
            <a:spAutoFit/>
          </a:bodyPr>
          <a:lstStyle/>
          <a:p>
            <a:r>
              <a:rPr lang="en-US" dirty="0"/>
              <a:t>Sara: I </a:t>
            </a:r>
            <a:r>
              <a:rPr lang="en-US" baseline="-25000" dirty="0"/>
              <a:t>……………………………… </a:t>
            </a:r>
            <a:r>
              <a:rPr lang="en-US" dirty="0"/>
              <a:t>a big problem!</a:t>
            </a:r>
          </a:p>
          <a:p>
            <a:endParaRPr lang="en-US" dirty="0"/>
          </a:p>
          <a:p>
            <a:r>
              <a:rPr lang="en-US" dirty="0"/>
              <a:t>Mary: Oh no! </a:t>
            </a:r>
          </a:p>
          <a:p>
            <a:endParaRPr lang="en-US" dirty="0"/>
          </a:p>
          <a:p>
            <a:r>
              <a:rPr lang="en-US" dirty="0"/>
              <a:t>Sara: Can you </a:t>
            </a:r>
            <a:r>
              <a:rPr lang="en-US" baseline="-25000" dirty="0"/>
              <a:t>………………………… </a:t>
            </a:r>
            <a:r>
              <a:rPr lang="en-US" dirty="0"/>
              <a:t>me?</a:t>
            </a:r>
          </a:p>
          <a:p>
            <a:endParaRPr lang="en-US" dirty="0"/>
          </a:p>
          <a:p>
            <a:r>
              <a:rPr lang="en-US" dirty="0"/>
              <a:t>Mary: Yes, I </a:t>
            </a:r>
            <a:r>
              <a:rPr lang="en-US" baseline="-25000" dirty="0"/>
              <a:t>…………………</a:t>
            </a:r>
            <a:r>
              <a:rPr lang="en-US" dirty="0"/>
              <a:t> !</a:t>
            </a:r>
          </a:p>
          <a:p>
            <a:endParaRPr lang="en-US" dirty="0"/>
          </a:p>
          <a:p>
            <a:r>
              <a:rPr lang="en-US" dirty="0"/>
              <a:t>Sara: Thank you so much Mary!</a:t>
            </a:r>
          </a:p>
        </p:txBody>
      </p:sp>
      <p:sp>
        <p:nvSpPr>
          <p:cNvPr id="9" name="TextBox 8">
            <a:extLst>
              <a:ext uri="{FF2B5EF4-FFF2-40B4-BE49-F238E27FC236}">
                <a16:creationId xmlns:a16="http://schemas.microsoft.com/office/drawing/2014/main" id="{6790C01D-3389-FB4D-8B23-913756EB1045}"/>
              </a:ext>
            </a:extLst>
          </p:cNvPr>
          <p:cNvSpPr txBox="1"/>
          <p:nvPr/>
        </p:nvSpPr>
        <p:spPr>
          <a:xfrm>
            <a:off x="5198533" y="2285999"/>
            <a:ext cx="880534" cy="1754326"/>
          </a:xfrm>
          <a:prstGeom prst="rect">
            <a:avLst/>
          </a:prstGeom>
          <a:noFill/>
          <a:ln w="28575">
            <a:solidFill>
              <a:srgbClr val="7030A0"/>
            </a:solidFill>
          </a:ln>
        </p:spPr>
        <p:txBody>
          <a:bodyPr wrap="square" rtlCol="0">
            <a:spAutoFit/>
          </a:bodyPr>
          <a:lstStyle/>
          <a:p>
            <a:r>
              <a:rPr lang="en-US" dirty="0"/>
              <a:t>Help</a:t>
            </a:r>
          </a:p>
          <a:p>
            <a:endParaRPr lang="en-US" dirty="0"/>
          </a:p>
          <a:p>
            <a:r>
              <a:rPr lang="en-US" dirty="0"/>
              <a:t>Can</a:t>
            </a:r>
          </a:p>
          <a:p>
            <a:endParaRPr lang="en-US" dirty="0"/>
          </a:p>
          <a:p>
            <a:r>
              <a:rPr lang="en-US" dirty="0"/>
              <a:t>Have</a:t>
            </a:r>
          </a:p>
          <a:p>
            <a:endParaRPr lang="en-US" dirty="0"/>
          </a:p>
        </p:txBody>
      </p:sp>
    </p:spTree>
    <p:extLst>
      <p:ext uri="{BB962C8B-B14F-4D97-AF65-F5344CB8AC3E}">
        <p14:creationId xmlns:p14="http://schemas.microsoft.com/office/powerpoint/2010/main" val="18567407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0D750-3431-A74F-9DB3-2ACF8E981882}"/>
              </a:ext>
            </a:extLst>
          </p:cNvPr>
          <p:cNvSpPr>
            <a:spLocks noGrp="1"/>
          </p:cNvSpPr>
          <p:nvPr>
            <p:ph type="title"/>
          </p:nvPr>
        </p:nvSpPr>
        <p:spPr>
          <a:xfrm>
            <a:off x="471488" y="486836"/>
            <a:ext cx="5915025" cy="652153"/>
          </a:xfrm>
        </p:spPr>
        <p:txBody>
          <a:bodyPr/>
          <a:lstStyle/>
          <a:p>
            <a:pPr algn="ctr"/>
            <a:r>
              <a:rPr lang="en-US" dirty="0">
                <a:latin typeface="Comic Sans MS" panose="030F0902030302020204" pitchFamily="66" charset="0"/>
              </a:rPr>
              <a:t>A Helping Hand</a:t>
            </a:r>
          </a:p>
        </p:txBody>
      </p:sp>
      <p:pic>
        <p:nvPicPr>
          <p:cNvPr id="6" name="Content Placeholder 5" descr="A picture containing fireworks&#10;&#10;Description automatically generated">
            <a:extLst>
              <a:ext uri="{FF2B5EF4-FFF2-40B4-BE49-F238E27FC236}">
                <a16:creationId xmlns:a16="http://schemas.microsoft.com/office/drawing/2014/main" id="{73CB3D78-1ADD-9941-86BC-D23A86048D85}"/>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211567" y="1154104"/>
            <a:ext cx="7281134" cy="8206892"/>
          </a:xfrm>
        </p:spPr>
      </p:pic>
      <p:sp>
        <p:nvSpPr>
          <p:cNvPr id="4" name="TextBox 3">
            <a:extLst>
              <a:ext uri="{FF2B5EF4-FFF2-40B4-BE49-F238E27FC236}">
                <a16:creationId xmlns:a16="http://schemas.microsoft.com/office/drawing/2014/main" id="{ECD8BB22-13CC-7C46-B4CE-23F15C42080D}"/>
              </a:ext>
            </a:extLst>
          </p:cNvPr>
          <p:cNvSpPr txBox="1"/>
          <p:nvPr/>
        </p:nvSpPr>
        <p:spPr>
          <a:xfrm>
            <a:off x="471487" y="1138989"/>
            <a:ext cx="5915025" cy="646331"/>
          </a:xfrm>
          <a:prstGeom prst="rect">
            <a:avLst/>
          </a:prstGeom>
          <a:noFill/>
        </p:spPr>
        <p:txBody>
          <a:bodyPr wrap="square" rtlCol="0">
            <a:spAutoFit/>
          </a:bodyPr>
          <a:lstStyle/>
          <a:p>
            <a:pPr algn="just"/>
            <a:r>
              <a:rPr lang="en-US" dirty="0"/>
              <a:t>On each finger of the helping hand, write the names of people who you can ask for help. Draw yourself in the palm!</a:t>
            </a:r>
          </a:p>
        </p:txBody>
      </p:sp>
    </p:spTree>
    <p:extLst>
      <p:ext uri="{BB962C8B-B14F-4D97-AF65-F5344CB8AC3E}">
        <p14:creationId xmlns:p14="http://schemas.microsoft.com/office/powerpoint/2010/main" val="14003556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705C3-10C4-704E-97CF-1177B99B3770}"/>
              </a:ext>
            </a:extLst>
          </p:cNvPr>
          <p:cNvSpPr>
            <a:spLocks noGrp="1"/>
          </p:cNvSpPr>
          <p:nvPr>
            <p:ph type="title"/>
          </p:nvPr>
        </p:nvSpPr>
        <p:spPr>
          <a:xfrm>
            <a:off x="471488" y="247655"/>
            <a:ext cx="5915025" cy="478364"/>
          </a:xfrm>
        </p:spPr>
        <p:txBody>
          <a:bodyPr>
            <a:normAutofit fontScale="90000"/>
          </a:bodyPr>
          <a:lstStyle/>
          <a:p>
            <a:pPr algn="ctr"/>
            <a:r>
              <a:rPr lang="en-US" sz="3600" dirty="0"/>
              <a:t>My Community</a:t>
            </a:r>
          </a:p>
        </p:txBody>
      </p:sp>
      <p:sp>
        <p:nvSpPr>
          <p:cNvPr id="4" name="Rounded Rectangle 3">
            <a:extLst>
              <a:ext uri="{FF2B5EF4-FFF2-40B4-BE49-F238E27FC236}">
                <a16:creationId xmlns:a16="http://schemas.microsoft.com/office/drawing/2014/main" id="{DB5D6247-CC3D-9E4D-BB97-66F4AC00E520}"/>
              </a:ext>
            </a:extLst>
          </p:cNvPr>
          <p:cNvSpPr/>
          <p:nvPr/>
        </p:nvSpPr>
        <p:spPr>
          <a:xfrm>
            <a:off x="471488" y="2384520"/>
            <a:ext cx="5915025" cy="6272643"/>
          </a:xfrm>
          <a:prstGeom prst="round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13E812B-246F-A643-904E-C7FDFCF7D1EC}"/>
              </a:ext>
            </a:extLst>
          </p:cNvPr>
          <p:cNvSpPr txBox="1"/>
          <p:nvPr/>
        </p:nvSpPr>
        <p:spPr>
          <a:xfrm>
            <a:off x="471488" y="862772"/>
            <a:ext cx="5915024" cy="1384995"/>
          </a:xfrm>
          <a:prstGeom prst="rect">
            <a:avLst/>
          </a:prstGeom>
          <a:noFill/>
        </p:spPr>
        <p:txBody>
          <a:bodyPr wrap="square" rtlCol="0">
            <a:spAutoFit/>
          </a:bodyPr>
          <a:lstStyle/>
          <a:p>
            <a:r>
              <a:rPr lang="en-US" sz="1400" dirty="0"/>
              <a:t>Your community is all the people who live close to you! Your family, your friends, your (</a:t>
            </a:r>
            <a:r>
              <a:rPr lang="en-US" sz="1400" dirty="0" err="1">
                <a:highlight>
                  <a:srgbClr val="FFFF00"/>
                </a:highlight>
              </a:rPr>
              <a:t>neighbourhood</a:t>
            </a:r>
            <a:r>
              <a:rPr lang="en-US" sz="1400" dirty="0">
                <a:highlight>
                  <a:srgbClr val="FFFF00"/>
                </a:highlight>
              </a:rPr>
              <a:t>/village/ etc.).  </a:t>
            </a:r>
          </a:p>
          <a:p>
            <a:endParaRPr lang="en-US" sz="1400" dirty="0">
              <a:highlight>
                <a:srgbClr val="FFFF00"/>
              </a:highlight>
            </a:endParaRPr>
          </a:p>
          <a:p>
            <a:r>
              <a:rPr lang="en-US" sz="1400" dirty="0"/>
              <a:t>Draw a picture of your community in the box!  You can include people, like your family and friends,  and places, like your home and your (</a:t>
            </a:r>
            <a:r>
              <a:rPr lang="en-US" sz="1400" dirty="0">
                <a:highlight>
                  <a:srgbClr val="FFFF00"/>
                </a:highlight>
              </a:rPr>
              <a:t>church/mosque/temple</a:t>
            </a:r>
            <a:r>
              <a:rPr lang="en-US" sz="1400" dirty="0"/>
              <a:t>). </a:t>
            </a:r>
          </a:p>
        </p:txBody>
      </p:sp>
    </p:spTree>
    <p:extLst>
      <p:ext uri="{BB962C8B-B14F-4D97-AF65-F5344CB8AC3E}">
        <p14:creationId xmlns:p14="http://schemas.microsoft.com/office/powerpoint/2010/main" val="2537946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705C3-10C4-704E-97CF-1177B99B3770}"/>
              </a:ext>
            </a:extLst>
          </p:cNvPr>
          <p:cNvSpPr>
            <a:spLocks noGrp="1"/>
          </p:cNvSpPr>
          <p:nvPr>
            <p:ph type="title"/>
          </p:nvPr>
        </p:nvSpPr>
        <p:spPr>
          <a:xfrm>
            <a:off x="471488" y="486837"/>
            <a:ext cx="5915025" cy="478364"/>
          </a:xfrm>
        </p:spPr>
        <p:txBody>
          <a:bodyPr>
            <a:normAutofit fontScale="90000"/>
          </a:bodyPr>
          <a:lstStyle/>
          <a:p>
            <a:pPr algn="ctr"/>
            <a:r>
              <a:rPr lang="en-US" sz="3600" dirty="0"/>
              <a:t>Helping my Community</a:t>
            </a:r>
          </a:p>
        </p:txBody>
      </p:sp>
      <p:sp>
        <p:nvSpPr>
          <p:cNvPr id="4" name="Rounded Rectangle 3">
            <a:extLst>
              <a:ext uri="{FF2B5EF4-FFF2-40B4-BE49-F238E27FC236}">
                <a16:creationId xmlns:a16="http://schemas.microsoft.com/office/drawing/2014/main" id="{DB5D6247-CC3D-9E4D-BB97-66F4AC00E520}"/>
              </a:ext>
            </a:extLst>
          </p:cNvPr>
          <p:cNvSpPr/>
          <p:nvPr/>
        </p:nvSpPr>
        <p:spPr>
          <a:xfrm>
            <a:off x="471488" y="1488421"/>
            <a:ext cx="5915025" cy="6927446"/>
          </a:xfrm>
          <a:prstGeom prst="round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13E812B-246F-A643-904E-C7FDFCF7D1EC}"/>
              </a:ext>
            </a:extLst>
          </p:cNvPr>
          <p:cNvSpPr txBox="1"/>
          <p:nvPr/>
        </p:nvSpPr>
        <p:spPr>
          <a:xfrm>
            <a:off x="471488" y="965201"/>
            <a:ext cx="5915024" cy="523220"/>
          </a:xfrm>
          <a:prstGeom prst="rect">
            <a:avLst/>
          </a:prstGeom>
          <a:noFill/>
        </p:spPr>
        <p:txBody>
          <a:bodyPr wrap="square" rtlCol="0">
            <a:spAutoFit/>
          </a:bodyPr>
          <a:lstStyle/>
          <a:p>
            <a:r>
              <a:rPr lang="en-US" sz="1400" dirty="0"/>
              <a:t>You can do lots of things to help the people in your community! Can you draw some of these things in the box? </a:t>
            </a:r>
            <a:endParaRPr lang="en-US" sz="1400" dirty="0">
              <a:highlight>
                <a:srgbClr val="FFFF00"/>
              </a:highlight>
            </a:endParaRPr>
          </a:p>
        </p:txBody>
      </p:sp>
    </p:spTree>
    <p:extLst>
      <p:ext uri="{BB962C8B-B14F-4D97-AF65-F5344CB8AC3E}">
        <p14:creationId xmlns:p14="http://schemas.microsoft.com/office/powerpoint/2010/main" val="26965820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CB1D2-8C22-734D-8531-3E086812D78A}"/>
              </a:ext>
            </a:extLst>
          </p:cNvPr>
          <p:cNvSpPr>
            <a:spLocks noGrp="1"/>
          </p:cNvSpPr>
          <p:nvPr>
            <p:ph type="title"/>
          </p:nvPr>
        </p:nvSpPr>
        <p:spPr>
          <a:xfrm>
            <a:off x="471488" y="486836"/>
            <a:ext cx="5915025" cy="652153"/>
          </a:xfrm>
        </p:spPr>
        <p:txBody>
          <a:bodyPr/>
          <a:lstStyle/>
          <a:p>
            <a:pPr algn="ctr"/>
            <a:r>
              <a:rPr lang="en-US" dirty="0">
                <a:latin typeface="Comic Sans MS" panose="030F0902030302020204" pitchFamily="66" charset="0"/>
              </a:rPr>
              <a:t>I Can Say Sorry</a:t>
            </a:r>
          </a:p>
        </p:txBody>
      </p:sp>
      <p:sp>
        <p:nvSpPr>
          <p:cNvPr id="3" name="Content Placeholder 2">
            <a:extLst>
              <a:ext uri="{FF2B5EF4-FFF2-40B4-BE49-F238E27FC236}">
                <a16:creationId xmlns:a16="http://schemas.microsoft.com/office/drawing/2014/main" id="{87C3FF9A-5487-A44F-911F-30C517365475}"/>
              </a:ext>
            </a:extLst>
          </p:cNvPr>
          <p:cNvSpPr>
            <a:spLocks noGrp="1"/>
          </p:cNvSpPr>
          <p:nvPr>
            <p:ph idx="1"/>
          </p:nvPr>
        </p:nvSpPr>
        <p:spPr>
          <a:xfrm>
            <a:off x="471488" y="2021305"/>
            <a:ext cx="5915025" cy="6214646"/>
          </a:xfrm>
          <a:ln w="57150">
            <a:solidFill>
              <a:srgbClr val="E117D1"/>
            </a:solidFill>
          </a:ln>
        </p:spPr>
        <p:style>
          <a:lnRef idx="2">
            <a:schemeClr val="accent2"/>
          </a:lnRef>
          <a:fillRef idx="1">
            <a:schemeClr val="lt1"/>
          </a:fillRef>
          <a:effectRef idx="0">
            <a:schemeClr val="accent2"/>
          </a:effectRef>
          <a:fontRef idx="minor">
            <a:schemeClr val="dk1"/>
          </a:fontRef>
        </p:style>
        <p:txBody>
          <a:bodyPr/>
          <a:lstStyle/>
          <a:p>
            <a:pPr marL="0" indent="0">
              <a:buNone/>
            </a:pPr>
            <a:endParaRPr lang="en-US" dirty="0"/>
          </a:p>
          <a:p>
            <a:pPr marL="0" indent="0">
              <a:buNone/>
            </a:pPr>
            <a:endParaRPr lang="en-US" dirty="0"/>
          </a:p>
          <a:p>
            <a:pPr marL="0" indent="0">
              <a:buNone/>
            </a:pPr>
            <a:r>
              <a:rPr lang="en-US" dirty="0"/>
              <a:t> </a:t>
            </a:r>
          </a:p>
        </p:txBody>
      </p:sp>
      <p:sp>
        <p:nvSpPr>
          <p:cNvPr id="4" name="TextBox 3">
            <a:extLst>
              <a:ext uri="{FF2B5EF4-FFF2-40B4-BE49-F238E27FC236}">
                <a16:creationId xmlns:a16="http://schemas.microsoft.com/office/drawing/2014/main" id="{48B46336-425A-F04C-8A07-E4F5596E6ED1}"/>
              </a:ext>
            </a:extLst>
          </p:cNvPr>
          <p:cNvSpPr txBox="1"/>
          <p:nvPr/>
        </p:nvSpPr>
        <p:spPr>
          <a:xfrm>
            <a:off x="471489" y="1138989"/>
            <a:ext cx="5915024" cy="553998"/>
          </a:xfrm>
          <a:prstGeom prst="rect">
            <a:avLst/>
          </a:prstGeom>
          <a:noFill/>
        </p:spPr>
        <p:txBody>
          <a:bodyPr wrap="square" rtlCol="0">
            <a:spAutoFit/>
          </a:bodyPr>
          <a:lstStyle/>
          <a:p>
            <a:r>
              <a:rPr lang="en-US" sz="1500" dirty="0"/>
              <a:t>There are lots of ways to show that you are sorry.  Can you think of any? Write or draw your ideas. Here are some examples to get you started</a:t>
            </a:r>
          </a:p>
        </p:txBody>
      </p:sp>
      <p:sp>
        <p:nvSpPr>
          <p:cNvPr id="7" name="TextBox 6">
            <a:extLst>
              <a:ext uri="{FF2B5EF4-FFF2-40B4-BE49-F238E27FC236}">
                <a16:creationId xmlns:a16="http://schemas.microsoft.com/office/drawing/2014/main" id="{5272C5AC-5783-C64B-A243-67BC115EC99C}"/>
              </a:ext>
            </a:extLst>
          </p:cNvPr>
          <p:cNvSpPr txBox="1"/>
          <p:nvPr/>
        </p:nvSpPr>
        <p:spPr>
          <a:xfrm>
            <a:off x="1443790" y="6320589"/>
            <a:ext cx="1812758" cy="955050"/>
          </a:xfrm>
          <a:prstGeom prst="rect">
            <a:avLst/>
          </a:prstGeom>
          <a:noFill/>
        </p:spPr>
        <p:txBody>
          <a:bodyPr wrap="square" rtlCol="0">
            <a:spAutoFit/>
          </a:bodyPr>
          <a:lstStyle/>
          <a:p>
            <a:r>
              <a:rPr lang="en-US" dirty="0"/>
              <a:t>I can write a letter to say how I feel</a:t>
            </a:r>
          </a:p>
        </p:txBody>
      </p:sp>
      <p:sp>
        <p:nvSpPr>
          <p:cNvPr id="8" name="TextBox 7">
            <a:extLst>
              <a:ext uri="{FF2B5EF4-FFF2-40B4-BE49-F238E27FC236}">
                <a16:creationId xmlns:a16="http://schemas.microsoft.com/office/drawing/2014/main" id="{E8B72973-041C-3646-B721-B231D5B0D59F}"/>
              </a:ext>
            </a:extLst>
          </p:cNvPr>
          <p:cNvSpPr txBox="1"/>
          <p:nvPr/>
        </p:nvSpPr>
        <p:spPr>
          <a:xfrm>
            <a:off x="3818022" y="3903804"/>
            <a:ext cx="2101514" cy="646331"/>
          </a:xfrm>
          <a:prstGeom prst="rect">
            <a:avLst/>
          </a:prstGeom>
          <a:noFill/>
        </p:spPr>
        <p:txBody>
          <a:bodyPr wrap="square" rtlCol="0">
            <a:spAutoFit/>
          </a:bodyPr>
          <a:lstStyle/>
          <a:p>
            <a:r>
              <a:rPr lang="en-US" dirty="0"/>
              <a:t>I can do something nice for the person</a:t>
            </a:r>
          </a:p>
        </p:txBody>
      </p:sp>
      <p:sp>
        <p:nvSpPr>
          <p:cNvPr id="9" name="TextBox 8">
            <a:extLst>
              <a:ext uri="{FF2B5EF4-FFF2-40B4-BE49-F238E27FC236}">
                <a16:creationId xmlns:a16="http://schemas.microsoft.com/office/drawing/2014/main" id="{3261642A-B84F-714C-B05B-D4DA907431FF}"/>
              </a:ext>
            </a:extLst>
          </p:cNvPr>
          <p:cNvSpPr txBox="1"/>
          <p:nvPr/>
        </p:nvSpPr>
        <p:spPr>
          <a:xfrm>
            <a:off x="1299410" y="3064042"/>
            <a:ext cx="1506887" cy="369332"/>
          </a:xfrm>
          <a:prstGeom prst="rect">
            <a:avLst/>
          </a:prstGeom>
          <a:noFill/>
        </p:spPr>
        <p:txBody>
          <a:bodyPr wrap="none" rtlCol="0">
            <a:spAutoFit/>
          </a:bodyPr>
          <a:lstStyle/>
          <a:p>
            <a:r>
              <a:rPr lang="en-US" dirty="0"/>
              <a:t>I can say sorry</a:t>
            </a:r>
          </a:p>
        </p:txBody>
      </p:sp>
    </p:spTree>
    <p:extLst>
      <p:ext uri="{BB962C8B-B14F-4D97-AF65-F5344CB8AC3E}">
        <p14:creationId xmlns:p14="http://schemas.microsoft.com/office/powerpoint/2010/main" val="42740598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DA424-66D8-8249-9E83-A4D044984024}"/>
              </a:ext>
            </a:extLst>
          </p:cNvPr>
          <p:cNvSpPr>
            <a:spLocks noGrp="1"/>
          </p:cNvSpPr>
          <p:nvPr>
            <p:ph type="title"/>
          </p:nvPr>
        </p:nvSpPr>
        <p:spPr>
          <a:xfrm>
            <a:off x="471488" y="486837"/>
            <a:ext cx="5915025" cy="732364"/>
          </a:xfrm>
        </p:spPr>
        <p:txBody>
          <a:bodyPr/>
          <a:lstStyle/>
          <a:p>
            <a:pPr algn="ctr"/>
            <a:r>
              <a:rPr lang="en-US" dirty="0">
                <a:latin typeface="Comic Sans MS" panose="030F0902030302020204" pitchFamily="66" charset="0"/>
              </a:rPr>
              <a:t>Sorry Letters</a:t>
            </a:r>
          </a:p>
        </p:txBody>
      </p:sp>
      <p:sp>
        <p:nvSpPr>
          <p:cNvPr id="4" name="Rounded Rectangle 3">
            <a:extLst>
              <a:ext uri="{FF2B5EF4-FFF2-40B4-BE49-F238E27FC236}">
                <a16:creationId xmlns:a16="http://schemas.microsoft.com/office/drawing/2014/main" id="{E0E2D34B-8100-7343-B85F-50A1041D95B3}"/>
              </a:ext>
            </a:extLst>
          </p:cNvPr>
          <p:cNvSpPr/>
          <p:nvPr/>
        </p:nvSpPr>
        <p:spPr>
          <a:xfrm>
            <a:off x="593558" y="2342146"/>
            <a:ext cx="5792955" cy="5935579"/>
          </a:xfrm>
          <a:prstGeom prst="roundRect">
            <a:avLst/>
          </a:prstGeom>
          <a:ln w="57150"/>
        </p:spPr>
        <p:style>
          <a:lnRef idx="2">
            <a:schemeClr val="accent1"/>
          </a:lnRef>
          <a:fillRef idx="1">
            <a:schemeClr val="lt1"/>
          </a:fillRef>
          <a:effectRef idx="0">
            <a:schemeClr val="accent1"/>
          </a:effectRef>
          <a:fontRef idx="minor">
            <a:schemeClr val="dk1"/>
          </a:fontRef>
        </p:style>
        <p:txBody>
          <a:bodyPr rtlCol="0" anchor="t"/>
          <a:lstStyle/>
          <a:p>
            <a:r>
              <a:rPr lang="en-US" sz="2800" dirty="0">
                <a:latin typeface="Trace" pitchFamily="2" charset="0"/>
              </a:rPr>
              <a:t>Dear </a:t>
            </a:r>
            <a:r>
              <a:rPr lang="en-US" sz="2800" baseline="-25000" dirty="0">
                <a:latin typeface="Trace" pitchFamily="2" charset="0"/>
              </a:rPr>
              <a:t>……………………………………………</a:t>
            </a:r>
            <a:endParaRPr lang="en-US" sz="2800" dirty="0">
              <a:latin typeface="Trace" pitchFamily="2" charset="0"/>
            </a:endParaRPr>
          </a:p>
          <a:p>
            <a:endParaRPr lang="en-US" sz="2800" dirty="0">
              <a:latin typeface="Trace" pitchFamily="2" charset="0"/>
            </a:endParaRPr>
          </a:p>
          <a:p>
            <a:r>
              <a:rPr lang="en-US" sz="2800" dirty="0">
                <a:latin typeface="Trace" pitchFamily="2" charset="0"/>
              </a:rPr>
              <a:t>Sorry for </a:t>
            </a:r>
            <a:r>
              <a:rPr lang="en-US" sz="2800" baseline="-25000" dirty="0">
                <a:latin typeface="Trace" pitchFamily="2" charset="0"/>
              </a:rPr>
              <a:t>…………………………………….</a:t>
            </a:r>
          </a:p>
          <a:p>
            <a:endParaRPr lang="en-US" sz="2800" baseline="-25000" dirty="0">
              <a:latin typeface="Trace" pitchFamily="2" charset="0"/>
            </a:endParaRPr>
          </a:p>
          <a:p>
            <a:r>
              <a:rPr lang="en-US" sz="2800" baseline="-25000" dirty="0">
                <a:latin typeface="Trace" pitchFamily="2" charset="0"/>
              </a:rPr>
              <a:t>………………………………………………………</a:t>
            </a:r>
          </a:p>
          <a:p>
            <a:endParaRPr lang="en-US" sz="2800" baseline="-25000" dirty="0">
              <a:latin typeface="Trace" pitchFamily="2" charset="0"/>
            </a:endParaRPr>
          </a:p>
          <a:p>
            <a:r>
              <a:rPr lang="en-US" sz="2800" baseline="-25000" dirty="0">
                <a:latin typeface="Trace" pitchFamily="2" charset="0"/>
              </a:rPr>
              <a:t>………………………………………………………</a:t>
            </a:r>
          </a:p>
          <a:p>
            <a:endParaRPr lang="en-US" sz="2800" dirty="0">
              <a:latin typeface="Trace" pitchFamily="2" charset="0"/>
            </a:endParaRPr>
          </a:p>
          <a:p>
            <a:r>
              <a:rPr lang="en-US" sz="2800" dirty="0">
                <a:latin typeface="Trace" pitchFamily="2" charset="0"/>
              </a:rPr>
              <a:t>I know it made you feel</a:t>
            </a:r>
            <a:r>
              <a:rPr lang="en-US" sz="2800" baseline="-25000" dirty="0">
                <a:latin typeface="Trace" pitchFamily="2" charset="0"/>
              </a:rPr>
              <a:t>…………………</a:t>
            </a:r>
          </a:p>
          <a:p>
            <a:endParaRPr lang="en-US" sz="2800" dirty="0">
              <a:latin typeface="Trace" pitchFamily="2" charset="0"/>
            </a:endParaRPr>
          </a:p>
          <a:p>
            <a:r>
              <a:rPr lang="en-US" sz="2800" dirty="0">
                <a:latin typeface="Trace" pitchFamily="2" charset="0"/>
              </a:rPr>
              <a:t>Please can we  be friends again.</a:t>
            </a:r>
          </a:p>
          <a:p>
            <a:endParaRPr lang="en-US" sz="2800" dirty="0">
              <a:latin typeface="Trace" pitchFamily="2" charset="0"/>
            </a:endParaRPr>
          </a:p>
          <a:p>
            <a:r>
              <a:rPr lang="en-US" sz="2800" dirty="0">
                <a:latin typeface="Trace" pitchFamily="2" charset="0"/>
              </a:rPr>
              <a:t>From </a:t>
            </a:r>
            <a:r>
              <a:rPr lang="en-US" sz="2800" baseline="-25000" dirty="0">
                <a:latin typeface="Trace" pitchFamily="2" charset="0"/>
              </a:rPr>
              <a:t>………………………………….</a:t>
            </a:r>
            <a:r>
              <a:rPr lang="en-US" sz="2800" dirty="0">
                <a:latin typeface="Trace" pitchFamily="2" charset="0"/>
              </a:rPr>
              <a:t> </a:t>
            </a:r>
          </a:p>
        </p:txBody>
      </p:sp>
      <p:sp>
        <p:nvSpPr>
          <p:cNvPr id="5" name="TextBox 4">
            <a:extLst>
              <a:ext uri="{FF2B5EF4-FFF2-40B4-BE49-F238E27FC236}">
                <a16:creationId xmlns:a16="http://schemas.microsoft.com/office/drawing/2014/main" id="{32408512-DC73-FB48-AAA0-ED90C1E47D5E}"/>
              </a:ext>
            </a:extLst>
          </p:cNvPr>
          <p:cNvSpPr txBox="1"/>
          <p:nvPr/>
        </p:nvSpPr>
        <p:spPr>
          <a:xfrm>
            <a:off x="708319" y="1241179"/>
            <a:ext cx="5441361" cy="646331"/>
          </a:xfrm>
          <a:prstGeom prst="rect">
            <a:avLst/>
          </a:prstGeom>
          <a:noFill/>
        </p:spPr>
        <p:txBody>
          <a:bodyPr wrap="none" rtlCol="0">
            <a:spAutoFit/>
          </a:bodyPr>
          <a:lstStyle/>
          <a:p>
            <a:r>
              <a:rPr lang="en-US" dirty="0"/>
              <a:t>Think about a time where you had to say sorry. </a:t>
            </a:r>
          </a:p>
          <a:p>
            <a:r>
              <a:rPr lang="en-US" dirty="0"/>
              <a:t>Trace the words and fill in the blanks to finish the letter. </a:t>
            </a:r>
          </a:p>
        </p:txBody>
      </p:sp>
    </p:spTree>
    <p:extLst>
      <p:ext uri="{BB962C8B-B14F-4D97-AF65-F5344CB8AC3E}">
        <p14:creationId xmlns:p14="http://schemas.microsoft.com/office/powerpoint/2010/main" val="10600002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3A6FE-C9E4-724E-90BA-553D97E57BD5}"/>
              </a:ext>
            </a:extLst>
          </p:cNvPr>
          <p:cNvSpPr>
            <a:spLocks noGrp="1"/>
          </p:cNvSpPr>
          <p:nvPr>
            <p:ph type="title"/>
          </p:nvPr>
        </p:nvSpPr>
        <p:spPr>
          <a:xfrm>
            <a:off x="471488" y="486836"/>
            <a:ext cx="5915025" cy="539859"/>
          </a:xfrm>
        </p:spPr>
        <p:txBody>
          <a:bodyPr>
            <a:normAutofit/>
          </a:bodyPr>
          <a:lstStyle/>
          <a:p>
            <a:pPr algn="ctr"/>
            <a:r>
              <a:rPr lang="en-US" sz="2400" dirty="0">
                <a:latin typeface="Comic Sans MS" panose="030F0902030302020204" pitchFamily="66" charset="0"/>
              </a:rPr>
              <a:t>Which is Best?</a:t>
            </a:r>
          </a:p>
        </p:txBody>
      </p:sp>
      <p:graphicFrame>
        <p:nvGraphicFramePr>
          <p:cNvPr id="5" name="Content Placeholder 4">
            <a:extLst>
              <a:ext uri="{FF2B5EF4-FFF2-40B4-BE49-F238E27FC236}">
                <a16:creationId xmlns:a16="http://schemas.microsoft.com/office/drawing/2014/main" id="{63AA34F3-CC7C-A14E-952A-CA7078DDF9F7}"/>
              </a:ext>
            </a:extLst>
          </p:cNvPr>
          <p:cNvGraphicFramePr>
            <a:graphicFrameLocks noGrp="1"/>
          </p:cNvGraphicFramePr>
          <p:nvPr>
            <p:ph idx="1"/>
            <p:extLst>
              <p:ext uri="{D42A27DB-BD31-4B8C-83A1-F6EECF244321}">
                <p14:modId xmlns:p14="http://schemas.microsoft.com/office/powerpoint/2010/main" val="2465210666"/>
              </p:ext>
            </p:extLst>
          </p:nvPr>
        </p:nvGraphicFramePr>
        <p:xfrm>
          <a:off x="471485" y="1447909"/>
          <a:ext cx="5915023" cy="75837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CBC86650-4614-324E-B868-DB4F547924F3}"/>
              </a:ext>
            </a:extLst>
          </p:cNvPr>
          <p:cNvSpPr txBox="1"/>
          <p:nvPr/>
        </p:nvSpPr>
        <p:spPr>
          <a:xfrm>
            <a:off x="471487" y="908049"/>
            <a:ext cx="5915024" cy="954107"/>
          </a:xfrm>
          <a:prstGeom prst="rect">
            <a:avLst/>
          </a:prstGeom>
          <a:noFill/>
        </p:spPr>
        <p:txBody>
          <a:bodyPr wrap="square" rtlCol="0">
            <a:spAutoFit/>
          </a:bodyPr>
          <a:lstStyle/>
          <a:p>
            <a:r>
              <a:rPr lang="en-US" sz="1400" dirty="0"/>
              <a:t>Different solutions work for different problems! Write or draw your problem in the box below. Think about each of the solutions and decide if it will work for your problem. There can be more than one solution. Put a star next to these solutions!</a:t>
            </a:r>
          </a:p>
        </p:txBody>
      </p:sp>
    </p:spTree>
    <p:extLst>
      <p:ext uri="{BB962C8B-B14F-4D97-AF65-F5344CB8AC3E}">
        <p14:creationId xmlns:p14="http://schemas.microsoft.com/office/powerpoint/2010/main" val="41412941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8B63F-9023-E34E-8EF5-0F80EF99315D}"/>
              </a:ext>
            </a:extLst>
          </p:cNvPr>
          <p:cNvSpPr>
            <a:spLocks noGrp="1"/>
          </p:cNvSpPr>
          <p:nvPr>
            <p:ph type="title"/>
          </p:nvPr>
        </p:nvSpPr>
        <p:spPr>
          <a:xfrm>
            <a:off x="471488" y="486837"/>
            <a:ext cx="5915025" cy="461665"/>
          </a:xfrm>
        </p:spPr>
        <p:txBody>
          <a:bodyPr>
            <a:normAutofit fontScale="90000"/>
          </a:bodyPr>
          <a:lstStyle/>
          <a:p>
            <a:pPr algn="ctr"/>
            <a:r>
              <a:rPr lang="en-US" dirty="0">
                <a:latin typeface="Comic Sans MS" panose="030F0902030302020204" pitchFamily="66" charset="0"/>
              </a:rPr>
              <a:t>Scavenger Hunt</a:t>
            </a:r>
          </a:p>
        </p:txBody>
      </p:sp>
      <p:sp>
        <p:nvSpPr>
          <p:cNvPr id="3" name="Content Placeholder 2">
            <a:extLst>
              <a:ext uri="{FF2B5EF4-FFF2-40B4-BE49-F238E27FC236}">
                <a16:creationId xmlns:a16="http://schemas.microsoft.com/office/drawing/2014/main" id="{D9779A8E-6994-4349-B911-38F90A4A139B}"/>
              </a:ext>
            </a:extLst>
          </p:cNvPr>
          <p:cNvSpPr>
            <a:spLocks noGrp="1"/>
          </p:cNvSpPr>
          <p:nvPr>
            <p:ph idx="1"/>
          </p:nvPr>
        </p:nvSpPr>
        <p:spPr>
          <a:xfrm>
            <a:off x="471488" y="3898231"/>
            <a:ext cx="5915025" cy="4337719"/>
          </a:xfrm>
        </p:spPr>
        <p:txBody>
          <a:bodyPr/>
          <a:lstStyle/>
          <a:p>
            <a:pPr marL="0" indent="0">
              <a:buNone/>
            </a:pPr>
            <a:br>
              <a:rPr lang="en-IE" dirty="0"/>
            </a:br>
            <a:endParaRPr lang="en-US" dirty="0"/>
          </a:p>
        </p:txBody>
      </p:sp>
      <p:sp>
        <p:nvSpPr>
          <p:cNvPr id="4" name="TextBox 3">
            <a:extLst>
              <a:ext uri="{FF2B5EF4-FFF2-40B4-BE49-F238E27FC236}">
                <a16:creationId xmlns:a16="http://schemas.microsoft.com/office/drawing/2014/main" id="{DFB3A323-5883-0748-A3D2-3B9B4B129F9F}"/>
              </a:ext>
            </a:extLst>
          </p:cNvPr>
          <p:cNvSpPr txBox="1"/>
          <p:nvPr/>
        </p:nvSpPr>
        <p:spPr>
          <a:xfrm>
            <a:off x="471488" y="947870"/>
            <a:ext cx="5915024" cy="646331"/>
          </a:xfrm>
          <a:prstGeom prst="rect">
            <a:avLst/>
          </a:prstGeom>
          <a:noFill/>
        </p:spPr>
        <p:txBody>
          <a:bodyPr wrap="square" rtlCol="0">
            <a:spAutoFit/>
          </a:bodyPr>
          <a:lstStyle/>
          <a:p>
            <a:r>
              <a:rPr lang="en-US" dirty="0"/>
              <a:t>Explore your home and the area around your home to find the things listed below. When you find it, put a tick in the box</a:t>
            </a:r>
          </a:p>
        </p:txBody>
      </p:sp>
      <p:sp>
        <p:nvSpPr>
          <p:cNvPr id="5" name="TextBox 4">
            <a:extLst>
              <a:ext uri="{FF2B5EF4-FFF2-40B4-BE49-F238E27FC236}">
                <a16:creationId xmlns:a16="http://schemas.microsoft.com/office/drawing/2014/main" id="{0C085D77-5A03-6C41-8C8D-5819ADC17098}"/>
              </a:ext>
            </a:extLst>
          </p:cNvPr>
          <p:cNvSpPr txBox="1"/>
          <p:nvPr/>
        </p:nvSpPr>
        <p:spPr>
          <a:xfrm>
            <a:off x="529390" y="1685164"/>
            <a:ext cx="5857122" cy="6463308"/>
          </a:xfrm>
          <a:prstGeom prst="rect">
            <a:avLst/>
          </a:prstGeom>
          <a:noFill/>
        </p:spPr>
        <p:txBody>
          <a:bodyPr wrap="square" numCol="2" rtlCol="0">
            <a:spAutoFit/>
          </a:bodyPr>
          <a:lstStyle/>
          <a:p>
            <a:pPr marL="285750" indent="-285750">
              <a:lnSpc>
                <a:spcPct val="300000"/>
              </a:lnSpc>
              <a:buFont typeface="Wingdings" pitchFamily="2" charset="2"/>
              <a:buChar char="q"/>
            </a:pPr>
            <a:r>
              <a:rPr lang="en-US" dirty="0"/>
              <a:t>Something soft</a:t>
            </a:r>
          </a:p>
          <a:p>
            <a:pPr marL="285750" indent="-285750">
              <a:lnSpc>
                <a:spcPct val="300000"/>
              </a:lnSpc>
              <a:buFont typeface="Wingdings" pitchFamily="2" charset="2"/>
              <a:buChar char="q"/>
            </a:pPr>
            <a:r>
              <a:rPr lang="en-US" dirty="0"/>
              <a:t>Something round</a:t>
            </a:r>
          </a:p>
          <a:p>
            <a:pPr marL="285750" indent="-285750">
              <a:lnSpc>
                <a:spcPct val="300000"/>
              </a:lnSpc>
              <a:spcAft>
                <a:spcPts val="1200"/>
              </a:spcAft>
              <a:buFont typeface="Wingdings" pitchFamily="2" charset="2"/>
              <a:buChar char="q"/>
            </a:pPr>
            <a:r>
              <a:rPr lang="en-US" dirty="0"/>
              <a:t>Something green</a:t>
            </a:r>
          </a:p>
          <a:p>
            <a:pPr marL="285750" indent="-285750">
              <a:buFont typeface="Wingdings" pitchFamily="2" charset="2"/>
              <a:buChar char="q"/>
            </a:pPr>
            <a:r>
              <a:rPr lang="en-US" dirty="0"/>
              <a:t>Something bigger than your head</a:t>
            </a:r>
          </a:p>
          <a:p>
            <a:pPr marL="285750" indent="-285750">
              <a:lnSpc>
                <a:spcPct val="300000"/>
              </a:lnSpc>
              <a:buFont typeface="Wingdings" pitchFamily="2" charset="2"/>
              <a:buChar char="q"/>
            </a:pPr>
            <a:r>
              <a:rPr lang="en-US" dirty="0"/>
              <a:t>Something that smells nice</a:t>
            </a:r>
          </a:p>
          <a:p>
            <a:pPr marL="285750" indent="-285750">
              <a:lnSpc>
                <a:spcPct val="300000"/>
              </a:lnSpc>
              <a:buFont typeface="Wingdings" pitchFamily="2" charset="2"/>
              <a:buChar char="q"/>
            </a:pPr>
            <a:r>
              <a:rPr lang="en-US" dirty="0"/>
              <a:t>Something blue</a:t>
            </a:r>
          </a:p>
          <a:p>
            <a:pPr marL="285750" indent="-285750">
              <a:lnSpc>
                <a:spcPct val="300000"/>
              </a:lnSpc>
              <a:buFont typeface="Wingdings" pitchFamily="2" charset="2"/>
              <a:buChar char="q"/>
            </a:pPr>
            <a:r>
              <a:rPr lang="en-US" dirty="0"/>
              <a:t>Something heavy</a:t>
            </a:r>
          </a:p>
          <a:p>
            <a:endParaRPr lang="en-US" dirty="0"/>
          </a:p>
          <a:p>
            <a:endParaRPr lang="en-US" dirty="0"/>
          </a:p>
          <a:p>
            <a:endParaRPr lang="en-US" dirty="0"/>
          </a:p>
          <a:p>
            <a:pPr marL="285750" indent="-285750">
              <a:buFont typeface="Wingdings" pitchFamily="2" charset="2"/>
              <a:buChar char="q"/>
            </a:pPr>
            <a:r>
              <a:rPr lang="en-US" dirty="0"/>
              <a:t>A photograph of someone you love</a:t>
            </a:r>
          </a:p>
          <a:p>
            <a:pPr marL="285750" indent="-285750">
              <a:buFont typeface="Wingdings" pitchFamily="2" charset="2"/>
              <a:buChar char="q"/>
            </a:pPr>
            <a:endParaRPr lang="en-US" dirty="0"/>
          </a:p>
          <a:p>
            <a:endParaRPr lang="en-US" dirty="0"/>
          </a:p>
          <a:p>
            <a:pPr marL="285750" indent="-285750">
              <a:buFont typeface="Wingdings" pitchFamily="2" charset="2"/>
              <a:buChar char="q"/>
            </a:pPr>
            <a:r>
              <a:rPr lang="en-US" dirty="0"/>
              <a:t>Something that tastes good</a:t>
            </a:r>
          </a:p>
          <a:p>
            <a:pPr marL="285750" indent="-285750">
              <a:buFont typeface="Wingdings" pitchFamily="2" charset="2"/>
              <a:buChar char="q"/>
            </a:pPr>
            <a:endParaRPr lang="en-US" dirty="0"/>
          </a:p>
          <a:p>
            <a:pPr marL="285750" indent="-285750">
              <a:buFont typeface="Wingdings" pitchFamily="2" charset="2"/>
              <a:buChar char="q"/>
            </a:pPr>
            <a:r>
              <a:rPr lang="en-US" dirty="0"/>
              <a:t>Something smaller than your hand</a:t>
            </a:r>
          </a:p>
          <a:p>
            <a:endParaRPr lang="en-US" dirty="0"/>
          </a:p>
          <a:p>
            <a:pPr marL="285750" indent="-285750">
              <a:buFont typeface="Wingdings" pitchFamily="2" charset="2"/>
              <a:buChar char="q"/>
            </a:pPr>
            <a:endParaRPr lang="en-US" dirty="0"/>
          </a:p>
          <a:p>
            <a:pPr marL="285750" indent="-285750">
              <a:buFont typeface="Wingdings" pitchFamily="2" charset="2"/>
              <a:buChar char="q"/>
            </a:pPr>
            <a:r>
              <a:rPr lang="en-US" dirty="0"/>
              <a:t>Something shiny</a:t>
            </a:r>
          </a:p>
          <a:p>
            <a:endParaRPr lang="en-US" dirty="0"/>
          </a:p>
          <a:p>
            <a:pPr marL="285750" indent="-285750">
              <a:buFont typeface="Wingdings" pitchFamily="2" charset="2"/>
              <a:buChar char="q"/>
            </a:pPr>
            <a:endParaRPr lang="en-US" dirty="0"/>
          </a:p>
          <a:p>
            <a:pPr marL="285750" indent="-285750">
              <a:buFont typeface="Wingdings" pitchFamily="2" charset="2"/>
              <a:buChar char="q"/>
            </a:pPr>
            <a:r>
              <a:rPr lang="en-US" dirty="0"/>
              <a:t>Something hard</a:t>
            </a:r>
          </a:p>
          <a:p>
            <a:endParaRPr lang="en-US" dirty="0"/>
          </a:p>
          <a:p>
            <a:pPr marL="285750" indent="-285750">
              <a:buFont typeface="Wingdings" pitchFamily="2" charset="2"/>
              <a:buChar char="q"/>
            </a:pPr>
            <a:endParaRPr lang="en-US" dirty="0"/>
          </a:p>
          <a:p>
            <a:pPr marL="285750" indent="-285750">
              <a:buFont typeface="Wingdings" pitchFamily="2" charset="2"/>
              <a:buChar char="q"/>
            </a:pPr>
            <a:r>
              <a:rPr lang="en-US" dirty="0"/>
              <a:t>A book with pictures</a:t>
            </a:r>
          </a:p>
          <a:p>
            <a:pPr marL="285750" indent="-285750">
              <a:buFont typeface="Wingdings" pitchFamily="2" charset="2"/>
              <a:buChar char="q"/>
            </a:pPr>
            <a:endParaRPr lang="en-US" dirty="0"/>
          </a:p>
          <a:p>
            <a:pPr marL="285750" indent="-285750">
              <a:buFont typeface="Wingdings" pitchFamily="2" charset="2"/>
              <a:buChar char="q"/>
            </a:pPr>
            <a:endParaRPr lang="en-US" dirty="0"/>
          </a:p>
          <a:p>
            <a:pPr marL="285750" indent="-285750">
              <a:buFont typeface="Wingdings" pitchFamily="2" charset="2"/>
              <a:buChar char="q"/>
            </a:pPr>
            <a:endParaRPr lang="en-US" dirty="0"/>
          </a:p>
          <a:p>
            <a:pPr marL="285750" indent="-285750">
              <a:buFont typeface="Wingdings" pitchFamily="2" charset="2"/>
              <a:buChar char="q"/>
            </a:pPr>
            <a:endParaRPr lang="en-US" dirty="0"/>
          </a:p>
        </p:txBody>
      </p:sp>
      <p:pic>
        <p:nvPicPr>
          <p:cNvPr id="7" name="Picture 6" descr="A close up of a device&#10;&#10;Description automatically generated">
            <a:extLst>
              <a:ext uri="{FF2B5EF4-FFF2-40B4-BE49-F238E27FC236}">
                <a16:creationId xmlns:a16="http://schemas.microsoft.com/office/drawing/2014/main" id="{2C04E5A9-72BA-0245-8E15-B29C561862AE}"/>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4995310" y="7565186"/>
            <a:ext cx="1817768" cy="1567620"/>
          </a:xfrm>
          <a:prstGeom prst="rect">
            <a:avLst/>
          </a:prstGeom>
        </p:spPr>
      </p:pic>
      <p:pic>
        <p:nvPicPr>
          <p:cNvPr id="10" name="Picture 9" descr="A picture containing graphics, drawing&#10;&#10;Description automatically generated">
            <a:extLst>
              <a:ext uri="{FF2B5EF4-FFF2-40B4-BE49-F238E27FC236}">
                <a16:creationId xmlns:a16="http://schemas.microsoft.com/office/drawing/2014/main" id="{56A26D1B-CB28-E34F-A42A-D6E4CA6C2AE4}"/>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3800077" y="7618751"/>
            <a:ext cx="1592462" cy="1592462"/>
          </a:xfrm>
          <a:prstGeom prst="rect">
            <a:avLst/>
          </a:prstGeom>
        </p:spPr>
      </p:pic>
      <p:pic>
        <p:nvPicPr>
          <p:cNvPr id="13" name="Picture 12" descr="A close up of a football ball&#10;&#10;Description automatically generated">
            <a:extLst>
              <a:ext uri="{FF2B5EF4-FFF2-40B4-BE49-F238E27FC236}">
                <a16:creationId xmlns:a16="http://schemas.microsoft.com/office/drawing/2014/main" id="{86CF6117-CC97-C24E-B7A6-DA39FBACE182}"/>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2413171" y="7576797"/>
            <a:ext cx="1588167" cy="1588167"/>
          </a:xfrm>
          <a:prstGeom prst="rect">
            <a:avLst/>
          </a:prstGeom>
        </p:spPr>
      </p:pic>
      <p:pic>
        <p:nvPicPr>
          <p:cNvPr id="16" name="Picture 15" descr="A picture containing light, green, table, holding&#10;&#10;Description automatically generated">
            <a:extLst>
              <a:ext uri="{FF2B5EF4-FFF2-40B4-BE49-F238E27FC236}">
                <a16:creationId xmlns:a16="http://schemas.microsoft.com/office/drawing/2014/main" id="{4EEE8801-35C7-E14A-9DDA-9A8612B076D9}"/>
              </a:ext>
            </a:extLst>
          </p:cNvPr>
          <p:cNvPicPr>
            <a:picLocks noChangeAspect="1"/>
          </p:cNvPicPr>
          <p:nvPr/>
        </p:nvPicPr>
        <p:blipFill>
          <a:blip r:embed="rId9">
            <a:extLst>
              <a:ext uri="{837473B0-CC2E-450A-ABE3-18F120FF3D39}">
                <a1611:picAttrSrcUrl xmlns:a1611="http://schemas.microsoft.com/office/drawing/2016/11/main" r:id="rId10"/>
              </a:ext>
            </a:extLst>
          </a:blip>
          <a:stretch>
            <a:fillRect/>
          </a:stretch>
        </p:blipFill>
        <p:spPr>
          <a:xfrm rot="5400000">
            <a:off x="39270" y="7390456"/>
            <a:ext cx="1514562" cy="1548869"/>
          </a:xfrm>
          <a:prstGeom prst="rect">
            <a:avLst/>
          </a:prstGeom>
        </p:spPr>
      </p:pic>
      <p:pic>
        <p:nvPicPr>
          <p:cNvPr id="18" name="Picture 17" descr="A picture containing drawing&#10;&#10;Description automatically generated">
            <a:extLst>
              <a:ext uri="{FF2B5EF4-FFF2-40B4-BE49-F238E27FC236}">
                <a16:creationId xmlns:a16="http://schemas.microsoft.com/office/drawing/2014/main" id="{6F064640-3AC8-4248-8F19-D16D74F732F4}"/>
              </a:ext>
            </a:extLst>
          </p:cNvPr>
          <p:cNvPicPr>
            <a:picLocks noChangeAspect="1"/>
          </p:cNvPicPr>
          <p:nvPr/>
        </p:nvPicPr>
        <p:blipFill>
          <a:blip r:embed="rId11">
            <a:extLst>
              <a:ext uri="{837473B0-CC2E-450A-ABE3-18F120FF3D39}">
                <a1611:picAttrSrcUrl xmlns:a1611="http://schemas.microsoft.com/office/drawing/2016/11/main" r:id="rId12"/>
              </a:ext>
            </a:extLst>
          </a:blip>
          <a:stretch>
            <a:fillRect/>
          </a:stretch>
        </p:blipFill>
        <p:spPr>
          <a:xfrm>
            <a:off x="1557481" y="7597344"/>
            <a:ext cx="1192017" cy="1567620"/>
          </a:xfrm>
          <a:prstGeom prst="rect">
            <a:avLst/>
          </a:prstGeom>
        </p:spPr>
      </p:pic>
    </p:spTree>
    <p:extLst>
      <p:ext uri="{BB962C8B-B14F-4D97-AF65-F5344CB8AC3E}">
        <p14:creationId xmlns:p14="http://schemas.microsoft.com/office/powerpoint/2010/main" val="12309050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0C9D188-14D3-2D4A-AA34-9A9194807605}"/>
              </a:ext>
            </a:extLst>
          </p:cNvPr>
          <p:cNvSpPr>
            <a:spLocks noGrp="1"/>
          </p:cNvSpPr>
          <p:nvPr>
            <p:ph type="title"/>
          </p:nvPr>
        </p:nvSpPr>
        <p:spPr>
          <a:xfrm>
            <a:off x="471487" y="450233"/>
            <a:ext cx="5915025" cy="636111"/>
          </a:xfrm>
        </p:spPr>
        <p:txBody>
          <a:bodyPr>
            <a:normAutofit/>
          </a:bodyPr>
          <a:lstStyle/>
          <a:p>
            <a:pPr algn="ctr"/>
            <a:r>
              <a:rPr lang="en-US" sz="2800" b="1" dirty="0">
                <a:latin typeface="Comic Sans MS" panose="030F0902030302020204" pitchFamily="66" charset="0"/>
              </a:rPr>
              <a:t>Good and bad </a:t>
            </a:r>
            <a:r>
              <a:rPr lang="en-US" sz="2800" b="1" dirty="0" err="1">
                <a:latin typeface="Comic Sans MS" panose="030F0902030302020204" pitchFamily="66" charset="0"/>
              </a:rPr>
              <a:t>behaviour</a:t>
            </a:r>
            <a:endParaRPr lang="en-US" sz="2800" b="1" dirty="0">
              <a:latin typeface="Comic Sans MS" panose="030F0902030302020204" pitchFamily="66" charset="0"/>
            </a:endParaRPr>
          </a:p>
        </p:txBody>
      </p:sp>
      <p:sp>
        <p:nvSpPr>
          <p:cNvPr id="5" name="TextBox 4">
            <a:extLst>
              <a:ext uri="{FF2B5EF4-FFF2-40B4-BE49-F238E27FC236}">
                <a16:creationId xmlns:a16="http://schemas.microsoft.com/office/drawing/2014/main" id="{6B303CCD-3AC3-8C40-A9F4-9B0965504A9A}"/>
              </a:ext>
            </a:extLst>
          </p:cNvPr>
          <p:cNvSpPr txBox="1"/>
          <p:nvPr/>
        </p:nvSpPr>
        <p:spPr>
          <a:xfrm>
            <a:off x="471486" y="955619"/>
            <a:ext cx="5915025" cy="646331"/>
          </a:xfrm>
          <a:prstGeom prst="rect">
            <a:avLst/>
          </a:prstGeom>
          <a:noFill/>
        </p:spPr>
        <p:txBody>
          <a:bodyPr wrap="square" rtlCol="0">
            <a:spAutoFit/>
          </a:bodyPr>
          <a:lstStyle/>
          <a:p>
            <a:r>
              <a:rPr lang="en-US" dirty="0"/>
              <a:t>Look at the pictures on the next page and sort them into the two boxes: Good behavior and bad behavior.</a:t>
            </a:r>
          </a:p>
        </p:txBody>
      </p:sp>
      <p:sp>
        <p:nvSpPr>
          <p:cNvPr id="6" name="Rectangle 5">
            <a:extLst>
              <a:ext uri="{FF2B5EF4-FFF2-40B4-BE49-F238E27FC236}">
                <a16:creationId xmlns:a16="http://schemas.microsoft.com/office/drawing/2014/main" id="{184588C8-9526-854C-9643-0D1FF68AA9F8}"/>
              </a:ext>
            </a:extLst>
          </p:cNvPr>
          <p:cNvSpPr/>
          <p:nvPr/>
        </p:nvSpPr>
        <p:spPr>
          <a:xfrm>
            <a:off x="471486" y="1748590"/>
            <a:ext cx="2957514" cy="7218948"/>
          </a:xfrm>
          <a:prstGeom prst="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Good </a:t>
            </a:r>
            <a:r>
              <a:rPr lang="en-US" dirty="0" err="1"/>
              <a:t>Behaviour</a:t>
            </a:r>
            <a:endParaRPr lang="en-US" dirty="0"/>
          </a:p>
        </p:txBody>
      </p:sp>
      <p:sp>
        <p:nvSpPr>
          <p:cNvPr id="7" name="Rectangle 6">
            <a:extLst>
              <a:ext uri="{FF2B5EF4-FFF2-40B4-BE49-F238E27FC236}">
                <a16:creationId xmlns:a16="http://schemas.microsoft.com/office/drawing/2014/main" id="{FDCFA182-8206-C545-AC05-E1DA6FE0B9F7}"/>
              </a:ext>
            </a:extLst>
          </p:cNvPr>
          <p:cNvSpPr/>
          <p:nvPr/>
        </p:nvSpPr>
        <p:spPr>
          <a:xfrm>
            <a:off x="3687928" y="1748589"/>
            <a:ext cx="2957514" cy="7218948"/>
          </a:xfrm>
          <a:prstGeom prst="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Bad </a:t>
            </a:r>
            <a:r>
              <a:rPr lang="en-US" dirty="0" err="1"/>
              <a:t>Behaviour</a:t>
            </a:r>
            <a:endParaRPr lang="en-US" dirty="0"/>
          </a:p>
        </p:txBody>
      </p:sp>
    </p:spTree>
    <p:extLst>
      <p:ext uri="{BB962C8B-B14F-4D97-AF65-F5344CB8AC3E}">
        <p14:creationId xmlns:p14="http://schemas.microsoft.com/office/powerpoint/2010/main" val="2774255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ADE8A07-38C0-5B41-97CA-9CDB8B98A024}"/>
              </a:ext>
            </a:extLst>
          </p:cNvPr>
          <p:cNvSpPr>
            <a:spLocks noGrp="1"/>
          </p:cNvSpPr>
          <p:nvPr>
            <p:ph type="title"/>
          </p:nvPr>
        </p:nvSpPr>
        <p:spPr>
          <a:xfrm>
            <a:off x="471487" y="332301"/>
            <a:ext cx="5915025" cy="367788"/>
          </a:xfrm>
        </p:spPr>
        <p:txBody>
          <a:bodyPr>
            <a:normAutofit fontScale="90000"/>
          </a:bodyPr>
          <a:lstStyle/>
          <a:p>
            <a:pPr algn="ctr"/>
            <a:r>
              <a:rPr lang="en-US" sz="3200" dirty="0">
                <a:latin typeface="Comic Sans MS" panose="030F0902030302020204" pitchFamily="66" charset="0"/>
              </a:rPr>
              <a:t>All About Me</a:t>
            </a:r>
          </a:p>
        </p:txBody>
      </p:sp>
      <p:sp>
        <p:nvSpPr>
          <p:cNvPr id="3" name="Content Placeholder 2">
            <a:extLst>
              <a:ext uri="{FF2B5EF4-FFF2-40B4-BE49-F238E27FC236}">
                <a16:creationId xmlns:a16="http://schemas.microsoft.com/office/drawing/2014/main" id="{27EF7DB1-CE46-D94F-9B39-9B10172E9509}"/>
              </a:ext>
            </a:extLst>
          </p:cNvPr>
          <p:cNvSpPr>
            <a:spLocks noGrp="1"/>
          </p:cNvSpPr>
          <p:nvPr>
            <p:ph idx="1"/>
          </p:nvPr>
        </p:nvSpPr>
        <p:spPr>
          <a:xfrm>
            <a:off x="471488" y="828675"/>
            <a:ext cx="5915025" cy="7407277"/>
          </a:xfrm>
        </p:spPr>
        <p:txBody>
          <a:bodyPr>
            <a:normAutofit/>
          </a:bodyPr>
          <a:lstStyle/>
          <a:p>
            <a:pPr marL="0" indent="0">
              <a:buNone/>
            </a:pPr>
            <a:r>
              <a:rPr lang="en-US" sz="2600" dirty="0">
                <a:latin typeface="Trace" pitchFamily="2" charset="0"/>
              </a:rPr>
              <a:t>My name is</a:t>
            </a:r>
            <a:r>
              <a:rPr lang="en-US" sz="2600" baseline="-25000" dirty="0">
                <a:latin typeface="Trace" pitchFamily="2" charset="0"/>
              </a:rPr>
              <a:t>…………………………………………</a:t>
            </a:r>
          </a:p>
          <a:p>
            <a:pPr marL="0" indent="0">
              <a:buNone/>
            </a:pPr>
            <a:r>
              <a:rPr lang="en-US" sz="2600" dirty="0">
                <a:latin typeface="Trace" pitchFamily="2" charset="0"/>
              </a:rPr>
              <a:t>I am </a:t>
            </a:r>
            <a:r>
              <a:rPr lang="en-US" sz="2600" baseline="-25000" dirty="0">
                <a:latin typeface="Trace" pitchFamily="2" charset="0"/>
              </a:rPr>
              <a:t>………………….. </a:t>
            </a:r>
            <a:r>
              <a:rPr lang="en-US" sz="2600" dirty="0">
                <a:latin typeface="Trace" pitchFamily="2" charset="0"/>
              </a:rPr>
              <a:t>years old. I am good at:</a:t>
            </a:r>
          </a:p>
          <a:p>
            <a:pPr marL="0" indent="0">
              <a:buNone/>
            </a:pPr>
            <a:endParaRPr lang="en-US" sz="2600" dirty="0"/>
          </a:p>
          <a:p>
            <a:pPr marL="0" indent="0">
              <a:buNone/>
            </a:pPr>
            <a:endParaRPr lang="en-US" sz="2600" dirty="0"/>
          </a:p>
        </p:txBody>
      </p:sp>
      <p:graphicFrame>
        <p:nvGraphicFramePr>
          <p:cNvPr id="5" name="Table 4">
            <a:extLst>
              <a:ext uri="{FF2B5EF4-FFF2-40B4-BE49-F238E27FC236}">
                <a16:creationId xmlns:a16="http://schemas.microsoft.com/office/drawing/2014/main" id="{B71C9C5B-6865-D444-8FEF-A1B2064F262C}"/>
              </a:ext>
            </a:extLst>
          </p:cNvPr>
          <p:cNvGraphicFramePr>
            <a:graphicFrameLocks noGrp="1"/>
          </p:cNvGraphicFramePr>
          <p:nvPr>
            <p:extLst>
              <p:ext uri="{D42A27DB-BD31-4B8C-83A1-F6EECF244321}">
                <p14:modId xmlns:p14="http://schemas.microsoft.com/office/powerpoint/2010/main" val="810372765"/>
              </p:ext>
            </p:extLst>
          </p:nvPr>
        </p:nvGraphicFramePr>
        <p:xfrm>
          <a:off x="435609" y="1862138"/>
          <a:ext cx="5986780" cy="2522534"/>
        </p:xfrm>
        <a:graphic>
          <a:graphicData uri="http://schemas.openxmlformats.org/drawingml/2006/table">
            <a:tbl>
              <a:tblPr firstRow="1" bandRow="1">
                <a:tableStyleId>{2D5ABB26-0587-4C30-8999-92F81FD0307C}</a:tableStyleId>
              </a:tblPr>
              <a:tblGrid>
                <a:gridCol w="571818">
                  <a:extLst>
                    <a:ext uri="{9D8B030D-6E8A-4147-A177-3AD203B41FA5}">
                      <a16:colId xmlns:a16="http://schemas.microsoft.com/office/drawing/2014/main" val="1195764715"/>
                    </a:ext>
                  </a:extLst>
                </a:gridCol>
                <a:gridCol w="5414962">
                  <a:extLst>
                    <a:ext uri="{9D8B030D-6E8A-4147-A177-3AD203B41FA5}">
                      <a16:colId xmlns:a16="http://schemas.microsoft.com/office/drawing/2014/main" val="1850956913"/>
                    </a:ext>
                  </a:extLst>
                </a:gridCol>
              </a:tblGrid>
              <a:tr h="360362">
                <a:tc>
                  <a:txBody>
                    <a:bodyPr/>
                    <a:lstStyle/>
                    <a:p>
                      <a:pPr marL="0" indent="0">
                        <a:buFont typeface="+mj-lt"/>
                        <a:buNone/>
                      </a:pPr>
                      <a:r>
                        <a:rPr lang="en-US" sz="1600" dirty="0"/>
                        <a:t> 1.</a:t>
                      </a:r>
                    </a:p>
                  </a:txBody>
                  <a:tcPr/>
                </a:tc>
                <a:tc>
                  <a:txBody>
                    <a:bodyPr/>
                    <a:lstStyle/>
                    <a:p>
                      <a:endParaRPr lang="en-US" dirty="0"/>
                    </a:p>
                  </a:txBody>
                  <a:tcPr>
                    <a:lnB w="19050" cap="flat" cmpd="sng" algn="ctr">
                      <a:solidFill>
                        <a:schemeClr val="tx1"/>
                      </a:solidFill>
                      <a:prstDash val="sysDash"/>
                      <a:round/>
                      <a:headEnd type="none" w="med" len="med"/>
                      <a:tailEnd type="none" w="med" len="med"/>
                    </a:lnB>
                  </a:tcPr>
                </a:tc>
                <a:extLst>
                  <a:ext uri="{0D108BD9-81ED-4DB2-BD59-A6C34878D82A}">
                    <a16:rowId xmlns:a16="http://schemas.microsoft.com/office/drawing/2014/main" val="1052570140"/>
                  </a:ext>
                </a:extLst>
              </a:tr>
              <a:tr h="360362">
                <a:tc>
                  <a:txBody>
                    <a:bodyPr/>
                    <a:lstStyle/>
                    <a:p>
                      <a:endParaRPr lang="en-US" dirty="0"/>
                    </a:p>
                  </a:txBody>
                  <a:tcPr/>
                </a:tc>
                <a:tc>
                  <a:txBody>
                    <a:bodyPr/>
                    <a:lstStyle/>
                    <a:p>
                      <a:endParaRPr lang="en-US" dirty="0"/>
                    </a:p>
                  </a:txBody>
                  <a:tcPr>
                    <a:lnT w="19050" cap="flat" cmpd="sng" algn="ctr">
                      <a:solidFill>
                        <a:schemeClr val="tx1"/>
                      </a:solidFill>
                      <a:prstDash val="sysDash"/>
                      <a:round/>
                      <a:headEnd type="none" w="med" len="med"/>
                      <a:tailEnd type="none" w="med" len="med"/>
                    </a:lnT>
                    <a:lnB w="19050" cap="flat" cmpd="sng" algn="ctr">
                      <a:solidFill>
                        <a:schemeClr val="tx1"/>
                      </a:solidFill>
                      <a:prstDash val="sysDash"/>
                      <a:round/>
                      <a:headEnd type="none" w="med" len="med"/>
                      <a:tailEnd type="none" w="med" len="med"/>
                    </a:lnB>
                  </a:tcPr>
                </a:tc>
                <a:extLst>
                  <a:ext uri="{0D108BD9-81ED-4DB2-BD59-A6C34878D82A}">
                    <a16:rowId xmlns:a16="http://schemas.microsoft.com/office/drawing/2014/main" val="1799986594"/>
                  </a:ext>
                </a:extLst>
              </a:tr>
              <a:tr h="360362">
                <a:tc>
                  <a:txBody>
                    <a:bodyPr/>
                    <a:lstStyle/>
                    <a:p>
                      <a:r>
                        <a:rPr lang="en-US" dirty="0"/>
                        <a:t>2.</a:t>
                      </a:r>
                    </a:p>
                  </a:txBody>
                  <a:tcPr/>
                </a:tc>
                <a:tc>
                  <a:txBody>
                    <a:bodyPr/>
                    <a:lstStyle/>
                    <a:p>
                      <a:endParaRPr lang="en-US" dirty="0"/>
                    </a:p>
                  </a:txBody>
                  <a:tcPr>
                    <a:lnT w="19050" cap="flat" cmpd="sng" algn="ctr">
                      <a:solidFill>
                        <a:schemeClr val="tx1"/>
                      </a:solidFill>
                      <a:prstDash val="sysDash"/>
                      <a:round/>
                      <a:headEnd type="none" w="med" len="med"/>
                      <a:tailEnd type="none" w="med" len="med"/>
                    </a:lnT>
                    <a:lnB w="19050" cap="flat" cmpd="sng" algn="ctr">
                      <a:solidFill>
                        <a:schemeClr val="tx1"/>
                      </a:solidFill>
                      <a:prstDash val="sysDash"/>
                      <a:round/>
                      <a:headEnd type="none" w="med" len="med"/>
                      <a:tailEnd type="none" w="med" len="med"/>
                    </a:lnB>
                  </a:tcPr>
                </a:tc>
                <a:extLst>
                  <a:ext uri="{0D108BD9-81ED-4DB2-BD59-A6C34878D82A}">
                    <a16:rowId xmlns:a16="http://schemas.microsoft.com/office/drawing/2014/main" val="4116377338"/>
                  </a:ext>
                </a:extLst>
              </a:tr>
              <a:tr h="360362">
                <a:tc>
                  <a:txBody>
                    <a:bodyPr/>
                    <a:lstStyle/>
                    <a:p>
                      <a:endParaRPr lang="en-US" dirty="0"/>
                    </a:p>
                  </a:txBody>
                  <a:tcPr/>
                </a:tc>
                <a:tc>
                  <a:txBody>
                    <a:bodyPr/>
                    <a:lstStyle/>
                    <a:p>
                      <a:endParaRPr lang="en-US" dirty="0"/>
                    </a:p>
                  </a:txBody>
                  <a:tcPr>
                    <a:lnT w="19050" cap="flat" cmpd="sng" algn="ctr">
                      <a:solidFill>
                        <a:schemeClr val="tx1"/>
                      </a:solidFill>
                      <a:prstDash val="sysDash"/>
                      <a:round/>
                      <a:headEnd type="none" w="med" len="med"/>
                      <a:tailEnd type="none" w="med" len="med"/>
                    </a:lnT>
                    <a:lnB w="19050" cap="flat" cmpd="sng" algn="ctr">
                      <a:solidFill>
                        <a:schemeClr val="tx1"/>
                      </a:solidFill>
                      <a:prstDash val="sysDash"/>
                      <a:round/>
                      <a:headEnd type="none" w="med" len="med"/>
                      <a:tailEnd type="none" w="med" len="med"/>
                    </a:lnB>
                  </a:tcPr>
                </a:tc>
                <a:extLst>
                  <a:ext uri="{0D108BD9-81ED-4DB2-BD59-A6C34878D82A}">
                    <a16:rowId xmlns:a16="http://schemas.microsoft.com/office/drawing/2014/main" val="3886893525"/>
                  </a:ext>
                </a:extLst>
              </a:tr>
              <a:tr h="360362">
                <a:tc>
                  <a:txBody>
                    <a:bodyPr/>
                    <a:lstStyle/>
                    <a:p>
                      <a:r>
                        <a:rPr lang="en-US" dirty="0"/>
                        <a:t>3.</a:t>
                      </a:r>
                    </a:p>
                  </a:txBody>
                  <a:tcPr/>
                </a:tc>
                <a:tc>
                  <a:txBody>
                    <a:bodyPr/>
                    <a:lstStyle/>
                    <a:p>
                      <a:endParaRPr lang="en-US" dirty="0"/>
                    </a:p>
                  </a:txBody>
                  <a:tcPr>
                    <a:lnT w="19050" cap="flat" cmpd="sng" algn="ctr">
                      <a:solidFill>
                        <a:schemeClr val="tx1"/>
                      </a:solidFill>
                      <a:prstDash val="sysDash"/>
                      <a:round/>
                      <a:headEnd type="none" w="med" len="med"/>
                      <a:tailEnd type="none" w="med" len="med"/>
                    </a:lnT>
                    <a:lnB w="19050" cap="flat" cmpd="sng" algn="ctr">
                      <a:solidFill>
                        <a:schemeClr val="tx1"/>
                      </a:solidFill>
                      <a:prstDash val="sysDash"/>
                      <a:round/>
                      <a:headEnd type="none" w="med" len="med"/>
                      <a:tailEnd type="none" w="med" len="med"/>
                    </a:lnB>
                  </a:tcPr>
                </a:tc>
                <a:extLst>
                  <a:ext uri="{0D108BD9-81ED-4DB2-BD59-A6C34878D82A}">
                    <a16:rowId xmlns:a16="http://schemas.microsoft.com/office/drawing/2014/main" val="671766246"/>
                  </a:ext>
                </a:extLst>
              </a:tr>
              <a:tr h="360362">
                <a:tc>
                  <a:txBody>
                    <a:bodyPr/>
                    <a:lstStyle/>
                    <a:p>
                      <a:endParaRPr lang="en-US" dirty="0"/>
                    </a:p>
                  </a:txBody>
                  <a:tcPr/>
                </a:tc>
                <a:tc>
                  <a:txBody>
                    <a:bodyPr/>
                    <a:lstStyle/>
                    <a:p>
                      <a:endParaRPr lang="en-US" dirty="0"/>
                    </a:p>
                  </a:txBody>
                  <a:tcPr>
                    <a:lnT w="19050" cap="flat" cmpd="sng" algn="ctr">
                      <a:solidFill>
                        <a:schemeClr val="tx1"/>
                      </a:solidFill>
                      <a:prstDash val="sysDash"/>
                      <a:round/>
                      <a:headEnd type="none" w="med" len="med"/>
                      <a:tailEnd type="none" w="med" len="med"/>
                    </a:lnT>
                    <a:lnB w="19050" cap="flat" cmpd="sng" algn="ctr">
                      <a:solidFill>
                        <a:schemeClr val="tx1"/>
                      </a:solidFill>
                      <a:prstDash val="sysDash"/>
                      <a:round/>
                      <a:headEnd type="none" w="med" len="med"/>
                      <a:tailEnd type="none" w="med" len="med"/>
                    </a:lnB>
                  </a:tcPr>
                </a:tc>
                <a:extLst>
                  <a:ext uri="{0D108BD9-81ED-4DB2-BD59-A6C34878D82A}">
                    <a16:rowId xmlns:a16="http://schemas.microsoft.com/office/drawing/2014/main" val="2931117956"/>
                  </a:ext>
                </a:extLst>
              </a:tr>
              <a:tr h="360362">
                <a:tc>
                  <a:txBody>
                    <a:bodyPr/>
                    <a:lstStyle/>
                    <a:p>
                      <a:endParaRPr lang="en-US" dirty="0"/>
                    </a:p>
                  </a:txBody>
                  <a:tcPr/>
                </a:tc>
                <a:tc>
                  <a:txBody>
                    <a:bodyPr/>
                    <a:lstStyle/>
                    <a:p>
                      <a:endParaRPr lang="en-US" dirty="0"/>
                    </a:p>
                  </a:txBody>
                  <a:tcPr>
                    <a:lnT w="19050" cap="flat" cmpd="sng" algn="ctr">
                      <a:solidFill>
                        <a:schemeClr val="tx1"/>
                      </a:solidFill>
                      <a:prstDash val="sysDash"/>
                      <a:round/>
                      <a:headEnd type="none" w="med" len="med"/>
                      <a:tailEnd type="none" w="med" len="med"/>
                    </a:lnT>
                  </a:tcPr>
                </a:tc>
                <a:extLst>
                  <a:ext uri="{0D108BD9-81ED-4DB2-BD59-A6C34878D82A}">
                    <a16:rowId xmlns:a16="http://schemas.microsoft.com/office/drawing/2014/main" val="1187754298"/>
                  </a:ext>
                </a:extLst>
              </a:tr>
            </a:tbl>
          </a:graphicData>
        </a:graphic>
      </p:graphicFrame>
      <p:sp>
        <p:nvSpPr>
          <p:cNvPr id="6" name="Rectangle 5">
            <a:extLst>
              <a:ext uri="{FF2B5EF4-FFF2-40B4-BE49-F238E27FC236}">
                <a16:creationId xmlns:a16="http://schemas.microsoft.com/office/drawing/2014/main" id="{55A7F011-CA7B-0C4B-B5C3-2DDD7287D21D}"/>
              </a:ext>
            </a:extLst>
          </p:cNvPr>
          <p:cNvSpPr/>
          <p:nvPr/>
        </p:nvSpPr>
        <p:spPr>
          <a:xfrm>
            <a:off x="471487" y="4759329"/>
            <a:ext cx="5950902" cy="4052371"/>
          </a:xfrm>
          <a:prstGeom prst="rect">
            <a:avLst/>
          </a:prstGeom>
          <a:noFill/>
          <a:ln w="38100">
            <a:solidFill>
              <a:srgbClr val="E117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1230993-0DBA-D147-B24B-4538F68A716F}"/>
              </a:ext>
            </a:extLst>
          </p:cNvPr>
          <p:cNvSpPr txBox="1"/>
          <p:nvPr/>
        </p:nvSpPr>
        <p:spPr>
          <a:xfrm>
            <a:off x="453548" y="4389997"/>
            <a:ext cx="5950902" cy="369332"/>
          </a:xfrm>
          <a:prstGeom prst="rect">
            <a:avLst/>
          </a:prstGeom>
          <a:noFill/>
        </p:spPr>
        <p:txBody>
          <a:bodyPr wrap="square" rtlCol="0">
            <a:spAutoFit/>
          </a:bodyPr>
          <a:lstStyle/>
          <a:p>
            <a:r>
              <a:rPr lang="en-US" dirty="0"/>
              <a:t>Draw a picture of you doing what you are good at:</a:t>
            </a:r>
          </a:p>
        </p:txBody>
      </p:sp>
    </p:spTree>
    <p:extLst>
      <p:ext uri="{BB962C8B-B14F-4D97-AF65-F5344CB8AC3E}">
        <p14:creationId xmlns:p14="http://schemas.microsoft.com/office/powerpoint/2010/main" val="13502061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EAEE4-FA00-C848-991A-B74CCD5E77C4}"/>
              </a:ext>
            </a:extLst>
          </p:cNvPr>
          <p:cNvSpPr>
            <a:spLocks noGrp="1"/>
          </p:cNvSpPr>
          <p:nvPr>
            <p:ph type="title"/>
          </p:nvPr>
        </p:nvSpPr>
        <p:spPr>
          <a:xfrm>
            <a:off x="617254" y="476862"/>
            <a:ext cx="5915025" cy="636111"/>
          </a:xfrm>
        </p:spPr>
        <p:txBody>
          <a:bodyPr>
            <a:normAutofit/>
          </a:bodyPr>
          <a:lstStyle/>
          <a:p>
            <a:pPr algn="ctr"/>
            <a:r>
              <a:rPr lang="en-US" sz="2800" b="1" dirty="0">
                <a:latin typeface="Comic Sans MS" panose="030F0902030302020204" pitchFamily="66" charset="0"/>
              </a:rPr>
              <a:t>Good and bad </a:t>
            </a:r>
            <a:r>
              <a:rPr lang="en-US" sz="2800" b="1" dirty="0" err="1">
                <a:latin typeface="Comic Sans MS" panose="030F0902030302020204" pitchFamily="66" charset="0"/>
              </a:rPr>
              <a:t>behaviour</a:t>
            </a:r>
            <a:endParaRPr lang="en-US" sz="2800" b="1" dirty="0">
              <a:latin typeface="Comic Sans MS" panose="030F0902030302020204" pitchFamily="66" charset="0"/>
            </a:endParaRPr>
          </a:p>
        </p:txBody>
      </p:sp>
      <p:pic>
        <p:nvPicPr>
          <p:cNvPr id="17" name="Content Placeholder 16">
            <a:extLst>
              <a:ext uri="{FF2B5EF4-FFF2-40B4-BE49-F238E27FC236}">
                <a16:creationId xmlns:a16="http://schemas.microsoft.com/office/drawing/2014/main" id="{51EA31B1-CEE6-5C43-8D4D-CFDF4A85857B}"/>
              </a:ext>
            </a:extLst>
          </p:cNvPr>
          <p:cNvPicPr>
            <a:picLocks noGrp="1" noChangeAspect="1" noEditPoints="1" noChangeArrowheads="1" noChangeShapeType="1" noCro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862" y="-15438"/>
            <a:ext cx="2145364" cy="228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a:extLst>
              <a:ext uri="{FF2B5EF4-FFF2-40B4-BE49-F238E27FC236}">
                <a16:creationId xmlns:a16="http://schemas.microsoft.com/office/drawing/2014/main" id="{E67EE5AB-51EA-1843-BE32-D58421183B0A}"/>
              </a:ext>
            </a:extLst>
          </p:cNvPr>
          <p:cNvPicPr>
            <a:picLocks noRot="1" noChangeAspect="1" noEditPoint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023728" y="955424"/>
            <a:ext cx="2772410" cy="233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3">
            <a:extLst>
              <a:ext uri="{FF2B5EF4-FFF2-40B4-BE49-F238E27FC236}">
                <a16:creationId xmlns:a16="http://schemas.microsoft.com/office/drawing/2014/main" id="{CBD50AA7-B875-1F4E-8BC8-CE3239ABF7DE}"/>
              </a:ext>
            </a:extLst>
          </p:cNvPr>
          <p:cNvPicPr>
            <a:picLocks noRot="1" noChangeAspect="1" noEditPoint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1862" y="7256090"/>
            <a:ext cx="2772410" cy="186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41">
            <a:extLst>
              <a:ext uri="{FF2B5EF4-FFF2-40B4-BE49-F238E27FC236}">
                <a16:creationId xmlns:a16="http://schemas.microsoft.com/office/drawing/2014/main" id="{4D40CF31-6FC5-EA43-B986-B1F90633116E}"/>
              </a:ext>
            </a:extLst>
          </p:cNvPr>
          <p:cNvPicPr>
            <a:picLocks noChangeAspect="1" noEditPoints="1" noChangeArrowheads="1" noChangeShapeType="1" noCrop="1"/>
          </p:cNvPicPr>
          <p:nvPr/>
        </p:nvPicPr>
        <p:blipFill>
          <a:blip r:embed="rId5">
            <a:extLst>
              <a:ext uri="{28A0092B-C50C-407E-A947-70E740481C1C}">
                <a14:useLocalDpi xmlns:a14="http://schemas.microsoft.com/office/drawing/2010/main" val="0"/>
              </a:ext>
            </a:extLst>
          </a:blip>
          <a:srcRect/>
          <a:stretch>
            <a:fillRect/>
          </a:stretch>
        </p:blipFill>
        <p:spPr bwMode="auto">
          <a:xfrm>
            <a:off x="4506009" y="3873029"/>
            <a:ext cx="2383155" cy="233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49">
            <a:extLst>
              <a:ext uri="{FF2B5EF4-FFF2-40B4-BE49-F238E27FC236}">
                <a16:creationId xmlns:a16="http://schemas.microsoft.com/office/drawing/2014/main" id="{B687EA9A-E1D3-D447-86BE-B57150A9ACF1}"/>
              </a:ext>
            </a:extLst>
          </p:cNvPr>
          <p:cNvPicPr>
            <a:picLocks noChangeAspect="1" noEditPoints="1" noChangeArrowheads="1" noChangeShapeType="1" noCrop="1"/>
          </p:cNvPicPr>
          <p:nvPr/>
        </p:nvPicPr>
        <p:blipFill>
          <a:blip r:embed="rId6">
            <a:extLst>
              <a:ext uri="{28A0092B-C50C-407E-A947-70E740481C1C}">
                <a14:useLocalDpi xmlns:a14="http://schemas.microsoft.com/office/drawing/2010/main" val="0"/>
              </a:ext>
            </a:extLst>
          </a:blip>
          <a:srcRect/>
          <a:stretch>
            <a:fillRect/>
          </a:stretch>
        </p:blipFill>
        <p:spPr bwMode="auto">
          <a:xfrm>
            <a:off x="353018" y="2634393"/>
            <a:ext cx="1737468" cy="1922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58">
            <a:extLst>
              <a:ext uri="{FF2B5EF4-FFF2-40B4-BE49-F238E27FC236}">
                <a16:creationId xmlns:a16="http://schemas.microsoft.com/office/drawing/2014/main" id="{0C4D6326-F6DA-2545-972F-A2D0E829310B}"/>
              </a:ext>
            </a:extLst>
          </p:cNvPr>
          <p:cNvPicPr>
            <a:picLocks noChangeAspect="1" noEditPoints="1" noChangeArrowheads="1" noChangeShapeType="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721225" y="6790635"/>
            <a:ext cx="2136775" cy="233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66">
            <a:extLst>
              <a:ext uri="{FF2B5EF4-FFF2-40B4-BE49-F238E27FC236}">
                <a16:creationId xmlns:a16="http://schemas.microsoft.com/office/drawing/2014/main" id="{237AA25E-FE1F-2349-9DB1-1428CA9BB19E}"/>
              </a:ext>
            </a:extLst>
          </p:cNvPr>
          <p:cNvPicPr>
            <a:picLocks noChangeAspect="1" noEditPoints="1" noChangeArrowheads="1" noChangeShapeType="1" noCrop="1"/>
          </p:cNvPicPr>
          <p:nvPr/>
        </p:nvPicPr>
        <p:blipFill>
          <a:blip r:embed="rId8">
            <a:extLst>
              <a:ext uri="{28A0092B-C50C-407E-A947-70E740481C1C}">
                <a14:useLocalDpi xmlns:a14="http://schemas.microsoft.com/office/drawing/2010/main" val="0"/>
              </a:ext>
            </a:extLst>
          </a:blip>
          <a:srcRect/>
          <a:stretch>
            <a:fillRect/>
          </a:stretch>
        </p:blipFill>
        <p:spPr bwMode="auto">
          <a:xfrm>
            <a:off x="2162501" y="3274739"/>
            <a:ext cx="2271493" cy="186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 name="Picture 81">
            <a:extLst>
              <a:ext uri="{FF2B5EF4-FFF2-40B4-BE49-F238E27FC236}">
                <a16:creationId xmlns:a16="http://schemas.microsoft.com/office/drawing/2014/main" id="{B13D69F4-EC6A-814B-BF3E-4D9025238F04}"/>
              </a:ext>
            </a:extLst>
          </p:cNvPr>
          <p:cNvPicPr>
            <a:picLocks noChangeAspect="1" noEditPoints="1" noChangeArrowheads="1" noChangeShapeType="1" noCrop="1"/>
          </p:cNvPicPr>
          <p:nvPr/>
        </p:nvPicPr>
        <p:blipFill>
          <a:blip r:embed="rId9">
            <a:extLst>
              <a:ext uri="{28A0092B-C50C-407E-A947-70E740481C1C}">
                <a14:useLocalDpi xmlns:a14="http://schemas.microsoft.com/office/drawing/2010/main" val="0"/>
              </a:ext>
            </a:extLst>
          </a:blip>
          <a:srcRect/>
          <a:stretch>
            <a:fillRect/>
          </a:stretch>
        </p:blipFill>
        <p:spPr bwMode="auto">
          <a:xfrm>
            <a:off x="202385" y="4202707"/>
            <a:ext cx="1697990" cy="233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 name="Picture 89">
            <a:extLst>
              <a:ext uri="{FF2B5EF4-FFF2-40B4-BE49-F238E27FC236}">
                <a16:creationId xmlns:a16="http://schemas.microsoft.com/office/drawing/2014/main" id="{D4D54D3D-4D08-B148-BCCA-8A7606BB81CD}"/>
              </a:ext>
            </a:extLst>
          </p:cNvPr>
          <p:cNvPicPr>
            <a:picLocks noChangeAspect="1" noEditPoints="1" noChangeArrowheads="1" noChangeShapeType="1" noCrop="1"/>
          </p:cNvPicPr>
          <p:nvPr/>
        </p:nvPicPr>
        <p:blipFill>
          <a:blip r:embed="rId10">
            <a:extLst>
              <a:ext uri="{28A0092B-C50C-407E-A947-70E740481C1C}">
                <a14:useLocalDpi xmlns:a14="http://schemas.microsoft.com/office/drawing/2010/main" val="0"/>
              </a:ext>
            </a:extLst>
          </a:blip>
          <a:srcRect/>
          <a:stretch>
            <a:fillRect/>
          </a:stretch>
        </p:blipFill>
        <p:spPr bwMode="auto">
          <a:xfrm>
            <a:off x="2117775" y="1063115"/>
            <a:ext cx="1998980" cy="233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 name="Picture 98">
            <a:extLst>
              <a:ext uri="{FF2B5EF4-FFF2-40B4-BE49-F238E27FC236}">
                <a16:creationId xmlns:a16="http://schemas.microsoft.com/office/drawing/2014/main" id="{916F1480-0F11-C34A-A591-099F30A331E5}"/>
              </a:ext>
            </a:extLst>
          </p:cNvPr>
          <p:cNvPicPr>
            <a:picLocks noChangeAspect="1" noEditPoints="1" noChangeArrowheads="1" noChangeShapeType="1" noCrop="1"/>
          </p:cNvPicPr>
          <p:nvPr/>
        </p:nvPicPr>
        <p:blipFill>
          <a:blip r:embed="rId11">
            <a:extLst>
              <a:ext uri="{28A0092B-C50C-407E-A947-70E740481C1C}">
                <a14:useLocalDpi xmlns:a14="http://schemas.microsoft.com/office/drawing/2010/main" val="0"/>
              </a:ext>
            </a:extLst>
          </a:blip>
          <a:srcRect/>
          <a:stretch>
            <a:fillRect/>
          </a:stretch>
        </p:blipFill>
        <p:spPr bwMode="auto">
          <a:xfrm>
            <a:off x="2007825" y="5265128"/>
            <a:ext cx="2426169" cy="1868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 name="Picture 106">
            <a:extLst>
              <a:ext uri="{FF2B5EF4-FFF2-40B4-BE49-F238E27FC236}">
                <a16:creationId xmlns:a16="http://schemas.microsoft.com/office/drawing/2014/main" id="{C9C87B35-BAB2-0F4E-8935-AAB54CDBACCC}"/>
              </a:ext>
            </a:extLst>
          </p:cNvPr>
          <p:cNvPicPr>
            <a:picLocks noChangeAspect="1" noEditPoints="1" noChangeArrowheads="1" noChangeShapeType="1" noCrop="1"/>
          </p:cNvPicPr>
          <p:nvPr/>
        </p:nvPicPr>
        <p:blipFill>
          <a:blip r:embed="rId12">
            <a:extLst>
              <a:ext uri="{28A0092B-C50C-407E-A947-70E740481C1C}">
                <a14:useLocalDpi xmlns:a14="http://schemas.microsoft.com/office/drawing/2010/main" val="0"/>
              </a:ext>
            </a:extLst>
          </a:blip>
          <a:srcRect/>
          <a:stretch>
            <a:fillRect/>
          </a:stretch>
        </p:blipFill>
        <p:spPr bwMode="auto">
          <a:xfrm>
            <a:off x="3034080" y="6840175"/>
            <a:ext cx="1979295" cy="233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07039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B818C-0108-CD49-83E5-E2836CEC345F}"/>
              </a:ext>
            </a:extLst>
          </p:cNvPr>
          <p:cNvSpPr>
            <a:spLocks noGrp="1"/>
          </p:cNvSpPr>
          <p:nvPr>
            <p:ph type="title"/>
          </p:nvPr>
        </p:nvSpPr>
        <p:spPr/>
        <p:txBody>
          <a:bodyPr/>
          <a:lstStyle/>
          <a:p>
            <a:pPr algn="ctr"/>
            <a:r>
              <a:rPr lang="en-US" dirty="0"/>
              <a:t>Guidance for Parents and Caregivers</a:t>
            </a:r>
          </a:p>
        </p:txBody>
      </p:sp>
      <p:sp>
        <p:nvSpPr>
          <p:cNvPr id="4" name="Content Placeholder 3">
            <a:extLst>
              <a:ext uri="{FF2B5EF4-FFF2-40B4-BE49-F238E27FC236}">
                <a16:creationId xmlns:a16="http://schemas.microsoft.com/office/drawing/2014/main" id="{DEBD8EF6-D976-F04D-A5E5-9F4B767C4F4A}"/>
              </a:ext>
            </a:extLst>
          </p:cNvPr>
          <p:cNvSpPr>
            <a:spLocks noGrp="1"/>
          </p:cNvSpPr>
          <p:nvPr>
            <p:ph sz="half" idx="1"/>
          </p:nvPr>
        </p:nvSpPr>
        <p:spPr/>
        <p:txBody>
          <a:bodyPr/>
          <a:lstStyle/>
          <a:p>
            <a:endParaRPr lang="en-US"/>
          </a:p>
        </p:txBody>
      </p:sp>
      <p:sp>
        <p:nvSpPr>
          <p:cNvPr id="5" name="Content Placeholder 4">
            <a:extLst>
              <a:ext uri="{FF2B5EF4-FFF2-40B4-BE49-F238E27FC236}">
                <a16:creationId xmlns:a16="http://schemas.microsoft.com/office/drawing/2014/main" id="{83809EC0-1CB5-F340-96E2-02BFCEA1E7B3}"/>
              </a:ext>
            </a:extLst>
          </p:cNvPr>
          <p:cNvSpPr>
            <a:spLocks noGrp="1"/>
          </p:cNvSpPr>
          <p:nvPr>
            <p:ph sz="half" idx="2"/>
          </p:nvPr>
        </p:nvSpPr>
        <p:spPr/>
        <p:txBody>
          <a:bodyPr/>
          <a:lstStyle/>
          <a:p>
            <a:endParaRPr lang="en-US"/>
          </a:p>
        </p:txBody>
      </p:sp>
    </p:spTree>
    <p:extLst>
      <p:ext uri="{BB962C8B-B14F-4D97-AF65-F5344CB8AC3E}">
        <p14:creationId xmlns:p14="http://schemas.microsoft.com/office/powerpoint/2010/main" val="25257618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shirt, drawing&#10;&#10;Description automatically generated">
            <a:extLst>
              <a:ext uri="{FF2B5EF4-FFF2-40B4-BE49-F238E27FC236}">
                <a16:creationId xmlns:a16="http://schemas.microsoft.com/office/drawing/2014/main" id="{8522C454-EE61-DB45-8DB0-15BD8122F24B}"/>
              </a:ext>
            </a:extLst>
          </p:cNvPr>
          <p:cNvPicPr>
            <a:picLocks noChangeAspect="1"/>
          </p:cNvPicPr>
          <p:nvPr/>
        </p:nvPicPr>
        <p:blipFill>
          <a:blip r:embed="rId2"/>
          <a:stretch>
            <a:fillRect/>
          </a:stretch>
        </p:blipFill>
        <p:spPr>
          <a:xfrm>
            <a:off x="2173574" y="5539896"/>
            <a:ext cx="2510852" cy="2595277"/>
          </a:xfrm>
          <a:prstGeom prst="rect">
            <a:avLst/>
          </a:prstGeom>
        </p:spPr>
      </p:pic>
    </p:spTree>
    <p:extLst>
      <p:ext uri="{BB962C8B-B14F-4D97-AF65-F5344CB8AC3E}">
        <p14:creationId xmlns:p14="http://schemas.microsoft.com/office/powerpoint/2010/main" val="769458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E8BA5-E1D0-144D-8CE5-92FB7A09A8D2}"/>
              </a:ext>
            </a:extLst>
          </p:cNvPr>
          <p:cNvSpPr>
            <a:spLocks noGrp="1"/>
          </p:cNvSpPr>
          <p:nvPr>
            <p:ph type="title"/>
          </p:nvPr>
        </p:nvSpPr>
        <p:spPr>
          <a:xfrm>
            <a:off x="471488" y="486837"/>
            <a:ext cx="5915025" cy="716322"/>
          </a:xfrm>
        </p:spPr>
        <p:txBody>
          <a:bodyPr/>
          <a:lstStyle/>
          <a:p>
            <a:pPr algn="ctr"/>
            <a:r>
              <a:rPr lang="en-US" dirty="0"/>
              <a:t>My </a:t>
            </a:r>
            <a:r>
              <a:rPr lang="en-US" dirty="0" err="1"/>
              <a:t>Favourite</a:t>
            </a:r>
            <a:r>
              <a:rPr lang="en-US" dirty="0"/>
              <a:t> Things</a:t>
            </a:r>
          </a:p>
        </p:txBody>
      </p:sp>
      <p:sp>
        <p:nvSpPr>
          <p:cNvPr id="13" name="Content Placeholder 12">
            <a:extLst>
              <a:ext uri="{FF2B5EF4-FFF2-40B4-BE49-F238E27FC236}">
                <a16:creationId xmlns:a16="http://schemas.microsoft.com/office/drawing/2014/main" id="{43A51EE5-4F44-464D-BDE9-6FA08F9BFF7F}"/>
              </a:ext>
            </a:extLst>
          </p:cNvPr>
          <p:cNvSpPr>
            <a:spLocks noGrp="1"/>
          </p:cNvSpPr>
          <p:nvPr>
            <p:ph idx="1"/>
          </p:nvPr>
        </p:nvSpPr>
        <p:spPr>
          <a:xfrm>
            <a:off x="471488" y="1499938"/>
            <a:ext cx="5915025" cy="6736014"/>
          </a:xfrm>
        </p:spPr>
        <p:txBody>
          <a:bodyPr/>
          <a:lstStyle/>
          <a:p>
            <a:pPr marL="0" indent="0">
              <a:buNone/>
            </a:pPr>
            <a:endParaRPr lang="en-US" dirty="0"/>
          </a:p>
          <a:p>
            <a:pPr marL="0" indent="0">
              <a:buNone/>
            </a:pPr>
            <a:endParaRPr lang="en-US" dirty="0"/>
          </a:p>
        </p:txBody>
      </p:sp>
      <p:sp>
        <p:nvSpPr>
          <p:cNvPr id="14" name="TextBox 13">
            <a:extLst>
              <a:ext uri="{FF2B5EF4-FFF2-40B4-BE49-F238E27FC236}">
                <a16:creationId xmlns:a16="http://schemas.microsoft.com/office/drawing/2014/main" id="{D296E125-37CE-AA40-835A-76007F3B93CD}"/>
              </a:ext>
            </a:extLst>
          </p:cNvPr>
          <p:cNvSpPr txBox="1"/>
          <p:nvPr/>
        </p:nvSpPr>
        <p:spPr>
          <a:xfrm>
            <a:off x="604712" y="1130968"/>
            <a:ext cx="5648575" cy="368969"/>
          </a:xfrm>
          <a:prstGeom prst="rect">
            <a:avLst/>
          </a:prstGeom>
          <a:noFill/>
        </p:spPr>
        <p:txBody>
          <a:bodyPr wrap="square" rtlCol="0">
            <a:spAutoFit/>
          </a:bodyPr>
          <a:lstStyle/>
          <a:p>
            <a:r>
              <a:rPr lang="en-US" dirty="0"/>
              <a:t>Fill the boxes with pictures of things you love</a:t>
            </a:r>
          </a:p>
        </p:txBody>
      </p:sp>
      <p:sp>
        <p:nvSpPr>
          <p:cNvPr id="15" name="Oval 14">
            <a:extLst>
              <a:ext uri="{FF2B5EF4-FFF2-40B4-BE49-F238E27FC236}">
                <a16:creationId xmlns:a16="http://schemas.microsoft.com/office/drawing/2014/main" id="{48ED8684-F6F2-5141-82EB-03CDCEF48175}"/>
              </a:ext>
            </a:extLst>
          </p:cNvPr>
          <p:cNvSpPr/>
          <p:nvPr/>
        </p:nvSpPr>
        <p:spPr>
          <a:xfrm>
            <a:off x="180350" y="1847291"/>
            <a:ext cx="3124324" cy="2901172"/>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a:extLst>
              <a:ext uri="{FF2B5EF4-FFF2-40B4-BE49-F238E27FC236}">
                <a16:creationId xmlns:a16="http://schemas.microsoft.com/office/drawing/2014/main" id="{8F90C10B-2EB9-0849-9A1E-6B44524170E2}"/>
              </a:ext>
            </a:extLst>
          </p:cNvPr>
          <p:cNvSpPr/>
          <p:nvPr/>
        </p:nvSpPr>
        <p:spPr>
          <a:xfrm>
            <a:off x="3429000" y="4571999"/>
            <a:ext cx="3124324" cy="4186990"/>
          </a:xfrm>
          <a:custGeom>
            <a:avLst/>
            <a:gdLst>
              <a:gd name="connsiteX0" fmla="*/ 0 w 3124324"/>
              <a:gd name="connsiteY0" fmla="*/ 520731 h 4186990"/>
              <a:gd name="connsiteX1" fmla="*/ 520731 w 3124324"/>
              <a:gd name="connsiteY1" fmla="*/ 0 h 4186990"/>
              <a:gd name="connsiteX2" fmla="*/ 1083104 w 3124324"/>
              <a:gd name="connsiteY2" fmla="*/ 0 h 4186990"/>
              <a:gd name="connsiteX3" fmla="*/ 1582991 w 3124324"/>
              <a:gd name="connsiteY3" fmla="*/ 0 h 4186990"/>
              <a:gd name="connsiteX4" fmla="*/ 2062049 w 3124324"/>
              <a:gd name="connsiteY4" fmla="*/ 0 h 4186990"/>
              <a:gd name="connsiteX5" fmla="*/ 2603593 w 3124324"/>
              <a:gd name="connsiteY5" fmla="*/ 0 h 4186990"/>
              <a:gd name="connsiteX6" fmla="*/ 3124324 w 3124324"/>
              <a:gd name="connsiteY6" fmla="*/ 520731 h 4186990"/>
              <a:gd name="connsiteX7" fmla="*/ 3124324 w 3124324"/>
              <a:gd name="connsiteY7" fmla="*/ 1044986 h 4186990"/>
              <a:gd name="connsiteX8" fmla="*/ 3124324 w 3124324"/>
              <a:gd name="connsiteY8" fmla="*/ 1632151 h 4186990"/>
              <a:gd name="connsiteX9" fmla="*/ 3124324 w 3124324"/>
              <a:gd name="connsiteY9" fmla="*/ 2062040 h 4186990"/>
              <a:gd name="connsiteX10" fmla="*/ 3124324 w 3124324"/>
              <a:gd name="connsiteY10" fmla="*/ 2586294 h 4186990"/>
              <a:gd name="connsiteX11" fmla="*/ 3124324 w 3124324"/>
              <a:gd name="connsiteY11" fmla="*/ 3110549 h 4186990"/>
              <a:gd name="connsiteX12" fmla="*/ 3124324 w 3124324"/>
              <a:gd name="connsiteY12" fmla="*/ 3666259 h 4186990"/>
              <a:gd name="connsiteX13" fmla="*/ 2603593 w 3124324"/>
              <a:gd name="connsiteY13" fmla="*/ 4186990 h 4186990"/>
              <a:gd name="connsiteX14" fmla="*/ 2082878 w 3124324"/>
              <a:gd name="connsiteY14" fmla="*/ 4186990 h 4186990"/>
              <a:gd name="connsiteX15" fmla="*/ 1562162 w 3124324"/>
              <a:gd name="connsiteY15" fmla="*/ 4186990 h 4186990"/>
              <a:gd name="connsiteX16" fmla="*/ 999789 w 3124324"/>
              <a:gd name="connsiteY16" fmla="*/ 4186990 h 4186990"/>
              <a:gd name="connsiteX17" fmla="*/ 520731 w 3124324"/>
              <a:gd name="connsiteY17" fmla="*/ 4186990 h 4186990"/>
              <a:gd name="connsiteX18" fmla="*/ 0 w 3124324"/>
              <a:gd name="connsiteY18" fmla="*/ 3666259 h 4186990"/>
              <a:gd name="connsiteX19" fmla="*/ 0 w 3124324"/>
              <a:gd name="connsiteY19" fmla="*/ 3204915 h 4186990"/>
              <a:gd name="connsiteX20" fmla="*/ 0 w 3124324"/>
              <a:gd name="connsiteY20" fmla="*/ 2680660 h 4186990"/>
              <a:gd name="connsiteX21" fmla="*/ 0 w 3124324"/>
              <a:gd name="connsiteY21" fmla="*/ 2219316 h 4186990"/>
              <a:gd name="connsiteX22" fmla="*/ 0 w 3124324"/>
              <a:gd name="connsiteY22" fmla="*/ 1695061 h 4186990"/>
              <a:gd name="connsiteX23" fmla="*/ 0 w 3124324"/>
              <a:gd name="connsiteY23" fmla="*/ 1265173 h 4186990"/>
              <a:gd name="connsiteX24" fmla="*/ 0 w 3124324"/>
              <a:gd name="connsiteY24" fmla="*/ 520731 h 4186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24324" h="4186990" extrusionOk="0">
                <a:moveTo>
                  <a:pt x="0" y="520731"/>
                </a:moveTo>
                <a:cubicBezTo>
                  <a:pt x="-49664" y="202505"/>
                  <a:pt x="168866" y="24123"/>
                  <a:pt x="520731" y="0"/>
                </a:cubicBezTo>
                <a:cubicBezTo>
                  <a:pt x="745153" y="-6109"/>
                  <a:pt x="955977" y="40736"/>
                  <a:pt x="1083104" y="0"/>
                </a:cubicBezTo>
                <a:cubicBezTo>
                  <a:pt x="1210231" y="-40736"/>
                  <a:pt x="1338259" y="51221"/>
                  <a:pt x="1582991" y="0"/>
                </a:cubicBezTo>
                <a:cubicBezTo>
                  <a:pt x="1827723" y="-51221"/>
                  <a:pt x="1877171" y="22530"/>
                  <a:pt x="2062049" y="0"/>
                </a:cubicBezTo>
                <a:cubicBezTo>
                  <a:pt x="2246927" y="-22530"/>
                  <a:pt x="2433784" y="58852"/>
                  <a:pt x="2603593" y="0"/>
                </a:cubicBezTo>
                <a:cubicBezTo>
                  <a:pt x="2900130" y="-18408"/>
                  <a:pt x="3091008" y="228037"/>
                  <a:pt x="3124324" y="520731"/>
                </a:cubicBezTo>
                <a:cubicBezTo>
                  <a:pt x="3185838" y="776811"/>
                  <a:pt x="3106545" y="786322"/>
                  <a:pt x="3124324" y="1044986"/>
                </a:cubicBezTo>
                <a:cubicBezTo>
                  <a:pt x="3142103" y="1303650"/>
                  <a:pt x="3113157" y="1505495"/>
                  <a:pt x="3124324" y="1632151"/>
                </a:cubicBezTo>
                <a:cubicBezTo>
                  <a:pt x="3135491" y="1758807"/>
                  <a:pt x="3104724" y="1940896"/>
                  <a:pt x="3124324" y="2062040"/>
                </a:cubicBezTo>
                <a:cubicBezTo>
                  <a:pt x="3143924" y="2183184"/>
                  <a:pt x="3063823" y="2443926"/>
                  <a:pt x="3124324" y="2586294"/>
                </a:cubicBezTo>
                <a:cubicBezTo>
                  <a:pt x="3184825" y="2728662"/>
                  <a:pt x="3119127" y="3004093"/>
                  <a:pt x="3124324" y="3110549"/>
                </a:cubicBezTo>
                <a:cubicBezTo>
                  <a:pt x="3129521" y="3217005"/>
                  <a:pt x="3119930" y="3483376"/>
                  <a:pt x="3124324" y="3666259"/>
                </a:cubicBezTo>
                <a:cubicBezTo>
                  <a:pt x="3137159" y="3969573"/>
                  <a:pt x="2908565" y="4171773"/>
                  <a:pt x="2603593" y="4186990"/>
                </a:cubicBezTo>
                <a:cubicBezTo>
                  <a:pt x="2431050" y="4245212"/>
                  <a:pt x="2310009" y="4147567"/>
                  <a:pt x="2082878" y="4186990"/>
                </a:cubicBezTo>
                <a:cubicBezTo>
                  <a:pt x="1855748" y="4226413"/>
                  <a:pt x="1792489" y="4129524"/>
                  <a:pt x="1562162" y="4186990"/>
                </a:cubicBezTo>
                <a:cubicBezTo>
                  <a:pt x="1331835" y="4244456"/>
                  <a:pt x="1130037" y="4166070"/>
                  <a:pt x="999789" y="4186990"/>
                </a:cubicBezTo>
                <a:cubicBezTo>
                  <a:pt x="869541" y="4207910"/>
                  <a:pt x="671961" y="4148790"/>
                  <a:pt x="520731" y="4186990"/>
                </a:cubicBezTo>
                <a:cubicBezTo>
                  <a:pt x="205269" y="4236823"/>
                  <a:pt x="33060" y="3978417"/>
                  <a:pt x="0" y="3666259"/>
                </a:cubicBezTo>
                <a:cubicBezTo>
                  <a:pt x="-37830" y="3439224"/>
                  <a:pt x="26925" y="3335426"/>
                  <a:pt x="0" y="3204915"/>
                </a:cubicBezTo>
                <a:cubicBezTo>
                  <a:pt x="-26925" y="3074404"/>
                  <a:pt x="60324" y="2808333"/>
                  <a:pt x="0" y="2680660"/>
                </a:cubicBezTo>
                <a:cubicBezTo>
                  <a:pt x="-60324" y="2552987"/>
                  <a:pt x="3242" y="2324461"/>
                  <a:pt x="0" y="2219316"/>
                </a:cubicBezTo>
                <a:cubicBezTo>
                  <a:pt x="-3242" y="2114171"/>
                  <a:pt x="13576" y="1803312"/>
                  <a:pt x="0" y="1695061"/>
                </a:cubicBezTo>
                <a:cubicBezTo>
                  <a:pt x="-13576" y="1586810"/>
                  <a:pt x="31502" y="1441564"/>
                  <a:pt x="0" y="1265173"/>
                </a:cubicBezTo>
                <a:cubicBezTo>
                  <a:pt x="-31502" y="1088782"/>
                  <a:pt x="56705" y="781112"/>
                  <a:pt x="0" y="520731"/>
                </a:cubicBezTo>
                <a:close/>
              </a:path>
            </a:pathLst>
          </a:custGeom>
          <a:noFill/>
          <a:ln w="76200">
            <a:solidFill>
              <a:srgbClr val="7030A0"/>
            </a:solidFill>
            <a:extLst>
              <a:ext uri="{C807C97D-BFC1-408E-A445-0C87EB9F89A2}">
                <ask:lineSketchStyleProps xmlns:ask="http://schemas.microsoft.com/office/drawing/2018/sketchyshapes" sd="1219033472">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un 17">
            <a:extLst>
              <a:ext uri="{FF2B5EF4-FFF2-40B4-BE49-F238E27FC236}">
                <a16:creationId xmlns:a16="http://schemas.microsoft.com/office/drawing/2014/main" id="{F5E9F8F7-ECF4-4E49-827E-75236B0BA7E0}"/>
              </a:ext>
            </a:extLst>
          </p:cNvPr>
          <p:cNvSpPr/>
          <p:nvPr/>
        </p:nvSpPr>
        <p:spPr>
          <a:xfrm>
            <a:off x="3716881" y="1387644"/>
            <a:ext cx="2969670" cy="2901171"/>
          </a:xfrm>
          <a:prstGeom prst="sun">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loud 18">
            <a:extLst>
              <a:ext uri="{FF2B5EF4-FFF2-40B4-BE49-F238E27FC236}">
                <a16:creationId xmlns:a16="http://schemas.microsoft.com/office/drawing/2014/main" id="{ECBF5382-446A-5E47-BCB5-2A307E61BA10}"/>
              </a:ext>
            </a:extLst>
          </p:cNvPr>
          <p:cNvSpPr/>
          <p:nvPr/>
        </p:nvSpPr>
        <p:spPr>
          <a:xfrm>
            <a:off x="171450" y="5149516"/>
            <a:ext cx="3124324" cy="3609473"/>
          </a:xfrm>
          <a:prstGeom prst="cloud">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4024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6A67A-8697-1142-8177-8CF105BD0965}"/>
              </a:ext>
            </a:extLst>
          </p:cNvPr>
          <p:cNvSpPr>
            <a:spLocks noGrp="1"/>
          </p:cNvSpPr>
          <p:nvPr>
            <p:ph type="title"/>
          </p:nvPr>
        </p:nvSpPr>
        <p:spPr>
          <a:xfrm>
            <a:off x="471488" y="486837"/>
            <a:ext cx="5915025" cy="620068"/>
          </a:xfrm>
        </p:spPr>
        <p:txBody>
          <a:bodyPr>
            <a:normAutofit/>
          </a:bodyPr>
          <a:lstStyle/>
          <a:p>
            <a:pPr algn="ctr"/>
            <a:r>
              <a:rPr lang="en-US" sz="2800" dirty="0">
                <a:latin typeface="Comic Sans MS" panose="030F0902030302020204" pitchFamily="66" charset="0"/>
              </a:rPr>
              <a:t>What Makes Me Feel…</a:t>
            </a:r>
          </a:p>
        </p:txBody>
      </p:sp>
      <p:sp>
        <p:nvSpPr>
          <p:cNvPr id="4" name="TextBox 3">
            <a:extLst>
              <a:ext uri="{FF2B5EF4-FFF2-40B4-BE49-F238E27FC236}">
                <a16:creationId xmlns:a16="http://schemas.microsoft.com/office/drawing/2014/main" id="{8FF859C1-DDDA-F14E-8227-AEA938117432}"/>
              </a:ext>
            </a:extLst>
          </p:cNvPr>
          <p:cNvSpPr txBox="1"/>
          <p:nvPr/>
        </p:nvSpPr>
        <p:spPr>
          <a:xfrm>
            <a:off x="523122" y="1128885"/>
            <a:ext cx="5889208" cy="353943"/>
          </a:xfrm>
          <a:prstGeom prst="rect">
            <a:avLst/>
          </a:prstGeom>
          <a:noFill/>
        </p:spPr>
        <p:txBody>
          <a:bodyPr wrap="square" rtlCol="0">
            <a:spAutoFit/>
          </a:bodyPr>
          <a:lstStyle/>
          <a:p>
            <a:pPr algn="just"/>
            <a:r>
              <a:rPr lang="en-US" sz="1700" dirty="0"/>
              <a:t>Write or draw what makes you feel the emotions in the boxes</a:t>
            </a:r>
          </a:p>
        </p:txBody>
      </p:sp>
      <p:sp>
        <p:nvSpPr>
          <p:cNvPr id="5" name="Rounded Rectangle 4">
            <a:extLst>
              <a:ext uri="{FF2B5EF4-FFF2-40B4-BE49-F238E27FC236}">
                <a16:creationId xmlns:a16="http://schemas.microsoft.com/office/drawing/2014/main" id="{47A3164C-2F5D-194C-84B5-9528BE9C1959}"/>
              </a:ext>
            </a:extLst>
          </p:cNvPr>
          <p:cNvSpPr/>
          <p:nvPr/>
        </p:nvSpPr>
        <p:spPr>
          <a:xfrm>
            <a:off x="226345" y="1860883"/>
            <a:ext cx="3062286" cy="326563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Happy</a:t>
            </a:r>
          </a:p>
        </p:txBody>
      </p:sp>
      <p:sp>
        <p:nvSpPr>
          <p:cNvPr id="6" name="Rounded Rectangle 5">
            <a:extLst>
              <a:ext uri="{FF2B5EF4-FFF2-40B4-BE49-F238E27FC236}">
                <a16:creationId xmlns:a16="http://schemas.microsoft.com/office/drawing/2014/main" id="{D8B0E45C-A769-A04F-8ED2-D9247319456A}"/>
              </a:ext>
            </a:extLst>
          </p:cNvPr>
          <p:cNvSpPr/>
          <p:nvPr/>
        </p:nvSpPr>
        <p:spPr>
          <a:xfrm>
            <a:off x="3569371" y="1852862"/>
            <a:ext cx="3062286" cy="326563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Sad</a:t>
            </a:r>
          </a:p>
        </p:txBody>
      </p:sp>
      <p:sp>
        <p:nvSpPr>
          <p:cNvPr id="7" name="Rounded Rectangle 6">
            <a:extLst>
              <a:ext uri="{FF2B5EF4-FFF2-40B4-BE49-F238E27FC236}">
                <a16:creationId xmlns:a16="http://schemas.microsoft.com/office/drawing/2014/main" id="{BD4ED274-54B4-664B-9D97-63F4680DF6CA}"/>
              </a:ext>
            </a:extLst>
          </p:cNvPr>
          <p:cNvSpPr/>
          <p:nvPr/>
        </p:nvSpPr>
        <p:spPr>
          <a:xfrm>
            <a:off x="226344" y="5391527"/>
            <a:ext cx="3062287" cy="326563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Angry</a:t>
            </a:r>
          </a:p>
        </p:txBody>
      </p:sp>
      <p:sp>
        <p:nvSpPr>
          <p:cNvPr id="8" name="Rounded Rectangle 7">
            <a:extLst>
              <a:ext uri="{FF2B5EF4-FFF2-40B4-BE49-F238E27FC236}">
                <a16:creationId xmlns:a16="http://schemas.microsoft.com/office/drawing/2014/main" id="{F83D3EE8-8B38-2449-8DB0-B90EA2486C59}"/>
              </a:ext>
            </a:extLst>
          </p:cNvPr>
          <p:cNvSpPr/>
          <p:nvPr/>
        </p:nvSpPr>
        <p:spPr>
          <a:xfrm>
            <a:off x="3569369" y="5391528"/>
            <a:ext cx="3062287" cy="326563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Scared</a:t>
            </a:r>
          </a:p>
        </p:txBody>
      </p:sp>
    </p:spTree>
    <p:extLst>
      <p:ext uri="{BB962C8B-B14F-4D97-AF65-F5344CB8AC3E}">
        <p14:creationId xmlns:p14="http://schemas.microsoft.com/office/powerpoint/2010/main" val="3922991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6A67A-8697-1142-8177-8CF105BD0965}"/>
              </a:ext>
            </a:extLst>
          </p:cNvPr>
          <p:cNvSpPr>
            <a:spLocks noGrp="1"/>
          </p:cNvSpPr>
          <p:nvPr>
            <p:ph type="title"/>
          </p:nvPr>
        </p:nvSpPr>
        <p:spPr>
          <a:xfrm>
            <a:off x="471488" y="486837"/>
            <a:ext cx="5915025" cy="620068"/>
          </a:xfrm>
        </p:spPr>
        <p:txBody>
          <a:bodyPr>
            <a:normAutofit/>
          </a:bodyPr>
          <a:lstStyle/>
          <a:p>
            <a:pPr algn="ctr"/>
            <a:r>
              <a:rPr lang="en-US" sz="2800" dirty="0">
                <a:latin typeface="Comic Sans MS" panose="030F0902030302020204" pitchFamily="66" charset="0"/>
              </a:rPr>
              <a:t>What Makes Me Feel…</a:t>
            </a:r>
          </a:p>
        </p:txBody>
      </p:sp>
      <p:sp>
        <p:nvSpPr>
          <p:cNvPr id="4" name="TextBox 3">
            <a:extLst>
              <a:ext uri="{FF2B5EF4-FFF2-40B4-BE49-F238E27FC236}">
                <a16:creationId xmlns:a16="http://schemas.microsoft.com/office/drawing/2014/main" id="{8FF859C1-DDDA-F14E-8227-AEA938117432}"/>
              </a:ext>
            </a:extLst>
          </p:cNvPr>
          <p:cNvSpPr txBox="1"/>
          <p:nvPr/>
        </p:nvSpPr>
        <p:spPr>
          <a:xfrm>
            <a:off x="523122" y="1128885"/>
            <a:ext cx="5889208" cy="353943"/>
          </a:xfrm>
          <a:prstGeom prst="rect">
            <a:avLst/>
          </a:prstGeom>
          <a:noFill/>
        </p:spPr>
        <p:txBody>
          <a:bodyPr wrap="square" rtlCol="0">
            <a:spAutoFit/>
          </a:bodyPr>
          <a:lstStyle/>
          <a:p>
            <a:pPr algn="just"/>
            <a:r>
              <a:rPr lang="en-US" sz="1700" dirty="0"/>
              <a:t>Write or draw what makes you feel the emotions in the boxes</a:t>
            </a:r>
          </a:p>
        </p:txBody>
      </p:sp>
      <p:sp>
        <p:nvSpPr>
          <p:cNvPr id="5" name="Rounded Rectangle 4">
            <a:extLst>
              <a:ext uri="{FF2B5EF4-FFF2-40B4-BE49-F238E27FC236}">
                <a16:creationId xmlns:a16="http://schemas.microsoft.com/office/drawing/2014/main" id="{47A3164C-2F5D-194C-84B5-9528BE9C1959}"/>
              </a:ext>
            </a:extLst>
          </p:cNvPr>
          <p:cNvSpPr/>
          <p:nvPr/>
        </p:nvSpPr>
        <p:spPr>
          <a:xfrm>
            <a:off x="226345" y="1860883"/>
            <a:ext cx="3062286" cy="326563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Excited</a:t>
            </a:r>
          </a:p>
        </p:txBody>
      </p:sp>
      <p:sp>
        <p:nvSpPr>
          <p:cNvPr id="6" name="Rounded Rectangle 5">
            <a:extLst>
              <a:ext uri="{FF2B5EF4-FFF2-40B4-BE49-F238E27FC236}">
                <a16:creationId xmlns:a16="http://schemas.microsoft.com/office/drawing/2014/main" id="{D8B0E45C-A769-A04F-8ED2-D9247319456A}"/>
              </a:ext>
            </a:extLst>
          </p:cNvPr>
          <p:cNvSpPr/>
          <p:nvPr/>
        </p:nvSpPr>
        <p:spPr>
          <a:xfrm>
            <a:off x="3569371" y="1852862"/>
            <a:ext cx="3062286" cy="326563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Proud</a:t>
            </a:r>
          </a:p>
        </p:txBody>
      </p:sp>
      <p:sp>
        <p:nvSpPr>
          <p:cNvPr id="7" name="Rounded Rectangle 6">
            <a:extLst>
              <a:ext uri="{FF2B5EF4-FFF2-40B4-BE49-F238E27FC236}">
                <a16:creationId xmlns:a16="http://schemas.microsoft.com/office/drawing/2014/main" id="{BD4ED274-54B4-664B-9D97-63F4680DF6CA}"/>
              </a:ext>
            </a:extLst>
          </p:cNvPr>
          <p:cNvSpPr/>
          <p:nvPr/>
        </p:nvSpPr>
        <p:spPr>
          <a:xfrm>
            <a:off x="226344" y="5391527"/>
            <a:ext cx="3062287" cy="326563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Embarrassed</a:t>
            </a:r>
          </a:p>
        </p:txBody>
      </p:sp>
      <p:sp>
        <p:nvSpPr>
          <p:cNvPr id="8" name="Rounded Rectangle 7">
            <a:extLst>
              <a:ext uri="{FF2B5EF4-FFF2-40B4-BE49-F238E27FC236}">
                <a16:creationId xmlns:a16="http://schemas.microsoft.com/office/drawing/2014/main" id="{F83D3EE8-8B38-2449-8DB0-B90EA2486C59}"/>
              </a:ext>
            </a:extLst>
          </p:cNvPr>
          <p:cNvSpPr/>
          <p:nvPr/>
        </p:nvSpPr>
        <p:spPr>
          <a:xfrm>
            <a:off x="3569369" y="5391528"/>
            <a:ext cx="3062287" cy="326563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Lonely</a:t>
            </a:r>
          </a:p>
        </p:txBody>
      </p:sp>
    </p:spTree>
    <p:extLst>
      <p:ext uri="{BB962C8B-B14F-4D97-AF65-F5344CB8AC3E}">
        <p14:creationId xmlns:p14="http://schemas.microsoft.com/office/powerpoint/2010/main" val="3786645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499B978-3436-5F45-B4DE-F4B0B4CD53F9}"/>
              </a:ext>
            </a:extLst>
          </p:cNvPr>
          <p:cNvSpPr>
            <a:spLocks noGrp="1"/>
          </p:cNvSpPr>
          <p:nvPr>
            <p:ph type="title"/>
          </p:nvPr>
        </p:nvSpPr>
        <p:spPr>
          <a:xfrm>
            <a:off x="471488" y="486837"/>
            <a:ext cx="5915025" cy="539788"/>
          </a:xfrm>
        </p:spPr>
        <p:txBody>
          <a:bodyPr>
            <a:normAutofit fontScale="90000"/>
          </a:bodyPr>
          <a:lstStyle/>
          <a:p>
            <a:pPr algn="ctr"/>
            <a:r>
              <a:rPr lang="en-US" sz="3600" dirty="0"/>
              <a:t>Match the face with the emotion!</a:t>
            </a:r>
          </a:p>
        </p:txBody>
      </p:sp>
      <p:pic>
        <p:nvPicPr>
          <p:cNvPr id="8" name="Content Placeholder 7" descr="A picture containing drawing&#10;&#10;Description automatically generated">
            <a:extLst>
              <a:ext uri="{FF2B5EF4-FFF2-40B4-BE49-F238E27FC236}">
                <a16:creationId xmlns:a16="http://schemas.microsoft.com/office/drawing/2014/main" id="{CF83E6E5-7534-EF4F-8471-7A35D71AE87F}"/>
              </a:ext>
            </a:extLst>
          </p:cNvPr>
          <p:cNvPicPr>
            <a:picLocks noGrp="1" noChangeAspect="1"/>
          </p:cNvPicPr>
          <p:nvPr>
            <p:ph sz="half" idx="1"/>
          </p:nvPr>
        </p:nvPicPr>
        <p:blipFill>
          <a:blip r:embed="rId3"/>
          <a:stretch>
            <a:fillRect/>
          </a:stretch>
        </p:blipFill>
        <p:spPr>
          <a:xfrm>
            <a:off x="602630" y="6691507"/>
            <a:ext cx="1977142" cy="1978526"/>
          </a:xfrm>
        </p:spPr>
      </p:pic>
      <p:sp>
        <p:nvSpPr>
          <p:cNvPr id="6" name="Content Placeholder 5">
            <a:extLst>
              <a:ext uri="{FF2B5EF4-FFF2-40B4-BE49-F238E27FC236}">
                <a16:creationId xmlns:a16="http://schemas.microsoft.com/office/drawing/2014/main" id="{9F315032-E6C5-C74E-9847-79188947F25F}"/>
              </a:ext>
            </a:extLst>
          </p:cNvPr>
          <p:cNvSpPr>
            <a:spLocks noGrp="1"/>
          </p:cNvSpPr>
          <p:nvPr>
            <p:ph sz="half" idx="2"/>
          </p:nvPr>
        </p:nvSpPr>
        <p:spPr>
          <a:xfrm>
            <a:off x="4700337" y="2454441"/>
            <a:ext cx="1686176" cy="5781509"/>
          </a:xfrm>
        </p:spPr>
        <p:txBody>
          <a:bodyPr/>
          <a:lstStyle/>
          <a:p>
            <a:r>
              <a:rPr lang="en-US" dirty="0"/>
              <a:t>HAPPY</a:t>
            </a:r>
          </a:p>
          <a:p>
            <a:endParaRPr lang="en-US" dirty="0"/>
          </a:p>
          <a:p>
            <a:endParaRPr lang="en-US" dirty="0"/>
          </a:p>
          <a:p>
            <a:r>
              <a:rPr lang="en-US" dirty="0"/>
              <a:t>SAD</a:t>
            </a:r>
          </a:p>
          <a:p>
            <a:endParaRPr lang="en-US" dirty="0"/>
          </a:p>
          <a:p>
            <a:endParaRPr lang="en-US" dirty="0"/>
          </a:p>
          <a:p>
            <a:r>
              <a:rPr lang="en-US" dirty="0"/>
              <a:t>AFRAID</a:t>
            </a:r>
          </a:p>
          <a:p>
            <a:endParaRPr lang="en-US" dirty="0"/>
          </a:p>
          <a:p>
            <a:endParaRPr lang="en-US" dirty="0"/>
          </a:p>
          <a:p>
            <a:r>
              <a:rPr lang="en-US" dirty="0"/>
              <a:t>ANGRY</a:t>
            </a:r>
          </a:p>
          <a:p>
            <a:endParaRPr lang="en-US" dirty="0"/>
          </a:p>
          <a:p>
            <a:endParaRPr lang="en-US" dirty="0"/>
          </a:p>
          <a:p>
            <a:r>
              <a:rPr lang="en-US" dirty="0"/>
              <a:t>EXCITED</a:t>
            </a:r>
          </a:p>
          <a:p>
            <a:endParaRPr lang="en-US" dirty="0"/>
          </a:p>
        </p:txBody>
      </p:sp>
      <p:pic>
        <p:nvPicPr>
          <p:cNvPr id="12" name="Picture 11" descr="A picture containing drawing&#10;&#10;Description automatically generated">
            <a:extLst>
              <a:ext uri="{FF2B5EF4-FFF2-40B4-BE49-F238E27FC236}">
                <a16:creationId xmlns:a16="http://schemas.microsoft.com/office/drawing/2014/main" id="{9FD93DE2-ADE7-E942-9E99-7B04B1B0DEEF}"/>
              </a:ext>
            </a:extLst>
          </p:cNvPr>
          <p:cNvPicPr>
            <a:picLocks noChangeAspect="1"/>
          </p:cNvPicPr>
          <p:nvPr/>
        </p:nvPicPr>
        <p:blipFill>
          <a:blip r:embed="rId4"/>
          <a:stretch>
            <a:fillRect/>
          </a:stretch>
        </p:blipFill>
        <p:spPr>
          <a:xfrm>
            <a:off x="2441490" y="2533196"/>
            <a:ext cx="1564514" cy="1741629"/>
          </a:xfrm>
          <a:prstGeom prst="rect">
            <a:avLst/>
          </a:prstGeom>
        </p:spPr>
      </p:pic>
      <p:pic>
        <p:nvPicPr>
          <p:cNvPr id="14" name="Picture 13" descr="A picture containing drawing, clock&#10;&#10;Description automatically generated">
            <a:extLst>
              <a:ext uri="{FF2B5EF4-FFF2-40B4-BE49-F238E27FC236}">
                <a16:creationId xmlns:a16="http://schemas.microsoft.com/office/drawing/2014/main" id="{2217856C-6F59-BF46-ADCA-DD9F5AF2FDDF}"/>
              </a:ext>
            </a:extLst>
          </p:cNvPr>
          <p:cNvPicPr>
            <a:picLocks noChangeAspect="1"/>
          </p:cNvPicPr>
          <p:nvPr/>
        </p:nvPicPr>
        <p:blipFill>
          <a:blip r:embed="rId5"/>
          <a:stretch>
            <a:fillRect/>
          </a:stretch>
        </p:blipFill>
        <p:spPr>
          <a:xfrm>
            <a:off x="97556" y="1548931"/>
            <a:ext cx="1862789" cy="1862789"/>
          </a:xfrm>
          <a:prstGeom prst="rect">
            <a:avLst/>
          </a:prstGeom>
        </p:spPr>
      </p:pic>
      <p:pic>
        <p:nvPicPr>
          <p:cNvPr id="16" name="Picture 15" descr="A close up of a logo&#10;&#10;Description automatically generated">
            <a:extLst>
              <a:ext uri="{FF2B5EF4-FFF2-40B4-BE49-F238E27FC236}">
                <a16:creationId xmlns:a16="http://schemas.microsoft.com/office/drawing/2014/main" id="{A55D4770-DC74-CA45-B397-6332B2F32ADC}"/>
              </a:ext>
            </a:extLst>
          </p:cNvPr>
          <p:cNvPicPr>
            <a:picLocks noChangeAspect="1"/>
          </p:cNvPicPr>
          <p:nvPr/>
        </p:nvPicPr>
        <p:blipFill>
          <a:blip r:embed="rId6"/>
          <a:stretch>
            <a:fillRect/>
          </a:stretch>
        </p:blipFill>
        <p:spPr>
          <a:xfrm>
            <a:off x="39945" y="3996392"/>
            <a:ext cx="2174563" cy="2174563"/>
          </a:xfrm>
          <a:prstGeom prst="rect">
            <a:avLst/>
          </a:prstGeom>
        </p:spPr>
      </p:pic>
      <mc:AlternateContent xmlns:mc="http://schemas.openxmlformats.org/markup-compatibility/2006" xmlns:p14="http://schemas.microsoft.com/office/powerpoint/2010/main">
        <mc:Choice Requires="p14">
          <p:contentPart p14:bwMode="auto" r:id="rId7">
            <p14:nvContentPartPr>
              <p14:cNvPr id="18" name="Ink 17">
                <a:extLst>
                  <a:ext uri="{FF2B5EF4-FFF2-40B4-BE49-F238E27FC236}">
                    <a16:creationId xmlns:a16="http://schemas.microsoft.com/office/drawing/2014/main" id="{57F5985C-0F74-EF46-9193-0332F7020AE4}"/>
                  </a:ext>
                </a:extLst>
              </p14:cNvPr>
              <p14:cNvContentPartPr/>
              <p14:nvPr/>
            </p14:nvContentPartPr>
            <p14:xfrm>
              <a:off x="4666358" y="2668074"/>
              <a:ext cx="360" cy="360"/>
            </p14:xfrm>
          </p:contentPart>
        </mc:Choice>
        <mc:Fallback xmlns="">
          <p:pic>
            <p:nvPicPr>
              <p:cNvPr id="18" name="Ink 17">
                <a:extLst>
                  <a:ext uri="{FF2B5EF4-FFF2-40B4-BE49-F238E27FC236}">
                    <a16:creationId xmlns:a16="http://schemas.microsoft.com/office/drawing/2014/main" id="{57F5985C-0F74-EF46-9193-0332F7020AE4}"/>
                  </a:ext>
                </a:extLst>
              </p:cNvPr>
              <p:cNvPicPr/>
              <p:nvPr/>
            </p:nvPicPr>
            <p:blipFill>
              <a:blip r:embed="rId8"/>
              <a:stretch>
                <a:fillRect/>
              </a:stretch>
            </p:blipFill>
            <p:spPr>
              <a:xfrm>
                <a:off x="4648358" y="265043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9" name="Ink 18">
                <a:extLst>
                  <a:ext uri="{FF2B5EF4-FFF2-40B4-BE49-F238E27FC236}">
                    <a16:creationId xmlns:a16="http://schemas.microsoft.com/office/drawing/2014/main" id="{FEA387A8-0872-2C4C-BAEF-C1FC865FA522}"/>
                  </a:ext>
                </a:extLst>
              </p14:cNvPr>
              <p14:cNvContentPartPr/>
              <p14:nvPr/>
            </p14:nvContentPartPr>
            <p14:xfrm>
              <a:off x="4568798" y="2799834"/>
              <a:ext cx="360" cy="360"/>
            </p14:xfrm>
          </p:contentPart>
        </mc:Choice>
        <mc:Fallback xmlns="">
          <p:pic>
            <p:nvPicPr>
              <p:cNvPr id="19" name="Ink 18">
                <a:extLst>
                  <a:ext uri="{FF2B5EF4-FFF2-40B4-BE49-F238E27FC236}">
                    <a16:creationId xmlns:a16="http://schemas.microsoft.com/office/drawing/2014/main" id="{FEA387A8-0872-2C4C-BAEF-C1FC865FA522}"/>
                  </a:ext>
                </a:extLst>
              </p:cNvPr>
              <p:cNvPicPr/>
              <p:nvPr/>
            </p:nvPicPr>
            <p:blipFill>
              <a:blip r:embed="rId8"/>
              <a:stretch>
                <a:fillRect/>
              </a:stretch>
            </p:blipFill>
            <p:spPr>
              <a:xfrm>
                <a:off x="4550798" y="278183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20" name="Ink 19">
                <a:extLst>
                  <a:ext uri="{FF2B5EF4-FFF2-40B4-BE49-F238E27FC236}">
                    <a16:creationId xmlns:a16="http://schemas.microsoft.com/office/drawing/2014/main" id="{50765E76-E8F9-D843-9FD5-2717B3D89C05}"/>
                  </a:ext>
                </a:extLst>
              </p14:cNvPr>
              <p14:cNvContentPartPr/>
              <p14:nvPr/>
            </p14:nvContentPartPr>
            <p14:xfrm>
              <a:off x="4506518" y="2981994"/>
              <a:ext cx="360" cy="3960"/>
            </p14:xfrm>
          </p:contentPart>
        </mc:Choice>
        <mc:Fallback xmlns="">
          <p:pic>
            <p:nvPicPr>
              <p:cNvPr id="20" name="Ink 19">
                <a:extLst>
                  <a:ext uri="{FF2B5EF4-FFF2-40B4-BE49-F238E27FC236}">
                    <a16:creationId xmlns:a16="http://schemas.microsoft.com/office/drawing/2014/main" id="{50765E76-E8F9-D843-9FD5-2717B3D89C05}"/>
                  </a:ext>
                </a:extLst>
              </p:cNvPr>
              <p:cNvPicPr/>
              <p:nvPr/>
            </p:nvPicPr>
            <p:blipFill>
              <a:blip r:embed="rId11"/>
              <a:stretch>
                <a:fillRect/>
              </a:stretch>
            </p:blipFill>
            <p:spPr>
              <a:xfrm>
                <a:off x="4488878" y="2963994"/>
                <a:ext cx="36000" cy="396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1" name="Ink 20">
                <a:extLst>
                  <a:ext uri="{FF2B5EF4-FFF2-40B4-BE49-F238E27FC236}">
                    <a16:creationId xmlns:a16="http://schemas.microsoft.com/office/drawing/2014/main" id="{2D7FADE3-8A15-E244-8498-33E799AC2E69}"/>
                  </a:ext>
                </a:extLst>
              </p14:cNvPr>
              <p14:cNvContentPartPr/>
              <p14:nvPr/>
            </p14:nvContentPartPr>
            <p14:xfrm>
              <a:off x="4471958" y="3177474"/>
              <a:ext cx="360" cy="360"/>
            </p14:xfrm>
          </p:contentPart>
        </mc:Choice>
        <mc:Fallback xmlns="">
          <p:pic>
            <p:nvPicPr>
              <p:cNvPr id="21" name="Ink 20">
                <a:extLst>
                  <a:ext uri="{FF2B5EF4-FFF2-40B4-BE49-F238E27FC236}">
                    <a16:creationId xmlns:a16="http://schemas.microsoft.com/office/drawing/2014/main" id="{2D7FADE3-8A15-E244-8498-33E799AC2E69}"/>
                  </a:ext>
                </a:extLst>
              </p:cNvPr>
              <p:cNvPicPr/>
              <p:nvPr/>
            </p:nvPicPr>
            <p:blipFill>
              <a:blip r:embed="rId8"/>
              <a:stretch>
                <a:fillRect/>
              </a:stretch>
            </p:blipFill>
            <p:spPr>
              <a:xfrm>
                <a:off x="4453958" y="315983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2" name="Ink 21">
                <a:extLst>
                  <a:ext uri="{FF2B5EF4-FFF2-40B4-BE49-F238E27FC236}">
                    <a16:creationId xmlns:a16="http://schemas.microsoft.com/office/drawing/2014/main" id="{32D5EDDF-6C06-7845-901B-271C8D43DF46}"/>
                  </a:ext>
                </a:extLst>
              </p14:cNvPr>
              <p14:cNvContentPartPr/>
              <p14:nvPr/>
            </p14:nvContentPartPr>
            <p14:xfrm>
              <a:off x="4430918" y="3369714"/>
              <a:ext cx="360" cy="360"/>
            </p14:xfrm>
          </p:contentPart>
        </mc:Choice>
        <mc:Fallback xmlns="">
          <p:pic>
            <p:nvPicPr>
              <p:cNvPr id="22" name="Ink 21">
                <a:extLst>
                  <a:ext uri="{FF2B5EF4-FFF2-40B4-BE49-F238E27FC236}">
                    <a16:creationId xmlns:a16="http://schemas.microsoft.com/office/drawing/2014/main" id="{32D5EDDF-6C06-7845-901B-271C8D43DF46}"/>
                  </a:ext>
                </a:extLst>
              </p:cNvPr>
              <p:cNvPicPr/>
              <p:nvPr/>
            </p:nvPicPr>
            <p:blipFill>
              <a:blip r:embed="rId8"/>
              <a:stretch>
                <a:fillRect/>
              </a:stretch>
            </p:blipFill>
            <p:spPr>
              <a:xfrm>
                <a:off x="4412918" y="335207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3" name="Ink 22">
                <a:extLst>
                  <a:ext uri="{FF2B5EF4-FFF2-40B4-BE49-F238E27FC236}">
                    <a16:creationId xmlns:a16="http://schemas.microsoft.com/office/drawing/2014/main" id="{258AE678-008E-154D-A594-393CCC56D45D}"/>
                  </a:ext>
                </a:extLst>
              </p14:cNvPr>
              <p14:cNvContentPartPr/>
              <p14:nvPr/>
            </p14:nvContentPartPr>
            <p14:xfrm>
              <a:off x="4367558" y="3570234"/>
              <a:ext cx="360" cy="360"/>
            </p14:xfrm>
          </p:contentPart>
        </mc:Choice>
        <mc:Fallback xmlns="">
          <p:pic>
            <p:nvPicPr>
              <p:cNvPr id="23" name="Ink 22">
                <a:extLst>
                  <a:ext uri="{FF2B5EF4-FFF2-40B4-BE49-F238E27FC236}">
                    <a16:creationId xmlns:a16="http://schemas.microsoft.com/office/drawing/2014/main" id="{258AE678-008E-154D-A594-393CCC56D45D}"/>
                  </a:ext>
                </a:extLst>
              </p:cNvPr>
              <p:cNvPicPr/>
              <p:nvPr/>
            </p:nvPicPr>
            <p:blipFill>
              <a:blip r:embed="rId8"/>
              <a:stretch>
                <a:fillRect/>
              </a:stretch>
            </p:blipFill>
            <p:spPr>
              <a:xfrm>
                <a:off x="4349918" y="355223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4" name="Ink 23">
                <a:extLst>
                  <a:ext uri="{FF2B5EF4-FFF2-40B4-BE49-F238E27FC236}">
                    <a16:creationId xmlns:a16="http://schemas.microsoft.com/office/drawing/2014/main" id="{ADE70D93-8231-BD4C-AFBB-92A6B78B115F}"/>
                  </a:ext>
                </a:extLst>
              </p14:cNvPr>
              <p14:cNvContentPartPr/>
              <p14:nvPr/>
            </p14:nvContentPartPr>
            <p14:xfrm>
              <a:off x="4318238" y="3740154"/>
              <a:ext cx="360" cy="360"/>
            </p14:xfrm>
          </p:contentPart>
        </mc:Choice>
        <mc:Fallback xmlns="">
          <p:pic>
            <p:nvPicPr>
              <p:cNvPr id="24" name="Ink 23">
                <a:extLst>
                  <a:ext uri="{FF2B5EF4-FFF2-40B4-BE49-F238E27FC236}">
                    <a16:creationId xmlns:a16="http://schemas.microsoft.com/office/drawing/2014/main" id="{ADE70D93-8231-BD4C-AFBB-92A6B78B115F}"/>
                  </a:ext>
                </a:extLst>
              </p:cNvPr>
              <p:cNvPicPr/>
              <p:nvPr/>
            </p:nvPicPr>
            <p:blipFill>
              <a:blip r:embed="rId8"/>
              <a:stretch>
                <a:fillRect/>
              </a:stretch>
            </p:blipFill>
            <p:spPr>
              <a:xfrm>
                <a:off x="4300598" y="372251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5" name="Ink 24">
                <a:extLst>
                  <a:ext uri="{FF2B5EF4-FFF2-40B4-BE49-F238E27FC236}">
                    <a16:creationId xmlns:a16="http://schemas.microsoft.com/office/drawing/2014/main" id="{80878F23-9FD3-C74C-BEBB-D1D240D461BD}"/>
                  </a:ext>
                </a:extLst>
              </p14:cNvPr>
              <p14:cNvContentPartPr/>
              <p14:nvPr/>
            </p14:nvContentPartPr>
            <p14:xfrm>
              <a:off x="4305638" y="3905394"/>
              <a:ext cx="360" cy="360"/>
            </p14:xfrm>
          </p:contentPart>
        </mc:Choice>
        <mc:Fallback xmlns="">
          <p:pic>
            <p:nvPicPr>
              <p:cNvPr id="25" name="Ink 24">
                <a:extLst>
                  <a:ext uri="{FF2B5EF4-FFF2-40B4-BE49-F238E27FC236}">
                    <a16:creationId xmlns:a16="http://schemas.microsoft.com/office/drawing/2014/main" id="{80878F23-9FD3-C74C-BEBB-D1D240D461BD}"/>
                  </a:ext>
                </a:extLst>
              </p:cNvPr>
              <p:cNvPicPr/>
              <p:nvPr/>
            </p:nvPicPr>
            <p:blipFill>
              <a:blip r:embed="rId8"/>
              <a:stretch>
                <a:fillRect/>
              </a:stretch>
            </p:blipFill>
            <p:spPr>
              <a:xfrm>
                <a:off x="4287998" y="388775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6" name="Ink 25">
                <a:extLst>
                  <a:ext uri="{FF2B5EF4-FFF2-40B4-BE49-F238E27FC236}">
                    <a16:creationId xmlns:a16="http://schemas.microsoft.com/office/drawing/2014/main" id="{13E719EE-3A69-EB42-A51C-C22D6B22F860}"/>
                  </a:ext>
                </a:extLst>
              </p14:cNvPr>
              <p14:cNvContentPartPr/>
              <p14:nvPr/>
            </p14:nvContentPartPr>
            <p14:xfrm>
              <a:off x="4297718" y="4091874"/>
              <a:ext cx="360" cy="360"/>
            </p14:xfrm>
          </p:contentPart>
        </mc:Choice>
        <mc:Fallback xmlns="">
          <p:pic>
            <p:nvPicPr>
              <p:cNvPr id="26" name="Ink 25">
                <a:extLst>
                  <a:ext uri="{FF2B5EF4-FFF2-40B4-BE49-F238E27FC236}">
                    <a16:creationId xmlns:a16="http://schemas.microsoft.com/office/drawing/2014/main" id="{13E719EE-3A69-EB42-A51C-C22D6B22F860}"/>
                  </a:ext>
                </a:extLst>
              </p:cNvPr>
              <p:cNvPicPr/>
              <p:nvPr/>
            </p:nvPicPr>
            <p:blipFill>
              <a:blip r:embed="rId8"/>
              <a:stretch>
                <a:fillRect/>
              </a:stretch>
            </p:blipFill>
            <p:spPr>
              <a:xfrm>
                <a:off x="4280078" y="407423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7" name="Ink 26">
                <a:extLst>
                  <a:ext uri="{FF2B5EF4-FFF2-40B4-BE49-F238E27FC236}">
                    <a16:creationId xmlns:a16="http://schemas.microsoft.com/office/drawing/2014/main" id="{FCCB10D2-7ACC-C142-AD26-21F8D1D52E27}"/>
                  </a:ext>
                </a:extLst>
              </p14:cNvPr>
              <p14:cNvContentPartPr/>
              <p14:nvPr/>
            </p14:nvContentPartPr>
            <p14:xfrm>
              <a:off x="4266038" y="4303194"/>
              <a:ext cx="360" cy="360"/>
            </p14:xfrm>
          </p:contentPart>
        </mc:Choice>
        <mc:Fallback xmlns="">
          <p:pic>
            <p:nvPicPr>
              <p:cNvPr id="27" name="Ink 26">
                <a:extLst>
                  <a:ext uri="{FF2B5EF4-FFF2-40B4-BE49-F238E27FC236}">
                    <a16:creationId xmlns:a16="http://schemas.microsoft.com/office/drawing/2014/main" id="{FCCB10D2-7ACC-C142-AD26-21F8D1D52E27}"/>
                  </a:ext>
                </a:extLst>
              </p:cNvPr>
              <p:cNvPicPr/>
              <p:nvPr/>
            </p:nvPicPr>
            <p:blipFill>
              <a:blip r:embed="rId8"/>
              <a:stretch>
                <a:fillRect/>
              </a:stretch>
            </p:blipFill>
            <p:spPr>
              <a:xfrm>
                <a:off x="4248038" y="428555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8" name="Ink 27">
                <a:extLst>
                  <a:ext uri="{FF2B5EF4-FFF2-40B4-BE49-F238E27FC236}">
                    <a16:creationId xmlns:a16="http://schemas.microsoft.com/office/drawing/2014/main" id="{C74CA5DF-8DDC-0B40-8C7F-6EFE2D181BFD}"/>
                  </a:ext>
                </a:extLst>
              </p14:cNvPr>
              <p14:cNvContentPartPr/>
              <p14:nvPr/>
            </p14:nvContentPartPr>
            <p14:xfrm>
              <a:off x="4188638" y="4476714"/>
              <a:ext cx="360" cy="360"/>
            </p14:xfrm>
          </p:contentPart>
        </mc:Choice>
        <mc:Fallback xmlns="">
          <p:pic>
            <p:nvPicPr>
              <p:cNvPr id="28" name="Ink 27">
                <a:extLst>
                  <a:ext uri="{FF2B5EF4-FFF2-40B4-BE49-F238E27FC236}">
                    <a16:creationId xmlns:a16="http://schemas.microsoft.com/office/drawing/2014/main" id="{C74CA5DF-8DDC-0B40-8C7F-6EFE2D181BFD}"/>
                  </a:ext>
                </a:extLst>
              </p:cNvPr>
              <p:cNvPicPr/>
              <p:nvPr/>
            </p:nvPicPr>
            <p:blipFill>
              <a:blip r:embed="rId8"/>
              <a:stretch>
                <a:fillRect/>
              </a:stretch>
            </p:blipFill>
            <p:spPr>
              <a:xfrm>
                <a:off x="4170998" y="445871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9" name="Ink 28">
                <a:extLst>
                  <a:ext uri="{FF2B5EF4-FFF2-40B4-BE49-F238E27FC236}">
                    <a16:creationId xmlns:a16="http://schemas.microsoft.com/office/drawing/2014/main" id="{378B4FB3-960C-5D42-AFA6-0992F4F6B867}"/>
                  </a:ext>
                </a:extLst>
              </p14:cNvPr>
              <p14:cNvContentPartPr/>
              <p14:nvPr/>
            </p14:nvContentPartPr>
            <p14:xfrm>
              <a:off x="4064078" y="4569234"/>
              <a:ext cx="360" cy="360"/>
            </p14:xfrm>
          </p:contentPart>
        </mc:Choice>
        <mc:Fallback xmlns="">
          <p:pic>
            <p:nvPicPr>
              <p:cNvPr id="29" name="Ink 28">
                <a:extLst>
                  <a:ext uri="{FF2B5EF4-FFF2-40B4-BE49-F238E27FC236}">
                    <a16:creationId xmlns:a16="http://schemas.microsoft.com/office/drawing/2014/main" id="{378B4FB3-960C-5D42-AFA6-0992F4F6B867}"/>
                  </a:ext>
                </a:extLst>
              </p:cNvPr>
              <p:cNvPicPr/>
              <p:nvPr/>
            </p:nvPicPr>
            <p:blipFill>
              <a:blip r:embed="rId8"/>
              <a:stretch>
                <a:fillRect/>
              </a:stretch>
            </p:blipFill>
            <p:spPr>
              <a:xfrm>
                <a:off x="4046078" y="455123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30" name="Ink 29">
                <a:extLst>
                  <a:ext uri="{FF2B5EF4-FFF2-40B4-BE49-F238E27FC236}">
                    <a16:creationId xmlns:a16="http://schemas.microsoft.com/office/drawing/2014/main" id="{DB4F0477-B54C-9F49-B088-AF9DC368AD36}"/>
                  </a:ext>
                </a:extLst>
              </p14:cNvPr>
              <p14:cNvContentPartPr/>
              <p14:nvPr/>
            </p14:nvContentPartPr>
            <p14:xfrm>
              <a:off x="3940958" y="4634394"/>
              <a:ext cx="360" cy="360"/>
            </p14:xfrm>
          </p:contentPart>
        </mc:Choice>
        <mc:Fallback xmlns="">
          <p:pic>
            <p:nvPicPr>
              <p:cNvPr id="30" name="Ink 29">
                <a:extLst>
                  <a:ext uri="{FF2B5EF4-FFF2-40B4-BE49-F238E27FC236}">
                    <a16:creationId xmlns:a16="http://schemas.microsoft.com/office/drawing/2014/main" id="{DB4F0477-B54C-9F49-B088-AF9DC368AD36}"/>
                  </a:ext>
                </a:extLst>
              </p:cNvPr>
              <p:cNvPicPr/>
              <p:nvPr/>
            </p:nvPicPr>
            <p:blipFill>
              <a:blip r:embed="rId8"/>
              <a:stretch>
                <a:fillRect/>
              </a:stretch>
            </p:blipFill>
            <p:spPr>
              <a:xfrm>
                <a:off x="3923318" y="461675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31" name="Ink 30">
                <a:extLst>
                  <a:ext uri="{FF2B5EF4-FFF2-40B4-BE49-F238E27FC236}">
                    <a16:creationId xmlns:a16="http://schemas.microsoft.com/office/drawing/2014/main" id="{B976CB94-DDEB-CD4E-A8C1-53E95F804997}"/>
                  </a:ext>
                </a:extLst>
              </p14:cNvPr>
              <p14:cNvContentPartPr/>
              <p14:nvPr/>
            </p14:nvContentPartPr>
            <p14:xfrm>
              <a:off x="3794798" y="4690914"/>
              <a:ext cx="360" cy="360"/>
            </p14:xfrm>
          </p:contentPart>
        </mc:Choice>
        <mc:Fallback xmlns="">
          <p:pic>
            <p:nvPicPr>
              <p:cNvPr id="31" name="Ink 30">
                <a:extLst>
                  <a:ext uri="{FF2B5EF4-FFF2-40B4-BE49-F238E27FC236}">
                    <a16:creationId xmlns:a16="http://schemas.microsoft.com/office/drawing/2014/main" id="{B976CB94-DDEB-CD4E-A8C1-53E95F804997}"/>
                  </a:ext>
                </a:extLst>
              </p:cNvPr>
              <p:cNvPicPr/>
              <p:nvPr/>
            </p:nvPicPr>
            <p:blipFill>
              <a:blip r:embed="rId8"/>
              <a:stretch>
                <a:fillRect/>
              </a:stretch>
            </p:blipFill>
            <p:spPr>
              <a:xfrm>
                <a:off x="3776798" y="467327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2" name="Ink 31">
                <a:extLst>
                  <a:ext uri="{FF2B5EF4-FFF2-40B4-BE49-F238E27FC236}">
                    <a16:creationId xmlns:a16="http://schemas.microsoft.com/office/drawing/2014/main" id="{D9C93BB0-BAEB-914E-97EC-866E22662C30}"/>
                  </a:ext>
                </a:extLst>
              </p14:cNvPr>
              <p14:cNvContentPartPr/>
              <p14:nvPr/>
            </p14:nvContentPartPr>
            <p14:xfrm>
              <a:off x="3625958" y="4757874"/>
              <a:ext cx="360" cy="360"/>
            </p14:xfrm>
          </p:contentPart>
        </mc:Choice>
        <mc:Fallback xmlns="">
          <p:pic>
            <p:nvPicPr>
              <p:cNvPr id="32" name="Ink 31">
                <a:extLst>
                  <a:ext uri="{FF2B5EF4-FFF2-40B4-BE49-F238E27FC236}">
                    <a16:creationId xmlns:a16="http://schemas.microsoft.com/office/drawing/2014/main" id="{D9C93BB0-BAEB-914E-97EC-866E22662C30}"/>
                  </a:ext>
                </a:extLst>
              </p:cNvPr>
              <p:cNvPicPr/>
              <p:nvPr/>
            </p:nvPicPr>
            <p:blipFill>
              <a:blip r:embed="rId8"/>
              <a:stretch>
                <a:fillRect/>
              </a:stretch>
            </p:blipFill>
            <p:spPr>
              <a:xfrm>
                <a:off x="3608318" y="473987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33" name="Ink 32">
                <a:extLst>
                  <a:ext uri="{FF2B5EF4-FFF2-40B4-BE49-F238E27FC236}">
                    <a16:creationId xmlns:a16="http://schemas.microsoft.com/office/drawing/2014/main" id="{8F11A732-359A-384F-ADBA-262A28197F94}"/>
                  </a:ext>
                </a:extLst>
              </p14:cNvPr>
              <p14:cNvContentPartPr/>
              <p14:nvPr/>
            </p14:nvContentPartPr>
            <p14:xfrm>
              <a:off x="3406358" y="4826274"/>
              <a:ext cx="360" cy="360"/>
            </p14:xfrm>
          </p:contentPart>
        </mc:Choice>
        <mc:Fallback xmlns="">
          <p:pic>
            <p:nvPicPr>
              <p:cNvPr id="33" name="Ink 32">
                <a:extLst>
                  <a:ext uri="{FF2B5EF4-FFF2-40B4-BE49-F238E27FC236}">
                    <a16:creationId xmlns:a16="http://schemas.microsoft.com/office/drawing/2014/main" id="{8F11A732-359A-384F-ADBA-262A28197F94}"/>
                  </a:ext>
                </a:extLst>
              </p:cNvPr>
              <p:cNvPicPr/>
              <p:nvPr/>
            </p:nvPicPr>
            <p:blipFill>
              <a:blip r:embed="rId8"/>
              <a:stretch>
                <a:fillRect/>
              </a:stretch>
            </p:blipFill>
            <p:spPr>
              <a:xfrm>
                <a:off x="3388718" y="480863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34" name="Ink 33">
                <a:extLst>
                  <a:ext uri="{FF2B5EF4-FFF2-40B4-BE49-F238E27FC236}">
                    <a16:creationId xmlns:a16="http://schemas.microsoft.com/office/drawing/2014/main" id="{EA3D8762-D726-4349-8335-F324B54065F5}"/>
                  </a:ext>
                </a:extLst>
              </p14:cNvPr>
              <p14:cNvContentPartPr/>
              <p14:nvPr/>
            </p14:nvContentPartPr>
            <p14:xfrm>
              <a:off x="3230318" y="4864794"/>
              <a:ext cx="360" cy="360"/>
            </p14:xfrm>
          </p:contentPart>
        </mc:Choice>
        <mc:Fallback xmlns="">
          <p:pic>
            <p:nvPicPr>
              <p:cNvPr id="34" name="Ink 33">
                <a:extLst>
                  <a:ext uri="{FF2B5EF4-FFF2-40B4-BE49-F238E27FC236}">
                    <a16:creationId xmlns:a16="http://schemas.microsoft.com/office/drawing/2014/main" id="{EA3D8762-D726-4349-8335-F324B54065F5}"/>
                  </a:ext>
                </a:extLst>
              </p:cNvPr>
              <p:cNvPicPr/>
              <p:nvPr/>
            </p:nvPicPr>
            <p:blipFill>
              <a:blip r:embed="rId8"/>
              <a:stretch>
                <a:fillRect/>
              </a:stretch>
            </p:blipFill>
            <p:spPr>
              <a:xfrm>
                <a:off x="3212318" y="484715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35" name="Ink 34">
                <a:extLst>
                  <a:ext uri="{FF2B5EF4-FFF2-40B4-BE49-F238E27FC236}">
                    <a16:creationId xmlns:a16="http://schemas.microsoft.com/office/drawing/2014/main" id="{AAE198EF-A7D4-4B48-8574-DD5ABE2CA71A}"/>
                  </a:ext>
                </a:extLst>
              </p14:cNvPr>
              <p14:cNvContentPartPr/>
              <p14:nvPr/>
            </p14:nvContentPartPr>
            <p14:xfrm>
              <a:off x="3022958" y="4906554"/>
              <a:ext cx="360" cy="360"/>
            </p14:xfrm>
          </p:contentPart>
        </mc:Choice>
        <mc:Fallback xmlns="">
          <p:pic>
            <p:nvPicPr>
              <p:cNvPr id="35" name="Ink 34">
                <a:extLst>
                  <a:ext uri="{FF2B5EF4-FFF2-40B4-BE49-F238E27FC236}">
                    <a16:creationId xmlns:a16="http://schemas.microsoft.com/office/drawing/2014/main" id="{AAE198EF-A7D4-4B48-8574-DD5ABE2CA71A}"/>
                  </a:ext>
                </a:extLst>
              </p:cNvPr>
              <p:cNvPicPr/>
              <p:nvPr/>
            </p:nvPicPr>
            <p:blipFill>
              <a:blip r:embed="rId8"/>
              <a:stretch>
                <a:fillRect/>
              </a:stretch>
            </p:blipFill>
            <p:spPr>
              <a:xfrm>
                <a:off x="3005318" y="488855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36" name="Ink 35">
                <a:extLst>
                  <a:ext uri="{FF2B5EF4-FFF2-40B4-BE49-F238E27FC236}">
                    <a16:creationId xmlns:a16="http://schemas.microsoft.com/office/drawing/2014/main" id="{E9B13DB9-8C08-DE43-BEDA-13CBCA94CEAC}"/>
                  </a:ext>
                </a:extLst>
              </p14:cNvPr>
              <p14:cNvContentPartPr/>
              <p14:nvPr/>
            </p14:nvContentPartPr>
            <p14:xfrm>
              <a:off x="2824238" y="4960914"/>
              <a:ext cx="360" cy="360"/>
            </p14:xfrm>
          </p:contentPart>
        </mc:Choice>
        <mc:Fallback xmlns="">
          <p:pic>
            <p:nvPicPr>
              <p:cNvPr id="36" name="Ink 35">
                <a:extLst>
                  <a:ext uri="{FF2B5EF4-FFF2-40B4-BE49-F238E27FC236}">
                    <a16:creationId xmlns:a16="http://schemas.microsoft.com/office/drawing/2014/main" id="{E9B13DB9-8C08-DE43-BEDA-13CBCA94CEAC}"/>
                  </a:ext>
                </a:extLst>
              </p:cNvPr>
              <p:cNvPicPr/>
              <p:nvPr/>
            </p:nvPicPr>
            <p:blipFill>
              <a:blip r:embed="rId8"/>
              <a:stretch>
                <a:fillRect/>
              </a:stretch>
            </p:blipFill>
            <p:spPr>
              <a:xfrm>
                <a:off x="2806598" y="494291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37" name="Ink 36">
                <a:extLst>
                  <a:ext uri="{FF2B5EF4-FFF2-40B4-BE49-F238E27FC236}">
                    <a16:creationId xmlns:a16="http://schemas.microsoft.com/office/drawing/2014/main" id="{73950006-8ED4-D641-B2CC-04D104FCC046}"/>
                  </a:ext>
                </a:extLst>
              </p14:cNvPr>
              <p14:cNvContentPartPr/>
              <p14:nvPr/>
            </p14:nvContentPartPr>
            <p14:xfrm>
              <a:off x="2654318" y="5004834"/>
              <a:ext cx="360" cy="360"/>
            </p14:xfrm>
          </p:contentPart>
        </mc:Choice>
        <mc:Fallback xmlns="">
          <p:pic>
            <p:nvPicPr>
              <p:cNvPr id="37" name="Ink 36">
                <a:extLst>
                  <a:ext uri="{FF2B5EF4-FFF2-40B4-BE49-F238E27FC236}">
                    <a16:creationId xmlns:a16="http://schemas.microsoft.com/office/drawing/2014/main" id="{73950006-8ED4-D641-B2CC-04D104FCC046}"/>
                  </a:ext>
                </a:extLst>
              </p:cNvPr>
              <p:cNvPicPr/>
              <p:nvPr/>
            </p:nvPicPr>
            <p:blipFill>
              <a:blip r:embed="rId8"/>
              <a:stretch>
                <a:fillRect/>
              </a:stretch>
            </p:blipFill>
            <p:spPr>
              <a:xfrm>
                <a:off x="2636678" y="498719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38" name="Ink 37">
                <a:extLst>
                  <a:ext uri="{FF2B5EF4-FFF2-40B4-BE49-F238E27FC236}">
                    <a16:creationId xmlns:a16="http://schemas.microsoft.com/office/drawing/2014/main" id="{635FFA4C-21A0-5446-BDF7-4F70F1AD9044}"/>
                  </a:ext>
                </a:extLst>
              </p14:cNvPr>
              <p14:cNvContentPartPr/>
              <p14:nvPr/>
            </p14:nvContentPartPr>
            <p14:xfrm>
              <a:off x="2431478" y="5083674"/>
              <a:ext cx="360" cy="360"/>
            </p14:xfrm>
          </p:contentPart>
        </mc:Choice>
        <mc:Fallback xmlns="">
          <p:pic>
            <p:nvPicPr>
              <p:cNvPr id="38" name="Ink 37">
                <a:extLst>
                  <a:ext uri="{FF2B5EF4-FFF2-40B4-BE49-F238E27FC236}">
                    <a16:creationId xmlns:a16="http://schemas.microsoft.com/office/drawing/2014/main" id="{635FFA4C-21A0-5446-BDF7-4F70F1AD9044}"/>
                  </a:ext>
                </a:extLst>
              </p:cNvPr>
              <p:cNvPicPr/>
              <p:nvPr/>
            </p:nvPicPr>
            <p:blipFill>
              <a:blip r:embed="rId8"/>
              <a:stretch>
                <a:fillRect/>
              </a:stretch>
            </p:blipFill>
            <p:spPr>
              <a:xfrm>
                <a:off x="2413478" y="506567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39" name="Ink 38">
                <a:extLst>
                  <a:ext uri="{FF2B5EF4-FFF2-40B4-BE49-F238E27FC236}">
                    <a16:creationId xmlns:a16="http://schemas.microsoft.com/office/drawing/2014/main" id="{2092642F-1AD7-3E4B-A67B-262F002BB310}"/>
                  </a:ext>
                </a:extLst>
              </p14:cNvPr>
              <p14:cNvContentPartPr/>
              <p14:nvPr/>
            </p14:nvContentPartPr>
            <p14:xfrm>
              <a:off x="2229518" y="5145234"/>
              <a:ext cx="360" cy="360"/>
            </p14:xfrm>
          </p:contentPart>
        </mc:Choice>
        <mc:Fallback xmlns="">
          <p:pic>
            <p:nvPicPr>
              <p:cNvPr id="39" name="Ink 38">
                <a:extLst>
                  <a:ext uri="{FF2B5EF4-FFF2-40B4-BE49-F238E27FC236}">
                    <a16:creationId xmlns:a16="http://schemas.microsoft.com/office/drawing/2014/main" id="{2092642F-1AD7-3E4B-A67B-262F002BB310}"/>
                  </a:ext>
                </a:extLst>
              </p:cNvPr>
              <p:cNvPicPr/>
              <p:nvPr/>
            </p:nvPicPr>
            <p:blipFill>
              <a:blip r:embed="rId8"/>
              <a:stretch>
                <a:fillRect/>
              </a:stretch>
            </p:blipFill>
            <p:spPr>
              <a:xfrm>
                <a:off x="2211518" y="512759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40" name="Ink 39">
                <a:extLst>
                  <a:ext uri="{FF2B5EF4-FFF2-40B4-BE49-F238E27FC236}">
                    <a16:creationId xmlns:a16="http://schemas.microsoft.com/office/drawing/2014/main" id="{C3ECBD84-7775-6241-9C90-461DD8A56102}"/>
                  </a:ext>
                </a:extLst>
              </p14:cNvPr>
              <p14:cNvContentPartPr/>
              <p14:nvPr/>
            </p14:nvContentPartPr>
            <p14:xfrm>
              <a:off x="2094518" y="5175834"/>
              <a:ext cx="360" cy="360"/>
            </p14:xfrm>
          </p:contentPart>
        </mc:Choice>
        <mc:Fallback xmlns="">
          <p:pic>
            <p:nvPicPr>
              <p:cNvPr id="40" name="Ink 39">
                <a:extLst>
                  <a:ext uri="{FF2B5EF4-FFF2-40B4-BE49-F238E27FC236}">
                    <a16:creationId xmlns:a16="http://schemas.microsoft.com/office/drawing/2014/main" id="{C3ECBD84-7775-6241-9C90-461DD8A56102}"/>
                  </a:ext>
                </a:extLst>
              </p:cNvPr>
              <p:cNvPicPr/>
              <p:nvPr/>
            </p:nvPicPr>
            <p:blipFill>
              <a:blip r:embed="rId8"/>
              <a:stretch>
                <a:fillRect/>
              </a:stretch>
            </p:blipFill>
            <p:spPr>
              <a:xfrm>
                <a:off x="2076878" y="515819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41" name="Ink 40">
                <a:extLst>
                  <a:ext uri="{FF2B5EF4-FFF2-40B4-BE49-F238E27FC236}">
                    <a16:creationId xmlns:a16="http://schemas.microsoft.com/office/drawing/2014/main" id="{DCCF998B-5CEC-E14F-9B3F-7A2F564B3BB5}"/>
                  </a:ext>
                </a:extLst>
              </p14:cNvPr>
              <p14:cNvContentPartPr/>
              <p14:nvPr/>
            </p14:nvContentPartPr>
            <p14:xfrm>
              <a:off x="1996238" y="5212914"/>
              <a:ext cx="360" cy="360"/>
            </p14:xfrm>
          </p:contentPart>
        </mc:Choice>
        <mc:Fallback xmlns="">
          <p:pic>
            <p:nvPicPr>
              <p:cNvPr id="41" name="Ink 40">
                <a:extLst>
                  <a:ext uri="{FF2B5EF4-FFF2-40B4-BE49-F238E27FC236}">
                    <a16:creationId xmlns:a16="http://schemas.microsoft.com/office/drawing/2014/main" id="{DCCF998B-5CEC-E14F-9B3F-7A2F564B3BB5}"/>
                  </a:ext>
                </a:extLst>
              </p:cNvPr>
              <p:cNvPicPr/>
              <p:nvPr/>
            </p:nvPicPr>
            <p:blipFill>
              <a:blip r:embed="rId8"/>
              <a:stretch>
                <a:fillRect/>
              </a:stretch>
            </p:blipFill>
            <p:spPr>
              <a:xfrm>
                <a:off x="1978238" y="519491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42" name="Ink 41">
                <a:extLst>
                  <a:ext uri="{FF2B5EF4-FFF2-40B4-BE49-F238E27FC236}">
                    <a16:creationId xmlns:a16="http://schemas.microsoft.com/office/drawing/2014/main" id="{70241521-36A7-774C-A9B2-4D863FFEA6A2}"/>
                  </a:ext>
                </a:extLst>
              </p14:cNvPr>
              <p14:cNvContentPartPr/>
              <p14:nvPr/>
            </p14:nvContentPartPr>
            <p14:xfrm>
              <a:off x="2535518" y="5049834"/>
              <a:ext cx="360" cy="360"/>
            </p14:xfrm>
          </p:contentPart>
        </mc:Choice>
        <mc:Fallback xmlns="">
          <p:pic>
            <p:nvPicPr>
              <p:cNvPr id="42" name="Ink 41">
                <a:extLst>
                  <a:ext uri="{FF2B5EF4-FFF2-40B4-BE49-F238E27FC236}">
                    <a16:creationId xmlns:a16="http://schemas.microsoft.com/office/drawing/2014/main" id="{70241521-36A7-774C-A9B2-4D863FFEA6A2}"/>
                  </a:ext>
                </a:extLst>
              </p:cNvPr>
              <p:cNvPicPr/>
              <p:nvPr/>
            </p:nvPicPr>
            <p:blipFill>
              <a:blip r:embed="rId8"/>
              <a:stretch>
                <a:fillRect/>
              </a:stretch>
            </p:blipFill>
            <p:spPr>
              <a:xfrm>
                <a:off x="2517518" y="5031834"/>
                <a:ext cx="36000" cy="36000"/>
              </a:xfrm>
              <a:prstGeom prst="rect">
                <a:avLst/>
              </a:prstGeom>
            </p:spPr>
          </p:pic>
        </mc:Fallback>
      </mc:AlternateContent>
      <p:pic>
        <p:nvPicPr>
          <p:cNvPr id="62" name="Picture 61" descr="A picture containing drawing, clock&#10;&#10;Description automatically generated">
            <a:extLst>
              <a:ext uri="{FF2B5EF4-FFF2-40B4-BE49-F238E27FC236}">
                <a16:creationId xmlns:a16="http://schemas.microsoft.com/office/drawing/2014/main" id="{C3E33110-1B71-8144-AAF7-CB3C2F8183E7}"/>
              </a:ext>
            </a:extLst>
          </p:cNvPr>
          <p:cNvPicPr>
            <a:picLocks noChangeAspect="1"/>
          </p:cNvPicPr>
          <p:nvPr/>
        </p:nvPicPr>
        <p:blipFill>
          <a:blip r:embed="rId34"/>
          <a:stretch>
            <a:fillRect/>
          </a:stretch>
        </p:blipFill>
        <p:spPr>
          <a:xfrm>
            <a:off x="2721811" y="5619413"/>
            <a:ext cx="1978526" cy="1978526"/>
          </a:xfrm>
          <a:prstGeom prst="rect">
            <a:avLst/>
          </a:prstGeom>
        </p:spPr>
      </p:pic>
    </p:spTree>
    <p:extLst>
      <p:ext uri="{BB962C8B-B14F-4D97-AF65-F5344CB8AC3E}">
        <p14:creationId xmlns:p14="http://schemas.microsoft.com/office/powerpoint/2010/main" val="1249072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02969-E006-844C-9928-D7C68066AC10}"/>
              </a:ext>
            </a:extLst>
          </p:cNvPr>
          <p:cNvSpPr>
            <a:spLocks noGrp="1"/>
          </p:cNvSpPr>
          <p:nvPr>
            <p:ph type="title"/>
          </p:nvPr>
        </p:nvSpPr>
        <p:spPr>
          <a:xfrm>
            <a:off x="471488" y="486837"/>
            <a:ext cx="5915025" cy="732364"/>
          </a:xfrm>
        </p:spPr>
        <p:txBody>
          <a:bodyPr/>
          <a:lstStyle/>
          <a:p>
            <a:pPr algn="ctr"/>
            <a:r>
              <a:rPr lang="en-US" dirty="0">
                <a:latin typeface="Comic Sans MS" panose="030F0902030302020204" pitchFamily="66" charset="0"/>
              </a:rPr>
              <a:t>How Do You Feel?</a:t>
            </a:r>
          </a:p>
        </p:txBody>
      </p:sp>
      <p:sp>
        <p:nvSpPr>
          <p:cNvPr id="3" name="Content Placeholder 2">
            <a:extLst>
              <a:ext uri="{FF2B5EF4-FFF2-40B4-BE49-F238E27FC236}">
                <a16:creationId xmlns:a16="http://schemas.microsoft.com/office/drawing/2014/main" id="{A1D8AD38-6947-2148-9CF5-C2053ADB10D5}"/>
              </a:ext>
            </a:extLst>
          </p:cNvPr>
          <p:cNvSpPr>
            <a:spLocks noGrp="1"/>
          </p:cNvSpPr>
          <p:nvPr>
            <p:ph idx="1"/>
          </p:nvPr>
        </p:nvSpPr>
        <p:spPr>
          <a:xfrm>
            <a:off x="471488" y="1219201"/>
            <a:ext cx="5915025" cy="7016750"/>
          </a:xfrm>
        </p:spPr>
        <p:txBody>
          <a:bodyPr/>
          <a:lstStyle/>
          <a:p>
            <a:pPr marL="0" indent="0">
              <a:buNone/>
            </a:pPr>
            <a:r>
              <a:rPr lang="en-US" dirty="0"/>
              <a:t>Your brother will not share his toys with you. What does your face look like?</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You get a present from your grandmother. What does your face look like?</a:t>
            </a:r>
          </a:p>
        </p:txBody>
      </p:sp>
      <p:pic>
        <p:nvPicPr>
          <p:cNvPr id="4" name="Picture 3" descr="A picture containing drawing, clock&#10;&#10;Description automatically generated">
            <a:extLst>
              <a:ext uri="{FF2B5EF4-FFF2-40B4-BE49-F238E27FC236}">
                <a16:creationId xmlns:a16="http://schemas.microsoft.com/office/drawing/2014/main" id="{614B5EC8-3CD6-9246-BD9F-2560A45EEB09}"/>
              </a:ext>
            </a:extLst>
          </p:cNvPr>
          <p:cNvPicPr>
            <a:picLocks noChangeAspect="1"/>
          </p:cNvPicPr>
          <p:nvPr/>
        </p:nvPicPr>
        <p:blipFill>
          <a:blip r:embed="rId2"/>
          <a:stretch>
            <a:fillRect/>
          </a:stretch>
        </p:blipFill>
        <p:spPr>
          <a:xfrm>
            <a:off x="471487" y="2238741"/>
            <a:ext cx="1361400" cy="1361400"/>
          </a:xfrm>
          <a:prstGeom prst="rect">
            <a:avLst/>
          </a:prstGeom>
        </p:spPr>
      </p:pic>
      <p:pic>
        <p:nvPicPr>
          <p:cNvPr id="5" name="Picture 4" descr="A picture containing drawing, clock&#10;&#10;Description automatically generated">
            <a:extLst>
              <a:ext uri="{FF2B5EF4-FFF2-40B4-BE49-F238E27FC236}">
                <a16:creationId xmlns:a16="http://schemas.microsoft.com/office/drawing/2014/main" id="{288AF185-E488-E144-9019-667872CA0B28}"/>
              </a:ext>
            </a:extLst>
          </p:cNvPr>
          <p:cNvPicPr>
            <a:picLocks noChangeAspect="1"/>
          </p:cNvPicPr>
          <p:nvPr/>
        </p:nvPicPr>
        <p:blipFill>
          <a:blip r:embed="rId3"/>
          <a:stretch>
            <a:fillRect/>
          </a:stretch>
        </p:blipFill>
        <p:spPr>
          <a:xfrm>
            <a:off x="2681211" y="2238741"/>
            <a:ext cx="1361400" cy="1361400"/>
          </a:xfrm>
          <a:prstGeom prst="rect">
            <a:avLst/>
          </a:prstGeom>
        </p:spPr>
      </p:pic>
      <p:pic>
        <p:nvPicPr>
          <p:cNvPr id="6" name="Content Placeholder 7" descr="A picture containing drawing&#10;&#10;Description automatically generated">
            <a:extLst>
              <a:ext uri="{FF2B5EF4-FFF2-40B4-BE49-F238E27FC236}">
                <a16:creationId xmlns:a16="http://schemas.microsoft.com/office/drawing/2014/main" id="{7E1898FE-70FB-AC41-B4D1-E552B11F9786}"/>
              </a:ext>
            </a:extLst>
          </p:cNvPr>
          <p:cNvPicPr>
            <a:picLocks noChangeAspect="1"/>
          </p:cNvPicPr>
          <p:nvPr/>
        </p:nvPicPr>
        <p:blipFill>
          <a:blip r:embed="rId4"/>
          <a:stretch>
            <a:fillRect/>
          </a:stretch>
        </p:blipFill>
        <p:spPr>
          <a:xfrm>
            <a:off x="4714519" y="2149996"/>
            <a:ext cx="1361400" cy="1362352"/>
          </a:xfrm>
          <a:prstGeom prst="rect">
            <a:avLst/>
          </a:prstGeom>
        </p:spPr>
      </p:pic>
      <p:pic>
        <p:nvPicPr>
          <p:cNvPr id="7" name="Picture 6" descr="A picture containing drawing, clock&#10;&#10;Description automatically generated">
            <a:extLst>
              <a:ext uri="{FF2B5EF4-FFF2-40B4-BE49-F238E27FC236}">
                <a16:creationId xmlns:a16="http://schemas.microsoft.com/office/drawing/2014/main" id="{59550C1F-94BC-2841-A15E-D46E343188BF}"/>
              </a:ext>
            </a:extLst>
          </p:cNvPr>
          <p:cNvPicPr>
            <a:picLocks noChangeAspect="1"/>
          </p:cNvPicPr>
          <p:nvPr/>
        </p:nvPicPr>
        <p:blipFill>
          <a:blip r:embed="rId2"/>
          <a:stretch>
            <a:fillRect/>
          </a:stretch>
        </p:blipFill>
        <p:spPr>
          <a:xfrm>
            <a:off x="471487" y="4863160"/>
            <a:ext cx="1361400" cy="1361400"/>
          </a:xfrm>
          <a:prstGeom prst="rect">
            <a:avLst/>
          </a:prstGeom>
        </p:spPr>
      </p:pic>
      <p:pic>
        <p:nvPicPr>
          <p:cNvPr id="8" name="Picture 7" descr="A picture containing drawing, clock&#10;&#10;Description automatically generated">
            <a:extLst>
              <a:ext uri="{FF2B5EF4-FFF2-40B4-BE49-F238E27FC236}">
                <a16:creationId xmlns:a16="http://schemas.microsoft.com/office/drawing/2014/main" id="{70A0CF89-E86E-0440-81C0-55B51D9932A7}"/>
              </a:ext>
            </a:extLst>
          </p:cNvPr>
          <p:cNvPicPr>
            <a:picLocks noChangeAspect="1"/>
          </p:cNvPicPr>
          <p:nvPr/>
        </p:nvPicPr>
        <p:blipFill>
          <a:blip r:embed="rId3"/>
          <a:stretch>
            <a:fillRect/>
          </a:stretch>
        </p:blipFill>
        <p:spPr>
          <a:xfrm>
            <a:off x="2748300" y="4863160"/>
            <a:ext cx="1361400" cy="1361400"/>
          </a:xfrm>
          <a:prstGeom prst="rect">
            <a:avLst/>
          </a:prstGeom>
        </p:spPr>
      </p:pic>
      <p:pic>
        <p:nvPicPr>
          <p:cNvPr id="9" name="Content Placeholder 7" descr="A picture containing drawing&#10;&#10;Description automatically generated">
            <a:extLst>
              <a:ext uri="{FF2B5EF4-FFF2-40B4-BE49-F238E27FC236}">
                <a16:creationId xmlns:a16="http://schemas.microsoft.com/office/drawing/2014/main" id="{661AB0CA-57C3-1C4C-A23A-61BB0990DF5B}"/>
              </a:ext>
            </a:extLst>
          </p:cNvPr>
          <p:cNvPicPr>
            <a:picLocks noChangeAspect="1"/>
          </p:cNvPicPr>
          <p:nvPr/>
        </p:nvPicPr>
        <p:blipFill>
          <a:blip r:embed="rId4"/>
          <a:stretch>
            <a:fillRect/>
          </a:stretch>
        </p:blipFill>
        <p:spPr>
          <a:xfrm>
            <a:off x="4848697" y="4774415"/>
            <a:ext cx="1361400" cy="1362352"/>
          </a:xfrm>
          <a:prstGeom prst="rect">
            <a:avLst/>
          </a:prstGeom>
        </p:spPr>
      </p:pic>
      <p:sp>
        <p:nvSpPr>
          <p:cNvPr id="10" name="TextBox 9">
            <a:extLst>
              <a:ext uri="{FF2B5EF4-FFF2-40B4-BE49-F238E27FC236}">
                <a16:creationId xmlns:a16="http://schemas.microsoft.com/office/drawing/2014/main" id="{B4A0E19F-8715-384A-B7FD-344916E1B357}"/>
              </a:ext>
            </a:extLst>
          </p:cNvPr>
          <p:cNvSpPr txBox="1"/>
          <p:nvPr/>
        </p:nvSpPr>
        <p:spPr>
          <a:xfrm>
            <a:off x="705854" y="6785811"/>
            <a:ext cx="5504244" cy="738664"/>
          </a:xfrm>
          <a:prstGeom prst="rect">
            <a:avLst/>
          </a:prstGeom>
          <a:noFill/>
        </p:spPr>
        <p:txBody>
          <a:bodyPr wrap="square" rtlCol="0">
            <a:spAutoFit/>
          </a:bodyPr>
          <a:lstStyle/>
          <a:p>
            <a:r>
              <a:rPr lang="en-US" sz="2100" dirty="0"/>
              <a:t>You are not allowed to play outside with your friends. How do you feel?</a:t>
            </a:r>
            <a:r>
              <a:rPr lang="en-US" dirty="0"/>
              <a:t> </a:t>
            </a:r>
          </a:p>
        </p:txBody>
      </p:sp>
      <p:pic>
        <p:nvPicPr>
          <p:cNvPr id="11" name="Picture 10" descr="A picture containing drawing, clock&#10;&#10;Description automatically generated">
            <a:extLst>
              <a:ext uri="{FF2B5EF4-FFF2-40B4-BE49-F238E27FC236}">
                <a16:creationId xmlns:a16="http://schemas.microsoft.com/office/drawing/2014/main" id="{72F29CDA-31D7-E842-97C4-28C033B613AA}"/>
              </a:ext>
            </a:extLst>
          </p:cNvPr>
          <p:cNvPicPr>
            <a:picLocks noChangeAspect="1"/>
          </p:cNvPicPr>
          <p:nvPr/>
        </p:nvPicPr>
        <p:blipFill>
          <a:blip r:embed="rId2"/>
          <a:stretch>
            <a:fillRect/>
          </a:stretch>
        </p:blipFill>
        <p:spPr>
          <a:xfrm>
            <a:off x="471487" y="7606915"/>
            <a:ext cx="1361400" cy="1361400"/>
          </a:xfrm>
          <a:prstGeom prst="rect">
            <a:avLst/>
          </a:prstGeom>
        </p:spPr>
      </p:pic>
      <p:pic>
        <p:nvPicPr>
          <p:cNvPr id="12" name="Picture 11" descr="A picture containing drawing, clock&#10;&#10;Description automatically generated">
            <a:extLst>
              <a:ext uri="{FF2B5EF4-FFF2-40B4-BE49-F238E27FC236}">
                <a16:creationId xmlns:a16="http://schemas.microsoft.com/office/drawing/2014/main" id="{E8547DE9-B512-774C-8C25-5AE5F8DA1D56}"/>
              </a:ext>
            </a:extLst>
          </p:cNvPr>
          <p:cNvPicPr>
            <a:picLocks noChangeAspect="1"/>
          </p:cNvPicPr>
          <p:nvPr/>
        </p:nvPicPr>
        <p:blipFill>
          <a:blip r:embed="rId3"/>
          <a:stretch>
            <a:fillRect/>
          </a:stretch>
        </p:blipFill>
        <p:spPr>
          <a:xfrm>
            <a:off x="2681211" y="7596471"/>
            <a:ext cx="1361400" cy="1361400"/>
          </a:xfrm>
          <a:prstGeom prst="rect">
            <a:avLst/>
          </a:prstGeom>
        </p:spPr>
      </p:pic>
      <p:pic>
        <p:nvPicPr>
          <p:cNvPr id="13" name="Content Placeholder 7" descr="A picture containing drawing&#10;&#10;Description automatically generated">
            <a:extLst>
              <a:ext uri="{FF2B5EF4-FFF2-40B4-BE49-F238E27FC236}">
                <a16:creationId xmlns:a16="http://schemas.microsoft.com/office/drawing/2014/main" id="{1BB2557F-2BB8-A943-A6F0-44836D861FE0}"/>
              </a:ext>
            </a:extLst>
          </p:cNvPr>
          <p:cNvPicPr>
            <a:picLocks noChangeAspect="1"/>
          </p:cNvPicPr>
          <p:nvPr/>
        </p:nvPicPr>
        <p:blipFill>
          <a:blip r:embed="rId4"/>
          <a:stretch>
            <a:fillRect/>
          </a:stretch>
        </p:blipFill>
        <p:spPr>
          <a:xfrm>
            <a:off x="4890935" y="7441100"/>
            <a:ext cx="1319162" cy="1320085"/>
          </a:xfrm>
          <a:prstGeom prst="rect">
            <a:avLst/>
          </a:prstGeom>
        </p:spPr>
      </p:pic>
    </p:spTree>
    <p:extLst>
      <p:ext uri="{BB962C8B-B14F-4D97-AF65-F5344CB8AC3E}">
        <p14:creationId xmlns:p14="http://schemas.microsoft.com/office/powerpoint/2010/main" val="18326510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0ECBD-0854-5A47-8169-471F2D46A999}"/>
              </a:ext>
            </a:extLst>
          </p:cNvPr>
          <p:cNvSpPr>
            <a:spLocks noGrp="1"/>
          </p:cNvSpPr>
          <p:nvPr>
            <p:ph type="title"/>
          </p:nvPr>
        </p:nvSpPr>
        <p:spPr>
          <a:xfrm>
            <a:off x="470593" y="311152"/>
            <a:ext cx="5915025" cy="579964"/>
          </a:xfrm>
        </p:spPr>
        <p:txBody>
          <a:bodyPr>
            <a:normAutofit/>
          </a:bodyPr>
          <a:lstStyle/>
          <a:p>
            <a:pPr algn="ctr"/>
            <a:r>
              <a:rPr lang="en-US" sz="2800" dirty="0"/>
              <a:t>What Makes Me Feel Better</a:t>
            </a:r>
          </a:p>
        </p:txBody>
      </p:sp>
      <p:sp>
        <p:nvSpPr>
          <p:cNvPr id="4" name="Text Placeholder 3">
            <a:extLst>
              <a:ext uri="{FF2B5EF4-FFF2-40B4-BE49-F238E27FC236}">
                <a16:creationId xmlns:a16="http://schemas.microsoft.com/office/drawing/2014/main" id="{00BAF3BA-4404-8242-8811-F2F2CD880E90}"/>
              </a:ext>
            </a:extLst>
          </p:cNvPr>
          <p:cNvSpPr>
            <a:spLocks noGrp="1"/>
          </p:cNvSpPr>
          <p:nvPr>
            <p:ph type="body" idx="1"/>
          </p:nvPr>
        </p:nvSpPr>
        <p:spPr>
          <a:xfrm>
            <a:off x="472381" y="1507067"/>
            <a:ext cx="2901255" cy="3064933"/>
          </a:xfrm>
        </p:spPr>
        <p:style>
          <a:lnRef idx="2">
            <a:schemeClr val="accent2"/>
          </a:lnRef>
          <a:fillRef idx="1">
            <a:schemeClr val="lt1"/>
          </a:fillRef>
          <a:effectRef idx="0">
            <a:schemeClr val="accent2"/>
          </a:effectRef>
          <a:fontRef idx="minor">
            <a:schemeClr val="dk1"/>
          </a:fontRef>
        </p:style>
        <p:txBody>
          <a:bodyPr anchor="t"/>
          <a:lstStyle/>
          <a:p>
            <a:r>
              <a:rPr lang="en-IE" sz="1300" b="0" dirty="0"/>
              <a:t>Here are some things I can do to make myself feel better when I am upset: </a:t>
            </a:r>
          </a:p>
          <a:p>
            <a:endParaRPr lang="en-US" dirty="0"/>
          </a:p>
        </p:txBody>
      </p:sp>
      <p:sp>
        <p:nvSpPr>
          <p:cNvPr id="5" name="Content Placeholder 4">
            <a:extLst>
              <a:ext uri="{FF2B5EF4-FFF2-40B4-BE49-F238E27FC236}">
                <a16:creationId xmlns:a16="http://schemas.microsoft.com/office/drawing/2014/main" id="{C7E8581C-A147-8241-9F30-CADD81196FE0}"/>
              </a:ext>
            </a:extLst>
          </p:cNvPr>
          <p:cNvSpPr>
            <a:spLocks noGrp="1"/>
          </p:cNvSpPr>
          <p:nvPr>
            <p:ph sz="half" idx="2"/>
          </p:nvPr>
        </p:nvSpPr>
        <p:spPr>
          <a:xfrm>
            <a:off x="472381" y="5012266"/>
            <a:ext cx="2901255" cy="3240617"/>
          </a:xfrm>
        </p:spPr>
        <p:style>
          <a:lnRef idx="2">
            <a:schemeClr val="accent2"/>
          </a:lnRef>
          <a:fillRef idx="1">
            <a:schemeClr val="lt1"/>
          </a:fillRef>
          <a:effectRef idx="0">
            <a:schemeClr val="accent2"/>
          </a:effectRef>
          <a:fontRef idx="minor">
            <a:schemeClr val="dk1"/>
          </a:fontRef>
        </p:style>
        <p:txBody>
          <a:bodyPr/>
          <a:lstStyle/>
          <a:p>
            <a:pPr marL="0" indent="0">
              <a:buNone/>
            </a:pPr>
            <a:r>
              <a:rPr lang="en-IE" sz="1300" dirty="0"/>
              <a:t>Here are some things I am really good at:</a:t>
            </a:r>
            <a:endParaRPr lang="en-US" sz="1300" dirty="0"/>
          </a:p>
          <a:p>
            <a:endParaRPr lang="en-US" dirty="0"/>
          </a:p>
        </p:txBody>
      </p:sp>
      <p:sp>
        <p:nvSpPr>
          <p:cNvPr id="6" name="Text Placeholder 5">
            <a:extLst>
              <a:ext uri="{FF2B5EF4-FFF2-40B4-BE49-F238E27FC236}">
                <a16:creationId xmlns:a16="http://schemas.microsoft.com/office/drawing/2014/main" id="{2561707D-CE44-A146-9433-0D53ECB8AC01}"/>
              </a:ext>
            </a:extLst>
          </p:cNvPr>
          <p:cNvSpPr>
            <a:spLocks noGrp="1"/>
          </p:cNvSpPr>
          <p:nvPr>
            <p:ph type="body" sz="quarter" idx="3"/>
          </p:nvPr>
        </p:nvSpPr>
        <p:spPr>
          <a:xfrm>
            <a:off x="3471863" y="1507067"/>
            <a:ext cx="2915543" cy="3064933"/>
          </a:xfrm>
        </p:spPr>
        <p:style>
          <a:lnRef idx="2">
            <a:schemeClr val="accent2"/>
          </a:lnRef>
          <a:fillRef idx="1">
            <a:schemeClr val="lt1"/>
          </a:fillRef>
          <a:effectRef idx="0">
            <a:schemeClr val="accent2"/>
          </a:effectRef>
          <a:fontRef idx="minor">
            <a:schemeClr val="dk1"/>
          </a:fontRef>
        </p:style>
        <p:txBody>
          <a:bodyPr anchor="t"/>
          <a:lstStyle/>
          <a:p>
            <a:r>
              <a:rPr lang="en-IE" sz="1300" b="0" dirty="0"/>
              <a:t>Here are some reasons why people like me or things that are special about me:</a:t>
            </a:r>
            <a:endParaRPr lang="en-US" sz="1300" b="0" dirty="0"/>
          </a:p>
        </p:txBody>
      </p:sp>
      <p:sp>
        <p:nvSpPr>
          <p:cNvPr id="7" name="Content Placeholder 6">
            <a:extLst>
              <a:ext uri="{FF2B5EF4-FFF2-40B4-BE49-F238E27FC236}">
                <a16:creationId xmlns:a16="http://schemas.microsoft.com/office/drawing/2014/main" id="{F23560BB-4A01-674E-9458-47C59FBFFF00}"/>
              </a:ext>
            </a:extLst>
          </p:cNvPr>
          <p:cNvSpPr>
            <a:spLocks noGrp="1"/>
          </p:cNvSpPr>
          <p:nvPr>
            <p:ph sz="quarter" idx="4"/>
          </p:nvPr>
        </p:nvSpPr>
        <p:spPr>
          <a:xfrm>
            <a:off x="3471863" y="5012266"/>
            <a:ext cx="2915543" cy="3240618"/>
          </a:xfrm>
        </p:spPr>
        <p:style>
          <a:lnRef idx="2">
            <a:schemeClr val="accent2"/>
          </a:lnRef>
          <a:fillRef idx="1">
            <a:schemeClr val="lt1"/>
          </a:fillRef>
          <a:effectRef idx="0">
            <a:schemeClr val="accent2"/>
          </a:effectRef>
          <a:fontRef idx="minor">
            <a:schemeClr val="dk1"/>
          </a:fontRef>
        </p:style>
        <p:txBody>
          <a:bodyPr/>
          <a:lstStyle/>
          <a:p>
            <a:pPr marL="0" indent="0">
              <a:buNone/>
            </a:pPr>
            <a:r>
              <a:rPr lang="en-IE" sz="1300" dirty="0"/>
              <a:t>Here are some things I want to learn to do better: </a:t>
            </a:r>
          </a:p>
          <a:p>
            <a:endParaRPr lang="en-US" dirty="0"/>
          </a:p>
        </p:txBody>
      </p:sp>
      <p:sp>
        <p:nvSpPr>
          <p:cNvPr id="8" name="TextBox 7">
            <a:extLst>
              <a:ext uri="{FF2B5EF4-FFF2-40B4-BE49-F238E27FC236}">
                <a16:creationId xmlns:a16="http://schemas.microsoft.com/office/drawing/2014/main" id="{D63B8BF4-591F-354D-8EDC-AF3EEB519FE6}"/>
              </a:ext>
            </a:extLst>
          </p:cNvPr>
          <p:cNvSpPr txBox="1"/>
          <p:nvPr/>
        </p:nvSpPr>
        <p:spPr>
          <a:xfrm>
            <a:off x="470593" y="806476"/>
            <a:ext cx="5915025" cy="369332"/>
          </a:xfrm>
          <a:prstGeom prst="rect">
            <a:avLst/>
          </a:prstGeom>
          <a:noFill/>
        </p:spPr>
        <p:txBody>
          <a:bodyPr wrap="square" rtlCol="0">
            <a:spAutoFit/>
          </a:bodyPr>
          <a:lstStyle/>
          <a:p>
            <a:pPr algn="ctr"/>
            <a:r>
              <a:rPr lang="en-US" dirty="0"/>
              <a:t>Fill the boxes with things that make you feel better!</a:t>
            </a:r>
          </a:p>
        </p:txBody>
      </p:sp>
    </p:spTree>
    <p:extLst>
      <p:ext uri="{BB962C8B-B14F-4D97-AF65-F5344CB8AC3E}">
        <p14:creationId xmlns:p14="http://schemas.microsoft.com/office/powerpoint/2010/main" val="3107160596"/>
      </p:ext>
    </p:extLst>
  </p:cSld>
  <p:clrMapOvr>
    <a:masterClrMapping/>
  </p:clrMapOvr>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8032</TotalTime>
  <Words>1500</Words>
  <Application>Microsoft Macintosh PowerPoint</Application>
  <PresentationFormat>Letter Paper (8.5x11 in)</PresentationFormat>
  <Paragraphs>347</Paragraphs>
  <Slides>32</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Calibri Light</vt:lpstr>
      <vt:lpstr>Comic Sans MS</vt:lpstr>
      <vt:lpstr>Ink Free</vt:lpstr>
      <vt:lpstr>Trace</vt:lpstr>
      <vt:lpstr>Wingdings</vt:lpstr>
      <vt:lpstr>Office Theme</vt:lpstr>
      <vt:lpstr>My Social Emotional Learning Workbook</vt:lpstr>
      <vt:lpstr>Contents</vt:lpstr>
      <vt:lpstr>All About Me</vt:lpstr>
      <vt:lpstr>My Favourite Things</vt:lpstr>
      <vt:lpstr>What Makes Me Feel…</vt:lpstr>
      <vt:lpstr>What Makes Me Feel…</vt:lpstr>
      <vt:lpstr>Match the face with the emotion!</vt:lpstr>
      <vt:lpstr>How Do You Feel?</vt:lpstr>
      <vt:lpstr>What Makes Me Feel Better</vt:lpstr>
      <vt:lpstr>Thought Clouds</vt:lpstr>
      <vt:lpstr>My Comfy Place</vt:lpstr>
      <vt:lpstr>Square Breathing </vt:lpstr>
      <vt:lpstr>Monkey and Fish</vt:lpstr>
      <vt:lpstr>Monkey and Fish</vt:lpstr>
      <vt:lpstr>Monkey and Fish</vt:lpstr>
      <vt:lpstr>Stories About Friends</vt:lpstr>
      <vt:lpstr>Stories About Friends</vt:lpstr>
      <vt:lpstr>Compliment Notes</vt:lpstr>
      <vt:lpstr>Compliment Notes</vt:lpstr>
      <vt:lpstr>Compliment Notes</vt:lpstr>
      <vt:lpstr>I can ask for help</vt:lpstr>
      <vt:lpstr>A Helping Hand</vt:lpstr>
      <vt:lpstr>My Community</vt:lpstr>
      <vt:lpstr>Helping my Community</vt:lpstr>
      <vt:lpstr>I Can Say Sorry</vt:lpstr>
      <vt:lpstr>Sorry Letters</vt:lpstr>
      <vt:lpstr>Which is Best?</vt:lpstr>
      <vt:lpstr>Scavenger Hunt</vt:lpstr>
      <vt:lpstr>Good and bad behaviour</vt:lpstr>
      <vt:lpstr>Good and bad behaviour</vt:lpstr>
      <vt:lpstr>Guidance for Parents and Caregivers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Heather Carroll</dc:creator>
  <cp:lastModifiedBy>Heather Carroll</cp:lastModifiedBy>
  <cp:revision>427</cp:revision>
  <dcterms:created xsi:type="dcterms:W3CDTF">2020-05-09T15:31:40Z</dcterms:created>
  <dcterms:modified xsi:type="dcterms:W3CDTF">2020-06-22T20:04:17Z</dcterms:modified>
</cp:coreProperties>
</file>