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2"/>
  </p:notesMasterIdLst>
  <p:sldIdLst>
    <p:sldId id="256" r:id="rId2"/>
    <p:sldId id="275" r:id="rId3"/>
    <p:sldId id="257" r:id="rId4"/>
    <p:sldId id="276" r:id="rId5"/>
    <p:sldId id="258" r:id="rId6"/>
    <p:sldId id="259" r:id="rId7"/>
    <p:sldId id="279" r:id="rId8"/>
    <p:sldId id="280" r:id="rId9"/>
    <p:sldId id="281" r:id="rId10"/>
    <p:sldId id="260" r:id="rId11"/>
    <p:sldId id="284" r:id="rId12"/>
    <p:sldId id="286" r:id="rId13"/>
    <p:sldId id="285" r:id="rId14"/>
    <p:sldId id="287" r:id="rId15"/>
    <p:sldId id="261" r:id="rId16"/>
    <p:sldId id="263" r:id="rId17"/>
    <p:sldId id="264" r:id="rId18"/>
    <p:sldId id="282" r:id="rId19"/>
    <p:sldId id="265" r:id="rId20"/>
    <p:sldId id="278" r:id="rId21"/>
    <p:sldId id="266" r:id="rId22"/>
    <p:sldId id="277" r:id="rId23"/>
    <p:sldId id="267" r:id="rId24"/>
    <p:sldId id="283" r:id="rId25"/>
    <p:sldId id="289" r:id="rId26"/>
    <p:sldId id="290" r:id="rId27"/>
    <p:sldId id="272" r:id="rId28"/>
    <p:sldId id="291" r:id="rId29"/>
    <p:sldId id="273" r:id="rId30"/>
    <p:sldId id="274" r:id="rId31"/>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367"/>
    <p:restoredTop sz="89710"/>
  </p:normalViewPr>
  <p:slideViewPr>
    <p:cSldViewPr snapToGrid="0" snapToObjects="1">
      <p:cViewPr varScale="1">
        <p:scale>
          <a:sx n="76" d="100"/>
          <a:sy n="76" d="100"/>
        </p:scale>
        <p:origin x="172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4.380"/>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4.521"/>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5.748"/>
    </inkml:context>
    <inkml:brush xml:id="br0">
      <inkml:brushProperty name="width" value="0.1" units="cm"/>
      <inkml:brushProperty name="height" value="0.1" units="cm"/>
      <inkml:brushProperty name="color" value="#849398"/>
    </inkml:brush>
  </inkml:definitions>
  <inkml:trace contextRef="#ctx0" brushRef="#br0">1 0 24575,'0'0'0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6.848"/>
    </inkml:context>
    <inkml:brush xml:id="br0">
      <inkml:brushProperty name="width" value="0.1" units="cm"/>
      <inkml:brushProperty name="height" value="0.1" units="cm"/>
      <inkml:brushProperty name="color" value="#849398"/>
    </inkml:brush>
  </inkml:definitions>
  <inkml:trace contextRef="#ctx0" brushRef="#br0">0 0 24575,'0'0'0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8.456"/>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9.529"/>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0.718"/>
    </inkml:context>
    <inkml:brush xml:id="br0">
      <inkml:brushProperty name="width" value="0.1" units="cm"/>
      <inkml:brushProperty name="height" value="0.1" units="cm"/>
      <inkml:brushProperty name="color" value="#849398"/>
    </inkml:brush>
  </inkml:definitions>
  <inkml:trace contextRef="#ctx0" brushRef="#br0">1 0 24575,'0'0'0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1.849"/>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3.101"/>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4.467"/>
    </inkml:context>
    <inkml:brush xml:id="br0">
      <inkml:brushProperty name="width" value="0.1" units="cm"/>
      <inkml:brushProperty name="height" value="0.1" units="cm"/>
      <inkml:brushProperty name="color" value="#849398"/>
    </inkml:brush>
  </inkml:definitions>
  <inkml:trace contextRef="#ctx0" brushRef="#br0">1 0 24575,'0'0'0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5.857"/>
    </inkml:context>
    <inkml:brush xml:id="br0">
      <inkml:brushProperty name="width" value="0.1" units="cm"/>
      <inkml:brushProperty name="height" value="0.1" units="cm"/>
      <inkml:brushProperty name="color" value="#849398"/>
    </inkml:brush>
  </inkml:definitions>
  <inkml:trace contextRef="#ctx0" brushRef="#br0">1 0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6.061"/>
    </inkml:context>
    <inkml:brush xml:id="br0">
      <inkml:brushProperty name="width" value="0.1" units="cm"/>
      <inkml:brushProperty name="height" value="0.1" units="cm"/>
      <inkml:brushProperty name="color" value="#849398"/>
    </inkml:brush>
  </inkml:definitions>
  <inkml:trace contextRef="#ctx0" brushRef="#br0">0 0 24575,'0'0'0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7.312"/>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8.597"/>
    </inkml:context>
    <inkml:brush xml:id="br0">
      <inkml:brushProperty name="width" value="0.1" units="cm"/>
      <inkml:brushProperty name="height" value="0.1" units="cm"/>
      <inkml:brushProperty name="color" value="#849398"/>
    </inkml:brush>
  </inkml:definitions>
  <inkml:trace contextRef="#ctx0" brushRef="#br0">0 0 24575,'0'0'0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10.235"/>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11.311"/>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12.562"/>
    </inkml:context>
    <inkml:brush xml:id="br0">
      <inkml:brushProperty name="width" value="0.1" units="cm"/>
      <inkml:brushProperty name="height" value="0.1" units="cm"/>
      <inkml:brushProperty name="color" value="#849398"/>
    </inkml:brush>
  </inkml:definitions>
  <inkml:trace contextRef="#ctx0" brushRef="#br0">0 0 24575,'0'0'0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15.028"/>
    </inkml:context>
    <inkml:brush xml:id="br0">
      <inkml:brushProperty name="width" value="0.1" units="cm"/>
      <inkml:brushProperty name="height" value="0.1" units="cm"/>
      <inkml:brushProperty name="color" value="#849398"/>
    </inkml:brush>
  </inkml:definitions>
  <inkml:trace contextRef="#ctx0" brushRef="#br0">0 0 24575,'0'0'0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6.982"/>
    </inkml:context>
    <inkml:brush xml:id="br0">
      <inkml:brushProperty name="width" value="0.1" units="cm"/>
      <inkml:brushProperty name="height" value="0.1" units="cm"/>
      <inkml:brushProperty name="color" value="#849398"/>
    </inkml:brush>
  </inkml:definitions>
  <inkml:trace contextRef="#ctx0" brushRef="#br0">1 0 24575,'0'6'0,"0"-1"0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8.002"/>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9.017"/>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9.955"/>
    </inkml:context>
    <inkml:brush xml:id="br0">
      <inkml:brushProperty name="width" value="0.1" units="cm"/>
      <inkml:brushProperty name="height" value="0.1" units="cm"/>
      <inkml:brushProperty name="color" value="#849398"/>
    </inkml:brush>
  </inkml:definitions>
  <inkml:trace contextRef="#ctx0" brushRef="#br0">1 0 24575,'0'0'0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0.924"/>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1.805"/>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3.204"/>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4C8621-CC8B-F94C-A013-23D5539CF1F9}" type="datetimeFigureOut">
              <a:rPr lang="en-US" smtClean="0"/>
              <a:t>7/6/20</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57D667-CF67-F846-A207-FDE455D954F9}" type="slidenum">
              <a:rPr lang="en-US" smtClean="0"/>
              <a:t>‹#›</a:t>
            </a:fld>
            <a:endParaRPr lang="en-US"/>
          </a:p>
        </p:txBody>
      </p:sp>
    </p:spTree>
    <p:extLst>
      <p:ext uri="{BB962C8B-B14F-4D97-AF65-F5344CB8AC3E}">
        <p14:creationId xmlns:p14="http://schemas.microsoft.com/office/powerpoint/2010/main" val="1800614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57D667-CF67-F846-A207-FDE455D954F9}" type="slidenum">
              <a:rPr lang="en-US" smtClean="0"/>
              <a:t>2</a:t>
            </a:fld>
            <a:endParaRPr lang="en-US"/>
          </a:p>
        </p:txBody>
      </p:sp>
    </p:spTree>
    <p:extLst>
      <p:ext uri="{BB962C8B-B14F-4D97-AF65-F5344CB8AC3E}">
        <p14:creationId xmlns:p14="http://schemas.microsoft.com/office/powerpoint/2010/main" val="3078081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Management</a:t>
            </a:r>
          </a:p>
          <a:p>
            <a:pPr marL="628650" lvl="1" indent="-171450">
              <a:buFont typeface="Arial" panose="020B0604020202020204" pitchFamily="34" charset="0"/>
              <a:buChar char="•"/>
            </a:pPr>
            <a:r>
              <a:rPr lang="en-US" dirty="0"/>
              <a:t>Stress Management</a:t>
            </a:r>
          </a:p>
        </p:txBody>
      </p:sp>
      <p:sp>
        <p:nvSpPr>
          <p:cNvPr id="4" name="Slide Number Placeholder 3"/>
          <p:cNvSpPr>
            <a:spLocks noGrp="1"/>
          </p:cNvSpPr>
          <p:nvPr>
            <p:ph type="sldNum" sz="quarter" idx="5"/>
          </p:nvPr>
        </p:nvSpPr>
        <p:spPr/>
        <p:txBody>
          <a:bodyPr/>
          <a:lstStyle/>
          <a:p>
            <a:fld id="{2D57D667-CF67-F846-A207-FDE455D954F9}" type="slidenum">
              <a:rPr lang="en-US" smtClean="0"/>
              <a:t>16</a:t>
            </a:fld>
            <a:endParaRPr lang="en-US"/>
          </a:p>
        </p:txBody>
      </p:sp>
    </p:spTree>
    <p:extLst>
      <p:ext uri="{BB962C8B-B14F-4D97-AF65-F5344CB8AC3E}">
        <p14:creationId xmlns:p14="http://schemas.microsoft.com/office/powerpoint/2010/main" val="23838674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Management</a:t>
            </a:r>
          </a:p>
          <a:p>
            <a:pPr marL="628650" lvl="1" indent="-171450">
              <a:buFont typeface="Arial" panose="020B0604020202020204" pitchFamily="34" charset="0"/>
              <a:buChar char="•"/>
            </a:pPr>
            <a:r>
              <a:rPr lang="en-US" dirty="0"/>
              <a:t>Stress Management</a:t>
            </a:r>
          </a:p>
        </p:txBody>
      </p:sp>
      <p:sp>
        <p:nvSpPr>
          <p:cNvPr id="4" name="Slide Number Placeholder 3"/>
          <p:cNvSpPr>
            <a:spLocks noGrp="1"/>
          </p:cNvSpPr>
          <p:nvPr>
            <p:ph type="sldNum" sz="quarter" idx="5"/>
          </p:nvPr>
        </p:nvSpPr>
        <p:spPr/>
        <p:txBody>
          <a:bodyPr/>
          <a:lstStyle/>
          <a:p>
            <a:fld id="{2D57D667-CF67-F846-A207-FDE455D954F9}" type="slidenum">
              <a:rPr lang="en-US" smtClean="0"/>
              <a:t>17</a:t>
            </a:fld>
            <a:endParaRPr lang="en-US"/>
          </a:p>
        </p:txBody>
      </p:sp>
    </p:spTree>
    <p:extLst>
      <p:ext uri="{BB962C8B-B14F-4D97-AF65-F5344CB8AC3E}">
        <p14:creationId xmlns:p14="http://schemas.microsoft.com/office/powerpoint/2010/main" val="2568568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Social Awareness</a:t>
            </a:r>
          </a:p>
          <a:p>
            <a:pPr marL="628650" lvl="1" indent="-171450">
              <a:buFont typeface="Arial" panose="020B0604020202020204" pitchFamily="34" charset="0"/>
              <a:buChar char="•"/>
            </a:pPr>
            <a:r>
              <a:rPr lang="en-US" dirty="0"/>
              <a:t>Empathy</a:t>
            </a:r>
          </a:p>
        </p:txBody>
      </p:sp>
      <p:sp>
        <p:nvSpPr>
          <p:cNvPr id="4" name="Slide Number Placeholder 3"/>
          <p:cNvSpPr>
            <a:spLocks noGrp="1"/>
          </p:cNvSpPr>
          <p:nvPr>
            <p:ph type="sldNum" sz="quarter" idx="5"/>
          </p:nvPr>
        </p:nvSpPr>
        <p:spPr/>
        <p:txBody>
          <a:bodyPr/>
          <a:lstStyle/>
          <a:p>
            <a:fld id="{2D57D667-CF67-F846-A207-FDE455D954F9}" type="slidenum">
              <a:rPr lang="en-US" smtClean="0"/>
              <a:t>19</a:t>
            </a:fld>
            <a:endParaRPr lang="en-US"/>
          </a:p>
        </p:txBody>
      </p:sp>
    </p:spTree>
    <p:extLst>
      <p:ext uri="{BB962C8B-B14F-4D97-AF65-F5344CB8AC3E}">
        <p14:creationId xmlns:p14="http://schemas.microsoft.com/office/powerpoint/2010/main" val="25362346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Social Awareness</a:t>
            </a:r>
          </a:p>
          <a:p>
            <a:pPr marL="628650" lvl="1" indent="-171450">
              <a:buFont typeface="Arial" panose="020B0604020202020204" pitchFamily="34" charset="0"/>
              <a:buChar char="•"/>
            </a:pPr>
            <a:r>
              <a:rPr lang="en-US" dirty="0"/>
              <a:t>Empathy</a:t>
            </a:r>
          </a:p>
        </p:txBody>
      </p:sp>
      <p:sp>
        <p:nvSpPr>
          <p:cNvPr id="4" name="Slide Number Placeholder 3"/>
          <p:cNvSpPr>
            <a:spLocks noGrp="1"/>
          </p:cNvSpPr>
          <p:nvPr>
            <p:ph type="sldNum" sz="quarter" idx="5"/>
          </p:nvPr>
        </p:nvSpPr>
        <p:spPr/>
        <p:txBody>
          <a:bodyPr/>
          <a:lstStyle/>
          <a:p>
            <a:fld id="{2D57D667-CF67-F846-A207-FDE455D954F9}" type="slidenum">
              <a:rPr lang="en-US" smtClean="0"/>
              <a:t>21</a:t>
            </a:fld>
            <a:endParaRPr lang="en-US"/>
          </a:p>
        </p:txBody>
      </p:sp>
    </p:spTree>
    <p:extLst>
      <p:ext uri="{BB962C8B-B14F-4D97-AF65-F5344CB8AC3E}">
        <p14:creationId xmlns:p14="http://schemas.microsoft.com/office/powerpoint/2010/main" val="1399426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Competences</a:t>
            </a:r>
          </a:p>
          <a:p>
            <a:pPr marL="171450" indent="-171450">
              <a:buFont typeface="Arial" panose="020B0604020202020204" pitchFamily="34" charset="0"/>
              <a:buChar char="•"/>
            </a:pPr>
            <a:r>
              <a:rPr lang="en-US" dirty="0"/>
              <a:t>Relationship Skills</a:t>
            </a:r>
          </a:p>
          <a:p>
            <a:pPr marL="628650" lvl="1" indent="-171450">
              <a:buFont typeface="Arial" panose="020B0604020202020204" pitchFamily="34" charset="0"/>
              <a:buChar char="•"/>
            </a:pPr>
            <a:r>
              <a:rPr lang="en-US" dirty="0"/>
              <a:t>Social Engagement </a:t>
            </a:r>
          </a:p>
        </p:txBody>
      </p:sp>
      <p:sp>
        <p:nvSpPr>
          <p:cNvPr id="4" name="Slide Number Placeholder 3"/>
          <p:cNvSpPr>
            <a:spLocks noGrp="1"/>
          </p:cNvSpPr>
          <p:nvPr>
            <p:ph type="sldNum" sz="quarter" idx="5"/>
          </p:nvPr>
        </p:nvSpPr>
        <p:spPr/>
        <p:txBody>
          <a:bodyPr/>
          <a:lstStyle/>
          <a:p>
            <a:fld id="{2D57D667-CF67-F846-A207-FDE455D954F9}" type="slidenum">
              <a:rPr lang="en-US" smtClean="0"/>
              <a:t>23</a:t>
            </a:fld>
            <a:endParaRPr lang="en-US"/>
          </a:p>
        </p:txBody>
      </p:sp>
    </p:spTree>
    <p:extLst>
      <p:ext uri="{BB962C8B-B14F-4D97-AF65-F5344CB8AC3E}">
        <p14:creationId xmlns:p14="http://schemas.microsoft.com/office/powerpoint/2010/main" val="8850645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Responsible Decision Making</a:t>
            </a:r>
          </a:p>
          <a:p>
            <a:pPr marL="628650" lvl="1" indent="-171450">
              <a:buFont typeface="Arial" panose="020B0604020202020204" pitchFamily="34" charset="0"/>
              <a:buChar char="•"/>
            </a:pPr>
            <a:r>
              <a:rPr lang="en-US" dirty="0"/>
              <a:t>Problem Solving </a:t>
            </a:r>
          </a:p>
        </p:txBody>
      </p:sp>
      <p:sp>
        <p:nvSpPr>
          <p:cNvPr id="4" name="Slide Number Placeholder 3"/>
          <p:cNvSpPr>
            <a:spLocks noGrp="1"/>
          </p:cNvSpPr>
          <p:nvPr>
            <p:ph type="sldNum" sz="quarter" idx="5"/>
          </p:nvPr>
        </p:nvSpPr>
        <p:spPr/>
        <p:txBody>
          <a:bodyPr/>
          <a:lstStyle/>
          <a:p>
            <a:fld id="{2D57D667-CF67-F846-A207-FDE455D954F9}" type="slidenum">
              <a:rPr lang="en-US" smtClean="0"/>
              <a:t>27</a:t>
            </a:fld>
            <a:endParaRPr lang="en-US"/>
          </a:p>
        </p:txBody>
      </p:sp>
    </p:spTree>
    <p:extLst>
      <p:ext uri="{BB962C8B-B14F-4D97-AF65-F5344CB8AC3E}">
        <p14:creationId xmlns:p14="http://schemas.microsoft.com/office/powerpoint/2010/main" val="4128271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Self Concept</a:t>
            </a:r>
          </a:p>
        </p:txBody>
      </p:sp>
      <p:sp>
        <p:nvSpPr>
          <p:cNvPr id="4" name="Slide Number Placeholder 3"/>
          <p:cNvSpPr>
            <a:spLocks noGrp="1"/>
          </p:cNvSpPr>
          <p:nvPr>
            <p:ph type="sldNum" sz="quarter" idx="5"/>
          </p:nvPr>
        </p:nvSpPr>
        <p:spPr/>
        <p:txBody>
          <a:bodyPr/>
          <a:lstStyle/>
          <a:p>
            <a:fld id="{2D57D667-CF67-F846-A207-FDE455D954F9}" type="slidenum">
              <a:rPr lang="en-US" smtClean="0"/>
              <a:t>3</a:t>
            </a:fld>
            <a:endParaRPr lang="en-US"/>
          </a:p>
        </p:txBody>
      </p:sp>
    </p:spTree>
    <p:extLst>
      <p:ext uri="{BB962C8B-B14F-4D97-AF65-F5344CB8AC3E}">
        <p14:creationId xmlns:p14="http://schemas.microsoft.com/office/powerpoint/2010/main" val="249243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Self Concept</a:t>
            </a:r>
          </a:p>
        </p:txBody>
      </p:sp>
      <p:sp>
        <p:nvSpPr>
          <p:cNvPr id="4" name="Slide Number Placeholder 3"/>
          <p:cNvSpPr>
            <a:spLocks noGrp="1"/>
          </p:cNvSpPr>
          <p:nvPr>
            <p:ph type="sldNum" sz="quarter" idx="5"/>
          </p:nvPr>
        </p:nvSpPr>
        <p:spPr/>
        <p:txBody>
          <a:bodyPr/>
          <a:lstStyle/>
          <a:p>
            <a:fld id="{2D57D667-CF67-F846-A207-FDE455D954F9}" type="slidenum">
              <a:rPr lang="en-US" smtClean="0"/>
              <a:t>5</a:t>
            </a:fld>
            <a:endParaRPr lang="en-US"/>
          </a:p>
        </p:txBody>
      </p:sp>
    </p:spTree>
    <p:extLst>
      <p:ext uri="{BB962C8B-B14F-4D97-AF65-F5344CB8AC3E}">
        <p14:creationId xmlns:p14="http://schemas.microsoft.com/office/powerpoint/2010/main" val="372234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Emotion Knowledge</a:t>
            </a:r>
          </a:p>
        </p:txBody>
      </p:sp>
      <p:sp>
        <p:nvSpPr>
          <p:cNvPr id="4" name="Slide Number Placeholder 3"/>
          <p:cNvSpPr>
            <a:spLocks noGrp="1"/>
          </p:cNvSpPr>
          <p:nvPr>
            <p:ph type="sldNum" sz="quarter" idx="5"/>
          </p:nvPr>
        </p:nvSpPr>
        <p:spPr/>
        <p:txBody>
          <a:bodyPr/>
          <a:lstStyle/>
          <a:p>
            <a:fld id="{2D57D667-CF67-F846-A207-FDE455D954F9}" type="slidenum">
              <a:rPr lang="en-US" smtClean="0"/>
              <a:t>6</a:t>
            </a:fld>
            <a:endParaRPr lang="en-US"/>
          </a:p>
        </p:txBody>
      </p:sp>
    </p:spTree>
    <p:extLst>
      <p:ext uri="{BB962C8B-B14F-4D97-AF65-F5344CB8AC3E}">
        <p14:creationId xmlns:p14="http://schemas.microsoft.com/office/powerpoint/2010/main" val="1159692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Emotion Knowledge</a:t>
            </a:r>
          </a:p>
        </p:txBody>
      </p:sp>
      <p:sp>
        <p:nvSpPr>
          <p:cNvPr id="4" name="Slide Number Placeholder 3"/>
          <p:cNvSpPr>
            <a:spLocks noGrp="1"/>
          </p:cNvSpPr>
          <p:nvPr>
            <p:ph type="sldNum" sz="quarter" idx="5"/>
          </p:nvPr>
        </p:nvSpPr>
        <p:spPr/>
        <p:txBody>
          <a:bodyPr/>
          <a:lstStyle/>
          <a:p>
            <a:fld id="{2D57D667-CF67-F846-A207-FDE455D954F9}" type="slidenum">
              <a:rPr lang="en-US" smtClean="0"/>
              <a:t>7</a:t>
            </a:fld>
            <a:endParaRPr lang="en-US"/>
          </a:p>
        </p:txBody>
      </p:sp>
    </p:spTree>
    <p:extLst>
      <p:ext uri="{BB962C8B-B14F-4D97-AF65-F5344CB8AC3E}">
        <p14:creationId xmlns:p14="http://schemas.microsoft.com/office/powerpoint/2010/main" val="825826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Emotion Knowledge</a:t>
            </a:r>
          </a:p>
        </p:txBody>
      </p:sp>
      <p:sp>
        <p:nvSpPr>
          <p:cNvPr id="4" name="Slide Number Placeholder 3"/>
          <p:cNvSpPr>
            <a:spLocks noGrp="1"/>
          </p:cNvSpPr>
          <p:nvPr>
            <p:ph type="sldNum" sz="quarter" idx="5"/>
          </p:nvPr>
        </p:nvSpPr>
        <p:spPr/>
        <p:txBody>
          <a:bodyPr/>
          <a:lstStyle/>
          <a:p>
            <a:fld id="{2D57D667-CF67-F846-A207-FDE455D954F9}" type="slidenum">
              <a:rPr lang="en-US" smtClean="0"/>
              <a:t>8</a:t>
            </a:fld>
            <a:endParaRPr lang="en-US"/>
          </a:p>
        </p:txBody>
      </p:sp>
    </p:spTree>
    <p:extLst>
      <p:ext uri="{BB962C8B-B14F-4D97-AF65-F5344CB8AC3E}">
        <p14:creationId xmlns:p14="http://schemas.microsoft.com/office/powerpoint/2010/main" val="2747956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Emotion Knowledge</a:t>
            </a:r>
          </a:p>
        </p:txBody>
      </p:sp>
      <p:sp>
        <p:nvSpPr>
          <p:cNvPr id="4" name="Slide Number Placeholder 3"/>
          <p:cNvSpPr>
            <a:spLocks noGrp="1"/>
          </p:cNvSpPr>
          <p:nvPr>
            <p:ph type="sldNum" sz="quarter" idx="5"/>
          </p:nvPr>
        </p:nvSpPr>
        <p:spPr/>
        <p:txBody>
          <a:bodyPr/>
          <a:lstStyle/>
          <a:p>
            <a:fld id="{2D57D667-CF67-F846-A207-FDE455D954F9}" type="slidenum">
              <a:rPr lang="en-US" smtClean="0"/>
              <a:t>9</a:t>
            </a:fld>
            <a:endParaRPr lang="en-US"/>
          </a:p>
        </p:txBody>
      </p:sp>
    </p:spTree>
    <p:extLst>
      <p:ext uri="{BB962C8B-B14F-4D97-AF65-F5344CB8AC3E}">
        <p14:creationId xmlns:p14="http://schemas.microsoft.com/office/powerpoint/2010/main" val="1453945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Emotion Knowledge</a:t>
            </a:r>
          </a:p>
        </p:txBody>
      </p:sp>
      <p:sp>
        <p:nvSpPr>
          <p:cNvPr id="4" name="Slide Number Placeholder 3"/>
          <p:cNvSpPr>
            <a:spLocks noGrp="1"/>
          </p:cNvSpPr>
          <p:nvPr>
            <p:ph type="sldNum" sz="quarter" idx="5"/>
          </p:nvPr>
        </p:nvSpPr>
        <p:spPr/>
        <p:txBody>
          <a:bodyPr/>
          <a:lstStyle/>
          <a:p>
            <a:fld id="{2D57D667-CF67-F846-A207-FDE455D954F9}" type="slidenum">
              <a:rPr lang="en-US" smtClean="0"/>
              <a:t>10</a:t>
            </a:fld>
            <a:endParaRPr lang="en-US"/>
          </a:p>
        </p:txBody>
      </p:sp>
    </p:spTree>
    <p:extLst>
      <p:ext uri="{BB962C8B-B14F-4D97-AF65-F5344CB8AC3E}">
        <p14:creationId xmlns:p14="http://schemas.microsoft.com/office/powerpoint/2010/main" val="39433549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Management</a:t>
            </a:r>
          </a:p>
          <a:p>
            <a:pPr marL="628650" lvl="1" indent="-171450">
              <a:buFont typeface="Arial" panose="020B0604020202020204" pitchFamily="34" charset="0"/>
              <a:buChar char="•"/>
            </a:pPr>
            <a:r>
              <a:rPr lang="en-US" dirty="0"/>
              <a:t>Emotion Regulation</a:t>
            </a:r>
          </a:p>
        </p:txBody>
      </p:sp>
      <p:sp>
        <p:nvSpPr>
          <p:cNvPr id="4" name="Slide Number Placeholder 3"/>
          <p:cNvSpPr>
            <a:spLocks noGrp="1"/>
          </p:cNvSpPr>
          <p:nvPr>
            <p:ph type="sldNum" sz="quarter" idx="5"/>
          </p:nvPr>
        </p:nvSpPr>
        <p:spPr/>
        <p:txBody>
          <a:bodyPr/>
          <a:lstStyle/>
          <a:p>
            <a:fld id="{2D57D667-CF67-F846-A207-FDE455D954F9}" type="slidenum">
              <a:rPr lang="en-US" smtClean="0"/>
              <a:t>15</a:t>
            </a:fld>
            <a:endParaRPr lang="en-US"/>
          </a:p>
        </p:txBody>
      </p:sp>
    </p:spTree>
    <p:extLst>
      <p:ext uri="{BB962C8B-B14F-4D97-AF65-F5344CB8AC3E}">
        <p14:creationId xmlns:p14="http://schemas.microsoft.com/office/powerpoint/2010/main" val="230153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7/6/20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2727718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7/6/20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618062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7/6/20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3111972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7/6/20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905092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DF7A494-4053-6B40-8016-278F98302A64}" type="datetimeFigureOut">
              <a:rPr lang="en-US" smtClean="0"/>
              <a:t>7/6/20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55909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DF7A494-4053-6B40-8016-278F98302A64}" type="datetimeFigureOut">
              <a:rPr lang="en-US" smtClean="0"/>
              <a:t>7/6/20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865960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DF7A494-4053-6B40-8016-278F98302A64}" type="datetimeFigureOut">
              <a:rPr lang="en-US" smtClean="0"/>
              <a:t>7/6/20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830134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DF7A494-4053-6B40-8016-278F98302A64}" type="datetimeFigureOut">
              <a:rPr lang="en-US" smtClean="0"/>
              <a:t>7/6/20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3232993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F7A494-4053-6B40-8016-278F98302A64}" type="datetimeFigureOut">
              <a:rPr lang="en-US" smtClean="0"/>
              <a:t>7/6/20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581113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9DF7A494-4053-6B40-8016-278F98302A64}" type="datetimeFigureOut">
              <a:rPr lang="en-US" smtClean="0"/>
              <a:t>7/6/20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2019526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9DF7A494-4053-6B40-8016-278F98302A64}" type="datetimeFigureOut">
              <a:rPr lang="en-US" smtClean="0"/>
              <a:t>7/6/20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3010476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9DF7A494-4053-6B40-8016-278F98302A64}" type="datetimeFigureOut">
              <a:rPr lang="en-US" smtClean="0"/>
              <a:t>7/6/20</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862518B-43A1-7545-A584-3AC483BC9D91}" type="slidenum">
              <a:rPr lang="en-US" smtClean="0"/>
              <a:t>‹#›</a:t>
            </a:fld>
            <a:endParaRPr lang="en-US"/>
          </a:p>
        </p:txBody>
      </p:sp>
    </p:spTree>
    <p:extLst>
      <p:ext uri="{BB962C8B-B14F-4D97-AF65-F5344CB8AC3E}">
        <p14:creationId xmlns:p14="http://schemas.microsoft.com/office/powerpoint/2010/main" val="215248943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3" Type="http://schemas.openxmlformats.org/officeDocument/2006/relationships/customXml" Target="../ink/ink5.xml"/><Relationship Id="rId18" Type="http://schemas.openxmlformats.org/officeDocument/2006/relationships/customXml" Target="../ink/ink10.xml"/><Relationship Id="rId26" Type="http://schemas.openxmlformats.org/officeDocument/2006/relationships/customXml" Target="../ink/ink18.xml"/><Relationship Id="rId3" Type="http://schemas.openxmlformats.org/officeDocument/2006/relationships/image" Target="../media/image4.jpeg"/><Relationship Id="rId21" Type="http://schemas.openxmlformats.org/officeDocument/2006/relationships/customXml" Target="../ink/ink13.xml"/><Relationship Id="rId34" Type="http://schemas.openxmlformats.org/officeDocument/2006/relationships/image" Target="../media/image8.jpg"/><Relationship Id="rId7" Type="http://schemas.openxmlformats.org/officeDocument/2006/relationships/customXml" Target="../ink/ink1.xml"/><Relationship Id="rId12" Type="http://schemas.openxmlformats.org/officeDocument/2006/relationships/customXml" Target="../ink/ink4.xml"/><Relationship Id="rId17" Type="http://schemas.openxmlformats.org/officeDocument/2006/relationships/customXml" Target="../ink/ink9.xml"/><Relationship Id="rId25" Type="http://schemas.openxmlformats.org/officeDocument/2006/relationships/customXml" Target="../ink/ink17.xml"/><Relationship Id="rId33" Type="http://schemas.openxmlformats.org/officeDocument/2006/relationships/customXml" Target="../ink/ink25.xml"/><Relationship Id="rId2" Type="http://schemas.openxmlformats.org/officeDocument/2006/relationships/notesSlide" Target="../notesSlides/notesSlide8.xml"/><Relationship Id="rId16" Type="http://schemas.openxmlformats.org/officeDocument/2006/relationships/customXml" Target="../ink/ink8.xml"/><Relationship Id="rId20" Type="http://schemas.openxmlformats.org/officeDocument/2006/relationships/customXml" Target="../ink/ink12.xml"/><Relationship Id="rId29" Type="http://schemas.openxmlformats.org/officeDocument/2006/relationships/customXml" Target="../ink/ink21.xml"/><Relationship Id="rId1" Type="http://schemas.openxmlformats.org/officeDocument/2006/relationships/slideLayout" Target="../slideLayouts/slideLayout4.xml"/><Relationship Id="rId6" Type="http://schemas.openxmlformats.org/officeDocument/2006/relationships/image" Target="../media/image7.jpg"/><Relationship Id="rId11" Type="http://schemas.openxmlformats.org/officeDocument/2006/relationships/image" Target="../media/image7.png"/><Relationship Id="rId24" Type="http://schemas.openxmlformats.org/officeDocument/2006/relationships/customXml" Target="../ink/ink16.xml"/><Relationship Id="rId32" Type="http://schemas.openxmlformats.org/officeDocument/2006/relationships/customXml" Target="../ink/ink24.xml"/><Relationship Id="rId5" Type="http://schemas.openxmlformats.org/officeDocument/2006/relationships/image" Target="../media/image6.png"/><Relationship Id="rId15" Type="http://schemas.openxmlformats.org/officeDocument/2006/relationships/customXml" Target="../ink/ink7.xml"/><Relationship Id="rId23" Type="http://schemas.openxmlformats.org/officeDocument/2006/relationships/customXml" Target="../ink/ink15.xml"/><Relationship Id="rId28" Type="http://schemas.openxmlformats.org/officeDocument/2006/relationships/customXml" Target="../ink/ink20.xml"/><Relationship Id="rId10" Type="http://schemas.openxmlformats.org/officeDocument/2006/relationships/customXml" Target="../ink/ink3.xml"/><Relationship Id="rId19" Type="http://schemas.openxmlformats.org/officeDocument/2006/relationships/customXml" Target="../ink/ink11.xml"/><Relationship Id="rId31" Type="http://schemas.openxmlformats.org/officeDocument/2006/relationships/customXml" Target="../ink/ink23.xml"/><Relationship Id="rId4" Type="http://schemas.openxmlformats.org/officeDocument/2006/relationships/image" Target="../media/image5.png"/><Relationship Id="rId9" Type="http://schemas.openxmlformats.org/officeDocument/2006/relationships/customXml" Target="../ink/ink2.xml"/><Relationship Id="rId14" Type="http://schemas.openxmlformats.org/officeDocument/2006/relationships/customXml" Target="../ink/ink6.xml"/><Relationship Id="rId22" Type="http://schemas.openxmlformats.org/officeDocument/2006/relationships/customXml" Target="../ink/ink14.xml"/><Relationship Id="rId27" Type="http://schemas.openxmlformats.org/officeDocument/2006/relationships/customXml" Target="../ink/ink19.xml"/><Relationship Id="rId30" Type="http://schemas.openxmlformats.org/officeDocument/2006/relationships/customXml" Target="../ink/ink22.xml"/><Relationship Id="rId8" Type="http://schemas.openxmlformats.org/officeDocument/2006/relationships/image" Target="../media/image60.png"/></Relationships>
</file>

<file path=ppt/slides/_rels/slide1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pixabay.com/en/children-joy-smile-worldwide-world-1056065/"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pixabay.com/en/hands-hand-raised-hands-raised-220163/" TargetMode="External"/><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4.png"/><Relationship Id="rId13" Type="http://schemas.microsoft.com/office/2007/relationships/hdphoto" Target="../media/hdphoto5.wdp"/><Relationship Id="rId3" Type="http://schemas.openxmlformats.org/officeDocument/2006/relationships/image" Target="../media/image12.png"/><Relationship Id="rId7" Type="http://schemas.openxmlformats.org/officeDocument/2006/relationships/hyperlink" Target="https://pixabay.com/en/leaf-outline-maple-simple-nature-305298/" TargetMode="External"/><Relationship Id="rId12" Type="http://schemas.microsoft.com/office/2007/relationships/hdphoto" Target="../media/hdphoto4.wdp"/><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3.png"/><Relationship Id="rId11" Type="http://schemas.microsoft.com/office/2007/relationships/hdphoto" Target="../media/hdphoto3.wdp"/><Relationship Id="rId5" Type="http://schemas.openxmlformats.org/officeDocument/2006/relationships/hyperlink" Target="https://www.flickr.com/photos/bycp/5702792785/" TargetMode="External"/><Relationship Id="rId15" Type="http://schemas.openxmlformats.org/officeDocument/2006/relationships/hyperlink" Target="https://pixabay.com/ko/%EC%96%B4%EB%A8%B8%EB%8B%88-%EC%96%B4%EB%A6%B0%EC%9D%B4-%EB%B6%80%EB%AA%A8-%EB%B0%B0%EB%A0%A4-%EA%B0%80%EC%A1%B1-%EB%B6%80%EB%AA%A8%EC%99%80-%EC%9E%90%EB%85%80-%EC%97%84%EB%A7%88%EC%99%80-%EC%95%84%EC%9D%B4-1353240/" TargetMode="External"/><Relationship Id="rId10" Type="http://schemas.openxmlformats.org/officeDocument/2006/relationships/hyperlink" Target="http://www.flickr.com/photos/bycp/5636382348/" TargetMode="External"/><Relationship Id="rId4" Type="http://schemas.microsoft.com/office/2007/relationships/hdphoto" Target="../media/hdphoto1.wdp"/><Relationship Id="rId9" Type="http://schemas.microsoft.com/office/2007/relationships/hdphoto" Target="../media/hdphoto2.wdp"/><Relationship Id="rId14" Type="http://schemas.openxmlformats.org/officeDocument/2006/relationships/image" Target="../media/image15.png"/></Relationships>
</file>

<file path=ppt/slides/_rels/slide24.xml.rels><?xml version="1.0" encoding="UTF-8" standalone="yes"?>
<Relationships xmlns="http://schemas.openxmlformats.org/package/2006/relationships"><Relationship Id="rId8" Type="http://schemas.openxmlformats.org/officeDocument/2006/relationships/hyperlink" Target="https://pixabay.com/ko/%EC%96%B4%EB%A8%B8%EB%8B%88-%EC%96%B4%EB%A6%B0%EC%9D%B4-%EB%B6%80%EB%AA%A8-%EB%B0%B0%EB%A0%A4-%EA%B0%80%EC%A1%B1-%EB%B6%80%EB%AA%A8%EC%99%80-%EC%9E%90%EB%85%80-%EC%97%84%EB%A7%88%EC%99%80-%EC%95%84%EC%9D%B4-1353240/" TargetMode="External"/><Relationship Id="rId3" Type="http://schemas.microsoft.com/office/2007/relationships/hdphoto" Target="../media/hdphoto6.wdp"/><Relationship Id="rId7"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hyperlink" Target="https://pixabay.com/en/leaf-outline-maple-simple-nature-305298/" TargetMode="External"/><Relationship Id="rId5" Type="http://schemas.openxmlformats.org/officeDocument/2006/relationships/image" Target="../media/image13.png"/><Relationship Id="rId4" Type="http://schemas.openxmlformats.org/officeDocument/2006/relationships/hyperlink" Target="https://pixabay.com/en/tree-branch-bare-winter-autumn-307047/"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commons.wikimedia.org/wiki/File:Five-petal_flower_icon.white.svg"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g"/><Relationship Id="rId7" Type="http://schemas.openxmlformats.org/officeDocument/2006/relationships/image" Target="../media/image21.jp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9.jpg"/><Relationship Id="rId4" Type="http://schemas.openxmlformats.org/officeDocument/2006/relationships/hyperlink" Target="http://raobabu.blogspot.com/2012/05/top-100-books-for-children.html"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png"/><Relationship Id="rId1" Type="http://schemas.openxmlformats.org/officeDocument/2006/relationships/slideLayout" Target="../slideLayouts/slideLayout6.xml"/><Relationship Id="rId6" Type="http://schemas.openxmlformats.org/officeDocument/2006/relationships/hyperlink" Target="https://pixabay.com/en/coconut-tree-jungle-jungle-leaf-1294165/" TargetMode="External"/><Relationship Id="rId5" Type="http://schemas.openxmlformats.org/officeDocument/2006/relationships/image" Target="../media/image24.png"/><Relationship Id="rId4" Type="http://schemas.openxmlformats.org/officeDocument/2006/relationships/hyperlink" Target="https://www.timvandevall.com/templates/monkey-clipart/"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ildersoul.wordpress.com/2013/05/05/blank-frames-collection/"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pixabay.com/en/frames-blank-white-empty-patterns-35416/"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8EBD6-7D2D-4446-AF3B-8D142A8362E9}"/>
              </a:ext>
            </a:extLst>
          </p:cNvPr>
          <p:cNvSpPr>
            <a:spLocks noGrp="1"/>
          </p:cNvSpPr>
          <p:nvPr>
            <p:ph type="ctrTitle"/>
          </p:nvPr>
        </p:nvSpPr>
        <p:spPr/>
        <p:txBody>
          <a:bodyPr anchor="ctr"/>
          <a:lstStyle/>
          <a:p>
            <a:r>
              <a:rPr lang="en-US" dirty="0"/>
              <a:t>My Social Emotional Learning Workbook</a:t>
            </a:r>
          </a:p>
        </p:txBody>
      </p:sp>
      <p:sp>
        <p:nvSpPr>
          <p:cNvPr id="3" name="Subtitle 2">
            <a:extLst>
              <a:ext uri="{FF2B5EF4-FFF2-40B4-BE49-F238E27FC236}">
                <a16:creationId xmlns:a16="http://schemas.microsoft.com/office/drawing/2014/main" id="{46F3CA94-0196-9C4F-A15D-7EC8CC9847C9}"/>
              </a:ext>
            </a:extLst>
          </p:cNvPr>
          <p:cNvSpPr>
            <a:spLocks noGrp="1"/>
          </p:cNvSpPr>
          <p:nvPr>
            <p:ph type="subTitle" idx="1"/>
          </p:nvPr>
        </p:nvSpPr>
        <p:spPr/>
        <p:txBody>
          <a:bodyPr/>
          <a:lstStyle/>
          <a:p>
            <a:r>
              <a:rPr lang="en-US" dirty="0"/>
              <a:t>Suitable for children ages 3+</a:t>
            </a:r>
          </a:p>
        </p:txBody>
      </p:sp>
      <p:sp>
        <p:nvSpPr>
          <p:cNvPr id="4" name="TextBox 3">
            <a:extLst>
              <a:ext uri="{FF2B5EF4-FFF2-40B4-BE49-F238E27FC236}">
                <a16:creationId xmlns:a16="http://schemas.microsoft.com/office/drawing/2014/main" id="{65B1D257-6DF1-9844-A2F4-E63FDEFEB97A}"/>
              </a:ext>
            </a:extLst>
          </p:cNvPr>
          <p:cNvSpPr txBox="1"/>
          <p:nvPr/>
        </p:nvSpPr>
        <p:spPr>
          <a:xfrm>
            <a:off x="933450" y="5906558"/>
            <a:ext cx="5143500" cy="3600986"/>
          </a:xfrm>
          <a:prstGeom prst="rect">
            <a:avLst/>
          </a:prstGeom>
          <a:noFill/>
        </p:spPr>
        <p:txBody>
          <a:bodyPr wrap="square" rtlCol="0">
            <a:spAutoFit/>
          </a:bodyPr>
          <a:lstStyle/>
          <a:p>
            <a:r>
              <a:rPr lang="en-US" dirty="0"/>
              <a:t>My name is: </a:t>
            </a:r>
            <a:r>
              <a:rPr lang="en-US" baseline="-25000" dirty="0"/>
              <a:t>………………………………………………………………………………………</a:t>
            </a:r>
          </a:p>
          <a:p>
            <a:endParaRPr lang="en-US" baseline="-25000" dirty="0"/>
          </a:p>
          <a:p>
            <a:endParaRPr lang="en-US" dirty="0"/>
          </a:p>
          <a:p>
            <a:endParaRPr lang="en-US" dirty="0"/>
          </a:p>
          <a:p>
            <a:r>
              <a:rPr lang="en-US" dirty="0"/>
              <a:t>I am </a:t>
            </a:r>
            <a:r>
              <a:rPr lang="en-US" baseline="-25000" dirty="0"/>
              <a:t>…………………….. </a:t>
            </a:r>
            <a:r>
              <a:rPr lang="en-US" dirty="0"/>
              <a:t> years old. </a:t>
            </a:r>
          </a:p>
          <a:p>
            <a:endParaRPr lang="en-US" dirty="0"/>
          </a:p>
          <a:p>
            <a:endParaRPr lang="en-US" dirty="0"/>
          </a:p>
          <a:p>
            <a:r>
              <a:rPr lang="en-US" dirty="0"/>
              <a:t>I live in </a:t>
            </a:r>
            <a:r>
              <a:rPr lang="en-US" baseline="-25000" dirty="0"/>
              <a:t>………………………………………………………………………………………………….</a:t>
            </a:r>
            <a:endParaRPr lang="en-US" dirty="0"/>
          </a:p>
          <a:p>
            <a:endParaRPr lang="en-US" dirty="0"/>
          </a:p>
          <a:p>
            <a:endParaRPr lang="en-US" dirty="0"/>
          </a:p>
          <a:p>
            <a:endParaRPr lang="en-US" dirty="0"/>
          </a:p>
          <a:p>
            <a:endParaRPr lang="en-US" dirty="0"/>
          </a:p>
          <a:p>
            <a:endParaRPr lang="en-US" dirty="0"/>
          </a:p>
        </p:txBody>
      </p:sp>
      <p:pic>
        <p:nvPicPr>
          <p:cNvPr id="5" name="Picture 4" descr="A close up of a logo&#10;&#10;Description automatically generated">
            <a:extLst>
              <a:ext uri="{FF2B5EF4-FFF2-40B4-BE49-F238E27FC236}">
                <a16:creationId xmlns:a16="http://schemas.microsoft.com/office/drawing/2014/main" id="{EB62DFBD-EC5B-3147-8ED0-5068357B11D7}"/>
              </a:ext>
            </a:extLst>
          </p:cNvPr>
          <p:cNvPicPr>
            <a:picLocks noChangeAspect="1"/>
          </p:cNvPicPr>
          <p:nvPr/>
        </p:nvPicPr>
        <p:blipFill>
          <a:blip r:embed="rId2"/>
          <a:stretch>
            <a:fillRect/>
          </a:stretch>
        </p:blipFill>
        <p:spPr>
          <a:xfrm>
            <a:off x="284813" y="413175"/>
            <a:ext cx="2334718" cy="602671"/>
          </a:xfrm>
          <a:prstGeom prst="rect">
            <a:avLst/>
          </a:prstGeom>
        </p:spPr>
      </p:pic>
    </p:spTree>
    <p:extLst>
      <p:ext uri="{BB962C8B-B14F-4D97-AF65-F5344CB8AC3E}">
        <p14:creationId xmlns:p14="http://schemas.microsoft.com/office/powerpoint/2010/main" val="6652686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99B978-3436-5F45-B4DE-F4B0B4CD53F9}"/>
              </a:ext>
            </a:extLst>
          </p:cNvPr>
          <p:cNvSpPr>
            <a:spLocks noGrp="1"/>
          </p:cNvSpPr>
          <p:nvPr>
            <p:ph type="title"/>
          </p:nvPr>
        </p:nvSpPr>
        <p:spPr>
          <a:xfrm>
            <a:off x="471488" y="486837"/>
            <a:ext cx="5915025" cy="539788"/>
          </a:xfrm>
        </p:spPr>
        <p:txBody>
          <a:bodyPr>
            <a:normAutofit fontScale="90000"/>
          </a:bodyPr>
          <a:lstStyle/>
          <a:p>
            <a:pPr algn="ctr"/>
            <a:r>
              <a:rPr lang="en-US" sz="3600" dirty="0"/>
              <a:t>Match the feeling with the face!</a:t>
            </a:r>
          </a:p>
        </p:txBody>
      </p:sp>
      <p:pic>
        <p:nvPicPr>
          <p:cNvPr id="8" name="Content Placeholder 7" descr="A picture containing drawing&#10;&#10;Description automatically generated">
            <a:extLst>
              <a:ext uri="{FF2B5EF4-FFF2-40B4-BE49-F238E27FC236}">
                <a16:creationId xmlns:a16="http://schemas.microsoft.com/office/drawing/2014/main" id="{CF83E6E5-7534-EF4F-8471-7A35D71AE87F}"/>
              </a:ext>
            </a:extLst>
          </p:cNvPr>
          <p:cNvPicPr>
            <a:picLocks noGrp="1" noChangeAspect="1"/>
          </p:cNvPicPr>
          <p:nvPr>
            <p:ph sz="half" idx="1"/>
          </p:nvPr>
        </p:nvPicPr>
        <p:blipFill>
          <a:blip r:embed="rId3"/>
          <a:stretch>
            <a:fillRect/>
          </a:stretch>
        </p:blipFill>
        <p:spPr>
          <a:xfrm>
            <a:off x="602630" y="6691507"/>
            <a:ext cx="1977142" cy="1978526"/>
          </a:xfrm>
        </p:spPr>
      </p:pic>
      <p:sp>
        <p:nvSpPr>
          <p:cNvPr id="6" name="Content Placeholder 5">
            <a:extLst>
              <a:ext uri="{FF2B5EF4-FFF2-40B4-BE49-F238E27FC236}">
                <a16:creationId xmlns:a16="http://schemas.microsoft.com/office/drawing/2014/main" id="{9F315032-E6C5-C74E-9847-79188947F25F}"/>
              </a:ext>
            </a:extLst>
          </p:cNvPr>
          <p:cNvSpPr>
            <a:spLocks noGrp="1"/>
          </p:cNvSpPr>
          <p:nvPr>
            <p:ph sz="half" idx="2"/>
          </p:nvPr>
        </p:nvSpPr>
        <p:spPr>
          <a:xfrm>
            <a:off x="4700337" y="2454441"/>
            <a:ext cx="1686176" cy="5781509"/>
          </a:xfrm>
        </p:spPr>
        <p:txBody>
          <a:bodyPr/>
          <a:lstStyle/>
          <a:p>
            <a:r>
              <a:rPr lang="en-US" dirty="0"/>
              <a:t>HAPPY</a:t>
            </a:r>
          </a:p>
          <a:p>
            <a:endParaRPr lang="en-US" dirty="0"/>
          </a:p>
          <a:p>
            <a:endParaRPr lang="en-US" dirty="0"/>
          </a:p>
          <a:p>
            <a:r>
              <a:rPr lang="en-US" dirty="0"/>
              <a:t>SAD</a:t>
            </a:r>
          </a:p>
          <a:p>
            <a:endParaRPr lang="en-US" dirty="0"/>
          </a:p>
          <a:p>
            <a:endParaRPr lang="en-US" dirty="0"/>
          </a:p>
          <a:p>
            <a:r>
              <a:rPr lang="en-US" dirty="0"/>
              <a:t>SCARED</a:t>
            </a:r>
          </a:p>
          <a:p>
            <a:endParaRPr lang="en-US" dirty="0"/>
          </a:p>
          <a:p>
            <a:endParaRPr lang="en-US" dirty="0"/>
          </a:p>
          <a:p>
            <a:r>
              <a:rPr lang="en-US" dirty="0"/>
              <a:t>MAD</a:t>
            </a:r>
          </a:p>
          <a:p>
            <a:endParaRPr lang="en-US" dirty="0"/>
          </a:p>
          <a:p>
            <a:endParaRPr lang="en-US" dirty="0"/>
          </a:p>
          <a:p>
            <a:r>
              <a:rPr lang="en-US" dirty="0"/>
              <a:t>EXCITED</a:t>
            </a:r>
          </a:p>
          <a:p>
            <a:endParaRPr lang="en-US" dirty="0"/>
          </a:p>
        </p:txBody>
      </p:sp>
      <p:pic>
        <p:nvPicPr>
          <p:cNvPr id="12" name="Picture 11" descr="A picture containing drawing&#10;&#10;Description automatically generated">
            <a:extLst>
              <a:ext uri="{FF2B5EF4-FFF2-40B4-BE49-F238E27FC236}">
                <a16:creationId xmlns:a16="http://schemas.microsoft.com/office/drawing/2014/main" id="{9FD93DE2-ADE7-E942-9E99-7B04B1B0DEEF}"/>
              </a:ext>
            </a:extLst>
          </p:cNvPr>
          <p:cNvPicPr>
            <a:picLocks noChangeAspect="1"/>
          </p:cNvPicPr>
          <p:nvPr/>
        </p:nvPicPr>
        <p:blipFill>
          <a:blip r:embed="rId4"/>
          <a:stretch>
            <a:fillRect/>
          </a:stretch>
        </p:blipFill>
        <p:spPr>
          <a:xfrm>
            <a:off x="2441490" y="2533196"/>
            <a:ext cx="1564514" cy="1741629"/>
          </a:xfrm>
          <a:prstGeom prst="rect">
            <a:avLst/>
          </a:prstGeom>
        </p:spPr>
      </p:pic>
      <p:pic>
        <p:nvPicPr>
          <p:cNvPr id="14" name="Picture 13" descr="A picture containing drawing, clock&#10;&#10;Description automatically generated">
            <a:extLst>
              <a:ext uri="{FF2B5EF4-FFF2-40B4-BE49-F238E27FC236}">
                <a16:creationId xmlns:a16="http://schemas.microsoft.com/office/drawing/2014/main" id="{2217856C-6F59-BF46-ADCA-DD9F5AF2FDDF}"/>
              </a:ext>
            </a:extLst>
          </p:cNvPr>
          <p:cNvPicPr>
            <a:picLocks noChangeAspect="1"/>
          </p:cNvPicPr>
          <p:nvPr/>
        </p:nvPicPr>
        <p:blipFill>
          <a:blip r:embed="rId5"/>
          <a:stretch>
            <a:fillRect/>
          </a:stretch>
        </p:blipFill>
        <p:spPr>
          <a:xfrm>
            <a:off x="97556" y="1548931"/>
            <a:ext cx="1862789" cy="1862789"/>
          </a:xfrm>
          <a:prstGeom prst="rect">
            <a:avLst/>
          </a:prstGeom>
        </p:spPr>
      </p:pic>
      <p:pic>
        <p:nvPicPr>
          <p:cNvPr id="16" name="Picture 15" descr="A close up of a logo&#10;&#10;Description automatically generated">
            <a:extLst>
              <a:ext uri="{FF2B5EF4-FFF2-40B4-BE49-F238E27FC236}">
                <a16:creationId xmlns:a16="http://schemas.microsoft.com/office/drawing/2014/main" id="{A55D4770-DC74-CA45-B397-6332B2F32ADC}"/>
              </a:ext>
            </a:extLst>
          </p:cNvPr>
          <p:cNvPicPr>
            <a:picLocks noChangeAspect="1"/>
          </p:cNvPicPr>
          <p:nvPr/>
        </p:nvPicPr>
        <p:blipFill>
          <a:blip r:embed="rId6"/>
          <a:stretch>
            <a:fillRect/>
          </a:stretch>
        </p:blipFill>
        <p:spPr>
          <a:xfrm>
            <a:off x="39945" y="3996392"/>
            <a:ext cx="2174563" cy="2174563"/>
          </a:xfrm>
          <a:prstGeom prst="rect">
            <a:avLst/>
          </a:prstGeom>
        </p:spPr>
      </p:pic>
      <mc:AlternateContent xmlns:mc="http://schemas.openxmlformats.org/markup-compatibility/2006" xmlns:p14="http://schemas.microsoft.com/office/powerpoint/2010/main">
        <mc:Choice Requires="p14">
          <p:contentPart p14:bwMode="auto" r:id="rId7">
            <p14:nvContentPartPr>
              <p14:cNvPr id="18" name="Ink 17">
                <a:extLst>
                  <a:ext uri="{FF2B5EF4-FFF2-40B4-BE49-F238E27FC236}">
                    <a16:creationId xmlns:a16="http://schemas.microsoft.com/office/drawing/2014/main" id="{57F5985C-0F74-EF46-9193-0332F7020AE4}"/>
                  </a:ext>
                </a:extLst>
              </p14:cNvPr>
              <p14:cNvContentPartPr/>
              <p14:nvPr/>
            </p14:nvContentPartPr>
            <p14:xfrm>
              <a:off x="4666358" y="2668074"/>
              <a:ext cx="360" cy="360"/>
            </p14:xfrm>
          </p:contentPart>
        </mc:Choice>
        <mc:Fallback xmlns="">
          <p:pic>
            <p:nvPicPr>
              <p:cNvPr id="18" name="Ink 17">
                <a:extLst>
                  <a:ext uri="{FF2B5EF4-FFF2-40B4-BE49-F238E27FC236}">
                    <a16:creationId xmlns:a16="http://schemas.microsoft.com/office/drawing/2014/main" id="{57F5985C-0F74-EF46-9193-0332F7020AE4}"/>
                  </a:ext>
                </a:extLst>
              </p:cNvPr>
              <p:cNvPicPr/>
              <p:nvPr/>
            </p:nvPicPr>
            <p:blipFill>
              <a:blip r:embed="rId8"/>
              <a:stretch>
                <a:fillRect/>
              </a:stretch>
            </p:blipFill>
            <p:spPr>
              <a:xfrm>
                <a:off x="4648358" y="26504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9" name="Ink 18">
                <a:extLst>
                  <a:ext uri="{FF2B5EF4-FFF2-40B4-BE49-F238E27FC236}">
                    <a16:creationId xmlns:a16="http://schemas.microsoft.com/office/drawing/2014/main" id="{FEA387A8-0872-2C4C-BAEF-C1FC865FA522}"/>
                  </a:ext>
                </a:extLst>
              </p14:cNvPr>
              <p14:cNvContentPartPr/>
              <p14:nvPr/>
            </p14:nvContentPartPr>
            <p14:xfrm>
              <a:off x="4568798" y="2799834"/>
              <a:ext cx="360" cy="360"/>
            </p14:xfrm>
          </p:contentPart>
        </mc:Choice>
        <mc:Fallback xmlns="">
          <p:pic>
            <p:nvPicPr>
              <p:cNvPr id="19" name="Ink 18">
                <a:extLst>
                  <a:ext uri="{FF2B5EF4-FFF2-40B4-BE49-F238E27FC236}">
                    <a16:creationId xmlns:a16="http://schemas.microsoft.com/office/drawing/2014/main" id="{FEA387A8-0872-2C4C-BAEF-C1FC865FA522}"/>
                  </a:ext>
                </a:extLst>
              </p:cNvPr>
              <p:cNvPicPr/>
              <p:nvPr/>
            </p:nvPicPr>
            <p:blipFill>
              <a:blip r:embed="rId8"/>
              <a:stretch>
                <a:fillRect/>
              </a:stretch>
            </p:blipFill>
            <p:spPr>
              <a:xfrm>
                <a:off x="4550798" y="27818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0" name="Ink 19">
                <a:extLst>
                  <a:ext uri="{FF2B5EF4-FFF2-40B4-BE49-F238E27FC236}">
                    <a16:creationId xmlns:a16="http://schemas.microsoft.com/office/drawing/2014/main" id="{50765E76-E8F9-D843-9FD5-2717B3D89C05}"/>
                  </a:ext>
                </a:extLst>
              </p14:cNvPr>
              <p14:cNvContentPartPr/>
              <p14:nvPr/>
            </p14:nvContentPartPr>
            <p14:xfrm>
              <a:off x="4506518" y="2981994"/>
              <a:ext cx="360" cy="3960"/>
            </p14:xfrm>
          </p:contentPart>
        </mc:Choice>
        <mc:Fallback xmlns="">
          <p:pic>
            <p:nvPicPr>
              <p:cNvPr id="20" name="Ink 19">
                <a:extLst>
                  <a:ext uri="{FF2B5EF4-FFF2-40B4-BE49-F238E27FC236}">
                    <a16:creationId xmlns:a16="http://schemas.microsoft.com/office/drawing/2014/main" id="{50765E76-E8F9-D843-9FD5-2717B3D89C05}"/>
                  </a:ext>
                </a:extLst>
              </p:cNvPr>
              <p:cNvPicPr/>
              <p:nvPr/>
            </p:nvPicPr>
            <p:blipFill>
              <a:blip r:embed="rId11"/>
              <a:stretch>
                <a:fillRect/>
              </a:stretch>
            </p:blipFill>
            <p:spPr>
              <a:xfrm>
                <a:off x="4488878" y="2963994"/>
                <a:ext cx="3600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1" name="Ink 20">
                <a:extLst>
                  <a:ext uri="{FF2B5EF4-FFF2-40B4-BE49-F238E27FC236}">
                    <a16:creationId xmlns:a16="http://schemas.microsoft.com/office/drawing/2014/main" id="{2D7FADE3-8A15-E244-8498-33E799AC2E69}"/>
                  </a:ext>
                </a:extLst>
              </p14:cNvPr>
              <p14:cNvContentPartPr/>
              <p14:nvPr/>
            </p14:nvContentPartPr>
            <p14:xfrm>
              <a:off x="4471958" y="3177474"/>
              <a:ext cx="360" cy="360"/>
            </p14:xfrm>
          </p:contentPart>
        </mc:Choice>
        <mc:Fallback xmlns="">
          <p:pic>
            <p:nvPicPr>
              <p:cNvPr id="21" name="Ink 20">
                <a:extLst>
                  <a:ext uri="{FF2B5EF4-FFF2-40B4-BE49-F238E27FC236}">
                    <a16:creationId xmlns:a16="http://schemas.microsoft.com/office/drawing/2014/main" id="{2D7FADE3-8A15-E244-8498-33E799AC2E69}"/>
                  </a:ext>
                </a:extLst>
              </p:cNvPr>
              <p:cNvPicPr/>
              <p:nvPr/>
            </p:nvPicPr>
            <p:blipFill>
              <a:blip r:embed="rId8"/>
              <a:stretch>
                <a:fillRect/>
              </a:stretch>
            </p:blipFill>
            <p:spPr>
              <a:xfrm>
                <a:off x="4453958" y="31598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2" name="Ink 21">
                <a:extLst>
                  <a:ext uri="{FF2B5EF4-FFF2-40B4-BE49-F238E27FC236}">
                    <a16:creationId xmlns:a16="http://schemas.microsoft.com/office/drawing/2014/main" id="{32D5EDDF-6C06-7845-901B-271C8D43DF46}"/>
                  </a:ext>
                </a:extLst>
              </p14:cNvPr>
              <p14:cNvContentPartPr/>
              <p14:nvPr/>
            </p14:nvContentPartPr>
            <p14:xfrm>
              <a:off x="4430918" y="3369714"/>
              <a:ext cx="360" cy="360"/>
            </p14:xfrm>
          </p:contentPart>
        </mc:Choice>
        <mc:Fallback xmlns="">
          <p:pic>
            <p:nvPicPr>
              <p:cNvPr id="22" name="Ink 21">
                <a:extLst>
                  <a:ext uri="{FF2B5EF4-FFF2-40B4-BE49-F238E27FC236}">
                    <a16:creationId xmlns:a16="http://schemas.microsoft.com/office/drawing/2014/main" id="{32D5EDDF-6C06-7845-901B-271C8D43DF46}"/>
                  </a:ext>
                </a:extLst>
              </p:cNvPr>
              <p:cNvPicPr/>
              <p:nvPr/>
            </p:nvPicPr>
            <p:blipFill>
              <a:blip r:embed="rId8"/>
              <a:stretch>
                <a:fillRect/>
              </a:stretch>
            </p:blipFill>
            <p:spPr>
              <a:xfrm>
                <a:off x="4412918" y="335207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3" name="Ink 22">
                <a:extLst>
                  <a:ext uri="{FF2B5EF4-FFF2-40B4-BE49-F238E27FC236}">
                    <a16:creationId xmlns:a16="http://schemas.microsoft.com/office/drawing/2014/main" id="{258AE678-008E-154D-A594-393CCC56D45D}"/>
                  </a:ext>
                </a:extLst>
              </p14:cNvPr>
              <p14:cNvContentPartPr/>
              <p14:nvPr/>
            </p14:nvContentPartPr>
            <p14:xfrm>
              <a:off x="4367558" y="3570234"/>
              <a:ext cx="360" cy="360"/>
            </p14:xfrm>
          </p:contentPart>
        </mc:Choice>
        <mc:Fallback xmlns="">
          <p:pic>
            <p:nvPicPr>
              <p:cNvPr id="23" name="Ink 22">
                <a:extLst>
                  <a:ext uri="{FF2B5EF4-FFF2-40B4-BE49-F238E27FC236}">
                    <a16:creationId xmlns:a16="http://schemas.microsoft.com/office/drawing/2014/main" id="{258AE678-008E-154D-A594-393CCC56D45D}"/>
                  </a:ext>
                </a:extLst>
              </p:cNvPr>
              <p:cNvPicPr/>
              <p:nvPr/>
            </p:nvPicPr>
            <p:blipFill>
              <a:blip r:embed="rId8"/>
              <a:stretch>
                <a:fillRect/>
              </a:stretch>
            </p:blipFill>
            <p:spPr>
              <a:xfrm>
                <a:off x="4349918" y="35522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4" name="Ink 23">
                <a:extLst>
                  <a:ext uri="{FF2B5EF4-FFF2-40B4-BE49-F238E27FC236}">
                    <a16:creationId xmlns:a16="http://schemas.microsoft.com/office/drawing/2014/main" id="{ADE70D93-8231-BD4C-AFBB-92A6B78B115F}"/>
                  </a:ext>
                </a:extLst>
              </p14:cNvPr>
              <p14:cNvContentPartPr/>
              <p14:nvPr/>
            </p14:nvContentPartPr>
            <p14:xfrm>
              <a:off x="4318238" y="3740154"/>
              <a:ext cx="360" cy="360"/>
            </p14:xfrm>
          </p:contentPart>
        </mc:Choice>
        <mc:Fallback xmlns="">
          <p:pic>
            <p:nvPicPr>
              <p:cNvPr id="24" name="Ink 23">
                <a:extLst>
                  <a:ext uri="{FF2B5EF4-FFF2-40B4-BE49-F238E27FC236}">
                    <a16:creationId xmlns:a16="http://schemas.microsoft.com/office/drawing/2014/main" id="{ADE70D93-8231-BD4C-AFBB-92A6B78B115F}"/>
                  </a:ext>
                </a:extLst>
              </p:cNvPr>
              <p:cNvPicPr/>
              <p:nvPr/>
            </p:nvPicPr>
            <p:blipFill>
              <a:blip r:embed="rId8"/>
              <a:stretch>
                <a:fillRect/>
              </a:stretch>
            </p:blipFill>
            <p:spPr>
              <a:xfrm>
                <a:off x="4300598" y="372251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5" name="Ink 24">
                <a:extLst>
                  <a:ext uri="{FF2B5EF4-FFF2-40B4-BE49-F238E27FC236}">
                    <a16:creationId xmlns:a16="http://schemas.microsoft.com/office/drawing/2014/main" id="{80878F23-9FD3-C74C-BEBB-D1D240D461BD}"/>
                  </a:ext>
                </a:extLst>
              </p14:cNvPr>
              <p14:cNvContentPartPr/>
              <p14:nvPr/>
            </p14:nvContentPartPr>
            <p14:xfrm>
              <a:off x="4305638" y="3905394"/>
              <a:ext cx="360" cy="360"/>
            </p14:xfrm>
          </p:contentPart>
        </mc:Choice>
        <mc:Fallback xmlns="">
          <p:pic>
            <p:nvPicPr>
              <p:cNvPr id="25" name="Ink 24">
                <a:extLst>
                  <a:ext uri="{FF2B5EF4-FFF2-40B4-BE49-F238E27FC236}">
                    <a16:creationId xmlns:a16="http://schemas.microsoft.com/office/drawing/2014/main" id="{80878F23-9FD3-C74C-BEBB-D1D240D461BD}"/>
                  </a:ext>
                </a:extLst>
              </p:cNvPr>
              <p:cNvPicPr/>
              <p:nvPr/>
            </p:nvPicPr>
            <p:blipFill>
              <a:blip r:embed="rId8"/>
              <a:stretch>
                <a:fillRect/>
              </a:stretch>
            </p:blipFill>
            <p:spPr>
              <a:xfrm>
                <a:off x="4287998" y="388775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6" name="Ink 25">
                <a:extLst>
                  <a:ext uri="{FF2B5EF4-FFF2-40B4-BE49-F238E27FC236}">
                    <a16:creationId xmlns:a16="http://schemas.microsoft.com/office/drawing/2014/main" id="{13E719EE-3A69-EB42-A51C-C22D6B22F860}"/>
                  </a:ext>
                </a:extLst>
              </p14:cNvPr>
              <p14:cNvContentPartPr/>
              <p14:nvPr/>
            </p14:nvContentPartPr>
            <p14:xfrm>
              <a:off x="4297718" y="4091874"/>
              <a:ext cx="360" cy="360"/>
            </p14:xfrm>
          </p:contentPart>
        </mc:Choice>
        <mc:Fallback xmlns="">
          <p:pic>
            <p:nvPicPr>
              <p:cNvPr id="26" name="Ink 25">
                <a:extLst>
                  <a:ext uri="{FF2B5EF4-FFF2-40B4-BE49-F238E27FC236}">
                    <a16:creationId xmlns:a16="http://schemas.microsoft.com/office/drawing/2014/main" id="{13E719EE-3A69-EB42-A51C-C22D6B22F860}"/>
                  </a:ext>
                </a:extLst>
              </p:cNvPr>
              <p:cNvPicPr/>
              <p:nvPr/>
            </p:nvPicPr>
            <p:blipFill>
              <a:blip r:embed="rId8"/>
              <a:stretch>
                <a:fillRect/>
              </a:stretch>
            </p:blipFill>
            <p:spPr>
              <a:xfrm>
                <a:off x="4280078" y="40742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7" name="Ink 26">
                <a:extLst>
                  <a:ext uri="{FF2B5EF4-FFF2-40B4-BE49-F238E27FC236}">
                    <a16:creationId xmlns:a16="http://schemas.microsoft.com/office/drawing/2014/main" id="{FCCB10D2-7ACC-C142-AD26-21F8D1D52E27}"/>
                  </a:ext>
                </a:extLst>
              </p14:cNvPr>
              <p14:cNvContentPartPr/>
              <p14:nvPr/>
            </p14:nvContentPartPr>
            <p14:xfrm>
              <a:off x="4266038" y="4303194"/>
              <a:ext cx="360" cy="360"/>
            </p14:xfrm>
          </p:contentPart>
        </mc:Choice>
        <mc:Fallback xmlns="">
          <p:pic>
            <p:nvPicPr>
              <p:cNvPr id="27" name="Ink 26">
                <a:extLst>
                  <a:ext uri="{FF2B5EF4-FFF2-40B4-BE49-F238E27FC236}">
                    <a16:creationId xmlns:a16="http://schemas.microsoft.com/office/drawing/2014/main" id="{FCCB10D2-7ACC-C142-AD26-21F8D1D52E27}"/>
                  </a:ext>
                </a:extLst>
              </p:cNvPr>
              <p:cNvPicPr/>
              <p:nvPr/>
            </p:nvPicPr>
            <p:blipFill>
              <a:blip r:embed="rId8"/>
              <a:stretch>
                <a:fillRect/>
              </a:stretch>
            </p:blipFill>
            <p:spPr>
              <a:xfrm>
                <a:off x="4248038" y="428555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8" name="Ink 27">
                <a:extLst>
                  <a:ext uri="{FF2B5EF4-FFF2-40B4-BE49-F238E27FC236}">
                    <a16:creationId xmlns:a16="http://schemas.microsoft.com/office/drawing/2014/main" id="{C74CA5DF-8DDC-0B40-8C7F-6EFE2D181BFD}"/>
                  </a:ext>
                </a:extLst>
              </p14:cNvPr>
              <p14:cNvContentPartPr/>
              <p14:nvPr/>
            </p14:nvContentPartPr>
            <p14:xfrm>
              <a:off x="4188638" y="4476714"/>
              <a:ext cx="360" cy="360"/>
            </p14:xfrm>
          </p:contentPart>
        </mc:Choice>
        <mc:Fallback xmlns="">
          <p:pic>
            <p:nvPicPr>
              <p:cNvPr id="28" name="Ink 27">
                <a:extLst>
                  <a:ext uri="{FF2B5EF4-FFF2-40B4-BE49-F238E27FC236}">
                    <a16:creationId xmlns:a16="http://schemas.microsoft.com/office/drawing/2014/main" id="{C74CA5DF-8DDC-0B40-8C7F-6EFE2D181BFD}"/>
                  </a:ext>
                </a:extLst>
              </p:cNvPr>
              <p:cNvPicPr/>
              <p:nvPr/>
            </p:nvPicPr>
            <p:blipFill>
              <a:blip r:embed="rId8"/>
              <a:stretch>
                <a:fillRect/>
              </a:stretch>
            </p:blipFill>
            <p:spPr>
              <a:xfrm>
                <a:off x="4170998" y="445871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9" name="Ink 28">
                <a:extLst>
                  <a:ext uri="{FF2B5EF4-FFF2-40B4-BE49-F238E27FC236}">
                    <a16:creationId xmlns:a16="http://schemas.microsoft.com/office/drawing/2014/main" id="{378B4FB3-960C-5D42-AFA6-0992F4F6B867}"/>
                  </a:ext>
                </a:extLst>
              </p14:cNvPr>
              <p14:cNvContentPartPr/>
              <p14:nvPr/>
            </p14:nvContentPartPr>
            <p14:xfrm>
              <a:off x="4064078" y="4569234"/>
              <a:ext cx="360" cy="360"/>
            </p14:xfrm>
          </p:contentPart>
        </mc:Choice>
        <mc:Fallback xmlns="">
          <p:pic>
            <p:nvPicPr>
              <p:cNvPr id="29" name="Ink 28">
                <a:extLst>
                  <a:ext uri="{FF2B5EF4-FFF2-40B4-BE49-F238E27FC236}">
                    <a16:creationId xmlns:a16="http://schemas.microsoft.com/office/drawing/2014/main" id="{378B4FB3-960C-5D42-AFA6-0992F4F6B867}"/>
                  </a:ext>
                </a:extLst>
              </p:cNvPr>
              <p:cNvPicPr/>
              <p:nvPr/>
            </p:nvPicPr>
            <p:blipFill>
              <a:blip r:embed="rId8"/>
              <a:stretch>
                <a:fillRect/>
              </a:stretch>
            </p:blipFill>
            <p:spPr>
              <a:xfrm>
                <a:off x="4046078" y="45512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0" name="Ink 29">
                <a:extLst>
                  <a:ext uri="{FF2B5EF4-FFF2-40B4-BE49-F238E27FC236}">
                    <a16:creationId xmlns:a16="http://schemas.microsoft.com/office/drawing/2014/main" id="{DB4F0477-B54C-9F49-B088-AF9DC368AD36}"/>
                  </a:ext>
                </a:extLst>
              </p14:cNvPr>
              <p14:cNvContentPartPr/>
              <p14:nvPr/>
            </p14:nvContentPartPr>
            <p14:xfrm>
              <a:off x="3940958" y="4634394"/>
              <a:ext cx="360" cy="360"/>
            </p14:xfrm>
          </p:contentPart>
        </mc:Choice>
        <mc:Fallback xmlns="">
          <p:pic>
            <p:nvPicPr>
              <p:cNvPr id="30" name="Ink 29">
                <a:extLst>
                  <a:ext uri="{FF2B5EF4-FFF2-40B4-BE49-F238E27FC236}">
                    <a16:creationId xmlns:a16="http://schemas.microsoft.com/office/drawing/2014/main" id="{DB4F0477-B54C-9F49-B088-AF9DC368AD36}"/>
                  </a:ext>
                </a:extLst>
              </p:cNvPr>
              <p:cNvPicPr/>
              <p:nvPr/>
            </p:nvPicPr>
            <p:blipFill>
              <a:blip r:embed="rId8"/>
              <a:stretch>
                <a:fillRect/>
              </a:stretch>
            </p:blipFill>
            <p:spPr>
              <a:xfrm>
                <a:off x="3923318" y="461675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31" name="Ink 30">
                <a:extLst>
                  <a:ext uri="{FF2B5EF4-FFF2-40B4-BE49-F238E27FC236}">
                    <a16:creationId xmlns:a16="http://schemas.microsoft.com/office/drawing/2014/main" id="{B976CB94-DDEB-CD4E-A8C1-53E95F804997}"/>
                  </a:ext>
                </a:extLst>
              </p14:cNvPr>
              <p14:cNvContentPartPr/>
              <p14:nvPr/>
            </p14:nvContentPartPr>
            <p14:xfrm>
              <a:off x="3794798" y="4690914"/>
              <a:ext cx="360" cy="360"/>
            </p14:xfrm>
          </p:contentPart>
        </mc:Choice>
        <mc:Fallback xmlns="">
          <p:pic>
            <p:nvPicPr>
              <p:cNvPr id="31" name="Ink 30">
                <a:extLst>
                  <a:ext uri="{FF2B5EF4-FFF2-40B4-BE49-F238E27FC236}">
                    <a16:creationId xmlns:a16="http://schemas.microsoft.com/office/drawing/2014/main" id="{B976CB94-DDEB-CD4E-A8C1-53E95F804997}"/>
                  </a:ext>
                </a:extLst>
              </p:cNvPr>
              <p:cNvPicPr/>
              <p:nvPr/>
            </p:nvPicPr>
            <p:blipFill>
              <a:blip r:embed="rId8"/>
              <a:stretch>
                <a:fillRect/>
              </a:stretch>
            </p:blipFill>
            <p:spPr>
              <a:xfrm>
                <a:off x="3776798" y="467327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2" name="Ink 31">
                <a:extLst>
                  <a:ext uri="{FF2B5EF4-FFF2-40B4-BE49-F238E27FC236}">
                    <a16:creationId xmlns:a16="http://schemas.microsoft.com/office/drawing/2014/main" id="{D9C93BB0-BAEB-914E-97EC-866E22662C30}"/>
                  </a:ext>
                </a:extLst>
              </p14:cNvPr>
              <p14:cNvContentPartPr/>
              <p14:nvPr/>
            </p14:nvContentPartPr>
            <p14:xfrm>
              <a:off x="3625958" y="4757874"/>
              <a:ext cx="360" cy="360"/>
            </p14:xfrm>
          </p:contentPart>
        </mc:Choice>
        <mc:Fallback xmlns="">
          <p:pic>
            <p:nvPicPr>
              <p:cNvPr id="32" name="Ink 31">
                <a:extLst>
                  <a:ext uri="{FF2B5EF4-FFF2-40B4-BE49-F238E27FC236}">
                    <a16:creationId xmlns:a16="http://schemas.microsoft.com/office/drawing/2014/main" id="{D9C93BB0-BAEB-914E-97EC-866E22662C30}"/>
                  </a:ext>
                </a:extLst>
              </p:cNvPr>
              <p:cNvPicPr/>
              <p:nvPr/>
            </p:nvPicPr>
            <p:blipFill>
              <a:blip r:embed="rId8"/>
              <a:stretch>
                <a:fillRect/>
              </a:stretch>
            </p:blipFill>
            <p:spPr>
              <a:xfrm>
                <a:off x="3608318" y="473987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33" name="Ink 32">
                <a:extLst>
                  <a:ext uri="{FF2B5EF4-FFF2-40B4-BE49-F238E27FC236}">
                    <a16:creationId xmlns:a16="http://schemas.microsoft.com/office/drawing/2014/main" id="{8F11A732-359A-384F-ADBA-262A28197F94}"/>
                  </a:ext>
                </a:extLst>
              </p14:cNvPr>
              <p14:cNvContentPartPr/>
              <p14:nvPr/>
            </p14:nvContentPartPr>
            <p14:xfrm>
              <a:off x="3406358" y="4826274"/>
              <a:ext cx="360" cy="360"/>
            </p14:xfrm>
          </p:contentPart>
        </mc:Choice>
        <mc:Fallback xmlns="">
          <p:pic>
            <p:nvPicPr>
              <p:cNvPr id="33" name="Ink 32">
                <a:extLst>
                  <a:ext uri="{FF2B5EF4-FFF2-40B4-BE49-F238E27FC236}">
                    <a16:creationId xmlns:a16="http://schemas.microsoft.com/office/drawing/2014/main" id="{8F11A732-359A-384F-ADBA-262A28197F94}"/>
                  </a:ext>
                </a:extLst>
              </p:cNvPr>
              <p:cNvPicPr/>
              <p:nvPr/>
            </p:nvPicPr>
            <p:blipFill>
              <a:blip r:embed="rId8"/>
              <a:stretch>
                <a:fillRect/>
              </a:stretch>
            </p:blipFill>
            <p:spPr>
              <a:xfrm>
                <a:off x="3388718" y="48086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4" name="Ink 33">
                <a:extLst>
                  <a:ext uri="{FF2B5EF4-FFF2-40B4-BE49-F238E27FC236}">
                    <a16:creationId xmlns:a16="http://schemas.microsoft.com/office/drawing/2014/main" id="{EA3D8762-D726-4349-8335-F324B54065F5}"/>
                  </a:ext>
                </a:extLst>
              </p14:cNvPr>
              <p14:cNvContentPartPr/>
              <p14:nvPr/>
            </p14:nvContentPartPr>
            <p14:xfrm>
              <a:off x="3230318" y="4864794"/>
              <a:ext cx="360" cy="360"/>
            </p14:xfrm>
          </p:contentPart>
        </mc:Choice>
        <mc:Fallback xmlns="">
          <p:pic>
            <p:nvPicPr>
              <p:cNvPr id="34" name="Ink 33">
                <a:extLst>
                  <a:ext uri="{FF2B5EF4-FFF2-40B4-BE49-F238E27FC236}">
                    <a16:creationId xmlns:a16="http://schemas.microsoft.com/office/drawing/2014/main" id="{EA3D8762-D726-4349-8335-F324B54065F5}"/>
                  </a:ext>
                </a:extLst>
              </p:cNvPr>
              <p:cNvPicPr/>
              <p:nvPr/>
            </p:nvPicPr>
            <p:blipFill>
              <a:blip r:embed="rId8"/>
              <a:stretch>
                <a:fillRect/>
              </a:stretch>
            </p:blipFill>
            <p:spPr>
              <a:xfrm>
                <a:off x="3212318" y="484715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35" name="Ink 34">
                <a:extLst>
                  <a:ext uri="{FF2B5EF4-FFF2-40B4-BE49-F238E27FC236}">
                    <a16:creationId xmlns:a16="http://schemas.microsoft.com/office/drawing/2014/main" id="{AAE198EF-A7D4-4B48-8574-DD5ABE2CA71A}"/>
                  </a:ext>
                </a:extLst>
              </p14:cNvPr>
              <p14:cNvContentPartPr/>
              <p14:nvPr/>
            </p14:nvContentPartPr>
            <p14:xfrm>
              <a:off x="3022958" y="4906554"/>
              <a:ext cx="360" cy="360"/>
            </p14:xfrm>
          </p:contentPart>
        </mc:Choice>
        <mc:Fallback xmlns="">
          <p:pic>
            <p:nvPicPr>
              <p:cNvPr id="35" name="Ink 34">
                <a:extLst>
                  <a:ext uri="{FF2B5EF4-FFF2-40B4-BE49-F238E27FC236}">
                    <a16:creationId xmlns:a16="http://schemas.microsoft.com/office/drawing/2014/main" id="{AAE198EF-A7D4-4B48-8574-DD5ABE2CA71A}"/>
                  </a:ext>
                </a:extLst>
              </p:cNvPr>
              <p:cNvPicPr/>
              <p:nvPr/>
            </p:nvPicPr>
            <p:blipFill>
              <a:blip r:embed="rId8"/>
              <a:stretch>
                <a:fillRect/>
              </a:stretch>
            </p:blipFill>
            <p:spPr>
              <a:xfrm>
                <a:off x="3005318" y="488855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6" name="Ink 35">
                <a:extLst>
                  <a:ext uri="{FF2B5EF4-FFF2-40B4-BE49-F238E27FC236}">
                    <a16:creationId xmlns:a16="http://schemas.microsoft.com/office/drawing/2014/main" id="{E9B13DB9-8C08-DE43-BEDA-13CBCA94CEAC}"/>
                  </a:ext>
                </a:extLst>
              </p14:cNvPr>
              <p14:cNvContentPartPr/>
              <p14:nvPr/>
            </p14:nvContentPartPr>
            <p14:xfrm>
              <a:off x="2824238" y="4960914"/>
              <a:ext cx="360" cy="360"/>
            </p14:xfrm>
          </p:contentPart>
        </mc:Choice>
        <mc:Fallback xmlns="">
          <p:pic>
            <p:nvPicPr>
              <p:cNvPr id="36" name="Ink 35">
                <a:extLst>
                  <a:ext uri="{FF2B5EF4-FFF2-40B4-BE49-F238E27FC236}">
                    <a16:creationId xmlns:a16="http://schemas.microsoft.com/office/drawing/2014/main" id="{E9B13DB9-8C08-DE43-BEDA-13CBCA94CEAC}"/>
                  </a:ext>
                </a:extLst>
              </p:cNvPr>
              <p:cNvPicPr/>
              <p:nvPr/>
            </p:nvPicPr>
            <p:blipFill>
              <a:blip r:embed="rId8"/>
              <a:stretch>
                <a:fillRect/>
              </a:stretch>
            </p:blipFill>
            <p:spPr>
              <a:xfrm>
                <a:off x="2806598" y="494291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37" name="Ink 36">
                <a:extLst>
                  <a:ext uri="{FF2B5EF4-FFF2-40B4-BE49-F238E27FC236}">
                    <a16:creationId xmlns:a16="http://schemas.microsoft.com/office/drawing/2014/main" id="{73950006-8ED4-D641-B2CC-04D104FCC046}"/>
                  </a:ext>
                </a:extLst>
              </p14:cNvPr>
              <p14:cNvContentPartPr/>
              <p14:nvPr/>
            </p14:nvContentPartPr>
            <p14:xfrm>
              <a:off x="2654318" y="5004834"/>
              <a:ext cx="360" cy="360"/>
            </p14:xfrm>
          </p:contentPart>
        </mc:Choice>
        <mc:Fallback xmlns="">
          <p:pic>
            <p:nvPicPr>
              <p:cNvPr id="37" name="Ink 36">
                <a:extLst>
                  <a:ext uri="{FF2B5EF4-FFF2-40B4-BE49-F238E27FC236}">
                    <a16:creationId xmlns:a16="http://schemas.microsoft.com/office/drawing/2014/main" id="{73950006-8ED4-D641-B2CC-04D104FCC046}"/>
                  </a:ext>
                </a:extLst>
              </p:cNvPr>
              <p:cNvPicPr/>
              <p:nvPr/>
            </p:nvPicPr>
            <p:blipFill>
              <a:blip r:embed="rId8"/>
              <a:stretch>
                <a:fillRect/>
              </a:stretch>
            </p:blipFill>
            <p:spPr>
              <a:xfrm>
                <a:off x="2636678" y="498719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38" name="Ink 37">
                <a:extLst>
                  <a:ext uri="{FF2B5EF4-FFF2-40B4-BE49-F238E27FC236}">
                    <a16:creationId xmlns:a16="http://schemas.microsoft.com/office/drawing/2014/main" id="{635FFA4C-21A0-5446-BDF7-4F70F1AD9044}"/>
                  </a:ext>
                </a:extLst>
              </p14:cNvPr>
              <p14:cNvContentPartPr/>
              <p14:nvPr/>
            </p14:nvContentPartPr>
            <p14:xfrm>
              <a:off x="2431478" y="5083674"/>
              <a:ext cx="360" cy="360"/>
            </p14:xfrm>
          </p:contentPart>
        </mc:Choice>
        <mc:Fallback xmlns="">
          <p:pic>
            <p:nvPicPr>
              <p:cNvPr id="38" name="Ink 37">
                <a:extLst>
                  <a:ext uri="{FF2B5EF4-FFF2-40B4-BE49-F238E27FC236}">
                    <a16:creationId xmlns:a16="http://schemas.microsoft.com/office/drawing/2014/main" id="{635FFA4C-21A0-5446-BDF7-4F70F1AD9044}"/>
                  </a:ext>
                </a:extLst>
              </p:cNvPr>
              <p:cNvPicPr/>
              <p:nvPr/>
            </p:nvPicPr>
            <p:blipFill>
              <a:blip r:embed="rId8"/>
              <a:stretch>
                <a:fillRect/>
              </a:stretch>
            </p:blipFill>
            <p:spPr>
              <a:xfrm>
                <a:off x="2413478" y="506567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39" name="Ink 38">
                <a:extLst>
                  <a:ext uri="{FF2B5EF4-FFF2-40B4-BE49-F238E27FC236}">
                    <a16:creationId xmlns:a16="http://schemas.microsoft.com/office/drawing/2014/main" id="{2092642F-1AD7-3E4B-A67B-262F002BB310}"/>
                  </a:ext>
                </a:extLst>
              </p14:cNvPr>
              <p14:cNvContentPartPr/>
              <p14:nvPr/>
            </p14:nvContentPartPr>
            <p14:xfrm>
              <a:off x="2229518" y="5145234"/>
              <a:ext cx="360" cy="360"/>
            </p14:xfrm>
          </p:contentPart>
        </mc:Choice>
        <mc:Fallback xmlns="">
          <p:pic>
            <p:nvPicPr>
              <p:cNvPr id="39" name="Ink 38">
                <a:extLst>
                  <a:ext uri="{FF2B5EF4-FFF2-40B4-BE49-F238E27FC236}">
                    <a16:creationId xmlns:a16="http://schemas.microsoft.com/office/drawing/2014/main" id="{2092642F-1AD7-3E4B-A67B-262F002BB310}"/>
                  </a:ext>
                </a:extLst>
              </p:cNvPr>
              <p:cNvPicPr/>
              <p:nvPr/>
            </p:nvPicPr>
            <p:blipFill>
              <a:blip r:embed="rId8"/>
              <a:stretch>
                <a:fillRect/>
              </a:stretch>
            </p:blipFill>
            <p:spPr>
              <a:xfrm>
                <a:off x="2211518" y="512759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40" name="Ink 39">
                <a:extLst>
                  <a:ext uri="{FF2B5EF4-FFF2-40B4-BE49-F238E27FC236}">
                    <a16:creationId xmlns:a16="http://schemas.microsoft.com/office/drawing/2014/main" id="{C3ECBD84-7775-6241-9C90-461DD8A56102}"/>
                  </a:ext>
                </a:extLst>
              </p14:cNvPr>
              <p14:cNvContentPartPr/>
              <p14:nvPr/>
            </p14:nvContentPartPr>
            <p14:xfrm>
              <a:off x="2094518" y="5175834"/>
              <a:ext cx="360" cy="360"/>
            </p14:xfrm>
          </p:contentPart>
        </mc:Choice>
        <mc:Fallback xmlns="">
          <p:pic>
            <p:nvPicPr>
              <p:cNvPr id="40" name="Ink 39">
                <a:extLst>
                  <a:ext uri="{FF2B5EF4-FFF2-40B4-BE49-F238E27FC236}">
                    <a16:creationId xmlns:a16="http://schemas.microsoft.com/office/drawing/2014/main" id="{C3ECBD84-7775-6241-9C90-461DD8A56102}"/>
                  </a:ext>
                </a:extLst>
              </p:cNvPr>
              <p:cNvPicPr/>
              <p:nvPr/>
            </p:nvPicPr>
            <p:blipFill>
              <a:blip r:embed="rId8"/>
              <a:stretch>
                <a:fillRect/>
              </a:stretch>
            </p:blipFill>
            <p:spPr>
              <a:xfrm>
                <a:off x="2076878" y="515819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41" name="Ink 40">
                <a:extLst>
                  <a:ext uri="{FF2B5EF4-FFF2-40B4-BE49-F238E27FC236}">
                    <a16:creationId xmlns:a16="http://schemas.microsoft.com/office/drawing/2014/main" id="{DCCF998B-5CEC-E14F-9B3F-7A2F564B3BB5}"/>
                  </a:ext>
                </a:extLst>
              </p14:cNvPr>
              <p14:cNvContentPartPr/>
              <p14:nvPr/>
            </p14:nvContentPartPr>
            <p14:xfrm>
              <a:off x="1996238" y="5212914"/>
              <a:ext cx="360" cy="360"/>
            </p14:xfrm>
          </p:contentPart>
        </mc:Choice>
        <mc:Fallback xmlns="">
          <p:pic>
            <p:nvPicPr>
              <p:cNvPr id="41" name="Ink 40">
                <a:extLst>
                  <a:ext uri="{FF2B5EF4-FFF2-40B4-BE49-F238E27FC236}">
                    <a16:creationId xmlns:a16="http://schemas.microsoft.com/office/drawing/2014/main" id="{DCCF998B-5CEC-E14F-9B3F-7A2F564B3BB5}"/>
                  </a:ext>
                </a:extLst>
              </p:cNvPr>
              <p:cNvPicPr/>
              <p:nvPr/>
            </p:nvPicPr>
            <p:blipFill>
              <a:blip r:embed="rId8"/>
              <a:stretch>
                <a:fillRect/>
              </a:stretch>
            </p:blipFill>
            <p:spPr>
              <a:xfrm>
                <a:off x="1978238" y="519491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42" name="Ink 41">
                <a:extLst>
                  <a:ext uri="{FF2B5EF4-FFF2-40B4-BE49-F238E27FC236}">
                    <a16:creationId xmlns:a16="http://schemas.microsoft.com/office/drawing/2014/main" id="{70241521-36A7-774C-A9B2-4D863FFEA6A2}"/>
                  </a:ext>
                </a:extLst>
              </p14:cNvPr>
              <p14:cNvContentPartPr/>
              <p14:nvPr/>
            </p14:nvContentPartPr>
            <p14:xfrm>
              <a:off x="2535518" y="5049834"/>
              <a:ext cx="360" cy="360"/>
            </p14:xfrm>
          </p:contentPart>
        </mc:Choice>
        <mc:Fallback xmlns="">
          <p:pic>
            <p:nvPicPr>
              <p:cNvPr id="42" name="Ink 41">
                <a:extLst>
                  <a:ext uri="{FF2B5EF4-FFF2-40B4-BE49-F238E27FC236}">
                    <a16:creationId xmlns:a16="http://schemas.microsoft.com/office/drawing/2014/main" id="{70241521-36A7-774C-A9B2-4D863FFEA6A2}"/>
                  </a:ext>
                </a:extLst>
              </p:cNvPr>
              <p:cNvPicPr/>
              <p:nvPr/>
            </p:nvPicPr>
            <p:blipFill>
              <a:blip r:embed="rId8"/>
              <a:stretch>
                <a:fillRect/>
              </a:stretch>
            </p:blipFill>
            <p:spPr>
              <a:xfrm>
                <a:off x="2517518" y="5031834"/>
                <a:ext cx="36000" cy="36000"/>
              </a:xfrm>
              <a:prstGeom prst="rect">
                <a:avLst/>
              </a:prstGeom>
            </p:spPr>
          </p:pic>
        </mc:Fallback>
      </mc:AlternateContent>
      <p:pic>
        <p:nvPicPr>
          <p:cNvPr id="62" name="Picture 61" descr="A picture containing drawing, clock&#10;&#10;Description automatically generated">
            <a:extLst>
              <a:ext uri="{FF2B5EF4-FFF2-40B4-BE49-F238E27FC236}">
                <a16:creationId xmlns:a16="http://schemas.microsoft.com/office/drawing/2014/main" id="{C3E33110-1B71-8144-AAF7-CB3C2F8183E7}"/>
              </a:ext>
            </a:extLst>
          </p:cNvPr>
          <p:cNvPicPr>
            <a:picLocks noChangeAspect="1"/>
          </p:cNvPicPr>
          <p:nvPr/>
        </p:nvPicPr>
        <p:blipFill>
          <a:blip r:embed="rId34"/>
          <a:stretch>
            <a:fillRect/>
          </a:stretch>
        </p:blipFill>
        <p:spPr>
          <a:xfrm>
            <a:off x="2721811" y="5619413"/>
            <a:ext cx="1978526" cy="1978526"/>
          </a:xfrm>
          <a:prstGeom prst="rect">
            <a:avLst/>
          </a:prstGeom>
        </p:spPr>
      </p:pic>
    </p:spTree>
    <p:extLst>
      <p:ext uri="{BB962C8B-B14F-4D97-AF65-F5344CB8AC3E}">
        <p14:creationId xmlns:p14="http://schemas.microsoft.com/office/powerpoint/2010/main" val="1249072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64D39-0828-A144-BC0D-B4C8F7945715}"/>
              </a:ext>
            </a:extLst>
          </p:cNvPr>
          <p:cNvSpPr>
            <a:spLocks noGrp="1"/>
          </p:cNvSpPr>
          <p:nvPr>
            <p:ph type="title"/>
          </p:nvPr>
        </p:nvSpPr>
        <p:spPr>
          <a:xfrm>
            <a:off x="471488" y="486837"/>
            <a:ext cx="5915025" cy="573868"/>
          </a:xfrm>
        </p:spPr>
        <p:txBody>
          <a:bodyPr>
            <a:normAutofit/>
          </a:bodyPr>
          <a:lstStyle/>
          <a:p>
            <a:pPr algn="ctr"/>
            <a:r>
              <a:rPr lang="en-US" dirty="0" err="1">
                <a:latin typeface="Comic Sans MS" panose="030F0902030302020204" pitchFamily="66" charset="0"/>
              </a:rPr>
              <a:t>Scaredy</a:t>
            </a:r>
            <a:r>
              <a:rPr lang="en-US" dirty="0">
                <a:latin typeface="Comic Sans MS" panose="030F0902030302020204" pitchFamily="66" charset="0"/>
              </a:rPr>
              <a:t> Cat</a:t>
            </a:r>
          </a:p>
        </p:txBody>
      </p:sp>
      <p:sp>
        <p:nvSpPr>
          <p:cNvPr id="6" name="TextBox 5">
            <a:extLst>
              <a:ext uri="{FF2B5EF4-FFF2-40B4-BE49-F238E27FC236}">
                <a16:creationId xmlns:a16="http://schemas.microsoft.com/office/drawing/2014/main" id="{85F37297-6BB9-2A40-ADE6-5773CC1A4F84}"/>
              </a:ext>
            </a:extLst>
          </p:cNvPr>
          <p:cNvSpPr txBox="1"/>
          <p:nvPr/>
        </p:nvSpPr>
        <p:spPr>
          <a:xfrm>
            <a:off x="530352" y="1119976"/>
            <a:ext cx="5915025" cy="1200329"/>
          </a:xfrm>
          <a:prstGeom prst="rect">
            <a:avLst/>
          </a:prstGeom>
          <a:noFill/>
        </p:spPr>
        <p:txBody>
          <a:bodyPr wrap="square" rtlCol="0">
            <a:spAutoFit/>
          </a:bodyPr>
          <a:lstStyle/>
          <a:p>
            <a:pPr algn="just"/>
            <a:r>
              <a:rPr lang="en-US" dirty="0"/>
              <a:t>When cats get scared, their whole body changes. Their hair stands up, their claws come out, their back arches. </a:t>
            </a:r>
          </a:p>
          <a:p>
            <a:pPr algn="just"/>
            <a:endParaRPr lang="en-US" dirty="0"/>
          </a:p>
          <a:p>
            <a:pPr algn="just"/>
            <a:r>
              <a:rPr lang="en-US" dirty="0" err="1"/>
              <a:t>Colour</a:t>
            </a:r>
            <a:r>
              <a:rPr lang="en-US" dirty="0"/>
              <a:t> in the picture of </a:t>
            </a:r>
            <a:r>
              <a:rPr lang="en-US" dirty="0" err="1"/>
              <a:t>Scaredy</a:t>
            </a:r>
            <a:r>
              <a:rPr lang="en-US" dirty="0"/>
              <a:t> Cat</a:t>
            </a:r>
          </a:p>
        </p:txBody>
      </p:sp>
      <p:pic>
        <p:nvPicPr>
          <p:cNvPr id="8" name="Picture 7" descr="A picture containing drawing&#10;&#10;Description automatically generated">
            <a:extLst>
              <a:ext uri="{FF2B5EF4-FFF2-40B4-BE49-F238E27FC236}">
                <a16:creationId xmlns:a16="http://schemas.microsoft.com/office/drawing/2014/main" id="{A7F5A47C-60BD-6F45-A132-6E230A621BC2}"/>
              </a:ext>
            </a:extLst>
          </p:cNvPr>
          <p:cNvPicPr>
            <a:picLocks noChangeAspect="1"/>
          </p:cNvPicPr>
          <p:nvPr/>
        </p:nvPicPr>
        <p:blipFill>
          <a:blip r:embed="rId2"/>
          <a:stretch>
            <a:fillRect/>
          </a:stretch>
        </p:blipFill>
        <p:spPr>
          <a:xfrm>
            <a:off x="949579" y="2541419"/>
            <a:ext cx="4958842" cy="6602581"/>
          </a:xfrm>
          <a:prstGeom prst="rect">
            <a:avLst/>
          </a:prstGeom>
        </p:spPr>
      </p:pic>
    </p:spTree>
    <p:extLst>
      <p:ext uri="{BB962C8B-B14F-4D97-AF65-F5344CB8AC3E}">
        <p14:creationId xmlns:p14="http://schemas.microsoft.com/office/powerpoint/2010/main" val="800059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336E733-ADD0-F04A-8CEF-2F53AF81CE92}"/>
              </a:ext>
            </a:extLst>
          </p:cNvPr>
          <p:cNvSpPr>
            <a:spLocks noGrp="1"/>
          </p:cNvSpPr>
          <p:nvPr>
            <p:ph type="title"/>
          </p:nvPr>
        </p:nvSpPr>
        <p:spPr>
          <a:xfrm>
            <a:off x="471488" y="486837"/>
            <a:ext cx="5915025" cy="573868"/>
          </a:xfrm>
        </p:spPr>
        <p:txBody>
          <a:bodyPr>
            <a:normAutofit/>
          </a:bodyPr>
          <a:lstStyle/>
          <a:p>
            <a:pPr algn="ctr"/>
            <a:r>
              <a:rPr lang="en-US" dirty="0" err="1">
                <a:latin typeface="Comic Sans MS" panose="030F0902030302020204" pitchFamily="66" charset="0"/>
              </a:rPr>
              <a:t>Scaredy</a:t>
            </a:r>
            <a:r>
              <a:rPr lang="en-US" dirty="0">
                <a:latin typeface="Comic Sans MS" panose="030F0902030302020204" pitchFamily="66" charset="0"/>
              </a:rPr>
              <a:t> Cat</a:t>
            </a:r>
          </a:p>
        </p:txBody>
      </p:sp>
      <p:sp>
        <p:nvSpPr>
          <p:cNvPr id="5" name="TextBox 4">
            <a:extLst>
              <a:ext uri="{FF2B5EF4-FFF2-40B4-BE49-F238E27FC236}">
                <a16:creationId xmlns:a16="http://schemas.microsoft.com/office/drawing/2014/main" id="{A4A0D4A1-3C7C-194A-8967-0E76A715B258}"/>
              </a:ext>
            </a:extLst>
          </p:cNvPr>
          <p:cNvSpPr txBox="1"/>
          <p:nvPr/>
        </p:nvSpPr>
        <p:spPr>
          <a:xfrm>
            <a:off x="471488" y="1068933"/>
            <a:ext cx="5911025" cy="707886"/>
          </a:xfrm>
          <a:prstGeom prst="rect">
            <a:avLst/>
          </a:prstGeom>
          <a:noFill/>
        </p:spPr>
        <p:txBody>
          <a:bodyPr wrap="square" rtlCol="0">
            <a:spAutoFit/>
          </a:bodyPr>
          <a:lstStyle/>
          <a:p>
            <a:pPr algn="just"/>
            <a:r>
              <a:rPr lang="en-US" sz="2000" dirty="0"/>
              <a:t>What can you do to make </a:t>
            </a:r>
            <a:r>
              <a:rPr lang="en-US" sz="2000" dirty="0" err="1"/>
              <a:t>Scaredy</a:t>
            </a:r>
            <a:r>
              <a:rPr lang="en-US" sz="2000" dirty="0"/>
              <a:t> Cat feel better? Draw your ideas in the box </a:t>
            </a:r>
          </a:p>
        </p:txBody>
      </p:sp>
      <p:sp>
        <p:nvSpPr>
          <p:cNvPr id="6" name="Rounded Rectangle 5">
            <a:extLst>
              <a:ext uri="{FF2B5EF4-FFF2-40B4-BE49-F238E27FC236}">
                <a16:creationId xmlns:a16="http://schemas.microsoft.com/office/drawing/2014/main" id="{70FDDAF0-614C-7B40-B8BE-4D0A02EED532}"/>
              </a:ext>
            </a:extLst>
          </p:cNvPr>
          <p:cNvSpPr/>
          <p:nvPr/>
        </p:nvSpPr>
        <p:spPr>
          <a:xfrm>
            <a:off x="621792" y="1938528"/>
            <a:ext cx="5760721" cy="6803136"/>
          </a:xfrm>
          <a:prstGeom prst="roundRect">
            <a:avLst/>
          </a:prstGeom>
          <a:ln w="571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451207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3EA0403-2CF9-684E-AFA3-CFC122510E96}"/>
              </a:ext>
            </a:extLst>
          </p:cNvPr>
          <p:cNvSpPr txBox="1"/>
          <p:nvPr/>
        </p:nvSpPr>
        <p:spPr>
          <a:xfrm>
            <a:off x="471487" y="1152144"/>
            <a:ext cx="5915025" cy="1508105"/>
          </a:xfrm>
          <a:prstGeom prst="rect">
            <a:avLst/>
          </a:prstGeom>
          <a:noFill/>
        </p:spPr>
        <p:txBody>
          <a:bodyPr wrap="square" rtlCol="0">
            <a:spAutoFit/>
          </a:bodyPr>
          <a:lstStyle/>
          <a:p>
            <a:pPr>
              <a:spcAft>
                <a:spcPts val="1200"/>
              </a:spcAft>
            </a:pPr>
            <a:r>
              <a:rPr lang="en-US" sz="1600" dirty="0"/>
              <a:t>Little children are the same as the </a:t>
            </a:r>
            <a:r>
              <a:rPr lang="en-US" sz="1600" dirty="0" err="1"/>
              <a:t>scaredy</a:t>
            </a:r>
            <a:r>
              <a:rPr lang="en-US" sz="1600" dirty="0"/>
              <a:t> cat! When you are scared, or mad, or sad, your body changes! </a:t>
            </a:r>
            <a:endParaRPr lang="en-US" dirty="0"/>
          </a:p>
          <a:p>
            <a:r>
              <a:rPr lang="en-US" sz="1600" dirty="0"/>
              <a:t>Draw a pictures of yourself when you are happy, sad, mad and scared. </a:t>
            </a:r>
          </a:p>
          <a:p>
            <a:endParaRPr lang="en-US" dirty="0"/>
          </a:p>
        </p:txBody>
      </p:sp>
      <p:sp>
        <p:nvSpPr>
          <p:cNvPr id="5" name="Title 1">
            <a:extLst>
              <a:ext uri="{FF2B5EF4-FFF2-40B4-BE49-F238E27FC236}">
                <a16:creationId xmlns:a16="http://schemas.microsoft.com/office/drawing/2014/main" id="{D9B5740D-F79A-524E-9813-BB2F2DC367A6}"/>
              </a:ext>
            </a:extLst>
          </p:cNvPr>
          <p:cNvSpPr txBox="1">
            <a:spLocks/>
          </p:cNvSpPr>
          <p:nvPr/>
        </p:nvSpPr>
        <p:spPr>
          <a:xfrm>
            <a:off x="471488" y="486837"/>
            <a:ext cx="5915025" cy="57386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dirty="0">
                <a:latin typeface="Comic Sans MS" panose="030F0902030302020204" pitchFamily="66" charset="0"/>
              </a:rPr>
              <a:t>Body Feelings</a:t>
            </a:r>
          </a:p>
        </p:txBody>
      </p:sp>
      <p:graphicFrame>
        <p:nvGraphicFramePr>
          <p:cNvPr id="8" name="Table 7">
            <a:extLst>
              <a:ext uri="{FF2B5EF4-FFF2-40B4-BE49-F238E27FC236}">
                <a16:creationId xmlns:a16="http://schemas.microsoft.com/office/drawing/2014/main" id="{4E94BBDA-A77B-B741-93B8-592A712A7FAA}"/>
              </a:ext>
            </a:extLst>
          </p:cNvPr>
          <p:cNvGraphicFramePr>
            <a:graphicFrameLocks noGrp="1"/>
          </p:cNvGraphicFramePr>
          <p:nvPr>
            <p:extLst>
              <p:ext uri="{D42A27DB-BD31-4B8C-83A1-F6EECF244321}">
                <p14:modId xmlns:p14="http://schemas.microsoft.com/office/powerpoint/2010/main" val="3929474516"/>
              </p:ext>
            </p:extLst>
          </p:nvPr>
        </p:nvGraphicFramePr>
        <p:xfrm>
          <a:off x="471487" y="2560320"/>
          <a:ext cx="5915024" cy="5870448"/>
        </p:xfrm>
        <a:graphic>
          <a:graphicData uri="http://schemas.openxmlformats.org/drawingml/2006/table">
            <a:tbl>
              <a:tblPr firstRow="1" bandRow="1">
                <a:tableStyleId>{5940675A-B579-460E-94D1-54222C63F5DA}</a:tableStyleId>
              </a:tblPr>
              <a:tblGrid>
                <a:gridCol w="2957512">
                  <a:extLst>
                    <a:ext uri="{9D8B030D-6E8A-4147-A177-3AD203B41FA5}">
                      <a16:colId xmlns:a16="http://schemas.microsoft.com/office/drawing/2014/main" val="2925916871"/>
                    </a:ext>
                  </a:extLst>
                </a:gridCol>
                <a:gridCol w="2957512">
                  <a:extLst>
                    <a:ext uri="{9D8B030D-6E8A-4147-A177-3AD203B41FA5}">
                      <a16:colId xmlns:a16="http://schemas.microsoft.com/office/drawing/2014/main" val="942473913"/>
                    </a:ext>
                  </a:extLst>
                </a:gridCol>
              </a:tblGrid>
              <a:tr h="2935224">
                <a:tc>
                  <a:txBody>
                    <a:bodyPr/>
                    <a:lstStyle/>
                    <a:p>
                      <a:pPr algn="ctr"/>
                      <a:r>
                        <a:rPr lang="en-US" sz="1600" dirty="0"/>
                        <a:t>Happy</a:t>
                      </a:r>
                    </a:p>
                  </a:txBody>
                  <a:tcPr/>
                </a:tc>
                <a:tc>
                  <a:txBody>
                    <a:bodyPr/>
                    <a:lstStyle/>
                    <a:p>
                      <a:pPr algn="ctr"/>
                      <a:r>
                        <a:rPr lang="en-US" sz="1600" dirty="0"/>
                        <a:t>Sad</a:t>
                      </a:r>
                    </a:p>
                  </a:txBody>
                  <a:tcPr/>
                </a:tc>
                <a:extLst>
                  <a:ext uri="{0D108BD9-81ED-4DB2-BD59-A6C34878D82A}">
                    <a16:rowId xmlns:a16="http://schemas.microsoft.com/office/drawing/2014/main" val="3772246241"/>
                  </a:ext>
                </a:extLst>
              </a:tr>
              <a:tr h="2935224">
                <a:tc>
                  <a:txBody>
                    <a:bodyPr/>
                    <a:lstStyle/>
                    <a:p>
                      <a:pPr algn="ctr"/>
                      <a:r>
                        <a:rPr lang="en-US" sz="1600" dirty="0"/>
                        <a:t>Mad</a:t>
                      </a:r>
                    </a:p>
                  </a:txBody>
                  <a:tcPr/>
                </a:tc>
                <a:tc>
                  <a:txBody>
                    <a:bodyPr/>
                    <a:lstStyle/>
                    <a:p>
                      <a:pPr algn="ctr"/>
                      <a:r>
                        <a:rPr lang="en-US" sz="1600" dirty="0"/>
                        <a:t>Scared</a:t>
                      </a:r>
                    </a:p>
                  </a:txBody>
                  <a:tcPr/>
                </a:tc>
                <a:extLst>
                  <a:ext uri="{0D108BD9-81ED-4DB2-BD59-A6C34878D82A}">
                    <a16:rowId xmlns:a16="http://schemas.microsoft.com/office/drawing/2014/main" val="2357559091"/>
                  </a:ext>
                </a:extLst>
              </a:tr>
            </a:tbl>
          </a:graphicData>
        </a:graphic>
      </p:graphicFrame>
    </p:spTree>
    <p:extLst>
      <p:ext uri="{BB962C8B-B14F-4D97-AF65-F5344CB8AC3E}">
        <p14:creationId xmlns:p14="http://schemas.microsoft.com/office/powerpoint/2010/main" val="42844603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64ED6-1B89-7947-B56F-D9904262BD0D}"/>
              </a:ext>
            </a:extLst>
          </p:cNvPr>
          <p:cNvSpPr>
            <a:spLocks noGrp="1"/>
          </p:cNvSpPr>
          <p:nvPr>
            <p:ph type="title"/>
          </p:nvPr>
        </p:nvSpPr>
        <p:spPr>
          <a:xfrm>
            <a:off x="471486" y="388393"/>
            <a:ext cx="5915025" cy="610444"/>
          </a:xfrm>
        </p:spPr>
        <p:txBody>
          <a:bodyPr/>
          <a:lstStyle/>
          <a:p>
            <a:pPr algn="ctr"/>
            <a:r>
              <a:rPr lang="en-US" dirty="0">
                <a:latin typeface="Comic Sans MS" panose="030F0902030302020204" pitchFamily="66" charset="0"/>
              </a:rPr>
              <a:t>Body Feelings</a:t>
            </a:r>
          </a:p>
        </p:txBody>
      </p:sp>
      <p:sp>
        <p:nvSpPr>
          <p:cNvPr id="4" name="TextBox 3">
            <a:extLst>
              <a:ext uri="{FF2B5EF4-FFF2-40B4-BE49-F238E27FC236}">
                <a16:creationId xmlns:a16="http://schemas.microsoft.com/office/drawing/2014/main" id="{87188479-986C-A648-BF51-2006337E5258}"/>
              </a:ext>
            </a:extLst>
          </p:cNvPr>
          <p:cNvSpPr txBox="1"/>
          <p:nvPr/>
        </p:nvSpPr>
        <p:spPr>
          <a:xfrm>
            <a:off x="471485" y="998837"/>
            <a:ext cx="5915025" cy="1077218"/>
          </a:xfrm>
          <a:prstGeom prst="rect">
            <a:avLst/>
          </a:prstGeom>
          <a:noFill/>
        </p:spPr>
        <p:txBody>
          <a:bodyPr wrap="square" rtlCol="0">
            <a:spAutoFit/>
          </a:bodyPr>
          <a:lstStyle/>
          <a:p>
            <a:pPr>
              <a:spcAft>
                <a:spcPts val="1200"/>
              </a:spcAft>
            </a:pPr>
            <a:r>
              <a:rPr lang="en-US" dirty="0"/>
              <a:t>Think about how you helped </a:t>
            </a:r>
            <a:r>
              <a:rPr lang="en-US" dirty="0" err="1"/>
              <a:t>Scaredy</a:t>
            </a:r>
            <a:r>
              <a:rPr lang="en-US" dirty="0"/>
              <a:t> Cat. What do you need to feel better when you are feeling scared, sad or mad?</a:t>
            </a:r>
          </a:p>
          <a:p>
            <a:r>
              <a:rPr lang="en-US" dirty="0"/>
              <a:t>Draw your ideas in the box</a:t>
            </a:r>
          </a:p>
        </p:txBody>
      </p:sp>
      <p:sp>
        <p:nvSpPr>
          <p:cNvPr id="5" name="Rounded Rectangle 4">
            <a:extLst>
              <a:ext uri="{FF2B5EF4-FFF2-40B4-BE49-F238E27FC236}">
                <a16:creationId xmlns:a16="http://schemas.microsoft.com/office/drawing/2014/main" id="{5F3D101D-3CD2-1148-A801-503EC927ABEB}"/>
              </a:ext>
            </a:extLst>
          </p:cNvPr>
          <p:cNvSpPr/>
          <p:nvPr/>
        </p:nvSpPr>
        <p:spPr>
          <a:xfrm>
            <a:off x="471487" y="2078610"/>
            <a:ext cx="5915025" cy="6803136"/>
          </a:xfrm>
          <a:prstGeom prst="roundRect">
            <a:avLst/>
          </a:prstGeom>
          <a:ln w="571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063979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552AD-8019-3745-9543-4548A701266D}"/>
              </a:ext>
            </a:extLst>
          </p:cNvPr>
          <p:cNvSpPr>
            <a:spLocks noGrp="1"/>
          </p:cNvSpPr>
          <p:nvPr>
            <p:ph type="title"/>
          </p:nvPr>
        </p:nvSpPr>
        <p:spPr>
          <a:xfrm>
            <a:off x="471488" y="486837"/>
            <a:ext cx="5915025" cy="421212"/>
          </a:xfrm>
        </p:spPr>
        <p:txBody>
          <a:bodyPr>
            <a:noAutofit/>
          </a:bodyPr>
          <a:lstStyle/>
          <a:p>
            <a:pPr algn="ctr"/>
            <a:r>
              <a:rPr lang="en-US" sz="2400" b="1" dirty="0">
                <a:latin typeface="Comic Sans MS" panose="030F0902030302020204" pitchFamily="66" charset="0"/>
              </a:rPr>
              <a:t>My Comfy Place</a:t>
            </a:r>
          </a:p>
        </p:txBody>
      </p:sp>
      <p:sp>
        <p:nvSpPr>
          <p:cNvPr id="4" name="TextBox 3">
            <a:extLst>
              <a:ext uri="{FF2B5EF4-FFF2-40B4-BE49-F238E27FC236}">
                <a16:creationId xmlns:a16="http://schemas.microsoft.com/office/drawing/2014/main" id="{B11109F1-5411-F743-B9AB-5A469E459171}"/>
              </a:ext>
            </a:extLst>
          </p:cNvPr>
          <p:cNvSpPr txBox="1"/>
          <p:nvPr/>
        </p:nvSpPr>
        <p:spPr>
          <a:xfrm>
            <a:off x="128587" y="8121719"/>
            <a:ext cx="6029325" cy="892552"/>
          </a:xfrm>
          <a:prstGeom prst="rect">
            <a:avLst/>
          </a:prstGeom>
          <a:noFill/>
        </p:spPr>
        <p:txBody>
          <a:bodyPr wrap="square" rtlCol="0">
            <a:spAutoFit/>
          </a:bodyPr>
          <a:lstStyle/>
          <a:p>
            <a:r>
              <a:rPr lang="en-US" sz="1300" dirty="0"/>
              <a:t>Draw your very own comfy place. Your comfy place can have anything that will make you feel better. Things that make you feel happy when you are feeling sad. You can go to your happy place in your imagination when you are feeling sad, when you need some time to calm down, or even when you are feeling happy!</a:t>
            </a:r>
          </a:p>
        </p:txBody>
      </p:sp>
      <p:sp>
        <p:nvSpPr>
          <p:cNvPr id="7" name="Cloud 6">
            <a:extLst>
              <a:ext uri="{FF2B5EF4-FFF2-40B4-BE49-F238E27FC236}">
                <a16:creationId xmlns:a16="http://schemas.microsoft.com/office/drawing/2014/main" id="{B58B1B4E-504F-7B4E-AA47-44BC53E91C11}"/>
              </a:ext>
            </a:extLst>
          </p:cNvPr>
          <p:cNvSpPr/>
          <p:nvPr/>
        </p:nvSpPr>
        <p:spPr>
          <a:xfrm>
            <a:off x="128588" y="908048"/>
            <a:ext cx="6572250" cy="7092951"/>
          </a:xfrm>
          <a:prstGeom prst="cloud">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loud 8">
            <a:extLst>
              <a:ext uri="{FF2B5EF4-FFF2-40B4-BE49-F238E27FC236}">
                <a16:creationId xmlns:a16="http://schemas.microsoft.com/office/drawing/2014/main" id="{3FD8F69A-2A65-F448-A6A9-F6F229D78F87}"/>
              </a:ext>
            </a:extLst>
          </p:cNvPr>
          <p:cNvSpPr/>
          <p:nvPr/>
        </p:nvSpPr>
        <p:spPr>
          <a:xfrm rot="5810125">
            <a:off x="5943555" y="5976020"/>
            <a:ext cx="711423" cy="821494"/>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loud 9">
            <a:extLst>
              <a:ext uri="{FF2B5EF4-FFF2-40B4-BE49-F238E27FC236}">
                <a16:creationId xmlns:a16="http://schemas.microsoft.com/office/drawing/2014/main" id="{BB077DDA-1CCB-A948-AF74-6E2A1AF866C6}"/>
              </a:ext>
            </a:extLst>
          </p:cNvPr>
          <p:cNvSpPr/>
          <p:nvPr/>
        </p:nvSpPr>
        <p:spPr>
          <a:xfrm>
            <a:off x="6145881" y="7084206"/>
            <a:ext cx="457201" cy="517939"/>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loud 10">
            <a:extLst>
              <a:ext uri="{FF2B5EF4-FFF2-40B4-BE49-F238E27FC236}">
                <a16:creationId xmlns:a16="http://schemas.microsoft.com/office/drawing/2014/main" id="{BC5F9EE3-19BC-244F-A4C4-AD89D92E0164}"/>
              </a:ext>
            </a:extLst>
          </p:cNvPr>
          <p:cNvSpPr/>
          <p:nvPr/>
        </p:nvSpPr>
        <p:spPr>
          <a:xfrm>
            <a:off x="5849103" y="7757033"/>
            <a:ext cx="296778" cy="304325"/>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91458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1A5D4-14B9-7C42-9934-48152FFE235D}"/>
              </a:ext>
            </a:extLst>
          </p:cNvPr>
          <p:cNvSpPr>
            <a:spLocks noGrp="1"/>
          </p:cNvSpPr>
          <p:nvPr>
            <p:ph type="title"/>
          </p:nvPr>
        </p:nvSpPr>
        <p:spPr>
          <a:xfrm>
            <a:off x="471488" y="486836"/>
            <a:ext cx="5915025" cy="813327"/>
          </a:xfrm>
        </p:spPr>
        <p:txBody>
          <a:bodyPr/>
          <a:lstStyle/>
          <a:p>
            <a:pPr algn="ctr"/>
            <a:r>
              <a:rPr lang="en-US" dirty="0"/>
              <a:t>Square Breathing </a:t>
            </a:r>
          </a:p>
        </p:txBody>
      </p:sp>
      <p:sp>
        <p:nvSpPr>
          <p:cNvPr id="30" name="Rectangle 29">
            <a:extLst>
              <a:ext uri="{FF2B5EF4-FFF2-40B4-BE49-F238E27FC236}">
                <a16:creationId xmlns:a16="http://schemas.microsoft.com/office/drawing/2014/main" id="{C94A69EA-EC5F-C24F-B97B-934B85286A78}"/>
              </a:ext>
            </a:extLst>
          </p:cNvPr>
          <p:cNvSpPr/>
          <p:nvPr/>
        </p:nvSpPr>
        <p:spPr>
          <a:xfrm>
            <a:off x="1269801" y="1884889"/>
            <a:ext cx="4318397" cy="4315886"/>
          </a:xfrm>
          <a:prstGeom prst="rect">
            <a:avLst/>
          </a:prstGeom>
          <a:noFill/>
          <a:ln w="762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Bent Arrow 35">
            <a:extLst>
              <a:ext uri="{FF2B5EF4-FFF2-40B4-BE49-F238E27FC236}">
                <a16:creationId xmlns:a16="http://schemas.microsoft.com/office/drawing/2014/main" id="{81E88FAC-26E7-1F4F-B670-56561776A94F}"/>
              </a:ext>
            </a:extLst>
          </p:cNvPr>
          <p:cNvSpPr/>
          <p:nvPr/>
        </p:nvSpPr>
        <p:spPr>
          <a:xfrm>
            <a:off x="840463" y="1325126"/>
            <a:ext cx="785812" cy="94297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7" name="Bent Arrow 36">
            <a:extLst>
              <a:ext uri="{FF2B5EF4-FFF2-40B4-BE49-F238E27FC236}">
                <a16:creationId xmlns:a16="http://schemas.microsoft.com/office/drawing/2014/main" id="{6DD9B344-527A-5A47-AEC6-AD1DA139FD56}"/>
              </a:ext>
            </a:extLst>
          </p:cNvPr>
          <p:cNvSpPr/>
          <p:nvPr/>
        </p:nvSpPr>
        <p:spPr>
          <a:xfrm rot="5400000">
            <a:off x="5351243" y="1304991"/>
            <a:ext cx="944870" cy="98514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Bent Arrow 37">
            <a:extLst>
              <a:ext uri="{FF2B5EF4-FFF2-40B4-BE49-F238E27FC236}">
                <a16:creationId xmlns:a16="http://schemas.microsoft.com/office/drawing/2014/main" id="{3D441FB7-6924-A64D-942D-CC09FE26FEC2}"/>
              </a:ext>
            </a:extLst>
          </p:cNvPr>
          <p:cNvSpPr/>
          <p:nvPr/>
        </p:nvSpPr>
        <p:spPr>
          <a:xfrm rot="10800000">
            <a:off x="5272033" y="5909775"/>
            <a:ext cx="944870" cy="98514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TextBox 38">
            <a:extLst>
              <a:ext uri="{FF2B5EF4-FFF2-40B4-BE49-F238E27FC236}">
                <a16:creationId xmlns:a16="http://schemas.microsoft.com/office/drawing/2014/main" id="{3A3D272E-9715-5D41-A40B-8F9B545AB9BD}"/>
              </a:ext>
            </a:extLst>
          </p:cNvPr>
          <p:cNvSpPr txBox="1"/>
          <p:nvPr/>
        </p:nvSpPr>
        <p:spPr>
          <a:xfrm>
            <a:off x="2228850" y="1402318"/>
            <a:ext cx="2671764" cy="369332"/>
          </a:xfrm>
          <a:prstGeom prst="rect">
            <a:avLst/>
          </a:prstGeom>
          <a:noFill/>
        </p:spPr>
        <p:txBody>
          <a:bodyPr wrap="square" rtlCol="0">
            <a:spAutoFit/>
          </a:bodyPr>
          <a:lstStyle/>
          <a:p>
            <a:r>
              <a:rPr lang="en-US" dirty="0"/>
              <a:t>Hold for 4 seconds</a:t>
            </a:r>
          </a:p>
        </p:txBody>
      </p:sp>
      <p:sp>
        <p:nvSpPr>
          <p:cNvPr id="40" name="TextBox 39">
            <a:extLst>
              <a:ext uri="{FF2B5EF4-FFF2-40B4-BE49-F238E27FC236}">
                <a16:creationId xmlns:a16="http://schemas.microsoft.com/office/drawing/2014/main" id="{1D69CFC3-5A9F-FA41-B459-A3D1C7BA32F3}"/>
              </a:ext>
            </a:extLst>
          </p:cNvPr>
          <p:cNvSpPr txBox="1"/>
          <p:nvPr/>
        </p:nvSpPr>
        <p:spPr>
          <a:xfrm>
            <a:off x="2093117" y="6488545"/>
            <a:ext cx="2671764" cy="369332"/>
          </a:xfrm>
          <a:prstGeom prst="rect">
            <a:avLst/>
          </a:prstGeom>
          <a:noFill/>
        </p:spPr>
        <p:txBody>
          <a:bodyPr wrap="square" rtlCol="0">
            <a:spAutoFit/>
          </a:bodyPr>
          <a:lstStyle/>
          <a:p>
            <a:r>
              <a:rPr lang="en-US" dirty="0"/>
              <a:t>Hold for 4 seconds</a:t>
            </a:r>
          </a:p>
        </p:txBody>
      </p:sp>
      <p:sp>
        <p:nvSpPr>
          <p:cNvPr id="42" name="TextBox 41">
            <a:extLst>
              <a:ext uri="{FF2B5EF4-FFF2-40B4-BE49-F238E27FC236}">
                <a16:creationId xmlns:a16="http://schemas.microsoft.com/office/drawing/2014/main" id="{FC3E337B-628D-7E49-8AF0-BAB123856060}"/>
              </a:ext>
            </a:extLst>
          </p:cNvPr>
          <p:cNvSpPr txBox="1"/>
          <p:nvPr/>
        </p:nvSpPr>
        <p:spPr>
          <a:xfrm rot="16200000">
            <a:off x="-378619" y="3858166"/>
            <a:ext cx="2671764" cy="369332"/>
          </a:xfrm>
          <a:prstGeom prst="rect">
            <a:avLst/>
          </a:prstGeom>
          <a:noFill/>
        </p:spPr>
        <p:txBody>
          <a:bodyPr wrap="square" rtlCol="0">
            <a:spAutoFit/>
          </a:bodyPr>
          <a:lstStyle/>
          <a:p>
            <a:r>
              <a:rPr lang="en-US" dirty="0"/>
              <a:t>Breathe in for 4 seconds</a:t>
            </a:r>
          </a:p>
        </p:txBody>
      </p:sp>
      <p:sp>
        <p:nvSpPr>
          <p:cNvPr id="43" name="TextBox 42">
            <a:extLst>
              <a:ext uri="{FF2B5EF4-FFF2-40B4-BE49-F238E27FC236}">
                <a16:creationId xmlns:a16="http://schemas.microsoft.com/office/drawing/2014/main" id="{085FF173-0DEC-7B41-A8C8-037D6D6611BA}"/>
              </a:ext>
            </a:extLst>
          </p:cNvPr>
          <p:cNvSpPr txBox="1"/>
          <p:nvPr/>
        </p:nvSpPr>
        <p:spPr>
          <a:xfrm rot="5400000">
            <a:off x="4749522" y="3858166"/>
            <a:ext cx="2671764" cy="369332"/>
          </a:xfrm>
          <a:prstGeom prst="rect">
            <a:avLst/>
          </a:prstGeom>
          <a:noFill/>
        </p:spPr>
        <p:txBody>
          <a:bodyPr wrap="square" rtlCol="0">
            <a:spAutoFit/>
          </a:bodyPr>
          <a:lstStyle/>
          <a:p>
            <a:r>
              <a:rPr lang="en-US" dirty="0"/>
              <a:t>Breathe out for 4 seconds</a:t>
            </a:r>
          </a:p>
        </p:txBody>
      </p:sp>
      <p:sp>
        <p:nvSpPr>
          <p:cNvPr id="44" name="5-point Star 43">
            <a:extLst>
              <a:ext uri="{FF2B5EF4-FFF2-40B4-BE49-F238E27FC236}">
                <a16:creationId xmlns:a16="http://schemas.microsoft.com/office/drawing/2014/main" id="{FC97EF5A-F2B8-6944-BBE5-F6A5884BF57F}"/>
              </a:ext>
            </a:extLst>
          </p:cNvPr>
          <p:cNvSpPr/>
          <p:nvPr/>
        </p:nvSpPr>
        <p:spPr>
          <a:xfrm>
            <a:off x="541750" y="5647128"/>
            <a:ext cx="1283733" cy="11556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Start Here</a:t>
            </a:r>
          </a:p>
        </p:txBody>
      </p:sp>
    </p:spTree>
    <p:extLst>
      <p:ext uri="{BB962C8B-B14F-4D97-AF65-F5344CB8AC3E}">
        <p14:creationId xmlns:p14="http://schemas.microsoft.com/office/powerpoint/2010/main" val="41471599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C43B-6ACF-AF4D-B94D-54FB207F4EDB}"/>
              </a:ext>
            </a:extLst>
          </p:cNvPr>
          <p:cNvSpPr>
            <a:spLocks noGrp="1"/>
          </p:cNvSpPr>
          <p:nvPr>
            <p:ph type="title"/>
          </p:nvPr>
        </p:nvSpPr>
        <p:spPr>
          <a:xfrm>
            <a:off x="471488" y="486836"/>
            <a:ext cx="5915025" cy="647697"/>
          </a:xfrm>
        </p:spPr>
        <p:txBody>
          <a:bodyPr/>
          <a:lstStyle/>
          <a:p>
            <a:pPr algn="ctr"/>
            <a:r>
              <a:rPr lang="en-US" dirty="0">
                <a:latin typeface="Comic Sans MS" panose="030F0902030302020204" pitchFamily="66" charset="0"/>
              </a:rPr>
              <a:t>Thought Clouds</a:t>
            </a:r>
          </a:p>
        </p:txBody>
      </p:sp>
      <p:sp>
        <p:nvSpPr>
          <p:cNvPr id="4" name="TextBox 3">
            <a:extLst>
              <a:ext uri="{FF2B5EF4-FFF2-40B4-BE49-F238E27FC236}">
                <a16:creationId xmlns:a16="http://schemas.microsoft.com/office/drawing/2014/main" id="{D3B8EF6D-BFEB-4A43-93AC-C3BE1D39F508}"/>
              </a:ext>
            </a:extLst>
          </p:cNvPr>
          <p:cNvSpPr txBox="1"/>
          <p:nvPr/>
        </p:nvSpPr>
        <p:spPr>
          <a:xfrm>
            <a:off x="471488" y="1045686"/>
            <a:ext cx="5915024" cy="830997"/>
          </a:xfrm>
          <a:prstGeom prst="rect">
            <a:avLst/>
          </a:prstGeom>
          <a:noFill/>
        </p:spPr>
        <p:txBody>
          <a:bodyPr wrap="square" rtlCol="0">
            <a:spAutoFit/>
          </a:bodyPr>
          <a:lstStyle/>
          <a:p>
            <a:pPr algn="just"/>
            <a:r>
              <a:rPr lang="en-US" sz="1600" dirty="0"/>
              <a:t>Sit quietly and focus on your breathing. When you notice you are having a thought, draw it on a cloud and let it drift away. Come back to focusing on your breathing. </a:t>
            </a:r>
          </a:p>
        </p:txBody>
      </p:sp>
      <p:sp>
        <p:nvSpPr>
          <p:cNvPr id="5" name="Cloud Callout 4">
            <a:extLst>
              <a:ext uri="{FF2B5EF4-FFF2-40B4-BE49-F238E27FC236}">
                <a16:creationId xmlns:a16="http://schemas.microsoft.com/office/drawing/2014/main" id="{37229CCF-2064-CB45-AA21-32412E8D76F0}"/>
              </a:ext>
            </a:extLst>
          </p:cNvPr>
          <p:cNvSpPr/>
          <p:nvPr/>
        </p:nvSpPr>
        <p:spPr>
          <a:xfrm rot="2060521">
            <a:off x="3512809" y="1754499"/>
            <a:ext cx="3081546" cy="2375475"/>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loud Callout 7">
            <a:extLst>
              <a:ext uri="{FF2B5EF4-FFF2-40B4-BE49-F238E27FC236}">
                <a16:creationId xmlns:a16="http://schemas.microsoft.com/office/drawing/2014/main" id="{82EC009D-D6B2-624C-A2C7-0D00079922F7}"/>
              </a:ext>
            </a:extLst>
          </p:cNvPr>
          <p:cNvSpPr/>
          <p:nvPr/>
        </p:nvSpPr>
        <p:spPr>
          <a:xfrm>
            <a:off x="105835" y="1992547"/>
            <a:ext cx="2980267" cy="2469413"/>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loud Callout 8">
            <a:extLst>
              <a:ext uri="{FF2B5EF4-FFF2-40B4-BE49-F238E27FC236}">
                <a16:creationId xmlns:a16="http://schemas.microsoft.com/office/drawing/2014/main" id="{2F02D9C6-5F8E-8949-89B6-DEE277135F4B}"/>
              </a:ext>
            </a:extLst>
          </p:cNvPr>
          <p:cNvSpPr/>
          <p:nvPr/>
        </p:nvSpPr>
        <p:spPr>
          <a:xfrm rot="21121525">
            <a:off x="2246886" y="4162930"/>
            <a:ext cx="2806696" cy="2469413"/>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loud Callout 9">
            <a:extLst>
              <a:ext uri="{FF2B5EF4-FFF2-40B4-BE49-F238E27FC236}">
                <a16:creationId xmlns:a16="http://schemas.microsoft.com/office/drawing/2014/main" id="{0E8A19BB-1C2F-1C4E-86D1-E29A5B2AD6F9}"/>
              </a:ext>
            </a:extLst>
          </p:cNvPr>
          <p:cNvSpPr/>
          <p:nvPr/>
        </p:nvSpPr>
        <p:spPr>
          <a:xfrm>
            <a:off x="3712631" y="6495357"/>
            <a:ext cx="2980266" cy="2161807"/>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loud Callout 10">
            <a:extLst>
              <a:ext uri="{FF2B5EF4-FFF2-40B4-BE49-F238E27FC236}">
                <a16:creationId xmlns:a16="http://schemas.microsoft.com/office/drawing/2014/main" id="{74CB63BF-48EB-2D45-9EB0-7D1A50FD71E7}"/>
              </a:ext>
            </a:extLst>
          </p:cNvPr>
          <p:cNvSpPr/>
          <p:nvPr/>
        </p:nvSpPr>
        <p:spPr>
          <a:xfrm>
            <a:off x="105835" y="6350001"/>
            <a:ext cx="2806697" cy="2307164"/>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2095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E1890C0-2DA1-2A4E-A1AD-8EB93607EDE1}"/>
              </a:ext>
            </a:extLst>
          </p:cNvPr>
          <p:cNvSpPr>
            <a:spLocks noGrp="1"/>
          </p:cNvSpPr>
          <p:nvPr>
            <p:ph type="title"/>
          </p:nvPr>
        </p:nvSpPr>
        <p:spPr>
          <a:xfrm>
            <a:off x="472381" y="486837"/>
            <a:ext cx="5915025" cy="529164"/>
          </a:xfrm>
        </p:spPr>
        <p:txBody>
          <a:bodyPr>
            <a:normAutofit fontScale="90000"/>
          </a:bodyPr>
          <a:lstStyle/>
          <a:p>
            <a:pPr algn="ctr"/>
            <a:r>
              <a:rPr lang="en-US" dirty="0">
                <a:latin typeface="Comic Sans MS" panose="030F0902030302020204" pitchFamily="66" charset="0"/>
              </a:rPr>
              <a:t>Calm Down</a:t>
            </a:r>
          </a:p>
        </p:txBody>
      </p:sp>
      <p:sp>
        <p:nvSpPr>
          <p:cNvPr id="9" name="Content Placeholder 8">
            <a:extLst>
              <a:ext uri="{FF2B5EF4-FFF2-40B4-BE49-F238E27FC236}">
                <a16:creationId xmlns:a16="http://schemas.microsoft.com/office/drawing/2014/main" id="{B8CE5E88-F58C-944C-B3A7-7F836E719CE7}"/>
              </a:ext>
            </a:extLst>
          </p:cNvPr>
          <p:cNvSpPr>
            <a:spLocks noGrp="1"/>
          </p:cNvSpPr>
          <p:nvPr>
            <p:ph sz="half" idx="2"/>
          </p:nvPr>
        </p:nvSpPr>
        <p:spPr>
          <a:xfrm>
            <a:off x="470594" y="1909714"/>
            <a:ext cx="2901255" cy="5561844"/>
          </a:xfrm>
          <a:ln w="38100">
            <a:solidFill>
              <a:srgbClr val="00B0F0"/>
            </a:solidFill>
          </a:ln>
        </p:spPr>
        <p:style>
          <a:lnRef idx="2">
            <a:schemeClr val="accent2"/>
          </a:lnRef>
          <a:fillRef idx="1">
            <a:schemeClr val="lt1"/>
          </a:fillRef>
          <a:effectRef idx="0">
            <a:schemeClr val="accent2"/>
          </a:effectRef>
          <a:fontRef idx="minor">
            <a:schemeClr val="dk1"/>
          </a:fontRef>
        </p:style>
        <p:txBody>
          <a:bodyPr/>
          <a:lstStyle/>
          <a:p>
            <a:endParaRPr lang="en-US" dirty="0"/>
          </a:p>
        </p:txBody>
      </p:sp>
      <p:sp>
        <p:nvSpPr>
          <p:cNvPr id="11" name="Content Placeholder 10">
            <a:extLst>
              <a:ext uri="{FF2B5EF4-FFF2-40B4-BE49-F238E27FC236}">
                <a16:creationId xmlns:a16="http://schemas.microsoft.com/office/drawing/2014/main" id="{08388EA2-C51A-5642-91C9-EC6B59DD2F28}"/>
              </a:ext>
            </a:extLst>
          </p:cNvPr>
          <p:cNvSpPr>
            <a:spLocks noGrp="1"/>
          </p:cNvSpPr>
          <p:nvPr>
            <p:ph sz="quarter" idx="4"/>
          </p:nvPr>
        </p:nvSpPr>
        <p:spPr>
          <a:xfrm>
            <a:off x="3470076" y="1909714"/>
            <a:ext cx="2915543" cy="5561844"/>
          </a:xfrm>
          <a:ln w="38100">
            <a:solidFill>
              <a:srgbClr val="00B0F0"/>
            </a:solidFill>
          </a:ln>
        </p:spPr>
        <p:txBody>
          <a:bodyPr/>
          <a:lstStyle/>
          <a:p>
            <a:endParaRPr lang="en-US" dirty="0"/>
          </a:p>
        </p:txBody>
      </p:sp>
      <p:sp>
        <p:nvSpPr>
          <p:cNvPr id="7" name="TextBox 6">
            <a:extLst>
              <a:ext uri="{FF2B5EF4-FFF2-40B4-BE49-F238E27FC236}">
                <a16:creationId xmlns:a16="http://schemas.microsoft.com/office/drawing/2014/main" id="{D0C07F19-930A-B147-81BA-3BCAF0B9FFB1}"/>
              </a:ext>
            </a:extLst>
          </p:cNvPr>
          <p:cNvSpPr txBox="1"/>
          <p:nvPr/>
        </p:nvSpPr>
        <p:spPr>
          <a:xfrm>
            <a:off x="490173" y="1016001"/>
            <a:ext cx="5895446" cy="830997"/>
          </a:xfrm>
          <a:prstGeom prst="rect">
            <a:avLst/>
          </a:prstGeom>
          <a:noFill/>
        </p:spPr>
        <p:txBody>
          <a:bodyPr wrap="square" rtlCol="0">
            <a:spAutoFit/>
          </a:bodyPr>
          <a:lstStyle/>
          <a:p>
            <a:pPr algn="just"/>
            <a:r>
              <a:rPr lang="en-US" sz="1600" dirty="0"/>
              <a:t>When you are scared, sad or mad, it is important to have a plan to help you calm down. Think of two things you can do to calm down and draw them in the boxes.</a:t>
            </a:r>
          </a:p>
        </p:txBody>
      </p:sp>
      <p:sp>
        <p:nvSpPr>
          <p:cNvPr id="12" name="TextBox 11">
            <a:extLst>
              <a:ext uri="{FF2B5EF4-FFF2-40B4-BE49-F238E27FC236}">
                <a16:creationId xmlns:a16="http://schemas.microsoft.com/office/drawing/2014/main" id="{792D99C3-53DC-104F-9E25-EDF624DD2150}"/>
              </a:ext>
            </a:extLst>
          </p:cNvPr>
          <p:cNvSpPr txBox="1"/>
          <p:nvPr/>
        </p:nvSpPr>
        <p:spPr>
          <a:xfrm>
            <a:off x="321733" y="7693670"/>
            <a:ext cx="2319867" cy="369332"/>
          </a:xfrm>
          <a:prstGeom prst="rect">
            <a:avLst/>
          </a:prstGeom>
          <a:noFill/>
        </p:spPr>
        <p:txBody>
          <a:bodyPr wrap="square" numCol="1" rtlCol="0">
            <a:spAutoFit/>
          </a:bodyPr>
          <a:lstStyle/>
          <a:p>
            <a:r>
              <a:rPr lang="en-US" u="sng" dirty="0"/>
              <a:t>Here are some ideas:</a:t>
            </a:r>
          </a:p>
        </p:txBody>
      </p:sp>
      <p:sp>
        <p:nvSpPr>
          <p:cNvPr id="13" name="TextBox 12">
            <a:extLst>
              <a:ext uri="{FF2B5EF4-FFF2-40B4-BE49-F238E27FC236}">
                <a16:creationId xmlns:a16="http://schemas.microsoft.com/office/drawing/2014/main" id="{6E400731-12FF-724A-9F9A-01CC9F06B64F}"/>
              </a:ext>
            </a:extLst>
          </p:cNvPr>
          <p:cNvSpPr txBox="1"/>
          <p:nvPr/>
        </p:nvSpPr>
        <p:spPr>
          <a:xfrm>
            <a:off x="4806242" y="7787369"/>
            <a:ext cx="1730025" cy="338554"/>
          </a:xfrm>
          <a:prstGeom prst="rect">
            <a:avLst/>
          </a:prstGeom>
          <a:noFill/>
        </p:spPr>
        <p:txBody>
          <a:bodyPr wrap="none" rtlCol="0">
            <a:spAutoFit/>
          </a:bodyPr>
          <a:lstStyle/>
          <a:p>
            <a:r>
              <a:rPr lang="en-US" sz="1600" dirty="0"/>
              <a:t>Count to 10 slowly</a:t>
            </a:r>
          </a:p>
        </p:txBody>
      </p:sp>
      <p:sp>
        <p:nvSpPr>
          <p:cNvPr id="14" name="TextBox 13">
            <a:extLst>
              <a:ext uri="{FF2B5EF4-FFF2-40B4-BE49-F238E27FC236}">
                <a16:creationId xmlns:a16="http://schemas.microsoft.com/office/drawing/2014/main" id="{D941F3D2-DE52-BE49-9098-1380CEA7991D}"/>
              </a:ext>
            </a:extLst>
          </p:cNvPr>
          <p:cNvSpPr txBox="1"/>
          <p:nvPr/>
        </p:nvSpPr>
        <p:spPr>
          <a:xfrm>
            <a:off x="288207" y="8712716"/>
            <a:ext cx="2239088" cy="338554"/>
          </a:xfrm>
          <a:prstGeom prst="rect">
            <a:avLst/>
          </a:prstGeom>
          <a:noFill/>
        </p:spPr>
        <p:txBody>
          <a:bodyPr wrap="square" rtlCol="0">
            <a:spAutoFit/>
          </a:bodyPr>
          <a:lstStyle/>
          <a:p>
            <a:r>
              <a:rPr lang="en-US" sz="1600" dirty="0"/>
              <a:t>Take a few deep breaths</a:t>
            </a:r>
          </a:p>
        </p:txBody>
      </p:sp>
      <p:sp>
        <p:nvSpPr>
          <p:cNvPr id="15" name="TextBox 14">
            <a:extLst>
              <a:ext uri="{FF2B5EF4-FFF2-40B4-BE49-F238E27FC236}">
                <a16:creationId xmlns:a16="http://schemas.microsoft.com/office/drawing/2014/main" id="{0316A878-A2FF-5743-9849-E2AAF2CD326F}"/>
              </a:ext>
            </a:extLst>
          </p:cNvPr>
          <p:cNvSpPr txBox="1"/>
          <p:nvPr/>
        </p:nvSpPr>
        <p:spPr>
          <a:xfrm>
            <a:off x="877357" y="8126001"/>
            <a:ext cx="1215717" cy="338554"/>
          </a:xfrm>
          <a:prstGeom prst="rect">
            <a:avLst/>
          </a:prstGeom>
          <a:noFill/>
        </p:spPr>
        <p:txBody>
          <a:bodyPr wrap="none" rtlCol="0">
            <a:spAutoFit/>
          </a:bodyPr>
          <a:lstStyle/>
          <a:p>
            <a:r>
              <a:rPr lang="en-US" sz="1600" dirty="0"/>
              <a:t>Take a break</a:t>
            </a:r>
          </a:p>
        </p:txBody>
      </p:sp>
      <p:sp>
        <p:nvSpPr>
          <p:cNvPr id="16" name="TextBox 15">
            <a:extLst>
              <a:ext uri="{FF2B5EF4-FFF2-40B4-BE49-F238E27FC236}">
                <a16:creationId xmlns:a16="http://schemas.microsoft.com/office/drawing/2014/main" id="{8C803B54-C7BD-5B41-9CBC-1FE615FB470B}"/>
              </a:ext>
            </a:extLst>
          </p:cNvPr>
          <p:cNvSpPr txBox="1"/>
          <p:nvPr/>
        </p:nvSpPr>
        <p:spPr>
          <a:xfrm>
            <a:off x="1926738" y="8362265"/>
            <a:ext cx="2085314" cy="338554"/>
          </a:xfrm>
          <a:prstGeom prst="rect">
            <a:avLst/>
          </a:prstGeom>
          <a:noFill/>
        </p:spPr>
        <p:txBody>
          <a:bodyPr wrap="none" rtlCol="0">
            <a:spAutoFit/>
          </a:bodyPr>
          <a:lstStyle/>
          <a:p>
            <a:r>
              <a:rPr lang="en-US" sz="1600" dirty="0"/>
              <a:t>Hug someone you love</a:t>
            </a:r>
          </a:p>
        </p:txBody>
      </p:sp>
      <p:sp>
        <p:nvSpPr>
          <p:cNvPr id="18" name="TextBox 17">
            <a:extLst>
              <a:ext uri="{FF2B5EF4-FFF2-40B4-BE49-F238E27FC236}">
                <a16:creationId xmlns:a16="http://schemas.microsoft.com/office/drawing/2014/main" id="{1EDB086F-FD22-6342-A2C0-A0601396442A}"/>
              </a:ext>
            </a:extLst>
          </p:cNvPr>
          <p:cNvSpPr txBox="1"/>
          <p:nvPr/>
        </p:nvSpPr>
        <p:spPr>
          <a:xfrm>
            <a:off x="3371849" y="8709333"/>
            <a:ext cx="1892826" cy="338554"/>
          </a:xfrm>
          <a:prstGeom prst="rect">
            <a:avLst/>
          </a:prstGeom>
          <a:noFill/>
        </p:spPr>
        <p:txBody>
          <a:bodyPr wrap="none" rtlCol="0">
            <a:spAutoFit/>
          </a:bodyPr>
          <a:lstStyle/>
          <a:p>
            <a:r>
              <a:rPr lang="en-US" sz="1600" dirty="0"/>
              <a:t>Go somewhere calm</a:t>
            </a:r>
          </a:p>
        </p:txBody>
      </p:sp>
      <p:sp>
        <p:nvSpPr>
          <p:cNvPr id="19" name="TextBox 18">
            <a:extLst>
              <a:ext uri="{FF2B5EF4-FFF2-40B4-BE49-F238E27FC236}">
                <a16:creationId xmlns:a16="http://schemas.microsoft.com/office/drawing/2014/main" id="{7D49DBBC-8BC5-CF44-A1C6-EA63A3D0EE4B}"/>
              </a:ext>
            </a:extLst>
          </p:cNvPr>
          <p:cNvSpPr txBox="1"/>
          <p:nvPr/>
        </p:nvSpPr>
        <p:spPr>
          <a:xfrm>
            <a:off x="4053429" y="8209127"/>
            <a:ext cx="2321918" cy="338554"/>
          </a:xfrm>
          <a:prstGeom prst="rect">
            <a:avLst/>
          </a:prstGeom>
          <a:noFill/>
        </p:spPr>
        <p:txBody>
          <a:bodyPr wrap="none" rtlCol="0">
            <a:spAutoFit/>
          </a:bodyPr>
          <a:lstStyle/>
          <a:p>
            <a:r>
              <a:rPr lang="en-US" sz="1600" dirty="0"/>
              <a:t>Imagine your comfy place</a:t>
            </a:r>
          </a:p>
        </p:txBody>
      </p:sp>
      <p:sp>
        <p:nvSpPr>
          <p:cNvPr id="20" name="TextBox 19">
            <a:extLst>
              <a:ext uri="{FF2B5EF4-FFF2-40B4-BE49-F238E27FC236}">
                <a16:creationId xmlns:a16="http://schemas.microsoft.com/office/drawing/2014/main" id="{FE165C31-D22E-4D48-8428-197B3B095BFB}"/>
              </a:ext>
            </a:extLst>
          </p:cNvPr>
          <p:cNvSpPr txBox="1"/>
          <p:nvPr/>
        </p:nvSpPr>
        <p:spPr>
          <a:xfrm>
            <a:off x="2527295" y="7865816"/>
            <a:ext cx="1968809" cy="338554"/>
          </a:xfrm>
          <a:prstGeom prst="rect">
            <a:avLst/>
          </a:prstGeom>
          <a:noFill/>
        </p:spPr>
        <p:txBody>
          <a:bodyPr wrap="none" rtlCol="0">
            <a:spAutoFit/>
          </a:bodyPr>
          <a:lstStyle/>
          <a:p>
            <a:r>
              <a:rPr lang="en-US" sz="1600" dirty="0"/>
              <a:t>Drink a glass of water</a:t>
            </a:r>
          </a:p>
        </p:txBody>
      </p:sp>
    </p:spTree>
    <p:extLst>
      <p:ext uri="{BB962C8B-B14F-4D97-AF65-F5344CB8AC3E}">
        <p14:creationId xmlns:p14="http://schemas.microsoft.com/office/powerpoint/2010/main" val="1988686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F9359-BD9D-5547-BD36-DA1A7945F0FB}"/>
              </a:ext>
            </a:extLst>
          </p:cNvPr>
          <p:cNvSpPr>
            <a:spLocks noGrp="1"/>
          </p:cNvSpPr>
          <p:nvPr>
            <p:ph type="title"/>
          </p:nvPr>
        </p:nvSpPr>
        <p:spPr>
          <a:xfrm>
            <a:off x="471488" y="486837"/>
            <a:ext cx="5915025" cy="421212"/>
          </a:xfrm>
        </p:spPr>
        <p:txBody>
          <a:bodyPr>
            <a:normAutofit fontScale="90000"/>
          </a:bodyPr>
          <a:lstStyle/>
          <a:p>
            <a:pPr algn="ctr"/>
            <a:r>
              <a:rPr lang="en-US" sz="2800" dirty="0">
                <a:latin typeface="Comic Sans MS" panose="030F0902030302020204" pitchFamily="66" charset="0"/>
              </a:rPr>
              <a:t>Being a Good Friend</a:t>
            </a:r>
          </a:p>
        </p:txBody>
      </p:sp>
      <p:sp>
        <p:nvSpPr>
          <p:cNvPr id="7" name="Content Placeholder 6">
            <a:extLst>
              <a:ext uri="{FF2B5EF4-FFF2-40B4-BE49-F238E27FC236}">
                <a16:creationId xmlns:a16="http://schemas.microsoft.com/office/drawing/2014/main" id="{283EB255-559A-6847-9F24-EF7DE813BD60}"/>
              </a:ext>
            </a:extLst>
          </p:cNvPr>
          <p:cNvSpPr>
            <a:spLocks noGrp="1"/>
          </p:cNvSpPr>
          <p:nvPr>
            <p:ph idx="1"/>
          </p:nvPr>
        </p:nvSpPr>
        <p:spPr>
          <a:xfrm>
            <a:off x="471488" y="908050"/>
            <a:ext cx="5915025" cy="7327902"/>
          </a:xfrm>
        </p:spPr>
        <p:txBody>
          <a:bodyPr>
            <a:normAutofit/>
          </a:bodyPr>
          <a:lstStyle/>
          <a:p>
            <a:pPr marL="0" indent="0">
              <a:lnSpc>
                <a:spcPct val="150000"/>
              </a:lnSpc>
              <a:buNone/>
            </a:pPr>
            <a:r>
              <a:rPr lang="en-US" sz="2800" b="1" dirty="0">
                <a:latin typeface="Trace" pitchFamily="2" charset="0"/>
              </a:rPr>
              <a:t>This is my best friend</a:t>
            </a:r>
            <a:r>
              <a:rPr lang="en-US" sz="2800" b="1" baseline="-25000" dirty="0">
                <a:latin typeface="Trace" pitchFamily="2" charset="0"/>
              </a:rPr>
              <a:t>……………………</a:t>
            </a:r>
            <a:endParaRPr lang="en-US" sz="2800" b="1" dirty="0">
              <a:latin typeface="Trace" pitchFamily="2" charset="0"/>
            </a:endParaRPr>
          </a:p>
          <a:p>
            <a:pPr marL="0" indent="0">
              <a:lnSpc>
                <a:spcPct val="150000"/>
              </a:lnSpc>
              <a:buNone/>
            </a:pPr>
            <a:endParaRPr lang="en-US" sz="2800" dirty="0">
              <a:latin typeface="Trace" pitchFamily="2" charset="0"/>
            </a:endParaRPr>
          </a:p>
        </p:txBody>
      </p:sp>
      <p:sp>
        <p:nvSpPr>
          <p:cNvPr id="4" name="Rounded Rectangle 3">
            <a:extLst>
              <a:ext uri="{FF2B5EF4-FFF2-40B4-BE49-F238E27FC236}">
                <a16:creationId xmlns:a16="http://schemas.microsoft.com/office/drawing/2014/main" id="{62187E95-051E-3D4F-B571-B5E3D5447880}"/>
              </a:ext>
            </a:extLst>
          </p:cNvPr>
          <p:cNvSpPr/>
          <p:nvPr/>
        </p:nvSpPr>
        <p:spPr>
          <a:xfrm>
            <a:off x="471488" y="1896534"/>
            <a:ext cx="5915025" cy="586688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54AB56F-B1EA-664F-8697-DDB24746C2C1}"/>
              </a:ext>
            </a:extLst>
          </p:cNvPr>
          <p:cNvSpPr txBox="1"/>
          <p:nvPr/>
        </p:nvSpPr>
        <p:spPr>
          <a:xfrm>
            <a:off x="471487" y="7861186"/>
            <a:ext cx="6081712" cy="584775"/>
          </a:xfrm>
          <a:prstGeom prst="rect">
            <a:avLst/>
          </a:prstGeom>
          <a:noFill/>
        </p:spPr>
        <p:txBody>
          <a:bodyPr wrap="square" rtlCol="0">
            <a:spAutoFit/>
          </a:bodyPr>
          <a:lstStyle/>
          <a:p>
            <a:pPr algn="just"/>
            <a:r>
              <a:rPr lang="en-US" sz="1600" dirty="0"/>
              <a:t>Draw the ways you are a good friend. You can smile. You can play together. You can help each other. You can share your toys. </a:t>
            </a:r>
          </a:p>
        </p:txBody>
      </p:sp>
    </p:spTree>
    <p:extLst>
      <p:ext uri="{BB962C8B-B14F-4D97-AF65-F5344CB8AC3E}">
        <p14:creationId xmlns:p14="http://schemas.microsoft.com/office/powerpoint/2010/main" val="3309227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CDFB4-9C6A-A942-9D21-4E49EADBA052}"/>
              </a:ext>
            </a:extLst>
          </p:cNvPr>
          <p:cNvSpPr>
            <a:spLocks noGrp="1"/>
          </p:cNvSpPr>
          <p:nvPr>
            <p:ph type="title"/>
          </p:nvPr>
        </p:nvSpPr>
        <p:spPr>
          <a:xfrm>
            <a:off x="471488" y="486837"/>
            <a:ext cx="5915025" cy="292096"/>
          </a:xfrm>
        </p:spPr>
        <p:txBody>
          <a:bodyPr>
            <a:normAutofit fontScale="90000"/>
          </a:bodyPr>
          <a:lstStyle/>
          <a:p>
            <a:pPr algn="ctr"/>
            <a:r>
              <a:rPr lang="en-US" dirty="0"/>
              <a:t>Contents</a:t>
            </a:r>
          </a:p>
        </p:txBody>
      </p:sp>
      <p:graphicFrame>
        <p:nvGraphicFramePr>
          <p:cNvPr id="4" name="Content Placeholder 3">
            <a:extLst>
              <a:ext uri="{FF2B5EF4-FFF2-40B4-BE49-F238E27FC236}">
                <a16:creationId xmlns:a16="http://schemas.microsoft.com/office/drawing/2014/main" id="{8621BE78-A35A-BE48-9F42-67D1A3E8D405}"/>
              </a:ext>
            </a:extLst>
          </p:cNvPr>
          <p:cNvGraphicFramePr>
            <a:graphicFrameLocks noGrp="1"/>
          </p:cNvGraphicFramePr>
          <p:nvPr>
            <p:ph idx="1"/>
            <p:extLst>
              <p:ext uri="{D42A27DB-BD31-4B8C-83A1-F6EECF244321}">
                <p14:modId xmlns:p14="http://schemas.microsoft.com/office/powerpoint/2010/main" val="2082808335"/>
              </p:ext>
            </p:extLst>
          </p:nvPr>
        </p:nvGraphicFramePr>
        <p:xfrm>
          <a:off x="471488" y="948267"/>
          <a:ext cx="5915025" cy="7567903"/>
        </p:xfrm>
        <a:graphic>
          <a:graphicData uri="http://schemas.openxmlformats.org/drawingml/2006/table">
            <a:tbl>
              <a:tblPr firstRow="1" bandRow="1">
                <a:tableStyleId>{912C8C85-51F0-491E-9774-3900AFEF0FD7}</a:tableStyleId>
              </a:tblPr>
              <a:tblGrid>
                <a:gridCol w="1179512">
                  <a:extLst>
                    <a:ext uri="{9D8B030D-6E8A-4147-A177-3AD203B41FA5}">
                      <a16:colId xmlns:a16="http://schemas.microsoft.com/office/drawing/2014/main" val="302405535"/>
                    </a:ext>
                  </a:extLst>
                </a:gridCol>
                <a:gridCol w="1485900">
                  <a:extLst>
                    <a:ext uri="{9D8B030D-6E8A-4147-A177-3AD203B41FA5}">
                      <a16:colId xmlns:a16="http://schemas.microsoft.com/office/drawing/2014/main" val="541766457"/>
                    </a:ext>
                  </a:extLst>
                </a:gridCol>
                <a:gridCol w="3249613">
                  <a:extLst>
                    <a:ext uri="{9D8B030D-6E8A-4147-A177-3AD203B41FA5}">
                      <a16:colId xmlns:a16="http://schemas.microsoft.com/office/drawing/2014/main" val="1275117214"/>
                    </a:ext>
                  </a:extLst>
                </a:gridCol>
              </a:tblGrid>
              <a:tr h="360204">
                <a:tc>
                  <a:txBody>
                    <a:bodyPr/>
                    <a:lstStyle/>
                    <a:p>
                      <a:r>
                        <a:rPr lang="en-US" dirty="0"/>
                        <a:t>Competency</a:t>
                      </a:r>
                    </a:p>
                  </a:txBody>
                  <a:tcPr>
                    <a:lnL w="12700" cap="flat" cmpd="sng" algn="ctr">
                      <a:solidFill>
                        <a:srgbClr val="FF0000"/>
                      </a:solidFill>
                      <a:prstDash val="solid"/>
                      <a:round/>
                      <a:headEnd type="none" w="med" len="med"/>
                      <a:tailEnd type="none" w="med" len="med"/>
                    </a:lnL>
                    <a:lnT w="12700" cap="flat" cmpd="sng" algn="ctr">
                      <a:solidFill>
                        <a:srgbClr val="FF0000"/>
                      </a:solidFill>
                      <a:prstDash val="solid"/>
                      <a:round/>
                      <a:headEnd type="none" w="med" len="med"/>
                      <a:tailEnd type="none" w="med" len="med"/>
                    </a:lnT>
                    <a:solidFill>
                      <a:srgbClr val="FF0000"/>
                    </a:solidFill>
                  </a:tcPr>
                </a:tc>
                <a:tc>
                  <a:txBody>
                    <a:bodyPr/>
                    <a:lstStyle/>
                    <a:p>
                      <a:r>
                        <a:rPr lang="en-US" dirty="0"/>
                        <a:t>Related Skill</a:t>
                      </a:r>
                    </a:p>
                  </a:txBody>
                  <a:tcPr>
                    <a:lnT w="12700" cap="flat" cmpd="sng" algn="ctr">
                      <a:solidFill>
                        <a:srgbClr val="FF0000"/>
                      </a:solidFill>
                      <a:prstDash val="solid"/>
                      <a:round/>
                      <a:headEnd type="none" w="med" len="med"/>
                      <a:tailEnd type="none" w="med" len="med"/>
                    </a:lnT>
                    <a:solidFill>
                      <a:srgbClr val="FF0000"/>
                    </a:solidFill>
                  </a:tcPr>
                </a:tc>
                <a:tc>
                  <a:txBody>
                    <a:bodyPr/>
                    <a:lstStyle/>
                    <a:p>
                      <a:r>
                        <a:rPr lang="en-US" dirty="0"/>
                        <a:t>Activity</a:t>
                      </a:r>
                    </a:p>
                  </a:txBody>
                  <a:tcPr>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solidFill>
                      <a:srgbClr val="FF0000"/>
                    </a:solidFill>
                  </a:tcPr>
                </a:tc>
                <a:extLst>
                  <a:ext uri="{0D108BD9-81ED-4DB2-BD59-A6C34878D82A}">
                    <a16:rowId xmlns:a16="http://schemas.microsoft.com/office/drawing/2014/main" val="372841497"/>
                  </a:ext>
                </a:extLst>
              </a:tr>
              <a:tr h="360204">
                <a:tc rowSpan="5">
                  <a:txBody>
                    <a:bodyPr/>
                    <a:lstStyle/>
                    <a:p>
                      <a:r>
                        <a:rPr lang="en-US" dirty="0"/>
                        <a:t>Self Awareness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tcPr>
                </a:tc>
                <a:tc rowSpan="3">
                  <a:txBody>
                    <a:bodyPr/>
                    <a:lstStyle/>
                    <a:p>
                      <a:r>
                        <a:rPr lang="en-US" dirty="0"/>
                        <a:t>Self Concept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tcPr>
                </a:tc>
                <a:tc>
                  <a:txBody>
                    <a:bodyPr/>
                    <a:lstStyle/>
                    <a:p>
                      <a:r>
                        <a:rPr lang="en-US" dirty="0"/>
                        <a:t>This is Me!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17976251"/>
                  </a:ext>
                </a:extLst>
              </a:tr>
              <a:tr h="360204">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en-US" dirty="0"/>
                        <a:t>My family </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899471324"/>
                  </a:ext>
                </a:extLst>
              </a:tr>
              <a:tr h="360204">
                <a:tc vMerge="1">
                  <a:txBody>
                    <a:bodyPr/>
                    <a:lstStyle/>
                    <a:p>
                      <a:endParaRPr lang="en-US"/>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My </a:t>
                      </a:r>
                      <a:r>
                        <a:rPr lang="en-US" dirty="0" err="1"/>
                        <a:t>Favourite</a:t>
                      </a:r>
                      <a:r>
                        <a:rPr lang="en-US" dirty="0"/>
                        <a:t> Things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794294233"/>
                  </a:ext>
                </a:extLst>
              </a:tr>
              <a:tr h="360204">
                <a:tc vMerge="1">
                  <a:txBody>
                    <a:bodyPr/>
                    <a:lstStyle/>
                    <a:p>
                      <a:endParaRPr lang="en-US" dirty="0"/>
                    </a:p>
                  </a:txBody>
                  <a:tcPr/>
                </a:tc>
                <a:tc rowSpan="2">
                  <a:txBody>
                    <a:bodyPr/>
                    <a:lstStyle/>
                    <a:p>
                      <a:r>
                        <a:rPr lang="en-US" dirty="0"/>
                        <a:t>Emotion Knowledge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Draw the feeling</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15793562"/>
                  </a:ext>
                </a:extLst>
              </a:tr>
              <a:tr h="363823">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en-US" dirty="0"/>
                        <a:t>Match the feeling with the face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623713378"/>
                  </a:ext>
                </a:extLst>
              </a:tr>
              <a:tr h="360204">
                <a:tc rowSpan="6">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Self Management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Emotion Regulation</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err="1"/>
                        <a:t>Scaredy</a:t>
                      </a:r>
                      <a:r>
                        <a:rPr lang="en-US" dirty="0"/>
                        <a:t> cat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53327610"/>
                  </a:ext>
                </a:extLst>
              </a:tr>
              <a:tr h="360204">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en-US" dirty="0"/>
                        <a:t>Body Feelings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502023626"/>
                  </a:ext>
                </a:extLst>
              </a:tr>
              <a:tr h="360204">
                <a:tc vMerge="1">
                  <a:txBody>
                    <a:bodyPr/>
                    <a:lstStyle/>
                    <a:p>
                      <a:endParaRPr lang="en-US" dirty="0"/>
                    </a:p>
                  </a:txBody>
                  <a:tcPr/>
                </a:tc>
                <a:tc rowSpan="4">
                  <a:txBody>
                    <a:bodyPr/>
                    <a:lstStyle/>
                    <a:p>
                      <a:r>
                        <a:rPr lang="en-US" dirty="0"/>
                        <a:t>Stress Management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My Comfy Place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409425191"/>
                  </a:ext>
                </a:extLst>
              </a:tr>
              <a:tr h="360204">
                <a:tc vMerge="1">
                  <a:txBody>
                    <a:bodyPr/>
                    <a:lstStyle/>
                    <a:p>
                      <a:endParaRPr lang="en-US"/>
                    </a:p>
                  </a:txBody>
                  <a:tcPr/>
                </a:tc>
                <a:tc vMerge="1">
                  <a:txBody>
                    <a:bodyPr/>
                    <a:lstStyle/>
                    <a:p>
                      <a:endParaRPr lang="en-US"/>
                    </a:p>
                  </a:txBody>
                  <a:tcPr/>
                </a:tc>
                <a:tc>
                  <a:txBody>
                    <a:bodyPr/>
                    <a:lstStyle/>
                    <a:p>
                      <a:r>
                        <a:rPr lang="en-US" dirty="0"/>
                        <a:t>Square Breathing </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46618516"/>
                  </a:ext>
                </a:extLst>
              </a:tr>
              <a:tr h="360204">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Thought Clouds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098605671"/>
                  </a:ext>
                </a:extLst>
              </a:tr>
              <a:tr h="360204">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Calm down!</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426942184"/>
                  </a:ext>
                </a:extLst>
              </a:tr>
              <a:tr h="360204">
                <a:tc rowSpan="3">
                  <a:txBody>
                    <a:bodyPr/>
                    <a:lstStyle/>
                    <a:p>
                      <a:r>
                        <a:rPr lang="en-US" dirty="0"/>
                        <a:t>Social Awareness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3">
                  <a:txBody>
                    <a:bodyPr/>
                    <a:lstStyle/>
                    <a:p>
                      <a:r>
                        <a:rPr lang="en-US" dirty="0"/>
                        <a:t>Empathy</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Being a good friend</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4085849076"/>
                  </a:ext>
                </a:extLst>
              </a:tr>
              <a:tr h="360204">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Me and my friends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997370029"/>
                  </a:ext>
                </a:extLst>
              </a:tr>
              <a:tr h="360204">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My community</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745319198"/>
                  </a:ext>
                </a:extLst>
              </a:tr>
              <a:tr h="360204">
                <a:tc rowSpan="4">
                  <a:txBody>
                    <a:bodyPr/>
                    <a:lstStyle/>
                    <a:p>
                      <a:r>
                        <a:rPr lang="en-US" dirty="0"/>
                        <a:t>Relationship Skills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2">
                  <a:txBody>
                    <a:bodyPr/>
                    <a:lstStyle/>
                    <a:p>
                      <a:r>
                        <a:rPr lang="en-US" dirty="0"/>
                        <a:t>Social Engagement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Helping hands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503218429"/>
                  </a:ext>
                </a:extLst>
              </a:tr>
              <a:tr h="360204">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Helping tree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660551612"/>
                  </a:ext>
                </a:extLst>
              </a:tr>
              <a:tr h="360204">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2">
                  <a:txBody>
                    <a:bodyPr/>
                    <a:lstStyle/>
                    <a:p>
                      <a:r>
                        <a:rPr lang="en-US" dirty="0"/>
                        <a:t>Conflict Resolution</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Peace flower</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95458922"/>
                  </a:ext>
                </a:extLst>
              </a:tr>
              <a:tr h="360204">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I am sorry</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863568858"/>
                  </a:ext>
                </a:extLst>
              </a:tr>
              <a:tr h="360204">
                <a:tc rowSpan="2">
                  <a:txBody>
                    <a:bodyPr/>
                    <a:lstStyle/>
                    <a:p>
                      <a:r>
                        <a:rPr lang="en-US" dirty="0"/>
                        <a:t>Responsible Decision Making </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2">
                  <a:txBody>
                    <a:bodyPr/>
                    <a:lstStyle/>
                    <a:p>
                      <a:r>
                        <a:rPr lang="en-US" dirty="0"/>
                        <a:t>Problem Solving</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Good and bad choices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581948708"/>
                  </a:ext>
                </a:extLst>
              </a:tr>
              <a:tr h="360204">
                <a:tc vMerge="1">
                  <a:txBody>
                    <a:bodyPr/>
                    <a:lstStyle/>
                    <a:p>
                      <a:endParaRPr lang="en-US"/>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Monkey’s Way Home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568770960"/>
                  </a:ext>
                </a:extLst>
              </a:tr>
            </a:tbl>
          </a:graphicData>
        </a:graphic>
      </p:graphicFrame>
    </p:spTree>
    <p:extLst>
      <p:ext uri="{BB962C8B-B14F-4D97-AF65-F5344CB8AC3E}">
        <p14:creationId xmlns:p14="http://schemas.microsoft.com/office/powerpoint/2010/main" val="2255712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58DE0-4DE5-7643-A777-2C5AF97046A6}"/>
              </a:ext>
            </a:extLst>
          </p:cNvPr>
          <p:cNvSpPr>
            <a:spLocks noGrp="1"/>
          </p:cNvSpPr>
          <p:nvPr>
            <p:ph type="title"/>
          </p:nvPr>
        </p:nvSpPr>
        <p:spPr>
          <a:xfrm>
            <a:off x="471488" y="486837"/>
            <a:ext cx="5915025" cy="681564"/>
          </a:xfrm>
        </p:spPr>
        <p:txBody>
          <a:bodyPr>
            <a:normAutofit/>
          </a:bodyPr>
          <a:lstStyle/>
          <a:p>
            <a:pPr algn="ctr"/>
            <a:r>
              <a:rPr lang="en-US" sz="3200" dirty="0">
                <a:latin typeface="Comic Sans MS" panose="030F0902030302020204" pitchFamily="66" charset="0"/>
              </a:rPr>
              <a:t>Me and My Friends</a:t>
            </a:r>
          </a:p>
        </p:txBody>
      </p:sp>
      <p:sp>
        <p:nvSpPr>
          <p:cNvPr id="4" name="TextBox 3">
            <a:extLst>
              <a:ext uri="{FF2B5EF4-FFF2-40B4-BE49-F238E27FC236}">
                <a16:creationId xmlns:a16="http://schemas.microsoft.com/office/drawing/2014/main" id="{58C6A09A-7F59-3843-A22E-F96C5F135D9A}"/>
              </a:ext>
            </a:extLst>
          </p:cNvPr>
          <p:cNvSpPr txBox="1"/>
          <p:nvPr/>
        </p:nvSpPr>
        <p:spPr>
          <a:xfrm>
            <a:off x="474133" y="1456267"/>
            <a:ext cx="5912380" cy="369332"/>
          </a:xfrm>
          <a:prstGeom prst="rect">
            <a:avLst/>
          </a:prstGeom>
          <a:noFill/>
        </p:spPr>
        <p:txBody>
          <a:bodyPr wrap="square" rtlCol="0">
            <a:spAutoFit/>
          </a:bodyPr>
          <a:lstStyle/>
          <a:p>
            <a:r>
              <a:rPr lang="en-US" dirty="0"/>
              <a:t>Draw the things you like to do with your friends in the boxes</a:t>
            </a:r>
          </a:p>
        </p:txBody>
      </p:sp>
      <p:graphicFrame>
        <p:nvGraphicFramePr>
          <p:cNvPr id="5" name="Table 4">
            <a:extLst>
              <a:ext uri="{FF2B5EF4-FFF2-40B4-BE49-F238E27FC236}">
                <a16:creationId xmlns:a16="http://schemas.microsoft.com/office/drawing/2014/main" id="{E7E86BDA-6F0C-FF49-BB79-D8C844CEA132}"/>
              </a:ext>
            </a:extLst>
          </p:cNvPr>
          <p:cNvGraphicFramePr>
            <a:graphicFrameLocks noGrp="1"/>
          </p:cNvGraphicFramePr>
          <p:nvPr>
            <p:extLst>
              <p:ext uri="{D42A27DB-BD31-4B8C-83A1-F6EECF244321}">
                <p14:modId xmlns:p14="http://schemas.microsoft.com/office/powerpoint/2010/main" val="3045956430"/>
              </p:ext>
            </p:extLst>
          </p:nvPr>
        </p:nvGraphicFramePr>
        <p:xfrm>
          <a:off x="471488" y="2113465"/>
          <a:ext cx="5726112" cy="6319336"/>
        </p:xfrm>
        <a:graphic>
          <a:graphicData uri="http://schemas.openxmlformats.org/drawingml/2006/table">
            <a:tbl>
              <a:tblPr firstRow="1" bandRow="1">
                <a:tableStyleId>{5940675A-B579-460E-94D1-54222C63F5DA}</a:tableStyleId>
              </a:tblPr>
              <a:tblGrid>
                <a:gridCol w="2863056">
                  <a:extLst>
                    <a:ext uri="{9D8B030D-6E8A-4147-A177-3AD203B41FA5}">
                      <a16:colId xmlns:a16="http://schemas.microsoft.com/office/drawing/2014/main" val="3989856813"/>
                    </a:ext>
                  </a:extLst>
                </a:gridCol>
                <a:gridCol w="2863056">
                  <a:extLst>
                    <a:ext uri="{9D8B030D-6E8A-4147-A177-3AD203B41FA5}">
                      <a16:colId xmlns:a16="http://schemas.microsoft.com/office/drawing/2014/main" val="2297274786"/>
                    </a:ext>
                  </a:extLst>
                </a:gridCol>
              </a:tblGrid>
              <a:tr h="3159668">
                <a:tc>
                  <a:txBody>
                    <a:bodyPr/>
                    <a:lstStyle/>
                    <a:p>
                      <a:endParaRPr lang="en-US" dirty="0"/>
                    </a:p>
                  </a:txBody>
                  <a:tcPr/>
                </a:tc>
                <a:tc>
                  <a:txBody>
                    <a:bodyPr/>
                    <a:lstStyle/>
                    <a:p>
                      <a:endParaRPr lang="en-US"/>
                    </a:p>
                  </a:txBody>
                  <a:tcPr/>
                </a:tc>
                <a:extLst>
                  <a:ext uri="{0D108BD9-81ED-4DB2-BD59-A6C34878D82A}">
                    <a16:rowId xmlns:a16="http://schemas.microsoft.com/office/drawing/2014/main" val="367954612"/>
                  </a:ext>
                </a:extLst>
              </a:tr>
              <a:tr h="3159668">
                <a:tc>
                  <a:txBody>
                    <a:bodyPr/>
                    <a:lstStyle/>
                    <a:p>
                      <a:endParaRPr lang="en-US"/>
                    </a:p>
                  </a:txBody>
                  <a:tcPr/>
                </a:tc>
                <a:tc>
                  <a:txBody>
                    <a:bodyPr/>
                    <a:lstStyle/>
                    <a:p>
                      <a:endParaRPr lang="en-US" dirty="0"/>
                    </a:p>
                  </a:txBody>
                  <a:tcPr/>
                </a:tc>
                <a:extLst>
                  <a:ext uri="{0D108BD9-81ED-4DB2-BD59-A6C34878D82A}">
                    <a16:rowId xmlns:a16="http://schemas.microsoft.com/office/drawing/2014/main" val="2795460369"/>
                  </a:ext>
                </a:extLst>
              </a:tr>
            </a:tbl>
          </a:graphicData>
        </a:graphic>
      </p:graphicFrame>
      <p:pic>
        <p:nvPicPr>
          <p:cNvPr id="12" name="Picture 11" descr="A close up of a toy&#10;&#10;Description automatically generated">
            <a:extLst>
              <a:ext uri="{FF2B5EF4-FFF2-40B4-BE49-F238E27FC236}">
                <a16:creationId xmlns:a16="http://schemas.microsoft.com/office/drawing/2014/main" id="{C3987D25-F779-624E-8B03-5CAF9721A85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2305843" y="4208705"/>
            <a:ext cx="2057401" cy="1870364"/>
          </a:xfrm>
          <a:prstGeom prst="rect">
            <a:avLst/>
          </a:prstGeom>
        </p:spPr>
      </p:pic>
    </p:spTree>
    <p:extLst>
      <p:ext uri="{BB962C8B-B14F-4D97-AF65-F5344CB8AC3E}">
        <p14:creationId xmlns:p14="http://schemas.microsoft.com/office/powerpoint/2010/main" val="3984472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705C3-10C4-704E-97CF-1177B99B3770}"/>
              </a:ext>
            </a:extLst>
          </p:cNvPr>
          <p:cNvSpPr>
            <a:spLocks noGrp="1"/>
          </p:cNvSpPr>
          <p:nvPr>
            <p:ph type="title"/>
          </p:nvPr>
        </p:nvSpPr>
        <p:spPr>
          <a:xfrm>
            <a:off x="471488" y="247655"/>
            <a:ext cx="5915025" cy="478364"/>
          </a:xfrm>
        </p:spPr>
        <p:txBody>
          <a:bodyPr>
            <a:normAutofit fontScale="90000"/>
          </a:bodyPr>
          <a:lstStyle/>
          <a:p>
            <a:pPr algn="ctr"/>
            <a:r>
              <a:rPr lang="en-US" sz="3600" dirty="0"/>
              <a:t>My Community</a:t>
            </a:r>
          </a:p>
        </p:txBody>
      </p:sp>
      <p:sp>
        <p:nvSpPr>
          <p:cNvPr id="4" name="Rounded Rectangle 3">
            <a:extLst>
              <a:ext uri="{FF2B5EF4-FFF2-40B4-BE49-F238E27FC236}">
                <a16:creationId xmlns:a16="http://schemas.microsoft.com/office/drawing/2014/main" id="{DB5D6247-CC3D-9E4D-BB97-66F4AC00E520}"/>
              </a:ext>
            </a:extLst>
          </p:cNvPr>
          <p:cNvSpPr/>
          <p:nvPr/>
        </p:nvSpPr>
        <p:spPr>
          <a:xfrm>
            <a:off x="471488" y="2384520"/>
            <a:ext cx="5915025" cy="6272643"/>
          </a:xfrm>
          <a:prstGeom prst="round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13E812B-246F-A643-904E-C7FDFCF7D1EC}"/>
              </a:ext>
            </a:extLst>
          </p:cNvPr>
          <p:cNvSpPr txBox="1"/>
          <p:nvPr/>
        </p:nvSpPr>
        <p:spPr>
          <a:xfrm>
            <a:off x="471488" y="862772"/>
            <a:ext cx="5915024" cy="1384995"/>
          </a:xfrm>
          <a:prstGeom prst="rect">
            <a:avLst/>
          </a:prstGeom>
          <a:noFill/>
        </p:spPr>
        <p:txBody>
          <a:bodyPr wrap="square" rtlCol="0">
            <a:spAutoFit/>
          </a:bodyPr>
          <a:lstStyle/>
          <a:p>
            <a:r>
              <a:rPr lang="en-US" sz="1400" dirty="0"/>
              <a:t>Your community is all the people who live close to you! Your family, your friends, your (</a:t>
            </a:r>
            <a:r>
              <a:rPr lang="en-US" sz="1400" dirty="0" err="1">
                <a:highlight>
                  <a:srgbClr val="FFFF00"/>
                </a:highlight>
              </a:rPr>
              <a:t>neighbourhood</a:t>
            </a:r>
            <a:r>
              <a:rPr lang="en-US" sz="1400" dirty="0">
                <a:highlight>
                  <a:srgbClr val="FFFF00"/>
                </a:highlight>
              </a:rPr>
              <a:t>/village/ etc.).  </a:t>
            </a:r>
          </a:p>
          <a:p>
            <a:endParaRPr lang="en-US" sz="1400" dirty="0">
              <a:highlight>
                <a:srgbClr val="FFFF00"/>
              </a:highlight>
            </a:endParaRPr>
          </a:p>
          <a:p>
            <a:r>
              <a:rPr lang="en-US" sz="1400" dirty="0"/>
              <a:t>Draw a picture of your community in the box!  You can include people, like your family and friends,  and places, like your home and your (</a:t>
            </a:r>
            <a:r>
              <a:rPr lang="en-US" sz="1400" dirty="0">
                <a:highlight>
                  <a:srgbClr val="FFFF00"/>
                </a:highlight>
              </a:rPr>
              <a:t>church/mosque/temple</a:t>
            </a:r>
            <a:r>
              <a:rPr lang="en-US" sz="1400" dirty="0"/>
              <a:t>). </a:t>
            </a:r>
          </a:p>
        </p:txBody>
      </p:sp>
    </p:spTree>
    <p:extLst>
      <p:ext uri="{BB962C8B-B14F-4D97-AF65-F5344CB8AC3E}">
        <p14:creationId xmlns:p14="http://schemas.microsoft.com/office/powerpoint/2010/main" val="25019503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A00F3-2132-1E4C-B0D8-3C81085D8813}"/>
              </a:ext>
            </a:extLst>
          </p:cNvPr>
          <p:cNvSpPr>
            <a:spLocks noGrp="1"/>
          </p:cNvSpPr>
          <p:nvPr>
            <p:ph type="title"/>
          </p:nvPr>
        </p:nvSpPr>
        <p:spPr>
          <a:xfrm>
            <a:off x="471488" y="486836"/>
            <a:ext cx="5915025" cy="421213"/>
          </a:xfrm>
        </p:spPr>
        <p:txBody>
          <a:bodyPr>
            <a:normAutofit fontScale="90000"/>
          </a:bodyPr>
          <a:lstStyle/>
          <a:p>
            <a:pPr algn="ctr"/>
            <a:r>
              <a:rPr lang="en-US" dirty="0"/>
              <a:t>Helping Hands</a:t>
            </a:r>
          </a:p>
        </p:txBody>
      </p:sp>
      <p:sp>
        <p:nvSpPr>
          <p:cNvPr id="4" name="TextBox 3">
            <a:extLst>
              <a:ext uri="{FF2B5EF4-FFF2-40B4-BE49-F238E27FC236}">
                <a16:creationId xmlns:a16="http://schemas.microsoft.com/office/drawing/2014/main" id="{1388697D-B35A-FD4B-8CE2-EF513B611C6C}"/>
              </a:ext>
            </a:extLst>
          </p:cNvPr>
          <p:cNvSpPr txBox="1"/>
          <p:nvPr/>
        </p:nvSpPr>
        <p:spPr>
          <a:xfrm>
            <a:off x="471487" y="1032932"/>
            <a:ext cx="5895446" cy="369332"/>
          </a:xfrm>
          <a:prstGeom prst="rect">
            <a:avLst/>
          </a:prstGeom>
          <a:noFill/>
        </p:spPr>
        <p:txBody>
          <a:bodyPr wrap="square" rtlCol="0">
            <a:spAutoFit/>
          </a:bodyPr>
          <a:lstStyle/>
          <a:p>
            <a:r>
              <a:rPr lang="en-US" dirty="0"/>
              <a:t>Draw a picture of a time you you helped someone!</a:t>
            </a:r>
          </a:p>
        </p:txBody>
      </p:sp>
      <p:pic>
        <p:nvPicPr>
          <p:cNvPr id="30" name="Content Placeholder 29" descr="A close up of a logo&#10;&#10;Description automatically generated">
            <a:extLst>
              <a:ext uri="{FF2B5EF4-FFF2-40B4-BE49-F238E27FC236}">
                <a16:creationId xmlns:a16="http://schemas.microsoft.com/office/drawing/2014/main" id="{32A4EEB6-1655-4146-8E02-36393143FC58}"/>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0" y="6400800"/>
            <a:ext cx="6858000" cy="2743200"/>
          </a:xfrm>
        </p:spPr>
      </p:pic>
      <p:sp>
        <p:nvSpPr>
          <p:cNvPr id="31" name="TextBox 30">
            <a:extLst>
              <a:ext uri="{FF2B5EF4-FFF2-40B4-BE49-F238E27FC236}">
                <a16:creationId xmlns:a16="http://schemas.microsoft.com/office/drawing/2014/main" id="{14B2AAA7-1173-F448-8D98-4BEFE241BD8D}"/>
              </a:ext>
            </a:extLst>
          </p:cNvPr>
          <p:cNvSpPr txBox="1"/>
          <p:nvPr/>
        </p:nvSpPr>
        <p:spPr>
          <a:xfrm>
            <a:off x="575733" y="1527147"/>
            <a:ext cx="5791200" cy="6092853"/>
          </a:xfrm>
          <a:prstGeom prst="rect">
            <a:avLst/>
          </a:prstGeom>
          <a:ln w="76200"/>
        </p:spPr>
        <p:style>
          <a:lnRef idx="2">
            <a:schemeClr val="accent6"/>
          </a:lnRef>
          <a:fillRef idx="1">
            <a:schemeClr val="lt1"/>
          </a:fillRef>
          <a:effectRef idx="0">
            <a:schemeClr val="accent6"/>
          </a:effectRef>
          <a:fontRef idx="minor">
            <a:schemeClr val="dk1"/>
          </a:fontRef>
        </p:style>
        <p:txBody>
          <a:bodyPr wrap="square" rtlCol="0">
            <a:spAutoFit/>
          </a:bodyPr>
          <a:lstStyle/>
          <a:p>
            <a:endParaRPr lang="en-US" dirty="0"/>
          </a:p>
        </p:txBody>
      </p:sp>
    </p:spTree>
    <p:extLst>
      <p:ext uri="{BB962C8B-B14F-4D97-AF65-F5344CB8AC3E}">
        <p14:creationId xmlns:p14="http://schemas.microsoft.com/office/powerpoint/2010/main" val="36851765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2790C-4346-8C4F-813D-9E0F7BE010D3}"/>
              </a:ext>
            </a:extLst>
          </p:cNvPr>
          <p:cNvSpPr>
            <a:spLocks noGrp="1"/>
          </p:cNvSpPr>
          <p:nvPr>
            <p:ph type="title"/>
          </p:nvPr>
        </p:nvSpPr>
        <p:spPr>
          <a:xfrm>
            <a:off x="471488" y="486836"/>
            <a:ext cx="5915025" cy="647697"/>
          </a:xfrm>
        </p:spPr>
        <p:txBody>
          <a:bodyPr/>
          <a:lstStyle/>
          <a:p>
            <a:pPr algn="ctr"/>
            <a:r>
              <a:rPr lang="en-US" dirty="0">
                <a:latin typeface="Comic Sans MS" panose="030F0902030302020204" pitchFamily="66" charset="0"/>
              </a:rPr>
              <a:t>Helping Tree</a:t>
            </a:r>
          </a:p>
        </p:txBody>
      </p:sp>
      <p:sp>
        <p:nvSpPr>
          <p:cNvPr id="6" name="TextBox 5">
            <a:extLst>
              <a:ext uri="{FF2B5EF4-FFF2-40B4-BE49-F238E27FC236}">
                <a16:creationId xmlns:a16="http://schemas.microsoft.com/office/drawing/2014/main" id="{BBCFBE93-A96F-784A-BE16-BEA5E3008EDC}"/>
              </a:ext>
            </a:extLst>
          </p:cNvPr>
          <p:cNvSpPr txBox="1"/>
          <p:nvPr/>
        </p:nvSpPr>
        <p:spPr>
          <a:xfrm>
            <a:off x="333375" y="1134532"/>
            <a:ext cx="6190517" cy="646331"/>
          </a:xfrm>
          <a:prstGeom prst="rect">
            <a:avLst/>
          </a:prstGeom>
          <a:noFill/>
        </p:spPr>
        <p:txBody>
          <a:bodyPr wrap="square" rtlCol="0">
            <a:spAutoFit/>
          </a:bodyPr>
          <a:lstStyle/>
          <a:p>
            <a:r>
              <a:rPr lang="en-US" dirty="0"/>
              <a:t>Draw the people who you can ask to help you in the leaves and then add them to the tree on the next page.</a:t>
            </a:r>
          </a:p>
        </p:txBody>
      </p:sp>
      <p:pic>
        <p:nvPicPr>
          <p:cNvPr id="10" name="Picture 9" descr="A close up of a bird&#10;&#10;Description automatically generated">
            <a:extLst>
              <a:ext uri="{FF2B5EF4-FFF2-40B4-BE49-F238E27FC236}">
                <a16:creationId xmlns:a16="http://schemas.microsoft.com/office/drawing/2014/main" id="{F4826B99-7F01-6A40-B49A-323D181FA129}"/>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180" b="91475" l="1250" r="97813">
                        <a14:foregroundMark x1="17344" y1="60328" x2="27969" y2="24590"/>
                        <a14:foregroundMark x1="27969" y1="24590" x2="40000" y2="25902"/>
                        <a14:foregroundMark x1="40000" y1="25902" x2="46719" y2="10492"/>
                        <a14:foregroundMark x1="46719" y1="10492" x2="59375" y2="11148"/>
                        <a14:foregroundMark x1="59375" y1="11148" x2="66406" y2="26230"/>
                        <a14:foregroundMark x1="66406" y1="26230" x2="68750" y2="21311"/>
                        <a14:foregroundMark x1="66719" y1="18033" x2="79219" y2="15410"/>
                        <a14:foregroundMark x1="79219" y1="15410" x2="97813" y2="54426"/>
                        <a14:foregroundMark x1="89219" y1="62623" x2="85000" y2="80000"/>
                        <a14:foregroundMark x1="85000" y1="80000" x2="65625" y2="91803"/>
                        <a14:foregroundMark x1="1250" y1="69508" x2="16250" y2="66230"/>
                      </a14:backgroundRemoval>
                    </a14:imgEffect>
                  </a14:imgLayer>
                </a14:imgProps>
              </a:ext>
              <a:ext uri="{837473B0-CC2E-450A-ABE3-18F120FF3D39}">
                <a1611:picAttrSrcUrl xmlns:a1611="http://schemas.microsoft.com/office/drawing/2016/11/main" r:id="rId5"/>
              </a:ext>
            </a:extLst>
          </a:blip>
          <a:stretch>
            <a:fillRect/>
          </a:stretch>
        </p:blipFill>
        <p:spPr>
          <a:xfrm rot="20991602">
            <a:off x="2926003" y="1613491"/>
            <a:ext cx="4056235" cy="2595600"/>
          </a:xfrm>
          <a:prstGeom prst="rect">
            <a:avLst/>
          </a:prstGeom>
        </p:spPr>
      </p:pic>
      <p:pic>
        <p:nvPicPr>
          <p:cNvPr id="13" name="Picture 12" descr="A close up of a logo&#10;&#10;Description automatically generated">
            <a:extLst>
              <a:ext uri="{FF2B5EF4-FFF2-40B4-BE49-F238E27FC236}">
                <a16:creationId xmlns:a16="http://schemas.microsoft.com/office/drawing/2014/main" id="{68980AEB-952A-D443-BB15-FE9158761228}"/>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1455023" y="3850731"/>
            <a:ext cx="3057497" cy="3227856"/>
          </a:xfrm>
          <a:prstGeom prst="rect">
            <a:avLst/>
          </a:prstGeom>
        </p:spPr>
      </p:pic>
      <p:pic>
        <p:nvPicPr>
          <p:cNvPr id="15" name="Picture 14" descr="A picture containing object, lamp, white, different&#10;&#10;Description automatically generated">
            <a:extLst>
              <a:ext uri="{FF2B5EF4-FFF2-40B4-BE49-F238E27FC236}">
                <a16:creationId xmlns:a16="http://schemas.microsoft.com/office/drawing/2014/main" id="{9E298E41-8B4E-7E4C-A90F-5DB1167021E2}"/>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1939" b="98384" l="8986" r="89275">
                        <a14:foregroundMark x1="45797" y1="2423" x2="48406" y2="5654"/>
                        <a14:foregroundMark x1="48986" y1="9532" x2="48986" y2="9532"/>
                        <a14:foregroundMark x1="46957" y1="1939" x2="50145" y2="18255"/>
                        <a14:foregroundMark x1="45797" y1="18094" x2="47826" y2="25363"/>
                        <a14:foregroundMark x1="47246" y1="23748" x2="46957" y2="22294"/>
                        <a14:foregroundMark x1="48986" y1="27464" x2="50725" y2="17771"/>
                        <a14:foregroundMark x1="50725" y1="17771" x2="51014" y2="40388"/>
                        <a14:foregroundMark x1="51014" y1="40388" x2="48696" y2="28110"/>
                        <a14:foregroundMark x1="48696" y1="28110" x2="51304" y2="53150"/>
                        <a14:foregroundMark x1="51304" y1="53150" x2="48116" y2="41680"/>
                        <a14:foregroundMark x1="48116" y1="41680" x2="51014" y2="51373"/>
                        <a14:foregroundMark x1="51014" y1="51373" x2="48696" y2="40549"/>
                        <a14:foregroundMark x1="48696" y1="40549" x2="51884" y2="63328"/>
                        <a14:foregroundMark x1="51884" y1="63328" x2="48406" y2="52019"/>
                        <a14:foregroundMark x1="48406" y1="52019" x2="48406" y2="61874"/>
                        <a14:foregroundMark x1="48406" y1="61874" x2="48116" y2="50889"/>
                        <a14:foregroundMark x1="48116" y1="50889" x2="50145" y2="61389"/>
                        <a14:foregroundMark x1="50145" y1="61389" x2="51594" y2="60420"/>
                        <a14:foregroundMark x1="49275" y1="71405" x2="51014" y2="81906"/>
                        <a14:foregroundMark x1="51014" y1="81906" x2="46957" y2="34087"/>
                        <a14:foregroundMark x1="46957" y1="34087" x2="48116" y2="46042"/>
                        <a14:foregroundMark x1="48116" y1="46042" x2="47246" y2="32795"/>
                        <a14:foregroundMark x1="47246" y1="32795" x2="53043" y2="63489"/>
                        <a14:foregroundMark x1="53043" y1="63489" x2="51884" y2="79160"/>
                        <a14:foregroundMark x1="46087" y1="15186" x2="30725" y2="21163"/>
                        <a14:foregroundMark x1="30725" y1="21163" x2="26087" y2="24233"/>
                        <a14:foregroundMark x1="26087" y1="24071" x2="36522" y2="16155"/>
                        <a14:foregroundMark x1="36522" y1="16155" x2="53913" y2="13732"/>
                        <a14:foregroundMark x1="53913" y1="13732" x2="78261" y2="27625"/>
                        <a14:foregroundMark x1="78261" y1="27625" x2="87536" y2="48304"/>
                        <a14:foregroundMark x1="87536" y1="48304" x2="87246" y2="58158"/>
                        <a14:foregroundMark x1="87246" y1="58158" x2="88986" y2="48304"/>
                        <a14:foregroundMark x1="88986" y1="48304" x2="89565" y2="58158"/>
                        <a14:foregroundMark x1="89565" y1="58158" x2="87826" y2="58320"/>
                        <a14:foregroundMark x1="77681" y1="79321" x2="77681" y2="77868"/>
                        <a14:foregroundMark x1="78551" y1="76737" x2="78551" y2="76737"/>
                        <a14:foregroundMark x1="26087" y1="23102" x2="16232" y2="45234"/>
                        <a14:foregroundMark x1="16232" y1="45234" x2="15362" y2="34733"/>
                        <a14:foregroundMark x1="15362" y1="34733" x2="20580" y2="25202"/>
                        <a14:foregroundMark x1="20580" y1="25202" x2="32174" y2="17609"/>
                        <a14:foregroundMark x1="32174" y1="17609" x2="15072" y2="35541"/>
                        <a14:foregroundMark x1="15072" y1="35541" x2="20580" y2="24717"/>
                        <a14:foregroundMark x1="20580" y1="24717" x2="16812" y2="47819"/>
                        <a14:foregroundMark x1="16812" y1="47819" x2="16232" y2="34895"/>
                        <a14:foregroundMark x1="16232" y1="34895" x2="16812" y2="56220"/>
                        <a14:foregroundMark x1="16812" y1="56220" x2="14783" y2="45557"/>
                        <a14:foregroundMark x1="14783" y1="45557" x2="15072" y2="55412"/>
                        <a14:foregroundMark x1="15072" y1="55412" x2="13623" y2="42003"/>
                        <a14:foregroundMark x1="13623" y1="42003" x2="13623" y2="55250"/>
                        <a14:foregroundMark x1="13623" y1="55250" x2="12754" y2="45234"/>
                        <a14:foregroundMark x1="12754" y1="45234" x2="16232" y2="66397"/>
                        <a14:foregroundMark x1="16232" y1="66397" x2="12174" y2="50081"/>
                        <a14:foregroundMark x1="12174" y1="50081" x2="16812" y2="61551"/>
                        <a14:foregroundMark x1="13913" y1="69467" x2="13043" y2="59289"/>
                        <a14:foregroundMark x1="13043" y1="59289" x2="17681" y2="69467"/>
                        <a14:foregroundMark x1="17681" y1="69467" x2="16232" y2="57997"/>
                        <a14:foregroundMark x1="16232" y1="57997" x2="19130" y2="72052"/>
                        <a14:foregroundMark x1="19130" y1="72052" x2="48116" y2="97577"/>
                        <a14:foregroundMark x1="48116" y1="97577" x2="34783" y2="88691"/>
                        <a14:foregroundMark x1="34783" y1="88691" x2="46377" y2="97254"/>
                        <a14:foregroundMark x1="46377" y1="97254" x2="31594" y2="86591"/>
                        <a14:foregroundMark x1="31594" y1="86591" x2="52464" y2="98384"/>
                        <a14:foregroundMark x1="18841" y1="73183" x2="26957" y2="82553"/>
                        <a14:foregroundMark x1="26957" y1="82553" x2="18841" y2="73506"/>
                        <a14:foregroundMark x1="18841" y1="73506" x2="26377" y2="82553"/>
                        <a14:foregroundMark x1="26377" y1="82553" x2="20870" y2="72213"/>
                        <a14:foregroundMark x1="20870" y1="72213" x2="25797" y2="81583"/>
                        <a14:foregroundMark x1="25797" y1="81583" x2="17681" y2="71244"/>
                        <a14:foregroundMark x1="17681" y1="71244" x2="17681" y2="70598"/>
                      </a14:backgroundRemoval>
                    </a14:imgEffect>
                  </a14:imgLayer>
                </a14:imgProps>
              </a:ext>
              <a:ext uri="{837473B0-CC2E-450A-ABE3-18F120FF3D39}">
                <a1611:picAttrSrcUrl xmlns:a1611="http://schemas.microsoft.com/office/drawing/2016/11/main" r:id="rId10"/>
              </a:ext>
            </a:extLst>
          </a:blip>
          <a:stretch>
            <a:fillRect/>
          </a:stretch>
        </p:blipFill>
        <p:spPr>
          <a:xfrm>
            <a:off x="0" y="1766777"/>
            <a:ext cx="2116778" cy="3802816"/>
          </a:xfrm>
          <a:prstGeom prst="rect">
            <a:avLst/>
          </a:prstGeom>
        </p:spPr>
      </p:pic>
      <p:pic>
        <p:nvPicPr>
          <p:cNvPr id="17" name="Picture 16" descr="A picture containing object, lamp, white, different&#10;&#10;Description automatically generated">
            <a:extLst>
              <a:ext uri="{FF2B5EF4-FFF2-40B4-BE49-F238E27FC236}">
                <a16:creationId xmlns:a16="http://schemas.microsoft.com/office/drawing/2014/main" id="{76B7764D-EB00-F749-8FC7-F0DCC22875AA}"/>
              </a:ext>
            </a:extLst>
          </p:cNvPr>
          <p:cNvPicPr>
            <a:picLocks noChangeAspect="1"/>
          </p:cNvPicPr>
          <p:nvPr/>
        </p:nvPicPr>
        <p:blipFill>
          <a:blip r:embed="rId8">
            <a:extLst>
              <a:ext uri="{BEBA8EAE-BF5A-486C-A8C5-ECC9F3942E4B}">
                <a14:imgProps xmlns:a14="http://schemas.microsoft.com/office/drawing/2010/main">
                  <a14:imgLayer r:embed="rId11">
                    <a14:imgEffect>
                      <a14:backgroundRemoval t="1939" b="98384" l="8986" r="89275">
                        <a14:foregroundMark x1="45797" y1="2423" x2="48406" y2="5654"/>
                        <a14:foregroundMark x1="48986" y1="9532" x2="48986" y2="9532"/>
                        <a14:foregroundMark x1="46957" y1="1939" x2="50145" y2="18255"/>
                        <a14:foregroundMark x1="45797" y1="18094" x2="47826" y2="25363"/>
                        <a14:foregroundMark x1="47246" y1="23748" x2="46957" y2="22294"/>
                        <a14:foregroundMark x1="48986" y1="27464" x2="50725" y2="17771"/>
                        <a14:foregroundMark x1="50725" y1="17771" x2="51014" y2="40388"/>
                        <a14:foregroundMark x1="51014" y1="40388" x2="48696" y2="28110"/>
                        <a14:foregroundMark x1="48696" y1="28110" x2="51304" y2="53150"/>
                        <a14:foregroundMark x1="51304" y1="53150" x2="48116" y2="41680"/>
                        <a14:foregroundMark x1="48116" y1="41680" x2="51014" y2="51373"/>
                        <a14:foregroundMark x1="51014" y1="51373" x2="48696" y2="40549"/>
                        <a14:foregroundMark x1="48696" y1="40549" x2="51884" y2="63328"/>
                        <a14:foregroundMark x1="51884" y1="63328" x2="48406" y2="52019"/>
                        <a14:foregroundMark x1="48406" y1="52019" x2="48406" y2="61874"/>
                        <a14:foregroundMark x1="48406" y1="61874" x2="48116" y2="50889"/>
                        <a14:foregroundMark x1="48116" y1="50889" x2="50145" y2="61389"/>
                        <a14:foregroundMark x1="50145" y1="61389" x2="51594" y2="60420"/>
                        <a14:foregroundMark x1="49275" y1="71405" x2="51014" y2="81906"/>
                        <a14:foregroundMark x1="51014" y1="81906" x2="46957" y2="34087"/>
                        <a14:foregroundMark x1="46957" y1="34087" x2="48116" y2="46042"/>
                        <a14:foregroundMark x1="48116" y1="46042" x2="47246" y2="32795"/>
                        <a14:foregroundMark x1="47246" y1="32795" x2="53043" y2="63489"/>
                        <a14:foregroundMark x1="53043" y1="63489" x2="51884" y2="79160"/>
                        <a14:foregroundMark x1="46087" y1="15186" x2="30725" y2="21163"/>
                        <a14:foregroundMark x1="30725" y1="21163" x2="26087" y2="24233"/>
                        <a14:foregroundMark x1="26087" y1="24071" x2="36522" y2="16155"/>
                        <a14:foregroundMark x1="36522" y1="16155" x2="53913" y2="13732"/>
                        <a14:foregroundMark x1="53913" y1="13732" x2="78261" y2="27625"/>
                        <a14:foregroundMark x1="78261" y1="27625" x2="87536" y2="48304"/>
                        <a14:foregroundMark x1="87536" y1="48304" x2="87246" y2="58158"/>
                        <a14:foregroundMark x1="87246" y1="58158" x2="88986" y2="48304"/>
                        <a14:foregroundMark x1="88986" y1="48304" x2="89565" y2="58158"/>
                        <a14:foregroundMark x1="89565" y1="58158" x2="87826" y2="58320"/>
                        <a14:foregroundMark x1="77681" y1="79321" x2="77681" y2="77868"/>
                        <a14:foregroundMark x1="78551" y1="76737" x2="78551" y2="76737"/>
                        <a14:foregroundMark x1="26087" y1="23102" x2="16232" y2="45234"/>
                        <a14:foregroundMark x1="16232" y1="45234" x2="15362" y2="34733"/>
                        <a14:foregroundMark x1="15362" y1="34733" x2="20580" y2="25202"/>
                        <a14:foregroundMark x1="20580" y1="25202" x2="32174" y2="17609"/>
                        <a14:foregroundMark x1="32174" y1="17609" x2="15072" y2="35541"/>
                        <a14:foregroundMark x1="15072" y1="35541" x2="20580" y2="24717"/>
                        <a14:foregroundMark x1="20580" y1="24717" x2="16812" y2="47819"/>
                        <a14:foregroundMark x1="16812" y1="47819" x2="16232" y2="34895"/>
                        <a14:foregroundMark x1="16232" y1="34895" x2="16812" y2="56220"/>
                        <a14:foregroundMark x1="16812" y1="56220" x2="14783" y2="45557"/>
                        <a14:foregroundMark x1="14783" y1="45557" x2="15072" y2="55412"/>
                        <a14:foregroundMark x1="15072" y1="55412" x2="13623" y2="42003"/>
                        <a14:foregroundMark x1="13623" y1="42003" x2="13623" y2="55250"/>
                        <a14:foregroundMark x1="13623" y1="55250" x2="12754" y2="45234"/>
                        <a14:foregroundMark x1="12754" y1="45234" x2="16232" y2="66397"/>
                        <a14:foregroundMark x1="16232" y1="66397" x2="12174" y2="50081"/>
                        <a14:foregroundMark x1="12174" y1="50081" x2="16812" y2="61551"/>
                        <a14:foregroundMark x1="13913" y1="69467" x2="13043" y2="59289"/>
                        <a14:foregroundMark x1="13043" y1="59289" x2="17681" y2="69467"/>
                        <a14:foregroundMark x1="17681" y1="69467" x2="16232" y2="57997"/>
                        <a14:foregroundMark x1="16232" y1="57997" x2="19130" y2="72052"/>
                        <a14:foregroundMark x1="19130" y1="72052" x2="48116" y2="97577"/>
                        <a14:foregroundMark x1="48116" y1="97577" x2="34783" y2="88691"/>
                        <a14:foregroundMark x1="34783" y1="88691" x2="46377" y2="97254"/>
                        <a14:foregroundMark x1="46377" y1="97254" x2="31594" y2="86591"/>
                        <a14:foregroundMark x1="31594" y1="86591" x2="52464" y2="98384"/>
                        <a14:foregroundMark x1="18841" y1="73183" x2="26957" y2="82553"/>
                        <a14:foregroundMark x1="26957" y1="82553" x2="18841" y2="73506"/>
                        <a14:foregroundMark x1="18841" y1="73506" x2="26377" y2="82553"/>
                        <a14:foregroundMark x1="26377" y1="82553" x2="20870" y2="72213"/>
                        <a14:foregroundMark x1="20870" y1="72213" x2="25797" y2="81583"/>
                        <a14:foregroundMark x1="25797" y1="81583" x2="17681" y2="71244"/>
                        <a14:foregroundMark x1="17681" y1="71244" x2="17681" y2="70598"/>
                      </a14:backgroundRemoval>
                    </a14:imgEffect>
                  </a14:imgLayer>
                </a14:imgProps>
              </a:ext>
              <a:ext uri="{837473B0-CC2E-450A-ABE3-18F120FF3D39}">
                <a1611:picAttrSrcUrl xmlns:a1611="http://schemas.microsoft.com/office/drawing/2016/11/main" r:id="rId10"/>
              </a:ext>
            </a:extLst>
          </a:blip>
          <a:stretch>
            <a:fillRect/>
          </a:stretch>
        </p:blipFill>
        <p:spPr>
          <a:xfrm rot="5112119">
            <a:off x="3173223" y="5979696"/>
            <a:ext cx="2417884" cy="4343756"/>
          </a:xfrm>
          <a:prstGeom prst="rect">
            <a:avLst/>
          </a:prstGeom>
        </p:spPr>
      </p:pic>
      <p:pic>
        <p:nvPicPr>
          <p:cNvPr id="18" name="Picture 17" descr="A close up of a bird&#10;&#10;Description automatically generated">
            <a:extLst>
              <a:ext uri="{FF2B5EF4-FFF2-40B4-BE49-F238E27FC236}">
                <a16:creationId xmlns:a16="http://schemas.microsoft.com/office/drawing/2014/main" id="{5E5E73FF-9D46-A043-ADC6-22964EC512C8}"/>
              </a:ext>
            </a:extLst>
          </p:cNvPr>
          <p:cNvPicPr>
            <a:picLocks noChangeAspect="1"/>
          </p:cNvPicPr>
          <p:nvPr/>
        </p:nvPicPr>
        <p:blipFill>
          <a:blip r:embed="rId3">
            <a:extLst>
              <a:ext uri="{BEBA8EAE-BF5A-486C-A8C5-ECC9F3942E4B}">
                <a14:imgProps xmlns:a14="http://schemas.microsoft.com/office/drawing/2010/main">
                  <a14:imgLayer r:embed="rId12">
                    <a14:imgEffect>
                      <a14:backgroundRemoval t="9180" b="91475" l="1250" r="97813">
                        <a14:foregroundMark x1="17344" y1="60328" x2="27969" y2="24590"/>
                        <a14:foregroundMark x1="27969" y1="24590" x2="40000" y2="25902"/>
                        <a14:foregroundMark x1="40000" y1="25902" x2="46719" y2="10492"/>
                        <a14:foregroundMark x1="46719" y1="10492" x2="59375" y2="11148"/>
                        <a14:foregroundMark x1="59375" y1="11148" x2="66406" y2="26230"/>
                        <a14:foregroundMark x1="66406" y1="26230" x2="68750" y2="21311"/>
                        <a14:foregroundMark x1="66719" y1="18033" x2="79219" y2="15410"/>
                        <a14:foregroundMark x1="79219" y1="15410" x2="97813" y2="54426"/>
                        <a14:foregroundMark x1="89219" y1="62623" x2="85000" y2="80000"/>
                        <a14:foregroundMark x1="85000" y1="80000" x2="65625" y2="91803"/>
                        <a14:foregroundMark x1="1250" y1="69508" x2="16250" y2="66230"/>
                      </a14:backgroundRemoval>
                    </a14:imgEffect>
                  </a14:imgLayer>
                </a14:imgProps>
              </a:ext>
              <a:ext uri="{837473B0-CC2E-450A-ABE3-18F120FF3D39}">
                <a1611:picAttrSrcUrl xmlns:a1611="http://schemas.microsoft.com/office/drawing/2016/11/main" r:id="rId5"/>
              </a:ext>
            </a:extLst>
          </a:blip>
          <a:stretch>
            <a:fillRect/>
          </a:stretch>
        </p:blipFill>
        <p:spPr>
          <a:xfrm rot="17973149">
            <a:off x="3860008" y="4629067"/>
            <a:ext cx="3278500" cy="2097924"/>
          </a:xfrm>
          <a:prstGeom prst="rect">
            <a:avLst/>
          </a:prstGeom>
        </p:spPr>
      </p:pic>
      <p:pic>
        <p:nvPicPr>
          <p:cNvPr id="19" name="Picture 18" descr="A close up of a bird&#10;&#10;Description automatically generated">
            <a:extLst>
              <a:ext uri="{FF2B5EF4-FFF2-40B4-BE49-F238E27FC236}">
                <a16:creationId xmlns:a16="http://schemas.microsoft.com/office/drawing/2014/main" id="{8E79FCE5-BB21-8240-B138-B2E2BC8A6BB4}"/>
              </a:ext>
            </a:extLst>
          </p:cNvPr>
          <p:cNvPicPr>
            <a:picLocks noChangeAspect="1"/>
          </p:cNvPicPr>
          <p:nvPr/>
        </p:nvPicPr>
        <p:blipFill>
          <a:blip r:embed="rId3">
            <a:extLst>
              <a:ext uri="{BEBA8EAE-BF5A-486C-A8C5-ECC9F3942E4B}">
                <a14:imgProps xmlns:a14="http://schemas.microsoft.com/office/drawing/2010/main">
                  <a14:imgLayer r:embed="rId13">
                    <a14:imgEffect>
                      <a14:backgroundRemoval t="9180" b="91475" l="1250" r="97813">
                        <a14:foregroundMark x1="17344" y1="60328" x2="27969" y2="24590"/>
                        <a14:foregroundMark x1="27969" y1="24590" x2="40000" y2="25902"/>
                        <a14:foregroundMark x1="40000" y1="25902" x2="46719" y2="10492"/>
                        <a14:foregroundMark x1="46719" y1="10492" x2="59375" y2="11148"/>
                        <a14:foregroundMark x1="59375" y1="11148" x2="66406" y2="26230"/>
                        <a14:foregroundMark x1="66406" y1="26230" x2="68750" y2="21311"/>
                        <a14:foregroundMark x1="66719" y1="18033" x2="79219" y2="15410"/>
                        <a14:foregroundMark x1="79219" y1="15410" x2="97813" y2="54426"/>
                        <a14:foregroundMark x1="89219" y1="62623" x2="85000" y2="80000"/>
                        <a14:foregroundMark x1="85000" y1="80000" x2="65625" y2="91803"/>
                        <a14:foregroundMark x1="1250" y1="69508" x2="16250" y2="66230"/>
                      </a14:backgroundRemoval>
                    </a14:imgEffect>
                  </a14:imgLayer>
                </a14:imgProps>
              </a:ext>
              <a:ext uri="{837473B0-CC2E-450A-ABE3-18F120FF3D39}">
                <a1611:picAttrSrcUrl xmlns:a1611="http://schemas.microsoft.com/office/drawing/2016/11/main" r:id="rId5"/>
              </a:ext>
            </a:extLst>
          </a:blip>
          <a:stretch>
            <a:fillRect/>
          </a:stretch>
        </p:blipFill>
        <p:spPr>
          <a:xfrm rot="17973149" flipV="1">
            <a:off x="-387840" y="6924027"/>
            <a:ext cx="3173435" cy="2053514"/>
          </a:xfrm>
          <a:prstGeom prst="rect">
            <a:avLst/>
          </a:prstGeom>
        </p:spPr>
      </p:pic>
      <p:pic>
        <p:nvPicPr>
          <p:cNvPr id="20" name="Picture 19" descr="A close up of a logo&#10;&#10;Description automatically generated">
            <a:extLst>
              <a:ext uri="{FF2B5EF4-FFF2-40B4-BE49-F238E27FC236}">
                <a16:creationId xmlns:a16="http://schemas.microsoft.com/office/drawing/2014/main" id="{543BF5C2-9EDC-0947-B194-CD560B22D09F}"/>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1690247" y="1720723"/>
            <a:ext cx="1991440" cy="2102400"/>
          </a:xfrm>
          <a:prstGeom prst="rect">
            <a:avLst/>
          </a:prstGeom>
        </p:spPr>
      </p:pic>
      <p:pic>
        <p:nvPicPr>
          <p:cNvPr id="22" name="Picture 21" descr="A close up of a logo&#10;&#10;Description automatically generated">
            <a:extLst>
              <a:ext uri="{FF2B5EF4-FFF2-40B4-BE49-F238E27FC236}">
                <a16:creationId xmlns:a16="http://schemas.microsoft.com/office/drawing/2014/main" id="{2E984ACF-F1E3-3B46-B038-84C179258A75}"/>
              </a:ext>
            </a:extLst>
          </p:cNvPr>
          <p:cNvPicPr>
            <a:picLocks noChangeAspect="1"/>
          </p:cNvPicPr>
          <p:nvPr/>
        </p:nvPicPr>
        <p:blipFill>
          <a:blip r:embed="rId14">
            <a:extLst>
              <a:ext uri="{837473B0-CC2E-450A-ABE3-18F120FF3D39}">
                <a1611:picAttrSrcUrl xmlns:a1611="http://schemas.microsoft.com/office/drawing/2016/11/main" r:id="rId15"/>
              </a:ext>
            </a:extLst>
          </a:blip>
          <a:stretch>
            <a:fillRect/>
          </a:stretch>
        </p:blipFill>
        <p:spPr>
          <a:xfrm>
            <a:off x="1859619" y="2074386"/>
            <a:ext cx="1652695" cy="1652695"/>
          </a:xfrm>
          <a:prstGeom prst="rect">
            <a:avLst/>
          </a:prstGeom>
        </p:spPr>
      </p:pic>
    </p:spTree>
    <p:extLst>
      <p:ext uri="{BB962C8B-B14F-4D97-AF65-F5344CB8AC3E}">
        <p14:creationId xmlns:p14="http://schemas.microsoft.com/office/powerpoint/2010/main" val="18567407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animal&#10;&#10;Description automatically generated">
            <a:extLst>
              <a:ext uri="{FF2B5EF4-FFF2-40B4-BE49-F238E27FC236}">
                <a16:creationId xmlns:a16="http://schemas.microsoft.com/office/drawing/2014/main" id="{2E7CFA7B-C4D4-F14A-8912-1ED40EE19AA1}"/>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15000"/>
                    </a14:imgEffect>
                  </a14:imgLayer>
                </a14:imgProps>
              </a:ext>
              <a:ext uri="{837473B0-CC2E-450A-ABE3-18F120FF3D39}">
                <a1611:picAttrSrcUrl xmlns:a1611="http://schemas.microsoft.com/office/drawing/2016/11/main" r:id="rId4"/>
              </a:ext>
            </a:extLst>
          </a:blip>
          <a:srcRect l="12" r="12" b="15100"/>
          <a:stretch/>
        </p:blipFill>
        <p:spPr>
          <a:xfrm>
            <a:off x="333375" y="2915367"/>
            <a:ext cx="6190517" cy="6228634"/>
          </a:xfrm>
          <a:prstGeom prst="rect">
            <a:avLst/>
          </a:prstGeom>
        </p:spPr>
      </p:pic>
      <p:sp>
        <p:nvSpPr>
          <p:cNvPr id="5" name="Title 1">
            <a:extLst>
              <a:ext uri="{FF2B5EF4-FFF2-40B4-BE49-F238E27FC236}">
                <a16:creationId xmlns:a16="http://schemas.microsoft.com/office/drawing/2014/main" id="{CFA355D0-5CAA-1546-B203-F1E63F99C8A4}"/>
              </a:ext>
            </a:extLst>
          </p:cNvPr>
          <p:cNvSpPr>
            <a:spLocks noGrp="1"/>
          </p:cNvSpPr>
          <p:nvPr>
            <p:ph type="title"/>
          </p:nvPr>
        </p:nvSpPr>
        <p:spPr>
          <a:xfrm>
            <a:off x="471488" y="486836"/>
            <a:ext cx="5915025" cy="647697"/>
          </a:xfrm>
        </p:spPr>
        <p:txBody>
          <a:bodyPr/>
          <a:lstStyle/>
          <a:p>
            <a:pPr algn="ctr"/>
            <a:r>
              <a:rPr lang="en-US" dirty="0">
                <a:latin typeface="Comic Sans MS" panose="030F0902030302020204" pitchFamily="66" charset="0"/>
              </a:rPr>
              <a:t>Helping Tree</a:t>
            </a:r>
          </a:p>
        </p:txBody>
      </p:sp>
      <p:sp>
        <p:nvSpPr>
          <p:cNvPr id="6" name="TextBox 5">
            <a:extLst>
              <a:ext uri="{FF2B5EF4-FFF2-40B4-BE49-F238E27FC236}">
                <a16:creationId xmlns:a16="http://schemas.microsoft.com/office/drawing/2014/main" id="{F36C3D83-C3AB-B944-A47B-5EC9A7E93D41}"/>
              </a:ext>
            </a:extLst>
          </p:cNvPr>
          <p:cNvSpPr txBox="1"/>
          <p:nvPr/>
        </p:nvSpPr>
        <p:spPr>
          <a:xfrm>
            <a:off x="333375" y="1134532"/>
            <a:ext cx="6190517" cy="646331"/>
          </a:xfrm>
          <a:prstGeom prst="rect">
            <a:avLst/>
          </a:prstGeom>
          <a:noFill/>
        </p:spPr>
        <p:txBody>
          <a:bodyPr wrap="square" rtlCol="0">
            <a:spAutoFit/>
          </a:bodyPr>
          <a:lstStyle/>
          <a:p>
            <a:pPr algn="just"/>
            <a:r>
              <a:rPr lang="en-US" dirty="0"/>
              <a:t>Add the leaves from the last page to your helping tree. These are all the people who can help you if you are in trouble!</a:t>
            </a:r>
          </a:p>
        </p:txBody>
      </p:sp>
      <p:pic>
        <p:nvPicPr>
          <p:cNvPr id="7" name="Picture 6" descr="A close up of a logo&#10;&#10;Description automatically generated">
            <a:extLst>
              <a:ext uri="{FF2B5EF4-FFF2-40B4-BE49-F238E27FC236}">
                <a16:creationId xmlns:a16="http://schemas.microsoft.com/office/drawing/2014/main" id="{1DBEDC6B-13F7-5A43-9D57-AF35036085B8}"/>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4866560" y="2147947"/>
            <a:ext cx="1991440" cy="2102400"/>
          </a:xfrm>
          <a:prstGeom prst="rect">
            <a:avLst/>
          </a:prstGeom>
        </p:spPr>
      </p:pic>
      <p:pic>
        <p:nvPicPr>
          <p:cNvPr id="8" name="Picture 7" descr="A close up of a logo&#10;&#10;Description automatically generated">
            <a:extLst>
              <a:ext uri="{FF2B5EF4-FFF2-40B4-BE49-F238E27FC236}">
                <a16:creationId xmlns:a16="http://schemas.microsoft.com/office/drawing/2014/main" id="{BA6EE920-C51A-984E-AA70-47F1274646E4}"/>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5035932" y="2302562"/>
            <a:ext cx="1652695" cy="1652695"/>
          </a:xfrm>
          <a:prstGeom prst="rect">
            <a:avLst/>
          </a:prstGeom>
        </p:spPr>
      </p:pic>
    </p:spTree>
    <p:extLst>
      <p:ext uri="{BB962C8B-B14F-4D97-AF65-F5344CB8AC3E}">
        <p14:creationId xmlns:p14="http://schemas.microsoft.com/office/powerpoint/2010/main" val="19397019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951BA-D7D0-E74D-941E-64DF31567992}"/>
              </a:ext>
            </a:extLst>
          </p:cNvPr>
          <p:cNvSpPr>
            <a:spLocks noGrp="1"/>
          </p:cNvSpPr>
          <p:nvPr>
            <p:ph type="title"/>
          </p:nvPr>
        </p:nvSpPr>
        <p:spPr>
          <a:xfrm>
            <a:off x="471488" y="486837"/>
            <a:ext cx="5915025" cy="529164"/>
          </a:xfrm>
        </p:spPr>
        <p:txBody>
          <a:bodyPr>
            <a:normAutofit fontScale="90000"/>
          </a:bodyPr>
          <a:lstStyle/>
          <a:p>
            <a:pPr algn="ctr"/>
            <a:r>
              <a:rPr lang="en-US" dirty="0">
                <a:latin typeface="Comic Sans MS" panose="030F0902030302020204" pitchFamily="66" charset="0"/>
              </a:rPr>
              <a:t>Peace Flower</a:t>
            </a:r>
          </a:p>
        </p:txBody>
      </p:sp>
      <p:pic>
        <p:nvPicPr>
          <p:cNvPr id="11" name="Picture 10" descr="A picture containing weapon&#10;&#10;Description automatically generated">
            <a:extLst>
              <a:ext uri="{FF2B5EF4-FFF2-40B4-BE49-F238E27FC236}">
                <a16:creationId xmlns:a16="http://schemas.microsoft.com/office/drawing/2014/main" id="{78DF478B-942E-4645-822F-4A4333CBC3B6}"/>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95248" y="1913466"/>
            <a:ext cx="6692900" cy="6874933"/>
          </a:xfrm>
          <a:prstGeom prst="rect">
            <a:avLst/>
          </a:prstGeom>
        </p:spPr>
      </p:pic>
      <p:sp>
        <p:nvSpPr>
          <p:cNvPr id="13" name="TextBox 12">
            <a:extLst>
              <a:ext uri="{FF2B5EF4-FFF2-40B4-BE49-F238E27FC236}">
                <a16:creationId xmlns:a16="http://schemas.microsoft.com/office/drawing/2014/main" id="{8AE4A174-343C-9942-B737-0467B9BC7FAF}"/>
              </a:ext>
            </a:extLst>
          </p:cNvPr>
          <p:cNvSpPr txBox="1"/>
          <p:nvPr/>
        </p:nvSpPr>
        <p:spPr>
          <a:xfrm>
            <a:off x="1353131" y="7014486"/>
            <a:ext cx="1676400" cy="369332"/>
          </a:xfrm>
          <a:prstGeom prst="rect">
            <a:avLst/>
          </a:prstGeom>
          <a:noFill/>
        </p:spPr>
        <p:txBody>
          <a:bodyPr wrap="square" rtlCol="0">
            <a:spAutoFit/>
          </a:bodyPr>
          <a:lstStyle/>
          <a:p>
            <a:r>
              <a:rPr lang="en-US" dirty="0"/>
              <a:t>Stay Calm</a:t>
            </a:r>
          </a:p>
        </p:txBody>
      </p:sp>
      <p:sp>
        <p:nvSpPr>
          <p:cNvPr id="14" name="TextBox 13">
            <a:extLst>
              <a:ext uri="{FF2B5EF4-FFF2-40B4-BE49-F238E27FC236}">
                <a16:creationId xmlns:a16="http://schemas.microsoft.com/office/drawing/2014/main" id="{A1B1526D-BDBF-084F-9BE6-A212ECF5F9E2}"/>
              </a:ext>
            </a:extLst>
          </p:cNvPr>
          <p:cNvSpPr txBox="1"/>
          <p:nvPr/>
        </p:nvSpPr>
        <p:spPr>
          <a:xfrm>
            <a:off x="514931" y="4418336"/>
            <a:ext cx="1676400" cy="830997"/>
          </a:xfrm>
          <a:prstGeom prst="rect">
            <a:avLst/>
          </a:prstGeom>
          <a:noFill/>
        </p:spPr>
        <p:txBody>
          <a:bodyPr wrap="square" rtlCol="0">
            <a:spAutoFit/>
          </a:bodyPr>
          <a:lstStyle/>
          <a:p>
            <a:r>
              <a:rPr lang="en-US" dirty="0"/>
              <a:t>I feel:</a:t>
            </a:r>
            <a:endParaRPr lang="en-US" baseline="-25000" dirty="0"/>
          </a:p>
          <a:p>
            <a:endParaRPr lang="en-US" baseline="-25000" dirty="0"/>
          </a:p>
          <a:p>
            <a:r>
              <a:rPr lang="en-US" baseline="-25000" dirty="0"/>
              <a:t>………………………………….</a:t>
            </a:r>
            <a:endParaRPr lang="en-US" dirty="0"/>
          </a:p>
        </p:txBody>
      </p:sp>
      <p:sp>
        <p:nvSpPr>
          <p:cNvPr id="15" name="TextBox 14">
            <a:extLst>
              <a:ext uri="{FF2B5EF4-FFF2-40B4-BE49-F238E27FC236}">
                <a16:creationId xmlns:a16="http://schemas.microsoft.com/office/drawing/2014/main" id="{714CE7D9-8CDA-DA44-8F8C-507FA4F47A3E}"/>
              </a:ext>
            </a:extLst>
          </p:cNvPr>
          <p:cNvSpPr txBox="1"/>
          <p:nvPr/>
        </p:nvSpPr>
        <p:spPr>
          <a:xfrm>
            <a:off x="2446864" y="2824118"/>
            <a:ext cx="1989667" cy="830997"/>
          </a:xfrm>
          <a:prstGeom prst="rect">
            <a:avLst/>
          </a:prstGeom>
          <a:noFill/>
        </p:spPr>
        <p:txBody>
          <a:bodyPr wrap="square" rtlCol="0">
            <a:spAutoFit/>
          </a:bodyPr>
          <a:lstStyle/>
          <a:p>
            <a:r>
              <a:rPr lang="en-US" dirty="0"/>
              <a:t>Because:</a:t>
            </a:r>
            <a:endParaRPr lang="en-US" baseline="-25000" dirty="0"/>
          </a:p>
          <a:p>
            <a:endParaRPr lang="en-US" baseline="-25000" dirty="0"/>
          </a:p>
          <a:p>
            <a:r>
              <a:rPr lang="en-US" baseline="-25000" dirty="0"/>
              <a:t>………………………………….…….</a:t>
            </a:r>
            <a:endParaRPr lang="en-US" dirty="0"/>
          </a:p>
        </p:txBody>
      </p:sp>
      <p:sp>
        <p:nvSpPr>
          <p:cNvPr id="16" name="TextBox 15">
            <a:extLst>
              <a:ext uri="{FF2B5EF4-FFF2-40B4-BE49-F238E27FC236}">
                <a16:creationId xmlns:a16="http://schemas.microsoft.com/office/drawing/2014/main" id="{E53F1FE3-8BC3-6040-BBDB-D1981605C4F4}"/>
              </a:ext>
            </a:extLst>
          </p:cNvPr>
          <p:cNvSpPr txBox="1"/>
          <p:nvPr/>
        </p:nvSpPr>
        <p:spPr>
          <a:xfrm>
            <a:off x="4249325" y="4533226"/>
            <a:ext cx="2137188" cy="369332"/>
          </a:xfrm>
          <a:prstGeom prst="rect">
            <a:avLst/>
          </a:prstGeom>
          <a:noFill/>
        </p:spPr>
        <p:txBody>
          <a:bodyPr wrap="none" rtlCol="0">
            <a:spAutoFit/>
          </a:bodyPr>
          <a:lstStyle/>
          <a:p>
            <a:r>
              <a:rPr lang="en-US" dirty="0"/>
              <a:t>Brainstorm Solutions</a:t>
            </a:r>
          </a:p>
        </p:txBody>
      </p:sp>
      <p:sp>
        <p:nvSpPr>
          <p:cNvPr id="18" name="TextBox 17">
            <a:extLst>
              <a:ext uri="{FF2B5EF4-FFF2-40B4-BE49-F238E27FC236}">
                <a16:creationId xmlns:a16="http://schemas.microsoft.com/office/drawing/2014/main" id="{6D8612E5-03A9-EF42-AB64-591955BAD769}"/>
              </a:ext>
            </a:extLst>
          </p:cNvPr>
          <p:cNvSpPr txBox="1"/>
          <p:nvPr/>
        </p:nvSpPr>
        <p:spPr>
          <a:xfrm>
            <a:off x="3946319" y="6875987"/>
            <a:ext cx="1388531" cy="646331"/>
          </a:xfrm>
          <a:prstGeom prst="rect">
            <a:avLst/>
          </a:prstGeom>
          <a:noFill/>
        </p:spPr>
        <p:txBody>
          <a:bodyPr wrap="square" rtlCol="0">
            <a:spAutoFit/>
          </a:bodyPr>
          <a:lstStyle/>
          <a:p>
            <a:r>
              <a:rPr lang="en-US" dirty="0"/>
              <a:t>Agree on a Solution</a:t>
            </a:r>
          </a:p>
        </p:txBody>
      </p:sp>
      <p:sp>
        <p:nvSpPr>
          <p:cNvPr id="20" name="TextBox 19">
            <a:extLst>
              <a:ext uri="{FF2B5EF4-FFF2-40B4-BE49-F238E27FC236}">
                <a16:creationId xmlns:a16="http://schemas.microsoft.com/office/drawing/2014/main" id="{D28F4F96-0BB5-8846-AAF2-02D60B9B2D8E}"/>
              </a:ext>
            </a:extLst>
          </p:cNvPr>
          <p:cNvSpPr txBox="1"/>
          <p:nvPr/>
        </p:nvSpPr>
        <p:spPr>
          <a:xfrm>
            <a:off x="474133" y="1119201"/>
            <a:ext cx="5912380" cy="369332"/>
          </a:xfrm>
          <a:prstGeom prst="rect">
            <a:avLst/>
          </a:prstGeom>
          <a:noFill/>
        </p:spPr>
        <p:txBody>
          <a:bodyPr wrap="square" rtlCol="0">
            <a:spAutoFit/>
          </a:bodyPr>
          <a:lstStyle/>
          <a:p>
            <a:r>
              <a:rPr lang="en-US" dirty="0" err="1"/>
              <a:t>Colour</a:t>
            </a:r>
            <a:r>
              <a:rPr lang="en-US" dirty="0"/>
              <a:t> in the </a:t>
            </a:r>
            <a:r>
              <a:rPr lang="en-US" dirty="0" err="1"/>
              <a:t>peaceflower</a:t>
            </a:r>
            <a:endParaRPr lang="en-US" dirty="0"/>
          </a:p>
        </p:txBody>
      </p:sp>
    </p:spTree>
    <p:extLst>
      <p:ext uri="{BB962C8B-B14F-4D97-AF65-F5344CB8AC3E}">
        <p14:creationId xmlns:p14="http://schemas.microsoft.com/office/powerpoint/2010/main" val="29543030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630EF-A189-6145-9428-A943A09A7115}"/>
              </a:ext>
            </a:extLst>
          </p:cNvPr>
          <p:cNvSpPr>
            <a:spLocks noGrp="1"/>
          </p:cNvSpPr>
          <p:nvPr>
            <p:ph type="title"/>
          </p:nvPr>
        </p:nvSpPr>
        <p:spPr>
          <a:xfrm>
            <a:off x="471488" y="486836"/>
            <a:ext cx="5915025" cy="766231"/>
          </a:xfrm>
        </p:spPr>
        <p:txBody>
          <a:bodyPr/>
          <a:lstStyle/>
          <a:p>
            <a:pPr algn="ctr"/>
            <a:r>
              <a:rPr lang="en-US" dirty="0">
                <a:latin typeface="Comic Sans MS" panose="030F0902030302020204" pitchFamily="66" charset="0"/>
              </a:rPr>
              <a:t>I am sorry</a:t>
            </a:r>
          </a:p>
        </p:txBody>
      </p:sp>
      <p:sp>
        <p:nvSpPr>
          <p:cNvPr id="3" name="Content Placeholder 2">
            <a:extLst>
              <a:ext uri="{FF2B5EF4-FFF2-40B4-BE49-F238E27FC236}">
                <a16:creationId xmlns:a16="http://schemas.microsoft.com/office/drawing/2014/main" id="{4821F757-1E99-514E-9301-D6E85CF011BB}"/>
              </a:ext>
            </a:extLst>
          </p:cNvPr>
          <p:cNvSpPr>
            <a:spLocks noGrp="1"/>
          </p:cNvSpPr>
          <p:nvPr>
            <p:ph idx="1"/>
          </p:nvPr>
        </p:nvSpPr>
        <p:spPr>
          <a:xfrm>
            <a:off x="471488" y="1693333"/>
            <a:ext cx="5915025" cy="6542618"/>
          </a:xfrm>
        </p:spPr>
        <p:txBody>
          <a:bodyPr>
            <a:normAutofit/>
          </a:bodyPr>
          <a:lstStyle/>
          <a:p>
            <a:pPr marL="0" indent="0" algn="ctr">
              <a:buNone/>
            </a:pPr>
            <a:r>
              <a:rPr lang="en-US" sz="8000" dirty="0">
                <a:latin typeface="Trace" pitchFamily="2" charset="0"/>
              </a:rPr>
              <a:t>I am sorry</a:t>
            </a:r>
          </a:p>
        </p:txBody>
      </p:sp>
      <p:sp>
        <p:nvSpPr>
          <p:cNvPr id="4" name="TextBox 3">
            <a:extLst>
              <a:ext uri="{FF2B5EF4-FFF2-40B4-BE49-F238E27FC236}">
                <a16:creationId xmlns:a16="http://schemas.microsoft.com/office/drawing/2014/main" id="{0AE4D4CC-BF3F-0648-AD28-5DDD6D517982}"/>
              </a:ext>
            </a:extLst>
          </p:cNvPr>
          <p:cNvSpPr txBox="1"/>
          <p:nvPr/>
        </p:nvSpPr>
        <p:spPr>
          <a:xfrm>
            <a:off x="471487" y="1253067"/>
            <a:ext cx="5829032" cy="307777"/>
          </a:xfrm>
          <a:prstGeom prst="rect">
            <a:avLst/>
          </a:prstGeom>
          <a:noFill/>
        </p:spPr>
        <p:txBody>
          <a:bodyPr wrap="none" rtlCol="0">
            <a:spAutoFit/>
          </a:bodyPr>
          <a:lstStyle/>
          <a:p>
            <a:r>
              <a:rPr lang="en-US" sz="1400" dirty="0"/>
              <a:t>Trace the letters and then draw a picture to show someone that you are sorry</a:t>
            </a:r>
          </a:p>
        </p:txBody>
      </p:sp>
      <p:sp>
        <p:nvSpPr>
          <p:cNvPr id="5" name="Rounded Rectangle 4">
            <a:extLst>
              <a:ext uri="{FF2B5EF4-FFF2-40B4-BE49-F238E27FC236}">
                <a16:creationId xmlns:a16="http://schemas.microsoft.com/office/drawing/2014/main" id="{6B4EC22D-0479-D840-A4FB-895D1E8606C0}"/>
              </a:ext>
            </a:extLst>
          </p:cNvPr>
          <p:cNvSpPr/>
          <p:nvPr/>
        </p:nvSpPr>
        <p:spPr>
          <a:xfrm>
            <a:off x="303477" y="2963333"/>
            <a:ext cx="6165052" cy="6028267"/>
          </a:xfrm>
          <a:prstGeom prst="round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076349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8B63F-9023-E34E-8EF5-0F80EF99315D}"/>
              </a:ext>
            </a:extLst>
          </p:cNvPr>
          <p:cNvSpPr>
            <a:spLocks noGrp="1"/>
          </p:cNvSpPr>
          <p:nvPr>
            <p:ph type="title"/>
          </p:nvPr>
        </p:nvSpPr>
        <p:spPr>
          <a:xfrm>
            <a:off x="472381" y="486836"/>
            <a:ext cx="5915025" cy="681569"/>
          </a:xfrm>
        </p:spPr>
        <p:txBody>
          <a:bodyPr/>
          <a:lstStyle/>
          <a:p>
            <a:pPr algn="ctr"/>
            <a:r>
              <a:rPr lang="en-US" dirty="0">
                <a:latin typeface="Comic Sans MS" panose="030F0902030302020204" pitchFamily="66" charset="0"/>
              </a:rPr>
              <a:t>Good and Bad Choices</a:t>
            </a:r>
          </a:p>
        </p:txBody>
      </p:sp>
      <p:sp>
        <p:nvSpPr>
          <p:cNvPr id="4" name="Text Placeholder 3">
            <a:extLst>
              <a:ext uri="{FF2B5EF4-FFF2-40B4-BE49-F238E27FC236}">
                <a16:creationId xmlns:a16="http://schemas.microsoft.com/office/drawing/2014/main" id="{30B21DFA-F1BD-334C-A6EB-CEE3BF54410A}"/>
              </a:ext>
            </a:extLst>
          </p:cNvPr>
          <p:cNvSpPr>
            <a:spLocks noGrp="1"/>
          </p:cNvSpPr>
          <p:nvPr>
            <p:ph type="body" idx="1"/>
          </p:nvPr>
        </p:nvSpPr>
        <p:spPr>
          <a:xfrm>
            <a:off x="412816" y="1629989"/>
            <a:ext cx="2901255" cy="428497"/>
          </a:xfrm>
        </p:spPr>
        <p:txBody>
          <a:bodyPr/>
          <a:lstStyle/>
          <a:p>
            <a:pPr algn="ctr"/>
            <a:r>
              <a:rPr lang="en-US" dirty="0"/>
              <a:t>Good Choice</a:t>
            </a:r>
          </a:p>
        </p:txBody>
      </p:sp>
      <p:pic>
        <p:nvPicPr>
          <p:cNvPr id="9" name="Content Placeholder 8" descr="A drawing of a face&#10;&#10;Description automatically generated">
            <a:extLst>
              <a:ext uri="{FF2B5EF4-FFF2-40B4-BE49-F238E27FC236}">
                <a16:creationId xmlns:a16="http://schemas.microsoft.com/office/drawing/2014/main" id="{26C33A26-31A2-3F41-8883-58A5F92C6EEF}"/>
              </a:ext>
            </a:extLst>
          </p:cNvPr>
          <p:cNvPicPr>
            <a:picLocks noGrp="1" noChangeAspect="1"/>
          </p:cNvPicPr>
          <p:nvPr>
            <p:ph sz="half" idx="2"/>
          </p:nvPr>
        </p:nvPicPr>
        <p:blipFill>
          <a:blip r:embed="rId3">
            <a:extLst>
              <a:ext uri="{837473B0-CC2E-450A-ABE3-18F120FF3D39}">
                <a1611:picAttrSrcUrl xmlns:a1611="http://schemas.microsoft.com/office/drawing/2016/11/main" r:id="rId4"/>
              </a:ext>
            </a:extLst>
          </a:blip>
          <a:stretch>
            <a:fillRect/>
          </a:stretch>
        </p:blipFill>
        <p:spPr>
          <a:xfrm>
            <a:off x="217043" y="2689798"/>
            <a:ext cx="1970925" cy="2632287"/>
          </a:xfrm>
        </p:spPr>
      </p:pic>
      <p:sp>
        <p:nvSpPr>
          <p:cNvPr id="6" name="Text Placeholder 5">
            <a:extLst>
              <a:ext uri="{FF2B5EF4-FFF2-40B4-BE49-F238E27FC236}">
                <a16:creationId xmlns:a16="http://schemas.microsoft.com/office/drawing/2014/main" id="{E128764E-36A2-2744-BF67-84E1C2348166}"/>
              </a:ext>
            </a:extLst>
          </p:cNvPr>
          <p:cNvSpPr>
            <a:spLocks noGrp="1"/>
          </p:cNvSpPr>
          <p:nvPr>
            <p:ph type="body" sz="quarter" idx="3"/>
          </p:nvPr>
        </p:nvSpPr>
        <p:spPr>
          <a:xfrm>
            <a:off x="3373438" y="1638939"/>
            <a:ext cx="2915543" cy="410209"/>
          </a:xfrm>
        </p:spPr>
        <p:txBody>
          <a:bodyPr/>
          <a:lstStyle/>
          <a:p>
            <a:pPr algn="ctr"/>
            <a:r>
              <a:rPr lang="en-US" dirty="0"/>
              <a:t>Bad choice</a:t>
            </a:r>
          </a:p>
        </p:txBody>
      </p:sp>
      <p:pic>
        <p:nvPicPr>
          <p:cNvPr id="13" name="Content Placeholder 12" descr="A drawing of a face&#10;&#10;Description automatically generated">
            <a:extLst>
              <a:ext uri="{FF2B5EF4-FFF2-40B4-BE49-F238E27FC236}">
                <a16:creationId xmlns:a16="http://schemas.microsoft.com/office/drawing/2014/main" id="{1C2E537C-2A5B-5740-BAC6-97F90615587C}"/>
              </a:ext>
            </a:extLst>
          </p:cNvPr>
          <p:cNvPicPr>
            <a:picLocks noGrp="1" noChangeAspect="1"/>
          </p:cNvPicPr>
          <p:nvPr>
            <p:ph sz="quarter" idx="4"/>
          </p:nvPr>
        </p:nvPicPr>
        <p:blipFill>
          <a:blip r:embed="rId5"/>
          <a:stretch>
            <a:fillRect/>
          </a:stretch>
        </p:blipFill>
        <p:spPr>
          <a:xfrm>
            <a:off x="3967961" y="4829839"/>
            <a:ext cx="2840726" cy="3827325"/>
          </a:xfrm>
        </p:spPr>
      </p:pic>
      <p:sp>
        <p:nvSpPr>
          <p:cNvPr id="11" name="TextBox 10">
            <a:extLst>
              <a:ext uri="{FF2B5EF4-FFF2-40B4-BE49-F238E27FC236}">
                <a16:creationId xmlns:a16="http://schemas.microsoft.com/office/drawing/2014/main" id="{8EBD01C3-2D0B-C94D-971E-C023ED3EB8E9}"/>
              </a:ext>
            </a:extLst>
          </p:cNvPr>
          <p:cNvSpPr txBox="1"/>
          <p:nvPr/>
        </p:nvSpPr>
        <p:spPr>
          <a:xfrm>
            <a:off x="470594" y="1068495"/>
            <a:ext cx="4120743" cy="369332"/>
          </a:xfrm>
          <a:prstGeom prst="rect">
            <a:avLst/>
          </a:prstGeom>
          <a:noFill/>
        </p:spPr>
        <p:txBody>
          <a:bodyPr wrap="none" rtlCol="0">
            <a:spAutoFit/>
          </a:bodyPr>
          <a:lstStyle/>
          <a:p>
            <a:r>
              <a:rPr lang="en-US" dirty="0" err="1"/>
              <a:t>Colour</a:t>
            </a:r>
            <a:r>
              <a:rPr lang="en-US" dirty="0"/>
              <a:t> in the good and bad choices below</a:t>
            </a:r>
          </a:p>
        </p:txBody>
      </p:sp>
      <p:pic>
        <p:nvPicPr>
          <p:cNvPr id="15" name="Picture 14" descr="A picture containing drawing&#10;&#10;Description automatically generated">
            <a:extLst>
              <a:ext uri="{FF2B5EF4-FFF2-40B4-BE49-F238E27FC236}">
                <a16:creationId xmlns:a16="http://schemas.microsoft.com/office/drawing/2014/main" id="{1E9F2954-A084-FE49-8551-C5BC61602163}"/>
              </a:ext>
            </a:extLst>
          </p:cNvPr>
          <p:cNvPicPr>
            <a:picLocks noChangeAspect="1"/>
          </p:cNvPicPr>
          <p:nvPr/>
        </p:nvPicPr>
        <p:blipFill>
          <a:blip r:embed="rId6"/>
          <a:stretch>
            <a:fillRect/>
          </a:stretch>
        </p:blipFill>
        <p:spPr>
          <a:xfrm>
            <a:off x="3489043" y="2124443"/>
            <a:ext cx="3313050" cy="2491208"/>
          </a:xfrm>
          <a:prstGeom prst="rect">
            <a:avLst/>
          </a:prstGeom>
        </p:spPr>
      </p:pic>
      <p:pic>
        <p:nvPicPr>
          <p:cNvPr id="17" name="Picture 16" descr="A close up of a logo&#10;&#10;Description automatically generated">
            <a:extLst>
              <a:ext uri="{FF2B5EF4-FFF2-40B4-BE49-F238E27FC236}">
                <a16:creationId xmlns:a16="http://schemas.microsoft.com/office/drawing/2014/main" id="{3EC343D1-AC69-B34D-9D40-9B08389CB3E2}"/>
              </a:ext>
            </a:extLst>
          </p:cNvPr>
          <p:cNvPicPr>
            <a:picLocks noChangeAspect="1"/>
          </p:cNvPicPr>
          <p:nvPr/>
        </p:nvPicPr>
        <p:blipFill>
          <a:blip r:embed="rId7"/>
          <a:stretch>
            <a:fillRect/>
          </a:stretch>
        </p:blipFill>
        <p:spPr>
          <a:xfrm>
            <a:off x="237843" y="5953397"/>
            <a:ext cx="3251200" cy="2971800"/>
          </a:xfrm>
          <a:prstGeom prst="rect">
            <a:avLst/>
          </a:prstGeom>
        </p:spPr>
      </p:pic>
    </p:spTree>
    <p:extLst>
      <p:ext uri="{BB962C8B-B14F-4D97-AF65-F5344CB8AC3E}">
        <p14:creationId xmlns:p14="http://schemas.microsoft.com/office/powerpoint/2010/main" val="12309050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1.png">
            <a:extLst>
              <a:ext uri="{FF2B5EF4-FFF2-40B4-BE49-F238E27FC236}">
                <a16:creationId xmlns:a16="http://schemas.microsoft.com/office/drawing/2014/main" id="{1C4FBB5E-387D-184A-B14A-FA864B704245}"/>
              </a:ext>
            </a:extLst>
          </p:cNvPr>
          <p:cNvPicPr/>
          <p:nvPr/>
        </p:nvPicPr>
        <p:blipFill>
          <a:blip r:embed="rId2" cstate="print"/>
          <a:stretch>
            <a:fillRect/>
          </a:stretch>
        </p:blipFill>
        <p:spPr>
          <a:xfrm rot="2079171">
            <a:off x="173672" y="1947437"/>
            <a:ext cx="6510655" cy="6510655"/>
          </a:xfrm>
          <a:prstGeom prst="rect">
            <a:avLst/>
          </a:prstGeom>
        </p:spPr>
      </p:pic>
      <p:sp>
        <p:nvSpPr>
          <p:cNvPr id="9" name="TextBox 8">
            <a:extLst>
              <a:ext uri="{FF2B5EF4-FFF2-40B4-BE49-F238E27FC236}">
                <a16:creationId xmlns:a16="http://schemas.microsoft.com/office/drawing/2014/main" id="{33A646DA-CE39-AA4C-99A8-13DA04A86AA9}"/>
              </a:ext>
            </a:extLst>
          </p:cNvPr>
          <p:cNvSpPr txBox="1"/>
          <p:nvPr/>
        </p:nvSpPr>
        <p:spPr>
          <a:xfrm>
            <a:off x="471489" y="1337732"/>
            <a:ext cx="5915024" cy="369332"/>
          </a:xfrm>
          <a:prstGeom prst="rect">
            <a:avLst/>
          </a:prstGeom>
          <a:noFill/>
        </p:spPr>
        <p:txBody>
          <a:bodyPr wrap="square" rtlCol="0">
            <a:spAutoFit/>
          </a:bodyPr>
          <a:lstStyle/>
          <a:p>
            <a:r>
              <a:rPr lang="en-US" dirty="0"/>
              <a:t>Help Monkey find his way home!</a:t>
            </a:r>
          </a:p>
        </p:txBody>
      </p:sp>
      <p:pic>
        <p:nvPicPr>
          <p:cNvPr id="14" name="Picture 13" descr="A close up of a logo&#10;&#10;Description automatically generated">
            <a:extLst>
              <a:ext uri="{FF2B5EF4-FFF2-40B4-BE49-F238E27FC236}">
                <a16:creationId xmlns:a16="http://schemas.microsoft.com/office/drawing/2014/main" id="{7DE14FA5-C726-FB47-B3B0-B37E509C750B}"/>
              </a:ext>
            </a:extLst>
          </p:cNvPr>
          <p:cNvPicPr>
            <a:picLocks noChangeAspect="1"/>
          </p:cNvPicPr>
          <p:nvPr/>
        </p:nvPicPr>
        <p:blipFill rotWithShape="1">
          <a:blip r:embed="rId3">
            <a:extLst>
              <a:ext uri="{837473B0-CC2E-450A-ABE3-18F120FF3D39}">
                <a1611:picAttrSrcUrl xmlns:a1611="http://schemas.microsoft.com/office/drawing/2016/11/main" r:id="rId4"/>
              </a:ext>
            </a:extLst>
          </a:blip>
          <a:srcRect l="9334" t="11936" r="6476" b="14073"/>
          <a:stretch/>
        </p:blipFill>
        <p:spPr>
          <a:xfrm>
            <a:off x="4739266" y="768353"/>
            <a:ext cx="1902781" cy="2167126"/>
          </a:xfrm>
          <a:prstGeom prst="rect">
            <a:avLst/>
          </a:prstGeom>
        </p:spPr>
      </p:pic>
      <p:sp>
        <p:nvSpPr>
          <p:cNvPr id="18" name="Title 6">
            <a:extLst>
              <a:ext uri="{FF2B5EF4-FFF2-40B4-BE49-F238E27FC236}">
                <a16:creationId xmlns:a16="http://schemas.microsoft.com/office/drawing/2014/main" id="{FEFF601B-383B-6249-8581-2F3DDBD9EA2C}"/>
              </a:ext>
            </a:extLst>
          </p:cNvPr>
          <p:cNvSpPr>
            <a:spLocks noGrp="1"/>
          </p:cNvSpPr>
          <p:nvPr>
            <p:ph type="title"/>
          </p:nvPr>
        </p:nvSpPr>
        <p:spPr>
          <a:xfrm>
            <a:off x="471488" y="486837"/>
            <a:ext cx="5915025" cy="630764"/>
          </a:xfrm>
        </p:spPr>
        <p:txBody>
          <a:bodyPr/>
          <a:lstStyle/>
          <a:p>
            <a:pPr algn="ctr"/>
            <a:r>
              <a:rPr lang="en-US" dirty="0"/>
              <a:t>Monkey’s Way Home</a:t>
            </a:r>
          </a:p>
        </p:txBody>
      </p:sp>
      <p:pic>
        <p:nvPicPr>
          <p:cNvPr id="20" name="Picture 19" descr="A picture containing lamp&#10;&#10;Description automatically generated">
            <a:extLst>
              <a:ext uri="{FF2B5EF4-FFF2-40B4-BE49-F238E27FC236}">
                <a16:creationId xmlns:a16="http://schemas.microsoft.com/office/drawing/2014/main" id="{741BC8D7-6BC7-CA47-8BC1-B707478CA816}"/>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2305260" y="3793066"/>
            <a:ext cx="1424305" cy="2016715"/>
          </a:xfrm>
          <a:prstGeom prst="rect">
            <a:avLst/>
          </a:prstGeom>
        </p:spPr>
      </p:pic>
      <p:pic>
        <p:nvPicPr>
          <p:cNvPr id="21" name="Picture 20" descr="A picture containing lamp&#10;&#10;Description automatically generated">
            <a:extLst>
              <a:ext uri="{FF2B5EF4-FFF2-40B4-BE49-F238E27FC236}">
                <a16:creationId xmlns:a16="http://schemas.microsoft.com/office/drawing/2014/main" id="{70821CFD-51FD-5649-8C0E-107B0FA81F25}"/>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3017412" y="3980133"/>
            <a:ext cx="1424305" cy="2016715"/>
          </a:xfrm>
          <a:prstGeom prst="rect">
            <a:avLst/>
          </a:prstGeom>
        </p:spPr>
      </p:pic>
      <p:pic>
        <p:nvPicPr>
          <p:cNvPr id="22" name="Picture 21" descr="A picture containing lamp&#10;&#10;Description automatically generated">
            <a:extLst>
              <a:ext uri="{FF2B5EF4-FFF2-40B4-BE49-F238E27FC236}">
                <a16:creationId xmlns:a16="http://schemas.microsoft.com/office/drawing/2014/main" id="{12AA7396-161E-584E-9652-0A84C4477B0F}"/>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2511053" y="4382011"/>
            <a:ext cx="1424305" cy="2016715"/>
          </a:xfrm>
          <a:prstGeom prst="rect">
            <a:avLst/>
          </a:prstGeom>
        </p:spPr>
      </p:pic>
    </p:spTree>
    <p:extLst>
      <p:ext uri="{BB962C8B-B14F-4D97-AF65-F5344CB8AC3E}">
        <p14:creationId xmlns:p14="http://schemas.microsoft.com/office/powerpoint/2010/main" val="4566534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B818C-0108-CD49-83E5-E2836CEC345F}"/>
              </a:ext>
            </a:extLst>
          </p:cNvPr>
          <p:cNvSpPr>
            <a:spLocks noGrp="1"/>
          </p:cNvSpPr>
          <p:nvPr>
            <p:ph type="title"/>
          </p:nvPr>
        </p:nvSpPr>
        <p:spPr/>
        <p:txBody>
          <a:bodyPr/>
          <a:lstStyle/>
          <a:p>
            <a:pPr algn="ctr"/>
            <a:r>
              <a:rPr lang="en-US" dirty="0"/>
              <a:t>Guidance for Parents and Caregivers</a:t>
            </a:r>
          </a:p>
        </p:txBody>
      </p:sp>
      <p:sp>
        <p:nvSpPr>
          <p:cNvPr id="4" name="Content Placeholder 3">
            <a:extLst>
              <a:ext uri="{FF2B5EF4-FFF2-40B4-BE49-F238E27FC236}">
                <a16:creationId xmlns:a16="http://schemas.microsoft.com/office/drawing/2014/main" id="{DEBD8EF6-D976-F04D-A5E5-9F4B767C4F4A}"/>
              </a:ext>
            </a:extLst>
          </p:cNvPr>
          <p:cNvSpPr>
            <a:spLocks noGrp="1"/>
          </p:cNvSpPr>
          <p:nvPr>
            <p:ph sz="half" idx="1"/>
          </p:nvPr>
        </p:nvSpPr>
        <p:spPr/>
        <p:txBody>
          <a:bodyPr/>
          <a:lstStyle/>
          <a:p>
            <a:endParaRPr lang="en-US"/>
          </a:p>
        </p:txBody>
      </p:sp>
      <p:sp>
        <p:nvSpPr>
          <p:cNvPr id="5" name="Content Placeholder 4">
            <a:extLst>
              <a:ext uri="{FF2B5EF4-FFF2-40B4-BE49-F238E27FC236}">
                <a16:creationId xmlns:a16="http://schemas.microsoft.com/office/drawing/2014/main" id="{83809EC0-1CB5-F340-96E2-02BFCEA1E7B3}"/>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2525761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ADE8A07-38C0-5B41-97CA-9CDB8B98A024}"/>
              </a:ext>
            </a:extLst>
          </p:cNvPr>
          <p:cNvSpPr>
            <a:spLocks noGrp="1"/>
          </p:cNvSpPr>
          <p:nvPr>
            <p:ph type="title"/>
          </p:nvPr>
        </p:nvSpPr>
        <p:spPr>
          <a:xfrm>
            <a:off x="471488" y="486836"/>
            <a:ext cx="5915025" cy="607177"/>
          </a:xfrm>
        </p:spPr>
        <p:txBody>
          <a:bodyPr/>
          <a:lstStyle/>
          <a:p>
            <a:pPr algn="ctr"/>
            <a:r>
              <a:rPr lang="en-US" dirty="0">
                <a:latin typeface="Comic Sans MS" panose="030F0902030302020204" pitchFamily="66" charset="0"/>
              </a:rPr>
              <a:t>This is me!</a:t>
            </a:r>
          </a:p>
        </p:txBody>
      </p:sp>
      <p:pic>
        <p:nvPicPr>
          <p:cNvPr id="7" name="Content Placeholder 6" descr="A screenshot of a social media post&#10;&#10;Description automatically generated">
            <a:extLst>
              <a:ext uri="{FF2B5EF4-FFF2-40B4-BE49-F238E27FC236}">
                <a16:creationId xmlns:a16="http://schemas.microsoft.com/office/drawing/2014/main" id="{FB448821-92F9-1146-9876-33B21B626226}"/>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194954" y="865414"/>
            <a:ext cx="6468092" cy="7791750"/>
          </a:xfrm>
        </p:spPr>
      </p:pic>
      <p:sp>
        <p:nvSpPr>
          <p:cNvPr id="14" name="TextBox 13">
            <a:extLst>
              <a:ext uri="{FF2B5EF4-FFF2-40B4-BE49-F238E27FC236}">
                <a16:creationId xmlns:a16="http://schemas.microsoft.com/office/drawing/2014/main" id="{A16CA91B-F711-7345-AE53-33F81A82D239}"/>
              </a:ext>
            </a:extLst>
          </p:cNvPr>
          <p:cNvSpPr txBox="1"/>
          <p:nvPr/>
        </p:nvSpPr>
        <p:spPr>
          <a:xfrm>
            <a:off x="808265" y="990989"/>
            <a:ext cx="5241470" cy="369332"/>
          </a:xfrm>
          <a:prstGeom prst="rect">
            <a:avLst/>
          </a:prstGeom>
          <a:noFill/>
        </p:spPr>
        <p:txBody>
          <a:bodyPr wrap="square" rtlCol="0">
            <a:spAutoFit/>
          </a:bodyPr>
          <a:lstStyle/>
          <a:p>
            <a:r>
              <a:rPr lang="en-US" dirty="0"/>
              <a:t>Draw a picture of yourself</a:t>
            </a:r>
          </a:p>
        </p:txBody>
      </p:sp>
      <p:sp>
        <p:nvSpPr>
          <p:cNvPr id="15" name="TextBox 14">
            <a:extLst>
              <a:ext uri="{FF2B5EF4-FFF2-40B4-BE49-F238E27FC236}">
                <a16:creationId xmlns:a16="http://schemas.microsoft.com/office/drawing/2014/main" id="{3A504EF9-C502-F24D-B71E-67DCC4588EA9}"/>
              </a:ext>
            </a:extLst>
          </p:cNvPr>
          <p:cNvSpPr txBox="1"/>
          <p:nvPr/>
        </p:nvSpPr>
        <p:spPr>
          <a:xfrm>
            <a:off x="808265" y="8219497"/>
            <a:ext cx="5241470" cy="369332"/>
          </a:xfrm>
          <a:prstGeom prst="rect">
            <a:avLst/>
          </a:prstGeom>
          <a:noFill/>
        </p:spPr>
        <p:txBody>
          <a:bodyPr wrap="square" rtlCol="0">
            <a:spAutoFit/>
          </a:bodyPr>
          <a:lstStyle/>
          <a:p>
            <a:r>
              <a:rPr lang="en-US" dirty="0"/>
              <a:t>My name is: </a:t>
            </a:r>
          </a:p>
        </p:txBody>
      </p:sp>
    </p:spTree>
    <p:extLst>
      <p:ext uri="{BB962C8B-B14F-4D97-AF65-F5344CB8AC3E}">
        <p14:creationId xmlns:p14="http://schemas.microsoft.com/office/powerpoint/2010/main" val="13502061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shirt, drawing&#10;&#10;Description automatically generated">
            <a:extLst>
              <a:ext uri="{FF2B5EF4-FFF2-40B4-BE49-F238E27FC236}">
                <a16:creationId xmlns:a16="http://schemas.microsoft.com/office/drawing/2014/main" id="{A1BC9FD4-A2D9-0048-AD74-FC13F649479F}"/>
              </a:ext>
            </a:extLst>
          </p:cNvPr>
          <p:cNvPicPr>
            <a:picLocks noChangeAspect="1"/>
          </p:cNvPicPr>
          <p:nvPr/>
        </p:nvPicPr>
        <p:blipFill>
          <a:blip r:embed="rId2"/>
          <a:stretch>
            <a:fillRect/>
          </a:stretch>
        </p:blipFill>
        <p:spPr>
          <a:xfrm>
            <a:off x="2173574" y="5539896"/>
            <a:ext cx="2510852" cy="2595277"/>
          </a:xfrm>
          <a:prstGeom prst="rect">
            <a:avLst/>
          </a:prstGeom>
        </p:spPr>
      </p:pic>
    </p:spTree>
    <p:extLst>
      <p:ext uri="{BB962C8B-B14F-4D97-AF65-F5344CB8AC3E}">
        <p14:creationId xmlns:p14="http://schemas.microsoft.com/office/powerpoint/2010/main" val="769458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4AD6C-371F-2B42-BD53-8B40E963CB96}"/>
              </a:ext>
            </a:extLst>
          </p:cNvPr>
          <p:cNvSpPr>
            <a:spLocks noGrp="1"/>
          </p:cNvSpPr>
          <p:nvPr>
            <p:ph type="title"/>
          </p:nvPr>
        </p:nvSpPr>
        <p:spPr>
          <a:xfrm>
            <a:off x="471488" y="486837"/>
            <a:ext cx="5915025" cy="629970"/>
          </a:xfrm>
        </p:spPr>
        <p:txBody>
          <a:bodyPr/>
          <a:lstStyle/>
          <a:p>
            <a:pPr algn="ctr"/>
            <a:r>
              <a:rPr lang="en-US" dirty="0">
                <a:latin typeface="Comic Sans MS" panose="030F0902030302020204" pitchFamily="66" charset="0"/>
              </a:rPr>
              <a:t>This is My Family!</a:t>
            </a:r>
          </a:p>
        </p:txBody>
      </p:sp>
      <p:sp>
        <p:nvSpPr>
          <p:cNvPr id="13" name="TextBox 12">
            <a:extLst>
              <a:ext uri="{FF2B5EF4-FFF2-40B4-BE49-F238E27FC236}">
                <a16:creationId xmlns:a16="http://schemas.microsoft.com/office/drawing/2014/main" id="{05BF549B-427C-824A-B2B0-75843FD5CD84}"/>
              </a:ext>
            </a:extLst>
          </p:cNvPr>
          <p:cNvSpPr txBox="1"/>
          <p:nvPr/>
        </p:nvSpPr>
        <p:spPr>
          <a:xfrm>
            <a:off x="471487" y="1116806"/>
            <a:ext cx="5672667" cy="369332"/>
          </a:xfrm>
          <a:prstGeom prst="rect">
            <a:avLst/>
          </a:prstGeom>
          <a:noFill/>
        </p:spPr>
        <p:txBody>
          <a:bodyPr wrap="square" rtlCol="0">
            <a:spAutoFit/>
          </a:bodyPr>
          <a:lstStyle/>
          <a:p>
            <a:r>
              <a:rPr lang="en-US" dirty="0"/>
              <a:t>Draw a picture of your family</a:t>
            </a:r>
          </a:p>
        </p:txBody>
      </p:sp>
      <p:pic>
        <p:nvPicPr>
          <p:cNvPr id="27" name="Content Placeholder 26" descr="A close up of a logo&#10;&#10;Description automatically generated">
            <a:extLst>
              <a:ext uri="{FF2B5EF4-FFF2-40B4-BE49-F238E27FC236}">
                <a16:creationId xmlns:a16="http://schemas.microsoft.com/office/drawing/2014/main" id="{35B45780-94E3-D748-9C59-6E75CD14B10E}"/>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450369" y="1686429"/>
            <a:ext cx="5915025" cy="6982691"/>
          </a:xfrm>
        </p:spPr>
      </p:pic>
    </p:spTree>
    <p:extLst>
      <p:ext uri="{BB962C8B-B14F-4D97-AF65-F5344CB8AC3E}">
        <p14:creationId xmlns:p14="http://schemas.microsoft.com/office/powerpoint/2010/main" val="1669235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E8BA5-E1D0-144D-8CE5-92FB7A09A8D2}"/>
              </a:ext>
            </a:extLst>
          </p:cNvPr>
          <p:cNvSpPr>
            <a:spLocks noGrp="1"/>
          </p:cNvSpPr>
          <p:nvPr>
            <p:ph type="title"/>
          </p:nvPr>
        </p:nvSpPr>
        <p:spPr>
          <a:xfrm>
            <a:off x="471488" y="486837"/>
            <a:ext cx="5915025" cy="716322"/>
          </a:xfrm>
        </p:spPr>
        <p:txBody>
          <a:bodyPr/>
          <a:lstStyle/>
          <a:p>
            <a:pPr algn="ctr"/>
            <a:r>
              <a:rPr lang="en-US" dirty="0"/>
              <a:t>My </a:t>
            </a:r>
            <a:r>
              <a:rPr lang="en-US" dirty="0" err="1"/>
              <a:t>Favourite</a:t>
            </a:r>
            <a:r>
              <a:rPr lang="en-US" dirty="0"/>
              <a:t> Things</a:t>
            </a:r>
          </a:p>
        </p:txBody>
      </p:sp>
      <p:sp>
        <p:nvSpPr>
          <p:cNvPr id="13" name="Content Placeholder 12">
            <a:extLst>
              <a:ext uri="{FF2B5EF4-FFF2-40B4-BE49-F238E27FC236}">
                <a16:creationId xmlns:a16="http://schemas.microsoft.com/office/drawing/2014/main" id="{43A51EE5-4F44-464D-BDE9-6FA08F9BFF7F}"/>
              </a:ext>
            </a:extLst>
          </p:cNvPr>
          <p:cNvSpPr>
            <a:spLocks noGrp="1"/>
          </p:cNvSpPr>
          <p:nvPr>
            <p:ph idx="1"/>
          </p:nvPr>
        </p:nvSpPr>
        <p:spPr>
          <a:xfrm>
            <a:off x="471488" y="1499938"/>
            <a:ext cx="5915025" cy="6736014"/>
          </a:xfrm>
        </p:spPr>
        <p:txBody>
          <a:bodyPr/>
          <a:lstStyle/>
          <a:p>
            <a:pPr marL="0" indent="0">
              <a:buNone/>
            </a:pPr>
            <a:endParaRPr lang="en-US" dirty="0"/>
          </a:p>
          <a:p>
            <a:pPr marL="0" indent="0">
              <a:buNone/>
            </a:pPr>
            <a:endParaRPr lang="en-US" dirty="0"/>
          </a:p>
        </p:txBody>
      </p:sp>
      <p:sp>
        <p:nvSpPr>
          <p:cNvPr id="14" name="TextBox 13">
            <a:extLst>
              <a:ext uri="{FF2B5EF4-FFF2-40B4-BE49-F238E27FC236}">
                <a16:creationId xmlns:a16="http://schemas.microsoft.com/office/drawing/2014/main" id="{D296E125-37CE-AA40-835A-76007F3B93CD}"/>
              </a:ext>
            </a:extLst>
          </p:cNvPr>
          <p:cNvSpPr txBox="1"/>
          <p:nvPr/>
        </p:nvSpPr>
        <p:spPr>
          <a:xfrm>
            <a:off x="604712" y="1130968"/>
            <a:ext cx="5648575" cy="368969"/>
          </a:xfrm>
          <a:prstGeom prst="rect">
            <a:avLst/>
          </a:prstGeom>
          <a:noFill/>
        </p:spPr>
        <p:txBody>
          <a:bodyPr wrap="square" rtlCol="0">
            <a:spAutoFit/>
          </a:bodyPr>
          <a:lstStyle/>
          <a:p>
            <a:r>
              <a:rPr lang="en-US" dirty="0"/>
              <a:t>Fill the boxes with pictures of things you love</a:t>
            </a:r>
          </a:p>
        </p:txBody>
      </p:sp>
      <p:sp>
        <p:nvSpPr>
          <p:cNvPr id="15" name="Oval 14">
            <a:extLst>
              <a:ext uri="{FF2B5EF4-FFF2-40B4-BE49-F238E27FC236}">
                <a16:creationId xmlns:a16="http://schemas.microsoft.com/office/drawing/2014/main" id="{48ED8684-F6F2-5141-82EB-03CDCEF48175}"/>
              </a:ext>
            </a:extLst>
          </p:cNvPr>
          <p:cNvSpPr/>
          <p:nvPr/>
        </p:nvSpPr>
        <p:spPr>
          <a:xfrm>
            <a:off x="180350" y="1847291"/>
            <a:ext cx="3124324" cy="2901172"/>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a:extLst>
              <a:ext uri="{FF2B5EF4-FFF2-40B4-BE49-F238E27FC236}">
                <a16:creationId xmlns:a16="http://schemas.microsoft.com/office/drawing/2014/main" id="{8F90C10B-2EB9-0849-9A1E-6B44524170E2}"/>
              </a:ext>
            </a:extLst>
          </p:cNvPr>
          <p:cNvSpPr/>
          <p:nvPr/>
        </p:nvSpPr>
        <p:spPr>
          <a:xfrm>
            <a:off x="3429000" y="4571999"/>
            <a:ext cx="3124324" cy="4186990"/>
          </a:xfrm>
          <a:custGeom>
            <a:avLst/>
            <a:gdLst>
              <a:gd name="connsiteX0" fmla="*/ 0 w 3124324"/>
              <a:gd name="connsiteY0" fmla="*/ 520731 h 4186990"/>
              <a:gd name="connsiteX1" fmla="*/ 520731 w 3124324"/>
              <a:gd name="connsiteY1" fmla="*/ 0 h 4186990"/>
              <a:gd name="connsiteX2" fmla="*/ 1083104 w 3124324"/>
              <a:gd name="connsiteY2" fmla="*/ 0 h 4186990"/>
              <a:gd name="connsiteX3" fmla="*/ 1582991 w 3124324"/>
              <a:gd name="connsiteY3" fmla="*/ 0 h 4186990"/>
              <a:gd name="connsiteX4" fmla="*/ 2062049 w 3124324"/>
              <a:gd name="connsiteY4" fmla="*/ 0 h 4186990"/>
              <a:gd name="connsiteX5" fmla="*/ 2603593 w 3124324"/>
              <a:gd name="connsiteY5" fmla="*/ 0 h 4186990"/>
              <a:gd name="connsiteX6" fmla="*/ 3124324 w 3124324"/>
              <a:gd name="connsiteY6" fmla="*/ 520731 h 4186990"/>
              <a:gd name="connsiteX7" fmla="*/ 3124324 w 3124324"/>
              <a:gd name="connsiteY7" fmla="*/ 1044986 h 4186990"/>
              <a:gd name="connsiteX8" fmla="*/ 3124324 w 3124324"/>
              <a:gd name="connsiteY8" fmla="*/ 1632151 h 4186990"/>
              <a:gd name="connsiteX9" fmla="*/ 3124324 w 3124324"/>
              <a:gd name="connsiteY9" fmla="*/ 2062040 h 4186990"/>
              <a:gd name="connsiteX10" fmla="*/ 3124324 w 3124324"/>
              <a:gd name="connsiteY10" fmla="*/ 2586294 h 4186990"/>
              <a:gd name="connsiteX11" fmla="*/ 3124324 w 3124324"/>
              <a:gd name="connsiteY11" fmla="*/ 3110549 h 4186990"/>
              <a:gd name="connsiteX12" fmla="*/ 3124324 w 3124324"/>
              <a:gd name="connsiteY12" fmla="*/ 3666259 h 4186990"/>
              <a:gd name="connsiteX13" fmla="*/ 2603593 w 3124324"/>
              <a:gd name="connsiteY13" fmla="*/ 4186990 h 4186990"/>
              <a:gd name="connsiteX14" fmla="*/ 2082878 w 3124324"/>
              <a:gd name="connsiteY14" fmla="*/ 4186990 h 4186990"/>
              <a:gd name="connsiteX15" fmla="*/ 1562162 w 3124324"/>
              <a:gd name="connsiteY15" fmla="*/ 4186990 h 4186990"/>
              <a:gd name="connsiteX16" fmla="*/ 999789 w 3124324"/>
              <a:gd name="connsiteY16" fmla="*/ 4186990 h 4186990"/>
              <a:gd name="connsiteX17" fmla="*/ 520731 w 3124324"/>
              <a:gd name="connsiteY17" fmla="*/ 4186990 h 4186990"/>
              <a:gd name="connsiteX18" fmla="*/ 0 w 3124324"/>
              <a:gd name="connsiteY18" fmla="*/ 3666259 h 4186990"/>
              <a:gd name="connsiteX19" fmla="*/ 0 w 3124324"/>
              <a:gd name="connsiteY19" fmla="*/ 3204915 h 4186990"/>
              <a:gd name="connsiteX20" fmla="*/ 0 w 3124324"/>
              <a:gd name="connsiteY20" fmla="*/ 2680660 h 4186990"/>
              <a:gd name="connsiteX21" fmla="*/ 0 w 3124324"/>
              <a:gd name="connsiteY21" fmla="*/ 2219316 h 4186990"/>
              <a:gd name="connsiteX22" fmla="*/ 0 w 3124324"/>
              <a:gd name="connsiteY22" fmla="*/ 1695061 h 4186990"/>
              <a:gd name="connsiteX23" fmla="*/ 0 w 3124324"/>
              <a:gd name="connsiteY23" fmla="*/ 1265173 h 4186990"/>
              <a:gd name="connsiteX24" fmla="*/ 0 w 3124324"/>
              <a:gd name="connsiteY24" fmla="*/ 520731 h 4186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24324" h="4186990" extrusionOk="0">
                <a:moveTo>
                  <a:pt x="0" y="520731"/>
                </a:moveTo>
                <a:cubicBezTo>
                  <a:pt x="-49664" y="202505"/>
                  <a:pt x="168866" y="24123"/>
                  <a:pt x="520731" y="0"/>
                </a:cubicBezTo>
                <a:cubicBezTo>
                  <a:pt x="745153" y="-6109"/>
                  <a:pt x="955977" y="40736"/>
                  <a:pt x="1083104" y="0"/>
                </a:cubicBezTo>
                <a:cubicBezTo>
                  <a:pt x="1210231" y="-40736"/>
                  <a:pt x="1338259" y="51221"/>
                  <a:pt x="1582991" y="0"/>
                </a:cubicBezTo>
                <a:cubicBezTo>
                  <a:pt x="1827723" y="-51221"/>
                  <a:pt x="1877171" y="22530"/>
                  <a:pt x="2062049" y="0"/>
                </a:cubicBezTo>
                <a:cubicBezTo>
                  <a:pt x="2246927" y="-22530"/>
                  <a:pt x="2433784" y="58852"/>
                  <a:pt x="2603593" y="0"/>
                </a:cubicBezTo>
                <a:cubicBezTo>
                  <a:pt x="2900130" y="-18408"/>
                  <a:pt x="3091008" y="228037"/>
                  <a:pt x="3124324" y="520731"/>
                </a:cubicBezTo>
                <a:cubicBezTo>
                  <a:pt x="3185838" y="776811"/>
                  <a:pt x="3106545" y="786322"/>
                  <a:pt x="3124324" y="1044986"/>
                </a:cubicBezTo>
                <a:cubicBezTo>
                  <a:pt x="3142103" y="1303650"/>
                  <a:pt x="3113157" y="1505495"/>
                  <a:pt x="3124324" y="1632151"/>
                </a:cubicBezTo>
                <a:cubicBezTo>
                  <a:pt x="3135491" y="1758807"/>
                  <a:pt x="3104724" y="1940896"/>
                  <a:pt x="3124324" y="2062040"/>
                </a:cubicBezTo>
                <a:cubicBezTo>
                  <a:pt x="3143924" y="2183184"/>
                  <a:pt x="3063823" y="2443926"/>
                  <a:pt x="3124324" y="2586294"/>
                </a:cubicBezTo>
                <a:cubicBezTo>
                  <a:pt x="3184825" y="2728662"/>
                  <a:pt x="3119127" y="3004093"/>
                  <a:pt x="3124324" y="3110549"/>
                </a:cubicBezTo>
                <a:cubicBezTo>
                  <a:pt x="3129521" y="3217005"/>
                  <a:pt x="3119930" y="3483376"/>
                  <a:pt x="3124324" y="3666259"/>
                </a:cubicBezTo>
                <a:cubicBezTo>
                  <a:pt x="3137159" y="3969573"/>
                  <a:pt x="2908565" y="4171773"/>
                  <a:pt x="2603593" y="4186990"/>
                </a:cubicBezTo>
                <a:cubicBezTo>
                  <a:pt x="2431050" y="4245212"/>
                  <a:pt x="2310009" y="4147567"/>
                  <a:pt x="2082878" y="4186990"/>
                </a:cubicBezTo>
                <a:cubicBezTo>
                  <a:pt x="1855748" y="4226413"/>
                  <a:pt x="1792489" y="4129524"/>
                  <a:pt x="1562162" y="4186990"/>
                </a:cubicBezTo>
                <a:cubicBezTo>
                  <a:pt x="1331835" y="4244456"/>
                  <a:pt x="1130037" y="4166070"/>
                  <a:pt x="999789" y="4186990"/>
                </a:cubicBezTo>
                <a:cubicBezTo>
                  <a:pt x="869541" y="4207910"/>
                  <a:pt x="671961" y="4148790"/>
                  <a:pt x="520731" y="4186990"/>
                </a:cubicBezTo>
                <a:cubicBezTo>
                  <a:pt x="205269" y="4236823"/>
                  <a:pt x="33060" y="3978417"/>
                  <a:pt x="0" y="3666259"/>
                </a:cubicBezTo>
                <a:cubicBezTo>
                  <a:pt x="-37830" y="3439224"/>
                  <a:pt x="26925" y="3335426"/>
                  <a:pt x="0" y="3204915"/>
                </a:cubicBezTo>
                <a:cubicBezTo>
                  <a:pt x="-26925" y="3074404"/>
                  <a:pt x="60324" y="2808333"/>
                  <a:pt x="0" y="2680660"/>
                </a:cubicBezTo>
                <a:cubicBezTo>
                  <a:pt x="-60324" y="2552987"/>
                  <a:pt x="3242" y="2324461"/>
                  <a:pt x="0" y="2219316"/>
                </a:cubicBezTo>
                <a:cubicBezTo>
                  <a:pt x="-3242" y="2114171"/>
                  <a:pt x="13576" y="1803312"/>
                  <a:pt x="0" y="1695061"/>
                </a:cubicBezTo>
                <a:cubicBezTo>
                  <a:pt x="-13576" y="1586810"/>
                  <a:pt x="31502" y="1441564"/>
                  <a:pt x="0" y="1265173"/>
                </a:cubicBezTo>
                <a:cubicBezTo>
                  <a:pt x="-31502" y="1088782"/>
                  <a:pt x="56705" y="781112"/>
                  <a:pt x="0" y="520731"/>
                </a:cubicBezTo>
                <a:close/>
              </a:path>
            </a:pathLst>
          </a:custGeom>
          <a:noFill/>
          <a:ln w="76200">
            <a:solidFill>
              <a:srgbClr val="7030A0"/>
            </a:solidFill>
            <a:extLst>
              <a:ext uri="{C807C97D-BFC1-408E-A445-0C87EB9F89A2}">
                <ask:lineSketchStyleProps xmlns:ask="http://schemas.microsoft.com/office/drawing/2018/sketchyshapes" sd="1219033472">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un 17">
            <a:extLst>
              <a:ext uri="{FF2B5EF4-FFF2-40B4-BE49-F238E27FC236}">
                <a16:creationId xmlns:a16="http://schemas.microsoft.com/office/drawing/2014/main" id="{F5E9F8F7-ECF4-4E49-827E-75236B0BA7E0}"/>
              </a:ext>
            </a:extLst>
          </p:cNvPr>
          <p:cNvSpPr/>
          <p:nvPr/>
        </p:nvSpPr>
        <p:spPr>
          <a:xfrm>
            <a:off x="3716881" y="1387644"/>
            <a:ext cx="2969670" cy="2901171"/>
          </a:xfrm>
          <a:prstGeom prst="sun">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loud 18">
            <a:extLst>
              <a:ext uri="{FF2B5EF4-FFF2-40B4-BE49-F238E27FC236}">
                <a16:creationId xmlns:a16="http://schemas.microsoft.com/office/drawing/2014/main" id="{ECBF5382-446A-5E47-BCB5-2A307E61BA10}"/>
              </a:ext>
            </a:extLst>
          </p:cNvPr>
          <p:cNvSpPr/>
          <p:nvPr/>
        </p:nvSpPr>
        <p:spPr>
          <a:xfrm>
            <a:off x="171450" y="5149516"/>
            <a:ext cx="3124324" cy="3609473"/>
          </a:xfrm>
          <a:prstGeom prst="cloud">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4024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EAD10-5D1A-1D42-AF39-A922F349E3DA}"/>
              </a:ext>
            </a:extLst>
          </p:cNvPr>
          <p:cNvSpPr>
            <a:spLocks noGrp="1"/>
          </p:cNvSpPr>
          <p:nvPr>
            <p:ph type="title"/>
          </p:nvPr>
        </p:nvSpPr>
        <p:spPr>
          <a:xfrm>
            <a:off x="471488" y="486836"/>
            <a:ext cx="5915025" cy="421213"/>
          </a:xfrm>
        </p:spPr>
        <p:txBody>
          <a:bodyPr>
            <a:normAutofit fontScale="90000"/>
          </a:bodyPr>
          <a:lstStyle/>
          <a:p>
            <a:pPr algn="ctr"/>
            <a:r>
              <a:rPr lang="en-US" dirty="0">
                <a:latin typeface="Comic Sans MS" panose="030F0902030302020204" pitchFamily="66" charset="0"/>
              </a:rPr>
              <a:t>Draw the Feeling</a:t>
            </a:r>
          </a:p>
        </p:txBody>
      </p:sp>
      <p:sp>
        <p:nvSpPr>
          <p:cNvPr id="21" name="Content Placeholder 20">
            <a:extLst>
              <a:ext uri="{FF2B5EF4-FFF2-40B4-BE49-F238E27FC236}">
                <a16:creationId xmlns:a16="http://schemas.microsoft.com/office/drawing/2014/main" id="{3357DBDB-8D5D-2C4F-8D54-DFB6FA0932E1}"/>
              </a:ext>
            </a:extLst>
          </p:cNvPr>
          <p:cNvSpPr>
            <a:spLocks noGrp="1"/>
          </p:cNvSpPr>
          <p:nvPr>
            <p:ph idx="1"/>
          </p:nvPr>
        </p:nvSpPr>
        <p:spPr>
          <a:xfrm>
            <a:off x="471488" y="1625600"/>
            <a:ext cx="5915025" cy="6610351"/>
          </a:xfrm>
          <a:ln>
            <a:solidFill>
              <a:srgbClr val="7030A0"/>
            </a:solidFill>
          </a:ln>
        </p:spPr>
        <p:txBody>
          <a:bodyPr anchor="ctr">
            <a:normAutofit/>
          </a:bodyPr>
          <a:lstStyle/>
          <a:p>
            <a:pPr marL="0" indent="0" algn="ctr">
              <a:buNone/>
            </a:pPr>
            <a:r>
              <a:rPr lang="en-US" sz="12000" spc="600" dirty="0">
                <a:latin typeface="Trace" pitchFamily="2" charset="0"/>
              </a:rPr>
              <a:t>HAPPY</a:t>
            </a:r>
          </a:p>
        </p:txBody>
      </p:sp>
      <p:sp>
        <p:nvSpPr>
          <p:cNvPr id="3" name="TextBox 2">
            <a:extLst>
              <a:ext uri="{FF2B5EF4-FFF2-40B4-BE49-F238E27FC236}">
                <a16:creationId xmlns:a16="http://schemas.microsoft.com/office/drawing/2014/main" id="{E7F764F5-783A-BC4C-A408-0BE6A222DF4F}"/>
              </a:ext>
            </a:extLst>
          </p:cNvPr>
          <p:cNvSpPr txBox="1"/>
          <p:nvPr/>
        </p:nvSpPr>
        <p:spPr>
          <a:xfrm>
            <a:off x="471486" y="906968"/>
            <a:ext cx="5915025" cy="553998"/>
          </a:xfrm>
          <a:prstGeom prst="rect">
            <a:avLst/>
          </a:prstGeom>
          <a:noFill/>
        </p:spPr>
        <p:txBody>
          <a:bodyPr wrap="square" rtlCol="0">
            <a:spAutoFit/>
          </a:bodyPr>
          <a:lstStyle/>
          <a:p>
            <a:r>
              <a:rPr lang="en-US" sz="1500" dirty="0"/>
              <a:t>In the box below, trace the feeling word and draw all the things that make you feel that feeling. You can also draw what the feeling looks like. </a:t>
            </a:r>
          </a:p>
        </p:txBody>
      </p:sp>
    </p:spTree>
    <p:extLst>
      <p:ext uri="{BB962C8B-B14F-4D97-AF65-F5344CB8AC3E}">
        <p14:creationId xmlns:p14="http://schemas.microsoft.com/office/powerpoint/2010/main" val="2704599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EAD10-5D1A-1D42-AF39-A922F349E3DA}"/>
              </a:ext>
            </a:extLst>
          </p:cNvPr>
          <p:cNvSpPr>
            <a:spLocks noGrp="1"/>
          </p:cNvSpPr>
          <p:nvPr>
            <p:ph type="title"/>
          </p:nvPr>
        </p:nvSpPr>
        <p:spPr>
          <a:xfrm>
            <a:off x="471488" y="486836"/>
            <a:ext cx="5915025" cy="421213"/>
          </a:xfrm>
        </p:spPr>
        <p:txBody>
          <a:bodyPr>
            <a:normAutofit fontScale="90000"/>
          </a:bodyPr>
          <a:lstStyle/>
          <a:p>
            <a:pPr algn="ctr"/>
            <a:r>
              <a:rPr lang="en-US" dirty="0">
                <a:latin typeface="Comic Sans MS" panose="030F0902030302020204" pitchFamily="66" charset="0"/>
              </a:rPr>
              <a:t>Draw the Feeling</a:t>
            </a:r>
          </a:p>
        </p:txBody>
      </p:sp>
      <p:sp>
        <p:nvSpPr>
          <p:cNvPr id="21" name="Content Placeholder 20">
            <a:extLst>
              <a:ext uri="{FF2B5EF4-FFF2-40B4-BE49-F238E27FC236}">
                <a16:creationId xmlns:a16="http://schemas.microsoft.com/office/drawing/2014/main" id="{3357DBDB-8D5D-2C4F-8D54-DFB6FA0932E1}"/>
              </a:ext>
            </a:extLst>
          </p:cNvPr>
          <p:cNvSpPr>
            <a:spLocks noGrp="1"/>
          </p:cNvSpPr>
          <p:nvPr>
            <p:ph idx="1"/>
          </p:nvPr>
        </p:nvSpPr>
        <p:spPr>
          <a:xfrm>
            <a:off x="471488" y="1625600"/>
            <a:ext cx="5915025" cy="6610351"/>
          </a:xfrm>
          <a:ln>
            <a:solidFill>
              <a:srgbClr val="7030A0"/>
            </a:solidFill>
          </a:ln>
        </p:spPr>
        <p:txBody>
          <a:bodyPr anchor="ctr">
            <a:normAutofit/>
          </a:bodyPr>
          <a:lstStyle/>
          <a:p>
            <a:pPr marL="0" indent="0" algn="ctr">
              <a:buNone/>
            </a:pPr>
            <a:r>
              <a:rPr lang="en-US" sz="14000" spc="600" dirty="0">
                <a:latin typeface="Trace" pitchFamily="2" charset="0"/>
              </a:rPr>
              <a:t>SAD</a:t>
            </a:r>
          </a:p>
        </p:txBody>
      </p:sp>
      <p:sp>
        <p:nvSpPr>
          <p:cNvPr id="3" name="TextBox 2">
            <a:extLst>
              <a:ext uri="{FF2B5EF4-FFF2-40B4-BE49-F238E27FC236}">
                <a16:creationId xmlns:a16="http://schemas.microsoft.com/office/drawing/2014/main" id="{E7F764F5-783A-BC4C-A408-0BE6A222DF4F}"/>
              </a:ext>
            </a:extLst>
          </p:cNvPr>
          <p:cNvSpPr txBox="1"/>
          <p:nvPr/>
        </p:nvSpPr>
        <p:spPr>
          <a:xfrm>
            <a:off x="471486" y="906968"/>
            <a:ext cx="5915025" cy="553998"/>
          </a:xfrm>
          <a:prstGeom prst="rect">
            <a:avLst/>
          </a:prstGeom>
          <a:noFill/>
        </p:spPr>
        <p:txBody>
          <a:bodyPr wrap="square" rtlCol="0">
            <a:spAutoFit/>
          </a:bodyPr>
          <a:lstStyle/>
          <a:p>
            <a:r>
              <a:rPr lang="en-US" sz="1500" dirty="0"/>
              <a:t>In the box below, trace the feeling word and draw all the things that make you feel that feeling. You can also draw what the feeling looks like. </a:t>
            </a:r>
          </a:p>
        </p:txBody>
      </p:sp>
    </p:spTree>
    <p:extLst>
      <p:ext uri="{BB962C8B-B14F-4D97-AF65-F5344CB8AC3E}">
        <p14:creationId xmlns:p14="http://schemas.microsoft.com/office/powerpoint/2010/main" val="1417978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EAD10-5D1A-1D42-AF39-A922F349E3DA}"/>
              </a:ext>
            </a:extLst>
          </p:cNvPr>
          <p:cNvSpPr>
            <a:spLocks noGrp="1"/>
          </p:cNvSpPr>
          <p:nvPr>
            <p:ph type="title"/>
          </p:nvPr>
        </p:nvSpPr>
        <p:spPr>
          <a:xfrm>
            <a:off x="471488" y="486836"/>
            <a:ext cx="5915025" cy="421213"/>
          </a:xfrm>
        </p:spPr>
        <p:txBody>
          <a:bodyPr>
            <a:normAutofit fontScale="90000"/>
          </a:bodyPr>
          <a:lstStyle/>
          <a:p>
            <a:pPr algn="ctr"/>
            <a:r>
              <a:rPr lang="en-US" dirty="0">
                <a:latin typeface="Comic Sans MS" panose="030F0902030302020204" pitchFamily="66" charset="0"/>
              </a:rPr>
              <a:t>Draw the Feeling</a:t>
            </a:r>
          </a:p>
        </p:txBody>
      </p:sp>
      <p:sp>
        <p:nvSpPr>
          <p:cNvPr id="21" name="Content Placeholder 20">
            <a:extLst>
              <a:ext uri="{FF2B5EF4-FFF2-40B4-BE49-F238E27FC236}">
                <a16:creationId xmlns:a16="http://schemas.microsoft.com/office/drawing/2014/main" id="{3357DBDB-8D5D-2C4F-8D54-DFB6FA0932E1}"/>
              </a:ext>
            </a:extLst>
          </p:cNvPr>
          <p:cNvSpPr>
            <a:spLocks noGrp="1"/>
          </p:cNvSpPr>
          <p:nvPr>
            <p:ph idx="1"/>
          </p:nvPr>
        </p:nvSpPr>
        <p:spPr>
          <a:xfrm>
            <a:off x="471488" y="1625600"/>
            <a:ext cx="5915025" cy="6610351"/>
          </a:xfrm>
          <a:ln>
            <a:solidFill>
              <a:srgbClr val="7030A0"/>
            </a:solidFill>
          </a:ln>
        </p:spPr>
        <p:txBody>
          <a:bodyPr anchor="ctr"/>
          <a:lstStyle/>
          <a:p>
            <a:pPr marL="0" indent="0">
              <a:buNone/>
            </a:pPr>
            <a:endParaRPr lang="en-US" dirty="0"/>
          </a:p>
          <a:p>
            <a:pPr marL="0" indent="0">
              <a:buNone/>
            </a:pPr>
            <a:endParaRPr lang="en-US" dirty="0"/>
          </a:p>
          <a:p>
            <a:pPr marL="0" indent="0" algn="ctr">
              <a:buNone/>
            </a:pPr>
            <a:r>
              <a:rPr lang="en-US" sz="9600" spc="600" dirty="0">
                <a:latin typeface="Trace" pitchFamily="2" charset="0"/>
              </a:rPr>
              <a:t>SCARED</a:t>
            </a:r>
            <a:endParaRPr lang="en-US" dirty="0"/>
          </a:p>
        </p:txBody>
      </p:sp>
      <p:sp>
        <p:nvSpPr>
          <p:cNvPr id="3" name="TextBox 2">
            <a:extLst>
              <a:ext uri="{FF2B5EF4-FFF2-40B4-BE49-F238E27FC236}">
                <a16:creationId xmlns:a16="http://schemas.microsoft.com/office/drawing/2014/main" id="{E7F764F5-783A-BC4C-A408-0BE6A222DF4F}"/>
              </a:ext>
            </a:extLst>
          </p:cNvPr>
          <p:cNvSpPr txBox="1"/>
          <p:nvPr/>
        </p:nvSpPr>
        <p:spPr>
          <a:xfrm>
            <a:off x="471486" y="906968"/>
            <a:ext cx="5915025" cy="553998"/>
          </a:xfrm>
          <a:prstGeom prst="rect">
            <a:avLst/>
          </a:prstGeom>
          <a:noFill/>
        </p:spPr>
        <p:txBody>
          <a:bodyPr wrap="square" rtlCol="0">
            <a:spAutoFit/>
          </a:bodyPr>
          <a:lstStyle/>
          <a:p>
            <a:r>
              <a:rPr lang="en-US" sz="1500" dirty="0"/>
              <a:t>In the box below, trace the feeling word and draw all the things that make you feel that feeling. You can also draw what the feeling looks like. </a:t>
            </a:r>
          </a:p>
        </p:txBody>
      </p:sp>
    </p:spTree>
    <p:extLst>
      <p:ext uri="{BB962C8B-B14F-4D97-AF65-F5344CB8AC3E}">
        <p14:creationId xmlns:p14="http://schemas.microsoft.com/office/powerpoint/2010/main" val="375472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EAD10-5D1A-1D42-AF39-A922F349E3DA}"/>
              </a:ext>
            </a:extLst>
          </p:cNvPr>
          <p:cNvSpPr>
            <a:spLocks noGrp="1"/>
          </p:cNvSpPr>
          <p:nvPr>
            <p:ph type="title"/>
          </p:nvPr>
        </p:nvSpPr>
        <p:spPr>
          <a:xfrm>
            <a:off x="471488" y="486836"/>
            <a:ext cx="5915025" cy="421213"/>
          </a:xfrm>
        </p:spPr>
        <p:txBody>
          <a:bodyPr>
            <a:normAutofit fontScale="90000"/>
          </a:bodyPr>
          <a:lstStyle/>
          <a:p>
            <a:pPr algn="ctr"/>
            <a:r>
              <a:rPr lang="en-US" dirty="0">
                <a:latin typeface="Comic Sans MS" panose="030F0902030302020204" pitchFamily="66" charset="0"/>
              </a:rPr>
              <a:t>Draw the Feeling</a:t>
            </a:r>
          </a:p>
        </p:txBody>
      </p:sp>
      <p:sp>
        <p:nvSpPr>
          <p:cNvPr id="21" name="Content Placeholder 20">
            <a:extLst>
              <a:ext uri="{FF2B5EF4-FFF2-40B4-BE49-F238E27FC236}">
                <a16:creationId xmlns:a16="http://schemas.microsoft.com/office/drawing/2014/main" id="{3357DBDB-8D5D-2C4F-8D54-DFB6FA0932E1}"/>
              </a:ext>
            </a:extLst>
          </p:cNvPr>
          <p:cNvSpPr>
            <a:spLocks noGrp="1"/>
          </p:cNvSpPr>
          <p:nvPr>
            <p:ph idx="1"/>
          </p:nvPr>
        </p:nvSpPr>
        <p:spPr>
          <a:xfrm>
            <a:off x="471488" y="1625600"/>
            <a:ext cx="5915025" cy="6610351"/>
          </a:xfrm>
          <a:ln>
            <a:solidFill>
              <a:srgbClr val="7030A0"/>
            </a:solidFill>
          </a:ln>
        </p:spPr>
        <p:txBody>
          <a:bodyPr anchor="ctr">
            <a:normAutofit/>
          </a:bodyPr>
          <a:lstStyle/>
          <a:p>
            <a:pPr marL="0" indent="0" algn="ctr">
              <a:buNone/>
            </a:pPr>
            <a:r>
              <a:rPr lang="en-US" sz="14000" spc="600" dirty="0">
                <a:latin typeface="Trace" pitchFamily="2" charset="0"/>
              </a:rPr>
              <a:t>MAD</a:t>
            </a:r>
            <a:endParaRPr lang="en-US" sz="14000" dirty="0"/>
          </a:p>
        </p:txBody>
      </p:sp>
      <p:sp>
        <p:nvSpPr>
          <p:cNvPr id="3" name="TextBox 2">
            <a:extLst>
              <a:ext uri="{FF2B5EF4-FFF2-40B4-BE49-F238E27FC236}">
                <a16:creationId xmlns:a16="http://schemas.microsoft.com/office/drawing/2014/main" id="{E7F764F5-783A-BC4C-A408-0BE6A222DF4F}"/>
              </a:ext>
            </a:extLst>
          </p:cNvPr>
          <p:cNvSpPr txBox="1"/>
          <p:nvPr/>
        </p:nvSpPr>
        <p:spPr>
          <a:xfrm>
            <a:off x="471486" y="906968"/>
            <a:ext cx="5915025" cy="553998"/>
          </a:xfrm>
          <a:prstGeom prst="rect">
            <a:avLst/>
          </a:prstGeom>
          <a:noFill/>
        </p:spPr>
        <p:txBody>
          <a:bodyPr wrap="square" rtlCol="0">
            <a:spAutoFit/>
          </a:bodyPr>
          <a:lstStyle/>
          <a:p>
            <a:r>
              <a:rPr lang="en-US" sz="1500" dirty="0"/>
              <a:t>In the box below, trace the feeling word and draw all the things that make you feel that feeling. You can also draw what the feeling looks like. </a:t>
            </a:r>
          </a:p>
        </p:txBody>
      </p:sp>
    </p:spTree>
    <p:extLst>
      <p:ext uri="{BB962C8B-B14F-4D97-AF65-F5344CB8AC3E}">
        <p14:creationId xmlns:p14="http://schemas.microsoft.com/office/powerpoint/2010/main" val="820186073"/>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5928</TotalTime>
  <Words>1001</Words>
  <Application>Microsoft Macintosh PowerPoint</Application>
  <PresentationFormat>Letter Paper (8.5x11 in)</PresentationFormat>
  <Paragraphs>214</Paragraphs>
  <Slides>30</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Calibri Light</vt:lpstr>
      <vt:lpstr>Comic Sans MS</vt:lpstr>
      <vt:lpstr>Trace</vt:lpstr>
      <vt:lpstr>Office Theme</vt:lpstr>
      <vt:lpstr>My Social Emotional Learning Workbook</vt:lpstr>
      <vt:lpstr>Contents</vt:lpstr>
      <vt:lpstr>This is me!</vt:lpstr>
      <vt:lpstr>This is My Family!</vt:lpstr>
      <vt:lpstr>My Favourite Things</vt:lpstr>
      <vt:lpstr>Draw the Feeling</vt:lpstr>
      <vt:lpstr>Draw the Feeling</vt:lpstr>
      <vt:lpstr>Draw the Feeling</vt:lpstr>
      <vt:lpstr>Draw the Feeling</vt:lpstr>
      <vt:lpstr>Match the feeling with the face!</vt:lpstr>
      <vt:lpstr>Scaredy Cat</vt:lpstr>
      <vt:lpstr>Scaredy Cat</vt:lpstr>
      <vt:lpstr>PowerPoint Presentation</vt:lpstr>
      <vt:lpstr>Body Feelings</vt:lpstr>
      <vt:lpstr>My Comfy Place</vt:lpstr>
      <vt:lpstr>Square Breathing </vt:lpstr>
      <vt:lpstr>Thought Clouds</vt:lpstr>
      <vt:lpstr>Calm Down</vt:lpstr>
      <vt:lpstr>Being a Good Friend</vt:lpstr>
      <vt:lpstr>Me and My Friends</vt:lpstr>
      <vt:lpstr>My Community</vt:lpstr>
      <vt:lpstr>Helping Hands</vt:lpstr>
      <vt:lpstr>Helping Tree</vt:lpstr>
      <vt:lpstr>Helping Tree</vt:lpstr>
      <vt:lpstr>Peace Flower</vt:lpstr>
      <vt:lpstr>I am sorry</vt:lpstr>
      <vt:lpstr>Good and Bad Choices</vt:lpstr>
      <vt:lpstr>Monkey’s Way Home</vt:lpstr>
      <vt:lpstr>Guidance for Parents and Caregivers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Carroll</dc:creator>
  <cp:lastModifiedBy>Heather Carroll</cp:lastModifiedBy>
  <cp:revision>311</cp:revision>
  <dcterms:created xsi:type="dcterms:W3CDTF">2020-05-09T15:31:40Z</dcterms:created>
  <dcterms:modified xsi:type="dcterms:W3CDTF">2020-07-06T17:36:34Z</dcterms:modified>
</cp:coreProperties>
</file>