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4"/>
  </p:sldMasterIdLst>
  <p:notesMasterIdLst>
    <p:notesMasterId r:id="rId15"/>
  </p:notesMasterIdLst>
  <p:sldIdLst>
    <p:sldId id="256" r:id="rId5"/>
    <p:sldId id="257" r:id="rId6"/>
    <p:sldId id="258" r:id="rId7"/>
    <p:sldId id="259" r:id="rId8"/>
    <p:sldId id="260" r:id="rId9"/>
    <p:sldId id="261" r:id="rId10"/>
    <p:sldId id="262" r:id="rId11"/>
    <p:sldId id="263" r:id="rId12"/>
    <p:sldId id="264" r:id="rId13"/>
    <p:sldId id="265" r:id="rId14"/>
  </p:sldIdLst>
  <p:sldSz cx="9144000" cy="5143500" type="screen16x9"/>
  <p:notesSz cx="6858000" cy="9144000"/>
  <p:embeddedFontLst>
    <p:embeddedFont>
      <p:font typeface="Roboto" panose="020B0604020202020204" charset="0"/>
      <p:regular r:id="rId16"/>
      <p:bold r:id="rId17"/>
      <p:italic r:id="rId18"/>
      <p:boldItalic r:id="rId1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6434C80-C164-44CB-B9E2-8C16CE7CC6C6}" v="47" dt="2020-11-06T08:47:42.717"/>
  </p1510:revLst>
</p1510:revInfo>
</file>

<file path=ppt/tableStyles.xml><?xml version="1.0" encoding="utf-8"?>
<a:tblStyleLst xmlns:a="http://schemas.openxmlformats.org/drawingml/2006/main" def="{B63B52D9-A2A1-4D73-A352-9BBF4A19E229}">
  <a:tblStyle styleId="{B63B52D9-A2A1-4D73-A352-9BBF4A19E22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3" d="100"/>
          <a:sy n="93" d="100"/>
        </p:scale>
        <p:origin x="906" y="7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3.fntdata"/><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2.fntdata"/><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font" Target="fonts/font1.fntdata"/><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notesMaster" Target="notesMasters/notesMaster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font" Target="fonts/font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dreas Kleis Baarsøe" userId="bd7138a0-cd74-40c7-8efe-2eee8e974eab" providerId="ADAL" clId="{27D1EADA-C474-40DF-8AB0-E258E26840D6}"/>
    <pc:docChg chg="undo custSel addSld modSld">
      <pc:chgData name="Andreas Kleis Baarsøe" userId="bd7138a0-cd74-40c7-8efe-2eee8e974eab" providerId="ADAL" clId="{27D1EADA-C474-40DF-8AB0-E258E26840D6}" dt="2020-10-30T12:18:06.149" v="77" actId="1076"/>
      <pc:docMkLst>
        <pc:docMk/>
      </pc:docMkLst>
      <pc:sldChg chg="addSp delSp modSp">
        <pc:chgData name="Andreas Kleis Baarsøe" userId="bd7138a0-cd74-40c7-8efe-2eee8e974eab" providerId="ADAL" clId="{27D1EADA-C474-40DF-8AB0-E258E26840D6}" dt="2020-10-30T12:18:06.149" v="77" actId="1076"/>
        <pc:sldMkLst>
          <pc:docMk/>
          <pc:sldMk cId="0" sldId="256"/>
        </pc:sldMkLst>
        <pc:picChg chg="del mod">
          <ac:chgData name="Andreas Kleis Baarsøe" userId="bd7138a0-cd74-40c7-8efe-2eee8e974eab" providerId="ADAL" clId="{27D1EADA-C474-40DF-8AB0-E258E26840D6}" dt="2020-10-30T11:46:48.786" v="20" actId="478"/>
          <ac:picMkLst>
            <pc:docMk/>
            <pc:sldMk cId="0" sldId="256"/>
            <ac:picMk id="4" creationId="{624F3056-F08F-40D0-929F-791DE28BCA2D}"/>
          </ac:picMkLst>
        </pc:picChg>
        <pc:picChg chg="del">
          <ac:chgData name="Andreas Kleis Baarsøe" userId="bd7138a0-cd74-40c7-8efe-2eee8e974eab" providerId="ADAL" clId="{27D1EADA-C474-40DF-8AB0-E258E26840D6}" dt="2020-10-30T11:44:14.545" v="0" actId="478"/>
          <ac:picMkLst>
            <pc:docMk/>
            <pc:sldMk cId="0" sldId="256"/>
            <ac:picMk id="5" creationId="{C2C07845-3B79-4282-A5CE-7EB84C20AC80}"/>
          </ac:picMkLst>
        </pc:picChg>
        <pc:picChg chg="add del mod">
          <ac:chgData name="Andreas Kleis Baarsøe" userId="bd7138a0-cd74-40c7-8efe-2eee8e974eab" providerId="ADAL" clId="{27D1EADA-C474-40DF-8AB0-E258E26840D6}" dt="2020-10-30T11:46:48.786" v="20" actId="478"/>
          <ac:picMkLst>
            <pc:docMk/>
            <pc:sldMk cId="0" sldId="256"/>
            <ac:picMk id="6" creationId="{A9CB71DC-4F80-4EB4-B3E2-993AA7368BC8}"/>
          </ac:picMkLst>
        </pc:picChg>
        <pc:picChg chg="add mod">
          <ac:chgData name="Andreas Kleis Baarsøe" userId="bd7138a0-cd74-40c7-8efe-2eee8e974eab" providerId="ADAL" clId="{27D1EADA-C474-40DF-8AB0-E258E26840D6}" dt="2020-10-30T12:18:06.149" v="77" actId="1076"/>
          <ac:picMkLst>
            <pc:docMk/>
            <pc:sldMk cId="0" sldId="256"/>
            <ac:picMk id="7" creationId="{35D5A4E4-F8E5-4B16-A98C-50ABB5DFDB69}"/>
          </ac:picMkLst>
        </pc:picChg>
        <pc:picChg chg="add">
          <ac:chgData name="Andreas Kleis Baarsøe" userId="bd7138a0-cd74-40c7-8efe-2eee8e974eab" providerId="ADAL" clId="{27D1EADA-C474-40DF-8AB0-E258E26840D6}" dt="2020-10-30T11:46:49.104" v="21"/>
          <ac:picMkLst>
            <pc:docMk/>
            <pc:sldMk cId="0" sldId="256"/>
            <ac:picMk id="8" creationId="{70EB0672-FD3A-465E-893D-053AD6683414}"/>
          </ac:picMkLst>
        </pc:picChg>
      </pc:sldChg>
      <pc:sldChg chg="addSp delSp">
        <pc:chgData name="Andreas Kleis Baarsøe" userId="bd7138a0-cd74-40c7-8efe-2eee8e974eab" providerId="ADAL" clId="{27D1EADA-C474-40DF-8AB0-E258E26840D6}" dt="2020-10-30T11:46:53.364" v="23"/>
        <pc:sldMkLst>
          <pc:docMk/>
          <pc:sldMk cId="0" sldId="257"/>
        </pc:sldMkLst>
        <pc:picChg chg="del">
          <ac:chgData name="Andreas Kleis Baarsøe" userId="bd7138a0-cd74-40c7-8efe-2eee8e974eab" providerId="ADAL" clId="{27D1EADA-C474-40DF-8AB0-E258E26840D6}" dt="2020-10-30T11:45:12.073" v="9" actId="478"/>
          <ac:picMkLst>
            <pc:docMk/>
            <pc:sldMk cId="0" sldId="257"/>
            <ac:picMk id="45" creationId="{27DC3A12-546C-4EFE-AC7F-0B72149953B7}"/>
          </ac:picMkLst>
        </pc:picChg>
        <pc:picChg chg="del">
          <ac:chgData name="Andreas Kleis Baarsøe" userId="bd7138a0-cd74-40c7-8efe-2eee8e974eab" providerId="ADAL" clId="{27D1EADA-C474-40DF-8AB0-E258E26840D6}" dt="2020-10-30T11:45:12.073" v="9" actId="478"/>
          <ac:picMkLst>
            <pc:docMk/>
            <pc:sldMk cId="0" sldId="257"/>
            <ac:picMk id="46" creationId="{9EC12389-61C4-403C-B55D-0FBD645E849E}"/>
          </ac:picMkLst>
        </pc:picChg>
        <pc:picChg chg="add del">
          <ac:chgData name="Andreas Kleis Baarsøe" userId="bd7138a0-cd74-40c7-8efe-2eee8e974eab" providerId="ADAL" clId="{27D1EADA-C474-40DF-8AB0-E258E26840D6}" dt="2020-10-30T11:46:52.928" v="22" actId="478"/>
          <ac:picMkLst>
            <pc:docMk/>
            <pc:sldMk cId="0" sldId="257"/>
            <ac:picMk id="47" creationId="{9337344D-5879-485A-A117-322008190EEE}"/>
          </ac:picMkLst>
        </pc:picChg>
        <pc:picChg chg="add del">
          <ac:chgData name="Andreas Kleis Baarsøe" userId="bd7138a0-cd74-40c7-8efe-2eee8e974eab" providerId="ADAL" clId="{27D1EADA-C474-40DF-8AB0-E258E26840D6}" dt="2020-10-30T11:46:52.928" v="22" actId="478"/>
          <ac:picMkLst>
            <pc:docMk/>
            <pc:sldMk cId="0" sldId="257"/>
            <ac:picMk id="48" creationId="{15C69DF9-EBDC-49C2-9007-CBA0C7A98621}"/>
          </ac:picMkLst>
        </pc:picChg>
        <pc:picChg chg="add">
          <ac:chgData name="Andreas Kleis Baarsøe" userId="bd7138a0-cd74-40c7-8efe-2eee8e974eab" providerId="ADAL" clId="{27D1EADA-C474-40DF-8AB0-E258E26840D6}" dt="2020-10-30T11:46:53.364" v="23"/>
          <ac:picMkLst>
            <pc:docMk/>
            <pc:sldMk cId="0" sldId="257"/>
            <ac:picMk id="49" creationId="{504BE872-116D-4EC6-80E9-43EEFF363E86}"/>
          </ac:picMkLst>
        </pc:picChg>
        <pc:picChg chg="add">
          <ac:chgData name="Andreas Kleis Baarsøe" userId="bd7138a0-cd74-40c7-8efe-2eee8e974eab" providerId="ADAL" clId="{27D1EADA-C474-40DF-8AB0-E258E26840D6}" dt="2020-10-30T11:46:53.364" v="23"/>
          <ac:picMkLst>
            <pc:docMk/>
            <pc:sldMk cId="0" sldId="257"/>
            <ac:picMk id="50" creationId="{E69E7C9C-27B8-4751-80E6-283AC0262113}"/>
          </ac:picMkLst>
        </pc:picChg>
      </pc:sldChg>
      <pc:sldChg chg="addSp delSp modSp">
        <pc:chgData name="Andreas Kleis Baarsøe" userId="bd7138a0-cd74-40c7-8efe-2eee8e974eab" providerId="ADAL" clId="{27D1EADA-C474-40DF-8AB0-E258E26840D6}" dt="2020-10-30T11:46:57.428" v="25"/>
        <pc:sldMkLst>
          <pc:docMk/>
          <pc:sldMk cId="0" sldId="258"/>
        </pc:sldMkLst>
        <pc:graphicFrameChg chg="mod">
          <ac:chgData name="Andreas Kleis Baarsøe" userId="bd7138a0-cd74-40c7-8efe-2eee8e974eab" providerId="ADAL" clId="{27D1EADA-C474-40DF-8AB0-E258E26840D6}" dt="2020-10-30T11:45:45.667" v="14" actId="1076"/>
          <ac:graphicFrameMkLst>
            <pc:docMk/>
            <pc:sldMk cId="0" sldId="258"/>
            <ac:graphicFrameMk id="107" creationId="{00000000-0000-0000-0000-000000000000}"/>
          </ac:graphicFrameMkLst>
        </pc:graphicFrameChg>
        <pc:picChg chg="del">
          <ac:chgData name="Andreas Kleis Baarsøe" userId="bd7138a0-cd74-40c7-8efe-2eee8e974eab" providerId="ADAL" clId="{27D1EADA-C474-40DF-8AB0-E258E26840D6}" dt="2020-10-30T11:45:16.877" v="11" actId="478"/>
          <ac:picMkLst>
            <pc:docMk/>
            <pc:sldMk cId="0" sldId="258"/>
            <ac:picMk id="3" creationId="{ED72EC63-5C89-49EA-8581-119960C462E2}"/>
          </ac:picMkLst>
        </pc:picChg>
        <pc:picChg chg="del">
          <ac:chgData name="Andreas Kleis Baarsøe" userId="bd7138a0-cd74-40c7-8efe-2eee8e974eab" providerId="ADAL" clId="{27D1EADA-C474-40DF-8AB0-E258E26840D6}" dt="2020-10-30T11:45:16.877" v="11" actId="478"/>
          <ac:picMkLst>
            <pc:docMk/>
            <pc:sldMk cId="0" sldId="258"/>
            <ac:picMk id="4" creationId="{5D8B9E1F-E388-4A2E-8579-080BA44CEFE0}"/>
          </ac:picMkLst>
        </pc:picChg>
        <pc:picChg chg="add del">
          <ac:chgData name="Andreas Kleis Baarsøe" userId="bd7138a0-cd74-40c7-8efe-2eee8e974eab" providerId="ADAL" clId="{27D1EADA-C474-40DF-8AB0-E258E26840D6}" dt="2020-10-30T11:46:56.738" v="24" actId="478"/>
          <ac:picMkLst>
            <pc:docMk/>
            <pc:sldMk cId="0" sldId="258"/>
            <ac:picMk id="5" creationId="{5076CA42-AAEB-47A1-B257-6903B1FC0229}"/>
          </ac:picMkLst>
        </pc:picChg>
        <pc:picChg chg="add del">
          <ac:chgData name="Andreas Kleis Baarsøe" userId="bd7138a0-cd74-40c7-8efe-2eee8e974eab" providerId="ADAL" clId="{27D1EADA-C474-40DF-8AB0-E258E26840D6}" dt="2020-10-30T11:46:56.738" v="24" actId="478"/>
          <ac:picMkLst>
            <pc:docMk/>
            <pc:sldMk cId="0" sldId="258"/>
            <ac:picMk id="6" creationId="{16D2675F-BBDF-4283-92B9-95AB5BFAC898}"/>
          </ac:picMkLst>
        </pc:picChg>
        <pc:picChg chg="add">
          <ac:chgData name="Andreas Kleis Baarsøe" userId="bd7138a0-cd74-40c7-8efe-2eee8e974eab" providerId="ADAL" clId="{27D1EADA-C474-40DF-8AB0-E258E26840D6}" dt="2020-10-30T11:46:57.428" v="25"/>
          <ac:picMkLst>
            <pc:docMk/>
            <pc:sldMk cId="0" sldId="258"/>
            <ac:picMk id="7" creationId="{B6B01219-EC15-4DFB-8161-546CB6BC8D90}"/>
          </ac:picMkLst>
        </pc:picChg>
        <pc:picChg chg="add">
          <ac:chgData name="Andreas Kleis Baarsøe" userId="bd7138a0-cd74-40c7-8efe-2eee8e974eab" providerId="ADAL" clId="{27D1EADA-C474-40DF-8AB0-E258E26840D6}" dt="2020-10-30T11:46:57.428" v="25"/>
          <ac:picMkLst>
            <pc:docMk/>
            <pc:sldMk cId="0" sldId="258"/>
            <ac:picMk id="8" creationId="{311F7D3F-325B-4F1F-A244-56DFC61F0915}"/>
          </ac:picMkLst>
        </pc:picChg>
      </pc:sldChg>
      <pc:sldChg chg="addSp delSp">
        <pc:chgData name="Andreas Kleis Baarsøe" userId="bd7138a0-cd74-40c7-8efe-2eee8e974eab" providerId="ADAL" clId="{27D1EADA-C474-40DF-8AB0-E258E26840D6}" dt="2020-10-30T11:47:01.929" v="27"/>
        <pc:sldMkLst>
          <pc:docMk/>
          <pc:sldMk cId="0" sldId="259"/>
        </pc:sldMkLst>
        <pc:picChg chg="del">
          <ac:chgData name="Andreas Kleis Baarsøe" userId="bd7138a0-cd74-40c7-8efe-2eee8e974eab" providerId="ADAL" clId="{27D1EADA-C474-40DF-8AB0-E258E26840D6}" dt="2020-10-30T11:46:09.559" v="15" actId="478"/>
          <ac:picMkLst>
            <pc:docMk/>
            <pc:sldMk cId="0" sldId="259"/>
            <ac:picMk id="4" creationId="{0407E72D-7260-4EF1-8BE5-2C4F99EFA23D}"/>
          </ac:picMkLst>
        </pc:picChg>
        <pc:picChg chg="del">
          <ac:chgData name="Andreas Kleis Baarsøe" userId="bd7138a0-cd74-40c7-8efe-2eee8e974eab" providerId="ADAL" clId="{27D1EADA-C474-40DF-8AB0-E258E26840D6}" dt="2020-10-30T11:46:09.559" v="15" actId="478"/>
          <ac:picMkLst>
            <pc:docMk/>
            <pc:sldMk cId="0" sldId="259"/>
            <ac:picMk id="5" creationId="{41AE03D9-5B20-43A5-A974-B566F075EB23}"/>
          </ac:picMkLst>
        </pc:picChg>
        <pc:picChg chg="add del">
          <ac:chgData name="Andreas Kleis Baarsøe" userId="bd7138a0-cd74-40c7-8efe-2eee8e974eab" providerId="ADAL" clId="{27D1EADA-C474-40DF-8AB0-E258E26840D6}" dt="2020-10-30T11:47:01.553" v="26" actId="478"/>
          <ac:picMkLst>
            <pc:docMk/>
            <pc:sldMk cId="0" sldId="259"/>
            <ac:picMk id="6" creationId="{6DD999D3-8838-4DB8-B804-0B129EE93957}"/>
          </ac:picMkLst>
        </pc:picChg>
        <pc:picChg chg="add del">
          <ac:chgData name="Andreas Kleis Baarsøe" userId="bd7138a0-cd74-40c7-8efe-2eee8e974eab" providerId="ADAL" clId="{27D1EADA-C474-40DF-8AB0-E258E26840D6}" dt="2020-10-30T11:47:01.553" v="26" actId="478"/>
          <ac:picMkLst>
            <pc:docMk/>
            <pc:sldMk cId="0" sldId="259"/>
            <ac:picMk id="7" creationId="{56016C57-AD44-42D1-B93C-3B60D69FE764}"/>
          </ac:picMkLst>
        </pc:picChg>
        <pc:picChg chg="add">
          <ac:chgData name="Andreas Kleis Baarsøe" userId="bd7138a0-cd74-40c7-8efe-2eee8e974eab" providerId="ADAL" clId="{27D1EADA-C474-40DF-8AB0-E258E26840D6}" dt="2020-10-30T11:47:01.929" v="27"/>
          <ac:picMkLst>
            <pc:docMk/>
            <pc:sldMk cId="0" sldId="259"/>
            <ac:picMk id="8" creationId="{780C9F7F-2A59-4F28-83B9-2F6F45CA6D89}"/>
          </ac:picMkLst>
        </pc:picChg>
        <pc:picChg chg="add">
          <ac:chgData name="Andreas Kleis Baarsøe" userId="bd7138a0-cd74-40c7-8efe-2eee8e974eab" providerId="ADAL" clId="{27D1EADA-C474-40DF-8AB0-E258E26840D6}" dt="2020-10-30T11:47:01.929" v="27"/>
          <ac:picMkLst>
            <pc:docMk/>
            <pc:sldMk cId="0" sldId="259"/>
            <ac:picMk id="9" creationId="{0C341465-3122-400D-BF8F-5D57A818BEA9}"/>
          </ac:picMkLst>
        </pc:picChg>
      </pc:sldChg>
      <pc:sldChg chg="addSp delSp modSp">
        <pc:chgData name="Andreas Kleis Baarsøe" userId="bd7138a0-cd74-40c7-8efe-2eee8e974eab" providerId="ADAL" clId="{27D1EADA-C474-40DF-8AB0-E258E26840D6}" dt="2020-10-30T11:47:06.721" v="29"/>
        <pc:sldMkLst>
          <pc:docMk/>
          <pc:sldMk cId="0" sldId="260"/>
        </pc:sldMkLst>
        <pc:picChg chg="del">
          <ac:chgData name="Andreas Kleis Baarsøe" userId="bd7138a0-cd74-40c7-8efe-2eee8e974eab" providerId="ADAL" clId="{27D1EADA-C474-40DF-8AB0-E258E26840D6}" dt="2020-10-30T11:46:24.081" v="17" actId="478"/>
          <ac:picMkLst>
            <pc:docMk/>
            <pc:sldMk cId="0" sldId="260"/>
            <ac:picMk id="4" creationId="{AA3A8373-6323-4399-AF85-F6FCF9DD7751}"/>
          </ac:picMkLst>
        </pc:picChg>
        <pc:picChg chg="del">
          <ac:chgData name="Andreas Kleis Baarsøe" userId="bd7138a0-cd74-40c7-8efe-2eee8e974eab" providerId="ADAL" clId="{27D1EADA-C474-40DF-8AB0-E258E26840D6}" dt="2020-10-30T11:46:24.081" v="17" actId="478"/>
          <ac:picMkLst>
            <pc:docMk/>
            <pc:sldMk cId="0" sldId="260"/>
            <ac:picMk id="5" creationId="{9A375A79-482F-45BE-9C1D-4B58156B2CF0}"/>
          </ac:picMkLst>
        </pc:picChg>
        <pc:picChg chg="add del mod">
          <ac:chgData name="Andreas Kleis Baarsøe" userId="bd7138a0-cd74-40c7-8efe-2eee8e974eab" providerId="ADAL" clId="{27D1EADA-C474-40DF-8AB0-E258E26840D6}" dt="2020-10-30T11:47:05.964" v="28" actId="478"/>
          <ac:picMkLst>
            <pc:docMk/>
            <pc:sldMk cId="0" sldId="260"/>
            <ac:picMk id="6" creationId="{547546B0-E659-499E-803D-01D1075A242F}"/>
          </ac:picMkLst>
        </pc:picChg>
        <pc:picChg chg="add del mod">
          <ac:chgData name="Andreas Kleis Baarsøe" userId="bd7138a0-cd74-40c7-8efe-2eee8e974eab" providerId="ADAL" clId="{27D1EADA-C474-40DF-8AB0-E258E26840D6}" dt="2020-10-30T11:47:05.964" v="28" actId="478"/>
          <ac:picMkLst>
            <pc:docMk/>
            <pc:sldMk cId="0" sldId="260"/>
            <ac:picMk id="7" creationId="{22F05F68-DED5-469E-8947-B1D87F671A99}"/>
          </ac:picMkLst>
        </pc:picChg>
        <pc:picChg chg="add">
          <ac:chgData name="Andreas Kleis Baarsøe" userId="bd7138a0-cd74-40c7-8efe-2eee8e974eab" providerId="ADAL" clId="{27D1EADA-C474-40DF-8AB0-E258E26840D6}" dt="2020-10-30T11:47:06.721" v="29"/>
          <ac:picMkLst>
            <pc:docMk/>
            <pc:sldMk cId="0" sldId="260"/>
            <ac:picMk id="8" creationId="{A9AB504D-34AF-4C58-BCD1-EDB198AFB96D}"/>
          </ac:picMkLst>
        </pc:picChg>
        <pc:picChg chg="add">
          <ac:chgData name="Andreas Kleis Baarsøe" userId="bd7138a0-cd74-40c7-8efe-2eee8e974eab" providerId="ADAL" clId="{27D1EADA-C474-40DF-8AB0-E258E26840D6}" dt="2020-10-30T11:47:06.721" v="29"/>
          <ac:picMkLst>
            <pc:docMk/>
            <pc:sldMk cId="0" sldId="260"/>
            <ac:picMk id="9" creationId="{B2CA0C95-9CD5-408C-A47B-D3DDD88CAEEA}"/>
          </ac:picMkLst>
        </pc:picChg>
      </pc:sldChg>
      <pc:sldChg chg="addSp delSp">
        <pc:chgData name="Andreas Kleis Baarsøe" userId="bd7138a0-cd74-40c7-8efe-2eee8e974eab" providerId="ADAL" clId="{27D1EADA-C474-40DF-8AB0-E258E26840D6}" dt="2020-10-30T11:47:14.073" v="31"/>
        <pc:sldMkLst>
          <pc:docMk/>
          <pc:sldMk cId="0" sldId="261"/>
        </pc:sldMkLst>
        <pc:picChg chg="del">
          <ac:chgData name="Andreas Kleis Baarsøe" userId="bd7138a0-cd74-40c7-8efe-2eee8e974eab" providerId="ADAL" clId="{27D1EADA-C474-40DF-8AB0-E258E26840D6}" dt="2020-10-30T11:47:13.569" v="30" actId="478"/>
          <ac:picMkLst>
            <pc:docMk/>
            <pc:sldMk cId="0" sldId="261"/>
            <ac:picMk id="4" creationId="{AE2D448B-D6FC-4C8D-BB1F-E324189246F2}"/>
          </ac:picMkLst>
        </pc:picChg>
        <pc:picChg chg="del">
          <ac:chgData name="Andreas Kleis Baarsøe" userId="bd7138a0-cd74-40c7-8efe-2eee8e974eab" providerId="ADAL" clId="{27D1EADA-C474-40DF-8AB0-E258E26840D6}" dt="2020-10-30T11:47:13.569" v="30" actId="478"/>
          <ac:picMkLst>
            <pc:docMk/>
            <pc:sldMk cId="0" sldId="261"/>
            <ac:picMk id="5" creationId="{0D2CE325-838B-44DA-B73A-53B5FA8B40A5}"/>
          </ac:picMkLst>
        </pc:picChg>
        <pc:picChg chg="add">
          <ac:chgData name="Andreas Kleis Baarsøe" userId="bd7138a0-cd74-40c7-8efe-2eee8e974eab" providerId="ADAL" clId="{27D1EADA-C474-40DF-8AB0-E258E26840D6}" dt="2020-10-30T11:47:14.073" v="31"/>
          <ac:picMkLst>
            <pc:docMk/>
            <pc:sldMk cId="0" sldId="261"/>
            <ac:picMk id="6" creationId="{7434C195-8F42-4EFD-BF2C-4DF2678B0933}"/>
          </ac:picMkLst>
        </pc:picChg>
        <pc:picChg chg="add">
          <ac:chgData name="Andreas Kleis Baarsøe" userId="bd7138a0-cd74-40c7-8efe-2eee8e974eab" providerId="ADAL" clId="{27D1EADA-C474-40DF-8AB0-E258E26840D6}" dt="2020-10-30T11:47:14.073" v="31"/>
          <ac:picMkLst>
            <pc:docMk/>
            <pc:sldMk cId="0" sldId="261"/>
            <ac:picMk id="7" creationId="{A3F827FE-3F74-4D8B-BB6E-CA9647D5DDFD}"/>
          </ac:picMkLst>
        </pc:picChg>
      </pc:sldChg>
      <pc:sldChg chg="addSp delSp">
        <pc:chgData name="Andreas Kleis Baarsøe" userId="bd7138a0-cd74-40c7-8efe-2eee8e974eab" providerId="ADAL" clId="{27D1EADA-C474-40DF-8AB0-E258E26840D6}" dt="2020-10-30T11:47:17.792" v="33"/>
        <pc:sldMkLst>
          <pc:docMk/>
          <pc:sldMk cId="0" sldId="262"/>
        </pc:sldMkLst>
        <pc:picChg chg="del">
          <ac:chgData name="Andreas Kleis Baarsøe" userId="bd7138a0-cd74-40c7-8efe-2eee8e974eab" providerId="ADAL" clId="{27D1EADA-C474-40DF-8AB0-E258E26840D6}" dt="2020-10-30T11:47:17.440" v="32" actId="478"/>
          <ac:picMkLst>
            <pc:docMk/>
            <pc:sldMk cId="0" sldId="262"/>
            <ac:picMk id="7" creationId="{D9220DBD-2820-485E-825A-9E5B7B49B04B}"/>
          </ac:picMkLst>
        </pc:picChg>
        <pc:picChg chg="del">
          <ac:chgData name="Andreas Kleis Baarsøe" userId="bd7138a0-cd74-40c7-8efe-2eee8e974eab" providerId="ADAL" clId="{27D1EADA-C474-40DF-8AB0-E258E26840D6}" dt="2020-10-30T11:47:17.440" v="32" actId="478"/>
          <ac:picMkLst>
            <pc:docMk/>
            <pc:sldMk cId="0" sldId="262"/>
            <ac:picMk id="8" creationId="{81660FC4-D815-451F-912D-8504A7AFE488}"/>
          </ac:picMkLst>
        </pc:picChg>
        <pc:picChg chg="add">
          <ac:chgData name="Andreas Kleis Baarsøe" userId="bd7138a0-cd74-40c7-8efe-2eee8e974eab" providerId="ADAL" clId="{27D1EADA-C474-40DF-8AB0-E258E26840D6}" dt="2020-10-30T11:47:17.792" v="33"/>
          <ac:picMkLst>
            <pc:docMk/>
            <pc:sldMk cId="0" sldId="262"/>
            <ac:picMk id="9" creationId="{C1984DA6-B30B-4ACC-B595-10E29196125C}"/>
          </ac:picMkLst>
        </pc:picChg>
        <pc:picChg chg="add">
          <ac:chgData name="Andreas Kleis Baarsøe" userId="bd7138a0-cd74-40c7-8efe-2eee8e974eab" providerId="ADAL" clId="{27D1EADA-C474-40DF-8AB0-E258E26840D6}" dt="2020-10-30T11:47:17.792" v="33"/>
          <ac:picMkLst>
            <pc:docMk/>
            <pc:sldMk cId="0" sldId="262"/>
            <ac:picMk id="10" creationId="{F6EBF6A2-B234-4CA5-8BA1-A100129633E2}"/>
          </ac:picMkLst>
        </pc:picChg>
      </pc:sldChg>
      <pc:sldChg chg="addSp delSp">
        <pc:chgData name="Andreas Kleis Baarsøe" userId="bd7138a0-cd74-40c7-8efe-2eee8e974eab" providerId="ADAL" clId="{27D1EADA-C474-40DF-8AB0-E258E26840D6}" dt="2020-10-30T11:47:21.324" v="35"/>
        <pc:sldMkLst>
          <pc:docMk/>
          <pc:sldMk cId="0" sldId="263"/>
        </pc:sldMkLst>
        <pc:picChg chg="del">
          <ac:chgData name="Andreas Kleis Baarsøe" userId="bd7138a0-cd74-40c7-8efe-2eee8e974eab" providerId="ADAL" clId="{27D1EADA-C474-40DF-8AB0-E258E26840D6}" dt="2020-10-30T11:47:20.994" v="34" actId="478"/>
          <ac:picMkLst>
            <pc:docMk/>
            <pc:sldMk cId="0" sldId="263"/>
            <ac:picMk id="4" creationId="{D7BFF583-C589-40BC-AE9C-25CBE155211D}"/>
          </ac:picMkLst>
        </pc:picChg>
        <pc:picChg chg="del">
          <ac:chgData name="Andreas Kleis Baarsøe" userId="bd7138a0-cd74-40c7-8efe-2eee8e974eab" providerId="ADAL" clId="{27D1EADA-C474-40DF-8AB0-E258E26840D6}" dt="2020-10-30T11:47:20.994" v="34" actId="478"/>
          <ac:picMkLst>
            <pc:docMk/>
            <pc:sldMk cId="0" sldId="263"/>
            <ac:picMk id="5" creationId="{9DE2706A-BE5E-4322-BFB9-4901FF8CD829}"/>
          </ac:picMkLst>
        </pc:picChg>
        <pc:picChg chg="add">
          <ac:chgData name="Andreas Kleis Baarsøe" userId="bd7138a0-cd74-40c7-8efe-2eee8e974eab" providerId="ADAL" clId="{27D1EADA-C474-40DF-8AB0-E258E26840D6}" dt="2020-10-30T11:47:21.324" v="35"/>
          <ac:picMkLst>
            <pc:docMk/>
            <pc:sldMk cId="0" sldId="263"/>
            <ac:picMk id="6" creationId="{F16A5F23-6403-43B4-B489-DFE629C7F65E}"/>
          </ac:picMkLst>
        </pc:picChg>
        <pc:picChg chg="add">
          <ac:chgData name="Andreas Kleis Baarsøe" userId="bd7138a0-cd74-40c7-8efe-2eee8e974eab" providerId="ADAL" clId="{27D1EADA-C474-40DF-8AB0-E258E26840D6}" dt="2020-10-30T11:47:21.324" v="35"/>
          <ac:picMkLst>
            <pc:docMk/>
            <pc:sldMk cId="0" sldId="263"/>
            <ac:picMk id="7" creationId="{BB5C59D2-26F9-43E6-952E-86161D2DFB96}"/>
          </ac:picMkLst>
        </pc:picChg>
      </pc:sldChg>
      <pc:sldChg chg="addSp delSp">
        <pc:chgData name="Andreas Kleis Baarsøe" userId="bd7138a0-cd74-40c7-8efe-2eee8e974eab" providerId="ADAL" clId="{27D1EADA-C474-40DF-8AB0-E258E26840D6}" dt="2020-10-30T11:47:26.727" v="37"/>
        <pc:sldMkLst>
          <pc:docMk/>
          <pc:sldMk cId="0" sldId="264"/>
        </pc:sldMkLst>
        <pc:picChg chg="del">
          <ac:chgData name="Andreas Kleis Baarsøe" userId="bd7138a0-cd74-40c7-8efe-2eee8e974eab" providerId="ADAL" clId="{27D1EADA-C474-40DF-8AB0-E258E26840D6}" dt="2020-10-30T11:47:26.437" v="36" actId="478"/>
          <ac:picMkLst>
            <pc:docMk/>
            <pc:sldMk cId="0" sldId="264"/>
            <ac:picMk id="4" creationId="{49121F3F-EA45-4685-962C-5A35E1D59E38}"/>
          </ac:picMkLst>
        </pc:picChg>
        <pc:picChg chg="del">
          <ac:chgData name="Andreas Kleis Baarsøe" userId="bd7138a0-cd74-40c7-8efe-2eee8e974eab" providerId="ADAL" clId="{27D1EADA-C474-40DF-8AB0-E258E26840D6}" dt="2020-10-30T11:47:26.437" v="36" actId="478"/>
          <ac:picMkLst>
            <pc:docMk/>
            <pc:sldMk cId="0" sldId="264"/>
            <ac:picMk id="5" creationId="{957CE7B4-7DE5-472B-971D-7A721AFBF7B9}"/>
          </ac:picMkLst>
        </pc:picChg>
        <pc:picChg chg="add">
          <ac:chgData name="Andreas Kleis Baarsøe" userId="bd7138a0-cd74-40c7-8efe-2eee8e974eab" providerId="ADAL" clId="{27D1EADA-C474-40DF-8AB0-E258E26840D6}" dt="2020-10-30T11:47:26.727" v="37"/>
          <ac:picMkLst>
            <pc:docMk/>
            <pc:sldMk cId="0" sldId="264"/>
            <ac:picMk id="6" creationId="{A3A15E23-AF19-4592-B3C1-0705B7F90C95}"/>
          </ac:picMkLst>
        </pc:picChg>
        <pc:picChg chg="add">
          <ac:chgData name="Andreas Kleis Baarsøe" userId="bd7138a0-cd74-40c7-8efe-2eee8e974eab" providerId="ADAL" clId="{27D1EADA-C474-40DF-8AB0-E258E26840D6}" dt="2020-10-30T11:47:26.727" v="37"/>
          <ac:picMkLst>
            <pc:docMk/>
            <pc:sldMk cId="0" sldId="264"/>
            <ac:picMk id="7" creationId="{A5B047EC-6FF8-485B-9A18-5A1B3BD8EFC1}"/>
          </ac:picMkLst>
        </pc:picChg>
      </pc:sldChg>
      <pc:sldChg chg="addSp delSp">
        <pc:chgData name="Andreas Kleis Baarsøe" userId="bd7138a0-cd74-40c7-8efe-2eee8e974eab" providerId="ADAL" clId="{27D1EADA-C474-40DF-8AB0-E258E26840D6}" dt="2020-10-30T11:47:40.205" v="41"/>
        <pc:sldMkLst>
          <pc:docMk/>
          <pc:sldMk cId="0" sldId="265"/>
        </pc:sldMkLst>
        <pc:picChg chg="del">
          <ac:chgData name="Andreas Kleis Baarsøe" userId="bd7138a0-cd74-40c7-8efe-2eee8e974eab" providerId="ADAL" clId="{27D1EADA-C474-40DF-8AB0-E258E26840D6}" dt="2020-10-30T11:47:39.684" v="40" actId="478"/>
          <ac:picMkLst>
            <pc:docMk/>
            <pc:sldMk cId="0" sldId="265"/>
            <ac:picMk id="4" creationId="{05020B8E-48E8-48B4-8369-3C956F5A44D6}"/>
          </ac:picMkLst>
        </pc:picChg>
        <pc:picChg chg="del">
          <ac:chgData name="Andreas Kleis Baarsøe" userId="bd7138a0-cd74-40c7-8efe-2eee8e974eab" providerId="ADAL" clId="{27D1EADA-C474-40DF-8AB0-E258E26840D6}" dt="2020-10-30T11:47:39.684" v="40" actId="478"/>
          <ac:picMkLst>
            <pc:docMk/>
            <pc:sldMk cId="0" sldId="265"/>
            <ac:picMk id="5" creationId="{DD288112-FD0E-46E3-932F-07755D22C348}"/>
          </ac:picMkLst>
        </pc:picChg>
        <pc:picChg chg="add del">
          <ac:chgData name="Andreas Kleis Baarsøe" userId="bd7138a0-cd74-40c7-8efe-2eee8e974eab" providerId="ADAL" clId="{27D1EADA-C474-40DF-8AB0-E258E26840D6}" dt="2020-10-30T11:47:38.212" v="39"/>
          <ac:picMkLst>
            <pc:docMk/>
            <pc:sldMk cId="0" sldId="265"/>
            <ac:picMk id="6" creationId="{203495B3-5F24-4590-9B5D-50478909EF9D}"/>
          </ac:picMkLst>
        </pc:picChg>
        <pc:picChg chg="add del">
          <ac:chgData name="Andreas Kleis Baarsøe" userId="bd7138a0-cd74-40c7-8efe-2eee8e974eab" providerId="ADAL" clId="{27D1EADA-C474-40DF-8AB0-E258E26840D6}" dt="2020-10-30T11:47:38.212" v="39"/>
          <ac:picMkLst>
            <pc:docMk/>
            <pc:sldMk cId="0" sldId="265"/>
            <ac:picMk id="7" creationId="{9849B4BC-B9D7-4C0A-9AF0-F063EA3A415E}"/>
          </ac:picMkLst>
        </pc:picChg>
        <pc:picChg chg="add">
          <ac:chgData name="Andreas Kleis Baarsøe" userId="bd7138a0-cd74-40c7-8efe-2eee8e974eab" providerId="ADAL" clId="{27D1EADA-C474-40DF-8AB0-E258E26840D6}" dt="2020-10-30T11:47:40.205" v="41"/>
          <ac:picMkLst>
            <pc:docMk/>
            <pc:sldMk cId="0" sldId="265"/>
            <ac:picMk id="8" creationId="{4013BABC-6C5A-4EB2-8F67-6E883A6D3216}"/>
          </ac:picMkLst>
        </pc:picChg>
        <pc:picChg chg="add">
          <ac:chgData name="Andreas Kleis Baarsøe" userId="bd7138a0-cd74-40c7-8efe-2eee8e974eab" providerId="ADAL" clId="{27D1EADA-C474-40DF-8AB0-E258E26840D6}" dt="2020-10-30T11:47:40.205" v="41"/>
          <ac:picMkLst>
            <pc:docMk/>
            <pc:sldMk cId="0" sldId="265"/>
            <ac:picMk id="9" creationId="{361F5A04-2471-490E-AFA9-14AE0A80B864}"/>
          </ac:picMkLst>
        </pc:picChg>
      </pc:sldChg>
      <pc:sldChg chg="addSp delSp modSp add">
        <pc:chgData name="Andreas Kleis Baarsøe" userId="bd7138a0-cd74-40c7-8efe-2eee8e974eab" providerId="ADAL" clId="{27D1EADA-C474-40DF-8AB0-E258E26840D6}" dt="2020-10-30T12:17:54.901" v="75" actId="1076"/>
        <pc:sldMkLst>
          <pc:docMk/>
          <pc:sldMk cId="365858261" sldId="266"/>
        </pc:sldMkLst>
        <pc:spChg chg="del">
          <ac:chgData name="Andreas Kleis Baarsøe" userId="bd7138a0-cd74-40c7-8efe-2eee8e974eab" providerId="ADAL" clId="{27D1EADA-C474-40DF-8AB0-E258E26840D6}" dt="2020-10-30T12:13:54.272" v="44" actId="478"/>
          <ac:spMkLst>
            <pc:docMk/>
            <pc:sldMk cId="365858261" sldId="266"/>
            <ac:spMk id="2" creationId="{840598EE-7682-4EF6-9FC9-C9B6CF0A9F25}"/>
          </ac:spMkLst>
        </pc:spChg>
        <pc:spChg chg="mod">
          <ac:chgData name="Andreas Kleis Baarsøe" userId="bd7138a0-cd74-40c7-8efe-2eee8e974eab" providerId="ADAL" clId="{27D1EADA-C474-40DF-8AB0-E258E26840D6}" dt="2020-10-30T12:14:41.242" v="53" actId="1076"/>
          <ac:spMkLst>
            <pc:docMk/>
            <pc:sldMk cId="365858261" sldId="266"/>
            <ac:spMk id="3" creationId="{377FC135-3EBE-4927-BCA4-9EDE71BFEF68}"/>
          </ac:spMkLst>
        </pc:spChg>
        <pc:picChg chg="add mod">
          <ac:chgData name="Andreas Kleis Baarsøe" userId="bd7138a0-cd74-40c7-8efe-2eee8e974eab" providerId="ADAL" clId="{27D1EADA-C474-40DF-8AB0-E258E26840D6}" dt="2020-10-30T12:15:42.012" v="61" actId="1076"/>
          <ac:picMkLst>
            <pc:docMk/>
            <pc:sldMk cId="365858261" sldId="266"/>
            <ac:picMk id="4" creationId="{03CA1E1D-34A2-497A-9F93-CBA8603D37BF}"/>
          </ac:picMkLst>
        </pc:picChg>
        <pc:picChg chg="add mod">
          <ac:chgData name="Andreas Kleis Baarsøe" userId="bd7138a0-cd74-40c7-8efe-2eee8e974eab" providerId="ADAL" clId="{27D1EADA-C474-40DF-8AB0-E258E26840D6}" dt="2020-10-30T12:15:46.023" v="62" actId="1076"/>
          <ac:picMkLst>
            <pc:docMk/>
            <pc:sldMk cId="365858261" sldId="266"/>
            <ac:picMk id="5" creationId="{7401A3BC-5ED8-45C2-B3CB-5FE93BF5AF17}"/>
          </ac:picMkLst>
        </pc:picChg>
        <pc:picChg chg="add mod">
          <ac:chgData name="Andreas Kleis Baarsøe" userId="bd7138a0-cd74-40c7-8efe-2eee8e974eab" providerId="ADAL" clId="{27D1EADA-C474-40DF-8AB0-E258E26840D6}" dt="2020-10-30T12:15:50.687" v="63" actId="1076"/>
          <ac:picMkLst>
            <pc:docMk/>
            <pc:sldMk cId="365858261" sldId="266"/>
            <ac:picMk id="6" creationId="{7583DCB9-4967-46F8-B8FD-E469830A18E7}"/>
          </ac:picMkLst>
        </pc:picChg>
        <pc:picChg chg="add mod">
          <ac:chgData name="Andreas Kleis Baarsøe" userId="bd7138a0-cd74-40c7-8efe-2eee8e974eab" providerId="ADAL" clId="{27D1EADA-C474-40DF-8AB0-E258E26840D6}" dt="2020-10-30T12:15:55.554" v="64" actId="1076"/>
          <ac:picMkLst>
            <pc:docMk/>
            <pc:sldMk cId="365858261" sldId="266"/>
            <ac:picMk id="7" creationId="{D0C07452-BED8-4CE4-AA54-75C65560CFCA}"/>
          </ac:picMkLst>
        </pc:picChg>
        <pc:picChg chg="add mod">
          <ac:chgData name="Andreas Kleis Baarsøe" userId="bd7138a0-cd74-40c7-8efe-2eee8e974eab" providerId="ADAL" clId="{27D1EADA-C474-40DF-8AB0-E258E26840D6}" dt="2020-10-30T12:16:09.383" v="65" actId="1076"/>
          <ac:picMkLst>
            <pc:docMk/>
            <pc:sldMk cId="365858261" sldId="266"/>
            <ac:picMk id="8" creationId="{51ACACE2-FFD2-40F2-A604-5C90726567AC}"/>
          </ac:picMkLst>
        </pc:picChg>
        <pc:picChg chg="add mod">
          <ac:chgData name="Andreas Kleis Baarsøe" userId="bd7138a0-cd74-40c7-8efe-2eee8e974eab" providerId="ADAL" clId="{27D1EADA-C474-40DF-8AB0-E258E26840D6}" dt="2020-10-30T12:15:24.372" v="58" actId="1076"/>
          <ac:picMkLst>
            <pc:docMk/>
            <pc:sldMk cId="365858261" sldId="266"/>
            <ac:picMk id="9" creationId="{9591D5AC-0CEE-441E-BDA1-E0213586FCB9}"/>
          </ac:picMkLst>
        </pc:picChg>
        <pc:picChg chg="add del mod">
          <ac:chgData name="Andreas Kleis Baarsøe" userId="bd7138a0-cd74-40c7-8efe-2eee8e974eab" providerId="ADAL" clId="{27D1EADA-C474-40DF-8AB0-E258E26840D6}" dt="2020-10-30T12:17:03.774" v="67" actId="478"/>
          <ac:picMkLst>
            <pc:docMk/>
            <pc:sldMk cId="365858261" sldId="266"/>
            <ac:picMk id="10" creationId="{3AD2DBB1-4418-47AD-96FE-2C65D5E9D8E4}"/>
          </ac:picMkLst>
        </pc:picChg>
        <pc:picChg chg="add del mod">
          <ac:chgData name="Andreas Kleis Baarsøe" userId="bd7138a0-cd74-40c7-8efe-2eee8e974eab" providerId="ADAL" clId="{27D1EADA-C474-40DF-8AB0-E258E26840D6}" dt="2020-10-30T12:17:41.064" v="73" actId="478"/>
          <ac:picMkLst>
            <pc:docMk/>
            <pc:sldMk cId="365858261" sldId="266"/>
            <ac:picMk id="11" creationId="{BBBF6053-3FE3-48C0-A494-C0A9D53550FD}"/>
          </ac:picMkLst>
        </pc:picChg>
        <pc:picChg chg="add del mod">
          <ac:chgData name="Andreas Kleis Baarsøe" userId="bd7138a0-cd74-40c7-8efe-2eee8e974eab" providerId="ADAL" clId="{27D1EADA-C474-40DF-8AB0-E258E26840D6}" dt="2020-10-30T12:17:41.064" v="73" actId="478"/>
          <ac:picMkLst>
            <pc:docMk/>
            <pc:sldMk cId="365858261" sldId="266"/>
            <ac:picMk id="12" creationId="{B75FDE02-A4F8-4B01-A93A-05C73CF42331}"/>
          </ac:picMkLst>
        </pc:picChg>
        <pc:picChg chg="add mod">
          <ac:chgData name="Andreas Kleis Baarsøe" userId="bd7138a0-cd74-40c7-8efe-2eee8e974eab" providerId="ADAL" clId="{27D1EADA-C474-40DF-8AB0-E258E26840D6}" dt="2020-10-30T12:17:54.901" v="75" actId="1076"/>
          <ac:picMkLst>
            <pc:docMk/>
            <pc:sldMk cId="365858261" sldId="266"/>
            <ac:picMk id="13" creationId="{A2A66D5C-0590-4238-8F6A-282D6A36F0FC}"/>
          </ac:picMkLst>
        </pc:picChg>
        <pc:picChg chg="add">
          <ac:chgData name="Andreas Kleis Baarsøe" userId="bd7138a0-cd74-40c7-8efe-2eee8e974eab" providerId="ADAL" clId="{27D1EADA-C474-40DF-8AB0-E258E26840D6}" dt="2020-10-30T12:17:41.825" v="74"/>
          <ac:picMkLst>
            <pc:docMk/>
            <pc:sldMk cId="365858261" sldId="266"/>
            <ac:picMk id="14" creationId="{D7CA5C0E-BA30-4920-B883-4736711FE8ED}"/>
          </ac:picMkLst>
        </pc:picChg>
      </pc:sldChg>
    </pc:docChg>
  </pc:docChgLst>
  <pc:docChgLst>
    <pc:chgData name="Andreas Kleis Baarsøe" userId="bd7138a0-cd74-40c7-8efe-2eee8e974eab" providerId="ADAL" clId="{56434C80-C164-44CB-B9E2-8C16CE7CC6C6}"/>
    <pc:docChg chg="undo custSel delSld modSld">
      <pc:chgData name="Andreas Kleis Baarsøe" userId="bd7138a0-cd74-40c7-8efe-2eee8e974eab" providerId="ADAL" clId="{56434C80-C164-44CB-B9E2-8C16CE7CC6C6}" dt="2020-11-06T08:47:42.717" v="210"/>
      <pc:docMkLst>
        <pc:docMk/>
      </pc:docMkLst>
      <pc:sldChg chg="addSp delSp modSp">
        <pc:chgData name="Andreas Kleis Baarsøe" userId="bd7138a0-cd74-40c7-8efe-2eee8e974eab" providerId="ADAL" clId="{56434C80-C164-44CB-B9E2-8C16CE7CC6C6}" dt="2020-11-06T08:44:16.242" v="157" actId="1076"/>
        <pc:sldMkLst>
          <pc:docMk/>
          <pc:sldMk cId="0" sldId="256"/>
        </pc:sldMkLst>
        <pc:picChg chg="add del">
          <ac:chgData name="Andreas Kleis Baarsøe" userId="bd7138a0-cd74-40c7-8efe-2eee8e974eab" providerId="ADAL" clId="{56434C80-C164-44CB-B9E2-8C16CE7CC6C6}" dt="2020-11-03T13:37:11.950" v="35" actId="478"/>
          <ac:picMkLst>
            <pc:docMk/>
            <pc:sldMk cId="0" sldId="256"/>
            <ac:picMk id="6" creationId="{4F0FC4D4-5C7C-4E92-9702-8F2788398C6E}"/>
          </ac:picMkLst>
        </pc:picChg>
        <pc:picChg chg="del">
          <ac:chgData name="Andreas Kleis Baarsøe" userId="bd7138a0-cd74-40c7-8efe-2eee8e974eab" providerId="ADAL" clId="{56434C80-C164-44CB-B9E2-8C16CE7CC6C6}" dt="2020-11-03T13:34:51.189" v="19" actId="478"/>
          <ac:picMkLst>
            <pc:docMk/>
            <pc:sldMk cId="0" sldId="256"/>
            <ac:picMk id="7" creationId="{35D5A4E4-F8E5-4B16-A98C-50ABB5DFDB69}"/>
          </ac:picMkLst>
        </pc:picChg>
        <pc:picChg chg="add del mod">
          <ac:chgData name="Andreas Kleis Baarsøe" userId="bd7138a0-cd74-40c7-8efe-2eee8e974eab" providerId="ADAL" clId="{56434C80-C164-44CB-B9E2-8C16CE7CC6C6}" dt="2020-11-06T08:43:49.656" v="152" actId="478"/>
          <ac:picMkLst>
            <pc:docMk/>
            <pc:sldMk cId="0" sldId="256"/>
            <ac:picMk id="7" creationId="{F8C9E960-FF14-43EE-BAD0-2E61BCFA1117}"/>
          </ac:picMkLst>
        </pc:picChg>
        <pc:picChg chg="add mod">
          <ac:chgData name="Andreas Kleis Baarsøe" userId="bd7138a0-cd74-40c7-8efe-2eee8e974eab" providerId="ADAL" clId="{56434C80-C164-44CB-B9E2-8C16CE7CC6C6}" dt="2020-11-06T08:44:03.756" v="156" actId="1076"/>
          <ac:picMkLst>
            <pc:docMk/>
            <pc:sldMk cId="0" sldId="256"/>
            <ac:picMk id="8" creationId="{638915B6-3482-4DB6-AA16-D4DAD9088C9A}"/>
          </ac:picMkLst>
        </pc:picChg>
        <pc:picChg chg="del">
          <ac:chgData name="Andreas Kleis Baarsøe" userId="bd7138a0-cd74-40c7-8efe-2eee8e974eab" providerId="ADAL" clId="{56434C80-C164-44CB-B9E2-8C16CE7CC6C6}" dt="2020-11-04T10:10:58.326" v="79" actId="478"/>
          <ac:picMkLst>
            <pc:docMk/>
            <pc:sldMk cId="0" sldId="256"/>
            <ac:picMk id="8" creationId="{70EB0672-FD3A-465E-893D-053AD6683414}"/>
          </ac:picMkLst>
        </pc:picChg>
        <pc:picChg chg="add del mod">
          <ac:chgData name="Andreas Kleis Baarsøe" userId="bd7138a0-cd74-40c7-8efe-2eee8e974eab" providerId="ADAL" clId="{56434C80-C164-44CB-B9E2-8C16CE7CC6C6}" dt="2020-11-06T08:43:51.589" v="153" actId="478"/>
          <ac:picMkLst>
            <pc:docMk/>
            <pc:sldMk cId="0" sldId="256"/>
            <ac:picMk id="9" creationId="{121B36BD-51AF-44F2-AEFA-C27D3812239D}"/>
          </ac:picMkLst>
        </pc:picChg>
        <pc:picChg chg="add mod">
          <ac:chgData name="Andreas Kleis Baarsøe" userId="bd7138a0-cd74-40c7-8efe-2eee8e974eab" providerId="ADAL" clId="{56434C80-C164-44CB-B9E2-8C16CE7CC6C6}" dt="2020-11-06T08:44:16.242" v="157" actId="1076"/>
          <ac:picMkLst>
            <pc:docMk/>
            <pc:sldMk cId="0" sldId="256"/>
            <ac:picMk id="10" creationId="{4111EE7D-73E5-4EE0-9CFC-3BC5C8CA6E69}"/>
          </ac:picMkLst>
        </pc:picChg>
        <pc:picChg chg="add mod">
          <ac:chgData name="Andreas Kleis Baarsøe" userId="bd7138a0-cd74-40c7-8efe-2eee8e974eab" providerId="ADAL" clId="{56434C80-C164-44CB-B9E2-8C16CE7CC6C6}" dt="2020-11-06T08:43:58.339" v="155" actId="1076"/>
          <ac:picMkLst>
            <pc:docMk/>
            <pc:sldMk cId="0" sldId="256"/>
            <ac:picMk id="11" creationId="{B948FC37-C722-49FD-8683-F253B8897192}"/>
          </ac:picMkLst>
        </pc:picChg>
      </pc:sldChg>
      <pc:sldChg chg="addSp delSp modSp">
        <pc:chgData name="Andreas Kleis Baarsøe" userId="bd7138a0-cd74-40c7-8efe-2eee8e974eab" providerId="ADAL" clId="{56434C80-C164-44CB-B9E2-8C16CE7CC6C6}" dt="2020-11-06T08:46:07.444" v="181" actId="478"/>
        <pc:sldMkLst>
          <pc:docMk/>
          <pc:sldMk cId="0" sldId="257"/>
        </pc:sldMkLst>
        <pc:spChg chg="del topLvl">
          <ac:chgData name="Andreas Kleis Baarsøe" userId="bd7138a0-cd74-40c7-8efe-2eee8e974eab" providerId="ADAL" clId="{56434C80-C164-44CB-B9E2-8C16CE7CC6C6}" dt="2020-11-06T08:45:08.315" v="166" actId="478"/>
          <ac:spMkLst>
            <pc:docMk/>
            <pc:sldMk cId="0" sldId="257"/>
            <ac:spMk id="84" creationId="{00000000-0000-0000-0000-000000000000}"/>
          </ac:spMkLst>
        </pc:spChg>
        <pc:spChg chg="del mod topLvl">
          <ac:chgData name="Andreas Kleis Baarsøe" userId="bd7138a0-cd74-40c7-8efe-2eee8e974eab" providerId="ADAL" clId="{56434C80-C164-44CB-B9E2-8C16CE7CC6C6}" dt="2020-11-06T08:46:07.444" v="181" actId="478"/>
          <ac:spMkLst>
            <pc:docMk/>
            <pc:sldMk cId="0" sldId="257"/>
            <ac:spMk id="85" creationId="{00000000-0000-0000-0000-000000000000}"/>
          </ac:spMkLst>
        </pc:spChg>
        <pc:spChg chg="mod">
          <ac:chgData name="Andreas Kleis Baarsøe" userId="bd7138a0-cd74-40c7-8efe-2eee8e974eab" providerId="ADAL" clId="{56434C80-C164-44CB-B9E2-8C16CE7CC6C6}" dt="2020-11-06T08:45:50.919" v="177" actId="14100"/>
          <ac:spMkLst>
            <pc:docMk/>
            <pc:sldMk cId="0" sldId="257"/>
            <ac:spMk id="93" creationId="{00000000-0000-0000-0000-000000000000}"/>
          </ac:spMkLst>
        </pc:spChg>
        <pc:grpChg chg="del mod">
          <ac:chgData name="Andreas Kleis Baarsøe" userId="bd7138a0-cd74-40c7-8efe-2eee8e974eab" providerId="ADAL" clId="{56434C80-C164-44CB-B9E2-8C16CE7CC6C6}" dt="2020-11-06T08:45:02.035" v="164" actId="478"/>
          <ac:grpSpMkLst>
            <pc:docMk/>
            <pc:sldMk cId="0" sldId="257"/>
            <ac:grpSpMk id="61" creationId="{00000000-0000-0000-0000-000000000000}"/>
          </ac:grpSpMkLst>
        </pc:grpChg>
        <pc:grpChg chg="del mod">
          <ac:chgData name="Andreas Kleis Baarsøe" userId="bd7138a0-cd74-40c7-8efe-2eee8e974eab" providerId="ADAL" clId="{56434C80-C164-44CB-B9E2-8C16CE7CC6C6}" dt="2020-11-06T08:45:10.997" v="167" actId="478"/>
          <ac:grpSpMkLst>
            <pc:docMk/>
            <pc:sldMk cId="0" sldId="257"/>
            <ac:grpSpMk id="72" creationId="{00000000-0000-0000-0000-000000000000}"/>
          </ac:grpSpMkLst>
        </pc:grpChg>
        <pc:grpChg chg="del mod">
          <ac:chgData name="Andreas Kleis Baarsøe" userId="bd7138a0-cd74-40c7-8efe-2eee8e974eab" providerId="ADAL" clId="{56434C80-C164-44CB-B9E2-8C16CE7CC6C6}" dt="2020-11-06T08:45:08.315" v="166" actId="478"/>
          <ac:grpSpMkLst>
            <pc:docMk/>
            <pc:sldMk cId="0" sldId="257"/>
            <ac:grpSpMk id="83" creationId="{00000000-0000-0000-0000-000000000000}"/>
          </ac:grpSpMkLst>
        </pc:grpChg>
        <pc:grpChg chg="mod">
          <ac:chgData name="Andreas Kleis Baarsøe" userId="bd7138a0-cd74-40c7-8efe-2eee8e974eab" providerId="ADAL" clId="{56434C80-C164-44CB-B9E2-8C16CE7CC6C6}" dt="2020-11-06T08:45:26.456" v="172" actId="1076"/>
          <ac:grpSpMkLst>
            <pc:docMk/>
            <pc:sldMk cId="0" sldId="257"/>
            <ac:grpSpMk id="94" creationId="{00000000-0000-0000-0000-000000000000}"/>
          </ac:grpSpMkLst>
        </pc:grpChg>
        <pc:grpChg chg="mod">
          <ac:chgData name="Andreas Kleis Baarsøe" userId="bd7138a0-cd74-40c7-8efe-2eee8e974eab" providerId="ADAL" clId="{56434C80-C164-44CB-B9E2-8C16CE7CC6C6}" dt="2020-11-06T08:45:20.908" v="170" actId="1076"/>
          <ac:grpSpMkLst>
            <pc:docMk/>
            <pc:sldMk cId="0" sldId="257"/>
            <ac:grpSpMk id="97" creationId="{00000000-0000-0000-0000-000000000000}"/>
          </ac:grpSpMkLst>
        </pc:grpChg>
        <pc:grpChg chg="mod">
          <ac:chgData name="Andreas Kleis Baarsøe" userId="bd7138a0-cd74-40c7-8efe-2eee8e974eab" providerId="ADAL" clId="{56434C80-C164-44CB-B9E2-8C16CE7CC6C6}" dt="2020-11-06T08:45:30.142" v="173" actId="1076"/>
          <ac:grpSpMkLst>
            <pc:docMk/>
            <pc:sldMk cId="0" sldId="257"/>
            <ac:grpSpMk id="100" creationId="{00000000-0000-0000-0000-000000000000}"/>
          </ac:grpSpMkLst>
        </pc:grpChg>
        <pc:picChg chg="add del">
          <ac:chgData name="Andreas Kleis Baarsøe" userId="bd7138a0-cd74-40c7-8efe-2eee8e974eab" providerId="ADAL" clId="{56434C80-C164-44CB-B9E2-8C16CE7CC6C6}" dt="2020-11-03T13:37:07.552" v="33" actId="478"/>
          <ac:picMkLst>
            <pc:docMk/>
            <pc:sldMk cId="0" sldId="257"/>
            <ac:picMk id="47" creationId="{B71EF895-9363-4384-BC17-84FAFFC06070}"/>
          </ac:picMkLst>
        </pc:picChg>
        <pc:picChg chg="add">
          <ac:chgData name="Andreas Kleis Baarsøe" userId="bd7138a0-cd74-40c7-8efe-2eee8e974eab" providerId="ADAL" clId="{56434C80-C164-44CB-B9E2-8C16CE7CC6C6}" dt="2020-11-06T08:46:00.168" v="180"/>
          <ac:picMkLst>
            <pc:docMk/>
            <pc:sldMk cId="0" sldId="257"/>
            <ac:picMk id="48" creationId="{03B28C4C-1C9C-43DE-9EB3-49142548FAEE}"/>
          </ac:picMkLst>
        </pc:picChg>
        <pc:picChg chg="add del">
          <ac:chgData name="Andreas Kleis Baarsøe" userId="bd7138a0-cd74-40c7-8efe-2eee8e974eab" providerId="ADAL" clId="{56434C80-C164-44CB-B9E2-8C16CE7CC6C6}" dt="2020-11-06T08:32:03.935" v="124" actId="478"/>
          <ac:picMkLst>
            <pc:docMk/>
            <pc:sldMk cId="0" sldId="257"/>
            <ac:picMk id="48" creationId="{E331DE12-BCBE-4A4B-A9CC-223F37B1CCA4}"/>
          </ac:picMkLst>
        </pc:picChg>
        <pc:picChg chg="del">
          <ac:chgData name="Andreas Kleis Baarsøe" userId="bd7138a0-cd74-40c7-8efe-2eee8e974eab" providerId="ADAL" clId="{56434C80-C164-44CB-B9E2-8C16CE7CC6C6}" dt="2020-11-03T13:34:57.432" v="21" actId="478"/>
          <ac:picMkLst>
            <pc:docMk/>
            <pc:sldMk cId="0" sldId="257"/>
            <ac:picMk id="49" creationId="{504BE872-116D-4EC6-80E9-43EEFF363E86}"/>
          </ac:picMkLst>
        </pc:picChg>
        <pc:picChg chg="add del">
          <ac:chgData name="Andreas Kleis Baarsøe" userId="bd7138a0-cd74-40c7-8efe-2eee8e974eab" providerId="ADAL" clId="{56434C80-C164-44CB-B9E2-8C16CE7CC6C6}" dt="2020-11-04T10:12:36.634" v="102" actId="478"/>
          <ac:picMkLst>
            <pc:docMk/>
            <pc:sldMk cId="0" sldId="257"/>
            <ac:picMk id="49" creationId="{D5A126FA-B8C9-4717-BF3E-38E971CA4BBC}"/>
          </ac:picMkLst>
        </pc:picChg>
        <pc:picChg chg="add del">
          <ac:chgData name="Andreas Kleis Baarsøe" userId="bd7138a0-cd74-40c7-8efe-2eee8e974eab" providerId="ADAL" clId="{56434C80-C164-44CB-B9E2-8C16CE7CC6C6}" dt="2020-11-06T08:45:58.856" v="179" actId="478"/>
          <ac:picMkLst>
            <pc:docMk/>
            <pc:sldMk cId="0" sldId="257"/>
            <ac:picMk id="49" creationId="{DDD61AA1-5DB3-4807-80F7-395D0090C339}"/>
          </ac:picMkLst>
        </pc:picChg>
        <pc:picChg chg="add del">
          <ac:chgData name="Andreas Kleis Baarsøe" userId="bd7138a0-cd74-40c7-8efe-2eee8e974eab" providerId="ADAL" clId="{56434C80-C164-44CB-B9E2-8C16CE7CC6C6}" dt="2020-11-06T08:45:57.057" v="178" actId="478"/>
          <ac:picMkLst>
            <pc:docMk/>
            <pc:sldMk cId="0" sldId="257"/>
            <ac:picMk id="50" creationId="{D4D5BBC2-585C-4D6E-A0F8-C901ED947EB3}"/>
          </ac:picMkLst>
        </pc:picChg>
        <pc:picChg chg="del">
          <ac:chgData name="Andreas Kleis Baarsøe" userId="bd7138a0-cd74-40c7-8efe-2eee8e974eab" providerId="ADAL" clId="{56434C80-C164-44CB-B9E2-8C16CE7CC6C6}" dt="2020-11-04T10:11:31.486" v="83" actId="478"/>
          <ac:picMkLst>
            <pc:docMk/>
            <pc:sldMk cId="0" sldId="257"/>
            <ac:picMk id="50" creationId="{E69E7C9C-27B8-4751-80E6-283AC0262113}"/>
          </ac:picMkLst>
        </pc:picChg>
        <pc:picChg chg="add del">
          <ac:chgData name="Andreas Kleis Baarsøe" userId="bd7138a0-cd74-40c7-8efe-2eee8e974eab" providerId="ADAL" clId="{56434C80-C164-44CB-B9E2-8C16CE7CC6C6}" dt="2020-11-06T08:32:06.595" v="125" actId="478"/>
          <ac:picMkLst>
            <pc:docMk/>
            <pc:sldMk cId="0" sldId="257"/>
            <ac:picMk id="51" creationId="{BF5AAC44-1730-4544-8421-263AC07EC70E}"/>
          </ac:picMkLst>
        </pc:picChg>
        <pc:picChg chg="add">
          <ac:chgData name="Andreas Kleis Baarsøe" userId="bd7138a0-cd74-40c7-8efe-2eee8e974eab" providerId="ADAL" clId="{56434C80-C164-44CB-B9E2-8C16CE7CC6C6}" dt="2020-11-06T08:46:00.168" v="180"/>
          <ac:picMkLst>
            <pc:docMk/>
            <pc:sldMk cId="0" sldId="257"/>
            <ac:picMk id="51" creationId="{CF9D618B-1E34-4947-A669-83631CCB7C28}"/>
          </ac:picMkLst>
        </pc:picChg>
        <pc:picChg chg="add">
          <ac:chgData name="Andreas Kleis Baarsøe" userId="bd7138a0-cd74-40c7-8efe-2eee8e974eab" providerId="ADAL" clId="{56434C80-C164-44CB-B9E2-8C16CE7CC6C6}" dt="2020-11-06T08:46:00.168" v="180"/>
          <ac:picMkLst>
            <pc:docMk/>
            <pc:sldMk cId="0" sldId="257"/>
            <ac:picMk id="52" creationId="{1843F9D0-0D48-4810-8CDA-B2B73AB54CA0}"/>
          </ac:picMkLst>
        </pc:picChg>
      </pc:sldChg>
      <pc:sldChg chg="addSp delSp modSp">
        <pc:chgData name="Andreas Kleis Baarsøe" userId="bd7138a0-cd74-40c7-8efe-2eee8e974eab" providerId="ADAL" clId="{56434C80-C164-44CB-B9E2-8C16CE7CC6C6}" dt="2020-11-06T08:46:21.288" v="185"/>
        <pc:sldMkLst>
          <pc:docMk/>
          <pc:sldMk cId="0" sldId="258"/>
        </pc:sldMkLst>
        <pc:graphicFrameChg chg="mod">
          <ac:chgData name="Andreas Kleis Baarsøe" userId="bd7138a0-cd74-40c7-8efe-2eee8e974eab" providerId="ADAL" clId="{56434C80-C164-44CB-B9E2-8C16CE7CC6C6}" dt="2020-11-06T08:46:19.121" v="184" actId="1076"/>
          <ac:graphicFrameMkLst>
            <pc:docMk/>
            <pc:sldMk cId="0" sldId="258"/>
            <ac:graphicFrameMk id="107" creationId="{00000000-0000-0000-0000-000000000000}"/>
          </ac:graphicFrameMkLst>
        </pc:graphicFrameChg>
        <pc:picChg chg="add del">
          <ac:chgData name="Andreas Kleis Baarsøe" userId="bd7138a0-cd74-40c7-8efe-2eee8e974eab" providerId="ADAL" clId="{56434C80-C164-44CB-B9E2-8C16CE7CC6C6}" dt="2020-11-03T13:37:04.441" v="31" actId="478"/>
          <ac:picMkLst>
            <pc:docMk/>
            <pc:sldMk cId="0" sldId="258"/>
            <ac:picMk id="5" creationId="{AC543C20-4C38-4788-BB9E-9DC75596EE68}"/>
          </ac:picMkLst>
        </pc:picChg>
        <pc:picChg chg="add del">
          <ac:chgData name="Andreas Kleis Baarsøe" userId="bd7138a0-cd74-40c7-8efe-2eee8e974eab" providerId="ADAL" clId="{56434C80-C164-44CB-B9E2-8C16CE7CC6C6}" dt="2020-11-06T08:32:11.660" v="127" actId="478"/>
          <ac:picMkLst>
            <pc:docMk/>
            <pc:sldMk cId="0" sldId="258"/>
            <ac:picMk id="6" creationId="{727FCD44-CFB6-426C-86F0-22744E950E09}"/>
          </ac:picMkLst>
        </pc:picChg>
        <pc:picChg chg="add">
          <ac:chgData name="Andreas Kleis Baarsøe" userId="bd7138a0-cd74-40c7-8efe-2eee8e974eab" providerId="ADAL" clId="{56434C80-C164-44CB-B9E2-8C16CE7CC6C6}" dt="2020-11-06T08:46:21.288" v="185"/>
          <ac:picMkLst>
            <pc:docMk/>
            <pc:sldMk cId="0" sldId="258"/>
            <ac:picMk id="6" creationId="{BFC7D44E-EDDF-4A8A-9A29-6DE291179733}"/>
          </ac:picMkLst>
        </pc:picChg>
        <pc:picChg chg="add del">
          <ac:chgData name="Andreas Kleis Baarsøe" userId="bd7138a0-cd74-40c7-8efe-2eee8e974eab" providerId="ADAL" clId="{56434C80-C164-44CB-B9E2-8C16CE7CC6C6}" dt="2020-11-06T08:46:13.335" v="183" actId="478"/>
          <ac:picMkLst>
            <pc:docMk/>
            <pc:sldMk cId="0" sldId="258"/>
            <ac:picMk id="7" creationId="{22BD4EFD-5603-4F32-AF26-95B089B0056F}"/>
          </ac:picMkLst>
        </pc:picChg>
        <pc:picChg chg="add del">
          <ac:chgData name="Andreas Kleis Baarsøe" userId="bd7138a0-cd74-40c7-8efe-2eee8e974eab" providerId="ADAL" clId="{56434C80-C164-44CB-B9E2-8C16CE7CC6C6}" dt="2020-11-04T10:12:41.955" v="104" actId="478"/>
          <ac:picMkLst>
            <pc:docMk/>
            <pc:sldMk cId="0" sldId="258"/>
            <ac:picMk id="7" creationId="{4B340C21-6142-47F6-A015-7F1152313FF7}"/>
          </ac:picMkLst>
        </pc:picChg>
        <pc:picChg chg="del">
          <ac:chgData name="Andreas Kleis Baarsøe" userId="bd7138a0-cd74-40c7-8efe-2eee8e974eab" providerId="ADAL" clId="{56434C80-C164-44CB-B9E2-8C16CE7CC6C6}" dt="2020-11-03T13:35:03.614" v="23" actId="478"/>
          <ac:picMkLst>
            <pc:docMk/>
            <pc:sldMk cId="0" sldId="258"/>
            <ac:picMk id="7" creationId="{B6B01219-EC15-4DFB-8161-546CB6BC8D90}"/>
          </ac:picMkLst>
        </pc:picChg>
        <pc:picChg chg="del">
          <ac:chgData name="Andreas Kleis Baarsøe" userId="bd7138a0-cd74-40c7-8efe-2eee8e974eab" providerId="ADAL" clId="{56434C80-C164-44CB-B9E2-8C16CE7CC6C6}" dt="2020-11-04T10:11:50.642" v="85" actId="478"/>
          <ac:picMkLst>
            <pc:docMk/>
            <pc:sldMk cId="0" sldId="258"/>
            <ac:picMk id="8" creationId="{311F7D3F-325B-4F1F-A244-56DFC61F0915}"/>
          </ac:picMkLst>
        </pc:picChg>
        <pc:picChg chg="add del">
          <ac:chgData name="Andreas Kleis Baarsøe" userId="bd7138a0-cd74-40c7-8efe-2eee8e974eab" providerId="ADAL" clId="{56434C80-C164-44CB-B9E2-8C16CE7CC6C6}" dt="2020-11-06T08:46:11.047" v="182" actId="478"/>
          <ac:picMkLst>
            <pc:docMk/>
            <pc:sldMk cId="0" sldId="258"/>
            <ac:picMk id="8" creationId="{B8329505-E1AC-4317-8894-175747AB4C37}"/>
          </ac:picMkLst>
        </pc:picChg>
        <pc:picChg chg="add del">
          <ac:chgData name="Andreas Kleis Baarsøe" userId="bd7138a0-cd74-40c7-8efe-2eee8e974eab" providerId="ADAL" clId="{56434C80-C164-44CB-B9E2-8C16CE7CC6C6}" dt="2020-11-06T08:32:13.926" v="128" actId="478"/>
          <ac:picMkLst>
            <pc:docMk/>
            <pc:sldMk cId="0" sldId="258"/>
            <ac:picMk id="9" creationId="{5FC2ED14-F91B-4EA3-AA02-7C089B9F1BCC}"/>
          </ac:picMkLst>
        </pc:picChg>
        <pc:picChg chg="add">
          <ac:chgData name="Andreas Kleis Baarsøe" userId="bd7138a0-cd74-40c7-8efe-2eee8e974eab" providerId="ADAL" clId="{56434C80-C164-44CB-B9E2-8C16CE7CC6C6}" dt="2020-11-06T08:46:21.288" v="185"/>
          <ac:picMkLst>
            <pc:docMk/>
            <pc:sldMk cId="0" sldId="258"/>
            <ac:picMk id="9" creationId="{8C7A73E3-48D1-430D-8B54-33BED748B8D4}"/>
          </ac:picMkLst>
        </pc:picChg>
        <pc:picChg chg="add">
          <ac:chgData name="Andreas Kleis Baarsøe" userId="bd7138a0-cd74-40c7-8efe-2eee8e974eab" providerId="ADAL" clId="{56434C80-C164-44CB-B9E2-8C16CE7CC6C6}" dt="2020-11-06T08:46:21.288" v="185"/>
          <ac:picMkLst>
            <pc:docMk/>
            <pc:sldMk cId="0" sldId="258"/>
            <ac:picMk id="10" creationId="{14456F31-946A-4619-8C2F-435DF7865D5F}"/>
          </ac:picMkLst>
        </pc:picChg>
      </pc:sldChg>
      <pc:sldChg chg="addSp delSp modSp">
        <pc:chgData name="Andreas Kleis Baarsøe" userId="bd7138a0-cd74-40c7-8efe-2eee8e974eab" providerId="ADAL" clId="{56434C80-C164-44CB-B9E2-8C16CE7CC6C6}" dt="2020-11-06T08:46:59.620" v="195" actId="113"/>
        <pc:sldMkLst>
          <pc:docMk/>
          <pc:sldMk cId="0" sldId="259"/>
        </pc:sldMkLst>
        <pc:spChg chg="mod">
          <ac:chgData name="Andreas Kleis Baarsøe" userId="bd7138a0-cd74-40c7-8efe-2eee8e974eab" providerId="ADAL" clId="{56434C80-C164-44CB-B9E2-8C16CE7CC6C6}" dt="2020-11-06T08:46:59.620" v="195" actId="113"/>
          <ac:spMkLst>
            <pc:docMk/>
            <pc:sldMk cId="0" sldId="259"/>
            <ac:spMk id="112" creationId="{00000000-0000-0000-0000-000000000000}"/>
          </ac:spMkLst>
        </pc:spChg>
        <pc:picChg chg="add del mod">
          <ac:chgData name="Andreas Kleis Baarsøe" userId="bd7138a0-cd74-40c7-8efe-2eee8e974eab" providerId="ADAL" clId="{56434C80-C164-44CB-B9E2-8C16CE7CC6C6}" dt="2020-11-06T08:32:25.535" v="131" actId="478"/>
          <ac:picMkLst>
            <pc:docMk/>
            <pc:sldMk cId="0" sldId="259"/>
            <ac:picMk id="6" creationId="{4637E4B4-62E3-404E-9268-DFBCE238DE1B}"/>
          </ac:picMkLst>
        </pc:picChg>
        <pc:picChg chg="add del">
          <ac:chgData name="Andreas Kleis Baarsøe" userId="bd7138a0-cd74-40c7-8efe-2eee8e974eab" providerId="ADAL" clId="{56434C80-C164-44CB-B9E2-8C16CE7CC6C6}" dt="2020-11-06T08:46:31.340" v="187" actId="478"/>
          <ac:picMkLst>
            <pc:docMk/>
            <pc:sldMk cId="0" sldId="259"/>
            <ac:picMk id="7" creationId="{0648DFC9-C45D-46ED-B73C-C736DC1BAA00}"/>
          </ac:picMkLst>
        </pc:picChg>
        <pc:picChg chg="add del">
          <ac:chgData name="Andreas Kleis Baarsøe" userId="bd7138a0-cd74-40c7-8efe-2eee8e974eab" providerId="ADAL" clId="{56434C80-C164-44CB-B9E2-8C16CE7CC6C6}" dt="2020-11-04T10:12:45.999" v="106" actId="478"/>
          <ac:picMkLst>
            <pc:docMk/>
            <pc:sldMk cId="0" sldId="259"/>
            <ac:picMk id="7" creationId="{AB7C76D3-2B05-4057-9E2C-6600E539F9CB}"/>
          </ac:picMkLst>
        </pc:picChg>
        <pc:picChg chg="add del">
          <ac:chgData name="Andreas Kleis Baarsøe" userId="bd7138a0-cd74-40c7-8efe-2eee8e974eab" providerId="ADAL" clId="{56434C80-C164-44CB-B9E2-8C16CE7CC6C6}" dt="2020-11-06T08:32:28.198" v="132" actId="478"/>
          <ac:picMkLst>
            <pc:docMk/>
            <pc:sldMk cId="0" sldId="259"/>
            <ac:picMk id="8" creationId="{3DD1A55D-A943-451C-98C8-9FD2FD4C2BD5}"/>
          </ac:picMkLst>
        </pc:picChg>
        <pc:picChg chg="del">
          <ac:chgData name="Andreas Kleis Baarsøe" userId="bd7138a0-cd74-40c7-8efe-2eee8e974eab" providerId="ADAL" clId="{56434C80-C164-44CB-B9E2-8C16CE7CC6C6}" dt="2020-11-03T13:36:45.407" v="29" actId="478"/>
          <ac:picMkLst>
            <pc:docMk/>
            <pc:sldMk cId="0" sldId="259"/>
            <ac:picMk id="8" creationId="{780C9F7F-2A59-4F28-83B9-2F6F45CA6D89}"/>
          </ac:picMkLst>
        </pc:picChg>
        <pc:picChg chg="add">
          <ac:chgData name="Andreas Kleis Baarsøe" userId="bd7138a0-cd74-40c7-8efe-2eee8e974eab" providerId="ADAL" clId="{56434C80-C164-44CB-B9E2-8C16CE7CC6C6}" dt="2020-11-06T08:46:32.275" v="188"/>
          <ac:picMkLst>
            <pc:docMk/>
            <pc:sldMk cId="0" sldId="259"/>
            <ac:picMk id="8" creationId="{E4CF8D4A-9394-4267-981D-E8CCF7F1F43C}"/>
          </ac:picMkLst>
        </pc:picChg>
        <pc:picChg chg="del">
          <ac:chgData name="Andreas Kleis Baarsøe" userId="bd7138a0-cd74-40c7-8efe-2eee8e974eab" providerId="ADAL" clId="{56434C80-C164-44CB-B9E2-8C16CE7CC6C6}" dt="2020-11-04T10:11:54.843" v="87" actId="478"/>
          <ac:picMkLst>
            <pc:docMk/>
            <pc:sldMk cId="0" sldId="259"/>
            <ac:picMk id="9" creationId="{0C341465-3122-400D-BF8F-5D57A818BEA9}"/>
          </ac:picMkLst>
        </pc:picChg>
        <pc:picChg chg="add del">
          <ac:chgData name="Andreas Kleis Baarsøe" userId="bd7138a0-cd74-40c7-8efe-2eee8e974eab" providerId="ADAL" clId="{56434C80-C164-44CB-B9E2-8C16CE7CC6C6}" dt="2020-11-06T08:46:29.300" v="186" actId="478"/>
          <ac:picMkLst>
            <pc:docMk/>
            <pc:sldMk cId="0" sldId="259"/>
            <ac:picMk id="9" creationId="{66B72F3F-1F1E-4139-A168-D663BE7B9EA2}"/>
          </ac:picMkLst>
        </pc:picChg>
        <pc:picChg chg="add">
          <ac:chgData name="Andreas Kleis Baarsøe" userId="bd7138a0-cd74-40c7-8efe-2eee8e974eab" providerId="ADAL" clId="{56434C80-C164-44CB-B9E2-8C16CE7CC6C6}" dt="2020-11-06T08:46:32.275" v="188"/>
          <ac:picMkLst>
            <pc:docMk/>
            <pc:sldMk cId="0" sldId="259"/>
            <ac:picMk id="10" creationId="{65DE8C7E-EDA5-479E-B604-A16BEC3C2BCE}"/>
          </ac:picMkLst>
        </pc:picChg>
        <pc:picChg chg="add">
          <ac:chgData name="Andreas Kleis Baarsøe" userId="bd7138a0-cd74-40c7-8efe-2eee8e974eab" providerId="ADAL" clId="{56434C80-C164-44CB-B9E2-8C16CE7CC6C6}" dt="2020-11-06T08:46:32.275" v="188"/>
          <ac:picMkLst>
            <pc:docMk/>
            <pc:sldMk cId="0" sldId="259"/>
            <ac:picMk id="11" creationId="{4BDA5A4A-46C1-49DA-BD29-E7F47FF0577F}"/>
          </ac:picMkLst>
        </pc:picChg>
      </pc:sldChg>
      <pc:sldChg chg="addSp delSp modSp">
        <pc:chgData name="Andreas Kleis Baarsøe" userId="bd7138a0-cd74-40c7-8efe-2eee8e974eab" providerId="ADAL" clId="{56434C80-C164-44CB-B9E2-8C16CE7CC6C6}" dt="2020-11-06T08:46:40.605" v="191"/>
        <pc:sldMkLst>
          <pc:docMk/>
          <pc:sldMk cId="0" sldId="260"/>
        </pc:sldMkLst>
        <pc:spChg chg="mod">
          <ac:chgData name="Andreas Kleis Baarsøe" userId="bd7138a0-cd74-40c7-8efe-2eee8e974eab" providerId="ADAL" clId="{56434C80-C164-44CB-B9E2-8C16CE7CC6C6}" dt="2020-11-03T13:37:47.084" v="40" actId="1076"/>
          <ac:spMkLst>
            <pc:docMk/>
            <pc:sldMk cId="0" sldId="260"/>
            <ac:spMk id="118" creationId="{00000000-0000-0000-0000-000000000000}"/>
          </ac:spMkLst>
        </pc:spChg>
        <pc:spChg chg="mod">
          <ac:chgData name="Andreas Kleis Baarsøe" userId="bd7138a0-cd74-40c7-8efe-2eee8e974eab" providerId="ADAL" clId="{56434C80-C164-44CB-B9E2-8C16CE7CC6C6}" dt="2020-11-03T13:37:34.895" v="39" actId="1076"/>
          <ac:spMkLst>
            <pc:docMk/>
            <pc:sldMk cId="0" sldId="260"/>
            <ac:spMk id="119" creationId="{00000000-0000-0000-0000-000000000000}"/>
          </ac:spMkLst>
        </pc:spChg>
        <pc:picChg chg="add del">
          <ac:chgData name="Andreas Kleis Baarsøe" userId="bd7138a0-cd74-40c7-8efe-2eee8e974eab" providerId="ADAL" clId="{56434C80-C164-44CB-B9E2-8C16CE7CC6C6}" dt="2020-11-06T08:32:33.078" v="134" actId="478"/>
          <ac:picMkLst>
            <pc:docMk/>
            <pc:sldMk cId="0" sldId="260"/>
            <ac:picMk id="6" creationId="{A8F0CB26-DAC5-46FC-B400-0CDE6E83F64C}"/>
          </ac:picMkLst>
        </pc:picChg>
        <pc:picChg chg="add">
          <ac:chgData name="Andreas Kleis Baarsøe" userId="bd7138a0-cd74-40c7-8efe-2eee8e974eab" providerId="ADAL" clId="{56434C80-C164-44CB-B9E2-8C16CE7CC6C6}" dt="2020-11-06T08:46:40.605" v="191"/>
          <ac:picMkLst>
            <pc:docMk/>
            <pc:sldMk cId="0" sldId="260"/>
            <ac:picMk id="7" creationId="{0C72B7D6-C634-4D02-8A36-BCD1DD0C6FAD}"/>
          </ac:picMkLst>
        </pc:picChg>
        <pc:picChg chg="add del">
          <ac:chgData name="Andreas Kleis Baarsøe" userId="bd7138a0-cd74-40c7-8efe-2eee8e974eab" providerId="ADAL" clId="{56434C80-C164-44CB-B9E2-8C16CE7CC6C6}" dt="2020-11-06T08:32:35.011" v="135" actId="478"/>
          <ac:picMkLst>
            <pc:docMk/>
            <pc:sldMk cId="0" sldId="260"/>
            <ac:picMk id="7" creationId="{D600B41B-25D3-4F65-9BFE-3E76405C3A85}"/>
          </ac:picMkLst>
        </pc:picChg>
        <pc:picChg chg="add del">
          <ac:chgData name="Andreas Kleis Baarsøe" userId="bd7138a0-cd74-40c7-8efe-2eee8e974eab" providerId="ADAL" clId="{56434C80-C164-44CB-B9E2-8C16CE7CC6C6}" dt="2020-11-06T08:46:39.216" v="190" actId="478"/>
          <ac:picMkLst>
            <pc:docMk/>
            <pc:sldMk cId="0" sldId="260"/>
            <ac:picMk id="8" creationId="{0AED171C-F8ED-4A8F-B6DE-D8C44AA8E2BB}"/>
          </ac:picMkLst>
        </pc:picChg>
        <pc:picChg chg="del">
          <ac:chgData name="Andreas Kleis Baarsøe" userId="bd7138a0-cd74-40c7-8efe-2eee8e974eab" providerId="ADAL" clId="{56434C80-C164-44CB-B9E2-8C16CE7CC6C6}" dt="2020-11-03T13:37:52.276" v="42" actId="478"/>
          <ac:picMkLst>
            <pc:docMk/>
            <pc:sldMk cId="0" sldId="260"/>
            <ac:picMk id="8" creationId="{A9AB504D-34AF-4C58-BCD1-EDB198AFB96D}"/>
          </ac:picMkLst>
        </pc:picChg>
        <pc:picChg chg="add del">
          <ac:chgData name="Andreas Kleis Baarsøe" userId="bd7138a0-cd74-40c7-8efe-2eee8e974eab" providerId="ADAL" clId="{56434C80-C164-44CB-B9E2-8C16CE7CC6C6}" dt="2020-11-06T08:46:37.094" v="189" actId="478"/>
          <ac:picMkLst>
            <pc:docMk/>
            <pc:sldMk cId="0" sldId="260"/>
            <ac:picMk id="9" creationId="{15638DEF-264B-411A-88C3-86A365F6A19F}"/>
          </ac:picMkLst>
        </pc:picChg>
        <pc:picChg chg="del">
          <ac:chgData name="Andreas Kleis Baarsøe" userId="bd7138a0-cd74-40c7-8efe-2eee8e974eab" providerId="ADAL" clId="{56434C80-C164-44CB-B9E2-8C16CE7CC6C6}" dt="2020-11-04T10:12:50.968" v="108" actId="478"/>
          <ac:picMkLst>
            <pc:docMk/>
            <pc:sldMk cId="0" sldId="260"/>
            <ac:picMk id="9" creationId="{B2CA0C95-9CD5-408C-A47B-D3DDD88CAEEA}"/>
          </ac:picMkLst>
        </pc:picChg>
        <pc:picChg chg="add">
          <ac:chgData name="Andreas Kleis Baarsøe" userId="bd7138a0-cd74-40c7-8efe-2eee8e974eab" providerId="ADAL" clId="{56434C80-C164-44CB-B9E2-8C16CE7CC6C6}" dt="2020-11-06T08:46:40.605" v="191"/>
          <ac:picMkLst>
            <pc:docMk/>
            <pc:sldMk cId="0" sldId="260"/>
            <ac:picMk id="10" creationId="{CC9E1D3D-419B-4D85-9D6F-EC8E9DE64737}"/>
          </ac:picMkLst>
        </pc:picChg>
        <pc:picChg chg="add">
          <ac:chgData name="Andreas Kleis Baarsøe" userId="bd7138a0-cd74-40c7-8efe-2eee8e974eab" providerId="ADAL" clId="{56434C80-C164-44CB-B9E2-8C16CE7CC6C6}" dt="2020-11-06T08:46:40.605" v="191"/>
          <ac:picMkLst>
            <pc:docMk/>
            <pc:sldMk cId="0" sldId="260"/>
            <ac:picMk id="11" creationId="{AEA2EAA3-E936-44A6-8664-9D4E3AB6613E}"/>
          </ac:picMkLst>
        </pc:picChg>
      </pc:sldChg>
      <pc:sldChg chg="addSp delSp modSp">
        <pc:chgData name="Andreas Kleis Baarsøe" userId="bd7138a0-cd74-40c7-8efe-2eee8e974eab" providerId="ADAL" clId="{56434C80-C164-44CB-B9E2-8C16CE7CC6C6}" dt="2020-11-06T08:46:47.776" v="194"/>
        <pc:sldMkLst>
          <pc:docMk/>
          <pc:sldMk cId="0" sldId="261"/>
        </pc:sldMkLst>
        <pc:spChg chg="mod">
          <ac:chgData name="Andreas Kleis Baarsøe" userId="bd7138a0-cd74-40c7-8efe-2eee8e974eab" providerId="ADAL" clId="{56434C80-C164-44CB-B9E2-8C16CE7CC6C6}" dt="2020-11-03T13:38:18.379" v="45" actId="1076"/>
          <ac:spMkLst>
            <pc:docMk/>
            <pc:sldMk cId="0" sldId="261"/>
            <ac:spMk id="124" creationId="{00000000-0000-0000-0000-000000000000}"/>
          </ac:spMkLst>
        </pc:spChg>
        <pc:spChg chg="mod">
          <ac:chgData name="Andreas Kleis Baarsøe" userId="bd7138a0-cd74-40c7-8efe-2eee8e974eab" providerId="ADAL" clId="{56434C80-C164-44CB-B9E2-8C16CE7CC6C6}" dt="2020-11-03T13:38:14.285" v="44" actId="1076"/>
          <ac:spMkLst>
            <pc:docMk/>
            <pc:sldMk cId="0" sldId="261"/>
            <ac:spMk id="125" creationId="{00000000-0000-0000-0000-000000000000}"/>
          </ac:spMkLst>
        </pc:spChg>
        <pc:picChg chg="del">
          <ac:chgData name="Andreas Kleis Baarsøe" userId="bd7138a0-cd74-40c7-8efe-2eee8e974eab" providerId="ADAL" clId="{56434C80-C164-44CB-B9E2-8C16CE7CC6C6}" dt="2020-11-03T13:38:21.837" v="46" actId="478"/>
          <ac:picMkLst>
            <pc:docMk/>
            <pc:sldMk cId="0" sldId="261"/>
            <ac:picMk id="6" creationId="{7434C195-8F42-4EFD-BF2C-4DF2678B0933}"/>
          </ac:picMkLst>
        </pc:picChg>
        <pc:picChg chg="add del">
          <ac:chgData name="Andreas Kleis Baarsøe" userId="bd7138a0-cd74-40c7-8efe-2eee8e974eab" providerId="ADAL" clId="{56434C80-C164-44CB-B9E2-8C16CE7CC6C6}" dt="2020-11-06T08:46:46.775" v="193" actId="478"/>
          <ac:picMkLst>
            <pc:docMk/>
            <pc:sldMk cId="0" sldId="261"/>
            <ac:picMk id="7" creationId="{6D0FE340-908C-43AC-9782-A5FD47A64487}"/>
          </ac:picMkLst>
        </pc:picChg>
        <pc:picChg chg="del">
          <ac:chgData name="Andreas Kleis Baarsøe" userId="bd7138a0-cd74-40c7-8efe-2eee8e974eab" providerId="ADAL" clId="{56434C80-C164-44CB-B9E2-8C16CE7CC6C6}" dt="2020-11-04T10:12:56.793" v="110" actId="478"/>
          <ac:picMkLst>
            <pc:docMk/>
            <pc:sldMk cId="0" sldId="261"/>
            <ac:picMk id="7" creationId="{A3F827FE-3F74-4D8B-BB6E-CA9647D5DDFD}"/>
          </ac:picMkLst>
        </pc:picChg>
        <pc:picChg chg="add">
          <ac:chgData name="Andreas Kleis Baarsøe" userId="bd7138a0-cd74-40c7-8efe-2eee8e974eab" providerId="ADAL" clId="{56434C80-C164-44CB-B9E2-8C16CE7CC6C6}" dt="2020-11-06T08:46:47.776" v="194"/>
          <ac:picMkLst>
            <pc:docMk/>
            <pc:sldMk cId="0" sldId="261"/>
            <ac:picMk id="8" creationId="{414E7E9B-B028-44E4-B76F-ADAB2D87CA23}"/>
          </ac:picMkLst>
        </pc:picChg>
        <pc:picChg chg="add del">
          <ac:chgData name="Andreas Kleis Baarsøe" userId="bd7138a0-cd74-40c7-8efe-2eee8e974eab" providerId="ADAL" clId="{56434C80-C164-44CB-B9E2-8C16CE7CC6C6}" dt="2020-11-06T08:32:41.958" v="137" actId="478"/>
          <ac:picMkLst>
            <pc:docMk/>
            <pc:sldMk cId="0" sldId="261"/>
            <ac:picMk id="8" creationId="{5A6B26CE-6466-4433-9A49-CE1BD33BC926}"/>
          </ac:picMkLst>
        </pc:picChg>
        <pc:picChg chg="add">
          <ac:chgData name="Andreas Kleis Baarsøe" userId="bd7138a0-cd74-40c7-8efe-2eee8e974eab" providerId="ADAL" clId="{56434C80-C164-44CB-B9E2-8C16CE7CC6C6}" dt="2020-11-06T08:46:47.776" v="194"/>
          <ac:picMkLst>
            <pc:docMk/>
            <pc:sldMk cId="0" sldId="261"/>
            <ac:picMk id="9" creationId="{6B555743-8A95-4E9E-BEB9-5F65855B21C9}"/>
          </ac:picMkLst>
        </pc:picChg>
        <pc:picChg chg="add del">
          <ac:chgData name="Andreas Kleis Baarsøe" userId="bd7138a0-cd74-40c7-8efe-2eee8e974eab" providerId="ADAL" clId="{56434C80-C164-44CB-B9E2-8C16CE7CC6C6}" dt="2020-11-06T08:32:44.107" v="138" actId="478"/>
          <ac:picMkLst>
            <pc:docMk/>
            <pc:sldMk cId="0" sldId="261"/>
            <ac:picMk id="9" creationId="{6BB0D2EC-8427-4228-A77C-CFE5DF79CACB}"/>
          </ac:picMkLst>
        </pc:picChg>
        <pc:picChg chg="add del">
          <ac:chgData name="Andreas Kleis Baarsøe" userId="bd7138a0-cd74-40c7-8efe-2eee8e974eab" providerId="ADAL" clId="{56434C80-C164-44CB-B9E2-8C16CE7CC6C6}" dt="2020-11-06T08:46:45.057" v="192" actId="478"/>
          <ac:picMkLst>
            <pc:docMk/>
            <pc:sldMk cId="0" sldId="261"/>
            <ac:picMk id="10" creationId="{4E632E3A-380E-4997-BDEE-C225E8AE005F}"/>
          </ac:picMkLst>
        </pc:picChg>
        <pc:picChg chg="add">
          <ac:chgData name="Andreas Kleis Baarsøe" userId="bd7138a0-cd74-40c7-8efe-2eee8e974eab" providerId="ADAL" clId="{56434C80-C164-44CB-B9E2-8C16CE7CC6C6}" dt="2020-11-06T08:46:47.776" v="194"/>
          <ac:picMkLst>
            <pc:docMk/>
            <pc:sldMk cId="0" sldId="261"/>
            <ac:picMk id="11" creationId="{FBD21C4F-4826-46D5-9FDE-EB2727137680}"/>
          </ac:picMkLst>
        </pc:picChg>
      </pc:sldChg>
      <pc:sldChg chg="addSp delSp modSp">
        <pc:chgData name="Andreas Kleis Baarsøe" userId="bd7138a0-cd74-40c7-8efe-2eee8e974eab" providerId="ADAL" clId="{56434C80-C164-44CB-B9E2-8C16CE7CC6C6}" dt="2020-11-06T08:47:25.894" v="200"/>
        <pc:sldMkLst>
          <pc:docMk/>
          <pc:sldMk cId="0" sldId="262"/>
        </pc:sldMkLst>
        <pc:spChg chg="mod">
          <ac:chgData name="Andreas Kleis Baarsøe" userId="bd7138a0-cd74-40c7-8efe-2eee8e974eab" providerId="ADAL" clId="{56434C80-C164-44CB-B9E2-8C16CE7CC6C6}" dt="2020-11-03T13:38:55.551" v="57" actId="1076"/>
          <ac:spMkLst>
            <pc:docMk/>
            <pc:sldMk cId="0" sldId="262"/>
            <ac:spMk id="130" creationId="{00000000-0000-0000-0000-000000000000}"/>
          </ac:spMkLst>
        </pc:spChg>
        <pc:picChg chg="add del">
          <ac:chgData name="Andreas Kleis Baarsøe" userId="bd7138a0-cd74-40c7-8efe-2eee8e974eab" providerId="ADAL" clId="{56434C80-C164-44CB-B9E2-8C16CE7CC6C6}" dt="2020-11-03T13:38:52.133" v="54" actId="478"/>
          <ac:picMkLst>
            <pc:docMk/>
            <pc:sldMk cId="0" sldId="262"/>
            <ac:picMk id="9" creationId="{C1984DA6-B30B-4ACC-B595-10E29196125C}"/>
          </ac:picMkLst>
        </pc:picChg>
        <pc:picChg chg="add del">
          <ac:chgData name="Andreas Kleis Baarsøe" userId="bd7138a0-cd74-40c7-8efe-2eee8e974eab" providerId="ADAL" clId="{56434C80-C164-44CB-B9E2-8C16CE7CC6C6}" dt="2020-11-06T08:47:24.281" v="199" actId="478"/>
          <ac:picMkLst>
            <pc:docMk/>
            <pc:sldMk cId="0" sldId="262"/>
            <ac:picMk id="10" creationId="{3B571ACE-A54C-4F43-94B1-465751D6B133}"/>
          </ac:picMkLst>
        </pc:picChg>
        <pc:picChg chg="del">
          <ac:chgData name="Andreas Kleis Baarsøe" userId="bd7138a0-cd74-40c7-8efe-2eee8e974eab" providerId="ADAL" clId="{56434C80-C164-44CB-B9E2-8C16CE7CC6C6}" dt="2020-11-04T10:13:00.476" v="112" actId="478"/>
          <ac:picMkLst>
            <pc:docMk/>
            <pc:sldMk cId="0" sldId="262"/>
            <ac:picMk id="10" creationId="{F6EBF6A2-B234-4CA5-8BA1-A100129633E2}"/>
          </ac:picMkLst>
        </pc:picChg>
        <pc:picChg chg="add">
          <ac:chgData name="Andreas Kleis Baarsøe" userId="bd7138a0-cd74-40c7-8efe-2eee8e974eab" providerId="ADAL" clId="{56434C80-C164-44CB-B9E2-8C16CE7CC6C6}" dt="2020-11-06T08:47:25.894" v="200"/>
          <ac:picMkLst>
            <pc:docMk/>
            <pc:sldMk cId="0" sldId="262"/>
            <ac:picMk id="11" creationId="{800E6CFF-5924-49DF-9797-FE6E2B505510}"/>
          </ac:picMkLst>
        </pc:picChg>
        <pc:picChg chg="add del">
          <ac:chgData name="Andreas Kleis Baarsøe" userId="bd7138a0-cd74-40c7-8efe-2eee8e974eab" providerId="ADAL" clId="{56434C80-C164-44CB-B9E2-8C16CE7CC6C6}" dt="2020-11-06T08:32:49.285" v="140" actId="478"/>
          <ac:picMkLst>
            <pc:docMk/>
            <pc:sldMk cId="0" sldId="262"/>
            <ac:picMk id="11" creationId="{8BB2892E-07B4-445E-98D7-F5530F89B242}"/>
          </ac:picMkLst>
        </pc:picChg>
        <pc:picChg chg="add">
          <ac:chgData name="Andreas Kleis Baarsøe" userId="bd7138a0-cd74-40c7-8efe-2eee8e974eab" providerId="ADAL" clId="{56434C80-C164-44CB-B9E2-8C16CE7CC6C6}" dt="2020-11-06T08:47:25.894" v="200"/>
          <ac:picMkLst>
            <pc:docMk/>
            <pc:sldMk cId="0" sldId="262"/>
            <ac:picMk id="12" creationId="{A1E84853-5317-41CD-AB6A-FF855D8CFB14}"/>
          </ac:picMkLst>
        </pc:picChg>
        <pc:picChg chg="add del">
          <ac:chgData name="Andreas Kleis Baarsøe" userId="bd7138a0-cd74-40c7-8efe-2eee8e974eab" providerId="ADAL" clId="{56434C80-C164-44CB-B9E2-8C16CE7CC6C6}" dt="2020-11-06T08:32:50.972" v="141" actId="478"/>
          <ac:picMkLst>
            <pc:docMk/>
            <pc:sldMk cId="0" sldId="262"/>
            <ac:picMk id="12" creationId="{D05D57ED-D901-4198-A9B5-65A99839B62F}"/>
          </ac:picMkLst>
        </pc:picChg>
        <pc:picChg chg="add del">
          <ac:chgData name="Andreas Kleis Baarsøe" userId="bd7138a0-cd74-40c7-8efe-2eee8e974eab" providerId="ADAL" clId="{56434C80-C164-44CB-B9E2-8C16CE7CC6C6}" dt="2020-11-06T08:47:22.199" v="198" actId="478"/>
          <ac:picMkLst>
            <pc:docMk/>
            <pc:sldMk cId="0" sldId="262"/>
            <ac:picMk id="13" creationId="{F8848C85-DD6E-4D2E-A652-B0D1709AF913}"/>
          </ac:picMkLst>
        </pc:picChg>
        <pc:picChg chg="add">
          <ac:chgData name="Andreas Kleis Baarsøe" userId="bd7138a0-cd74-40c7-8efe-2eee8e974eab" providerId="ADAL" clId="{56434C80-C164-44CB-B9E2-8C16CE7CC6C6}" dt="2020-11-06T08:47:25.894" v="200"/>
          <ac:picMkLst>
            <pc:docMk/>
            <pc:sldMk cId="0" sldId="262"/>
            <ac:picMk id="14" creationId="{148D47B0-BF78-4F1C-A8AA-4984689EC596}"/>
          </ac:picMkLst>
        </pc:picChg>
      </pc:sldChg>
      <pc:sldChg chg="addSp delSp modSp">
        <pc:chgData name="Andreas Kleis Baarsøe" userId="bd7138a0-cd74-40c7-8efe-2eee8e974eab" providerId="ADAL" clId="{56434C80-C164-44CB-B9E2-8C16CE7CC6C6}" dt="2020-11-06T08:47:31.454" v="203"/>
        <pc:sldMkLst>
          <pc:docMk/>
          <pc:sldMk cId="0" sldId="263"/>
        </pc:sldMkLst>
        <pc:spChg chg="mod">
          <ac:chgData name="Andreas Kleis Baarsøe" userId="bd7138a0-cd74-40c7-8efe-2eee8e974eab" providerId="ADAL" clId="{56434C80-C164-44CB-B9E2-8C16CE7CC6C6}" dt="2020-11-03T13:39:46.135" v="65" actId="1076"/>
          <ac:spMkLst>
            <pc:docMk/>
            <pc:sldMk cId="0" sldId="263"/>
            <ac:spMk id="139" creationId="{00000000-0000-0000-0000-000000000000}"/>
          </ac:spMkLst>
        </pc:spChg>
        <pc:picChg chg="del">
          <ac:chgData name="Andreas Kleis Baarsøe" userId="bd7138a0-cd74-40c7-8efe-2eee8e974eab" providerId="ADAL" clId="{56434C80-C164-44CB-B9E2-8C16CE7CC6C6}" dt="2020-11-03T13:39:08.243" v="58" actId="478"/>
          <ac:picMkLst>
            <pc:docMk/>
            <pc:sldMk cId="0" sldId="263"/>
            <ac:picMk id="6" creationId="{F16A5F23-6403-43B4-B489-DFE629C7F65E}"/>
          </ac:picMkLst>
        </pc:picChg>
        <pc:picChg chg="add del">
          <ac:chgData name="Andreas Kleis Baarsøe" userId="bd7138a0-cd74-40c7-8efe-2eee8e974eab" providerId="ADAL" clId="{56434C80-C164-44CB-B9E2-8C16CE7CC6C6}" dt="2020-11-06T08:47:30.453" v="202" actId="478"/>
          <ac:picMkLst>
            <pc:docMk/>
            <pc:sldMk cId="0" sldId="263"/>
            <ac:picMk id="7" creationId="{A06A123E-02DE-4A13-B8F9-E3F05B854134}"/>
          </ac:picMkLst>
        </pc:picChg>
        <pc:picChg chg="del">
          <ac:chgData name="Andreas Kleis Baarsøe" userId="bd7138a0-cd74-40c7-8efe-2eee8e974eab" providerId="ADAL" clId="{56434C80-C164-44CB-B9E2-8C16CE7CC6C6}" dt="2020-11-04T10:13:05.828" v="114" actId="478"/>
          <ac:picMkLst>
            <pc:docMk/>
            <pc:sldMk cId="0" sldId="263"/>
            <ac:picMk id="7" creationId="{BB5C59D2-26F9-43E6-952E-86161D2DFB96}"/>
          </ac:picMkLst>
        </pc:picChg>
        <pc:picChg chg="add">
          <ac:chgData name="Andreas Kleis Baarsøe" userId="bd7138a0-cd74-40c7-8efe-2eee8e974eab" providerId="ADAL" clId="{56434C80-C164-44CB-B9E2-8C16CE7CC6C6}" dt="2020-11-06T08:47:31.454" v="203"/>
          <ac:picMkLst>
            <pc:docMk/>
            <pc:sldMk cId="0" sldId="263"/>
            <ac:picMk id="8" creationId="{4AC28509-99D2-4A3D-A8DC-3661E5E9E588}"/>
          </ac:picMkLst>
        </pc:picChg>
        <pc:picChg chg="add del">
          <ac:chgData name="Andreas Kleis Baarsøe" userId="bd7138a0-cd74-40c7-8efe-2eee8e974eab" providerId="ADAL" clId="{56434C80-C164-44CB-B9E2-8C16CE7CC6C6}" dt="2020-11-06T08:32:56.117" v="143" actId="478"/>
          <ac:picMkLst>
            <pc:docMk/>
            <pc:sldMk cId="0" sldId="263"/>
            <ac:picMk id="8" creationId="{6AD9760F-08CB-4132-BBFB-979F5C894393}"/>
          </ac:picMkLst>
        </pc:picChg>
        <pc:picChg chg="add del">
          <ac:chgData name="Andreas Kleis Baarsøe" userId="bd7138a0-cd74-40c7-8efe-2eee8e974eab" providerId="ADAL" clId="{56434C80-C164-44CB-B9E2-8C16CE7CC6C6}" dt="2020-11-06T08:32:57.959" v="144" actId="478"/>
          <ac:picMkLst>
            <pc:docMk/>
            <pc:sldMk cId="0" sldId="263"/>
            <ac:picMk id="9" creationId="{27259D40-72C5-46CA-9B30-23B273B341AD}"/>
          </ac:picMkLst>
        </pc:picChg>
        <pc:picChg chg="add">
          <ac:chgData name="Andreas Kleis Baarsøe" userId="bd7138a0-cd74-40c7-8efe-2eee8e974eab" providerId="ADAL" clId="{56434C80-C164-44CB-B9E2-8C16CE7CC6C6}" dt="2020-11-06T08:47:31.454" v="203"/>
          <ac:picMkLst>
            <pc:docMk/>
            <pc:sldMk cId="0" sldId="263"/>
            <ac:picMk id="9" creationId="{9889368E-122B-4F83-AAD6-3ED0EDC3ADB2}"/>
          </ac:picMkLst>
        </pc:picChg>
        <pc:picChg chg="add del">
          <ac:chgData name="Andreas Kleis Baarsøe" userId="bd7138a0-cd74-40c7-8efe-2eee8e974eab" providerId="ADAL" clId="{56434C80-C164-44CB-B9E2-8C16CE7CC6C6}" dt="2020-11-06T08:47:28.612" v="201" actId="478"/>
          <ac:picMkLst>
            <pc:docMk/>
            <pc:sldMk cId="0" sldId="263"/>
            <ac:picMk id="10" creationId="{1B1313E8-296B-40E4-B376-719CB2B0F12E}"/>
          </ac:picMkLst>
        </pc:picChg>
        <pc:picChg chg="add">
          <ac:chgData name="Andreas Kleis Baarsøe" userId="bd7138a0-cd74-40c7-8efe-2eee8e974eab" providerId="ADAL" clId="{56434C80-C164-44CB-B9E2-8C16CE7CC6C6}" dt="2020-11-06T08:47:31.454" v="203"/>
          <ac:picMkLst>
            <pc:docMk/>
            <pc:sldMk cId="0" sldId="263"/>
            <ac:picMk id="11" creationId="{FA60AF3B-9C35-44F1-AD61-E101274E854F}"/>
          </ac:picMkLst>
        </pc:picChg>
      </pc:sldChg>
      <pc:sldChg chg="addSp delSp modSp">
        <pc:chgData name="Andreas Kleis Baarsøe" userId="bd7138a0-cd74-40c7-8efe-2eee8e974eab" providerId="ADAL" clId="{56434C80-C164-44CB-B9E2-8C16CE7CC6C6}" dt="2020-11-06T08:47:37.497" v="207"/>
        <pc:sldMkLst>
          <pc:docMk/>
          <pc:sldMk cId="0" sldId="264"/>
        </pc:sldMkLst>
        <pc:spChg chg="mod">
          <ac:chgData name="Andreas Kleis Baarsøe" userId="bd7138a0-cd74-40c7-8efe-2eee8e974eab" providerId="ADAL" clId="{56434C80-C164-44CB-B9E2-8C16CE7CC6C6}" dt="2020-11-06T08:47:13.223" v="196" actId="113"/>
          <ac:spMkLst>
            <pc:docMk/>
            <pc:sldMk cId="0" sldId="264"/>
            <ac:spMk id="145" creationId="{00000000-0000-0000-0000-000000000000}"/>
          </ac:spMkLst>
        </pc:spChg>
        <pc:spChg chg="mod">
          <ac:chgData name="Andreas Kleis Baarsøe" userId="bd7138a0-cd74-40c7-8efe-2eee8e974eab" providerId="ADAL" clId="{56434C80-C164-44CB-B9E2-8C16CE7CC6C6}" dt="2020-11-03T13:40:07.920" v="67" actId="1076"/>
          <ac:spMkLst>
            <pc:docMk/>
            <pc:sldMk cId="0" sldId="264"/>
            <ac:spMk id="146" creationId="{00000000-0000-0000-0000-000000000000}"/>
          </ac:spMkLst>
        </pc:spChg>
        <pc:picChg chg="del">
          <ac:chgData name="Andreas Kleis Baarsøe" userId="bd7138a0-cd74-40c7-8efe-2eee8e974eab" providerId="ADAL" clId="{56434C80-C164-44CB-B9E2-8C16CE7CC6C6}" dt="2020-11-03T13:40:16.273" v="69" actId="478"/>
          <ac:picMkLst>
            <pc:docMk/>
            <pc:sldMk cId="0" sldId="264"/>
            <ac:picMk id="6" creationId="{A3A15E23-AF19-4592-B3C1-0705B7F90C95}"/>
          </ac:picMkLst>
        </pc:picChg>
        <pc:picChg chg="add del">
          <ac:chgData name="Andreas Kleis Baarsøe" userId="bd7138a0-cd74-40c7-8efe-2eee8e974eab" providerId="ADAL" clId="{56434C80-C164-44CB-B9E2-8C16CE7CC6C6}" dt="2020-11-06T08:47:36.438" v="206" actId="478"/>
          <ac:picMkLst>
            <pc:docMk/>
            <pc:sldMk cId="0" sldId="264"/>
            <ac:picMk id="7" creationId="{80A4239D-551B-4ED2-9EBF-4F0154DD7C21}"/>
          </ac:picMkLst>
        </pc:picChg>
        <pc:picChg chg="del">
          <ac:chgData name="Andreas Kleis Baarsøe" userId="bd7138a0-cd74-40c7-8efe-2eee8e974eab" providerId="ADAL" clId="{56434C80-C164-44CB-B9E2-8C16CE7CC6C6}" dt="2020-11-04T10:13:09.890" v="116" actId="478"/>
          <ac:picMkLst>
            <pc:docMk/>
            <pc:sldMk cId="0" sldId="264"/>
            <ac:picMk id="7" creationId="{A5B047EC-6FF8-485B-9A18-5A1B3BD8EFC1}"/>
          </ac:picMkLst>
        </pc:picChg>
        <pc:picChg chg="add">
          <ac:chgData name="Andreas Kleis Baarsøe" userId="bd7138a0-cd74-40c7-8efe-2eee8e974eab" providerId="ADAL" clId="{56434C80-C164-44CB-B9E2-8C16CE7CC6C6}" dt="2020-11-06T08:47:37.497" v="207"/>
          <ac:picMkLst>
            <pc:docMk/>
            <pc:sldMk cId="0" sldId="264"/>
            <ac:picMk id="8" creationId="{5AE1D5A7-3061-44BE-8268-916D2B561559}"/>
          </ac:picMkLst>
        </pc:picChg>
        <pc:picChg chg="add del">
          <ac:chgData name="Andreas Kleis Baarsøe" userId="bd7138a0-cd74-40c7-8efe-2eee8e974eab" providerId="ADAL" clId="{56434C80-C164-44CB-B9E2-8C16CE7CC6C6}" dt="2020-11-06T08:33:02.822" v="146" actId="478"/>
          <ac:picMkLst>
            <pc:docMk/>
            <pc:sldMk cId="0" sldId="264"/>
            <ac:picMk id="8" creationId="{977107F8-1CE7-4F1D-A60F-4673E8934623}"/>
          </ac:picMkLst>
        </pc:picChg>
        <pc:picChg chg="add">
          <ac:chgData name="Andreas Kleis Baarsøe" userId="bd7138a0-cd74-40c7-8efe-2eee8e974eab" providerId="ADAL" clId="{56434C80-C164-44CB-B9E2-8C16CE7CC6C6}" dt="2020-11-06T08:47:37.497" v="207"/>
          <ac:picMkLst>
            <pc:docMk/>
            <pc:sldMk cId="0" sldId="264"/>
            <ac:picMk id="9" creationId="{65AABC2B-A9BF-4B26-8DB1-4D3C3196B3FB}"/>
          </ac:picMkLst>
        </pc:picChg>
        <pc:picChg chg="add del">
          <ac:chgData name="Andreas Kleis Baarsøe" userId="bd7138a0-cd74-40c7-8efe-2eee8e974eab" providerId="ADAL" clId="{56434C80-C164-44CB-B9E2-8C16CE7CC6C6}" dt="2020-11-06T08:33:04.233" v="147" actId="478"/>
          <ac:picMkLst>
            <pc:docMk/>
            <pc:sldMk cId="0" sldId="264"/>
            <ac:picMk id="9" creationId="{8F40CAF9-577D-431E-A43F-97CDC8D0F950}"/>
          </ac:picMkLst>
        </pc:picChg>
        <pc:picChg chg="add del mod">
          <ac:chgData name="Andreas Kleis Baarsøe" userId="bd7138a0-cd74-40c7-8efe-2eee8e974eab" providerId="ADAL" clId="{56434C80-C164-44CB-B9E2-8C16CE7CC6C6}" dt="2020-11-06T08:47:34.741" v="205" actId="478"/>
          <ac:picMkLst>
            <pc:docMk/>
            <pc:sldMk cId="0" sldId="264"/>
            <ac:picMk id="10" creationId="{931F953B-D3F9-475F-BF7B-89609122F2AB}"/>
          </ac:picMkLst>
        </pc:picChg>
        <pc:picChg chg="add">
          <ac:chgData name="Andreas Kleis Baarsøe" userId="bd7138a0-cd74-40c7-8efe-2eee8e974eab" providerId="ADAL" clId="{56434C80-C164-44CB-B9E2-8C16CE7CC6C6}" dt="2020-11-06T08:47:37.497" v="207"/>
          <ac:picMkLst>
            <pc:docMk/>
            <pc:sldMk cId="0" sldId="264"/>
            <ac:picMk id="11" creationId="{FE722ABF-4492-4851-B22E-8A537234FCD9}"/>
          </ac:picMkLst>
        </pc:picChg>
      </pc:sldChg>
      <pc:sldChg chg="addSp delSp modSp">
        <pc:chgData name="Andreas Kleis Baarsøe" userId="bd7138a0-cd74-40c7-8efe-2eee8e974eab" providerId="ADAL" clId="{56434C80-C164-44CB-B9E2-8C16CE7CC6C6}" dt="2020-11-06T08:47:42.717" v="210"/>
        <pc:sldMkLst>
          <pc:docMk/>
          <pc:sldMk cId="0" sldId="265"/>
        </pc:sldMkLst>
        <pc:spChg chg="mod">
          <ac:chgData name="Andreas Kleis Baarsøe" userId="bd7138a0-cd74-40c7-8efe-2eee8e974eab" providerId="ADAL" clId="{56434C80-C164-44CB-B9E2-8C16CE7CC6C6}" dt="2020-11-06T08:47:18.491" v="197" actId="113"/>
          <ac:spMkLst>
            <pc:docMk/>
            <pc:sldMk cId="0" sldId="265"/>
            <ac:spMk id="151" creationId="{00000000-0000-0000-0000-000000000000}"/>
          </ac:spMkLst>
        </pc:spChg>
        <pc:spChg chg="mod">
          <ac:chgData name="Andreas Kleis Baarsøe" userId="bd7138a0-cd74-40c7-8efe-2eee8e974eab" providerId="ADAL" clId="{56434C80-C164-44CB-B9E2-8C16CE7CC6C6}" dt="2020-11-03T13:40:40.687" v="75" actId="1076"/>
          <ac:spMkLst>
            <pc:docMk/>
            <pc:sldMk cId="0" sldId="265"/>
            <ac:spMk id="152" creationId="{00000000-0000-0000-0000-000000000000}"/>
          </ac:spMkLst>
        </pc:spChg>
        <pc:picChg chg="add del">
          <ac:chgData name="Andreas Kleis Baarsøe" userId="bd7138a0-cd74-40c7-8efe-2eee8e974eab" providerId="ADAL" clId="{56434C80-C164-44CB-B9E2-8C16CE7CC6C6}" dt="2020-11-06T08:33:08.380" v="149" actId="478"/>
          <ac:picMkLst>
            <pc:docMk/>
            <pc:sldMk cId="0" sldId="265"/>
            <ac:picMk id="6" creationId="{83AADF14-B162-4F63-96EF-4CEE95595D75}"/>
          </ac:picMkLst>
        </pc:picChg>
        <pc:picChg chg="add del">
          <ac:chgData name="Andreas Kleis Baarsøe" userId="bd7138a0-cd74-40c7-8efe-2eee8e974eab" providerId="ADAL" clId="{56434C80-C164-44CB-B9E2-8C16CE7CC6C6}" dt="2020-11-06T08:33:10.417" v="150" actId="478"/>
          <ac:picMkLst>
            <pc:docMk/>
            <pc:sldMk cId="0" sldId="265"/>
            <ac:picMk id="7" creationId="{A9FE300D-507E-448C-89DA-9A4F0A5D7630}"/>
          </ac:picMkLst>
        </pc:picChg>
        <pc:picChg chg="add">
          <ac:chgData name="Andreas Kleis Baarsøe" userId="bd7138a0-cd74-40c7-8efe-2eee8e974eab" providerId="ADAL" clId="{56434C80-C164-44CB-B9E2-8C16CE7CC6C6}" dt="2020-11-06T08:47:42.717" v="210"/>
          <ac:picMkLst>
            <pc:docMk/>
            <pc:sldMk cId="0" sldId="265"/>
            <ac:picMk id="7" creationId="{D9AF02CE-103F-429D-AB80-2EDC81133F6B}"/>
          </ac:picMkLst>
        </pc:picChg>
        <pc:picChg chg="del">
          <ac:chgData name="Andreas Kleis Baarsøe" userId="bd7138a0-cd74-40c7-8efe-2eee8e974eab" providerId="ADAL" clId="{56434C80-C164-44CB-B9E2-8C16CE7CC6C6}" dt="2020-11-03T13:40:46.701" v="77" actId="478"/>
          <ac:picMkLst>
            <pc:docMk/>
            <pc:sldMk cId="0" sldId="265"/>
            <ac:picMk id="8" creationId="{4013BABC-6C5A-4EB2-8F67-6E883A6D3216}"/>
          </ac:picMkLst>
        </pc:picChg>
        <pc:picChg chg="add del">
          <ac:chgData name="Andreas Kleis Baarsøe" userId="bd7138a0-cd74-40c7-8efe-2eee8e974eab" providerId="ADAL" clId="{56434C80-C164-44CB-B9E2-8C16CE7CC6C6}" dt="2020-11-06T08:47:41.842" v="209" actId="478"/>
          <ac:picMkLst>
            <pc:docMk/>
            <pc:sldMk cId="0" sldId="265"/>
            <ac:picMk id="8" creationId="{A64466ED-1C00-451E-B069-9020046130FC}"/>
          </ac:picMkLst>
        </pc:picChg>
        <pc:picChg chg="del">
          <ac:chgData name="Andreas Kleis Baarsøe" userId="bd7138a0-cd74-40c7-8efe-2eee8e974eab" providerId="ADAL" clId="{56434C80-C164-44CB-B9E2-8C16CE7CC6C6}" dt="2020-11-04T10:13:13.926" v="118" actId="478"/>
          <ac:picMkLst>
            <pc:docMk/>
            <pc:sldMk cId="0" sldId="265"/>
            <ac:picMk id="9" creationId="{361F5A04-2471-490E-AFA9-14AE0A80B864}"/>
          </ac:picMkLst>
        </pc:picChg>
        <pc:picChg chg="add del">
          <ac:chgData name="Andreas Kleis Baarsøe" userId="bd7138a0-cd74-40c7-8efe-2eee8e974eab" providerId="ADAL" clId="{56434C80-C164-44CB-B9E2-8C16CE7CC6C6}" dt="2020-11-06T08:47:40.425" v="208" actId="478"/>
          <ac:picMkLst>
            <pc:docMk/>
            <pc:sldMk cId="0" sldId="265"/>
            <ac:picMk id="9" creationId="{F25A340F-62E9-4EC6-8FD4-9303F93CCB59}"/>
          </ac:picMkLst>
        </pc:picChg>
        <pc:picChg chg="add">
          <ac:chgData name="Andreas Kleis Baarsøe" userId="bd7138a0-cd74-40c7-8efe-2eee8e974eab" providerId="ADAL" clId="{56434C80-C164-44CB-B9E2-8C16CE7CC6C6}" dt="2020-11-06T08:47:42.717" v="210"/>
          <ac:picMkLst>
            <pc:docMk/>
            <pc:sldMk cId="0" sldId="265"/>
            <ac:picMk id="10" creationId="{96C48DFA-F3B9-4EC7-8A97-832C89634B9B}"/>
          </ac:picMkLst>
        </pc:picChg>
        <pc:picChg chg="add">
          <ac:chgData name="Andreas Kleis Baarsøe" userId="bd7138a0-cd74-40c7-8efe-2eee8e974eab" providerId="ADAL" clId="{56434C80-C164-44CB-B9E2-8C16CE7CC6C6}" dt="2020-11-06T08:47:42.717" v="210"/>
          <ac:picMkLst>
            <pc:docMk/>
            <pc:sldMk cId="0" sldId="265"/>
            <ac:picMk id="11" creationId="{E8D2CC11-C095-4579-8D73-9A73F7633C75}"/>
          </ac:picMkLst>
        </pc:picChg>
      </pc:sldChg>
      <pc:sldChg chg="delSp modSp del">
        <pc:chgData name="Andreas Kleis Baarsøe" userId="bd7138a0-cd74-40c7-8efe-2eee8e974eab" providerId="ADAL" clId="{56434C80-C164-44CB-B9E2-8C16CE7CC6C6}" dt="2020-11-03T13:37:19.851" v="37" actId="2696"/>
        <pc:sldMkLst>
          <pc:docMk/>
          <pc:sldMk cId="365858261" sldId="266"/>
        </pc:sldMkLst>
        <pc:picChg chg="del">
          <ac:chgData name="Andreas Kleis Baarsøe" userId="bd7138a0-cd74-40c7-8efe-2eee8e974eab" providerId="ADAL" clId="{56434C80-C164-44CB-B9E2-8C16CE7CC6C6}" dt="2020-10-30T13:39:29.677" v="0" actId="478"/>
          <ac:picMkLst>
            <pc:docMk/>
            <pc:sldMk cId="365858261" sldId="266"/>
            <ac:picMk id="4" creationId="{03CA1E1D-34A2-497A-9F93-CBA8603D37BF}"/>
          </ac:picMkLst>
        </pc:picChg>
        <pc:picChg chg="del">
          <ac:chgData name="Andreas Kleis Baarsøe" userId="bd7138a0-cd74-40c7-8efe-2eee8e974eab" providerId="ADAL" clId="{56434C80-C164-44CB-B9E2-8C16CE7CC6C6}" dt="2020-10-30T13:39:29.677" v="0" actId="478"/>
          <ac:picMkLst>
            <pc:docMk/>
            <pc:sldMk cId="365858261" sldId="266"/>
            <ac:picMk id="5" creationId="{7401A3BC-5ED8-45C2-B3CB-5FE93BF5AF17}"/>
          </ac:picMkLst>
        </pc:picChg>
        <pc:picChg chg="del">
          <ac:chgData name="Andreas Kleis Baarsøe" userId="bd7138a0-cd74-40c7-8efe-2eee8e974eab" providerId="ADAL" clId="{56434C80-C164-44CB-B9E2-8C16CE7CC6C6}" dt="2020-10-30T13:39:29.677" v="0" actId="478"/>
          <ac:picMkLst>
            <pc:docMk/>
            <pc:sldMk cId="365858261" sldId="266"/>
            <ac:picMk id="6" creationId="{7583DCB9-4967-46F8-B8FD-E469830A18E7}"/>
          </ac:picMkLst>
        </pc:picChg>
        <pc:picChg chg="del">
          <ac:chgData name="Andreas Kleis Baarsøe" userId="bd7138a0-cd74-40c7-8efe-2eee8e974eab" providerId="ADAL" clId="{56434C80-C164-44CB-B9E2-8C16CE7CC6C6}" dt="2020-10-30T13:39:29.677" v="0" actId="478"/>
          <ac:picMkLst>
            <pc:docMk/>
            <pc:sldMk cId="365858261" sldId="266"/>
            <ac:picMk id="7" creationId="{D0C07452-BED8-4CE4-AA54-75C65560CFCA}"/>
          </ac:picMkLst>
        </pc:picChg>
        <pc:picChg chg="del">
          <ac:chgData name="Andreas Kleis Baarsøe" userId="bd7138a0-cd74-40c7-8efe-2eee8e974eab" providerId="ADAL" clId="{56434C80-C164-44CB-B9E2-8C16CE7CC6C6}" dt="2020-10-30T13:39:29.677" v="0" actId="478"/>
          <ac:picMkLst>
            <pc:docMk/>
            <pc:sldMk cId="365858261" sldId="266"/>
            <ac:picMk id="8" creationId="{51ACACE2-FFD2-40F2-A604-5C90726567AC}"/>
          </ac:picMkLst>
        </pc:picChg>
        <pc:picChg chg="del">
          <ac:chgData name="Andreas Kleis Baarsøe" userId="bd7138a0-cd74-40c7-8efe-2eee8e974eab" providerId="ADAL" clId="{56434C80-C164-44CB-B9E2-8C16CE7CC6C6}" dt="2020-10-30T13:39:31.533" v="1" actId="478"/>
          <ac:picMkLst>
            <pc:docMk/>
            <pc:sldMk cId="365858261" sldId="266"/>
            <ac:picMk id="9" creationId="{9591D5AC-0CEE-441E-BDA1-E0213586FCB9}"/>
          </ac:picMkLst>
        </pc:picChg>
        <pc:picChg chg="mod">
          <ac:chgData name="Andreas Kleis Baarsøe" userId="bd7138a0-cd74-40c7-8efe-2eee8e974eab" providerId="ADAL" clId="{56434C80-C164-44CB-B9E2-8C16CE7CC6C6}" dt="2020-11-03T13:34:40.591" v="18" actId="1036"/>
          <ac:picMkLst>
            <pc:docMk/>
            <pc:sldMk cId="365858261" sldId="266"/>
            <ac:picMk id="13" creationId="{A2A66D5C-0590-4238-8F6A-282D6A36F0FC}"/>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87fc3af75e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87fc3af75e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87c519f04a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87c519f04a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8642d20f23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8642d20f23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8642d20f23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8642d20f23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g8642d20f23_0_10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 name="Google Shape;116;g8642d20f23_0_10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8642d20f23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8642d20f23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87c519f04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8" name="Google Shape;128;g87c519f04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80a7a30d54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80a7a30d5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87fc3af75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87fc3af75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3.png"/><Relationship Id="rId5" Type="http://schemas.openxmlformats.org/officeDocument/2006/relationships/image" Target="../media/image2.jpe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t>Psychosocial Support &amp; Well-being ½-Day Training</a:t>
            </a:r>
            <a:endParaRPr dirty="0"/>
          </a:p>
        </p:txBody>
      </p:sp>
      <p:sp>
        <p:nvSpPr>
          <p:cNvPr id="55" name="Google Shape;55;p13"/>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Education for Life in Uganda and South Sudan</a:t>
            </a:r>
            <a:endParaRPr/>
          </a:p>
        </p:txBody>
      </p:sp>
      <p:sp>
        <p:nvSpPr>
          <p:cNvPr id="2" name="Slide Number Placeholder 1">
            <a:extLst>
              <a:ext uri="{FF2B5EF4-FFF2-40B4-BE49-F238E27FC236}">
                <a16:creationId xmlns:a16="http://schemas.microsoft.com/office/drawing/2014/main" id="{6B25932B-4620-4F9B-B11D-8908AE9E3A3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a:t>
            </a:fld>
            <a:endParaRPr lang="en"/>
          </a:p>
        </p:txBody>
      </p:sp>
      <p:pic>
        <p:nvPicPr>
          <p:cNvPr id="8" name="Picture 7">
            <a:extLst>
              <a:ext uri="{FF2B5EF4-FFF2-40B4-BE49-F238E27FC236}">
                <a16:creationId xmlns:a16="http://schemas.microsoft.com/office/drawing/2014/main" id="{638915B6-3482-4DB6-AA16-D4DAD9088C9A}"/>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1933" y="145074"/>
            <a:ext cx="781050" cy="521335"/>
          </a:xfrm>
          <a:prstGeom prst="rect">
            <a:avLst/>
          </a:prstGeom>
          <a:noFill/>
          <a:ln>
            <a:noFill/>
          </a:ln>
        </p:spPr>
      </p:pic>
      <p:pic>
        <p:nvPicPr>
          <p:cNvPr id="10" name="Picture 9">
            <a:extLst>
              <a:ext uri="{FF2B5EF4-FFF2-40B4-BE49-F238E27FC236}">
                <a16:creationId xmlns:a16="http://schemas.microsoft.com/office/drawing/2014/main" id="{4111EE7D-73E5-4EE0-9CFC-3BC5C8CA6E6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017" y="85383"/>
            <a:ext cx="571500" cy="640715"/>
          </a:xfrm>
          <a:prstGeom prst="rect">
            <a:avLst/>
          </a:prstGeom>
          <a:noFill/>
          <a:ln>
            <a:noFill/>
          </a:ln>
        </p:spPr>
      </p:pic>
      <p:pic>
        <p:nvPicPr>
          <p:cNvPr id="11" name="Picture 10">
            <a:extLst>
              <a:ext uri="{FF2B5EF4-FFF2-40B4-BE49-F238E27FC236}">
                <a16:creationId xmlns:a16="http://schemas.microsoft.com/office/drawing/2014/main" id="{B948FC37-C722-49FD-8683-F253B8897192}"/>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35882" y="168570"/>
            <a:ext cx="2918460" cy="47434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2"/>
          <p:cNvSpPr txBox="1">
            <a:spLocks noGrp="1"/>
          </p:cNvSpPr>
          <p:nvPr>
            <p:ph type="title"/>
          </p:nvPr>
        </p:nvSpPr>
        <p:spPr>
          <a:xfrm>
            <a:off x="311700" y="819901"/>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Session 3 Objectives</a:t>
            </a:r>
            <a:endParaRPr dirty="0"/>
          </a:p>
        </p:txBody>
      </p:sp>
      <p:sp>
        <p:nvSpPr>
          <p:cNvPr id="152" name="Google Shape;152;p22"/>
          <p:cNvSpPr txBox="1">
            <a:spLocks noGrp="1"/>
          </p:cNvSpPr>
          <p:nvPr>
            <p:ph type="body" idx="1"/>
          </p:nvPr>
        </p:nvSpPr>
        <p:spPr>
          <a:xfrm>
            <a:off x="311700" y="1631397"/>
            <a:ext cx="8520600" cy="2694024"/>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rgbClr val="000000"/>
                </a:solidFill>
              </a:rPr>
              <a:t>By the end of this session, you will be able to:</a:t>
            </a:r>
            <a:endParaRPr dirty="0">
              <a:solidFill>
                <a:srgbClr val="000000"/>
              </a:solidFill>
            </a:endParaRPr>
          </a:p>
          <a:p>
            <a:pPr marL="457200" lvl="0" indent="-342900" algn="l" rtl="0">
              <a:spcBef>
                <a:spcPts val="1600"/>
              </a:spcBef>
              <a:spcAft>
                <a:spcPts val="0"/>
              </a:spcAft>
              <a:buClr>
                <a:srgbClr val="000000"/>
              </a:buClr>
              <a:buSzPts val="1800"/>
              <a:buChar char="●"/>
            </a:pPr>
            <a:r>
              <a:rPr lang="en" dirty="0">
                <a:solidFill>
                  <a:srgbClr val="000000"/>
                </a:solidFill>
              </a:rPr>
              <a:t>Identify signs of distress in learners. Recognize child protection concerns that may be exacerbated by COVID-19. For extreme cases, teachers will know the child protection reporting mechanisms.</a:t>
            </a:r>
            <a:endParaRPr dirty="0">
              <a:solidFill>
                <a:srgbClr val="000000"/>
              </a:solidFill>
            </a:endParaRPr>
          </a:p>
          <a:p>
            <a:pPr marL="457200" lvl="0" indent="-342900" algn="l" rtl="0">
              <a:spcBef>
                <a:spcPts val="1600"/>
              </a:spcBef>
              <a:spcAft>
                <a:spcPts val="1600"/>
              </a:spcAft>
              <a:buClr>
                <a:srgbClr val="000000"/>
              </a:buClr>
              <a:buSzPts val="1800"/>
              <a:buChar char="●"/>
            </a:pPr>
            <a:r>
              <a:rPr lang="en" dirty="0">
                <a:solidFill>
                  <a:srgbClr val="000000"/>
                </a:solidFill>
              </a:rPr>
              <a:t>Describe a set of psychosocial support (PSS) approaches and strategies that can contribute to supporting learner’s well-being.</a:t>
            </a:r>
            <a:endParaRPr dirty="0">
              <a:solidFill>
                <a:srgbClr val="000000"/>
              </a:solidFill>
            </a:endParaRPr>
          </a:p>
        </p:txBody>
      </p:sp>
      <p:sp>
        <p:nvSpPr>
          <p:cNvPr id="2" name="Slide Number Placeholder 1">
            <a:extLst>
              <a:ext uri="{FF2B5EF4-FFF2-40B4-BE49-F238E27FC236}">
                <a16:creationId xmlns:a16="http://schemas.microsoft.com/office/drawing/2014/main" id="{00EA8351-89BF-4B3E-BF5D-26860CC7203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10</a:t>
            </a:fld>
            <a:endParaRPr lang="en"/>
          </a:p>
        </p:txBody>
      </p:sp>
      <p:pic>
        <p:nvPicPr>
          <p:cNvPr id="7" name="Picture 6">
            <a:extLst>
              <a:ext uri="{FF2B5EF4-FFF2-40B4-BE49-F238E27FC236}">
                <a16:creationId xmlns:a16="http://schemas.microsoft.com/office/drawing/2014/main" id="{D9AF02CE-103F-429D-AB80-2EDC81133F6B}"/>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1933" y="145074"/>
            <a:ext cx="781050" cy="521335"/>
          </a:xfrm>
          <a:prstGeom prst="rect">
            <a:avLst/>
          </a:prstGeom>
          <a:noFill/>
          <a:ln>
            <a:noFill/>
          </a:ln>
        </p:spPr>
      </p:pic>
      <p:pic>
        <p:nvPicPr>
          <p:cNvPr id="10" name="Picture 9">
            <a:extLst>
              <a:ext uri="{FF2B5EF4-FFF2-40B4-BE49-F238E27FC236}">
                <a16:creationId xmlns:a16="http://schemas.microsoft.com/office/drawing/2014/main" id="{96C48DFA-F3B9-4EC7-8A97-832C89634B9B}"/>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017" y="85383"/>
            <a:ext cx="571500" cy="640715"/>
          </a:xfrm>
          <a:prstGeom prst="rect">
            <a:avLst/>
          </a:prstGeom>
          <a:noFill/>
          <a:ln>
            <a:noFill/>
          </a:ln>
        </p:spPr>
      </p:pic>
      <p:pic>
        <p:nvPicPr>
          <p:cNvPr id="11" name="Picture 10">
            <a:extLst>
              <a:ext uri="{FF2B5EF4-FFF2-40B4-BE49-F238E27FC236}">
                <a16:creationId xmlns:a16="http://schemas.microsoft.com/office/drawing/2014/main" id="{E8D2CC11-C095-4579-8D73-9A73F7633C75}"/>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35882" y="168570"/>
            <a:ext cx="2918460" cy="47434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p:nvPr/>
        </p:nvSpPr>
        <p:spPr>
          <a:xfrm>
            <a:off x="2944084" y="812078"/>
            <a:ext cx="3501300" cy="3501300"/>
          </a:xfrm>
          <a:prstGeom prst="ellipse">
            <a:avLst/>
          </a:prstGeom>
          <a:solidFill>
            <a:srgbClr val="EDA2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 name="Google Shape;64;p14"/>
          <p:cNvGrpSpPr/>
          <p:nvPr/>
        </p:nvGrpSpPr>
        <p:grpSpPr>
          <a:xfrm>
            <a:off x="4562258" y="2032864"/>
            <a:ext cx="2166000" cy="2166000"/>
            <a:chOff x="4562258" y="2032864"/>
            <a:chExt cx="2166000" cy="2166000"/>
          </a:xfrm>
        </p:grpSpPr>
        <p:sp>
          <p:nvSpPr>
            <p:cNvPr id="65" name="Google Shape;65;p14"/>
            <p:cNvSpPr/>
            <p:nvPr/>
          </p:nvSpPr>
          <p:spPr>
            <a:xfrm>
              <a:off x="4562258" y="2032864"/>
              <a:ext cx="2166000" cy="2166000"/>
            </a:xfrm>
            <a:prstGeom prst="ellipse">
              <a:avLst/>
            </a:prstGeom>
            <a:solidFill>
              <a:srgbClr val="B02C2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4"/>
            <p:cNvSpPr txBox="1"/>
            <p:nvPr/>
          </p:nvSpPr>
          <p:spPr>
            <a:xfrm>
              <a:off x="5079846" y="2834728"/>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rgbClr val="FFFFFF"/>
                  </a:solidFill>
                  <a:latin typeface="Roboto"/>
                  <a:ea typeface="Roboto"/>
                  <a:cs typeface="Roboto"/>
                  <a:sym typeface="Roboto"/>
                </a:rPr>
                <a:t>Vestibulum congue </a:t>
              </a:r>
              <a:endParaRPr sz="1000">
                <a:solidFill>
                  <a:srgbClr val="FFFFFF"/>
                </a:solidFill>
                <a:latin typeface="Roboto"/>
                <a:ea typeface="Roboto"/>
                <a:cs typeface="Roboto"/>
                <a:sym typeface="Roboto"/>
              </a:endParaRPr>
            </a:p>
          </p:txBody>
        </p:sp>
      </p:grpSp>
      <p:grpSp>
        <p:nvGrpSpPr>
          <p:cNvPr id="67" name="Google Shape;67;p14"/>
          <p:cNvGrpSpPr/>
          <p:nvPr/>
        </p:nvGrpSpPr>
        <p:grpSpPr>
          <a:xfrm>
            <a:off x="2702876" y="2032864"/>
            <a:ext cx="2166000" cy="2166000"/>
            <a:chOff x="2702876" y="2032864"/>
            <a:chExt cx="2166000" cy="2166000"/>
          </a:xfrm>
        </p:grpSpPr>
        <p:sp>
          <p:nvSpPr>
            <p:cNvPr id="68" name="Google Shape;68;p14"/>
            <p:cNvSpPr/>
            <p:nvPr/>
          </p:nvSpPr>
          <p:spPr>
            <a:xfrm>
              <a:off x="2702876" y="2032864"/>
              <a:ext cx="2166000" cy="2166000"/>
            </a:xfrm>
            <a:prstGeom prst="ellipse">
              <a:avLst/>
            </a:prstGeom>
            <a:solidFill>
              <a:srgbClr val="80201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4"/>
            <p:cNvSpPr txBox="1"/>
            <p:nvPr/>
          </p:nvSpPr>
          <p:spPr>
            <a:xfrm>
              <a:off x="2855281" y="2834728"/>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rgbClr val="FFFFFF"/>
                  </a:solidFill>
                  <a:latin typeface="Roboto"/>
                  <a:ea typeface="Roboto"/>
                  <a:cs typeface="Roboto"/>
                  <a:sym typeface="Roboto"/>
                </a:rPr>
                <a:t>Vestibulum congue </a:t>
              </a:r>
              <a:endParaRPr sz="1000">
                <a:solidFill>
                  <a:srgbClr val="FFFFFF"/>
                </a:solidFill>
                <a:latin typeface="Roboto"/>
                <a:ea typeface="Roboto"/>
                <a:cs typeface="Roboto"/>
                <a:sym typeface="Roboto"/>
              </a:endParaRPr>
            </a:p>
          </p:txBody>
        </p:sp>
      </p:grpSp>
      <p:sp>
        <p:nvSpPr>
          <p:cNvPr id="70" name="Google Shape;70;p14"/>
          <p:cNvSpPr/>
          <p:nvPr/>
        </p:nvSpPr>
        <p:spPr>
          <a:xfrm>
            <a:off x="4084680" y="1946241"/>
            <a:ext cx="1225800" cy="1225800"/>
          </a:xfrm>
          <a:prstGeom prst="ellipse">
            <a:avLst/>
          </a:prstGeom>
          <a:solidFill>
            <a:srgbClr val="EDA29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4"/>
          <p:cNvSpPr/>
          <p:nvPr/>
        </p:nvSpPr>
        <p:spPr>
          <a:xfrm>
            <a:off x="2944084" y="812078"/>
            <a:ext cx="3501300" cy="3501300"/>
          </a:xfrm>
          <a:prstGeom prst="ellipse">
            <a:avLst/>
          </a:prstGeom>
          <a:solidFill>
            <a:srgbClr val="83E3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75" name="Google Shape;75;p14"/>
          <p:cNvGrpSpPr/>
          <p:nvPr/>
        </p:nvGrpSpPr>
        <p:grpSpPr>
          <a:xfrm>
            <a:off x="4562258" y="2032864"/>
            <a:ext cx="2166000" cy="2166000"/>
            <a:chOff x="4562258" y="2032864"/>
            <a:chExt cx="2166000" cy="2166000"/>
          </a:xfrm>
        </p:grpSpPr>
        <p:sp>
          <p:nvSpPr>
            <p:cNvPr id="76" name="Google Shape;76;p14"/>
            <p:cNvSpPr/>
            <p:nvPr/>
          </p:nvSpPr>
          <p:spPr>
            <a:xfrm>
              <a:off x="4562258" y="2032864"/>
              <a:ext cx="2166000" cy="2166000"/>
            </a:xfrm>
            <a:prstGeom prst="ellipse">
              <a:avLst/>
            </a:prstGeom>
            <a:solidFill>
              <a:srgbClr val="1D7E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4"/>
            <p:cNvSpPr txBox="1"/>
            <p:nvPr/>
          </p:nvSpPr>
          <p:spPr>
            <a:xfrm>
              <a:off x="5079846" y="2834728"/>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rgbClr val="FFFFFF"/>
                  </a:solidFill>
                  <a:latin typeface="Roboto"/>
                  <a:ea typeface="Roboto"/>
                  <a:cs typeface="Roboto"/>
                  <a:sym typeface="Roboto"/>
                </a:rPr>
                <a:t>Vestibulum congue </a:t>
              </a:r>
              <a:endParaRPr sz="1000">
                <a:solidFill>
                  <a:srgbClr val="FFFFFF"/>
                </a:solidFill>
                <a:latin typeface="Roboto"/>
                <a:ea typeface="Roboto"/>
                <a:cs typeface="Roboto"/>
                <a:sym typeface="Roboto"/>
              </a:endParaRPr>
            </a:p>
          </p:txBody>
        </p:sp>
      </p:grpSp>
      <p:grpSp>
        <p:nvGrpSpPr>
          <p:cNvPr id="78" name="Google Shape;78;p14"/>
          <p:cNvGrpSpPr/>
          <p:nvPr/>
        </p:nvGrpSpPr>
        <p:grpSpPr>
          <a:xfrm>
            <a:off x="2702876" y="2032864"/>
            <a:ext cx="2166000" cy="2166000"/>
            <a:chOff x="2702876" y="2032864"/>
            <a:chExt cx="2166000" cy="2166000"/>
          </a:xfrm>
        </p:grpSpPr>
        <p:sp>
          <p:nvSpPr>
            <p:cNvPr id="79" name="Google Shape;79;p14"/>
            <p:cNvSpPr/>
            <p:nvPr/>
          </p:nvSpPr>
          <p:spPr>
            <a:xfrm>
              <a:off x="2702876" y="2032864"/>
              <a:ext cx="2166000" cy="2166000"/>
            </a:xfrm>
            <a:prstGeom prst="ellipse">
              <a:avLst/>
            </a:prstGeom>
            <a:solidFill>
              <a:srgbClr val="155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4"/>
            <p:cNvSpPr txBox="1"/>
            <p:nvPr/>
          </p:nvSpPr>
          <p:spPr>
            <a:xfrm>
              <a:off x="2855281" y="2834728"/>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rgbClr val="FFFFFF"/>
                  </a:solidFill>
                  <a:latin typeface="Roboto"/>
                  <a:ea typeface="Roboto"/>
                  <a:cs typeface="Roboto"/>
                  <a:sym typeface="Roboto"/>
                </a:rPr>
                <a:t>Vestibulum congue </a:t>
              </a:r>
              <a:endParaRPr sz="1000">
                <a:solidFill>
                  <a:srgbClr val="FFFFFF"/>
                </a:solidFill>
                <a:latin typeface="Roboto"/>
                <a:ea typeface="Roboto"/>
                <a:cs typeface="Roboto"/>
                <a:sym typeface="Roboto"/>
              </a:endParaRPr>
            </a:p>
          </p:txBody>
        </p:sp>
      </p:grpSp>
      <p:sp>
        <p:nvSpPr>
          <p:cNvPr id="81" name="Google Shape;81;p14"/>
          <p:cNvSpPr/>
          <p:nvPr/>
        </p:nvSpPr>
        <p:spPr>
          <a:xfrm>
            <a:off x="4084680" y="1946241"/>
            <a:ext cx="1225800" cy="1225800"/>
          </a:xfrm>
          <a:prstGeom prst="ellipse">
            <a:avLst/>
          </a:prstGeom>
          <a:solidFill>
            <a:srgbClr val="83E3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4"/>
          <p:cNvSpPr/>
          <p:nvPr/>
        </p:nvSpPr>
        <p:spPr>
          <a:xfrm>
            <a:off x="2944084" y="812078"/>
            <a:ext cx="3501300" cy="3501300"/>
          </a:xfrm>
          <a:prstGeom prst="ellipse">
            <a:avLst/>
          </a:prstGeom>
          <a:solidFill>
            <a:srgbClr val="A1C3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6" name="Google Shape;86;p14"/>
          <p:cNvGrpSpPr/>
          <p:nvPr/>
        </p:nvGrpSpPr>
        <p:grpSpPr>
          <a:xfrm>
            <a:off x="4562258" y="2032864"/>
            <a:ext cx="2166000" cy="2166000"/>
            <a:chOff x="4562258" y="2032864"/>
            <a:chExt cx="2166000" cy="2166000"/>
          </a:xfrm>
        </p:grpSpPr>
        <p:sp>
          <p:nvSpPr>
            <p:cNvPr id="87" name="Google Shape;87;p14"/>
            <p:cNvSpPr/>
            <p:nvPr/>
          </p:nvSpPr>
          <p:spPr>
            <a:xfrm>
              <a:off x="4562258" y="2032864"/>
              <a:ext cx="2166000" cy="2166000"/>
            </a:xfrm>
            <a:prstGeom prst="ellipse">
              <a:avLst/>
            </a:prstGeom>
            <a:solidFill>
              <a:srgbClr val="0D5DD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4"/>
            <p:cNvSpPr txBox="1"/>
            <p:nvPr/>
          </p:nvSpPr>
          <p:spPr>
            <a:xfrm>
              <a:off x="5079846" y="2834728"/>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rgbClr val="FFFFFF"/>
                  </a:solidFill>
                  <a:latin typeface="Roboto"/>
                  <a:ea typeface="Roboto"/>
                  <a:cs typeface="Roboto"/>
                  <a:sym typeface="Roboto"/>
                </a:rPr>
                <a:t>Vestibulum congue </a:t>
              </a:r>
              <a:endParaRPr sz="1000">
                <a:solidFill>
                  <a:srgbClr val="FFFFFF"/>
                </a:solidFill>
                <a:latin typeface="Roboto"/>
                <a:ea typeface="Roboto"/>
                <a:cs typeface="Roboto"/>
                <a:sym typeface="Roboto"/>
              </a:endParaRPr>
            </a:p>
          </p:txBody>
        </p:sp>
      </p:grpSp>
      <p:grpSp>
        <p:nvGrpSpPr>
          <p:cNvPr id="89" name="Google Shape;89;p14"/>
          <p:cNvGrpSpPr/>
          <p:nvPr/>
        </p:nvGrpSpPr>
        <p:grpSpPr>
          <a:xfrm>
            <a:off x="2702876" y="2032864"/>
            <a:ext cx="2166000" cy="2166000"/>
            <a:chOff x="2702876" y="2032864"/>
            <a:chExt cx="2166000" cy="2166000"/>
          </a:xfrm>
        </p:grpSpPr>
        <p:sp>
          <p:nvSpPr>
            <p:cNvPr id="90" name="Google Shape;90;p14"/>
            <p:cNvSpPr/>
            <p:nvPr/>
          </p:nvSpPr>
          <p:spPr>
            <a:xfrm>
              <a:off x="2702876" y="2032864"/>
              <a:ext cx="2166000" cy="2166000"/>
            </a:xfrm>
            <a:prstGeom prst="ellipse">
              <a:avLst/>
            </a:prstGeom>
            <a:solidFill>
              <a:srgbClr val="0944A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4"/>
            <p:cNvSpPr txBox="1"/>
            <p:nvPr/>
          </p:nvSpPr>
          <p:spPr>
            <a:xfrm>
              <a:off x="2855281" y="2834728"/>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000">
                  <a:solidFill>
                    <a:srgbClr val="FFFFFF"/>
                  </a:solidFill>
                  <a:latin typeface="Roboto"/>
                  <a:ea typeface="Roboto"/>
                  <a:cs typeface="Roboto"/>
                  <a:sym typeface="Roboto"/>
                </a:rPr>
                <a:t>Vestibulum congue </a:t>
              </a:r>
              <a:endParaRPr sz="1000">
                <a:solidFill>
                  <a:srgbClr val="FFFFFF"/>
                </a:solidFill>
                <a:latin typeface="Roboto"/>
                <a:ea typeface="Roboto"/>
                <a:cs typeface="Roboto"/>
                <a:sym typeface="Roboto"/>
              </a:endParaRPr>
            </a:p>
          </p:txBody>
        </p:sp>
      </p:grpSp>
      <p:sp>
        <p:nvSpPr>
          <p:cNvPr id="92" name="Google Shape;92;p14"/>
          <p:cNvSpPr/>
          <p:nvPr/>
        </p:nvSpPr>
        <p:spPr>
          <a:xfrm>
            <a:off x="4084680" y="1946241"/>
            <a:ext cx="1225800" cy="1225800"/>
          </a:xfrm>
          <a:prstGeom prst="ellipse">
            <a:avLst/>
          </a:prstGeom>
          <a:solidFill>
            <a:srgbClr val="A1C3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4"/>
          <p:cNvSpPr/>
          <p:nvPr/>
        </p:nvSpPr>
        <p:spPr>
          <a:xfrm>
            <a:off x="2290075" y="671261"/>
            <a:ext cx="4644981" cy="4317437"/>
          </a:xfrm>
          <a:prstGeom prst="ellipse">
            <a:avLst/>
          </a:prstGeom>
          <a:solidFill>
            <a:srgbClr val="83E3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94" name="Google Shape;94;p14"/>
          <p:cNvGrpSpPr/>
          <p:nvPr/>
        </p:nvGrpSpPr>
        <p:grpSpPr>
          <a:xfrm>
            <a:off x="4551273" y="2396775"/>
            <a:ext cx="2089518" cy="1924548"/>
            <a:chOff x="4562258" y="2032864"/>
            <a:chExt cx="2166000" cy="2166000"/>
          </a:xfrm>
        </p:grpSpPr>
        <p:sp>
          <p:nvSpPr>
            <p:cNvPr id="95" name="Google Shape;95;p14"/>
            <p:cNvSpPr/>
            <p:nvPr/>
          </p:nvSpPr>
          <p:spPr>
            <a:xfrm>
              <a:off x="4562258" y="2032864"/>
              <a:ext cx="2166000" cy="2166000"/>
            </a:xfrm>
            <a:prstGeom prst="ellipse">
              <a:avLst/>
            </a:prstGeom>
            <a:solidFill>
              <a:srgbClr val="1D7E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b="1"/>
            </a:p>
          </p:txBody>
        </p:sp>
        <p:sp>
          <p:nvSpPr>
            <p:cNvPr id="96" name="Google Shape;96;p14"/>
            <p:cNvSpPr txBox="1"/>
            <p:nvPr/>
          </p:nvSpPr>
          <p:spPr>
            <a:xfrm>
              <a:off x="4868875" y="2764425"/>
              <a:ext cx="16725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Teacher’s Role and Well-being</a:t>
              </a:r>
              <a:endParaRPr sz="1600" b="1">
                <a:solidFill>
                  <a:srgbClr val="FFFFFF"/>
                </a:solidFill>
                <a:latin typeface="Roboto"/>
                <a:ea typeface="Roboto"/>
                <a:cs typeface="Roboto"/>
                <a:sym typeface="Roboto"/>
              </a:endParaRPr>
            </a:p>
          </p:txBody>
        </p:sp>
      </p:grpSp>
      <p:grpSp>
        <p:nvGrpSpPr>
          <p:cNvPr id="97" name="Google Shape;97;p14"/>
          <p:cNvGrpSpPr/>
          <p:nvPr/>
        </p:nvGrpSpPr>
        <p:grpSpPr>
          <a:xfrm>
            <a:off x="2672913" y="2475453"/>
            <a:ext cx="2089518" cy="1924548"/>
            <a:chOff x="2702876" y="2032864"/>
            <a:chExt cx="2166000" cy="2166000"/>
          </a:xfrm>
        </p:grpSpPr>
        <p:sp>
          <p:nvSpPr>
            <p:cNvPr id="98" name="Google Shape;98;p14"/>
            <p:cNvSpPr/>
            <p:nvPr/>
          </p:nvSpPr>
          <p:spPr>
            <a:xfrm>
              <a:off x="2702876" y="2032864"/>
              <a:ext cx="2166000" cy="2166000"/>
            </a:xfrm>
            <a:prstGeom prst="ellipse">
              <a:avLst/>
            </a:prstGeom>
            <a:solidFill>
              <a:srgbClr val="155B5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b="1"/>
            </a:p>
          </p:txBody>
        </p:sp>
        <p:sp>
          <p:nvSpPr>
            <p:cNvPr id="99" name="Google Shape;99;p14"/>
            <p:cNvSpPr txBox="1"/>
            <p:nvPr/>
          </p:nvSpPr>
          <p:spPr>
            <a:xfrm>
              <a:off x="2927574" y="2764425"/>
              <a:ext cx="17166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Child Protection and Well-being</a:t>
              </a:r>
              <a:endParaRPr sz="1600" b="1">
                <a:solidFill>
                  <a:srgbClr val="FFFFFF"/>
                </a:solidFill>
                <a:latin typeface="Roboto"/>
                <a:ea typeface="Roboto"/>
                <a:cs typeface="Roboto"/>
                <a:sym typeface="Roboto"/>
              </a:endParaRPr>
            </a:p>
          </p:txBody>
        </p:sp>
      </p:grpSp>
      <p:grpSp>
        <p:nvGrpSpPr>
          <p:cNvPr id="100" name="Google Shape;100;p14"/>
          <p:cNvGrpSpPr/>
          <p:nvPr/>
        </p:nvGrpSpPr>
        <p:grpSpPr>
          <a:xfrm>
            <a:off x="3603331" y="976022"/>
            <a:ext cx="2089518" cy="1924548"/>
            <a:chOff x="3611776" y="414352"/>
            <a:chExt cx="2166000" cy="2166000"/>
          </a:xfrm>
        </p:grpSpPr>
        <p:sp>
          <p:nvSpPr>
            <p:cNvPr id="101" name="Google Shape;101;p14"/>
            <p:cNvSpPr/>
            <p:nvPr/>
          </p:nvSpPr>
          <p:spPr>
            <a:xfrm>
              <a:off x="3611776" y="414352"/>
              <a:ext cx="2166000" cy="2166000"/>
            </a:xfrm>
            <a:prstGeom prst="ellipse">
              <a:avLst/>
            </a:prstGeom>
            <a:solidFill>
              <a:srgbClr val="249C9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2000" b="1"/>
            </a:p>
          </p:txBody>
        </p:sp>
        <p:sp>
          <p:nvSpPr>
            <p:cNvPr id="102" name="Google Shape;102;p14"/>
            <p:cNvSpPr txBox="1"/>
            <p:nvPr/>
          </p:nvSpPr>
          <p:spPr>
            <a:xfrm>
              <a:off x="3949521" y="1145903"/>
              <a:ext cx="1496100" cy="702900"/>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600" b="1">
                  <a:solidFill>
                    <a:srgbClr val="FFFFFF"/>
                  </a:solidFill>
                  <a:latin typeface="Roboto"/>
                  <a:ea typeface="Roboto"/>
                  <a:cs typeface="Roboto"/>
                  <a:sym typeface="Roboto"/>
                </a:rPr>
                <a:t>Psychosocial Support and Well-being</a:t>
              </a:r>
              <a:endParaRPr sz="1600" b="1">
                <a:solidFill>
                  <a:srgbClr val="FFFFFF"/>
                </a:solidFill>
                <a:latin typeface="Roboto"/>
                <a:ea typeface="Roboto"/>
                <a:cs typeface="Roboto"/>
                <a:sym typeface="Roboto"/>
              </a:endParaRPr>
            </a:p>
          </p:txBody>
        </p:sp>
      </p:grpSp>
      <p:sp>
        <p:nvSpPr>
          <p:cNvPr id="2" name="Slide Number Placeholder 1">
            <a:extLst>
              <a:ext uri="{FF2B5EF4-FFF2-40B4-BE49-F238E27FC236}">
                <a16:creationId xmlns:a16="http://schemas.microsoft.com/office/drawing/2014/main" id="{80B9E47D-5A7D-4D61-8156-C65EFA003906}"/>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2</a:t>
            </a:fld>
            <a:endParaRPr lang="en"/>
          </a:p>
        </p:txBody>
      </p:sp>
      <p:pic>
        <p:nvPicPr>
          <p:cNvPr id="48" name="Picture 47">
            <a:extLst>
              <a:ext uri="{FF2B5EF4-FFF2-40B4-BE49-F238E27FC236}">
                <a16:creationId xmlns:a16="http://schemas.microsoft.com/office/drawing/2014/main" id="{03B28C4C-1C9C-43DE-9EB3-49142548FAE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1933" y="145074"/>
            <a:ext cx="781050" cy="521335"/>
          </a:xfrm>
          <a:prstGeom prst="rect">
            <a:avLst/>
          </a:prstGeom>
          <a:noFill/>
          <a:ln>
            <a:noFill/>
          </a:ln>
        </p:spPr>
      </p:pic>
      <p:pic>
        <p:nvPicPr>
          <p:cNvPr id="51" name="Picture 50">
            <a:extLst>
              <a:ext uri="{FF2B5EF4-FFF2-40B4-BE49-F238E27FC236}">
                <a16:creationId xmlns:a16="http://schemas.microsoft.com/office/drawing/2014/main" id="{CF9D618B-1E34-4947-A669-83631CCB7C2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017" y="85383"/>
            <a:ext cx="571500" cy="640715"/>
          </a:xfrm>
          <a:prstGeom prst="rect">
            <a:avLst/>
          </a:prstGeom>
          <a:noFill/>
          <a:ln>
            <a:noFill/>
          </a:ln>
        </p:spPr>
      </p:pic>
      <p:pic>
        <p:nvPicPr>
          <p:cNvPr id="52" name="Picture 51">
            <a:extLst>
              <a:ext uri="{FF2B5EF4-FFF2-40B4-BE49-F238E27FC236}">
                <a16:creationId xmlns:a16="http://schemas.microsoft.com/office/drawing/2014/main" id="{1843F9D0-0D48-4810-8CDA-B2B73AB54CA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35882" y="168570"/>
            <a:ext cx="2918460" cy="47434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graphicFrame>
        <p:nvGraphicFramePr>
          <p:cNvPr id="107" name="Google Shape;107;p15"/>
          <p:cNvGraphicFramePr/>
          <p:nvPr>
            <p:extLst>
              <p:ext uri="{D42A27DB-BD31-4B8C-83A1-F6EECF244321}">
                <p14:modId xmlns:p14="http://schemas.microsoft.com/office/powerpoint/2010/main" val="3960611992"/>
              </p:ext>
            </p:extLst>
          </p:nvPr>
        </p:nvGraphicFramePr>
        <p:xfrm>
          <a:off x="1742650" y="631102"/>
          <a:ext cx="5658700" cy="4228915"/>
        </p:xfrm>
        <a:graphic>
          <a:graphicData uri="http://schemas.openxmlformats.org/drawingml/2006/table">
            <a:tbl>
              <a:tblPr>
                <a:noFill/>
                <a:tableStyleId>{B63B52D9-A2A1-4D73-A352-9BBF4A19E229}</a:tableStyleId>
              </a:tblPr>
              <a:tblGrid>
                <a:gridCol w="5658700">
                  <a:extLst>
                    <a:ext uri="{9D8B030D-6E8A-4147-A177-3AD203B41FA5}">
                      <a16:colId xmlns:a16="http://schemas.microsoft.com/office/drawing/2014/main" val="20000"/>
                    </a:ext>
                  </a:extLst>
                </a:gridCol>
              </a:tblGrid>
              <a:tr h="366300">
                <a:tc>
                  <a:txBody>
                    <a:bodyPr/>
                    <a:lstStyle/>
                    <a:p>
                      <a:pPr marL="0" lvl="0" indent="0" algn="ctr" rtl="0">
                        <a:spcBef>
                          <a:spcPts val="0"/>
                        </a:spcBef>
                        <a:spcAft>
                          <a:spcPts val="0"/>
                        </a:spcAft>
                        <a:buNone/>
                      </a:pPr>
                      <a:r>
                        <a:rPr lang="en" b="1" dirty="0"/>
                        <a:t>Introduction &amp; Welcome (15 minutes)</a:t>
                      </a:r>
                      <a:endParaRPr b="1" dirty="0"/>
                    </a:p>
                  </a:txBody>
                  <a:tcPr marL="91425" marR="91425" marT="91425" marB="91425">
                    <a:lnL w="28575" cap="flat" cmpd="sng">
                      <a:solidFill>
                        <a:srgbClr val="1D7E74"/>
                      </a:solidFill>
                      <a:prstDash val="solid"/>
                      <a:round/>
                      <a:headEnd type="none" w="sm" len="sm"/>
                      <a:tailEnd type="none" w="sm" len="sm"/>
                    </a:lnL>
                    <a:lnR w="28575" cap="flat" cmpd="sng">
                      <a:solidFill>
                        <a:srgbClr val="1D7E74"/>
                      </a:solidFill>
                      <a:prstDash val="solid"/>
                      <a:round/>
                      <a:headEnd type="none" w="sm" len="sm"/>
                      <a:tailEnd type="none" w="sm" len="sm"/>
                    </a:lnR>
                    <a:lnT w="28575" cap="flat" cmpd="sng">
                      <a:solidFill>
                        <a:srgbClr val="1D7E74"/>
                      </a:solidFill>
                      <a:prstDash val="solid"/>
                      <a:round/>
                      <a:headEnd type="none" w="sm" len="sm"/>
                      <a:tailEnd type="none" w="sm" len="sm"/>
                    </a:lnT>
                    <a:lnB w="28575" cap="flat" cmpd="sng">
                      <a:solidFill>
                        <a:srgbClr val="1D7E74"/>
                      </a:solidFill>
                      <a:prstDash val="solid"/>
                      <a:round/>
                      <a:headEnd type="none" w="sm" len="sm"/>
                      <a:tailEnd type="none" w="sm" len="sm"/>
                    </a:lnB>
                  </a:tcPr>
                </a:tc>
                <a:extLst>
                  <a:ext uri="{0D108BD9-81ED-4DB2-BD59-A6C34878D82A}">
                    <a16:rowId xmlns:a16="http://schemas.microsoft.com/office/drawing/2014/main" val="10000"/>
                  </a:ext>
                </a:extLst>
              </a:tr>
              <a:tr h="960650">
                <a:tc>
                  <a:txBody>
                    <a:bodyPr/>
                    <a:lstStyle/>
                    <a:p>
                      <a:pPr marL="0" lvl="0" indent="0" algn="l" rtl="0">
                        <a:spcBef>
                          <a:spcPts val="0"/>
                        </a:spcBef>
                        <a:spcAft>
                          <a:spcPts val="0"/>
                        </a:spcAft>
                        <a:buNone/>
                      </a:pPr>
                      <a:r>
                        <a:rPr lang="en" b="1"/>
                        <a:t>Session 1:</a:t>
                      </a:r>
                      <a:r>
                        <a:rPr lang="en"/>
                        <a:t> Well-being &amp; Psychosocial Support (45 min)</a:t>
                      </a:r>
                      <a:endParaRPr/>
                    </a:p>
                    <a:p>
                      <a:pPr marL="457200" lvl="0" indent="-317500" algn="l" rtl="0">
                        <a:spcBef>
                          <a:spcPts val="0"/>
                        </a:spcBef>
                        <a:spcAft>
                          <a:spcPts val="0"/>
                        </a:spcAft>
                        <a:buSzPts val="1400"/>
                        <a:buChar char="●"/>
                      </a:pPr>
                      <a:r>
                        <a:rPr lang="en" b="1"/>
                        <a:t>Reflect: </a:t>
                      </a:r>
                      <a:r>
                        <a:rPr lang="en"/>
                        <a:t>The Impact of COVID-19 on Our Community (25 min)</a:t>
                      </a:r>
                      <a:endParaRPr/>
                    </a:p>
                    <a:p>
                      <a:pPr marL="457200" lvl="0" indent="-317500" algn="l" rtl="0">
                        <a:spcBef>
                          <a:spcPts val="0"/>
                        </a:spcBef>
                        <a:spcAft>
                          <a:spcPts val="0"/>
                        </a:spcAft>
                        <a:buSzPts val="1400"/>
                        <a:buChar char="●"/>
                      </a:pPr>
                      <a:r>
                        <a:rPr lang="en" b="1"/>
                        <a:t>Learn: </a:t>
                      </a:r>
                      <a:r>
                        <a:rPr lang="en"/>
                        <a:t>Distress, Well-being &amp; Psychosocial Support (20 min)</a:t>
                      </a:r>
                      <a:endParaRPr/>
                    </a:p>
                    <a:p>
                      <a:pPr marL="0" lvl="0" indent="0" algn="l" rtl="0">
                        <a:spcBef>
                          <a:spcPts val="0"/>
                        </a:spcBef>
                        <a:spcAft>
                          <a:spcPts val="0"/>
                        </a:spcAft>
                        <a:buNone/>
                      </a:pPr>
                      <a:endParaRPr/>
                    </a:p>
                  </a:txBody>
                  <a:tcPr marL="91425" marR="91425" marT="91425" marB="91425">
                    <a:lnL w="28575" cap="flat" cmpd="sng">
                      <a:solidFill>
                        <a:srgbClr val="1D7E74"/>
                      </a:solidFill>
                      <a:prstDash val="solid"/>
                      <a:round/>
                      <a:headEnd type="none" w="sm" len="sm"/>
                      <a:tailEnd type="none" w="sm" len="sm"/>
                    </a:lnL>
                    <a:lnR w="28575" cap="flat" cmpd="sng">
                      <a:solidFill>
                        <a:srgbClr val="1D7E74"/>
                      </a:solidFill>
                      <a:prstDash val="solid"/>
                      <a:round/>
                      <a:headEnd type="none" w="sm" len="sm"/>
                      <a:tailEnd type="none" w="sm" len="sm"/>
                    </a:lnR>
                    <a:lnT w="28575" cap="flat" cmpd="sng">
                      <a:solidFill>
                        <a:srgbClr val="1D7E74"/>
                      </a:solidFill>
                      <a:prstDash val="solid"/>
                      <a:round/>
                      <a:headEnd type="none" w="sm" len="sm"/>
                      <a:tailEnd type="none" w="sm" len="sm"/>
                    </a:lnT>
                    <a:lnB w="28575" cap="flat" cmpd="sng">
                      <a:solidFill>
                        <a:srgbClr val="1D7E74"/>
                      </a:solidFill>
                      <a:prstDash val="solid"/>
                      <a:round/>
                      <a:headEnd type="none" w="sm" len="sm"/>
                      <a:tailEnd type="none" w="sm" len="sm"/>
                    </a:lnB>
                  </a:tcPr>
                </a:tc>
                <a:extLst>
                  <a:ext uri="{0D108BD9-81ED-4DB2-BD59-A6C34878D82A}">
                    <a16:rowId xmlns:a16="http://schemas.microsoft.com/office/drawing/2014/main" val="10001"/>
                  </a:ext>
                </a:extLst>
              </a:tr>
              <a:tr h="960650">
                <a:tc>
                  <a:txBody>
                    <a:bodyPr/>
                    <a:lstStyle/>
                    <a:p>
                      <a:pPr marL="0" lvl="0" indent="0" algn="l" rtl="0">
                        <a:spcBef>
                          <a:spcPts val="0"/>
                        </a:spcBef>
                        <a:spcAft>
                          <a:spcPts val="0"/>
                        </a:spcAft>
                        <a:buNone/>
                      </a:pPr>
                      <a:r>
                        <a:rPr lang="en" b="1"/>
                        <a:t>Session 2: </a:t>
                      </a:r>
                      <a:r>
                        <a:rPr lang="en"/>
                        <a:t>Supporting Teacher Well-being (1 hour)</a:t>
                      </a:r>
                      <a:endParaRPr/>
                    </a:p>
                    <a:p>
                      <a:pPr marL="457200" lvl="0" indent="-317500" algn="l" rtl="0">
                        <a:spcBef>
                          <a:spcPts val="0"/>
                        </a:spcBef>
                        <a:spcAft>
                          <a:spcPts val="0"/>
                        </a:spcAft>
                        <a:buSzPts val="1400"/>
                        <a:buChar char="●"/>
                      </a:pPr>
                      <a:r>
                        <a:rPr lang="en" b="1"/>
                        <a:t>Reflect:</a:t>
                      </a:r>
                      <a:r>
                        <a:rPr lang="en"/>
                        <a:t> Why Is Teacher Well-being Important? (10 min)</a:t>
                      </a:r>
                      <a:endParaRPr/>
                    </a:p>
                    <a:p>
                      <a:pPr marL="457200" lvl="0" indent="-317500" algn="l" rtl="0">
                        <a:spcBef>
                          <a:spcPts val="0"/>
                        </a:spcBef>
                        <a:spcAft>
                          <a:spcPts val="0"/>
                        </a:spcAft>
                        <a:buSzPts val="1400"/>
                        <a:buChar char="●"/>
                      </a:pPr>
                      <a:r>
                        <a:rPr lang="en" b="1"/>
                        <a:t>Learn &amp; Practice:</a:t>
                      </a:r>
                      <a:r>
                        <a:rPr lang="en"/>
                        <a:t> Supporting Teacher Well-being (45 min)</a:t>
                      </a:r>
                      <a:endParaRPr/>
                    </a:p>
                    <a:p>
                      <a:pPr marL="457200" lvl="0" indent="-317500" algn="l" rtl="0">
                        <a:spcBef>
                          <a:spcPts val="0"/>
                        </a:spcBef>
                        <a:spcAft>
                          <a:spcPts val="0"/>
                        </a:spcAft>
                        <a:buSzPts val="1400"/>
                        <a:buChar char="●"/>
                      </a:pPr>
                      <a:r>
                        <a:rPr lang="en" b="1"/>
                        <a:t>Plan: </a:t>
                      </a:r>
                      <a:r>
                        <a:rPr lang="en"/>
                        <a:t>Mini-Action Plan to Promote Teacher Well-being (5 min)</a:t>
                      </a:r>
                      <a:endParaRPr/>
                    </a:p>
                  </a:txBody>
                  <a:tcPr marL="91425" marR="91425" marT="91425" marB="91425">
                    <a:lnL w="28575" cap="flat" cmpd="sng">
                      <a:solidFill>
                        <a:srgbClr val="1D7E74"/>
                      </a:solidFill>
                      <a:prstDash val="solid"/>
                      <a:round/>
                      <a:headEnd type="none" w="sm" len="sm"/>
                      <a:tailEnd type="none" w="sm" len="sm"/>
                    </a:lnL>
                    <a:lnR w="28575" cap="flat" cmpd="sng">
                      <a:solidFill>
                        <a:srgbClr val="1D7E74"/>
                      </a:solidFill>
                      <a:prstDash val="solid"/>
                      <a:round/>
                      <a:headEnd type="none" w="sm" len="sm"/>
                      <a:tailEnd type="none" w="sm" len="sm"/>
                    </a:lnR>
                    <a:lnT w="28575" cap="flat" cmpd="sng">
                      <a:solidFill>
                        <a:srgbClr val="1D7E74"/>
                      </a:solidFill>
                      <a:prstDash val="solid"/>
                      <a:round/>
                      <a:headEnd type="none" w="sm" len="sm"/>
                      <a:tailEnd type="none" w="sm" len="sm"/>
                    </a:lnT>
                    <a:lnB w="28575" cap="flat" cmpd="sng">
                      <a:solidFill>
                        <a:srgbClr val="1D7E74"/>
                      </a:solidFill>
                      <a:prstDash val="solid"/>
                      <a:round/>
                      <a:headEnd type="none" w="sm" len="sm"/>
                      <a:tailEnd type="none" w="sm" len="sm"/>
                    </a:lnB>
                  </a:tcPr>
                </a:tc>
                <a:extLst>
                  <a:ext uri="{0D108BD9-81ED-4DB2-BD59-A6C34878D82A}">
                    <a16:rowId xmlns:a16="http://schemas.microsoft.com/office/drawing/2014/main" val="10002"/>
                  </a:ext>
                </a:extLst>
              </a:tr>
              <a:tr h="960650">
                <a:tc>
                  <a:txBody>
                    <a:bodyPr/>
                    <a:lstStyle/>
                    <a:p>
                      <a:pPr marL="0" lvl="0" indent="0" algn="l" rtl="0">
                        <a:spcBef>
                          <a:spcPts val="0"/>
                        </a:spcBef>
                        <a:spcAft>
                          <a:spcPts val="0"/>
                        </a:spcAft>
                        <a:buNone/>
                      </a:pPr>
                      <a:r>
                        <a:rPr lang="en" b="1"/>
                        <a:t>Session 3: </a:t>
                      </a:r>
                      <a:r>
                        <a:rPr lang="en"/>
                        <a:t>Supporting Learning Well-being (1 hour)</a:t>
                      </a:r>
                      <a:endParaRPr/>
                    </a:p>
                    <a:p>
                      <a:pPr marL="457200" lvl="0" indent="-317500" algn="l" rtl="0">
                        <a:spcBef>
                          <a:spcPts val="0"/>
                        </a:spcBef>
                        <a:spcAft>
                          <a:spcPts val="0"/>
                        </a:spcAft>
                        <a:buClr>
                          <a:schemeClr val="dk1"/>
                        </a:buClr>
                        <a:buSzPts val="1400"/>
                        <a:buChar char="●"/>
                      </a:pPr>
                      <a:r>
                        <a:rPr lang="en" b="1">
                          <a:solidFill>
                            <a:schemeClr val="dk1"/>
                          </a:solidFill>
                        </a:rPr>
                        <a:t>Reflect: </a:t>
                      </a:r>
                      <a:r>
                        <a:rPr lang="en">
                          <a:solidFill>
                            <a:schemeClr val="dk1"/>
                          </a:solidFill>
                        </a:rPr>
                        <a:t>Recognizing Signs of Distress in Learners (25 min)</a:t>
                      </a:r>
                      <a:endParaRPr>
                        <a:solidFill>
                          <a:schemeClr val="dk1"/>
                        </a:solidFill>
                      </a:endParaRPr>
                    </a:p>
                    <a:p>
                      <a:pPr marL="457200" lvl="0" indent="-317500" algn="l" rtl="0">
                        <a:spcBef>
                          <a:spcPts val="0"/>
                        </a:spcBef>
                        <a:spcAft>
                          <a:spcPts val="0"/>
                        </a:spcAft>
                        <a:buClr>
                          <a:schemeClr val="dk1"/>
                        </a:buClr>
                        <a:buSzPts val="1400"/>
                        <a:buChar char="●"/>
                      </a:pPr>
                      <a:r>
                        <a:rPr lang="en" b="1">
                          <a:solidFill>
                            <a:schemeClr val="dk1"/>
                          </a:solidFill>
                        </a:rPr>
                        <a:t>Learn &amp; Practice: </a:t>
                      </a:r>
                      <a:r>
                        <a:rPr lang="en"/>
                        <a:t>PSS Strategies to Support Learner Well-being (30 min)</a:t>
                      </a:r>
                      <a:endParaRPr>
                        <a:solidFill>
                          <a:schemeClr val="dk1"/>
                        </a:solidFill>
                      </a:endParaRPr>
                    </a:p>
                    <a:p>
                      <a:pPr marL="457200" lvl="0" indent="-317500" algn="l" rtl="0">
                        <a:spcBef>
                          <a:spcPts val="0"/>
                        </a:spcBef>
                        <a:spcAft>
                          <a:spcPts val="0"/>
                        </a:spcAft>
                        <a:buClr>
                          <a:schemeClr val="dk1"/>
                        </a:buClr>
                        <a:buSzPts val="1400"/>
                        <a:buChar char="●"/>
                      </a:pPr>
                      <a:r>
                        <a:rPr lang="en" b="1">
                          <a:solidFill>
                            <a:schemeClr val="dk1"/>
                          </a:solidFill>
                        </a:rPr>
                        <a:t>Plan: </a:t>
                      </a:r>
                      <a:r>
                        <a:rPr lang="en">
                          <a:solidFill>
                            <a:schemeClr val="dk1"/>
                          </a:solidFill>
                        </a:rPr>
                        <a:t>Mini-Action Plan to Promote Learner Well-being (5 min)</a:t>
                      </a:r>
                      <a:endParaRPr/>
                    </a:p>
                  </a:txBody>
                  <a:tcPr marL="91425" marR="91425" marT="91425" marB="91425">
                    <a:lnL w="28575" cap="flat" cmpd="sng">
                      <a:solidFill>
                        <a:srgbClr val="1D7E74"/>
                      </a:solidFill>
                      <a:prstDash val="solid"/>
                      <a:round/>
                      <a:headEnd type="none" w="sm" len="sm"/>
                      <a:tailEnd type="none" w="sm" len="sm"/>
                    </a:lnL>
                    <a:lnR w="28575" cap="flat" cmpd="sng">
                      <a:solidFill>
                        <a:srgbClr val="1D7E74"/>
                      </a:solidFill>
                      <a:prstDash val="solid"/>
                      <a:round/>
                      <a:headEnd type="none" w="sm" len="sm"/>
                      <a:tailEnd type="none" w="sm" len="sm"/>
                    </a:lnR>
                    <a:lnT w="28575" cap="flat" cmpd="sng">
                      <a:solidFill>
                        <a:srgbClr val="1D7E74"/>
                      </a:solidFill>
                      <a:prstDash val="solid"/>
                      <a:round/>
                      <a:headEnd type="none" w="sm" len="sm"/>
                      <a:tailEnd type="none" w="sm" len="sm"/>
                    </a:lnT>
                    <a:lnB w="28575" cap="flat" cmpd="sng">
                      <a:solidFill>
                        <a:srgbClr val="1D7E74"/>
                      </a:solidFill>
                      <a:prstDash val="solid"/>
                      <a:round/>
                      <a:headEnd type="none" w="sm" len="sm"/>
                      <a:tailEnd type="none" w="sm" len="sm"/>
                    </a:lnB>
                  </a:tcPr>
                </a:tc>
                <a:extLst>
                  <a:ext uri="{0D108BD9-81ED-4DB2-BD59-A6C34878D82A}">
                    <a16:rowId xmlns:a16="http://schemas.microsoft.com/office/drawing/2014/main" val="10003"/>
                  </a:ext>
                </a:extLst>
              </a:tr>
              <a:tr h="510475">
                <a:tc>
                  <a:txBody>
                    <a:bodyPr/>
                    <a:lstStyle/>
                    <a:p>
                      <a:pPr marL="0" lvl="0" indent="0" algn="ctr" rtl="0">
                        <a:spcBef>
                          <a:spcPts val="0"/>
                        </a:spcBef>
                        <a:spcAft>
                          <a:spcPts val="0"/>
                        </a:spcAft>
                        <a:buNone/>
                      </a:pPr>
                      <a:r>
                        <a:rPr lang="en" b="1" dirty="0"/>
                        <a:t>Concluding Reflection (15 minutes)</a:t>
                      </a:r>
                      <a:endParaRPr b="1" dirty="0"/>
                    </a:p>
                  </a:txBody>
                  <a:tcPr marL="91425" marR="91425" marT="91425" marB="91425">
                    <a:lnL w="28575" cap="flat" cmpd="sng">
                      <a:solidFill>
                        <a:srgbClr val="1D7E74"/>
                      </a:solidFill>
                      <a:prstDash val="solid"/>
                      <a:round/>
                      <a:headEnd type="none" w="sm" len="sm"/>
                      <a:tailEnd type="none" w="sm" len="sm"/>
                    </a:lnL>
                    <a:lnR w="28575" cap="flat" cmpd="sng">
                      <a:solidFill>
                        <a:srgbClr val="1D7E74"/>
                      </a:solidFill>
                      <a:prstDash val="solid"/>
                      <a:round/>
                      <a:headEnd type="none" w="sm" len="sm"/>
                      <a:tailEnd type="none" w="sm" len="sm"/>
                    </a:lnR>
                    <a:lnT w="28575" cap="flat" cmpd="sng">
                      <a:solidFill>
                        <a:srgbClr val="1D7E74"/>
                      </a:solidFill>
                      <a:prstDash val="solid"/>
                      <a:round/>
                      <a:headEnd type="none" w="sm" len="sm"/>
                      <a:tailEnd type="none" w="sm" len="sm"/>
                    </a:lnT>
                    <a:lnB w="28575" cap="flat" cmpd="sng">
                      <a:solidFill>
                        <a:srgbClr val="1D7E74"/>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
        <p:nvSpPr>
          <p:cNvPr id="2" name="Slide Number Placeholder 1">
            <a:extLst>
              <a:ext uri="{FF2B5EF4-FFF2-40B4-BE49-F238E27FC236}">
                <a16:creationId xmlns:a16="http://schemas.microsoft.com/office/drawing/2014/main" id="{90E28E4B-92B1-4FF9-866E-3CEECE7EC37C}"/>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3</a:t>
            </a:fld>
            <a:endParaRPr lang="en"/>
          </a:p>
        </p:txBody>
      </p:sp>
      <p:pic>
        <p:nvPicPr>
          <p:cNvPr id="6" name="Picture 5">
            <a:extLst>
              <a:ext uri="{FF2B5EF4-FFF2-40B4-BE49-F238E27FC236}">
                <a16:creationId xmlns:a16="http://schemas.microsoft.com/office/drawing/2014/main" id="{BFC7D44E-EDDF-4A8A-9A29-6DE29117973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1933" y="145074"/>
            <a:ext cx="781050" cy="521335"/>
          </a:xfrm>
          <a:prstGeom prst="rect">
            <a:avLst/>
          </a:prstGeom>
          <a:noFill/>
          <a:ln>
            <a:noFill/>
          </a:ln>
        </p:spPr>
      </p:pic>
      <p:pic>
        <p:nvPicPr>
          <p:cNvPr id="9" name="Picture 8">
            <a:extLst>
              <a:ext uri="{FF2B5EF4-FFF2-40B4-BE49-F238E27FC236}">
                <a16:creationId xmlns:a16="http://schemas.microsoft.com/office/drawing/2014/main" id="{8C7A73E3-48D1-430D-8B54-33BED748B8D4}"/>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017" y="85383"/>
            <a:ext cx="571500" cy="640715"/>
          </a:xfrm>
          <a:prstGeom prst="rect">
            <a:avLst/>
          </a:prstGeom>
          <a:noFill/>
          <a:ln>
            <a:noFill/>
          </a:ln>
        </p:spPr>
      </p:pic>
      <p:pic>
        <p:nvPicPr>
          <p:cNvPr id="10" name="Picture 9">
            <a:extLst>
              <a:ext uri="{FF2B5EF4-FFF2-40B4-BE49-F238E27FC236}">
                <a16:creationId xmlns:a16="http://schemas.microsoft.com/office/drawing/2014/main" id="{14456F31-946A-4619-8C2F-435DF7865D5F}"/>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35882" y="168570"/>
            <a:ext cx="2918460" cy="47434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6"/>
          <p:cNvSpPr txBox="1">
            <a:spLocks noGrp="1"/>
          </p:cNvSpPr>
          <p:nvPr>
            <p:ph type="title"/>
          </p:nvPr>
        </p:nvSpPr>
        <p:spPr>
          <a:xfrm>
            <a:off x="311700" y="658512"/>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Training Objectives</a:t>
            </a:r>
            <a:endParaRPr dirty="0"/>
          </a:p>
        </p:txBody>
      </p:sp>
      <p:sp>
        <p:nvSpPr>
          <p:cNvPr id="113" name="Google Shape;113;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By the end of the training, teachers will be able to:</a:t>
            </a:r>
            <a:endParaRPr dirty="0"/>
          </a:p>
          <a:p>
            <a:pPr marL="457200" lvl="0" indent="-342900" algn="l" rtl="0">
              <a:lnSpc>
                <a:spcPct val="100000"/>
              </a:lnSpc>
              <a:spcBef>
                <a:spcPts val="1600"/>
              </a:spcBef>
              <a:spcAft>
                <a:spcPts val="0"/>
              </a:spcAft>
              <a:buSzPts val="1800"/>
              <a:buChar char="●"/>
            </a:pPr>
            <a:r>
              <a:rPr lang="en" dirty="0"/>
              <a:t>Explain key definitions and concepts of PSS and well-being in light of the COVID-19 pandemic.</a:t>
            </a:r>
            <a:endParaRPr dirty="0"/>
          </a:p>
          <a:p>
            <a:pPr marL="457200" lvl="0" indent="-342900" algn="l" rtl="0">
              <a:lnSpc>
                <a:spcPct val="100000"/>
              </a:lnSpc>
              <a:spcBef>
                <a:spcPts val="1600"/>
              </a:spcBef>
              <a:spcAft>
                <a:spcPts val="0"/>
              </a:spcAft>
              <a:buSzPts val="1800"/>
              <a:buChar char="●"/>
            </a:pPr>
            <a:r>
              <a:rPr lang="en" dirty="0"/>
              <a:t>Recognize the impact of the COVID-19 pandemic on their own well-being as well as that of the learners.</a:t>
            </a:r>
            <a:endParaRPr dirty="0"/>
          </a:p>
          <a:p>
            <a:pPr marL="457200" lvl="0" indent="-342900" algn="l" rtl="0">
              <a:lnSpc>
                <a:spcPct val="100000"/>
              </a:lnSpc>
              <a:spcBef>
                <a:spcPts val="1600"/>
              </a:spcBef>
              <a:spcAft>
                <a:spcPts val="0"/>
              </a:spcAft>
              <a:buSzPts val="1800"/>
              <a:buChar char="●"/>
            </a:pPr>
            <a:r>
              <a:rPr lang="en" dirty="0"/>
              <a:t>Identify strategies to manage their stress and support their own well-being in light of the COVID-19 pandemic.</a:t>
            </a:r>
            <a:endParaRPr dirty="0"/>
          </a:p>
          <a:p>
            <a:pPr marL="457200" lvl="0" indent="-342900" algn="l" rtl="0">
              <a:lnSpc>
                <a:spcPct val="100000"/>
              </a:lnSpc>
              <a:spcBef>
                <a:spcPts val="1600"/>
              </a:spcBef>
              <a:spcAft>
                <a:spcPts val="1600"/>
              </a:spcAft>
              <a:buSzPts val="1800"/>
              <a:buChar char="●"/>
            </a:pPr>
            <a:r>
              <a:rPr lang="en" dirty="0"/>
              <a:t>Identify PSS strategies to support learners’ well-being and continued learning in light of the COVID-19 pandemic.</a:t>
            </a:r>
            <a:endParaRPr dirty="0">
              <a:solidFill>
                <a:srgbClr val="FF0000"/>
              </a:solidFill>
            </a:endParaRPr>
          </a:p>
        </p:txBody>
      </p:sp>
      <p:sp>
        <p:nvSpPr>
          <p:cNvPr id="2" name="Slide Number Placeholder 1">
            <a:extLst>
              <a:ext uri="{FF2B5EF4-FFF2-40B4-BE49-F238E27FC236}">
                <a16:creationId xmlns:a16="http://schemas.microsoft.com/office/drawing/2014/main" id="{A4E90DA9-0707-49FE-9E3A-829BA893AD12}"/>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4</a:t>
            </a:fld>
            <a:endParaRPr lang="en"/>
          </a:p>
        </p:txBody>
      </p:sp>
      <p:pic>
        <p:nvPicPr>
          <p:cNvPr id="8" name="Picture 7">
            <a:extLst>
              <a:ext uri="{FF2B5EF4-FFF2-40B4-BE49-F238E27FC236}">
                <a16:creationId xmlns:a16="http://schemas.microsoft.com/office/drawing/2014/main" id="{E4CF8D4A-9394-4267-981D-E8CCF7F1F43C}"/>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1933" y="145074"/>
            <a:ext cx="781050" cy="521335"/>
          </a:xfrm>
          <a:prstGeom prst="rect">
            <a:avLst/>
          </a:prstGeom>
          <a:noFill/>
          <a:ln>
            <a:noFill/>
          </a:ln>
        </p:spPr>
      </p:pic>
      <p:pic>
        <p:nvPicPr>
          <p:cNvPr id="10" name="Picture 9">
            <a:extLst>
              <a:ext uri="{FF2B5EF4-FFF2-40B4-BE49-F238E27FC236}">
                <a16:creationId xmlns:a16="http://schemas.microsoft.com/office/drawing/2014/main" id="{65DE8C7E-EDA5-479E-B604-A16BEC3C2BCE}"/>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017" y="85383"/>
            <a:ext cx="571500" cy="640715"/>
          </a:xfrm>
          <a:prstGeom prst="rect">
            <a:avLst/>
          </a:prstGeom>
          <a:noFill/>
          <a:ln>
            <a:noFill/>
          </a:ln>
        </p:spPr>
      </p:pic>
      <p:pic>
        <p:nvPicPr>
          <p:cNvPr id="11" name="Picture 10">
            <a:extLst>
              <a:ext uri="{FF2B5EF4-FFF2-40B4-BE49-F238E27FC236}">
                <a16:creationId xmlns:a16="http://schemas.microsoft.com/office/drawing/2014/main" id="{4BDA5A4A-46C1-49DA-BD29-E7F47FF0577F}"/>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35882" y="168570"/>
            <a:ext cx="2918460" cy="47434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7"/>
          <p:cNvSpPr txBox="1">
            <a:spLocks noGrp="1"/>
          </p:cNvSpPr>
          <p:nvPr>
            <p:ph type="title"/>
          </p:nvPr>
        </p:nvSpPr>
        <p:spPr>
          <a:xfrm>
            <a:off x="311700" y="644669"/>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Session 1: Supporting Teacher Well-being Objectives</a:t>
            </a:r>
            <a:endParaRPr dirty="0"/>
          </a:p>
        </p:txBody>
      </p:sp>
      <p:sp>
        <p:nvSpPr>
          <p:cNvPr id="119" name="Google Shape;119;p17"/>
          <p:cNvSpPr txBox="1">
            <a:spLocks noGrp="1"/>
          </p:cNvSpPr>
          <p:nvPr>
            <p:ph type="body" idx="1"/>
          </p:nvPr>
        </p:nvSpPr>
        <p:spPr>
          <a:xfrm>
            <a:off x="311700" y="1574886"/>
            <a:ext cx="8520600" cy="2524503"/>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dirty="0"/>
              <a:t>By the end of this session, you will be able to:</a:t>
            </a:r>
            <a:endParaRPr dirty="0"/>
          </a:p>
          <a:p>
            <a:pPr marL="457200" lvl="0" indent="-342900" algn="l" rtl="0">
              <a:spcBef>
                <a:spcPts val="1600"/>
              </a:spcBef>
              <a:spcAft>
                <a:spcPts val="0"/>
              </a:spcAft>
              <a:buSzPts val="1800"/>
              <a:buChar char="●"/>
            </a:pPr>
            <a:r>
              <a:rPr lang="en" dirty="0"/>
              <a:t>Explain the impact of COVID-19 on the well-being of teachers, learners, and the community.</a:t>
            </a:r>
            <a:endParaRPr dirty="0"/>
          </a:p>
          <a:p>
            <a:pPr marL="457200" lvl="0" indent="-342900" algn="l" rtl="0">
              <a:spcBef>
                <a:spcPts val="1600"/>
              </a:spcBef>
              <a:spcAft>
                <a:spcPts val="1600"/>
              </a:spcAft>
              <a:buSzPts val="1800"/>
              <a:buChar char="●"/>
            </a:pPr>
            <a:r>
              <a:rPr lang="en" dirty="0"/>
              <a:t>Define key terms related to psychosocial support and well-being and examine how they are related.</a:t>
            </a:r>
            <a:endParaRPr dirty="0"/>
          </a:p>
        </p:txBody>
      </p:sp>
      <p:sp>
        <p:nvSpPr>
          <p:cNvPr id="2" name="Slide Number Placeholder 1">
            <a:extLst>
              <a:ext uri="{FF2B5EF4-FFF2-40B4-BE49-F238E27FC236}">
                <a16:creationId xmlns:a16="http://schemas.microsoft.com/office/drawing/2014/main" id="{3F46187A-18AE-4F98-BC80-A4380A77B5A1}"/>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5</a:t>
            </a:fld>
            <a:endParaRPr lang="en"/>
          </a:p>
        </p:txBody>
      </p:sp>
      <p:pic>
        <p:nvPicPr>
          <p:cNvPr id="7" name="Picture 6">
            <a:extLst>
              <a:ext uri="{FF2B5EF4-FFF2-40B4-BE49-F238E27FC236}">
                <a16:creationId xmlns:a16="http://schemas.microsoft.com/office/drawing/2014/main" id="{0C72B7D6-C634-4D02-8A36-BCD1DD0C6FAD}"/>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1933" y="145074"/>
            <a:ext cx="781050" cy="521335"/>
          </a:xfrm>
          <a:prstGeom prst="rect">
            <a:avLst/>
          </a:prstGeom>
          <a:noFill/>
          <a:ln>
            <a:noFill/>
          </a:ln>
        </p:spPr>
      </p:pic>
      <p:pic>
        <p:nvPicPr>
          <p:cNvPr id="10" name="Picture 9">
            <a:extLst>
              <a:ext uri="{FF2B5EF4-FFF2-40B4-BE49-F238E27FC236}">
                <a16:creationId xmlns:a16="http://schemas.microsoft.com/office/drawing/2014/main" id="{CC9E1D3D-419B-4D85-9D6F-EC8E9DE64737}"/>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017" y="85383"/>
            <a:ext cx="571500" cy="640715"/>
          </a:xfrm>
          <a:prstGeom prst="rect">
            <a:avLst/>
          </a:prstGeom>
          <a:noFill/>
          <a:ln>
            <a:noFill/>
          </a:ln>
        </p:spPr>
      </p:pic>
      <p:pic>
        <p:nvPicPr>
          <p:cNvPr id="11" name="Picture 10">
            <a:extLst>
              <a:ext uri="{FF2B5EF4-FFF2-40B4-BE49-F238E27FC236}">
                <a16:creationId xmlns:a16="http://schemas.microsoft.com/office/drawing/2014/main" id="{AEA2EAA3-E936-44A6-8664-9D4E3AB6613E}"/>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35882" y="168570"/>
            <a:ext cx="2918460" cy="47434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8"/>
          <p:cNvSpPr txBox="1">
            <a:spLocks noGrp="1"/>
          </p:cNvSpPr>
          <p:nvPr>
            <p:ph type="title"/>
          </p:nvPr>
        </p:nvSpPr>
        <p:spPr>
          <a:xfrm>
            <a:off x="311700" y="839137"/>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Global Impact of COVID-19 on Education</a:t>
            </a:r>
            <a:endParaRPr dirty="0"/>
          </a:p>
        </p:txBody>
      </p:sp>
      <p:sp>
        <p:nvSpPr>
          <p:cNvPr id="125" name="Google Shape;125;p18"/>
          <p:cNvSpPr txBox="1">
            <a:spLocks noGrp="1"/>
          </p:cNvSpPr>
          <p:nvPr>
            <p:ph type="body" idx="1"/>
          </p:nvPr>
        </p:nvSpPr>
        <p:spPr>
          <a:xfrm>
            <a:off x="311700" y="1606306"/>
            <a:ext cx="8520600" cy="2053062"/>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b="1" dirty="0"/>
              <a:t>146</a:t>
            </a:r>
            <a:r>
              <a:rPr lang="en" dirty="0"/>
              <a:t> country-wide school closures</a:t>
            </a:r>
            <a:endParaRPr dirty="0"/>
          </a:p>
          <a:p>
            <a:pPr marL="457200" lvl="0" indent="-342900" algn="l" rtl="0">
              <a:spcBef>
                <a:spcPts val="0"/>
              </a:spcBef>
              <a:spcAft>
                <a:spcPts val="0"/>
              </a:spcAft>
              <a:buSzPts val="1800"/>
              <a:buChar char="●"/>
            </a:pPr>
            <a:r>
              <a:rPr lang="en" dirty="0"/>
              <a:t>More than </a:t>
            </a:r>
            <a:r>
              <a:rPr lang="en" b="1" dirty="0"/>
              <a:t>1 billion</a:t>
            </a:r>
            <a:r>
              <a:rPr lang="en" dirty="0"/>
              <a:t> learners have been affected</a:t>
            </a:r>
            <a:endParaRPr dirty="0"/>
          </a:p>
          <a:p>
            <a:pPr marL="457200" lvl="0" indent="-342900" algn="l" rtl="0">
              <a:spcBef>
                <a:spcPts val="0"/>
              </a:spcBef>
              <a:spcAft>
                <a:spcPts val="1600"/>
              </a:spcAft>
              <a:buSzPts val="1800"/>
              <a:buChar char="●"/>
            </a:pPr>
            <a:r>
              <a:rPr lang="en" dirty="0"/>
              <a:t>Approximately </a:t>
            </a:r>
            <a:r>
              <a:rPr lang="en" b="1" dirty="0"/>
              <a:t>63 million</a:t>
            </a:r>
            <a:r>
              <a:rPr lang="en" dirty="0"/>
              <a:t> primary and secondary school teachers have been affected</a:t>
            </a:r>
            <a:endParaRPr dirty="0">
              <a:solidFill>
                <a:srgbClr val="0000FF"/>
              </a:solidFill>
            </a:endParaRPr>
          </a:p>
        </p:txBody>
      </p:sp>
      <p:sp>
        <p:nvSpPr>
          <p:cNvPr id="2" name="Slide Number Placeholder 1">
            <a:extLst>
              <a:ext uri="{FF2B5EF4-FFF2-40B4-BE49-F238E27FC236}">
                <a16:creationId xmlns:a16="http://schemas.microsoft.com/office/drawing/2014/main" id="{D2CA40F3-A5CF-43FB-ACC3-A0C8450BE79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6</a:t>
            </a:fld>
            <a:endParaRPr lang="en"/>
          </a:p>
        </p:txBody>
      </p:sp>
      <p:pic>
        <p:nvPicPr>
          <p:cNvPr id="8" name="Picture 7">
            <a:extLst>
              <a:ext uri="{FF2B5EF4-FFF2-40B4-BE49-F238E27FC236}">
                <a16:creationId xmlns:a16="http://schemas.microsoft.com/office/drawing/2014/main" id="{414E7E9B-B028-44E4-B76F-ADAB2D87CA2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1933" y="145074"/>
            <a:ext cx="781050" cy="521335"/>
          </a:xfrm>
          <a:prstGeom prst="rect">
            <a:avLst/>
          </a:prstGeom>
          <a:noFill/>
          <a:ln>
            <a:noFill/>
          </a:ln>
        </p:spPr>
      </p:pic>
      <p:pic>
        <p:nvPicPr>
          <p:cNvPr id="9" name="Picture 8">
            <a:extLst>
              <a:ext uri="{FF2B5EF4-FFF2-40B4-BE49-F238E27FC236}">
                <a16:creationId xmlns:a16="http://schemas.microsoft.com/office/drawing/2014/main" id="{6B555743-8A95-4E9E-BEB9-5F65855B21C9}"/>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017" y="85383"/>
            <a:ext cx="571500" cy="640715"/>
          </a:xfrm>
          <a:prstGeom prst="rect">
            <a:avLst/>
          </a:prstGeom>
          <a:noFill/>
          <a:ln>
            <a:noFill/>
          </a:ln>
        </p:spPr>
      </p:pic>
      <p:pic>
        <p:nvPicPr>
          <p:cNvPr id="11" name="Picture 10">
            <a:extLst>
              <a:ext uri="{FF2B5EF4-FFF2-40B4-BE49-F238E27FC236}">
                <a16:creationId xmlns:a16="http://schemas.microsoft.com/office/drawing/2014/main" id="{FBD21C4F-4826-46D5-9FDE-EB272713768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35882" y="168570"/>
            <a:ext cx="2918460" cy="47434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9"/>
          <p:cNvSpPr txBox="1">
            <a:spLocks noGrp="1"/>
          </p:cNvSpPr>
          <p:nvPr>
            <p:ph type="title"/>
          </p:nvPr>
        </p:nvSpPr>
        <p:spPr>
          <a:xfrm>
            <a:off x="214093" y="625689"/>
            <a:ext cx="8520600" cy="5171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Teacher and learner well-being</a:t>
            </a:r>
            <a:endParaRPr dirty="0"/>
          </a:p>
        </p:txBody>
      </p:sp>
      <p:pic>
        <p:nvPicPr>
          <p:cNvPr id="131" name="Google Shape;131;p19"/>
          <p:cNvPicPr preferRelativeResize="0"/>
          <p:nvPr/>
        </p:nvPicPr>
        <p:blipFill>
          <a:blip r:embed="rId3">
            <a:alphaModFix/>
          </a:blip>
          <a:stretch>
            <a:fillRect/>
          </a:stretch>
        </p:blipFill>
        <p:spPr>
          <a:xfrm>
            <a:off x="456250" y="1198275"/>
            <a:ext cx="3247726" cy="3303376"/>
          </a:xfrm>
          <a:prstGeom prst="rect">
            <a:avLst/>
          </a:prstGeom>
          <a:noFill/>
          <a:ln>
            <a:noFill/>
          </a:ln>
        </p:spPr>
      </p:pic>
      <p:pic>
        <p:nvPicPr>
          <p:cNvPr id="132" name="Google Shape;132;p19"/>
          <p:cNvPicPr preferRelativeResize="0"/>
          <p:nvPr/>
        </p:nvPicPr>
        <p:blipFill>
          <a:blip r:embed="rId3">
            <a:alphaModFix/>
          </a:blip>
          <a:stretch>
            <a:fillRect/>
          </a:stretch>
        </p:blipFill>
        <p:spPr>
          <a:xfrm>
            <a:off x="5054050" y="1819425"/>
            <a:ext cx="2637051" cy="2682225"/>
          </a:xfrm>
          <a:prstGeom prst="rect">
            <a:avLst/>
          </a:prstGeom>
          <a:noFill/>
          <a:ln>
            <a:noFill/>
          </a:ln>
        </p:spPr>
      </p:pic>
      <p:sp>
        <p:nvSpPr>
          <p:cNvPr id="133" name="Google Shape;133;p19"/>
          <p:cNvSpPr txBox="1"/>
          <p:nvPr/>
        </p:nvSpPr>
        <p:spPr>
          <a:xfrm>
            <a:off x="1550300" y="4381900"/>
            <a:ext cx="1103700" cy="63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t>TEACHER</a:t>
            </a:r>
            <a:endParaRPr b="1"/>
          </a:p>
        </p:txBody>
      </p:sp>
      <p:sp>
        <p:nvSpPr>
          <p:cNvPr id="134" name="Google Shape;134;p19"/>
          <p:cNvSpPr txBox="1"/>
          <p:nvPr/>
        </p:nvSpPr>
        <p:spPr>
          <a:xfrm>
            <a:off x="5876100" y="4381900"/>
            <a:ext cx="1103700" cy="63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t>LEARNER</a:t>
            </a:r>
            <a:endParaRPr b="1"/>
          </a:p>
        </p:txBody>
      </p:sp>
      <p:sp>
        <p:nvSpPr>
          <p:cNvPr id="2" name="Slide Number Placeholder 1">
            <a:extLst>
              <a:ext uri="{FF2B5EF4-FFF2-40B4-BE49-F238E27FC236}">
                <a16:creationId xmlns:a16="http://schemas.microsoft.com/office/drawing/2014/main" id="{2137AAA5-1FE5-4A73-9422-3E695AC18C45}"/>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7</a:t>
            </a:fld>
            <a:endParaRPr lang="en"/>
          </a:p>
        </p:txBody>
      </p:sp>
      <p:pic>
        <p:nvPicPr>
          <p:cNvPr id="11" name="Picture 10">
            <a:extLst>
              <a:ext uri="{FF2B5EF4-FFF2-40B4-BE49-F238E27FC236}">
                <a16:creationId xmlns:a16="http://schemas.microsoft.com/office/drawing/2014/main" id="{800E6CFF-5924-49DF-9797-FE6E2B505510}"/>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81933" y="145074"/>
            <a:ext cx="781050" cy="521335"/>
          </a:xfrm>
          <a:prstGeom prst="rect">
            <a:avLst/>
          </a:prstGeom>
          <a:noFill/>
          <a:ln>
            <a:noFill/>
          </a:ln>
        </p:spPr>
      </p:pic>
      <p:pic>
        <p:nvPicPr>
          <p:cNvPr id="12" name="Picture 11">
            <a:extLst>
              <a:ext uri="{FF2B5EF4-FFF2-40B4-BE49-F238E27FC236}">
                <a16:creationId xmlns:a16="http://schemas.microsoft.com/office/drawing/2014/main" id="{A1E84853-5317-41CD-AB6A-FF855D8CFB14}"/>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1017" y="85383"/>
            <a:ext cx="571500" cy="640715"/>
          </a:xfrm>
          <a:prstGeom prst="rect">
            <a:avLst/>
          </a:prstGeom>
          <a:noFill/>
          <a:ln>
            <a:noFill/>
          </a:ln>
        </p:spPr>
      </p:pic>
      <p:pic>
        <p:nvPicPr>
          <p:cNvPr id="14" name="Picture 13">
            <a:extLst>
              <a:ext uri="{FF2B5EF4-FFF2-40B4-BE49-F238E27FC236}">
                <a16:creationId xmlns:a16="http://schemas.microsoft.com/office/drawing/2014/main" id="{148D47B0-BF78-4F1C-A8AA-4984689EC596}"/>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3235882" y="168570"/>
            <a:ext cx="2918460" cy="47434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0"/>
          <p:cNvSpPr txBox="1">
            <a:spLocks noGrp="1"/>
          </p:cNvSpPr>
          <p:nvPr>
            <p:ph type="title"/>
          </p:nvPr>
        </p:nvSpPr>
        <p:spPr>
          <a:xfrm>
            <a:off x="311700" y="636509"/>
            <a:ext cx="8520600" cy="47287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dirty="0"/>
              <a:t>Key words</a:t>
            </a:r>
            <a:endParaRPr sz="2400" dirty="0"/>
          </a:p>
        </p:txBody>
      </p:sp>
      <p:sp>
        <p:nvSpPr>
          <p:cNvPr id="140" name="Google Shape;140;p20"/>
          <p:cNvSpPr txBox="1">
            <a:spLocks noGrp="1"/>
          </p:cNvSpPr>
          <p:nvPr>
            <p:ph type="body" idx="1"/>
          </p:nvPr>
        </p:nvSpPr>
        <p:spPr>
          <a:xfrm>
            <a:off x="311700" y="1017725"/>
            <a:ext cx="85206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200" b="1">
                <a:solidFill>
                  <a:schemeClr val="dk1"/>
                </a:solidFill>
              </a:rPr>
              <a:t>Child Protection: </a:t>
            </a:r>
            <a:r>
              <a:rPr lang="en" sz="1200">
                <a:solidFill>
                  <a:schemeClr val="dk1"/>
                </a:solidFill>
              </a:rPr>
              <a:t>Freedom from all forms of abuse, exploitation, neglect, and violence, including bullying; sexual exploitation; violence from peers, teachers, or other educational personnel; natural hazards; arms and ammunition; landmines and unexploded ordnance; armed personnel; crossfire locations; political and military threats; and recruitment into armed forces or armed groups. </a:t>
            </a:r>
            <a:endParaRPr sz="1200">
              <a:solidFill>
                <a:schemeClr val="dk1"/>
              </a:solidFill>
            </a:endParaRPr>
          </a:p>
          <a:p>
            <a:pPr marL="0" lvl="0" indent="0" algn="l" rtl="0">
              <a:lnSpc>
                <a:spcPct val="100000"/>
              </a:lnSpc>
              <a:spcBef>
                <a:spcPts val="0"/>
              </a:spcBef>
              <a:spcAft>
                <a:spcPts val="0"/>
              </a:spcAft>
              <a:buClr>
                <a:schemeClr val="dk1"/>
              </a:buClr>
              <a:buSzPts val="1100"/>
              <a:buFont typeface="Arial"/>
              <a:buNone/>
            </a:pPr>
            <a:endParaRPr sz="1100">
              <a:solidFill>
                <a:schemeClr val="dk1"/>
              </a:solidFill>
            </a:endParaRPr>
          </a:p>
          <a:p>
            <a:pPr marL="0" lvl="0" indent="0" algn="l" rtl="0">
              <a:lnSpc>
                <a:spcPct val="100000"/>
              </a:lnSpc>
              <a:spcBef>
                <a:spcPts val="0"/>
              </a:spcBef>
              <a:spcAft>
                <a:spcPts val="0"/>
              </a:spcAft>
              <a:buNone/>
            </a:pPr>
            <a:r>
              <a:rPr lang="en" sz="1200" b="1">
                <a:solidFill>
                  <a:srgbClr val="000000"/>
                </a:solidFill>
              </a:rPr>
              <a:t>Distress: </a:t>
            </a:r>
            <a:r>
              <a:rPr lang="en" sz="1200">
                <a:solidFill>
                  <a:srgbClr val="000000"/>
                </a:solidFill>
              </a:rPr>
              <a:t>State of being upset, anxious, or in sorrow or pain. It can occur in response to difficult living conditions such as poverty or exposure to threats to one’s security or well-being. </a:t>
            </a:r>
            <a:endParaRPr sz="1200">
              <a:solidFill>
                <a:srgbClr val="000000"/>
              </a:solidFill>
            </a:endParaRPr>
          </a:p>
          <a:p>
            <a:pPr marL="0" lvl="0" indent="0" algn="l" rtl="0">
              <a:lnSpc>
                <a:spcPct val="100000"/>
              </a:lnSpc>
              <a:spcBef>
                <a:spcPts val="1600"/>
              </a:spcBef>
              <a:spcAft>
                <a:spcPts val="0"/>
              </a:spcAft>
              <a:buNone/>
            </a:pPr>
            <a:r>
              <a:rPr lang="en" sz="1200" b="1">
                <a:solidFill>
                  <a:srgbClr val="000000"/>
                </a:solidFill>
              </a:rPr>
              <a:t>Signs of stress:</a:t>
            </a:r>
            <a:r>
              <a:rPr lang="en" sz="1200">
                <a:solidFill>
                  <a:srgbClr val="000000"/>
                </a:solidFill>
              </a:rPr>
              <a:t> Physical, emotional, or cognitive reactions to stress.</a:t>
            </a:r>
            <a:r>
              <a:rPr lang="en" sz="1100">
                <a:solidFill>
                  <a:schemeClr val="dk1"/>
                </a:solidFill>
              </a:rPr>
              <a:t>Physical reactions might include feeling tired or frequent headaches. Emotional reactions might include getting angry or sad more easily.</a:t>
            </a:r>
            <a:r>
              <a:rPr lang="en" sz="1200">
                <a:solidFill>
                  <a:schemeClr val="dk1"/>
                </a:solidFill>
              </a:rPr>
              <a:t> Cognitive reactions might include having difficulty concentrating and increased forgetfulness.</a:t>
            </a:r>
            <a:endParaRPr sz="1000">
              <a:solidFill>
                <a:srgbClr val="000000"/>
              </a:solidFill>
            </a:endParaRPr>
          </a:p>
          <a:p>
            <a:pPr marL="0" lvl="0" indent="0" algn="l" rtl="0">
              <a:lnSpc>
                <a:spcPct val="100000"/>
              </a:lnSpc>
              <a:spcBef>
                <a:spcPts val="1600"/>
              </a:spcBef>
              <a:spcAft>
                <a:spcPts val="0"/>
              </a:spcAft>
              <a:buNone/>
            </a:pPr>
            <a:r>
              <a:rPr lang="en" sz="1200" b="1">
                <a:solidFill>
                  <a:schemeClr val="dk1"/>
                </a:solidFill>
              </a:rPr>
              <a:t>Well-being: </a:t>
            </a:r>
            <a:r>
              <a:rPr lang="en" sz="1200">
                <a:solidFill>
                  <a:schemeClr val="dk1"/>
                </a:solidFill>
              </a:rPr>
              <a:t>A condition of holistic health and the process of achieving this condition. It refers to physical, emotional, social, and cognitive health. Well-being includes what is good for a person: participating in a meaningful social role; feeling happy and hopeful; living according to good values, as locally defined; having positive social relations and a supportive environment; coping with challenges through the use of positive life skills; and having security, protection and access to quality services (TiCC, 2016).</a:t>
            </a:r>
            <a:endParaRPr sz="1200">
              <a:solidFill>
                <a:schemeClr val="dk1"/>
              </a:solidFill>
            </a:endParaRPr>
          </a:p>
          <a:p>
            <a:pPr marL="0" lvl="0" indent="0" algn="l" rtl="0">
              <a:lnSpc>
                <a:spcPct val="100000"/>
              </a:lnSpc>
              <a:spcBef>
                <a:spcPts val="1600"/>
              </a:spcBef>
              <a:spcAft>
                <a:spcPts val="0"/>
              </a:spcAft>
              <a:buNone/>
            </a:pPr>
            <a:r>
              <a:rPr lang="en" sz="1200" b="1">
                <a:solidFill>
                  <a:srgbClr val="000000"/>
                </a:solidFill>
              </a:rPr>
              <a:t>Psychosocial support (PSS): </a:t>
            </a:r>
            <a:r>
              <a:rPr lang="en" sz="1200">
                <a:solidFill>
                  <a:srgbClr val="000000"/>
                </a:solidFill>
              </a:rPr>
              <a:t>The process and actions that aim to address and reduce stress. PSS promotes holistic well-being of a person in their social world and can facilitate hope and the ability to overcome adversity for individuals, families and communities.</a:t>
            </a:r>
            <a:endParaRPr sz="1200">
              <a:solidFill>
                <a:srgbClr val="000000"/>
              </a:solidFill>
            </a:endParaRPr>
          </a:p>
          <a:p>
            <a:pPr marL="0" lvl="0" indent="0" algn="l" rtl="0">
              <a:lnSpc>
                <a:spcPct val="100000"/>
              </a:lnSpc>
              <a:spcBef>
                <a:spcPts val="0"/>
              </a:spcBef>
              <a:spcAft>
                <a:spcPts val="0"/>
              </a:spcAft>
              <a:buNone/>
            </a:pPr>
            <a:endParaRPr sz="1400">
              <a:solidFill>
                <a:srgbClr val="000000"/>
              </a:solidFill>
            </a:endParaRPr>
          </a:p>
        </p:txBody>
      </p:sp>
      <p:sp>
        <p:nvSpPr>
          <p:cNvPr id="2" name="Slide Number Placeholder 1">
            <a:extLst>
              <a:ext uri="{FF2B5EF4-FFF2-40B4-BE49-F238E27FC236}">
                <a16:creationId xmlns:a16="http://schemas.microsoft.com/office/drawing/2014/main" id="{85996D5B-4978-4042-8264-4FCE4E8B112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pic>
        <p:nvPicPr>
          <p:cNvPr id="8" name="Picture 7">
            <a:extLst>
              <a:ext uri="{FF2B5EF4-FFF2-40B4-BE49-F238E27FC236}">
                <a16:creationId xmlns:a16="http://schemas.microsoft.com/office/drawing/2014/main" id="{4AC28509-99D2-4A3D-A8DC-3661E5E9E588}"/>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1933" y="145074"/>
            <a:ext cx="781050" cy="521335"/>
          </a:xfrm>
          <a:prstGeom prst="rect">
            <a:avLst/>
          </a:prstGeom>
          <a:noFill/>
          <a:ln>
            <a:noFill/>
          </a:ln>
        </p:spPr>
      </p:pic>
      <p:pic>
        <p:nvPicPr>
          <p:cNvPr id="9" name="Picture 8">
            <a:extLst>
              <a:ext uri="{FF2B5EF4-FFF2-40B4-BE49-F238E27FC236}">
                <a16:creationId xmlns:a16="http://schemas.microsoft.com/office/drawing/2014/main" id="{9889368E-122B-4F83-AAD6-3ED0EDC3ADB2}"/>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017" y="85383"/>
            <a:ext cx="571500" cy="640715"/>
          </a:xfrm>
          <a:prstGeom prst="rect">
            <a:avLst/>
          </a:prstGeom>
          <a:noFill/>
          <a:ln>
            <a:noFill/>
          </a:ln>
        </p:spPr>
      </p:pic>
      <p:pic>
        <p:nvPicPr>
          <p:cNvPr id="11" name="Picture 10">
            <a:extLst>
              <a:ext uri="{FF2B5EF4-FFF2-40B4-BE49-F238E27FC236}">
                <a16:creationId xmlns:a16="http://schemas.microsoft.com/office/drawing/2014/main" id="{FA60AF3B-9C35-44F1-AD61-E101274E854F}"/>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35882" y="168570"/>
            <a:ext cx="2918460" cy="47434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1"/>
          <p:cNvSpPr txBox="1">
            <a:spLocks noGrp="1"/>
          </p:cNvSpPr>
          <p:nvPr>
            <p:ph type="title"/>
          </p:nvPr>
        </p:nvSpPr>
        <p:spPr>
          <a:xfrm>
            <a:off x="311700" y="756872"/>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Session 2 Objectives</a:t>
            </a:r>
            <a:endParaRPr dirty="0"/>
          </a:p>
        </p:txBody>
      </p:sp>
      <p:sp>
        <p:nvSpPr>
          <p:cNvPr id="146" name="Google Shape;146;p21"/>
          <p:cNvSpPr txBox="1">
            <a:spLocks noGrp="1"/>
          </p:cNvSpPr>
          <p:nvPr>
            <p:ph type="body" idx="1"/>
          </p:nvPr>
        </p:nvSpPr>
        <p:spPr>
          <a:xfrm>
            <a:off x="311700" y="1532618"/>
            <a:ext cx="8520600" cy="2464028"/>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solidFill>
                  <a:srgbClr val="000000"/>
                </a:solidFill>
              </a:rPr>
              <a:t>By the end of this session, you will be able to:</a:t>
            </a:r>
            <a:endParaRPr dirty="0">
              <a:solidFill>
                <a:srgbClr val="000000"/>
              </a:solidFill>
            </a:endParaRPr>
          </a:p>
          <a:p>
            <a:pPr marL="457200" lvl="0" indent="-342900" algn="l" rtl="0">
              <a:spcBef>
                <a:spcPts val="1600"/>
              </a:spcBef>
              <a:spcAft>
                <a:spcPts val="0"/>
              </a:spcAft>
              <a:buClr>
                <a:srgbClr val="000000"/>
              </a:buClr>
              <a:buSzPts val="1800"/>
              <a:buChar char="●"/>
            </a:pPr>
            <a:r>
              <a:rPr lang="en" dirty="0">
                <a:solidFill>
                  <a:srgbClr val="000000"/>
                </a:solidFill>
              </a:rPr>
              <a:t>Explain the relationship between teacher well-being and learner well-being.</a:t>
            </a:r>
            <a:endParaRPr dirty="0">
              <a:solidFill>
                <a:srgbClr val="000000"/>
              </a:solidFill>
            </a:endParaRPr>
          </a:p>
          <a:p>
            <a:pPr marL="457200" lvl="0" indent="-342900" algn="l" rtl="0">
              <a:spcBef>
                <a:spcPts val="1600"/>
              </a:spcBef>
              <a:spcAft>
                <a:spcPts val="1600"/>
              </a:spcAft>
              <a:buClr>
                <a:srgbClr val="000000"/>
              </a:buClr>
              <a:buSzPts val="1800"/>
              <a:buChar char="●"/>
            </a:pPr>
            <a:r>
              <a:rPr lang="en" dirty="0">
                <a:solidFill>
                  <a:srgbClr val="000000"/>
                </a:solidFill>
              </a:rPr>
              <a:t>Identify signs of stress as well as strategies to manage stress and support well-being. For cases that need specialized support, teachers will know the MH-PSS referral mechanisms.</a:t>
            </a:r>
            <a:endParaRPr dirty="0">
              <a:solidFill>
                <a:srgbClr val="000000"/>
              </a:solidFill>
            </a:endParaRPr>
          </a:p>
        </p:txBody>
      </p:sp>
      <p:sp>
        <p:nvSpPr>
          <p:cNvPr id="2" name="Slide Number Placeholder 1">
            <a:extLst>
              <a:ext uri="{FF2B5EF4-FFF2-40B4-BE49-F238E27FC236}">
                <a16:creationId xmlns:a16="http://schemas.microsoft.com/office/drawing/2014/main" id="{31AE02E1-EA82-4D64-A756-4CE2FC081038}"/>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pic>
        <p:nvPicPr>
          <p:cNvPr id="8" name="Picture 7">
            <a:extLst>
              <a:ext uri="{FF2B5EF4-FFF2-40B4-BE49-F238E27FC236}">
                <a16:creationId xmlns:a16="http://schemas.microsoft.com/office/drawing/2014/main" id="{5AE1D5A7-3061-44BE-8268-916D2B561559}"/>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1933" y="145074"/>
            <a:ext cx="781050" cy="521335"/>
          </a:xfrm>
          <a:prstGeom prst="rect">
            <a:avLst/>
          </a:prstGeom>
          <a:noFill/>
          <a:ln>
            <a:noFill/>
          </a:ln>
        </p:spPr>
      </p:pic>
      <p:pic>
        <p:nvPicPr>
          <p:cNvPr id="9" name="Picture 8">
            <a:extLst>
              <a:ext uri="{FF2B5EF4-FFF2-40B4-BE49-F238E27FC236}">
                <a16:creationId xmlns:a16="http://schemas.microsoft.com/office/drawing/2014/main" id="{65AABC2B-A9BF-4B26-8DB1-4D3C3196B3FB}"/>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017" y="85383"/>
            <a:ext cx="571500" cy="640715"/>
          </a:xfrm>
          <a:prstGeom prst="rect">
            <a:avLst/>
          </a:prstGeom>
          <a:noFill/>
          <a:ln>
            <a:noFill/>
          </a:ln>
        </p:spPr>
      </p:pic>
      <p:pic>
        <p:nvPicPr>
          <p:cNvPr id="11" name="Picture 10">
            <a:extLst>
              <a:ext uri="{FF2B5EF4-FFF2-40B4-BE49-F238E27FC236}">
                <a16:creationId xmlns:a16="http://schemas.microsoft.com/office/drawing/2014/main" id="{FE722ABF-4492-4851-B22E-8A537234FCD9}"/>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3235882" y="168570"/>
            <a:ext cx="2918460" cy="474345"/>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ED5259B2684E68469B18BAB56C6D2B86" ma:contentTypeVersion="12" ma:contentTypeDescription="Opret et nyt dokument." ma:contentTypeScope="" ma:versionID="ddfe75f37f6a8455ca8fdf78b7c80e84">
  <xsd:schema xmlns:xsd="http://www.w3.org/2001/XMLSchema" xmlns:xs="http://www.w3.org/2001/XMLSchema" xmlns:p="http://schemas.microsoft.com/office/2006/metadata/properties" xmlns:ns3="f2f2f267-8221-4a04-a951-dd85f6937353" xmlns:ns4="ab5f36ff-956f-4e25-bb97-2ef86ea32a8a" targetNamespace="http://schemas.microsoft.com/office/2006/metadata/properties" ma:root="true" ma:fieldsID="0f1f4fadb357bab7abf0629bc6ac62a8" ns3:_="" ns4:_="">
    <xsd:import namespace="f2f2f267-8221-4a04-a951-dd85f6937353"/>
    <xsd:import namespace="ab5f36ff-956f-4e25-bb97-2ef86ea32a8a"/>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element ref="ns3:MediaServiceOCR"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f2f267-8221-4a04-a951-dd85f693735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b5f36ff-956f-4e25-bb97-2ef86ea32a8a" elementFormDefault="qualified">
    <xsd:import namespace="http://schemas.microsoft.com/office/2006/documentManagement/types"/>
    <xsd:import namespace="http://schemas.microsoft.com/office/infopath/2007/PartnerControls"/>
    <xsd:element name="SharedWithUsers" ma:index="17"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Delt med detaljer" ma:internalName="SharedWithDetails" ma:readOnly="true">
      <xsd:simpleType>
        <xsd:restriction base="dms:Note">
          <xsd:maxLength value="255"/>
        </xsd:restriction>
      </xsd:simpleType>
    </xsd:element>
    <xsd:element name="SharingHintHash" ma:index="19" nillable="true" ma:displayName="Hashværdi for deling"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516F186-4DAF-4CEA-B640-F8B169D5B1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f2f267-8221-4a04-a951-dd85f6937353"/>
    <ds:schemaRef ds:uri="ab5f36ff-956f-4e25-bb97-2ef86ea32a8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EE1D21F-4CCD-4712-91CD-25628A189853}">
  <ds:schemaRefs>
    <ds:schemaRef ds:uri="http://schemas.microsoft.com/sharepoint/v3/contenttype/forms"/>
  </ds:schemaRefs>
</ds:datastoreItem>
</file>

<file path=customXml/itemProps3.xml><?xml version="1.0" encoding="utf-8"?>
<ds:datastoreItem xmlns:ds="http://schemas.openxmlformats.org/officeDocument/2006/customXml" ds:itemID="{E01F03B1-97C0-42E7-8537-D30A479A020B}">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23</TotalTime>
  <Words>778</Words>
  <Application>Microsoft Office PowerPoint</Application>
  <PresentationFormat>On-screen Show (16:9)</PresentationFormat>
  <Paragraphs>66</Paragraphs>
  <Slides>10</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Roboto</vt:lpstr>
      <vt:lpstr>Arial</vt:lpstr>
      <vt:lpstr>Simple Light</vt:lpstr>
      <vt:lpstr>Psychosocial Support &amp; Well-being ½-Day Training</vt:lpstr>
      <vt:lpstr>PowerPoint Presentation</vt:lpstr>
      <vt:lpstr>PowerPoint Presentation</vt:lpstr>
      <vt:lpstr>Training Objectives</vt:lpstr>
      <vt:lpstr>Session 1: Supporting Teacher Well-being Objectives</vt:lpstr>
      <vt:lpstr>Global Impact of COVID-19 on Education</vt:lpstr>
      <vt:lpstr>Teacher and learner well-being</vt:lpstr>
      <vt:lpstr>Key words</vt:lpstr>
      <vt:lpstr>Session 2 Objectives</vt:lpstr>
      <vt:lpstr>Session 3 Objectives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Psychosocial Support &amp; Well-being ½-Day Training</dc:title>
  <cp:lastModifiedBy>Andreas Kleis Baarsøe</cp:lastModifiedBy>
  <cp:revision>1</cp:revision>
  <dcterms:modified xsi:type="dcterms:W3CDTF">2020-11-06T08:47:43Z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0x010100ED5259B2684E68469B18BAB56C6D2B86</vt:lpwstr>
  </property>
</Properties>
</file>