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84" r:id="rId4"/>
    <p:sldMasterId id="2147483685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8192fabd75_0_32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184" name="Google Shape;184;g8192fabd75_0_32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8192fabd75_0_47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256" name="Google Shape;256;g8192fabd75_0_47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8192fabd75_0_48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263" name="Google Shape;263;g8192fabd75_0_48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8192fabd75_0_45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270" name="Google Shape;270;g8192fabd75_0_45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8192fabd75_0_21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192" name="Google Shape;192;g8192fabd75_0_2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8192fabd75_0_50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204" name="Google Shape;204;g8192fabd75_0_50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8192fabd75_0_44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212" name="Google Shape;212;g8192fabd75_0_44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718dfb48be_0_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220" name="Google Shape;220;g718dfb48be_0_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8192fabd75_0_49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227" name="Google Shape;227;g8192fabd75_0_49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8192fabd75_0_49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235" name="Google Shape;235;g8192fabd75_0_49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8192fabd75_0_46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242" name="Google Shape;242;g8192fabd75_0_46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8192fabd75_0_47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249" name="Google Shape;249;g8192fabd75_0_47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1"/>
          <p:cNvSpPr txBox="1"/>
          <p:nvPr>
            <p:ph idx="1" type="body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x">
  <p:cSld name="TITLE_AND_BODY">
    <p:bg>
      <p:bgPr>
        <a:solidFill>
          <a:srgbClr val="000000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/>
          <p:nvPr>
            <p:ph type="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86" name="Google Shape;86;p13"/>
          <p:cNvSpPr txBox="1"/>
          <p:nvPr>
            <p:ph idx="1" type="body"/>
          </p:nvPr>
        </p:nvSpPr>
        <p:spPr>
          <a:xfrm>
            <a:off x="311698" y="3778832"/>
            <a:ext cx="8520600" cy="10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1pPr>
            <a:lvl2pPr indent="-228600" lvl="1" marL="914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2pPr>
            <a:lvl3pPr indent="-228600" lvl="2" marL="1371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3pPr>
            <a:lvl4pPr indent="-228600" lvl="3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4pPr>
            <a:lvl5pPr indent="-228600" lvl="4" marL="2286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5pPr>
            <a:lvl6pPr indent="-3429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7" name="Google Shape;87;p13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x">
  <p:cSld name="TITLE_AND_BODY">
    <p:bg>
      <p:bgPr>
        <a:solidFill>
          <a:srgbClr val="000000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5"/>
          <p:cNvSpPr txBox="1"/>
          <p:nvPr>
            <p:ph type="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94" name="Google Shape;94;p15"/>
          <p:cNvSpPr txBox="1"/>
          <p:nvPr>
            <p:ph idx="1" type="body"/>
          </p:nvPr>
        </p:nvSpPr>
        <p:spPr>
          <a:xfrm>
            <a:off x="311698" y="3778832"/>
            <a:ext cx="8520600" cy="10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1pPr>
            <a:lvl2pPr indent="-228600" lvl="1" marL="914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2pPr>
            <a:lvl3pPr indent="-228600" lvl="2" marL="1371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3pPr>
            <a:lvl4pPr indent="-228600" lvl="3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4pPr>
            <a:lvl5pPr indent="-228600" lvl="4" marL="2286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5pPr>
            <a:lvl6pPr indent="-3429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95" name="Google Shape;95;p15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BODY">
  <p:cSld name="TITLE_AND_BODY 2">
    <p:bg>
      <p:bgPr>
        <a:solidFill>
          <a:srgbClr val="000000"/>
        </a:solid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6"/>
          <p:cNvSpPr txBox="1"/>
          <p:nvPr>
            <p:ph type="title"/>
          </p:nvPr>
        </p:nvSpPr>
        <p:spPr>
          <a:xfrm>
            <a:off x="311698" y="593366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98" name="Google Shape;98;p16"/>
          <p:cNvSpPr txBox="1"/>
          <p:nvPr>
            <p:ph idx="1" type="body"/>
          </p:nvPr>
        </p:nvSpPr>
        <p:spPr>
          <a:xfrm>
            <a:off x="311698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99" name="Google Shape;99;p16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BODY">
  <p:cSld name="TITLE_AND_BODY 3">
    <p:bg>
      <p:bgPr>
        <a:solidFill>
          <a:srgbClr val="000000"/>
        </a:soli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7"/>
          <p:cNvSpPr txBox="1"/>
          <p:nvPr>
            <p:ph type="title"/>
          </p:nvPr>
        </p:nvSpPr>
        <p:spPr>
          <a:xfrm>
            <a:off x="311698" y="593366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02" name="Google Shape;102;p17"/>
          <p:cNvSpPr txBox="1"/>
          <p:nvPr>
            <p:ph idx="1" type="body"/>
          </p:nvPr>
        </p:nvSpPr>
        <p:spPr>
          <a:xfrm>
            <a:off x="311698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03" name="Google Shape;103;p17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">
  <p:cSld name="TITLE">
    <p:bg>
      <p:bgPr>
        <a:solidFill>
          <a:srgbClr val="000000"/>
        </a:solid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8"/>
          <p:cNvSpPr txBox="1"/>
          <p:nvPr>
            <p:ph type="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06" name="Google Shape;106;p18"/>
          <p:cNvSpPr txBox="1"/>
          <p:nvPr>
            <p:ph idx="1" type="body"/>
          </p:nvPr>
        </p:nvSpPr>
        <p:spPr>
          <a:xfrm>
            <a:off x="311698" y="3778832"/>
            <a:ext cx="8520600" cy="10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1pPr>
            <a:lvl2pPr indent="-228600" lvl="1" marL="914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2pPr>
            <a:lvl3pPr indent="-228600" lvl="2" marL="1371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3pPr>
            <a:lvl4pPr indent="-228600" lvl="3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4pPr>
            <a:lvl5pPr indent="-228600" lvl="4" marL="2286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5pPr>
            <a:lvl6pPr indent="-3429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07" name="Google Shape;107;p18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>
  <p:cSld name="TITLE 2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9"/>
          <p:cNvSpPr txBox="1"/>
          <p:nvPr>
            <p:ph type="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10" name="Google Shape;110;p19"/>
          <p:cNvSpPr txBox="1"/>
          <p:nvPr>
            <p:ph idx="1" type="body"/>
          </p:nvPr>
        </p:nvSpPr>
        <p:spPr>
          <a:xfrm>
            <a:off x="311698" y="3778832"/>
            <a:ext cx="8520600" cy="10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1pPr>
            <a:lvl2pPr indent="-228600" lvl="1" marL="914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2pPr>
            <a:lvl3pPr indent="-228600" lvl="2" marL="1371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3pPr>
            <a:lvl4pPr indent="-228600" lvl="3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4pPr>
            <a:lvl5pPr indent="-228600" lvl="4" marL="2286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800"/>
              <a:buFont typeface="Arial"/>
              <a:buNone/>
              <a:defRPr sz="2800"/>
            </a:lvl5pPr>
            <a:lvl6pPr indent="-3429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11" name="Google Shape;111;p19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_HEADER" type="secHead">
  <p:cSld name="SECTION_HEADER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0"/>
          <p:cNvSpPr txBox="1"/>
          <p:nvPr>
            <p:ph type="title"/>
          </p:nvPr>
        </p:nvSpPr>
        <p:spPr>
          <a:xfrm>
            <a:off x="311698" y="2867798"/>
            <a:ext cx="8520600" cy="112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14" name="Google Shape;114;p20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BODY">
  <p:cSld name="TITLE_AND_BODY 4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1"/>
          <p:cNvSpPr txBox="1"/>
          <p:nvPr>
            <p:ph type="title"/>
          </p:nvPr>
        </p:nvSpPr>
        <p:spPr>
          <a:xfrm>
            <a:off x="311698" y="593366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17" name="Google Shape;117;p21"/>
          <p:cNvSpPr txBox="1"/>
          <p:nvPr>
            <p:ph idx="1" type="body"/>
          </p:nvPr>
        </p:nvSpPr>
        <p:spPr>
          <a:xfrm>
            <a:off x="311698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18" name="Google Shape;118;p21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TWO_COLUMNS" type="twoColTx">
  <p:cSld name="TITLE_AND_TWO_COLUMNS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2"/>
          <p:cNvSpPr txBox="1"/>
          <p:nvPr>
            <p:ph type="title"/>
          </p:nvPr>
        </p:nvSpPr>
        <p:spPr>
          <a:xfrm>
            <a:off x="311698" y="593366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21" name="Google Shape;121;p22"/>
          <p:cNvSpPr txBox="1"/>
          <p:nvPr>
            <p:ph idx="1" type="body"/>
          </p:nvPr>
        </p:nvSpPr>
        <p:spPr>
          <a:xfrm>
            <a:off x="311698" y="1536633"/>
            <a:ext cx="39999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429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22" name="Google Shape;122;p22"/>
          <p:cNvSpPr txBox="1"/>
          <p:nvPr>
            <p:ph idx="2" type="body"/>
          </p:nvPr>
        </p:nvSpPr>
        <p:spPr>
          <a:xfrm>
            <a:off x="4832398" y="1536631"/>
            <a:ext cx="39999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23" name="Google Shape;123;p22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ONLY" type="titleOnly">
  <p:cSld name="TITLE_ONLY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3"/>
          <p:cNvSpPr txBox="1"/>
          <p:nvPr>
            <p:ph type="title"/>
          </p:nvPr>
        </p:nvSpPr>
        <p:spPr>
          <a:xfrm>
            <a:off x="311698" y="593366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26" name="Google Shape;126;p23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_COLUMN_TEXT">
  <p:cSld name="ONE_COLUMN_TEXT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4"/>
          <p:cNvSpPr txBox="1"/>
          <p:nvPr>
            <p:ph type="title"/>
          </p:nvPr>
        </p:nvSpPr>
        <p:spPr>
          <a:xfrm>
            <a:off x="311698" y="740799"/>
            <a:ext cx="2808000" cy="100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29" name="Google Shape;129;p24"/>
          <p:cNvSpPr txBox="1"/>
          <p:nvPr>
            <p:ph idx="1" type="body"/>
          </p:nvPr>
        </p:nvSpPr>
        <p:spPr>
          <a:xfrm>
            <a:off x="311698" y="1852800"/>
            <a:ext cx="2808000" cy="42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429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30" name="Google Shape;130;p24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_POINT">
  <p:cSld name="MAIN_POINT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5"/>
          <p:cNvSpPr txBox="1"/>
          <p:nvPr>
            <p:ph type="title"/>
          </p:nvPr>
        </p:nvSpPr>
        <p:spPr>
          <a:xfrm>
            <a:off x="490250" y="600199"/>
            <a:ext cx="6367800" cy="545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  <a:defRPr sz="48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33" name="Google Shape;133;p25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_TITLE_AND_DESCRIPTION">
  <p:cSld name="SECTION_TITLE_AND_DESCRIPTION"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6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26"/>
          <p:cNvSpPr txBox="1"/>
          <p:nvPr>
            <p:ph type="title"/>
          </p:nvPr>
        </p:nvSpPr>
        <p:spPr>
          <a:xfrm>
            <a:off x="265500" y="1644232"/>
            <a:ext cx="4045200" cy="1976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None/>
              <a:defRPr sz="42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37" name="Google Shape;137;p26"/>
          <p:cNvSpPr txBox="1"/>
          <p:nvPr>
            <p:ph idx="1" type="body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1pPr>
            <a:lvl2pPr indent="-228600" lvl="1" marL="914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2pPr>
            <a:lvl3pPr indent="-228600" lvl="2" marL="1371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3pPr>
            <a:lvl4pPr indent="-228600" lvl="3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4pPr>
            <a:lvl5pPr indent="-228600" lvl="4" marL="2286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5pPr>
            <a:lvl6pPr indent="-3429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38" name="Google Shape;138;p26"/>
          <p:cNvSpPr txBox="1"/>
          <p:nvPr>
            <p:ph idx="2" type="body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39" name="Google Shape;139;p26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_ONLY">
  <p:cSld name="CAPTION_ONLY"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7"/>
          <p:cNvSpPr txBox="1"/>
          <p:nvPr>
            <p:ph idx="1" type="body"/>
          </p:nvPr>
        </p:nvSpPr>
        <p:spPr>
          <a:xfrm>
            <a:off x="311698" y="5640766"/>
            <a:ext cx="5998800" cy="80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None/>
              <a:defRPr/>
            </a:lvl1pPr>
          </a:lstStyle>
          <a:p/>
        </p:txBody>
      </p:sp>
      <p:sp>
        <p:nvSpPr>
          <p:cNvPr id="142" name="Google Shape;142;p27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_NUMBER">
  <p:cSld name="BIG_NUMBER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8"/>
          <p:cNvSpPr txBox="1"/>
          <p:nvPr>
            <p:ph type="title"/>
          </p:nvPr>
        </p:nvSpPr>
        <p:spPr>
          <a:xfrm>
            <a:off x="311698" y="1474833"/>
            <a:ext cx="8520600" cy="2618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Font typeface="Arial"/>
              <a:buNone/>
              <a:defRPr sz="120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45" name="Google Shape;145;p28"/>
          <p:cNvSpPr txBox="1"/>
          <p:nvPr>
            <p:ph idx="1" type="body"/>
          </p:nvPr>
        </p:nvSpPr>
        <p:spPr>
          <a:xfrm>
            <a:off x="311698" y="4202967"/>
            <a:ext cx="8520600" cy="1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4290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46" name="Google Shape;146;p28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9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_HEADER">
  <p:cSld name="SECTION_HEADER 2">
    <p:bg>
      <p:bgPr>
        <a:solidFill>
          <a:srgbClr val="000000"/>
        </a:solidFill>
      </p:bgPr>
    </p:bg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30"/>
          <p:cNvSpPr txBox="1"/>
          <p:nvPr>
            <p:ph type="title"/>
          </p:nvPr>
        </p:nvSpPr>
        <p:spPr>
          <a:xfrm>
            <a:off x="311698" y="2867798"/>
            <a:ext cx="8520600" cy="112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51" name="Google Shape;151;p30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TWO_COLUMNS">
  <p:cSld name="TITLE_AND_TWO_COLUMNS 2">
    <p:bg>
      <p:bgPr>
        <a:solidFill>
          <a:srgbClr val="000000"/>
        </a:solidFill>
      </p:bgPr>
    </p:bg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1"/>
          <p:cNvSpPr txBox="1"/>
          <p:nvPr>
            <p:ph type="title"/>
          </p:nvPr>
        </p:nvSpPr>
        <p:spPr>
          <a:xfrm>
            <a:off x="311698" y="593366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54" name="Google Shape;154;p31"/>
          <p:cNvSpPr txBox="1"/>
          <p:nvPr>
            <p:ph idx="1" type="body"/>
          </p:nvPr>
        </p:nvSpPr>
        <p:spPr>
          <a:xfrm>
            <a:off x="311698" y="1536633"/>
            <a:ext cx="39999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429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55" name="Google Shape;155;p31"/>
          <p:cNvSpPr txBox="1"/>
          <p:nvPr>
            <p:ph idx="2" type="body"/>
          </p:nvPr>
        </p:nvSpPr>
        <p:spPr>
          <a:xfrm>
            <a:off x="4832398" y="1536631"/>
            <a:ext cx="39999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56" name="Google Shape;156;p31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ONLY">
  <p:cSld name="TITLE_ONLY 2">
    <p:bg>
      <p:bgPr>
        <a:solidFill>
          <a:srgbClr val="000000"/>
        </a:solidFill>
      </p:bgPr>
    </p:bg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2"/>
          <p:cNvSpPr txBox="1"/>
          <p:nvPr>
            <p:ph type="title"/>
          </p:nvPr>
        </p:nvSpPr>
        <p:spPr>
          <a:xfrm>
            <a:off x="311698" y="593366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59" name="Google Shape;159;p32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_COLUMN_TEXT">
  <p:cSld name="ONE_COLUMN_TEXT 2">
    <p:bg>
      <p:bgPr>
        <a:solidFill>
          <a:srgbClr val="000000"/>
        </a:solidFill>
      </p:bgPr>
    </p:bg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3"/>
          <p:cNvSpPr txBox="1"/>
          <p:nvPr>
            <p:ph type="title"/>
          </p:nvPr>
        </p:nvSpPr>
        <p:spPr>
          <a:xfrm>
            <a:off x="311698" y="740799"/>
            <a:ext cx="2808000" cy="100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62" name="Google Shape;162;p33"/>
          <p:cNvSpPr txBox="1"/>
          <p:nvPr>
            <p:ph idx="1" type="body"/>
          </p:nvPr>
        </p:nvSpPr>
        <p:spPr>
          <a:xfrm>
            <a:off x="311698" y="1852800"/>
            <a:ext cx="2808000" cy="42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429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63" name="Google Shape;163;p33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_POINT">
  <p:cSld name="MAIN_POINT 2">
    <p:bg>
      <p:bgPr>
        <a:solidFill>
          <a:srgbClr val="000000"/>
        </a:solidFill>
      </p:bgPr>
    </p:bg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34"/>
          <p:cNvSpPr txBox="1"/>
          <p:nvPr>
            <p:ph type="title"/>
          </p:nvPr>
        </p:nvSpPr>
        <p:spPr>
          <a:xfrm>
            <a:off x="490250" y="600199"/>
            <a:ext cx="6367800" cy="545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  <a:defRPr sz="48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66" name="Google Shape;166;p34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_TITLE_AND_DESCRIPTION">
  <p:cSld name="SECTION_TITLE_AND_DESCRIPTION 2">
    <p:bg>
      <p:bgPr>
        <a:solidFill>
          <a:srgbClr val="000000"/>
        </a:solidFill>
      </p:bgPr>
    </p:bg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5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35"/>
          <p:cNvSpPr txBox="1"/>
          <p:nvPr>
            <p:ph type="title"/>
          </p:nvPr>
        </p:nvSpPr>
        <p:spPr>
          <a:xfrm>
            <a:off x="265500" y="1644232"/>
            <a:ext cx="4045200" cy="1976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None/>
              <a:defRPr sz="42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70" name="Google Shape;170;p35"/>
          <p:cNvSpPr txBox="1"/>
          <p:nvPr>
            <p:ph idx="1" type="body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1pPr>
            <a:lvl2pPr indent="-228600" lvl="1" marL="914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2pPr>
            <a:lvl3pPr indent="-228600" lvl="2" marL="1371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3pPr>
            <a:lvl4pPr indent="-228600" lvl="3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4pPr>
            <a:lvl5pPr indent="-228600" lvl="4" marL="2286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2100"/>
              <a:buFont typeface="Arial"/>
              <a:buNone/>
              <a:defRPr sz="2100"/>
            </a:lvl5pPr>
            <a:lvl6pPr indent="-3429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71" name="Google Shape;171;p35"/>
          <p:cNvSpPr txBox="1"/>
          <p:nvPr>
            <p:ph idx="2" type="body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72" name="Google Shape;172;p35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_ONLY">
  <p:cSld name="CAPTION_ONLY 2">
    <p:bg>
      <p:bgPr>
        <a:solidFill>
          <a:srgbClr val="000000"/>
        </a:solidFill>
      </p:bgPr>
    </p:bg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6"/>
          <p:cNvSpPr txBox="1"/>
          <p:nvPr>
            <p:ph idx="1" type="body"/>
          </p:nvPr>
        </p:nvSpPr>
        <p:spPr>
          <a:xfrm>
            <a:off x="311698" y="5640766"/>
            <a:ext cx="5998800" cy="80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None/>
              <a:defRPr/>
            </a:lvl1pPr>
          </a:lstStyle>
          <a:p/>
        </p:txBody>
      </p:sp>
      <p:sp>
        <p:nvSpPr>
          <p:cNvPr id="175" name="Google Shape;175;p36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_NUMBER">
  <p:cSld name="BIG_NUMBER 2">
    <p:bg>
      <p:bgPr>
        <a:solidFill>
          <a:srgbClr val="000000"/>
        </a:solidFill>
      </p:bgPr>
    </p:bg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7"/>
          <p:cNvSpPr txBox="1"/>
          <p:nvPr>
            <p:ph type="title"/>
          </p:nvPr>
        </p:nvSpPr>
        <p:spPr>
          <a:xfrm>
            <a:off x="311698" y="1474833"/>
            <a:ext cx="8520600" cy="2618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Font typeface="Arial"/>
              <a:buNone/>
              <a:defRPr sz="120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78" name="Google Shape;178;p37"/>
          <p:cNvSpPr txBox="1"/>
          <p:nvPr>
            <p:ph idx="1" type="body"/>
          </p:nvPr>
        </p:nvSpPr>
        <p:spPr>
          <a:xfrm>
            <a:off x="311698" y="4202967"/>
            <a:ext cx="8520600" cy="1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4290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79" name="Google Shape;179;p37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 2">
    <p:bg>
      <p:bgPr>
        <a:solidFill>
          <a:srgbClr val="000000"/>
        </a:solidFill>
      </p:bgPr>
    </p:bg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8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sz="1000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2" name="Google Shape;62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9" name="Google Shape;69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32.xml"/><Relationship Id="rId22" Type="http://schemas.openxmlformats.org/officeDocument/2006/relationships/slideLayout" Target="../slideLayouts/slideLayout34.xml"/><Relationship Id="rId21" Type="http://schemas.openxmlformats.org/officeDocument/2006/relationships/slideLayout" Target="../slideLayouts/slideLayout33.xml"/><Relationship Id="rId24" Type="http://schemas.openxmlformats.org/officeDocument/2006/relationships/slideLayout" Target="../slideLayouts/slideLayout36.xml"/><Relationship Id="rId23" Type="http://schemas.openxmlformats.org/officeDocument/2006/relationships/slideLayout" Target="../slideLayouts/slideLayout35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25" Type="http://schemas.openxmlformats.org/officeDocument/2006/relationships/theme" Target="../theme/theme3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24.xml"/><Relationship Id="rId15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26.xml"/><Relationship Id="rId17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28.xml"/><Relationship Id="rId19" Type="http://schemas.openxmlformats.org/officeDocument/2006/relationships/slideLayout" Target="../slideLayouts/slideLayout31.xml"/><Relationship Id="rId18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4"/>
          <p:cNvSpPr txBox="1"/>
          <p:nvPr>
            <p:ph type="title"/>
          </p:nvPr>
        </p:nvSpPr>
        <p:spPr>
          <a:xfrm>
            <a:off x="311698" y="593366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0" name="Google Shape;90;p14"/>
          <p:cNvSpPr txBox="1"/>
          <p:nvPr>
            <p:ph idx="1" type="body"/>
          </p:nvPr>
        </p:nvSpPr>
        <p:spPr>
          <a:xfrm>
            <a:off x="311698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■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■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■"/>
              <a:defRPr b="0" i="0" sz="18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1" name="Google Shape;91;p14"/>
          <p:cNvSpPr txBox="1"/>
          <p:nvPr>
            <p:ph idx="12" type="sldNum"/>
          </p:nvPr>
        </p:nvSpPr>
        <p:spPr>
          <a:xfrm>
            <a:off x="8684347" y="6320775"/>
            <a:ext cx="336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58585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75" r:id="rId16"/>
    <p:sldLayoutId id="2147483676" r:id="rId17"/>
    <p:sldLayoutId id="2147483677" r:id="rId18"/>
    <p:sldLayoutId id="2147483678" r:id="rId19"/>
    <p:sldLayoutId id="2147483679" r:id="rId20"/>
    <p:sldLayoutId id="2147483680" r:id="rId21"/>
    <p:sldLayoutId id="2147483681" r:id="rId22"/>
    <p:sldLayoutId id="2147483682" r:id="rId23"/>
    <p:sldLayoutId id="2147483683" r:id="rId2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5" Type="http://schemas.openxmlformats.org/officeDocument/2006/relationships/image" Target="../media/image9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Relationship Id="rId4" Type="http://schemas.openxmlformats.org/officeDocument/2006/relationships/image" Target="../media/image7.png"/><Relationship Id="rId5" Type="http://schemas.openxmlformats.org/officeDocument/2006/relationships/hyperlink" Target="http://www.inee.org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9" Type="http://schemas.openxmlformats.org/officeDocument/2006/relationships/image" Target="../media/image8.png"/><Relationship Id="rId5" Type="http://schemas.openxmlformats.org/officeDocument/2006/relationships/hyperlink" Target="http://www.inee.org" TargetMode="External"/><Relationship Id="rId6" Type="http://schemas.openxmlformats.org/officeDocument/2006/relationships/image" Target="../media/image4.png"/><Relationship Id="rId7" Type="http://schemas.openxmlformats.org/officeDocument/2006/relationships/image" Target="../media/image2.png"/><Relationship Id="rId8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5" Type="http://schemas.openxmlformats.org/officeDocument/2006/relationships/image" Target="../media/image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5" Type="http://schemas.openxmlformats.org/officeDocument/2006/relationships/hyperlink" Target="http://gem-report-2019.unesco.org/video/arab-states-voices/" TargetMode="External"/><Relationship Id="rId6" Type="http://schemas.openxmlformats.org/officeDocument/2006/relationships/hyperlink" Target="http://www.youtube.com/watch?v=EF70R42h4jc" TargetMode="External"/><Relationship Id="rId7" Type="http://schemas.openxmlformats.org/officeDocument/2006/relationships/image" Target="../media/image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5" Type="http://schemas.openxmlformats.org/officeDocument/2006/relationships/hyperlink" Target="http://gem-report-2019.unesco.org/arab-states-report-social-media/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5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39"/>
          <p:cNvPicPr preferRelativeResize="0"/>
          <p:nvPr/>
        </p:nvPicPr>
        <p:blipFill rotWithShape="1">
          <a:blip r:embed="rId3">
            <a:alphaModFix/>
          </a:blip>
          <a:srcRect b="71888" l="0" r="0" t="0"/>
          <a:stretch/>
        </p:blipFill>
        <p:spPr>
          <a:xfrm>
            <a:off x="-22202" y="6662849"/>
            <a:ext cx="9188406" cy="271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3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13125" y="6096000"/>
            <a:ext cx="3237125" cy="468800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39"/>
          <p:cNvSpPr txBox="1"/>
          <p:nvPr>
            <p:ph idx="1" type="body"/>
          </p:nvPr>
        </p:nvSpPr>
        <p:spPr>
          <a:xfrm>
            <a:off x="3687200" y="970850"/>
            <a:ext cx="4998600" cy="49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b="1" lang="en-US" sz="2400">
                <a:latin typeface="Muli"/>
                <a:ea typeface="Muli"/>
                <a:cs typeface="Muli"/>
                <a:sym typeface="Muli"/>
              </a:rPr>
              <a:t>[Webinar] Arab States 2019 GEM Report on migration, displacement and education</a:t>
            </a:r>
            <a:endParaRPr b="1" sz="2400"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t/>
            </a:r>
            <a:endParaRPr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i="1" lang="en-US" sz="1400">
                <a:latin typeface="Muli"/>
                <a:ea typeface="Muli"/>
                <a:cs typeface="Muli"/>
                <a:sym typeface="Muli"/>
              </a:rPr>
              <a:t>Wednesday, 18 March 2020, 15:00-16:00 CET (Paris)</a:t>
            </a:r>
            <a:endParaRPr i="1" sz="1400"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t/>
            </a:r>
            <a:endParaRPr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US" sz="1600">
                <a:latin typeface="Muli"/>
                <a:ea typeface="Muli"/>
                <a:cs typeface="Muli"/>
                <a:sym typeface="Muli"/>
              </a:rPr>
              <a:t>Presenters: </a:t>
            </a:r>
            <a:endParaRPr sz="1600">
              <a:latin typeface="Muli"/>
              <a:ea typeface="Muli"/>
              <a:cs typeface="Muli"/>
              <a:sym typeface="Mul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Muli"/>
              <a:buChar char="●"/>
            </a:pPr>
            <a:r>
              <a:rPr b="1" lang="en-US" sz="1400">
                <a:latin typeface="Muli"/>
                <a:ea typeface="Muli"/>
                <a:cs typeface="Muli"/>
                <a:sym typeface="Muli"/>
              </a:rPr>
              <a:t>Matthias Eck</a:t>
            </a:r>
            <a:r>
              <a:rPr lang="en-US" sz="1400">
                <a:latin typeface="Muli"/>
                <a:ea typeface="Muli"/>
                <a:cs typeface="Muli"/>
                <a:sym typeface="Muli"/>
              </a:rPr>
              <a:t>, GEM Report</a:t>
            </a:r>
            <a:endParaRPr sz="1400">
              <a:latin typeface="Muli"/>
              <a:ea typeface="Muli"/>
              <a:cs typeface="Muli"/>
              <a:sym typeface="Mul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Muli"/>
              <a:buChar char="●"/>
            </a:pPr>
            <a:r>
              <a:rPr b="1" lang="en-US" sz="1400">
                <a:latin typeface="Muli"/>
                <a:ea typeface="Muli"/>
                <a:cs typeface="Muli"/>
                <a:sym typeface="Muli"/>
              </a:rPr>
              <a:t>Iman Assi </a:t>
            </a:r>
            <a:r>
              <a:rPr lang="en-US" sz="1400">
                <a:latin typeface="Muli"/>
                <a:ea typeface="Muli"/>
                <a:cs typeface="Muli"/>
                <a:sym typeface="Muli"/>
              </a:rPr>
              <a:t>and </a:t>
            </a:r>
            <a:r>
              <a:rPr b="1" lang="en-US" sz="1400">
                <a:latin typeface="Muli"/>
                <a:ea typeface="Muli"/>
                <a:cs typeface="Muli"/>
                <a:sym typeface="Muli"/>
              </a:rPr>
              <a:t>Sandra El Hadi</a:t>
            </a:r>
            <a:r>
              <a:rPr lang="en-US" sz="1400">
                <a:latin typeface="Muli"/>
                <a:ea typeface="Muli"/>
                <a:cs typeface="Muli"/>
                <a:sym typeface="Muli"/>
              </a:rPr>
              <a:t>, </a:t>
            </a:r>
            <a:r>
              <a:rPr lang="en-US" sz="1400">
                <a:latin typeface="Muli"/>
                <a:ea typeface="Muli"/>
                <a:cs typeface="Muli"/>
                <a:sym typeface="Muli"/>
              </a:rPr>
              <a:t>Lebanese Ministry of Education and Higher Education</a:t>
            </a:r>
            <a:endParaRPr sz="1400">
              <a:latin typeface="Muli"/>
              <a:ea typeface="Muli"/>
              <a:cs typeface="Muli"/>
              <a:sym typeface="Mul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Muli"/>
              <a:buChar char="●"/>
            </a:pPr>
            <a:r>
              <a:rPr b="1" lang="en-US" sz="1400">
                <a:latin typeface="Muli"/>
                <a:ea typeface="Muli"/>
                <a:cs typeface="Muli"/>
                <a:sym typeface="Muli"/>
              </a:rPr>
              <a:t>Irina Isomova</a:t>
            </a:r>
            <a:r>
              <a:rPr lang="en-US" sz="1400">
                <a:latin typeface="Muli"/>
                <a:ea typeface="Muli"/>
                <a:cs typeface="Muli"/>
                <a:sym typeface="Muli"/>
              </a:rPr>
              <a:t>, UNHCR</a:t>
            </a:r>
            <a:endParaRPr sz="1400">
              <a:latin typeface="Muli"/>
              <a:ea typeface="Muli"/>
              <a:cs typeface="Muli"/>
              <a:sym typeface="Mul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Muli"/>
              <a:buChar char="●"/>
            </a:pPr>
            <a:r>
              <a:rPr b="1" lang="en-US" sz="1400">
                <a:latin typeface="Muli"/>
                <a:ea typeface="Muli"/>
                <a:cs typeface="Muli"/>
                <a:sym typeface="Muli"/>
              </a:rPr>
              <a:t>Frosse Dabit</a:t>
            </a:r>
            <a:r>
              <a:rPr lang="en-US" sz="1400">
                <a:latin typeface="Muli"/>
                <a:ea typeface="Muli"/>
                <a:cs typeface="Muli"/>
                <a:sym typeface="Muli"/>
              </a:rPr>
              <a:t> and </a:t>
            </a:r>
            <a:r>
              <a:rPr b="1" lang="en-US" sz="1400">
                <a:latin typeface="Muli"/>
                <a:ea typeface="Muli"/>
                <a:cs typeface="Muli"/>
                <a:sym typeface="Muli"/>
              </a:rPr>
              <a:t>Caroline Pontefract</a:t>
            </a:r>
            <a:r>
              <a:rPr lang="en-US" sz="1400">
                <a:latin typeface="Muli"/>
                <a:ea typeface="Muli"/>
                <a:cs typeface="Muli"/>
                <a:sym typeface="Muli"/>
              </a:rPr>
              <a:t>, UNRWA</a:t>
            </a:r>
            <a:endParaRPr sz="1400"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t/>
            </a:r>
            <a:endParaRPr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US" sz="1600">
                <a:latin typeface="Muli"/>
                <a:ea typeface="Muli"/>
                <a:cs typeface="Muli"/>
                <a:sym typeface="Muli"/>
              </a:rPr>
              <a:t>Moderator:</a:t>
            </a:r>
            <a:endParaRPr sz="1600">
              <a:latin typeface="Muli"/>
              <a:ea typeface="Muli"/>
              <a:cs typeface="Muli"/>
              <a:sym typeface="Mul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Muli"/>
              <a:buChar char="●"/>
            </a:pPr>
            <a:r>
              <a:rPr b="1" lang="en-US" sz="1400">
                <a:latin typeface="Muli"/>
                <a:ea typeface="Muli"/>
                <a:cs typeface="Muli"/>
                <a:sym typeface="Muli"/>
              </a:rPr>
              <a:t>Ayman Qwaider</a:t>
            </a:r>
            <a:r>
              <a:rPr lang="en-US" sz="1400">
                <a:latin typeface="Muli"/>
                <a:ea typeface="Muli"/>
                <a:cs typeface="Muli"/>
                <a:sym typeface="Muli"/>
              </a:rPr>
              <a:t>, INEE Arabic Language Community Facilitator</a:t>
            </a:r>
            <a:endParaRPr sz="1400"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20"/>
              <a:buNone/>
            </a:pPr>
            <a:r>
              <a:t/>
            </a:r>
            <a:endParaRPr>
              <a:latin typeface="Muli"/>
              <a:ea typeface="Muli"/>
              <a:cs typeface="Muli"/>
              <a:sym typeface="Muli"/>
            </a:endParaRPr>
          </a:p>
        </p:txBody>
      </p:sp>
      <p:pic>
        <p:nvPicPr>
          <p:cNvPr id="189" name="Google Shape;189;p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85275" y="1081950"/>
            <a:ext cx="3313414" cy="43016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" name="Google Shape;258;p48"/>
          <p:cNvPicPr preferRelativeResize="0"/>
          <p:nvPr/>
        </p:nvPicPr>
        <p:blipFill rotWithShape="1">
          <a:blip r:embed="rId3">
            <a:alphaModFix/>
          </a:blip>
          <a:srcRect b="71888" l="0" r="0" t="0"/>
          <a:stretch/>
        </p:blipFill>
        <p:spPr>
          <a:xfrm>
            <a:off x="-22202" y="6662849"/>
            <a:ext cx="9188406" cy="271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9" name="Google Shape;259;p4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13125" y="6096000"/>
            <a:ext cx="3237125" cy="468800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Google Shape;260;p48"/>
          <p:cNvSpPr txBox="1"/>
          <p:nvPr>
            <p:ph idx="1" type="body"/>
          </p:nvPr>
        </p:nvSpPr>
        <p:spPr>
          <a:xfrm>
            <a:off x="366575" y="970850"/>
            <a:ext cx="8319300" cy="49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t/>
            </a:r>
            <a:endParaRPr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t/>
            </a:r>
            <a:endParaRPr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t/>
            </a:r>
            <a:endParaRPr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t/>
            </a:r>
            <a:endParaRPr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US" sz="1600">
                <a:latin typeface="Muli"/>
                <a:ea typeface="Muli"/>
                <a:cs typeface="Muli"/>
                <a:sym typeface="Muli"/>
              </a:rPr>
              <a:t>Presenters: </a:t>
            </a:r>
            <a:endParaRPr sz="1400"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latin typeface="Muli"/>
                <a:ea typeface="Muli"/>
                <a:cs typeface="Muli"/>
                <a:sym typeface="Muli"/>
              </a:rPr>
              <a:t>Frosse Dabit </a:t>
            </a:r>
            <a:r>
              <a:rPr lang="en-US" sz="3600">
                <a:latin typeface="Muli"/>
                <a:ea typeface="Muli"/>
                <a:cs typeface="Muli"/>
                <a:sym typeface="Muli"/>
              </a:rPr>
              <a:t>and</a:t>
            </a:r>
            <a:r>
              <a:rPr b="1" lang="en-US" sz="3600">
                <a:latin typeface="Muli"/>
                <a:ea typeface="Muli"/>
                <a:cs typeface="Muli"/>
                <a:sym typeface="Muli"/>
              </a:rPr>
              <a:t> Caroline Pontefract</a:t>
            </a:r>
            <a:r>
              <a:rPr lang="en-US" sz="3600">
                <a:latin typeface="Muli"/>
                <a:ea typeface="Muli"/>
                <a:cs typeface="Muli"/>
                <a:sym typeface="Muli"/>
              </a:rPr>
              <a:t>, UNRWA</a:t>
            </a:r>
            <a:endParaRPr sz="3600"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uli"/>
              <a:ea typeface="Muli"/>
              <a:cs typeface="Muli"/>
              <a:sym typeface="Mul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5" name="Google Shape;265;p49"/>
          <p:cNvPicPr preferRelativeResize="0"/>
          <p:nvPr/>
        </p:nvPicPr>
        <p:blipFill rotWithShape="1">
          <a:blip r:embed="rId3">
            <a:alphaModFix/>
          </a:blip>
          <a:srcRect b="71888" l="0" r="0" t="0"/>
          <a:stretch/>
        </p:blipFill>
        <p:spPr>
          <a:xfrm>
            <a:off x="-22202" y="6662849"/>
            <a:ext cx="9188406" cy="271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Google Shape;266;p4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13125" y="6096000"/>
            <a:ext cx="3237125" cy="468800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p49"/>
          <p:cNvSpPr txBox="1"/>
          <p:nvPr>
            <p:ph idx="1" type="body"/>
          </p:nvPr>
        </p:nvSpPr>
        <p:spPr>
          <a:xfrm>
            <a:off x="366575" y="970850"/>
            <a:ext cx="8319300" cy="49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t/>
            </a:r>
            <a:endParaRPr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t/>
            </a:r>
            <a:endParaRPr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t/>
            </a:r>
            <a:endParaRPr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t/>
            </a:r>
            <a:endParaRPr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0">
                <a:latin typeface="Muli"/>
                <a:ea typeface="Muli"/>
                <a:cs typeface="Muli"/>
                <a:sym typeface="Muli"/>
              </a:rPr>
              <a:t>Q &amp; A</a:t>
            </a:r>
            <a:endParaRPr b="1" sz="12000">
              <a:latin typeface="Muli"/>
              <a:ea typeface="Muli"/>
              <a:cs typeface="Muli"/>
              <a:sym typeface="Muli"/>
            </a:endParaRPr>
          </a:p>
          <a:p>
            <a:pPr indent="-342900" lvl="0" marL="342900" rtl="0" algn="ctr">
              <a:lnSpc>
                <a:spcPct val="90000"/>
              </a:lnSpc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ts val="2590"/>
              <a:buFont typeface="Arial"/>
              <a:buNone/>
            </a:pPr>
            <a:r>
              <a:rPr i="1" lang="en-US" sz="2400">
                <a:latin typeface="Muli"/>
                <a:ea typeface="Muli"/>
                <a:cs typeface="Muli"/>
                <a:sym typeface="Muli"/>
              </a:rPr>
              <a:t>Post questions in the chat area at any time.</a:t>
            </a:r>
            <a:br>
              <a:rPr i="1" lang="en-US" sz="2400">
                <a:latin typeface="Muli"/>
                <a:ea typeface="Muli"/>
                <a:cs typeface="Muli"/>
                <a:sym typeface="Muli"/>
              </a:rPr>
            </a:br>
            <a:br>
              <a:rPr i="1" lang="en-US" sz="2400">
                <a:latin typeface="Muli"/>
                <a:ea typeface="Muli"/>
                <a:cs typeface="Muli"/>
                <a:sym typeface="Muli"/>
              </a:rPr>
            </a:br>
            <a:r>
              <a:rPr i="1" lang="en-US" sz="2400">
                <a:latin typeface="Muli"/>
                <a:ea typeface="Muli"/>
                <a:cs typeface="Muli"/>
                <a:sym typeface="Muli"/>
              </a:rPr>
              <a:t>Or unmute your microphone to pose a question.</a:t>
            </a:r>
            <a:endParaRPr b="1" i="1" sz="9600"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uli"/>
              <a:ea typeface="Muli"/>
              <a:cs typeface="Muli"/>
              <a:sym typeface="Mul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50"/>
          <p:cNvSpPr txBox="1"/>
          <p:nvPr>
            <p:ph idx="1" type="body"/>
          </p:nvPr>
        </p:nvSpPr>
        <p:spPr>
          <a:xfrm>
            <a:off x="2416950" y="1112000"/>
            <a:ext cx="4614900" cy="146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b="1" lang="en-US" sz="6000">
                <a:solidFill>
                  <a:srgbClr val="666666"/>
                </a:solidFill>
                <a:latin typeface="Muli"/>
                <a:ea typeface="Muli"/>
                <a:cs typeface="Muli"/>
                <a:sym typeface="Muli"/>
              </a:rPr>
              <a:t>Thank you!</a:t>
            </a:r>
            <a:endParaRPr b="1" sz="6000">
              <a:solidFill>
                <a:srgbClr val="666666"/>
              </a:solidFill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-US" sz="2400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rPr>
            </a:br>
            <a:endParaRPr b="1" i="1" sz="2400">
              <a:solidFill>
                <a:srgbClr val="000000"/>
              </a:solidFill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 sz="2200">
              <a:solidFill>
                <a:srgbClr val="000000"/>
              </a:solidFill>
              <a:latin typeface="Muli"/>
              <a:ea typeface="Muli"/>
              <a:cs typeface="Muli"/>
              <a:sym typeface="Muli"/>
            </a:endParaRPr>
          </a:p>
        </p:txBody>
      </p:sp>
      <p:pic>
        <p:nvPicPr>
          <p:cNvPr id="273" name="Google Shape;273;p50"/>
          <p:cNvPicPr preferRelativeResize="0"/>
          <p:nvPr/>
        </p:nvPicPr>
        <p:blipFill rotWithShape="1">
          <a:blip r:embed="rId3">
            <a:alphaModFix/>
          </a:blip>
          <a:srcRect b="71888" l="0" r="0" t="0"/>
          <a:stretch/>
        </p:blipFill>
        <p:spPr>
          <a:xfrm>
            <a:off x="-22202" y="6662849"/>
            <a:ext cx="9188406" cy="271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74" name="Google Shape;274;p5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57182" y="2651301"/>
            <a:ext cx="6982037" cy="1606198"/>
          </a:xfrm>
          <a:prstGeom prst="rect">
            <a:avLst/>
          </a:prstGeom>
          <a:noFill/>
          <a:ln>
            <a:noFill/>
          </a:ln>
        </p:spPr>
      </p:pic>
      <p:sp>
        <p:nvSpPr>
          <p:cNvPr id="275" name="Google Shape;275;p50"/>
          <p:cNvSpPr/>
          <p:nvPr/>
        </p:nvSpPr>
        <p:spPr>
          <a:xfrm>
            <a:off x="3045900" y="4407750"/>
            <a:ext cx="30522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400"/>
              <a:buFont typeface="Arial"/>
              <a:buNone/>
            </a:pPr>
            <a:r>
              <a:rPr b="1" i="0" lang="en-US" sz="3400" u="sng" cap="none" strike="noStrike">
                <a:solidFill>
                  <a:srgbClr val="666666"/>
                </a:solidFill>
                <a:latin typeface="Muli"/>
                <a:ea typeface="Muli"/>
                <a:cs typeface="Muli"/>
                <a:sym typeface="Muli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www.inee.org</a:t>
            </a:r>
            <a:endParaRPr b="0" i="0" sz="1400" u="none" cap="none" strike="noStrike">
              <a:solidFill>
                <a:srgbClr val="666666"/>
              </a:solidFill>
              <a:latin typeface="Muli"/>
              <a:ea typeface="Muli"/>
              <a:cs typeface="Muli"/>
              <a:sym typeface="Mul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40"/>
          <p:cNvSpPr txBox="1"/>
          <p:nvPr>
            <p:ph idx="1" type="body"/>
          </p:nvPr>
        </p:nvSpPr>
        <p:spPr>
          <a:xfrm>
            <a:off x="311700" y="422525"/>
            <a:ext cx="8520600" cy="89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b="1" lang="en-US" sz="3200">
                <a:solidFill>
                  <a:srgbClr val="666666"/>
                </a:solidFill>
                <a:latin typeface="Muli"/>
                <a:ea typeface="Muli"/>
                <a:cs typeface="Muli"/>
                <a:sym typeface="Muli"/>
              </a:rPr>
              <a:t>Webinar Housekeeping</a:t>
            </a:r>
            <a:endParaRPr b="1">
              <a:solidFill>
                <a:srgbClr val="666666"/>
              </a:solidFill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-US" sz="2400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rPr>
            </a:br>
            <a:endParaRPr b="1" i="1" sz="2400">
              <a:solidFill>
                <a:srgbClr val="000000"/>
              </a:solidFill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 sz="2200">
              <a:solidFill>
                <a:srgbClr val="000000"/>
              </a:solidFill>
              <a:latin typeface="Muli"/>
              <a:ea typeface="Muli"/>
              <a:cs typeface="Muli"/>
              <a:sym typeface="Muli"/>
            </a:endParaRPr>
          </a:p>
        </p:txBody>
      </p:sp>
      <p:pic>
        <p:nvPicPr>
          <p:cNvPr id="195" name="Google Shape;195;p40"/>
          <p:cNvPicPr preferRelativeResize="0"/>
          <p:nvPr/>
        </p:nvPicPr>
        <p:blipFill rotWithShape="1">
          <a:blip r:embed="rId3">
            <a:alphaModFix/>
          </a:blip>
          <a:srcRect b="71888" l="0" r="0" t="0"/>
          <a:stretch/>
        </p:blipFill>
        <p:spPr>
          <a:xfrm>
            <a:off x="-22202" y="6662849"/>
            <a:ext cx="9188406" cy="271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4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13125" y="6096000"/>
            <a:ext cx="3237125" cy="468800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40"/>
          <p:cNvSpPr txBox="1"/>
          <p:nvPr>
            <p:ph idx="1" type="body"/>
          </p:nvPr>
        </p:nvSpPr>
        <p:spPr>
          <a:xfrm>
            <a:off x="1765801" y="1387500"/>
            <a:ext cx="7066500" cy="47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US" sz="2400">
                <a:latin typeface="Muli"/>
                <a:ea typeface="Muli"/>
                <a:cs typeface="Muli"/>
                <a:sym typeface="Muli"/>
              </a:rPr>
              <a:t>Mute your microphone and turn off your video to minimize background noise.</a:t>
            </a:r>
            <a:endParaRPr sz="2400">
              <a:latin typeface="Muli"/>
              <a:ea typeface="Muli"/>
              <a:cs typeface="Muli"/>
              <a:sym typeface="Muli"/>
            </a:endParaRPr>
          </a:p>
          <a:p>
            <a:pPr indent="-342900" lvl="0" marL="342900" rtl="0" algn="l">
              <a:lnSpc>
                <a:spcPct val="90000"/>
              </a:lnSpc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br>
              <a:rPr lang="en-US" sz="2400">
                <a:latin typeface="Muli"/>
                <a:ea typeface="Muli"/>
                <a:cs typeface="Muli"/>
                <a:sym typeface="Muli"/>
              </a:rPr>
            </a:br>
            <a:endParaRPr sz="1200">
              <a:latin typeface="Muli"/>
              <a:ea typeface="Muli"/>
              <a:cs typeface="Muli"/>
              <a:sym typeface="Muli"/>
            </a:endParaRPr>
          </a:p>
          <a:p>
            <a:pPr indent="-342900" lvl="0" marL="342900" rtl="0" algn="l">
              <a:lnSpc>
                <a:spcPct val="90000"/>
              </a:lnSpc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US" sz="2400">
                <a:latin typeface="Muli"/>
                <a:ea typeface="Muli"/>
                <a:cs typeface="Muli"/>
                <a:sym typeface="Muli"/>
              </a:rPr>
              <a:t>Post questions in the chat area at any time.</a:t>
            </a:r>
            <a:br>
              <a:rPr lang="en-US" sz="2400">
                <a:latin typeface="Muli"/>
                <a:ea typeface="Muli"/>
                <a:cs typeface="Muli"/>
                <a:sym typeface="Muli"/>
              </a:rPr>
            </a:br>
            <a:r>
              <a:rPr lang="en-US" sz="2400">
                <a:latin typeface="Muli"/>
                <a:ea typeface="Muli"/>
                <a:cs typeface="Muli"/>
                <a:sym typeface="Muli"/>
              </a:rPr>
              <a:t>We’ll respond to as many as possible.</a:t>
            </a:r>
            <a:endParaRPr sz="2400">
              <a:latin typeface="Muli"/>
              <a:ea typeface="Muli"/>
              <a:cs typeface="Muli"/>
              <a:sym typeface="Muli"/>
            </a:endParaRPr>
          </a:p>
          <a:p>
            <a:pPr indent="-342900" lvl="0" marL="342900" rtl="0" algn="l">
              <a:lnSpc>
                <a:spcPct val="90000"/>
              </a:lnSpc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t/>
            </a:r>
            <a:endParaRPr sz="2400">
              <a:latin typeface="Muli"/>
              <a:ea typeface="Muli"/>
              <a:cs typeface="Muli"/>
              <a:sym typeface="Muli"/>
            </a:endParaRPr>
          </a:p>
          <a:p>
            <a:pPr indent="-342900" lvl="0" marL="342900" rtl="0" algn="l">
              <a:lnSpc>
                <a:spcPct val="90000"/>
              </a:lnSpc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US" sz="2400">
                <a:latin typeface="Muli"/>
                <a:ea typeface="Muli"/>
                <a:cs typeface="Muli"/>
                <a:sym typeface="Muli"/>
              </a:rPr>
              <a:t>This session is being recorded. </a:t>
            </a:r>
            <a:endParaRPr sz="2400">
              <a:latin typeface="Muli"/>
              <a:ea typeface="Muli"/>
              <a:cs typeface="Muli"/>
              <a:sym typeface="Muli"/>
            </a:endParaRPr>
          </a:p>
          <a:p>
            <a:pPr indent="-342900" lvl="0" marL="342900" rtl="0" algn="l">
              <a:lnSpc>
                <a:spcPct val="90000"/>
              </a:lnSpc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t/>
            </a:r>
            <a:endParaRPr sz="2400">
              <a:latin typeface="Muli"/>
              <a:ea typeface="Muli"/>
              <a:cs typeface="Muli"/>
              <a:sym typeface="Muli"/>
            </a:endParaRPr>
          </a:p>
          <a:p>
            <a:pPr indent="-342900" lvl="0" marL="342900" rtl="0" algn="l">
              <a:lnSpc>
                <a:spcPct val="90000"/>
              </a:lnSpc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t/>
            </a:r>
            <a:endParaRPr sz="1200">
              <a:latin typeface="Muli"/>
              <a:ea typeface="Muli"/>
              <a:cs typeface="Muli"/>
              <a:sym typeface="Muli"/>
            </a:endParaRPr>
          </a:p>
          <a:p>
            <a:pPr indent="-342900" lvl="0" marL="342900" rtl="0" algn="l">
              <a:lnSpc>
                <a:spcPct val="90000"/>
              </a:lnSpc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US" sz="2400">
                <a:latin typeface="Muli"/>
                <a:ea typeface="Muli"/>
                <a:cs typeface="Muli"/>
                <a:sym typeface="Muli"/>
              </a:rPr>
              <a:t>The recording and presentations will be shared on the INEE website – </a:t>
            </a:r>
            <a:r>
              <a:rPr lang="en-US" sz="2400" u="sng">
                <a:solidFill>
                  <a:schemeClr val="hlink"/>
                </a:solidFill>
                <a:latin typeface="Muli"/>
                <a:ea typeface="Muli"/>
                <a:cs typeface="Muli"/>
                <a:sym typeface="Muli"/>
                <a:hlinkClick r:id="rId5"/>
              </a:rPr>
              <a:t>www.inee.org</a:t>
            </a:r>
            <a:r>
              <a:rPr lang="en-US" sz="2400">
                <a:latin typeface="Muli"/>
                <a:ea typeface="Muli"/>
                <a:cs typeface="Muli"/>
                <a:sym typeface="Muli"/>
              </a:rPr>
              <a:t>.</a:t>
            </a:r>
            <a:endParaRPr sz="2400">
              <a:latin typeface="Muli"/>
              <a:ea typeface="Muli"/>
              <a:cs typeface="Muli"/>
              <a:sym typeface="Muli"/>
            </a:endParaRPr>
          </a:p>
          <a:p>
            <a:pPr indent="-342900" lvl="0" marL="342900" rtl="0" algn="l">
              <a:lnSpc>
                <a:spcPct val="90000"/>
              </a:lnSpc>
              <a:spcBef>
                <a:spcPts val="444"/>
              </a:spcBef>
              <a:spcAft>
                <a:spcPts val="0"/>
              </a:spcAft>
              <a:buClr>
                <a:schemeClr val="dk1"/>
              </a:buClr>
              <a:buSzPts val="2220"/>
              <a:buNone/>
            </a:pPr>
            <a:r>
              <a:t/>
            </a:r>
            <a:endParaRPr sz="2220"/>
          </a:p>
        </p:txBody>
      </p:sp>
      <p:pic>
        <p:nvPicPr>
          <p:cNvPr descr="Screen Shot 2019-01-29 at 14.09.35.png" id="198" name="Google Shape;198;p4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45216" y="4778542"/>
            <a:ext cx="1294242" cy="122211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creen Shot 2019-01-29 at 14.04.23.png" id="199" name="Google Shape;199;p4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49118" y="1348368"/>
            <a:ext cx="1027544" cy="107036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creen Shot 2019-01-29 at 14.08.58.png" id="200" name="Google Shape;200;p40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79852" y="3650728"/>
            <a:ext cx="1131446" cy="104415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creen Shot 2019-01-29 at 14.13.51.png" id="201" name="Google Shape;201;p40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449122" y="2612108"/>
            <a:ext cx="1027541" cy="9765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Google Shape;206;p41"/>
          <p:cNvPicPr preferRelativeResize="0"/>
          <p:nvPr/>
        </p:nvPicPr>
        <p:blipFill rotWithShape="1">
          <a:blip r:embed="rId3">
            <a:alphaModFix/>
          </a:blip>
          <a:srcRect b="71888" l="0" r="0" t="0"/>
          <a:stretch/>
        </p:blipFill>
        <p:spPr>
          <a:xfrm>
            <a:off x="-22202" y="6662849"/>
            <a:ext cx="9188406" cy="271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4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13125" y="6096000"/>
            <a:ext cx="3237125" cy="468800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41"/>
          <p:cNvSpPr txBox="1"/>
          <p:nvPr>
            <p:ph idx="1" type="body"/>
          </p:nvPr>
        </p:nvSpPr>
        <p:spPr>
          <a:xfrm>
            <a:off x="3687200" y="970850"/>
            <a:ext cx="4998600" cy="49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b="1" lang="en-US" sz="2400">
                <a:latin typeface="Muli"/>
                <a:ea typeface="Muli"/>
                <a:cs typeface="Muli"/>
                <a:sym typeface="Muli"/>
              </a:rPr>
              <a:t>[Webinar] Arab States 2019 GEM Report on migration, displacement and education</a:t>
            </a:r>
            <a:endParaRPr b="1" sz="2400"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t/>
            </a:r>
            <a:endParaRPr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i="1" lang="en-US" sz="1400">
                <a:latin typeface="Muli"/>
                <a:ea typeface="Muli"/>
                <a:cs typeface="Muli"/>
                <a:sym typeface="Muli"/>
              </a:rPr>
              <a:t>Wednesday, 18 March 2020, 15:00-16:00 CET (Paris)</a:t>
            </a:r>
            <a:endParaRPr i="1" sz="1400"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t/>
            </a:r>
            <a:endParaRPr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US" sz="1600">
                <a:latin typeface="Muli"/>
                <a:ea typeface="Muli"/>
                <a:cs typeface="Muli"/>
                <a:sym typeface="Muli"/>
              </a:rPr>
              <a:t>Presenters: </a:t>
            </a:r>
            <a:endParaRPr sz="1600">
              <a:latin typeface="Muli"/>
              <a:ea typeface="Muli"/>
              <a:cs typeface="Muli"/>
              <a:sym typeface="Mul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Muli"/>
              <a:buChar char="●"/>
            </a:pPr>
            <a:r>
              <a:rPr b="1" lang="en-US" sz="1400">
                <a:latin typeface="Muli"/>
                <a:ea typeface="Muli"/>
                <a:cs typeface="Muli"/>
                <a:sym typeface="Muli"/>
              </a:rPr>
              <a:t>Matthias Eck</a:t>
            </a:r>
            <a:r>
              <a:rPr lang="en-US" sz="1400">
                <a:latin typeface="Muli"/>
                <a:ea typeface="Muli"/>
                <a:cs typeface="Muli"/>
                <a:sym typeface="Muli"/>
              </a:rPr>
              <a:t>, GEM Report</a:t>
            </a:r>
            <a:endParaRPr sz="1400">
              <a:latin typeface="Muli"/>
              <a:ea typeface="Muli"/>
              <a:cs typeface="Muli"/>
              <a:sym typeface="Mul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Muli"/>
              <a:buChar char="●"/>
            </a:pPr>
            <a:r>
              <a:rPr b="1" lang="en-US" sz="1400">
                <a:latin typeface="Muli"/>
                <a:ea typeface="Muli"/>
                <a:cs typeface="Muli"/>
                <a:sym typeface="Muli"/>
              </a:rPr>
              <a:t>Iman Assi </a:t>
            </a:r>
            <a:r>
              <a:rPr lang="en-US" sz="1400">
                <a:latin typeface="Muli"/>
                <a:ea typeface="Muli"/>
                <a:cs typeface="Muli"/>
                <a:sym typeface="Muli"/>
              </a:rPr>
              <a:t>and </a:t>
            </a:r>
            <a:r>
              <a:rPr b="1" lang="en-US" sz="1400">
                <a:latin typeface="Muli"/>
                <a:ea typeface="Muli"/>
                <a:cs typeface="Muli"/>
                <a:sym typeface="Muli"/>
              </a:rPr>
              <a:t>Sandra El Hadi</a:t>
            </a:r>
            <a:r>
              <a:rPr lang="en-US" sz="1400">
                <a:latin typeface="Muli"/>
                <a:ea typeface="Muli"/>
                <a:cs typeface="Muli"/>
                <a:sym typeface="Muli"/>
              </a:rPr>
              <a:t>, </a:t>
            </a:r>
            <a:r>
              <a:rPr lang="en-US" sz="1400">
                <a:latin typeface="Muli"/>
                <a:ea typeface="Muli"/>
                <a:cs typeface="Muli"/>
                <a:sym typeface="Muli"/>
              </a:rPr>
              <a:t>Lebanese Ministry of Education and Higher Education</a:t>
            </a:r>
            <a:endParaRPr sz="1400">
              <a:latin typeface="Muli"/>
              <a:ea typeface="Muli"/>
              <a:cs typeface="Muli"/>
              <a:sym typeface="Mul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Muli"/>
              <a:buChar char="●"/>
            </a:pPr>
            <a:r>
              <a:rPr b="1" lang="en-US" sz="1400">
                <a:latin typeface="Muli"/>
                <a:ea typeface="Muli"/>
                <a:cs typeface="Muli"/>
                <a:sym typeface="Muli"/>
              </a:rPr>
              <a:t>Irina Isomova</a:t>
            </a:r>
            <a:r>
              <a:rPr lang="en-US" sz="1400">
                <a:latin typeface="Muli"/>
                <a:ea typeface="Muli"/>
                <a:cs typeface="Muli"/>
                <a:sym typeface="Muli"/>
              </a:rPr>
              <a:t>, UNHCR</a:t>
            </a:r>
            <a:endParaRPr sz="1400">
              <a:latin typeface="Muli"/>
              <a:ea typeface="Muli"/>
              <a:cs typeface="Muli"/>
              <a:sym typeface="Mul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Muli"/>
              <a:buChar char="●"/>
            </a:pPr>
            <a:r>
              <a:rPr b="1" lang="en-US" sz="1400">
                <a:latin typeface="Muli"/>
                <a:ea typeface="Muli"/>
                <a:cs typeface="Muli"/>
                <a:sym typeface="Muli"/>
              </a:rPr>
              <a:t>Frosse Dabit</a:t>
            </a:r>
            <a:r>
              <a:rPr lang="en-US" sz="1400">
                <a:latin typeface="Muli"/>
                <a:ea typeface="Muli"/>
                <a:cs typeface="Muli"/>
                <a:sym typeface="Muli"/>
              </a:rPr>
              <a:t> and </a:t>
            </a:r>
            <a:r>
              <a:rPr b="1" lang="en-US" sz="1400">
                <a:latin typeface="Muli"/>
                <a:ea typeface="Muli"/>
                <a:cs typeface="Muli"/>
                <a:sym typeface="Muli"/>
              </a:rPr>
              <a:t>Caroline Pontefract</a:t>
            </a:r>
            <a:r>
              <a:rPr lang="en-US" sz="1400">
                <a:latin typeface="Muli"/>
                <a:ea typeface="Muli"/>
                <a:cs typeface="Muli"/>
                <a:sym typeface="Muli"/>
              </a:rPr>
              <a:t>, UNRWA</a:t>
            </a:r>
            <a:endParaRPr sz="1400"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t/>
            </a:r>
            <a:endParaRPr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US" sz="1600">
                <a:latin typeface="Muli"/>
                <a:ea typeface="Muli"/>
                <a:cs typeface="Muli"/>
                <a:sym typeface="Muli"/>
              </a:rPr>
              <a:t>Moderator:</a:t>
            </a:r>
            <a:endParaRPr sz="1600">
              <a:latin typeface="Muli"/>
              <a:ea typeface="Muli"/>
              <a:cs typeface="Muli"/>
              <a:sym typeface="Mul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Muli"/>
              <a:buChar char="●"/>
            </a:pPr>
            <a:r>
              <a:rPr b="1" lang="en-US" sz="1400">
                <a:latin typeface="Muli"/>
                <a:ea typeface="Muli"/>
                <a:cs typeface="Muli"/>
                <a:sym typeface="Muli"/>
              </a:rPr>
              <a:t>Ayman Qwaider</a:t>
            </a:r>
            <a:r>
              <a:rPr lang="en-US" sz="1400">
                <a:latin typeface="Muli"/>
                <a:ea typeface="Muli"/>
                <a:cs typeface="Muli"/>
                <a:sym typeface="Muli"/>
              </a:rPr>
              <a:t>, INEE Arabic Language Community Facilitator</a:t>
            </a:r>
            <a:endParaRPr sz="1400"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20"/>
              <a:buNone/>
            </a:pPr>
            <a:r>
              <a:t/>
            </a:r>
            <a:endParaRPr>
              <a:latin typeface="Muli"/>
              <a:ea typeface="Muli"/>
              <a:cs typeface="Muli"/>
              <a:sym typeface="Muli"/>
            </a:endParaRPr>
          </a:p>
        </p:txBody>
      </p:sp>
      <p:pic>
        <p:nvPicPr>
          <p:cNvPr id="209" name="Google Shape;209;p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85275" y="1081950"/>
            <a:ext cx="3313414" cy="43016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" name="Google Shape;214;p42"/>
          <p:cNvPicPr preferRelativeResize="0"/>
          <p:nvPr/>
        </p:nvPicPr>
        <p:blipFill rotWithShape="1">
          <a:blip r:embed="rId3">
            <a:alphaModFix/>
          </a:blip>
          <a:srcRect b="71888" l="0" r="0" t="0"/>
          <a:stretch/>
        </p:blipFill>
        <p:spPr>
          <a:xfrm>
            <a:off x="-22202" y="6662849"/>
            <a:ext cx="9188406" cy="271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4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13125" y="6096000"/>
            <a:ext cx="3237125" cy="468800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42"/>
          <p:cNvSpPr txBox="1"/>
          <p:nvPr>
            <p:ph idx="1" type="body"/>
          </p:nvPr>
        </p:nvSpPr>
        <p:spPr>
          <a:xfrm>
            <a:off x="610950" y="5344504"/>
            <a:ext cx="8090100" cy="75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t/>
            </a:r>
            <a:endParaRPr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u="sng">
                <a:solidFill>
                  <a:srgbClr val="954F72"/>
                </a:solidFill>
                <a:latin typeface="Muli"/>
                <a:ea typeface="Muli"/>
                <a:cs typeface="Muli"/>
                <a:sym typeface="Muli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http://gem-report-2019.unesco.org/video/arab-states-voices/</a:t>
            </a:r>
            <a:endParaRPr b="1">
              <a:latin typeface="Muli"/>
              <a:ea typeface="Muli"/>
              <a:cs typeface="Muli"/>
              <a:sym typeface="Muli"/>
            </a:endParaRPr>
          </a:p>
        </p:txBody>
      </p:sp>
      <p:pic>
        <p:nvPicPr>
          <p:cNvPr descr="The Arab States Migration, displacement and education: Building bridges, not walls Report analyses the impact of population movements on education systems in the region and presents a series of urgent recommendations to protect the education rights of those on the move." id="217" name="Google Shape;217;p42" title="Arab States Voices - Migration, displacement and education: Building bridges, not walls Report">
            <a:hlinkClick r:id="rId6"/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999926" y="190950"/>
            <a:ext cx="7138050" cy="535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" name="Google Shape;222;p43"/>
          <p:cNvPicPr preferRelativeResize="0"/>
          <p:nvPr/>
        </p:nvPicPr>
        <p:blipFill rotWithShape="1">
          <a:blip r:embed="rId3">
            <a:alphaModFix/>
          </a:blip>
          <a:srcRect b="71888" l="0" r="0" t="0"/>
          <a:stretch/>
        </p:blipFill>
        <p:spPr>
          <a:xfrm>
            <a:off x="-22202" y="6662849"/>
            <a:ext cx="9188406" cy="271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4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13125" y="6096000"/>
            <a:ext cx="3237125" cy="468800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43"/>
          <p:cNvSpPr txBox="1"/>
          <p:nvPr/>
        </p:nvSpPr>
        <p:spPr>
          <a:xfrm>
            <a:off x="1159700" y="2391025"/>
            <a:ext cx="6972600" cy="73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u="sng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#EducationOnTheMove</a:t>
            </a:r>
            <a:endParaRPr sz="4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" name="Google Shape;229;p44"/>
          <p:cNvPicPr preferRelativeResize="0"/>
          <p:nvPr/>
        </p:nvPicPr>
        <p:blipFill rotWithShape="1">
          <a:blip r:embed="rId3">
            <a:alphaModFix/>
          </a:blip>
          <a:srcRect b="71888" l="0" r="0" t="0"/>
          <a:stretch/>
        </p:blipFill>
        <p:spPr>
          <a:xfrm>
            <a:off x="-22202" y="6662849"/>
            <a:ext cx="9188406" cy="271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30" name="Google Shape;230;p4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13125" y="6096000"/>
            <a:ext cx="3237125" cy="468800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44"/>
          <p:cNvSpPr txBox="1"/>
          <p:nvPr>
            <p:ph idx="1" type="body"/>
          </p:nvPr>
        </p:nvSpPr>
        <p:spPr>
          <a:xfrm>
            <a:off x="3687200" y="970850"/>
            <a:ext cx="4998600" cy="49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b="1" lang="en-US" sz="2400">
                <a:latin typeface="Muli"/>
                <a:ea typeface="Muli"/>
                <a:cs typeface="Muli"/>
                <a:sym typeface="Muli"/>
              </a:rPr>
              <a:t>[Webinar] Arab States 2019 GEM Report on migration, displacement and education</a:t>
            </a:r>
            <a:endParaRPr b="1" sz="2400"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t/>
            </a:r>
            <a:endParaRPr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i="1" lang="en-US" sz="1400">
                <a:latin typeface="Muli"/>
                <a:ea typeface="Muli"/>
                <a:cs typeface="Muli"/>
                <a:sym typeface="Muli"/>
              </a:rPr>
              <a:t>Wednesday, 18 March 2020, 15:00-16:00 CET (Paris)</a:t>
            </a:r>
            <a:endParaRPr i="1" sz="1400"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t/>
            </a:r>
            <a:endParaRPr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US" sz="1600">
                <a:latin typeface="Muli"/>
                <a:ea typeface="Muli"/>
                <a:cs typeface="Muli"/>
                <a:sym typeface="Muli"/>
              </a:rPr>
              <a:t>Presenters: </a:t>
            </a:r>
            <a:endParaRPr sz="1600">
              <a:latin typeface="Muli"/>
              <a:ea typeface="Muli"/>
              <a:cs typeface="Muli"/>
              <a:sym typeface="Mul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Muli"/>
              <a:buChar char="●"/>
            </a:pPr>
            <a:r>
              <a:rPr b="1" lang="en-US" sz="1400">
                <a:latin typeface="Muli"/>
                <a:ea typeface="Muli"/>
                <a:cs typeface="Muli"/>
                <a:sym typeface="Muli"/>
              </a:rPr>
              <a:t>Matthias Eck</a:t>
            </a:r>
            <a:r>
              <a:rPr lang="en-US" sz="1400">
                <a:latin typeface="Muli"/>
                <a:ea typeface="Muli"/>
                <a:cs typeface="Muli"/>
                <a:sym typeface="Muli"/>
              </a:rPr>
              <a:t>, GEM Report</a:t>
            </a:r>
            <a:endParaRPr sz="1400">
              <a:latin typeface="Muli"/>
              <a:ea typeface="Muli"/>
              <a:cs typeface="Muli"/>
              <a:sym typeface="Mul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Muli"/>
              <a:buChar char="●"/>
            </a:pPr>
            <a:r>
              <a:rPr b="1" lang="en-US" sz="1400">
                <a:latin typeface="Muli"/>
                <a:ea typeface="Muli"/>
                <a:cs typeface="Muli"/>
                <a:sym typeface="Muli"/>
              </a:rPr>
              <a:t>Iman Assi </a:t>
            </a:r>
            <a:r>
              <a:rPr lang="en-US" sz="1400">
                <a:latin typeface="Muli"/>
                <a:ea typeface="Muli"/>
                <a:cs typeface="Muli"/>
                <a:sym typeface="Muli"/>
              </a:rPr>
              <a:t>and </a:t>
            </a:r>
            <a:r>
              <a:rPr b="1" lang="en-US" sz="1400">
                <a:latin typeface="Muli"/>
                <a:ea typeface="Muli"/>
                <a:cs typeface="Muli"/>
                <a:sym typeface="Muli"/>
              </a:rPr>
              <a:t>Sandra El Hadi</a:t>
            </a:r>
            <a:r>
              <a:rPr lang="en-US" sz="1400">
                <a:latin typeface="Muli"/>
                <a:ea typeface="Muli"/>
                <a:cs typeface="Muli"/>
                <a:sym typeface="Muli"/>
              </a:rPr>
              <a:t>, Lebanese Ministry of Education and Higher Education</a:t>
            </a:r>
            <a:endParaRPr sz="1400">
              <a:latin typeface="Muli"/>
              <a:ea typeface="Muli"/>
              <a:cs typeface="Muli"/>
              <a:sym typeface="Mul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Muli"/>
              <a:buChar char="●"/>
            </a:pPr>
            <a:r>
              <a:rPr b="1" lang="en-US" sz="1400">
                <a:latin typeface="Muli"/>
                <a:ea typeface="Muli"/>
                <a:cs typeface="Muli"/>
                <a:sym typeface="Muli"/>
              </a:rPr>
              <a:t>Irina Isomova</a:t>
            </a:r>
            <a:r>
              <a:rPr lang="en-US" sz="1400">
                <a:latin typeface="Muli"/>
                <a:ea typeface="Muli"/>
                <a:cs typeface="Muli"/>
                <a:sym typeface="Muli"/>
              </a:rPr>
              <a:t>, UNHCR</a:t>
            </a:r>
            <a:endParaRPr sz="1400">
              <a:latin typeface="Muli"/>
              <a:ea typeface="Muli"/>
              <a:cs typeface="Muli"/>
              <a:sym typeface="Mul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Muli"/>
              <a:buChar char="●"/>
            </a:pPr>
            <a:r>
              <a:rPr b="1" lang="en-US" sz="1400">
                <a:latin typeface="Muli"/>
                <a:ea typeface="Muli"/>
                <a:cs typeface="Muli"/>
                <a:sym typeface="Muli"/>
              </a:rPr>
              <a:t>Frosse Dabit</a:t>
            </a:r>
            <a:r>
              <a:rPr lang="en-US" sz="1400">
                <a:latin typeface="Muli"/>
                <a:ea typeface="Muli"/>
                <a:cs typeface="Muli"/>
                <a:sym typeface="Muli"/>
              </a:rPr>
              <a:t> and </a:t>
            </a:r>
            <a:r>
              <a:rPr b="1" lang="en-US" sz="1400">
                <a:latin typeface="Muli"/>
                <a:ea typeface="Muli"/>
                <a:cs typeface="Muli"/>
                <a:sym typeface="Muli"/>
              </a:rPr>
              <a:t>Caroline Pontefract</a:t>
            </a:r>
            <a:r>
              <a:rPr lang="en-US" sz="1400">
                <a:latin typeface="Muli"/>
                <a:ea typeface="Muli"/>
                <a:cs typeface="Muli"/>
                <a:sym typeface="Muli"/>
              </a:rPr>
              <a:t>, UNRWA</a:t>
            </a:r>
            <a:endParaRPr sz="1400"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t/>
            </a:r>
            <a:endParaRPr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US" sz="1600">
                <a:latin typeface="Muli"/>
                <a:ea typeface="Muli"/>
                <a:cs typeface="Muli"/>
                <a:sym typeface="Muli"/>
              </a:rPr>
              <a:t>Moderator:</a:t>
            </a:r>
            <a:endParaRPr sz="1600">
              <a:latin typeface="Muli"/>
              <a:ea typeface="Muli"/>
              <a:cs typeface="Muli"/>
              <a:sym typeface="Mul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Muli"/>
              <a:buChar char="●"/>
            </a:pPr>
            <a:r>
              <a:rPr b="1" lang="en-US" sz="1400">
                <a:latin typeface="Muli"/>
                <a:ea typeface="Muli"/>
                <a:cs typeface="Muli"/>
                <a:sym typeface="Muli"/>
              </a:rPr>
              <a:t>Ayman Qwaider</a:t>
            </a:r>
            <a:r>
              <a:rPr lang="en-US" sz="1400">
                <a:latin typeface="Muli"/>
                <a:ea typeface="Muli"/>
                <a:cs typeface="Muli"/>
                <a:sym typeface="Muli"/>
              </a:rPr>
              <a:t>, INEE Arabic Language Community Facilitator</a:t>
            </a:r>
            <a:endParaRPr sz="1400"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20"/>
              <a:buNone/>
            </a:pPr>
            <a:r>
              <a:t/>
            </a:r>
            <a:endParaRPr>
              <a:latin typeface="Muli"/>
              <a:ea typeface="Muli"/>
              <a:cs typeface="Muli"/>
              <a:sym typeface="Muli"/>
            </a:endParaRPr>
          </a:p>
        </p:txBody>
      </p:sp>
      <p:pic>
        <p:nvPicPr>
          <p:cNvPr id="232" name="Google Shape;232;p4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85275" y="1081950"/>
            <a:ext cx="3313414" cy="43016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" name="Google Shape;237;p45"/>
          <p:cNvPicPr preferRelativeResize="0"/>
          <p:nvPr/>
        </p:nvPicPr>
        <p:blipFill rotWithShape="1">
          <a:blip r:embed="rId3">
            <a:alphaModFix/>
          </a:blip>
          <a:srcRect b="71888" l="0" r="0" t="0"/>
          <a:stretch/>
        </p:blipFill>
        <p:spPr>
          <a:xfrm>
            <a:off x="-22202" y="6662849"/>
            <a:ext cx="9188406" cy="271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4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13125" y="6096000"/>
            <a:ext cx="3237125" cy="468800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45"/>
          <p:cNvSpPr txBox="1"/>
          <p:nvPr>
            <p:ph idx="1" type="body"/>
          </p:nvPr>
        </p:nvSpPr>
        <p:spPr>
          <a:xfrm>
            <a:off x="595675" y="970850"/>
            <a:ext cx="8090100" cy="49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t/>
            </a:r>
            <a:endParaRPr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t/>
            </a:r>
            <a:endParaRPr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t/>
            </a:r>
            <a:endParaRPr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t/>
            </a:r>
            <a:endParaRPr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US" sz="1600">
                <a:latin typeface="Muli"/>
                <a:ea typeface="Muli"/>
                <a:cs typeface="Muli"/>
                <a:sym typeface="Muli"/>
              </a:rPr>
              <a:t>Presenters: </a:t>
            </a:r>
            <a:endParaRPr sz="1400"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latin typeface="Muli"/>
                <a:ea typeface="Muli"/>
                <a:cs typeface="Muli"/>
                <a:sym typeface="Muli"/>
              </a:rPr>
              <a:t>Matthias Eck</a:t>
            </a:r>
            <a:r>
              <a:rPr lang="en-US" sz="3600">
                <a:latin typeface="Muli"/>
                <a:ea typeface="Muli"/>
                <a:cs typeface="Muli"/>
                <a:sym typeface="Muli"/>
              </a:rPr>
              <a:t>, GEM Report</a:t>
            </a:r>
            <a:endParaRPr>
              <a:latin typeface="Muli"/>
              <a:ea typeface="Muli"/>
              <a:cs typeface="Muli"/>
              <a:sym typeface="Mul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" name="Google Shape;244;p46"/>
          <p:cNvPicPr preferRelativeResize="0"/>
          <p:nvPr/>
        </p:nvPicPr>
        <p:blipFill rotWithShape="1">
          <a:blip r:embed="rId3">
            <a:alphaModFix/>
          </a:blip>
          <a:srcRect b="71888" l="0" r="0" t="0"/>
          <a:stretch/>
        </p:blipFill>
        <p:spPr>
          <a:xfrm>
            <a:off x="-22202" y="6662849"/>
            <a:ext cx="9188406" cy="271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4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13125" y="6096000"/>
            <a:ext cx="3237125" cy="468800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46"/>
          <p:cNvSpPr txBox="1"/>
          <p:nvPr>
            <p:ph idx="1" type="body"/>
          </p:nvPr>
        </p:nvSpPr>
        <p:spPr>
          <a:xfrm>
            <a:off x="595675" y="970850"/>
            <a:ext cx="8090100" cy="49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t/>
            </a:r>
            <a:endParaRPr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t/>
            </a:r>
            <a:endParaRPr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t/>
            </a:r>
            <a:endParaRPr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t/>
            </a:r>
            <a:endParaRPr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US" sz="1600">
                <a:latin typeface="Muli"/>
                <a:ea typeface="Muli"/>
                <a:cs typeface="Muli"/>
                <a:sym typeface="Muli"/>
              </a:rPr>
              <a:t>Presenters: </a:t>
            </a:r>
            <a:endParaRPr sz="1400"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latin typeface="Muli"/>
                <a:ea typeface="Muli"/>
                <a:cs typeface="Muli"/>
                <a:sym typeface="Muli"/>
              </a:rPr>
              <a:t>Iman Assi </a:t>
            </a:r>
            <a:r>
              <a:rPr lang="en-US" sz="3600">
                <a:latin typeface="Muli"/>
                <a:ea typeface="Muli"/>
                <a:cs typeface="Muli"/>
                <a:sym typeface="Muli"/>
              </a:rPr>
              <a:t>and </a:t>
            </a:r>
            <a:r>
              <a:rPr b="1" lang="en-US" sz="3600">
                <a:latin typeface="Muli"/>
                <a:ea typeface="Muli"/>
                <a:cs typeface="Muli"/>
                <a:sym typeface="Muli"/>
              </a:rPr>
              <a:t>Sandra El Hadi</a:t>
            </a:r>
            <a:r>
              <a:rPr lang="en-US" sz="3600">
                <a:latin typeface="Muli"/>
                <a:ea typeface="Muli"/>
                <a:cs typeface="Muli"/>
                <a:sym typeface="Muli"/>
              </a:rPr>
              <a:t>, Lebanese Ministry of Education and Higher Education</a:t>
            </a:r>
            <a:endParaRPr sz="3600"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uli"/>
              <a:ea typeface="Muli"/>
              <a:cs typeface="Muli"/>
              <a:sym typeface="Mul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47"/>
          <p:cNvPicPr preferRelativeResize="0"/>
          <p:nvPr/>
        </p:nvPicPr>
        <p:blipFill rotWithShape="1">
          <a:blip r:embed="rId3">
            <a:alphaModFix/>
          </a:blip>
          <a:srcRect b="71888" l="0" r="0" t="0"/>
          <a:stretch/>
        </p:blipFill>
        <p:spPr>
          <a:xfrm>
            <a:off x="-22202" y="6662849"/>
            <a:ext cx="9188406" cy="271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Google Shape;252;p4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13125" y="6096000"/>
            <a:ext cx="3237125" cy="468800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p47"/>
          <p:cNvSpPr txBox="1"/>
          <p:nvPr>
            <p:ph idx="1" type="body"/>
          </p:nvPr>
        </p:nvSpPr>
        <p:spPr>
          <a:xfrm>
            <a:off x="595675" y="970850"/>
            <a:ext cx="8090100" cy="49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t/>
            </a:r>
            <a:endParaRPr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t/>
            </a:r>
            <a:endParaRPr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t/>
            </a:r>
            <a:endParaRPr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t/>
            </a:r>
            <a:endParaRPr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US" sz="1600">
                <a:latin typeface="Muli"/>
                <a:ea typeface="Muli"/>
                <a:cs typeface="Muli"/>
                <a:sym typeface="Muli"/>
              </a:rPr>
              <a:t>Presenters: </a:t>
            </a:r>
            <a:endParaRPr b="1" sz="3600"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latin typeface="Muli"/>
                <a:ea typeface="Muli"/>
                <a:cs typeface="Muli"/>
                <a:sym typeface="Muli"/>
              </a:rPr>
              <a:t>Irina Isomova</a:t>
            </a:r>
            <a:r>
              <a:rPr lang="en-US" sz="3600">
                <a:latin typeface="Muli"/>
                <a:ea typeface="Muli"/>
                <a:cs typeface="Muli"/>
                <a:sym typeface="Muli"/>
              </a:rPr>
              <a:t>, UNHCR</a:t>
            </a:r>
            <a:endParaRPr>
              <a:latin typeface="Muli"/>
              <a:ea typeface="Muli"/>
              <a:cs typeface="Muli"/>
              <a:sym typeface="Mul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AB40"/>
      </a:accent1>
      <a:accent2>
        <a:srgbClr val="212121"/>
      </a:accent2>
      <a:accent3>
        <a:srgbClr val="78909C"/>
      </a:accent3>
      <a:accent4>
        <a:srgbClr val="8F6024"/>
      </a:accent4>
      <a:accent5>
        <a:srgbClr val="0097A7"/>
      </a:accent5>
      <a:accent6>
        <a:srgbClr val="EEFF4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