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1.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2.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3.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14.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15.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16" r:id="rId5"/>
  </p:sldMasterIdLst>
  <p:notesMasterIdLst>
    <p:notesMasterId r:id="rId36"/>
  </p:notesMasterIdLst>
  <p:sldIdLst>
    <p:sldId id="287" r:id="rId6"/>
    <p:sldId id="382" r:id="rId7"/>
    <p:sldId id="393" r:id="rId8"/>
    <p:sldId id="367" r:id="rId9"/>
    <p:sldId id="357" r:id="rId10"/>
    <p:sldId id="385" r:id="rId11"/>
    <p:sldId id="389" r:id="rId12"/>
    <p:sldId id="390" r:id="rId13"/>
    <p:sldId id="401" r:id="rId14"/>
    <p:sldId id="381" r:id="rId15"/>
    <p:sldId id="402" r:id="rId16"/>
    <p:sldId id="351" r:id="rId17"/>
    <p:sldId id="361" r:id="rId18"/>
    <p:sldId id="396" r:id="rId19"/>
    <p:sldId id="392" r:id="rId20"/>
    <p:sldId id="370" r:id="rId21"/>
    <p:sldId id="380" r:id="rId22"/>
    <p:sldId id="374" r:id="rId23"/>
    <p:sldId id="383" r:id="rId24"/>
    <p:sldId id="395" r:id="rId25"/>
    <p:sldId id="368" r:id="rId26"/>
    <p:sldId id="379" r:id="rId27"/>
    <p:sldId id="375" r:id="rId28"/>
    <p:sldId id="333" r:id="rId29"/>
    <p:sldId id="384" r:id="rId30"/>
    <p:sldId id="394" r:id="rId31"/>
    <p:sldId id="376" r:id="rId32"/>
    <p:sldId id="403" r:id="rId33"/>
    <p:sldId id="398" r:id="rId34"/>
    <p:sldId id="399"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00FF"/>
    <a:srgbClr val="FFFF66"/>
    <a:srgbClr val="FFAB15"/>
    <a:srgbClr val="F07F02"/>
    <a:srgbClr val="660033"/>
    <a:srgbClr val="F57E59"/>
    <a:srgbClr val="FBA03B"/>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97" autoAdjust="0"/>
    <p:restoredTop sz="68164" autoAdjust="0"/>
  </p:normalViewPr>
  <p:slideViewPr>
    <p:cSldViewPr snapToGrid="0">
      <p:cViewPr>
        <p:scale>
          <a:sx n="70" d="100"/>
          <a:sy n="70" d="100"/>
        </p:scale>
        <p:origin x="2584" y="61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6" d="100"/>
          <a:sy n="56" d="100"/>
        </p:scale>
        <p:origin x="-186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notesMaster" Target="notesMasters/notesMaster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 Id="rId2" Type="http://schemas.openxmlformats.org/officeDocument/2006/relationships/slide" Target="slides/slide11.xml"/></Relationships>
</file>

<file path=ppt/diagrams/_rels/data7.xml.rels><?xml version="1.0" encoding="UTF-8" standalone="yes"?>
<Relationships xmlns="http://schemas.openxmlformats.org/package/2006/relationships"><Relationship Id="rId1" Type="http://schemas.openxmlformats.org/officeDocument/2006/relationships/image" Target="../media/image3.png"/></Relationships>
</file>

<file path=ppt/diagrams/_rels/drawing7.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66BDD2-FCED-443C-983F-100E715DA034}"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4A376890-598E-4ED3-B405-D113281B0B08}">
      <dgm:prSet phldrT="[Text]"/>
      <dgm:spPr/>
      <dgm:t>
        <a:bodyPr/>
        <a:lstStyle/>
        <a:p>
          <a:pPr algn="r" rtl="1"/>
          <a:r>
            <a:rPr lang="ar-JO" dirty="0" smtClean="0"/>
            <a:t>يمكن أن تستخدم حقوق الإنسان كأدوات لضمان الكرامة وإيجاد أطر قانونية لمختلف لأنواع حالات </a:t>
          </a:r>
          <a:r>
            <a:rPr lang="ar-JO" dirty="0" err="1" smtClean="0"/>
            <a:t>الطوارئ </a:t>
          </a:r>
          <a:r>
            <a:rPr lang="ar-JO" dirty="0" smtClean="0"/>
            <a:t>(الطوارئ الناشئة عن الطبيعة والأفعال البشرية والنزاعات المسلحة</a:t>
          </a:r>
          <a:r>
            <a:rPr lang="ar-JO" dirty="0" err="1" smtClean="0"/>
            <a:t>)</a:t>
          </a:r>
          <a:endParaRPr lang="en-GB" dirty="0"/>
        </a:p>
      </dgm:t>
    </dgm:pt>
    <dgm:pt modelId="{6F7DD76F-3F8E-4936-82CA-BE3C1C2F967A}" type="parTrans" cxnId="{4CF8BE84-AA2B-44D3-A0EE-4F381EFB8C1A}">
      <dgm:prSet/>
      <dgm:spPr/>
      <dgm:t>
        <a:bodyPr/>
        <a:lstStyle/>
        <a:p>
          <a:endParaRPr lang="en-GB"/>
        </a:p>
      </dgm:t>
    </dgm:pt>
    <dgm:pt modelId="{F25EFC8B-2555-4469-AD32-FBD1DBCB66E9}" type="sibTrans" cxnId="{4CF8BE84-AA2B-44D3-A0EE-4F381EFB8C1A}">
      <dgm:prSet/>
      <dgm:spPr/>
      <dgm:t>
        <a:bodyPr/>
        <a:lstStyle/>
        <a:p>
          <a:endParaRPr lang="en-GB"/>
        </a:p>
      </dgm:t>
    </dgm:pt>
    <dgm:pt modelId="{7CE15398-D252-42DA-AFD4-8D2EA8E70206}">
      <dgm:prSet phldrT="[Text]"/>
      <dgm:spPr/>
      <dgm:t>
        <a:bodyPr/>
        <a:lstStyle/>
        <a:p>
          <a:pPr algn="r" rtl="1"/>
          <a:r>
            <a:rPr lang="ar-JO" dirty="0" smtClean="0"/>
            <a:t>أ) الجهات </a:t>
          </a:r>
          <a:r>
            <a:rPr lang="ar-JO" dirty="0" err="1" smtClean="0"/>
            <a:t>المسؤولة</a:t>
          </a:r>
          <a:r>
            <a:rPr lang="ar-JO" dirty="0" smtClean="0"/>
            <a:t>، ب) النشاطات الرئيسية لدعم أصحاب الحقوق، ج) خطوط المساءلة الرئيسية المتوفرة للمجموعات السكانية المتأثرة</a:t>
          </a:r>
          <a:endParaRPr lang="en-GB" dirty="0"/>
        </a:p>
      </dgm:t>
    </dgm:pt>
    <dgm:pt modelId="{63AF9869-4907-4FF6-B2AE-F8B94565C708}" type="parTrans" cxnId="{9C8B418F-BE38-487D-A818-22BEAFCD5171}">
      <dgm:prSet/>
      <dgm:spPr/>
      <dgm:t>
        <a:bodyPr/>
        <a:lstStyle/>
        <a:p>
          <a:endParaRPr lang="en-GB"/>
        </a:p>
      </dgm:t>
    </dgm:pt>
    <dgm:pt modelId="{D2C290F5-2CD2-4283-B45B-01BCA2F8EB7C}" type="sibTrans" cxnId="{9C8B418F-BE38-487D-A818-22BEAFCD5171}">
      <dgm:prSet/>
      <dgm:spPr/>
      <dgm:t>
        <a:bodyPr/>
        <a:lstStyle/>
        <a:p>
          <a:endParaRPr lang="en-GB"/>
        </a:p>
      </dgm:t>
    </dgm:pt>
    <dgm:pt modelId="{C6E19AC0-338F-4652-902D-0282CA49455D}">
      <dgm:prSet phldrT="[Text]"/>
      <dgm:spPr/>
      <dgm:t>
        <a:bodyPr/>
        <a:lstStyle/>
        <a:p>
          <a:pPr algn="r"/>
          <a:r>
            <a:rPr lang="ar-JO" dirty="0" smtClean="0"/>
            <a:t>نطاق وحدود عمل حقوق الإنسان، </a:t>
          </a:r>
          <a:r>
            <a:rPr lang="ar-JO" dirty="0" err="1" smtClean="0"/>
            <a:t>ومفهوم </a:t>
          </a:r>
          <a:r>
            <a:rPr lang="ar-JO" dirty="0" smtClean="0"/>
            <a:t>”لا تتسبب في الأذى“</a:t>
          </a:r>
          <a:endParaRPr lang="en-GB" dirty="0"/>
        </a:p>
      </dgm:t>
    </dgm:pt>
    <dgm:pt modelId="{99332B2F-0916-4C2C-8C27-C39186C8C9FB}" type="parTrans" cxnId="{424D5DE1-B233-4E04-9709-AF0B6E0F331A}">
      <dgm:prSet/>
      <dgm:spPr/>
      <dgm:t>
        <a:bodyPr/>
        <a:lstStyle/>
        <a:p>
          <a:endParaRPr lang="en-GB"/>
        </a:p>
      </dgm:t>
    </dgm:pt>
    <dgm:pt modelId="{2BA67935-A860-415B-8BA6-4E91F6AE529B}" type="sibTrans" cxnId="{424D5DE1-B233-4E04-9709-AF0B6E0F331A}">
      <dgm:prSet/>
      <dgm:spPr/>
      <dgm:t>
        <a:bodyPr/>
        <a:lstStyle/>
        <a:p>
          <a:endParaRPr lang="en-GB"/>
        </a:p>
      </dgm:t>
    </dgm:pt>
    <dgm:pt modelId="{8221E110-FCBA-4C95-9B5F-6C8F1D4AE591}">
      <dgm:prSet phldrT="[Text]"/>
      <dgm:spPr/>
      <dgm:t>
        <a:bodyPr/>
        <a:lstStyle/>
        <a:p>
          <a:pPr algn="r" rtl="1"/>
          <a:r>
            <a:rPr lang="ar-JO" dirty="0" smtClean="0"/>
            <a:t>دور مجموعة التعليم في اللجنة الدائمة المشتركة بين الوكالات الجهات الفاعلة الأخرى في مجال التعليم في مساعدة الفاعلين المكلفين التصدي لحقوق الإنسان</a:t>
          </a:r>
          <a:endParaRPr lang="en-GB" dirty="0"/>
        </a:p>
      </dgm:t>
    </dgm:pt>
    <dgm:pt modelId="{542BD30A-C27C-4782-870F-2BB984966CC2}" type="parTrans" cxnId="{5CCD6A67-D089-41C0-808D-04CC0E45111B}">
      <dgm:prSet/>
      <dgm:spPr/>
      <dgm:t>
        <a:bodyPr/>
        <a:lstStyle/>
        <a:p>
          <a:endParaRPr lang="en-GB"/>
        </a:p>
      </dgm:t>
    </dgm:pt>
    <dgm:pt modelId="{0B0B998D-36E4-436D-B1F7-CC0AC17CDAA7}" type="sibTrans" cxnId="{5CCD6A67-D089-41C0-808D-04CC0E45111B}">
      <dgm:prSet/>
      <dgm:spPr/>
      <dgm:t>
        <a:bodyPr/>
        <a:lstStyle/>
        <a:p>
          <a:endParaRPr lang="en-GB"/>
        </a:p>
      </dgm:t>
    </dgm:pt>
    <dgm:pt modelId="{BA2C5417-5C73-421B-8052-59BAC6FCDE1E}">
      <dgm:prSet phldrT="[Text]" custT="1"/>
      <dgm:spPr/>
      <dgm:t>
        <a:bodyPr/>
        <a:lstStyle/>
        <a:p>
          <a:pPr algn="r" rtl="1"/>
          <a:r>
            <a:rPr lang="ar-JO" sz="2800" dirty="0" smtClean="0">
              <a:solidFill>
                <a:schemeClr val="tx1"/>
              </a:solidFill>
            </a:rPr>
            <a:t>الإلمام بما </a:t>
          </a:r>
          <a:r>
            <a:rPr lang="ar-JO" sz="2800" dirty="0" err="1" smtClean="0">
              <a:solidFill>
                <a:schemeClr val="tx1"/>
              </a:solidFill>
            </a:rPr>
            <a:t>يلي ...</a:t>
          </a:r>
          <a:endParaRPr lang="en-GB" sz="2800" dirty="0">
            <a:solidFill>
              <a:schemeClr val="tx1"/>
            </a:solidFill>
          </a:endParaRPr>
        </a:p>
      </dgm:t>
    </dgm:pt>
    <dgm:pt modelId="{BD777345-544C-407D-8214-EA6B6674E62E}" type="sibTrans" cxnId="{E1D89063-44AE-4ADF-A050-3584D2A6167F}">
      <dgm:prSet/>
      <dgm:spPr/>
      <dgm:t>
        <a:bodyPr/>
        <a:lstStyle/>
        <a:p>
          <a:endParaRPr lang="en-GB"/>
        </a:p>
      </dgm:t>
    </dgm:pt>
    <dgm:pt modelId="{8D49720C-FA20-4683-9F67-7993A44FE057}" type="parTrans" cxnId="{E1D89063-44AE-4ADF-A050-3584D2A6167F}">
      <dgm:prSet/>
      <dgm:spPr/>
      <dgm:t>
        <a:bodyPr/>
        <a:lstStyle/>
        <a:p>
          <a:endParaRPr lang="en-GB"/>
        </a:p>
      </dgm:t>
    </dgm:pt>
    <dgm:pt modelId="{92590A20-A212-4CD5-9453-262659D8B92C}" type="pres">
      <dgm:prSet presAssocID="{7266BDD2-FCED-443C-983F-100E715DA034}" presName="diagram" presStyleCnt="0">
        <dgm:presLayoutVars>
          <dgm:chPref val="1"/>
          <dgm:dir/>
          <dgm:animOne val="branch"/>
          <dgm:animLvl val="lvl"/>
          <dgm:resizeHandles/>
        </dgm:presLayoutVars>
      </dgm:prSet>
      <dgm:spPr/>
      <dgm:t>
        <a:bodyPr/>
        <a:lstStyle/>
        <a:p>
          <a:endParaRPr lang="en-GB"/>
        </a:p>
      </dgm:t>
    </dgm:pt>
    <dgm:pt modelId="{EE8C1044-30D6-4CE2-BC7C-AE13CC5A2D86}" type="pres">
      <dgm:prSet presAssocID="{BA2C5417-5C73-421B-8052-59BAC6FCDE1E}" presName="root" presStyleCnt="0"/>
      <dgm:spPr/>
    </dgm:pt>
    <dgm:pt modelId="{2F86A75F-D8F3-4A63-9951-E64A6E5AED43}" type="pres">
      <dgm:prSet presAssocID="{BA2C5417-5C73-421B-8052-59BAC6FCDE1E}" presName="rootComposite" presStyleCnt="0"/>
      <dgm:spPr/>
    </dgm:pt>
    <dgm:pt modelId="{0F1DDEAE-75EB-49BE-A73A-032DD07BED7D}" type="pres">
      <dgm:prSet presAssocID="{BA2C5417-5C73-421B-8052-59BAC6FCDE1E}" presName="rootText" presStyleLbl="node1" presStyleIdx="0" presStyleCnt="1" custScaleX="792263" custScaleY="228465" custLinFactX="400000" custLinFactNeighborX="441165" custLinFactNeighborY="-32843"/>
      <dgm:spPr/>
      <dgm:t>
        <a:bodyPr/>
        <a:lstStyle/>
        <a:p>
          <a:endParaRPr lang="en-GB"/>
        </a:p>
      </dgm:t>
    </dgm:pt>
    <dgm:pt modelId="{07176EB6-FE5A-49F3-8C1C-2FD1AAB69241}" type="pres">
      <dgm:prSet presAssocID="{BA2C5417-5C73-421B-8052-59BAC6FCDE1E}" presName="rootConnector" presStyleLbl="node1" presStyleIdx="0" presStyleCnt="1"/>
      <dgm:spPr/>
      <dgm:t>
        <a:bodyPr/>
        <a:lstStyle/>
        <a:p>
          <a:endParaRPr lang="en-GB"/>
        </a:p>
      </dgm:t>
    </dgm:pt>
    <dgm:pt modelId="{4A753260-0A12-489F-AB67-73160EBABF7F}" type="pres">
      <dgm:prSet presAssocID="{BA2C5417-5C73-421B-8052-59BAC6FCDE1E}" presName="childShape" presStyleCnt="0"/>
      <dgm:spPr/>
    </dgm:pt>
    <dgm:pt modelId="{D523D7A7-C0EC-4B61-9575-7F7C105724E1}" type="pres">
      <dgm:prSet presAssocID="{6F7DD76F-3F8E-4936-82CA-BE3C1C2F967A}" presName="Name13" presStyleLbl="parChTrans1D2" presStyleIdx="0" presStyleCnt="4"/>
      <dgm:spPr/>
      <dgm:t>
        <a:bodyPr/>
        <a:lstStyle/>
        <a:p>
          <a:endParaRPr lang="en-GB"/>
        </a:p>
      </dgm:t>
    </dgm:pt>
    <dgm:pt modelId="{97859E2D-975D-49E2-8FA0-DBDE3B0521C1}" type="pres">
      <dgm:prSet presAssocID="{4A376890-598E-4ED3-B405-D113281B0B08}" presName="childText" presStyleLbl="bgAcc1" presStyleIdx="0" presStyleCnt="4" custScaleX="1820328" custScaleY="458267">
        <dgm:presLayoutVars>
          <dgm:bulletEnabled val="1"/>
        </dgm:presLayoutVars>
      </dgm:prSet>
      <dgm:spPr/>
      <dgm:t>
        <a:bodyPr/>
        <a:lstStyle/>
        <a:p>
          <a:endParaRPr lang="en-GB"/>
        </a:p>
      </dgm:t>
    </dgm:pt>
    <dgm:pt modelId="{A5C946DC-10E7-4C90-AB7A-1536CEADD10E}" type="pres">
      <dgm:prSet presAssocID="{63AF9869-4907-4FF6-B2AE-F8B94565C708}" presName="Name13" presStyleLbl="parChTrans1D2" presStyleIdx="1" presStyleCnt="4"/>
      <dgm:spPr/>
      <dgm:t>
        <a:bodyPr/>
        <a:lstStyle/>
        <a:p>
          <a:endParaRPr lang="en-GB"/>
        </a:p>
      </dgm:t>
    </dgm:pt>
    <dgm:pt modelId="{44919CFB-B9D0-4B7F-82D7-AC02CB594983}" type="pres">
      <dgm:prSet presAssocID="{7CE15398-D252-42DA-AFD4-8D2EA8E70206}" presName="childText" presStyleLbl="bgAcc1" presStyleIdx="1" presStyleCnt="4" custScaleX="1820328" custScaleY="339447">
        <dgm:presLayoutVars>
          <dgm:bulletEnabled val="1"/>
        </dgm:presLayoutVars>
      </dgm:prSet>
      <dgm:spPr/>
      <dgm:t>
        <a:bodyPr/>
        <a:lstStyle/>
        <a:p>
          <a:endParaRPr lang="en-GB"/>
        </a:p>
      </dgm:t>
    </dgm:pt>
    <dgm:pt modelId="{D527593D-AF31-4B27-8493-3C49851BD934}" type="pres">
      <dgm:prSet presAssocID="{99332B2F-0916-4C2C-8C27-C39186C8C9FB}" presName="Name13" presStyleLbl="parChTrans1D2" presStyleIdx="2" presStyleCnt="4"/>
      <dgm:spPr/>
      <dgm:t>
        <a:bodyPr/>
        <a:lstStyle/>
        <a:p>
          <a:endParaRPr lang="en-GB"/>
        </a:p>
      </dgm:t>
    </dgm:pt>
    <dgm:pt modelId="{3331B567-D0E7-46F7-9337-4C3DB173539E}" type="pres">
      <dgm:prSet presAssocID="{C6E19AC0-338F-4652-902D-0282CA49455D}" presName="childText" presStyleLbl="bgAcc1" presStyleIdx="2" presStyleCnt="4" custScaleX="1820328" custScaleY="297347">
        <dgm:presLayoutVars>
          <dgm:bulletEnabled val="1"/>
        </dgm:presLayoutVars>
      </dgm:prSet>
      <dgm:spPr/>
      <dgm:t>
        <a:bodyPr/>
        <a:lstStyle/>
        <a:p>
          <a:endParaRPr lang="en-GB"/>
        </a:p>
      </dgm:t>
    </dgm:pt>
    <dgm:pt modelId="{45CBB6E9-1906-4E05-8B0A-62F44C76E16E}" type="pres">
      <dgm:prSet presAssocID="{542BD30A-C27C-4782-870F-2BB984966CC2}" presName="Name13" presStyleLbl="parChTrans1D2" presStyleIdx="3" presStyleCnt="4"/>
      <dgm:spPr/>
      <dgm:t>
        <a:bodyPr/>
        <a:lstStyle/>
        <a:p>
          <a:endParaRPr lang="en-GB"/>
        </a:p>
      </dgm:t>
    </dgm:pt>
    <dgm:pt modelId="{98F1C2A9-4310-434C-B1F5-B781260A860B}" type="pres">
      <dgm:prSet presAssocID="{8221E110-FCBA-4C95-9B5F-6C8F1D4AE591}" presName="childText" presStyleLbl="bgAcc1" presStyleIdx="3" presStyleCnt="4" custScaleX="1820328" custScaleY="297347">
        <dgm:presLayoutVars>
          <dgm:bulletEnabled val="1"/>
        </dgm:presLayoutVars>
      </dgm:prSet>
      <dgm:spPr/>
      <dgm:t>
        <a:bodyPr/>
        <a:lstStyle/>
        <a:p>
          <a:endParaRPr lang="en-GB"/>
        </a:p>
      </dgm:t>
    </dgm:pt>
  </dgm:ptLst>
  <dgm:cxnLst>
    <dgm:cxn modelId="{D4A49F1A-4393-4F30-B588-58589EA69509}" type="presOf" srcId="{99332B2F-0916-4C2C-8C27-C39186C8C9FB}" destId="{D527593D-AF31-4B27-8493-3C49851BD934}" srcOrd="0" destOrd="0" presId="urn:microsoft.com/office/officeart/2005/8/layout/hierarchy3"/>
    <dgm:cxn modelId="{FFBF167A-17F5-43CC-8039-D33530415725}" type="presOf" srcId="{C6E19AC0-338F-4652-902D-0282CA49455D}" destId="{3331B567-D0E7-46F7-9337-4C3DB173539E}" srcOrd="0" destOrd="0" presId="urn:microsoft.com/office/officeart/2005/8/layout/hierarchy3"/>
    <dgm:cxn modelId="{4CF8BE84-AA2B-44D3-A0EE-4F381EFB8C1A}" srcId="{BA2C5417-5C73-421B-8052-59BAC6FCDE1E}" destId="{4A376890-598E-4ED3-B405-D113281B0B08}" srcOrd="0" destOrd="0" parTransId="{6F7DD76F-3F8E-4936-82CA-BE3C1C2F967A}" sibTransId="{F25EFC8B-2555-4469-AD32-FBD1DBCB66E9}"/>
    <dgm:cxn modelId="{9C8B418F-BE38-487D-A818-22BEAFCD5171}" srcId="{BA2C5417-5C73-421B-8052-59BAC6FCDE1E}" destId="{7CE15398-D252-42DA-AFD4-8D2EA8E70206}" srcOrd="1" destOrd="0" parTransId="{63AF9869-4907-4FF6-B2AE-F8B94565C708}" sibTransId="{D2C290F5-2CD2-4283-B45B-01BCA2F8EB7C}"/>
    <dgm:cxn modelId="{3B85E9F9-9636-4302-B151-C863FA8C3486}" type="presOf" srcId="{542BD30A-C27C-4782-870F-2BB984966CC2}" destId="{45CBB6E9-1906-4E05-8B0A-62F44C76E16E}" srcOrd="0" destOrd="0" presId="urn:microsoft.com/office/officeart/2005/8/layout/hierarchy3"/>
    <dgm:cxn modelId="{29EA8FA7-2B1C-48CF-B70F-311DFC756347}" type="presOf" srcId="{8221E110-FCBA-4C95-9B5F-6C8F1D4AE591}" destId="{98F1C2A9-4310-434C-B1F5-B781260A860B}" srcOrd="0" destOrd="0" presId="urn:microsoft.com/office/officeart/2005/8/layout/hierarchy3"/>
    <dgm:cxn modelId="{5CCD6A67-D089-41C0-808D-04CC0E45111B}" srcId="{BA2C5417-5C73-421B-8052-59BAC6FCDE1E}" destId="{8221E110-FCBA-4C95-9B5F-6C8F1D4AE591}" srcOrd="3" destOrd="0" parTransId="{542BD30A-C27C-4782-870F-2BB984966CC2}" sibTransId="{0B0B998D-36E4-436D-B1F7-CC0AC17CDAA7}"/>
    <dgm:cxn modelId="{0B173B85-A68E-4758-94FC-5CCB5696A034}" type="presOf" srcId="{7266BDD2-FCED-443C-983F-100E715DA034}" destId="{92590A20-A212-4CD5-9453-262659D8B92C}" srcOrd="0" destOrd="0" presId="urn:microsoft.com/office/officeart/2005/8/layout/hierarchy3"/>
    <dgm:cxn modelId="{4042D430-28AC-4CBC-8C73-606A5F10C1BB}" type="presOf" srcId="{BA2C5417-5C73-421B-8052-59BAC6FCDE1E}" destId="{0F1DDEAE-75EB-49BE-A73A-032DD07BED7D}" srcOrd="0" destOrd="0" presId="urn:microsoft.com/office/officeart/2005/8/layout/hierarchy3"/>
    <dgm:cxn modelId="{2125334A-D3D5-4140-AEDD-3C9E42603F55}" type="presOf" srcId="{4A376890-598E-4ED3-B405-D113281B0B08}" destId="{97859E2D-975D-49E2-8FA0-DBDE3B0521C1}" srcOrd="0" destOrd="0" presId="urn:microsoft.com/office/officeart/2005/8/layout/hierarchy3"/>
    <dgm:cxn modelId="{C275E2BF-8B2C-443A-80AC-5057625F5866}" type="presOf" srcId="{6F7DD76F-3F8E-4936-82CA-BE3C1C2F967A}" destId="{D523D7A7-C0EC-4B61-9575-7F7C105724E1}" srcOrd="0" destOrd="0" presId="urn:microsoft.com/office/officeart/2005/8/layout/hierarchy3"/>
    <dgm:cxn modelId="{424D5DE1-B233-4E04-9709-AF0B6E0F331A}" srcId="{BA2C5417-5C73-421B-8052-59BAC6FCDE1E}" destId="{C6E19AC0-338F-4652-902D-0282CA49455D}" srcOrd="2" destOrd="0" parTransId="{99332B2F-0916-4C2C-8C27-C39186C8C9FB}" sibTransId="{2BA67935-A860-415B-8BA6-4E91F6AE529B}"/>
    <dgm:cxn modelId="{E1D89063-44AE-4ADF-A050-3584D2A6167F}" srcId="{7266BDD2-FCED-443C-983F-100E715DA034}" destId="{BA2C5417-5C73-421B-8052-59BAC6FCDE1E}" srcOrd="0" destOrd="0" parTransId="{8D49720C-FA20-4683-9F67-7993A44FE057}" sibTransId="{BD777345-544C-407D-8214-EA6B6674E62E}"/>
    <dgm:cxn modelId="{52FCEBF1-55A5-4690-A6A0-9806F68888BD}" type="presOf" srcId="{63AF9869-4907-4FF6-B2AE-F8B94565C708}" destId="{A5C946DC-10E7-4C90-AB7A-1536CEADD10E}" srcOrd="0" destOrd="0" presId="urn:microsoft.com/office/officeart/2005/8/layout/hierarchy3"/>
    <dgm:cxn modelId="{6E5EE60E-6A60-4C99-8909-5E66C980FB9C}" type="presOf" srcId="{7CE15398-D252-42DA-AFD4-8D2EA8E70206}" destId="{44919CFB-B9D0-4B7F-82D7-AC02CB594983}" srcOrd="0" destOrd="0" presId="urn:microsoft.com/office/officeart/2005/8/layout/hierarchy3"/>
    <dgm:cxn modelId="{B94F8100-5B6A-492F-A0FC-891C782F495E}" type="presOf" srcId="{BA2C5417-5C73-421B-8052-59BAC6FCDE1E}" destId="{07176EB6-FE5A-49F3-8C1C-2FD1AAB69241}" srcOrd="1" destOrd="0" presId="urn:microsoft.com/office/officeart/2005/8/layout/hierarchy3"/>
    <dgm:cxn modelId="{7A78CF52-8D89-4B63-BEE0-9A033F9100F6}" type="presParOf" srcId="{92590A20-A212-4CD5-9453-262659D8B92C}" destId="{EE8C1044-30D6-4CE2-BC7C-AE13CC5A2D86}" srcOrd="0" destOrd="0" presId="urn:microsoft.com/office/officeart/2005/8/layout/hierarchy3"/>
    <dgm:cxn modelId="{EB618013-A3CD-4F16-B0AA-497BFF80E4F0}" type="presParOf" srcId="{EE8C1044-30D6-4CE2-BC7C-AE13CC5A2D86}" destId="{2F86A75F-D8F3-4A63-9951-E64A6E5AED43}" srcOrd="0" destOrd="0" presId="urn:microsoft.com/office/officeart/2005/8/layout/hierarchy3"/>
    <dgm:cxn modelId="{D44388E1-0AE4-4F0D-B891-B026D55F2F99}" type="presParOf" srcId="{2F86A75F-D8F3-4A63-9951-E64A6E5AED43}" destId="{0F1DDEAE-75EB-49BE-A73A-032DD07BED7D}" srcOrd="0" destOrd="0" presId="urn:microsoft.com/office/officeart/2005/8/layout/hierarchy3"/>
    <dgm:cxn modelId="{A8529A2A-343C-4FA5-937C-5E6B41DC65E1}" type="presParOf" srcId="{2F86A75F-D8F3-4A63-9951-E64A6E5AED43}" destId="{07176EB6-FE5A-49F3-8C1C-2FD1AAB69241}" srcOrd="1" destOrd="0" presId="urn:microsoft.com/office/officeart/2005/8/layout/hierarchy3"/>
    <dgm:cxn modelId="{07F202AF-7AA1-47E2-88B0-DE4EB4425DB5}" type="presParOf" srcId="{EE8C1044-30D6-4CE2-BC7C-AE13CC5A2D86}" destId="{4A753260-0A12-489F-AB67-73160EBABF7F}" srcOrd="1" destOrd="0" presId="urn:microsoft.com/office/officeart/2005/8/layout/hierarchy3"/>
    <dgm:cxn modelId="{DB2B252D-D82F-42E9-9D10-32B9F84611EC}" type="presParOf" srcId="{4A753260-0A12-489F-AB67-73160EBABF7F}" destId="{D523D7A7-C0EC-4B61-9575-7F7C105724E1}" srcOrd="0" destOrd="0" presId="urn:microsoft.com/office/officeart/2005/8/layout/hierarchy3"/>
    <dgm:cxn modelId="{278F5C38-8551-487B-97DF-657CE2F5BD17}" type="presParOf" srcId="{4A753260-0A12-489F-AB67-73160EBABF7F}" destId="{97859E2D-975D-49E2-8FA0-DBDE3B0521C1}" srcOrd="1" destOrd="0" presId="urn:microsoft.com/office/officeart/2005/8/layout/hierarchy3"/>
    <dgm:cxn modelId="{7D11818F-9205-4070-98B8-831FEEDED8F8}" type="presParOf" srcId="{4A753260-0A12-489F-AB67-73160EBABF7F}" destId="{A5C946DC-10E7-4C90-AB7A-1536CEADD10E}" srcOrd="2" destOrd="0" presId="urn:microsoft.com/office/officeart/2005/8/layout/hierarchy3"/>
    <dgm:cxn modelId="{36304B48-BAC4-41AE-8D12-2455AFAEF55D}" type="presParOf" srcId="{4A753260-0A12-489F-AB67-73160EBABF7F}" destId="{44919CFB-B9D0-4B7F-82D7-AC02CB594983}" srcOrd="3" destOrd="0" presId="urn:microsoft.com/office/officeart/2005/8/layout/hierarchy3"/>
    <dgm:cxn modelId="{7D218CC7-E395-45EC-BBDC-509A8B32EBB2}" type="presParOf" srcId="{4A753260-0A12-489F-AB67-73160EBABF7F}" destId="{D527593D-AF31-4B27-8493-3C49851BD934}" srcOrd="4" destOrd="0" presId="urn:microsoft.com/office/officeart/2005/8/layout/hierarchy3"/>
    <dgm:cxn modelId="{463BAF30-2A08-493F-AEFE-73206708A7D3}" type="presParOf" srcId="{4A753260-0A12-489F-AB67-73160EBABF7F}" destId="{3331B567-D0E7-46F7-9337-4C3DB173539E}" srcOrd="5" destOrd="0" presId="urn:microsoft.com/office/officeart/2005/8/layout/hierarchy3"/>
    <dgm:cxn modelId="{7AD88491-3A9A-45CF-96A9-034489F94B56}" type="presParOf" srcId="{4A753260-0A12-489F-AB67-73160EBABF7F}" destId="{45CBB6E9-1906-4E05-8B0A-62F44C76E16E}" srcOrd="6" destOrd="0" presId="urn:microsoft.com/office/officeart/2005/8/layout/hierarchy3"/>
    <dgm:cxn modelId="{EFC5EE55-2E20-42AB-AE96-9AD39FF09695}" type="presParOf" srcId="{4A753260-0A12-489F-AB67-73160EBABF7F}" destId="{98F1C2A9-4310-434C-B1F5-B781260A860B}" srcOrd="7"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72CC023-75DB-4E41-A54C-C36B82BBCD92}"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2C4CE5F3-993A-49C0-B06A-126A6517D165}">
      <dgm:prSet/>
      <dgm:spPr/>
      <dgm:t>
        <a:bodyPr/>
        <a:lstStyle/>
        <a:p>
          <a:pPr algn="r" rtl="1"/>
          <a:r>
            <a:rPr lang="ar-JO" dirty="0" smtClean="0"/>
            <a:t>أذكر بعضا من ممثلي الدول</a:t>
          </a:r>
        </a:p>
        <a:p>
          <a:pPr algn="r" rtl="1"/>
          <a:r>
            <a:rPr lang="ar-JO" dirty="0" smtClean="0"/>
            <a:t>(تذكر قد يكون هناك العديد من الممثلين</a:t>
          </a:r>
          <a:r>
            <a:rPr lang="ar-JO" dirty="0" err="1" smtClean="0"/>
            <a:t>)؟</a:t>
          </a:r>
          <a:endParaRPr lang="ar-JO" dirty="0" smtClean="0"/>
        </a:p>
        <a:p>
          <a:pPr algn="r" rtl="1"/>
          <a:endParaRPr lang="ar-JO" dirty="0" smtClean="0"/>
        </a:p>
        <a:p>
          <a:pPr algn="r" rtl="1"/>
          <a:r>
            <a:rPr lang="ar-JO" dirty="0" smtClean="0"/>
            <a:t>في حال غياب الدولة أو فشلها في تحمل مسؤولياتها، من يتحمل المسؤولية </a:t>
          </a:r>
          <a:r>
            <a:rPr lang="ar-JO" dirty="0" err="1" smtClean="0"/>
            <a:t>عندها؟</a:t>
          </a:r>
          <a:endParaRPr lang="ar-JO" dirty="0" smtClean="0"/>
        </a:p>
        <a:p>
          <a:pPr algn="r" rtl="1"/>
          <a:endParaRPr lang="ar-JO" dirty="0" smtClean="0"/>
        </a:p>
        <a:p>
          <a:pPr algn="r" rtl="1"/>
          <a:r>
            <a:rPr lang="ar-JO" dirty="0" smtClean="0"/>
            <a:t>هل هناك اختلاف بالضرورة في التعامل مع حالات الطوارئ الطبيعية أو البشرية أو النزاعات </a:t>
          </a:r>
          <a:r>
            <a:rPr lang="ar-JO" dirty="0" err="1" smtClean="0"/>
            <a:t>المسلحة؟</a:t>
          </a:r>
          <a:r>
            <a:rPr lang="ar-JO" dirty="0" smtClean="0"/>
            <a:t> </a:t>
          </a:r>
        </a:p>
        <a:p>
          <a:pPr algn="r" rtl="1"/>
          <a:endParaRPr lang="ar-JO" dirty="0" smtClean="0"/>
        </a:p>
        <a:p>
          <a:pPr algn="r" rtl="1"/>
          <a:r>
            <a:rPr lang="ar-JO" b="1" dirty="0" smtClean="0"/>
            <a:t>ملاحظة: لا تخلط بين المسؤولية القانونية والأخلاقية!</a:t>
          </a:r>
        </a:p>
      </dgm:t>
    </dgm:pt>
    <dgm:pt modelId="{9040F89F-80BB-47E4-A4CC-137B59772DF5}" type="parTrans" cxnId="{24253298-3AFF-4AE7-8BC1-03C309DC370F}">
      <dgm:prSet/>
      <dgm:spPr/>
      <dgm:t>
        <a:bodyPr/>
        <a:lstStyle/>
        <a:p>
          <a:endParaRPr lang="en-GB"/>
        </a:p>
      </dgm:t>
    </dgm:pt>
    <dgm:pt modelId="{BC772DD4-D1F0-49C9-89D5-AE7932A7F9A4}" type="sibTrans" cxnId="{24253298-3AFF-4AE7-8BC1-03C309DC370F}">
      <dgm:prSet/>
      <dgm:spPr/>
      <dgm:t>
        <a:bodyPr/>
        <a:lstStyle/>
        <a:p>
          <a:endParaRPr lang="en-GB"/>
        </a:p>
      </dgm:t>
    </dgm:pt>
    <dgm:pt modelId="{03EFE755-A224-460B-828F-4F87DF84BBA5}" type="pres">
      <dgm:prSet presAssocID="{972CC023-75DB-4E41-A54C-C36B82BBCD92}" presName="compositeShape" presStyleCnt="0">
        <dgm:presLayoutVars>
          <dgm:chMax val="7"/>
          <dgm:dir/>
          <dgm:resizeHandles val="exact"/>
        </dgm:presLayoutVars>
      </dgm:prSet>
      <dgm:spPr/>
      <dgm:t>
        <a:bodyPr/>
        <a:lstStyle/>
        <a:p>
          <a:endParaRPr lang="en-GB"/>
        </a:p>
      </dgm:t>
    </dgm:pt>
    <dgm:pt modelId="{7CA6BC1C-D384-4FD8-A14F-20E8B1A1B7FF}" type="pres">
      <dgm:prSet presAssocID="{2C4CE5F3-993A-49C0-B06A-126A6517D165}" presName="circ1TxSh" presStyleLbl="vennNode1" presStyleIdx="0" presStyleCnt="1" custScaleX="193186" custLinFactNeighborX="1023" custLinFactNeighborY="1023"/>
      <dgm:spPr/>
      <dgm:t>
        <a:bodyPr/>
        <a:lstStyle/>
        <a:p>
          <a:endParaRPr lang="en-GB"/>
        </a:p>
      </dgm:t>
    </dgm:pt>
  </dgm:ptLst>
  <dgm:cxnLst>
    <dgm:cxn modelId="{24253298-3AFF-4AE7-8BC1-03C309DC370F}" srcId="{972CC023-75DB-4E41-A54C-C36B82BBCD92}" destId="{2C4CE5F3-993A-49C0-B06A-126A6517D165}" srcOrd="0" destOrd="0" parTransId="{9040F89F-80BB-47E4-A4CC-137B59772DF5}" sibTransId="{BC772DD4-D1F0-49C9-89D5-AE7932A7F9A4}"/>
    <dgm:cxn modelId="{9D796877-7573-401F-B4D4-164E78A93562}" type="presOf" srcId="{2C4CE5F3-993A-49C0-B06A-126A6517D165}" destId="{7CA6BC1C-D384-4FD8-A14F-20E8B1A1B7FF}" srcOrd="0" destOrd="0" presId="urn:microsoft.com/office/officeart/2005/8/layout/venn1"/>
    <dgm:cxn modelId="{B9F62F0E-6122-45DD-8BA6-0A4FEC3EEDC1}" type="presOf" srcId="{972CC023-75DB-4E41-A54C-C36B82BBCD92}" destId="{03EFE755-A224-460B-828F-4F87DF84BBA5}" srcOrd="0" destOrd="0" presId="urn:microsoft.com/office/officeart/2005/8/layout/venn1"/>
    <dgm:cxn modelId="{57C89067-1B62-4704-85BF-FC1E86BBA3DE}" type="presParOf" srcId="{03EFE755-A224-460B-828F-4F87DF84BBA5}" destId="{7CA6BC1C-D384-4FD8-A14F-20E8B1A1B7FF}"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4FFE3C3-8DE2-44C8-A45E-34D01C8C12D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5ADCDEE2-6BD3-4A2C-8635-43192E8C7E81}">
      <dgm:prSet custT="1"/>
      <dgm:spPr/>
      <dgm:t>
        <a:bodyPr/>
        <a:lstStyle/>
        <a:p>
          <a:pPr algn="r" rtl="1"/>
          <a:r>
            <a:rPr lang="ar-JO" sz="2000" b="0" dirty="0" smtClean="0">
              <a:solidFill>
                <a:schemeClr val="tx1"/>
              </a:solidFill>
            </a:rPr>
            <a:t>الدولة: رئيس الدولة، </a:t>
          </a:r>
          <a:r>
            <a:rPr lang="ar-JO" sz="2000" b="0" dirty="0" err="1" smtClean="0">
              <a:solidFill>
                <a:schemeClr val="tx1"/>
              </a:solidFill>
            </a:rPr>
            <a:t>الوزارات </a:t>
          </a:r>
          <a:r>
            <a:rPr lang="ar-JO" sz="2000" b="0" dirty="0" smtClean="0">
              <a:solidFill>
                <a:schemeClr val="tx1"/>
              </a:solidFill>
            </a:rPr>
            <a:t>(التعليم والتمويل)، البرلمان، القضاء، الشرطة، الجيش، مؤسسات حقوق الإنسان/ أمين المظالم، </a:t>
          </a:r>
          <a:r>
            <a:rPr lang="ar-JO" sz="2000" b="0" dirty="0" err="1" smtClean="0">
              <a:solidFill>
                <a:schemeClr val="tx1"/>
              </a:solidFill>
            </a:rPr>
            <a:t>مسؤولو</a:t>
          </a:r>
          <a:r>
            <a:rPr lang="ar-JO" sz="2000" b="0" dirty="0" smtClean="0">
              <a:solidFill>
                <a:schemeClr val="tx1"/>
              </a:solidFill>
            </a:rPr>
            <a:t> التعليم في </a:t>
          </a:r>
          <a:r>
            <a:rPr lang="ar-JO" sz="2000" b="0" dirty="0" err="1" smtClean="0">
              <a:solidFill>
                <a:schemeClr val="tx1"/>
              </a:solidFill>
            </a:rPr>
            <a:t>الأقضية</a:t>
          </a:r>
          <a:r>
            <a:rPr lang="ar-JO" sz="2000" b="0" dirty="0" smtClean="0">
              <a:solidFill>
                <a:schemeClr val="tx1"/>
              </a:solidFill>
            </a:rPr>
            <a:t>، مدراء المدارس، المعلمون وغيرهم </a:t>
          </a:r>
          <a:endParaRPr lang="en-GB" sz="2000" b="0" dirty="0">
            <a:solidFill>
              <a:schemeClr val="tx1"/>
            </a:solidFill>
          </a:endParaRPr>
        </a:p>
      </dgm:t>
    </dgm:pt>
    <dgm:pt modelId="{99DD3CE6-B2D8-4F08-A4EE-171CF25DF742}" type="parTrans" cxnId="{09054421-D404-4F7C-8D42-9977B7E25C08}">
      <dgm:prSet/>
      <dgm:spPr/>
      <dgm:t>
        <a:bodyPr/>
        <a:lstStyle/>
        <a:p>
          <a:endParaRPr lang="en-GB"/>
        </a:p>
      </dgm:t>
    </dgm:pt>
    <dgm:pt modelId="{93C8FD5D-A468-4896-9527-DC89ACA2F95D}" type="sibTrans" cxnId="{09054421-D404-4F7C-8D42-9977B7E25C08}">
      <dgm:prSet/>
      <dgm:spPr/>
      <dgm:t>
        <a:bodyPr/>
        <a:lstStyle/>
        <a:p>
          <a:endParaRPr lang="en-GB"/>
        </a:p>
      </dgm:t>
    </dgm:pt>
    <dgm:pt modelId="{202A3F5C-7EBA-4E12-B6FD-D60BDB8C0188}">
      <dgm:prSet custT="1"/>
      <dgm:spPr/>
      <dgm:t>
        <a:bodyPr/>
        <a:lstStyle/>
        <a:p>
          <a:pPr algn="r" rtl="1"/>
          <a:r>
            <a:rPr lang="ar-JO" sz="2000" b="0" dirty="0" smtClean="0">
              <a:solidFill>
                <a:schemeClr val="tx1"/>
              </a:solidFill>
            </a:rPr>
            <a:t>الأهل، الأوصياء، إدارة المخيم، قادة المجتمع المدني، قادة المجتمع ورجال </a:t>
          </a:r>
          <a:r>
            <a:rPr lang="ar-JO" sz="2000" b="0" dirty="0" err="1" smtClean="0">
              <a:solidFill>
                <a:schemeClr val="tx1"/>
              </a:solidFill>
            </a:rPr>
            <a:t>الدين (؟)</a:t>
          </a:r>
          <a:endParaRPr lang="en-GB" sz="2000" b="0" dirty="0">
            <a:solidFill>
              <a:schemeClr val="tx1"/>
            </a:solidFill>
          </a:endParaRPr>
        </a:p>
      </dgm:t>
    </dgm:pt>
    <dgm:pt modelId="{FEC75B99-1940-439F-B969-2BE7973D6242}" type="parTrans" cxnId="{FE2E5C30-91E9-42F7-A48F-B33900E74CF0}">
      <dgm:prSet/>
      <dgm:spPr/>
      <dgm:t>
        <a:bodyPr/>
        <a:lstStyle/>
        <a:p>
          <a:endParaRPr lang="en-GB"/>
        </a:p>
      </dgm:t>
    </dgm:pt>
    <dgm:pt modelId="{7A86FBF2-6E4A-426D-8F98-0A321CB8A482}" type="sibTrans" cxnId="{FE2E5C30-91E9-42F7-A48F-B33900E74CF0}">
      <dgm:prSet/>
      <dgm:spPr/>
      <dgm:t>
        <a:bodyPr/>
        <a:lstStyle/>
        <a:p>
          <a:endParaRPr lang="en-GB"/>
        </a:p>
      </dgm:t>
    </dgm:pt>
    <dgm:pt modelId="{2EB25843-8CC8-4048-9AF8-0AC591E86606}">
      <dgm:prSet custT="1"/>
      <dgm:spPr/>
      <dgm:t>
        <a:bodyPr/>
        <a:lstStyle/>
        <a:p>
          <a:pPr algn="r" rtl="1"/>
          <a:r>
            <a:rPr lang="ar-JO" sz="2000" b="0" dirty="0" smtClean="0">
              <a:solidFill>
                <a:schemeClr val="tx1"/>
              </a:solidFill>
            </a:rPr>
            <a:t>المجموعات المسلحة الأخرى في المناطق التي تسيطر عليها، قوات الاحتلال، الجنود والقادة العسكريون بشكل منفرد، وطني أو دولي</a:t>
          </a:r>
          <a:endParaRPr lang="en-GB" sz="2000" b="0" dirty="0">
            <a:solidFill>
              <a:schemeClr val="tx1"/>
            </a:solidFill>
          </a:endParaRPr>
        </a:p>
      </dgm:t>
    </dgm:pt>
    <dgm:pt modelId="{4190D395-CDC2-4661-8D20-05883B63E559}" type="parTrans" cxnId="{EC43CBF4-32B1-46F2-B4C7-2F66D7A675F5}">
      <dgm:prSet/>
      <dgm:spPr/>
      <dgm:t>
        <a:bodyPr/>
        <a:lstStyle/>
        <a:p>
          <a:endParaRPr lang="en-GB"/>
        </a:p>
      </dgm:t>
    </dgm:pt>
    <dgm:pt modelId="{13BC46DA-C29D-4D67-B052-C6B2E355E7E4}" type="sibTrans" cxnId="{EC43CBF4-32B1-46F2-B4C7-2F66D7A675F5}">
      <dgm:prSet/>
      <dgm:spPr/>
      <dgm:t>
        <a:bodyPr/>
        <a:lstStyle/>
        <a:p>
          <a:endParaRPr lang="en-GB"/>
        </a:p>
      </dgm:t>
    </dgm:pt>
    <dgm:pt modelId="{6599422D-3BD2-42F7-A5C8-9A14D888E9B3}">
      <dgm:prSet custT="1"/>
      <dgm:spPr/>
      <dgm:t>
        <a:bodyPr/>
        <a:lstStyle/>
        <a:p>
          <a:pPr algn="r" rtl="1"/>
          <a:r>
            <a:rPr lang="ar-JO" sz="2000" b="0" dirty="0" smtClean="0">
              <a:solidFill>
                <a:schemeClr val="tx1"/>
              </a:solidFill>
            </a:rPr>
            <a:t>الأمم </a:t>
          </a:r>
          <a:r>
            <a:rPr lang="ar-JO" sz="2000" b="0" dirty="0" err="1" smtClean="0">
              <a:solidFill>
                <a:schemeClr val="tx1"/>
              </a:solidFill>
            </a:rPr>
            <a:t>المتحدة: </a:t>
          </a:r>
          <a:r>
            <a:rPr lang="ar-JO" sz="2000" b="0" dirty="0" smtClean="0">
              <a:solidFill>
                <a:schemeClr val="tx1"/>
              </a:solidFill>
            </a:rPr>
            <a:t>”المجتمع </a:t>
          </a:r>
          <a:r>
            <a:rPr lang="ar-JO" sz="2000" b="0" dirty="0" err="1" smtClean="0">
              <a:solidFill>
                <a:schemeClr val="tx1"/>
              </a:solidFill>
            </a:rPr>
            <a:t>الدولي </a:t>
          </a:r>
          <a:r>
            <a:rPr lang="ar-JO" sz="2000" b="0" dirty="0" smtClean="0">
              <a:solidFill>
                <a:schemeClr val="tx1"/>
              </a:solidFill>
            </a:rPr>
            <a:t>(أو الدول الأخرى)، المنظمات غير الحكومية المختلفة التي تعمل بحسب تكليف الأمم المتحدة</a:t>
          </a:r>
        </a:p>
        <a:p>
          <a:pPr algn="l" rtl="0"/>
          <a:endParaRPr lang="en-GB" sz="2000" b="0" dirty="0">
            <a:solidFill>
              <a:schemeClr val="tx1"/>
            </a:solidFill>
          </a:endParaRPr>
        </a:p>
      </dgm:t>
    </dgm:pt>
    <dgm:pt modelId="{FE4C5DAB-5C44-4864-8C7E-E5B648836184}" type="parTrans" cxnId="{F35E0BC6-A03B-4D51-8C92-C721002D8B0A}">
      <dgm:prSet/>
      <dgm:spPr/>
      <dgm:t>
        <a:bodyPr/>
        <a:lstStyle/>
        <a:p>
          <a:endParaRPr lang="en-GB"/>
        </a:p>
      </dgm:t>
    </dgm:pt>
    <dgm:pt modelId="{5089086D-AC70-4C38-A5BA-A70B89EEF8E9}" type="sibTrans" cxnId="{F35E0BC6-A03B-4D51-8C92-C721002D8B0A}">
      <dgm:prSet/>
      <dgm:spPr/>
      <dgm:t>
        <a:bodyPr/>
        <a:lstStyle/>
        <a:p>
          <a:endParaRPr lang="en-GB"/>
        </a:p>
      </dgm:t>
    </dgm:pt>
    <dgm:pt modelId="{819FA136-C6E7-4ACE-BFC3-FC3A380B7607}" type="pres">
      <dgm:prSet presAssocID="{A4FFE3C3-8DE2-44C8-A45E-34D01C8C12D9}" presName="Name0" presStyleCnt="0">
        <dgm:presLayoutVars>
          <dgm:dir/>
          <dgm:animLvl val="lvl"/>
          <dgm:resizeHandles val="exact"/>
        </dgm:presLayoutVars>
      </dgm:prSet>
      <dgm:spPr/>
      <dgm:t>
        <a:bodyPr/>
        <a:lstStyle/>
        <a:p>
          <a:endParaRPr lang="en-GB"/>
        </a:p>
      </dgm:t>
    </dgm:pt>
    <dgm:pt modelId="{66746190-A6F8-4F0B-8EC6-DD03B1245738}" type="pres">
      <dgm:prSet presAssocID="{5ADCDEE2-6BD3-4A2C-8635-43192E8C7E81}" presName="linNode" presStyleCnt="0"/>
      <dgm:spPr/>
    </dgm:pt>
    <dgm:pt modelId="{B9EBABCF-D632-4724-AC57-8BFD54C9386A}" type="pres">
      <dgm:prSet presAssocID="{5ADCDEE2-6BD3-4A2C-8635-43192E8C7E81}" presName="parentText" presStyleLbl="node1" presStyleIdx="0" presStyleCnt="4" custScaleX="276842">
        <dgm:presLayoutVars>
          <dgm:chMax val="1"/>
          <dgm:bulletEnabled val="1"/>
        </dgm:presLayoutVars>
      </dgm:prSet>
      <dgm:spPr/>
      <dgm:t>
        <a:bodyPr/>
        <a:lstStyle/>
        <a:p>
          <a:endParaRPr lang="en-GB"/>
        </a:p>
      </dgm:t>
    </dgm:pt>
    <dgm:pt modelId="{96765F63-1FC4-484C-A0BA-38F5D2CE2269}" type="pres">
      <dgm:prSet presAssocID="{93C8FD5D-A468-4896-9527-DC89ACA2F95D}" presName="sp" presStyleCnt="0"/>
      <dgm:spPr/>
    </dgm:pt>
    <dgm:pt modelId="{26EBCCF7-7178-4E00-8CB9-189D72A1D0A0}" type="pres">
      <dgm:prSet presAssocID="{202A3F5C-7EBA-4E12-B6FD-D60BDB8C0188}" presName="linNode" presStyleCnt="0"/>
      <dgm:spPr/>
    </dgm:pt>
    <dgm:pt modelId="{1B8803C3-3D87-4EFB-BFB8-13065981DB5C}" type="pres">
      <dgm:prSet presAssocID="{202A3F5C-7EBA-4E12-B6FD-D60BDB8C0188}" presName="parentText" presStyleLbl="node1" presStyleIdx="1" presStyleCnt="4" custScaleX="276842">
        <dgm:presLayoutVars>
          <dgm:chMax val="1"/>
          <dgm:bulletEnabled val="1"/>
        </dgm:presLayoutVars>
      </dgm:prSet>
      <dgm:spPr/>
      <dgm:t>
        <a:bodyPr/>
        <a:lstStyle/>
        <a:p>
          <a:endParaRPr lang="en-GB"/>
        </a:p>
      </dgm:t>
    </dgm:pt>
    <dgm:pt modelId="{039D520B-8A13-4B30-B723-1576F33DF908}" type="pres">
      <dgm:prSet presAssocID="{7A86FBF2-6E4A-426D-8F98-0A321CB8A482}" presName="sp" presStyleCnt="0"/>
      <dgm:spPr/>
    </dgm:pt>
    <dgm:pt modelId="{BE62492D-838A-40E5-A3FD-EAE4A6A1794B}" type="pres">
      <dgm:prSet presAssocID="{2EB25843-8CC8-4048-9AF8-0AC591E86606}" presName="linNode" presStyleCnt="0"/>
      <dgm:spPr/>
    </dgm:pt>
    <dgm:pt modelId="{A5932056-2960-4EFF-B169-EFFEF81A6172}" type="pres">
      <dgm:prSet presAssocID="{2EB25843-8CC8-4048-9AF8-0AC591E86606}" presName="parentText" presStyleLbl="node1" presStyleIdx="2" presStyleCnt="4" custScaleX="276842">
        <dgm:presLayoutVars>
          <dgm:chMax val="1"/>
          <dgm:bulletEnabled val="1"/>
        </dgm:presLayoutVars>
      </dgm:prSet>
      <dgm:spPr/>
      <dgm:t>
        <a:bodyPr/>
        <a:lstStyle/>
        <a:p>
          <a:endParaRPr lang="en-GB"/>
        </a:p>
      </dgm:t>
    </dgm:pt>
    <dgm:pt modelId="{33F9257E-1D98-47E1-8387-9BFB594C0D1B}" type="pres">
      <dgm:prSet presAssocID="{13BC46DA-C29D-4D67-B052-C6B2E355E7E4}" presName="sp" presStyleCnt="0"/>
      <dgm:spPr/>
    </dgm:pt>
    <dgm:pt modelId="{721F3437-696D-4384-AB22-4C6AD7B2457E}" type="pres">
      <dgm:prSet presAssocID="{6599422D-3BD2-42F7-A5C8-9A14D888E9B3}" presName="linNode" presStyleCnt="0"/>
      <dgm:spPr/>
    </dgm:pt>
    <dgm:pt modelId="{69A49071-720C-4E17-857A-DD0E59A2F1F4}" type="pres">
      <dgm:prSet presAssocID="{6599422D-3BD2-42F7-A5C8-9A14D888E9B3}" presName="parentText" presStyleLbl="node1" presStyleIdx="3" presStyleCnt="4" custScaleX="276842">
        <dgm:presLayoutVars>
          <dgm:chMax val="1"/>
          <dgm:bulletEnabled val="1"/>
        </dgm:presLayoutVars>
      </dgm:prSet>
      <dgm:spPr/>
      <dgm:t>
        <a:bodyPr/>
        <a:lstStyle/>
        <a:p>
          <a:endParaRPr lang="en-GB"/>
        </a:p>
      </dgm:t>
    </dgm:pt>
  </dgm:ptLst>
  <dgm:cxnLst>
    <dgm:cxn modelId="{D3E2A152-DFCF-4971-871C-B4F749E3370F}" type="presOf" srcId="{5ADCDEE2-6BD3-4A2C-8635-43192E8C7E81}" destId="{B9EBABCF-D632-4724-AC57-8BFD54C9386A}" srcOrd="0" destOrd="0" presId="urn:microsoft.com/office/officeart/2005/8/layout/vList5"/>
    <dgm:cxn modelId="{F35E0BC6-A03B-4D51-8C92-C721002D8B0A}" srcId="{A4FFE3C3-8DE2-44C8-A45E-34D01C8C12D9}" destId="{6599422D-3BD2-42F7-A5C8-9A14D888E9B3}" srcOrd="3" destOrd="0" parTransId="{FE4C5DAB-5C44-4864-8C7E-E5B648836184}" sibTransId="{5089086D-AC70-4C38-A5BA-A70B89EEF8E9}"/>
    <dgm:cxn modelId="{FE2E5C30-91E9-42F7-A48F-B33900E74CF0}" srcId="{A4FFE3C3-8DE2-44C8-A45E-34D01C8C12D9}" destId="{202A3F5C-7EBA-4E12-B6FD-D60BDB8C0188}" srcOrd="1" destOrd="0" parTransId="{FEC75B99-1940-439F-B969-2BE7973D6242}" sibTransId="{7A86FBF2-6E4A-426D-8F98-0A321CB8A482}"/>
    <dgm:cxn modelId="{AE3D1F0E-0C46-46F9-A8B7-052C59676397}" type="presOf" srcId="{202A3F5C-7EBA-4E12-B6FD-D60BDB8C0188}" destId="{1B8803C3-3D87-4EFB-BFB8-13065981DB5C}" srcOrd="0" destOrd="0" presId="urn:microsoft.com/office/officeart/2005/8/layout/vList5"/>
    <dgm:cxn modelId="{7724D3AE-3950-4D26-B6B7-4D2C433486B7}" type="presOf" srcId="{6599422D-3BD2-42F7-A5C8-9A14D888E9B3}" destId="{69A49071-720C-4E17-857A-DD0E59A2F1F4}" srcOrd="0" destOrd="0" presId="urn:microsoft.com/office/officeart/2005/8/layout/vList5"/>
    <dgm:cxn modelId="{5A126B6C-5A4C-497C-A11C-125B247F0C5E}" type="presOf" srcId="{2EB25843-8CC8-4048-9AF8-0AC591E86606}" destId="{A5932056-2960-4EFF-B169-EFFEF81A6172}" srcOrd="0" destOrd="0" presId="urn:microsoft.com/office/officeart/2005/8/layout/vList5"/>
    <dgm:cxn modelId="{E1BDD6C2-F802-4BAE-B552-4F379B4C10BF}" type="presOf" srcId="{A4FFE3C3-8DE2-44C8-A45E-34D01C8C12D9}" destId="{819FA136-C6E7-4ACE-BFC3-FC3A380B7607}" srcOrd="0" destOrd="0" presId="urn:microsoft.com/office/officeart/2005/8/layout/vList5"/>
    <dgm:cxn modelId="{09054421-D404-4F7C-8D42-9977B7E25C08}" srcId="{A4FFE3C3-8DE2-44C8-A45E-34D01C8C12D9}" destId="{5ADCDEE2-6BD3-4A2C-8635-43192E8C7E81}" srcOrd="0" destOrd="0" parTransId="{99DD3CE6-B2D8-4F08-A4EE-171CF25DF742}" sibTransId="{93C8FD5D-A468-4896-9527-DC89ACA2F95D}"/>
    <dgm:cxn modelId="{EC43CBF4-32B1-46F2-B4C7-2F66D7A675F5}" srcId="{A4FFE3C3-8DE2-44C8-A45E-34D01C8C12D9}" destId="{2EB25843-8CC8-4048-9AF8-0AC591E86606}" srcOrd="2" destOrd="0" parTransId="{4190D395-CDC2-4661-8D20-05883B63E559}" sibTransId="{13BC46DA-C29D-4D67-B052-C6B2E355E7E4}"/>
    <dgm:cxn modelId="{B9958156-985D-4E9D-9668-27D38BB700DB}" type="presParOf" srcId="{819FA136-C6E7-4ACE-BFC3-FC3A380B7607}" destId="{66746190-A6F8-4F0B-8EC6-DD03B1245738}" srcOrd="0" destOrd="0" presId="urn:microsoft.com/office/officeart/2005/8/layout/vList5"/>
    <dgm:cxn modelId="{A576AB43-ADC3-4058-BD04-4B52BF238E91}" type="presParOf" srcId="{66746190-A6F8-4F0B-8EC6-DD03B1245738}" destId="{B9EBABCF-D632-4724-AC57-8BFD54C9386A}" srcOrd="0" destOrd="0" presId="urn:microsoft.com/office/officeart/2005/8/layout/vList5"/>
    <dgm:cxn modelId="{9991764F-1EB1-45A7-8BCE-6C52C0D2B26F}" type="presParOf" srcId="{819FA136-C6E7-4ACE-BFC3-FC3A380B7607}" destId="{96765F63-1FC4-484C-A0BA-38F5D2CE2269}" srcOrd="1" destOrd="0" presId="urn:microsoft.com/office/officeart/2005/8/layout/vList5"/>
    <dgm:cxn modelId="{93BA4C19-3502-4A5F-A20C-D5EA06DF1162}" type="presParOf" srcId="{819FA136-C6E7-4ACE-BFC3-FC3A380B7607}" destId="{26EBCCF7-7178-4E00-8CB9-189D72A1D0A0}" srcOrd="2" destOrd="0" presId="urn:microsoft.com/office/officeart/2005/8/layout/vList5"/>
    <dgm:cxn modelId="{B1F1D233-0F0B-490A-BD4F-34CA264E24D0}" type="presParOf" srcId="{26EBCCF7-7178-4E00-8CB9-189D72A1D0A0}" destId="{1B8803C3-3D87-4EFB-BFB8-13065981DB5C}" srcOrd="0" destOrd="0" presId="urn:microsoft.com/office/officeart/2005/8/layout/vList5"/>
    <dgm:cxn modelId="{62F77C14-010A-4D04-94FF-3B0610B03DE8}" type="presParOf" srcId="{819FA136-C6E7-4ACE-BFC3-FC3A380B7607}" destId="{039D520B-8A13-4B30-B723-1576F33DF908}" srcOrd="3" destOrd="0" presId="urn:microsoft.com/office/officeart/2005/8/layout/vList5"/>
    <dgm:cxn modelId="{F74EEA03-1DCA-4DE5-8A8D-705610B94A9B}" type="presParOf" srcId="{819FA136-C6E7-4ACE-BFC3-FC3A380B7607}" destId="{BE62492D-838A-40E5-A3FD-EAE4A6A1794B}" srcOrd="4" destOrd="0" presId="urn:microsoft.com/office/officeart/2005/8/layout/vList5"/>
    <dgm:cxn modelId="{2061B332-A98D-4798-B69F-9A741C5A5B54}" type="presParOf" srcId="{BE62492D-838A-40E5-A3FD-EAE4A6A1794B}" destId="{A5932056-2960-4EFF-B169-EFFEF81A6172}" srcOrd="0" destOrd="0" presId="urn:microsoft.com/office/officeart/2005/8/layout/vList5"/>
    <dgm:cxn modelId="{6F38E2FB-BD4A-4AB6-8A05-45A8F42FAC97}" type="presParOf" srcId="{819FA136-C6E7-4ACE-BFC3-FC3A380B7607}" destId="{33F9257E-1D98-47E1-8387-9BFB594C0D1B}" srcOrd="5" destOrd="0" presId="urn:microsoft.com/office/officeart/2005/8/layout/vList5"/>
    <dgm:cxn modelId="{20ECA6B7-6224-4A93-B71D-C62BFCA31283}" type="presParOf" srcId="{819FA136-C6E7-4ACE-BFC3-FC3A380B7607}" destId="{721F3437-696D-4384-AB22-4C6AD7B2457E}" srcOrd="6" destOrd="0" presId="urn:microsoft.com/office/officeart/2005/8/layout/vList5"/>
    <dgm:cxn modelId="{E61B9650-3E80-4F05-A057-B32B725FD012}" type="presParOf" srcId="{721F3437-696D-4384-AB22-4C6AD7B2457E}" destId="{69A49071-720C-4E17-857A-DD0E59A2F1F4}"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72CC023-75DB-4E41-A54C-C36B82BBCD92}"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2C4CE5F3-993A-49C0-B06A-126A6517D165}">
      <dgm:prSet/>
      <dgm:spPr/>
      <dgm:t>
        <a:bodyPr/>
        <a:lstStyle/>
        <a:p>
          <a:pPr algn="r" rtl="1"/>
          <a:r>
            <a:rPr lang="ar-JO" dirty="0" smtClean="0"/>
            <a:t>ينطبق هذا على حالات الطارئ الطبيعية والبشرية والنزاعات </a:t>
          </a:r>
          <a:r>
            <a:rPr lang="ar-JO" dirty="0" err="1" smtClean="0"/>
            <a:t>المسلحة:</a:t>
          </a:r>
          <a:endParaRPr lang="ar-JO" dirty="0" smtClean="0"/>
        </a:p>
        <a:p>
          <a:pPr algn="r" rtl="1"/>
          <a:r>
            <a:rPr lang="ar-JO" dirty="0" smtClean="0"/>
            <a:t>- من هي الفئات التي من المتوقع أن تتأثر بشكل </a:t>
          </a:r>
          <a:r>
            <a:rPr lang="ar-JO" dirty="0" err="1" smtClean="0"/>
            <a:t>أكبر؟</a:t>
          </a:r>
          <a:endParaRPr lang="ar-JO" dirty="0" smtClean="0"/>
        </a:p>
        <a:p>
          <a:pPr algn="r" rtl="1"/>
          <a:r>
            <a:rPr lang="ar-JO" dirty="0" smtClean="0"/>
            <a:t>- هل هي الفئة الأكثر </a:t>
          </a:r>
          <a:r>
            <a:rPr lang="ar-JO" dirty="0" err="1" smtClean="0"/>
            <a:t>تهميشا؟</a:t>
          </a:r>
          <a:endParaRPr lang="ar-JO" dirty="0" smtClean="0"/>
        </a:p>
        <a:p>
          <a:pPr algn="r" rtl="1"/>
          <a:r>
            <a:rPr lang="ar-JO" dirty="0" smtClean="0"/>
            <a:t>- هل بعضها أكثر هشاشة من </a:t>
          </a:r>
          <a:r>
            <a:rPr lang="ar-JO" dirty="0" err="1" smtClean="0"/>
            <a:t>غيرها؟</a:t>
          </a:r>
          <a:endParaRPr lang="ar-JO" dirty="0" smtClean="0"/>
        </a:p>
        <a:p>
          <a:pPr algn="r" rtl="1"/>
          <a:r>
            <a:rPr lang="ar-JO" dirty="0" smtClean="0"/>
            <a:t>- </a:t>
          </a:r>
          <a:r>
            <a:rPr lang="ar-JO" dirty="0" err="1" smtClean="0"/>
            <a:t>هل </a:t>
          </a:r>
          <a:r>
            <a:rPr lang="ar-JO" dirty="0" smtClean="0"/>
            <a:t>”نشأت“ بعض هذه المجموعات بسبب حالة </a:t>
          </a:r>
          <a:r>
            <a:rPr lang="ar-JO" dirty="0" err="1" smtClean="0"/>
            <a:t>الطوارئ؟</a:t>
          </a:r>
          <a:endParaRPr lang="ar-JO" dirty="0" smtClean="0"/>
        </a:p>
        <a:p>
          <a:pPr algn="r" rtl="1"/>
          <a:r>
            <a:rPr lang="ar-JO" dirty="0" smtClean="0"/>
            <a:t>- هل بعضهم يحمل مسؤولية </a:t>
          </a:r>
          <a:r>
            <a:rPr lang="ar-JO" dirty="0" err="1" smtClean="0"/>
            <a:t>أيضا؟</a:t>
          </a:r>
          <a:r>
            <a:rPr lang="ar-JO" dirty="0" smtClean="0"/>
            <a:t> مسؤوليات اتجاه من؟</a:t>
          </a:r>
          <a:endParaRPr lang="en-GB" dirty="0" smtClean="0"/>
        </a:p>
        <a:p>
          <a:pPr algn="l"/>
          <a:r>
            <a:rPr lang="en-GB" dirty="0" smtClean="0"/>
            <a:t>-</a:t>
          </a:r>
          <a:endParaRPr lang="en-GB" dirty="0"/>
        </a:p>
      </dgm:t>
    </dgm:pt>
    <dgm:pt modelId="{9040F89F-80BB-47E4-A4CC-137B59772DF5}" type="parTrans" cxnId="{24253298-3AFF-4AE7-8BC1-03C309DC370F}">
      <dgm:prSet/>
      <dgm:spPr/>
      <dgm:t>
        <a:bodyPr/>
        <a:lstStyle/>
        <a:p>
          <a:endParaRPr lang="en-GB"/>
        </a:p>
      </dgm:t>
    </dgm:pt>
    <dgm:pt modelId="{BC772DD4-D1F0-49C9-89D5-AE7932A7F9A4}" type="sibTrans" cxnId="{24253298-3AFF-4AE7-8BC1-03C309DC370F}">
      <dgm:prSet/>
      <dgm:spPr/>
      <dgm:t>
        <a:bodyPr/>
        <a:lstStyle/>
        <a:p>
          <a:endParaRPr lang="en-GB"/>
        </a:p>
      </dgm:t>
    </dgm:pt>
    <dgm:pt modelId="{03EFE755-A224-460B-828F-4F87DF84BBA5}" type="pres">
      <dgm:prSet presAssocID="{972CC023-75DB-4E41-A54C-C36B82BBCD92}" presName="compositeShape" presStyleCnt="0">
        <dgm:presLayoutVars>
          <dgm:chMax val="7"/>
          <dgm:dir/>
          <dgm:resizeHandles val="exact"/>
        </dgm:presLayoutVars>
      </dgm:prSet>
      <dgm:spPr/>
      <dgm:t>
        <a:bodyPr/>
        <a:lstStyle/>
        <a:p>
          <a:endParaRPr lang="en-GB"/>
        </a:p>
      </dgm:t>
    </dgm:pt>
    <dgm:pt modelId="{7CA6BC1C-D384-4FD8-A14F-20E8B1A1B7FF}" type="pres">
      <dgm:prSet presAssocID="{2C4CE5F3-993A-49C0-B06A-126A6517D165}" presName="circ1TxSh" presStyleLbl="vennNode1" presStyleIdx="0" presStyleCnt="1" custScaleX="226535"/>
      <dgm:spPr/>
      <dgm:t>
        <a:bodyPr/>
        <a:lstStyle/>
        <a:p>
          <a:endParaRPr lang="en-GB"/>
        </a:p>
      </dgm:t>
    </dgm:pt>
  </dgm:ptLst>
  <dgm:cxnLst>
    <dgm:cxn modelId="{24253298-3AFF-4AE7-8BC1-03C309DC370F}" srcId="{972CC023-75DB-4E41-A54C-C36B82BBCD92}" destId="{2C4CE5F3-993A-49C0-B06A-126A6517D165}" srcOrd="0" destOrd="0" parTransId="{9040F89F-80BB-47E4-A4CC-137B59772DF5}" sibTransId="{BC772DD4-D1F0-49C9-89D5-AE7932A7F9A4}"/>
    <dgm:cxn modelId="{64FFB289-5700-42F6-9239-D6A0B518CC1B}" type="presOf" srcId="{972CC023-75DB-4E41-A54C-C36B82BBCD92}" destId="{03EFE755-A224-460B-828F-4F87DF84BBA5}" srcOrd="0" destOrd="0" presId="urn:microsoft.com/office/officeart/2005/8/layout/venn1"/>
    <dgm:cxn modelId="{E97B5C51-5D46-402E-A3C5-2745B04CE8A3}" type="presOf" srcId="{2C4CE5F3-993A-49C0-B06A-126A6517D165}" destId="{7CA6BC1C-D384-4FD8-A14F-20E8B1A1B7FF}" srcOrd="0" destOrd="0" presId="urn:microsoft.com/office/officeart/2005/8/layout/venn1"/>
    <dgm:cxn modelId="{5B5B8706-7606-4EEF-A824-E2198C5B11BD}" type="presParOf" srcId="{03EFE755-A224-460B-828F-4F87DF84BBA5}" destId="{7CA6BC1C-D384-4FD8-A14F-20E8B1A1B7FF}"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3F3382A-D3AC-4C99-883E-B1F57147EC94}"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35BE1B43-3954-4D3C-B904-2D4223D9A71C}">
      <dgm:prSet custT="1"/>
      <dgm:spPr/>
      <dgm:t>
        <a:bodyPr/>
        <a:lstStyle/>
        <a:p>
          <a:pPr algn="r" rtl="1"/>
          <a:r>
            <a:rPr lang="ar-JO" sz="2400" b="1" dirty="0" smtClean="0">
              <a:solidFill>
                <a:srgbClr val="002060"/>
              </a:solidFill>
            </a:rPr>
            <a:t>المجموعات الهشة بشكل </a:t>
          </a:r>
          <a:r>
            <a:rPr lang="ar-JO" sz="2400" b="1" dirty="0" err="1" smtClean="0">
              <a:solidFill>
                <a:srgbClr val="002060"/>
              </a:solidFill>
            </a:rPr>
            <a:t>خاص:</a:t>
          </a:r>
          <a:r>
            <a:rPr lang="ar-JO" sz="2400" b="1" dirty="0" smtClean="0">
              <a:solidFill>
                <a:srgbClr val="002060"/>
              </a:solidFill>
            </a:rPr>
            <a:t> </a:t>
          </a:r>
          <a:endParaRPr lang="en-GB" sz="2400" dirty="0">
            <a:solidFill>
              <a:srgbClr val="002060"/>
            </a:solidFill>
          </a:endParaRPr>
        </a:p>
      </dgm:t>
    </dgm:pt>
    <dgm:pt modelId="{B48350DF-77AD-479F-A093-8C39472EA4E0}" type="parTrans" cxnId="{FD01AA2F-D608-4CE3-8908-223430E81A52}">
      <dgm:prSet/>
      <dgm:spPr/>
      <dgm:t>
        <a:bodyPr/>
        <a:lstStyle/>
        <a:p>
          <a:endParaRPr lang="en-GB"/>
        </a:p>
      </dgm:t>
    </dgm:pt>
    <dgm:pt modelId="{D853ED9E-AF06-4804-AB4B-2E866330F40E}" type="sibTrans" cxnId="{FD01AA2F-D608-4CE3-8908-223430E81A52}">
      <dgm:prSet/>
      <dgm:spPr/>
      <dgm:t>
        <a:bodyPr/>
        <a:lstStyle/>
        <a:p>
          <a:endParaRPr lang="en-GB"/>
        </a:p>
      </dgm:t>
    </dgm:pt>
    <dgm:pt modelId="{05A6A6D9-6702-4487-B9C8-032CD3BD9930}">
      <dgm:prSet custT="1"/>
      <dgm:spPr/>
      <dgm:t>
        <a:bodyPr/>
        <a:lstStyle/>
        <a:p>
          <a:pPr algn="r" rtl="1"/>
          <a:r>
            <a:rPr lang="ar-JO" sz="2000" dirty="0" smtClean="0">
              <a:solidFill>
                <a:srgbClr val="002060"/>
              </a:solidFill>
            </a:rPr>
            <a:t>الأطفال والأيتام:</a:t>
          </a:r>
          <a:endParaRPr lang="en-GB" sz="2000" dirty="0">
            <a:solidFill>
              <a:srgbClr val="002060"/>
            </a:solidFill>
          </a:endParaRPr>
        </a:p>
      </dgm:t>
    </dgm:pt>
    <dgm:pt modelId="{6D716D14-CD61-4C9C-948B-2FC02D32EC8F}" type="parTrans" cxnId="{EF9036D0-F881-404B-AE5B-0DBBE75709AC}">
      <dgm:prSet/>
      <dgm:spPr/>
      <dgm:t>
        <a:bodyPr/>
        <a:lstStyle/>
        <a:p>
          <a:endParaRPr lang="en-GB"/>
        </a:p>
      </dgm:t>
    </dgm:pt>
    <dgm:pt modelId="{3FB68BAB-8A17-43D7-97C5-CEAD92075CE4}" type="sibTrans" cxnId="{EF9036D0-F881-404B-AE5B-0DBBE75709AC}">
      <dgm:prSet/>
      <dgm:spPr/>
      <dgm:t>
        <a:bodyPr/>
        <a:lstStyle/>
        <a:p>
          <a:endParaRPr lang="en-GB"/>
        </a:p>
      </dgm:t>
    </dgm:pt>
    <dgm:pt modelId="{1DB5BBBD-6F9A-41F3-A484-1F69827830F8}">
      <dgm:prSet custT="1"/>
      <dgm:spPr/>
      <dgm:t>
        <a:bodyPr/>
        <a:lstStyle/>
        <a:p>
          <a:pPr algn="r" rtl="1"/>
          <a:r>
            <a:rPr lang="ar-JO" sz="2000" dirty="0" smtClean="0">
              <a:solidFill>
                <a:srgbClr val="002060"/>
              </a:solidFill>
            </a:rPr>
            <a:t>- في المناطق المتأثرة والمعرضة للخطر</a:t>
          </a:r>
          <a:endParaRPr lang="en-GB" sz="2000" dirty="0">
            <a:solidFill>
              <a:srgbClr val="002060"/>
            </a:solidFill>
          </a:endParaRPr>
        </a:p>
      </dgm:t>
    </dgm:pt>
    <dgm:pt modelId="{BC73C17D-6E8C-482C-8873-E7B9C17ADB3C}" type="parTrans" cxnId="{2A48D926-CFEF-4D30-B609-57F2E1179CED}">
      <dgm:prSet/>
      <dgm:spPr/>
      <dgm:t>
        <a:bodyPr/>
        <a:lstStyle/>
        <a:p>
          <a:endParaRPr lang="en-GB"/>
        </a:p>
      </dgm:t>
    </dgm:pt>
    <dgm:pt modelId="{C9E8B3B4-A25A-4D2A-A11A-686DC184277D}" type="sibTrans" cxnId="{2A48D926-CFEF-4D30-B609-57F2E1179CED}">
      <dgm:prSet/>
      <dgm:spPr/>
      <dgm:t>
        <a:bodyPr/>
        <a:lstStyle/>
        <a:p>
          <a:endParaRPr lang="en-GB"/>
        </a:p>
      </dgm:t>
    </dgm:pt>
    <dgm:pt modelId="{DBE78610-084E-43A1-B78D-F511F5DD32D1}">
      <dgm:prSet custT="1"/>
      <dgm:spPr/>
      <dgm:t>
        <a:bodyPr/>
        <a:lstStyle/>
        <a:p>
          <a:pPr algn="r" rtl="1"/>
          <a:r>
            <a:rPr lang="ar-JO" sz="2000" dirty="0" smtClean="0">
              <a:solidFill>
                <a:srgbClr val="002060"/>
              </a:solidFill>
            </a:rPr>
            <a:t>- المجموعات التي تحتاج لدعم نفسي</a:t>
          </a:r>
          <a:endParaRPr lang="en-GB" sz="2000" dirty="0">
            <a:solidFill>
              <a:srgbClr val="002060"/>
            </a:solidFill>
          </a:endParaRPr>
        </a:p>
      </dgm:t>
    </dgm:pt>
    <dgm:pt modelId="{94F4B175-005C-4E5B-8C38-12D5BAE3B226}" type="parTrans" cxnId="{D7E9182F-2747-4C5C-B786-C84771397F55}">
      <dgm:prSet/>
      <dgm:spPr/>
      <dgm:t>
        <a:bodyPr/>
        <a:lstStyle/>
        <a:p>
          <a:endParaRPr lang="en-GB"/>
        </a:p>
      </dgm:t>
    </dgm:pt>
    <dgm:pt modelId="{A9D463C8-D164-442B-A997-B66DAA80D329}" type="sibTrans" cxnId="{D7E9182F-2747-4C5C-B786-C84771397F55}">
      <dgm:prSet/>
      <dgm:spPr/>
      <dgm:t>
        <a:bodyPr/>
        <a:lstStyle/>
        <a:p>
          <a:endParaRPr lang="en-GB"/>
        </a:p>
      </dgm:t>
    </dgm:pt>
    <dgm:pt modelId="{C92AD812-A1B9-423E-BC73-EAAFA2BCCD22}">
      <dgm:prSet custT="1"/>
      <dgm:spPr/>
      <dgm:t>
        <a:bodyPr/>
        <a:lstStyle/>
        <a:p>
          <a:pPr algn="r" rtl="1"/>
          <a:r>
            <a:rPr lang="ar-JO" sz="2000" dirty="0" smtClean="0">
              <a:solidFill>
                <a:srgbClr val="002060"/>
              </a:solidFill>
            </a:rPr>
            <a:t>- المجموعات الموجودة في المناطق الريفية والبعيدون عن خطوط الطاقة والإمداد</a:t>
          </a:r>
          <a:endParaRPr lang="en-GB" sz="2000" dirty="0">
            <a:solidFill>
              <a:srgbClr val="002060"/>
            </a:solidFill>
          </a:endParaRPr>
        </a:p>
      </dgm:t>
    </dgm:pt>
    <dgm:pt modelId="{4FC46479-CFA2-492F-8592-13F347802573}" type="parTrans" cxnId="{4961D274-5FC5-43C5-8D85-E8093285F5E6}">
      <dgm:prSet/>
      <dgm:spPr/>
      <dgm:t>
        <a:bodyPr/>
        <a:lstStyle/>
        <a:p>
          <a:endParaRPr lang="en-GB"/>
        </a:p>
      </dgm:t>
    </dgm:pt>
    <dgm:pt modelId="{7AA47D68-78B7-4EEC-AE0B-C3B26734FEAF}" type="sibTrans" cxnId="{4961D274-5FC5-43C5-8D85-E8093285F5E6}">
      <dgm:prSet/>
      <dgm:spPr/>
      <dgm:t>
        <a:bodyPr/>
        <a:lstStyle/>
        <a:p>
          <a:endParaRPr lang="en-GB"/>
        </a:p>
      </dgm:t>
    </dgm:pt>
    <dgm:pt modelId="{B2140679-4C1F-48A7-B709-E2ED1E511AB3}">
      <dgm:prSet custT="1"/>
      <dgm:spPr/>
      <dgm:t>
        <a:bodyPr/>
        <a:lstStyle/>
        <a:p>
          <a:pPr algn="r" rtl="1"/>
          <a:r>
            <a:rPr lang="ar-JO" sz="2000" dirty="0" smtClean="0">
              <a:solidFill>
                <a:srgbClr val="002060"/>
              </a:solidFill>
            </a:rPr>
            <a:t>النساء، الفتيات، المجموعات </a:t>
          </a:r>
          <a:r>
            <a:rPr lang="ar-JO" sz="2000" dirty="0" err="1" smtClean="0">
              <a:solidFill>
                <a:srgbClr val="002060"/>
              </a:solidFill>
            </a:rPr>
            <a:t>الإثنية</a:t>
          </a:r>
          <a:r>
            <a:rPr lang="ar-JO" sz="2000" dirty="0" smtClean="0">
              <a:solidFill>
                <a:srgbClr val="002060"/>
              </a:solidFill>
            </a:rPr>
            <a:t> </a:t>
          </a:r>
          <a:r>
            <a:rPr lang="ar-JO" sz="2000" dirty="0" err="1" smtClean="0">
              <a:solidFill>
                <a:srgbClr val="002060"/>
              </a:solidFill>
            </a:rPr>
            <a:t>والمهمشة</a:t>
          </a:r>
          <a:endParaRPr lang="en-GB" sz="2000" dirty="0">
            <a:solidFill>
              <a:srgbClr val="002060"/>
            </a:solidFill>
          </a:endParaRPr>
        </a:p>
      </dgm:t>
    </dgm:pt>
    <dgm:pt modelId="{A9ED63F2-A5DF-4B9D-8BCD-3DDB4B88214B}" type="parTrans" cxnId="{9C54D73B-2B09-4561-B967-A6980CC24070}">
      <dgm:prSet/>
      <dgm:spPr/>
      <dgm:t>
        <a:bodyPr/>
        <a:lstStyle/>
        <a:p>
          <a:endParaRPr lang="en-GB"/>
        </a:p>
      </dgm:t>
    </dgm:pt>
    <dgm:pt modelId="{93AA7476-BDC5-4755-BE29-195067D7190F}" type="sibTrans" cxnId="{9C54D73B-2B09-4561-B967-A6980CC24070}">
      <dgm:prSet/>
      <dgm:spPr/>
      <dgm:t>
        <a:bodyPr/>
        <a:lstStyle/>
        <a:p>
          <a:endParaRPr lang="en-GB"/>
        </a:p>
      </dgm:t>
    </dgm:pt>
    <dgm:pt modelId="{4BC4DDB6-B353-49D4-8413-43A50E0EE903}">
      <dgm:prSet custT="1"/>
      <dgm:spPr/>
      <dgm:t>
        <a:bodyPr/>
        <a:lstStyle/>
        <a:p>
          <a:pPr algn="r" rtl="1"/>
          <a:r>
            <a:rPr lang="ar-JO" sz="2000" dirty="0" smtClean="0">
              <a:solidFill>
                <a:srgbClr val="002060"/>
              </a:solidFill>
            </a:rPr>
            <a:t>الشباب العاطل عن العمل والمجموعات الأخرى المعرضة لخسارة الفرص</a:t>
          </a:r>
          <a:endParaRPr lang="en-GB" sz="2000" dirty="0">
            <a:solidFill>
              <a:srgbClr val="002060"/>
            </a:solidFill>
          </a:endParaRPr>
        </a:p>
      </dgm:t>
    </dgm:pt>
    <dgm:pt modelId="{A5B39094-D826-44FF-92D0-CDFF7398A54E}" type="parTrans" cxnId="{3C5D1091-595D-4659-892B-A66F3FFDF5DE}">
      <dgm:prSet/>
      <dgm:spPr/>
      <dgm:t>
        <a:bodyPr/>
        <a:lstStyle/>
        <a:p>
          <a:endParaRPr lang="en-GB"/>
        </a:p>
      </dgm:t>
    </dgm:pt>
    <dgm:pt modelId="{4749712B-442D-4E3E-86A7-721E97C8ADD5}" type="sibTrans" cxnId="{3C5D1091-595D-4659-892B-A66F3FFDF5DE}">
      <dgm:prSet/>
      <dgm:spPr/>
      <dgm:t>
        <a:bodyPr/>
        <a:lstStyle/>
        <a:p>
          <a:endParaRPr lang="en-GB"/>
        </a:p>
      </dgm:t>
    </dgm:pt>
    <dgm:pt modelId="{B3657150-1564-42BD-8617-85D3427A2656}">
      <dgm:prSet custT="1"/>
      <dgm:spPr/>
      <dgm:t>
        <a:bodyPr/>
        <a:lstStyle/>
        <a:p>
          <a:pPr algn="r" rtl="1"/>
          <a:r>
            <a:rPr lang="ar-JO" sz="2000" dirty="0" smtClean="0">
              <a:solidFill>
                <a:srgbClr val="002060"/>
              </a:solidFill>
            </a:rPr>
            <a:t>تتقوض جهود المعلمين بسبب وجود معلمين غير مدربين</a:t>
          </a:r>
          <a:endParaRPr lang="en-GB" sz="2000" dirty="0">
            <a:solidFill>
              <a:srgbClr val="002060"/>
            </a:solidFill>
          </a:endParaRPr>
        </a:p>
      </dgm:t>
    </dgm:pt>
    <dgm:pt modelId="{8FD0C931-14B5-44DB-A1EB-2266641DD30A}" type="parTrans" cxnId="{F2EA285E-514D-4927-A58C-EE38149B692A}">
      <dgm:prSet/>
      <dgm:spPr/>
      <dgm:t>
        <a:bodyPr/>
        <a:lstStyle/>
        <a:p>
          <a:endParaRPr lang="en-GB"/>
        </a:p>
      </dgm:t>
    </dgm:pt>
    <dgm:pt modelId="{2EF91DAD-28FA-4F97-9B2D-ECDE3C8309D5}" type="sibTrans" cxnId="{F2EA285E-514D-4927-A58C-EE38149B692A}">
      <dgm:prSet/>
      <dgm:spPr/>
      <dgm:t>
        <a:bodyPr/>
        <a:lstStyle/>
        <a:p>
          <a:endParaRPr lang="en-GB"/>
        </a:p>
      </dgm:t>
    </dgm:pt>
    <dgm:pt modelId="{09D51230-2437-4C79-8F29-424375A19814}">
      <dgm:prSet custT="1"/>
      <dgm:spPr/>
      <dgm:t>
        <a:bodyPr/>
        <a:lstStyle/>
        <a:p>
          <a:pPr algn="r" rtl="1"/>
          <a:r>
            <a:rPr lang="ar-JO" sz="2000" dirty="0" smtClean="0">
              <a:solidFill>
                <a:srgbClr val="002060"/>
              </a:solidFill>
            </a:rPr>
            <a:t>المهجرون داخل البلاد </a:t>
          </a:r>
          <a:r>
            <a:rPr lang="ar-JO" sz="2000" dirty="0" err="1" smtClean="0">
              <a:solidFill>
                <a:srgbClr val="002060"/>
              </a:solidFill>
            </a:rPr>
            <a:t>واللاجئون </a:t>
          </a:r>
          <a:r>
            <a:rPr lang="ar-JO" sz="2000" dirty="0" smtClean="0">
              <a:solidFill>
                <a:srgbClr val="002060"/>
              </a:solidFill>
            </a:rPr>
            <a:t>(تقع الفئة الأخيرة ضمن تفويض المفوضية السامية لشؤون اللاجئين</a:t>
          </a:r>
          <a:r>
            <a:rPr lang="ar-JO" sz="2000" dirty="0" err="1" smtClean="0">
              <a:solidFill>
                <a:srgbClr val="002060"/>
              </a:solidFill>
            </a:rPr>
            <a:t>)</a:t>
          </a:r>
          <a:endParaRPr lang="en-GB" sz="2000" dirty="0">
            <a:solidFill>
              <a:srgbClr val="002060"/>
            </a:solidFill>
          </a:endParaRPr>
        </a:p>
      </dgm:t>
    </dgm:pt>
    <dgm:pt modelId="{D98EC198-A79C-41E9-B1AB-285E739A214D}" type="parTrans" cxnId="{076223DC-E7A2-426F-8164-A101E01B6DE0}">
      <dgm:prSet/>
      <dgm:spPr/>
      <dgm:t>
        <a:bodyPr/>
        <a:lstStyle/>
        <a:p>
          <a:endParaRPr lang="en-GB"/>
        </a:p>
      </dgm:t>
    </dgm:pt>
    <dgm:pt modelId="{9317AC49-FE58-4918-97A3-3BE678615D8E}" type="sibTrans" cxnId="{076223DC-E7A2-426F-8164-A101E01B6DE0}">
      <dgm:prSet/>
      <dgm:spPr/>
      <dgm:t>
        <a:bodyPr/>
        <a:lstStyle/>
        <a:p>
          <a:endParaRPr lang="en-GB"/>
        </a:p>
      </dgm:t>
    </dgm:pt>
    <dgm:pt modelId="{F1724249-F0E7-4EA2-A689-51CA5E420844}">
      <dgm:prSet/>
      <dgm:spPr/>
      <dgm:t>
        <a:bodyPr/>
        <a:lstStyle/>
        <a:p>
          <a:pPr algn="r" rtl="1"/>
          <a:r>
            <a:rPr lang="ar-JO" b="0" dirty="0" smtClean="0">
              <a:solidFill>
                <a:srgbClr val="002060"/>
              </a:solidFill>
            </a:rPr>
            <a:t>يكون أفقر أفراد المجتمع بالعادة الأقل قدرة على التعافي</a:t>
          </a:r>
          <a:endParaRPr lang="en-GB" b="0" dirty="0">
            <a:solidFill>
              <a:srgbClr val="002060"/>
            </a:solidFill>
          </a:endParaRPr>
        </a:p>
      </dgm:t>
    </dgm:pt>
    <dgm:pt modelId="{4D72C7AB-9679-4F4F-B7BB-4393E4701536}" type="parTrans" cxnId="{2C07F831-8B16-4F79-B94B-98E582D3F9B3}">
      <dgm:prSet/>
      <dgm:spPr/>
      <dgm:t>
        <a:bodyPr/>
        <a:lstStyle/>
        <a:p>
          <a:endParaRPr lang="en-GB"/>
        </a:p>
      </dgm:t>
    </dgm:pt>
    <dgm:pt modelId="{BEAC9B72-7BDD-44C5-A2EF-35E39A8B734E}" type="sibTrans" cxnId="{2C07F831-8B16-4F79-B94B-98E582D3F9B3}">
      <dgm:prSet/>
      <dgm:spPr/>
      <dgm:t>
        <a:bodyPr/>
        <a:lstStyle/>
        <a:p>
          <a:endParaRPr lang="en-GB"/>
        </a:p>
      </dgm:t>
    </dgm:pt>
    <dgm:pt modelId="{B611E484-65C7-4C9B-8C02-4F8CD83D9CD1}" type="pres">
      <dgm:prSet presAssocID="{A3F3382A-D3AC-4C99-883E-B1F57147EC94}" presName="Name0" presStyleCnt="0">
        <dgm:presLayoutVars>
          <dgm:dir/>
          <dgm:animLvl val="lvl"/>
          <dgm:resizeHandles val="exact"/>
        </dgm:presLayoutVars>
      </dgm:prSet>
      <dgm:spPr/>
      <dgm:t>
        <a:bodyPr/>
        <a:lstStyle/>
        <a:p>
          <a:endParaRPr lang="en-GB"/>
        </a:p>
      </dgm:t>
    </dgm:pt>
    <dgm:pt modelId="{C00C188E-C528-4D0B-B146-44960A3E96C2}" type="pres">
      <dgm:prSet presAssocID="{35BE1B43-3954-4D3C-B904-2D4223D9A71C}" presName="linNode" presStyleCnt="0"/>
      <dgm:spPr/>
    </dgm:pt>
    <dgm:pt modelId="{7AB1130B-344C-4098-983C-D5968F62440B}" type="pres">
      <dgm:prSet presAssocID="{35BE1B43-3954-4D3C-B904-2D4223D9A71C}" presName="parentText" presStyleLbl="node1" presStyleIdx="0" presStyleCnt="10" custScaleX="265591" custScaleY="170995">
        <dgm:presLayoutVars>
          <dgm:chMax val="1"/>
          <dgm:bulletEnabled val="1"/>
        </dgm:presLayoutVars>
      </dgm:prSet>
      <dgm:spPr/>
      <dgm:t>
        <a:bodyPr/>
        <a:lstStyle/>
        <a:p>
          <a:endParaRPr lang="en-GB"/>
        </a:p>
      </dgm:t>
    </dgm:pt>
    <dgm:pt modelId="{750CBC84-A949-4B09-886B-49515A4A8FB5}" type="pres">
      <dgm:prSet presAssocID="{D853ED9E-AF06-4804-AB4B-2E866330F40E}" presName="sp" presStyleCnt="0"/>
      <dgm:spPr/>
    </dgm:pt>
    <dgm:pt modelId="{1AFDED07-FE76-40A6-BE9B-D1DD25E3137C}" type="pres">
      <dgm:prSet presAssocID="{05A6A6D9-6702-4487-B9C8-032CD3BD9930}" presName="linNode" presStyleCnt="0"/>
      <dgm:spPr/>
    </dgm:pt>
    <dgm:pt modelId="{318EB7B5-54B0-4BE8-A921-5A39D62342FE}" type="pres">
      <dgm:prSet presAssocID="{05A6A6D9-6702-4487-B9C8-032CD3BD9930}" presName="parentText" presStyleLbl="node1" presStyleIdx="1" presStyleCnt="10" custScaleX="265591">
        <dgm:presLayoutVars>
          <dgm:chMax val="1"/>
          <dgm:bulletEnabled val="1"/>
        </dgm:presLayoutVars>
      </dgm:prSet>
      <dgm:spPr/>
      <dgm:t>
        <a:bodyPr/>
        <a:lstStyle/>
        <a:p>
          <a:endParaRPr lang="en-GB"/>
        </a:p>
      </dgm:t>
    </dgm:pt>
    <dgm:pt modelId="{1E65C777-D616-4494-8D6C-9D0B86A8E3B4}" type="pres">
      <dgm:prSet presAssocID="{3FB68BAB-8A17-43D7-97C5-CEAD92075CE4}" presName="sp" presStyleCnt="0"/>
      <dgm:spPr/>
    </dgm:pt>
    <dgm:pt modelId="{70858FFA-C224-4548-A9D0-C6F77F54B99C}" type="pres">
      <dgm:prSet presAssocID="{1DB5BBBD-6F9A-41F3-A484-1F69827830F8}" presName="linNode" presStyleCnt="0"/>
      <dgm:spPr/>
    </dgm:pt>
    <dgm:pt modelId="{DE33137B-E078-42E5-942E-8EB2AB4ECD81}" type="pres">
      <dgm:prSet presAssocID="{1DB5BBBD-6F9A-41F3-A484-1F69827830F8}" presName="parentText" presStyleLbl="node1" presStyleIdx="2" presStyleCnt="10" custScaleX="265591">
        <dgm:presLayoutVars>
          <dgm:chMax val="1"/>
          <dgm:bulletEnabled val="1"/>
        </dgm:presLayoutVars>
      </dgm:prSet>
      <dgm:spPr/>
      <dgm:t>
        <a:bodyPr/>
        <a:lstStyle/>
        <a:p>
          <a:endParaRPr lang="en-GB"/>
        </a:p>
      </dgm:t>
    </dgm:pt>
    <dgm:pt modelId="{5046C34B-601D-4580-B8A4-96AD5E71BFD3}" type="pres">
      <dgm:prSet presAssocID="{C9E8B3B4-A25A-4D2A-A11A-686DC184277D}" presName="sp" presStyleCnt="0"/>
      <dgm:spPr/>
    </dgm:pt>
    <dgm:pt modelId="{1BB6AD0C-9F44-4017-8F6F-D183C6C263D9}" type="pres">
      <dgm:prSet presAssocID="{DBE78610-084E-43A1-B78D-F511F5DD32D1}" presName="linNode" presStyleCnt="0"/>
      <dgm:spPr/>
    </dgm:pt>
    <dgm:pt modelId="{D1567FB3-13A2-4731-8FCE-FF8C07F8F48B}" type="pres">
      <dgm:prSet presAssocID="{DBE78610-084E-43A1-B78D-F511F5DD32D1}" presName="parentText" presStyleLbl="node1" presStyleIdx="3" presStyleCnt="10" custScaleX="265591">
        <dgm:presLayoutVars>
          <dgm:chMax val="1"/>
          <dgm:bulletEnabled val="1"/>
        </dgm:presLayoutVars>
      </dgm:prSet>
      <dgm:spPr/>
      <dgm:t>
        <a:bodyPr/>
        <a:lstStyle/>
        <a:p>
          <a:endParaRPr lang="en-GB"/>
        </a:p>
      </dgm:t>
    </dgm:pt>
    <dgm:pt modelId="{FE6B5824-DFD4-4F22-9545-0C9617DDBA24}" type="pres">
      <dgm:prSet presAssocID="{A9D463C8-D164-442B-A997-B66DAA80D329}" presName="sp" presStyleCnt="0"/>
      <dgm:spPr/>
    </dgm:pt>
    <dgm:pt modelId="{BF95CFCA-4D21-4839-B2B8-EE92C7F0963D}" type="pres">
      <dgm:prSet presAssocID="{C92AD812-A1B9-423E-BC73-EAAFA2BCCD22}" presName="linNode" presStyleCnt="0"/>
      <dgm:spPr/>
    </dgm:pt>
    <dgm:pt modelId="{6757621C-059D-48E2-87F5-8DE9625344E8}" type="pres">
      <dgm:prSet presAssocID="{C92AD812-A1B9-423E-BC73-EAAFA2BCCD22}" presName="parentText" presStyleLbl="node1" presStyleIdx="4" presStyleCnt="10" custScaleX="265591">
        <dgm:presLayoutVars>
          <dgm:chMax val="1"/>
          <dgm:bulletEnabled val="1"/>
        </dgm:presLayoutVars>
      </dgm:prSet>
      <dgm:spPr/>
      <dgm:t>
        <a:bodyPr/>
        <a:lstStyle/>
        <a:p>
          <a:endParaRPr lang="en-GB"/>
        </a:p>
      </dgm:t>
    </dgm:pt>
    <dgm:pt modelId="{BE0FC929-C543-411A-8F4F-90FB47BD3DF2}" type="pres">
      <dgm:prSet presAssocID="{7AA47D68-78B7-4EEC-AE0B-C3B26734FEAF}" presName="sp" presStyleCnt="0"/>
      <dgm:spPr/>
    </dgm:pt>
    <dgm:pt modelId="{5BA99529-C375-4AFD-8EF8-4E809115771B}" type="pres">
      <dgm:prSet presAssocID="{B2140679-4C1F-48A7-B709-E2ED1E511AB3}" presName="linNode" presStyleCnt="0"/>
      <dgm:spPr/>
    </dgm:pt>
    <dgm:pt modelId="{34D40F4E-2E9D-42D7-A975-663DB98CA3A8}" type="pres">
      <dgm:prSet presAssocID="{B2140679-4C1F-48A7-B709-E2ED1E511AB3}" presName="parentText" presStyleLbl="node1" presStyleIdx="5" presStyleCnt="10" custScaleX="265591">
        <dgm:presLayoutVars>
          <dgm:chMax val="1"/>
          <dgm:bulletEnabled val="1"/>
        </dgm:presLayoutVars>
      </dgm:prSet>
      <dgm:spPr/>
      <dgm:t>
        <a:bodyPr/>
        <a:lstStyle/>
        <a:p>
          <a:endParaRPr lang="en-GB"/>
        </a:p>
      </dgm:t>
    </dgm:pt>
    <dgm:pt modelId="{2D3F3FAC-EF8C-49D9-910E-78D1877C50A6}" type="pres">
      <dgm:prSet presAssocID="{93AA7476-BDC5-4755-BE29-195067D7190F}" presName="sp" presStyleCnt="0"/>
      <dgm:spPr/>
    </dgm:pt>
    <dgm:pt modelId="{F5AE2EFB-5CCC-496D-BEC2-CC385357EFA7}" type="pres">
      <dgm:prSet presAssocID="{4BC4DDB6-B353-49D4-8413-43A50E0EE903}" presName="linNode" presStyleCnt="0"/>
      <dgm:spPr/>
    </dgm:pt>
    <dgm:pt modelId="{1ED2B041-9056-44B3-B040-72B7C79E33D8}" type="pres">
      <dgm:prSet presAssocID="{4BC4DDB6-B353-49D4-8413-43A50E0EE903}" presName="parentText" presStyleLbl="node1" presStyleIdx="6" presStyleCnt="10" custScaleX="265591">
        <dgm:presLayoutVars>
          <dgm:chMax val="1"/>
          <dgm:bulletEnabled val="1"/>
        </dgm:presLayoutVars>
      </dgm:prSet>
      <dgm:spPr/>
      <dgm:t>
        <a:bodyPr/>
        <a:lstStyle/>
        <a:p>
          <a:endParaRPr lang="en-GB"/>
        </a:p>
      </dgm:t>
    </dgm:pt>
    <dgm:pt modelId="{6609258E-C849-4CB8-904E-E9CE993DD456}" type="pres">
      <dgm:prSet presAssocID="{4749712B-442D-4E3E-86A7-721E97C8ADD5}" presName="sp" presStyleCnt="0"/>
      <dgm:spPr/>
    </dgm:pt>
    <dgm:pt modelId="{9C94F009-C827-459C-A244-502BFE25B2C5}" type="pres">
      <dgm:prSet presAssocID="{B3657150-1564-42BD-8617-85D3427A2656}" presName="linNode" presStyleCnt="0"/>
      <dgm:spPr/>
    </dgm:pt>
    <dgm:pt modelId="{D6CA4AB0-E1F8-408B-A869-374696CB1A4C}" type="pres">
      <dgm:prSet presAssocID="{B3657150-1564-42BD-8617-85D3427A2656}" presName="parentText" presStyleLbl="node1" presStyleIdx="7" presStyleCnt="10" custScaleX="265591">
        <dgm:presLayoutVars>
          <dgm:chMax val="1"/>
          <dgm:bulletEnabled val="1"/>
        </dgm:presLayoutVars>
      </dgm:prSet>
      <dgm:spPr/>
      <dgm:t>
        <a:bodyPr/>
        <a:lstStyle/>
        <a:p>
          <a:endParaRPr lang="en-GB"/>
        </a:p>
      </dgm:t>
    </dgm:pt>
    <dgm:pt modelId="{8DBFF494-857C-4716-B48A-89CF98F4713E}" type="pres">
      <dgm:prSet presAssocID="{2EF91DAD-28FA-4F97-9B2D-ECDE3C8309D5}" presName="sp" presStyleCnt="0"/>
      <dgm:spPr/>
    </dgm:pt>
    <dgm:pt modelId="{0BB5381E-30E6-4B6D-B3A7-8641185B7A95}" type="pres">
      <dgm:prSet presAssocID="{09D51230-2437-4C79-8F29-424375A19814}" presName="linNode" presStyleCnt="0"/>
      <dgm:spPr/>
    </dgm:pt>
    <dgm:pt modelId="{464BA5F4-BA56-4FD6-BF06-76C800848E88}" type="pres">
      <dgm:prSet presAssocID="{09D51230-2437-4C79-8F29-424375A19814}" presName="parentText" presStyleLbl="node1" presStyleIdx="8" presStyleCnt="10" custScaleX="265591">
        <dgm:presLayoutVars>
          <dgm:chMax val="1"/>
          <dgm:bulletEnabled val="1"/>
        </dgm:presLayoutVars>
      </dgm:prSet>
      <dgm:spPr/>
      <dgm:t>
        <a:bodyPr/>
        <a:lstStyle/>
        <a:p>
          <a:endParaRPr lang="en-GB"/>
        </a:p>
      </dgm:t>
    </dgm:pt>
    <dgm:pt modelId="{5C7C69D2-BC07-4E80-A398-EF99D7DE675F}" type="pres">
      <dgm:prSet presAssocID="{9317AC49-FE58-4918-97A3-3BE678615D8E}" presName="sp" presStyleCnt="0"/>
      <dgm:spPr/>
    </dgm:pt>
    <dgm:pt modelId="{78424CFA-CDA1-4655-97EB-1233250B5F0E}" type="pres">
      <dgm:prSet presAssocID="{F1724249-F0E7-4EA2-A689-51CA5E420844}" presName="linNode" presStyleCnt="0"/>
      <dgm:spPr/>
    </dgm:pt>
    <dgm:pt modelId="{1E97A64A-2FD2-47AF-811D-35DF515C9D97}" type="pres">
      <dgm:prSet presAssocID="{F1724249-F0E7-4EA2-A689-51CA5E420844}" presName="parentText" presStyleLbl="node1" presStyleIdx="9" presStyleCnt="10" custScaleX="265591">
        <dgm:presLayoutVars>
          <dgm:chMax val="1"/>
          <dgm:bulletEnabled val="1"/>
        </dgm:presLayoutVars>
      </dgm:prSet>
      <dgm:spPr/>
      <dgm:t>
        <a:bodyPr/>
        <a:lstStyle/>
        <a:p>
          <a:endParaRPr lang="en-GB"/>
        </a:p>
      </dgm:t>
    </dgm:pt>
  </dgm:ptLst>
  <dgm:cxnLst>
    <dgm:cxn modelId="{9C54D73B-2B09-4561-B967-A6980CC24070}" srcId="{A3F3382A-D3AC-4C99-883E-B1F57147EC94}" destId="{B2140679-4C1F-48A7-B709-E2ED1E511AB3}" srcOrd="5" destOrd="0" parTransId="{A9ED63F2-A5DF-4B9D-8BCD-3DDB4B88214B}" sibTransId="{93AA7476-BDC5-4755-BE29-195067D7190F}"/>
    <dgm:cxn modelId="{798EEAFB-E352-47CE-85C7-4DEA4B47DF49}" type="presOf" srcId="{A3F3382A-D3AC-4C99-883E-B1F57147EC94}" destId="{B611E484-65C7-4C9B-8C02-4F8CD83D9CD1}" srcOrd="0" destOrd="0" presId="urn:microsoft.com/office/officeart/2005/8/layout/vList5"/>
    <dgm:cxn modelId="{606F4FE1-DC97-457C-864A-676183C82B34}" type="presOf" srcId="{B2140679-4C1F-48A7-B709-E2ED1E511AB3}" destId="{34D40F4E-2E9D-42D7-A975-663DB98CA3A8}" srcOrd="0" destOrd="0" presId="urn:microsoft.com/office/officeart/2005/8/layout/vList5"/>
    <dgm:cxn modelId="{F2EA285E-514D-4927-A58C-EE38149B692A}" srcId="{A3F3382A-D3AC-4C99-883E-B1F57147EC94}" destId="{B3657150-1564-42BD-8617-85D3427A2656}" srcOrd="7" destOrd="0" parTransId="{8FD0C931-14B5-44DB-A1EB-2266641DD30A}" sibTransId="{2EF91DAD-28FA-4F97-9B2D-ECDE3C8309D5}"/>
    <dgm:cxn modelId="{2C07F831-8B16-4F79-B94B-98E582D3F9B3}" srcId="{A3F3382A-D3AC-4C99-883E-B1F57147EC94}" destId="{F1724249-F0E7-4EA2-A689-51CA5E420844}" srcOrd="9" destOrd="0" parTransId="{4D72C7AB-9679-4F4F-B7BB-4393E4701536}" sibTransId="{BEAC9B72-7BDD-44C5-A2EF-35E39A8B734E}"/>
    <dgm:cxn modelId="{076223DC-E7A2-426F-8164-A101E01B6DE0}" srcId="{A3F3382A-D3AC-4C99-883E-B1F57147EC94}" destId="{09D51230-2437-4C79-8F29-424375A19814}" srcOrd="8" destOrd="0" parTransId="{D98EC198-A79C-41E9-B1AB-285E739A214D}" sibTransId="{9317AC49-FE58-4918-97A3-3BE678615D8E}"/>
    <dgm:cxn modelId="{C414DA0E-1AFF-4086-B97E-0D8634F1973D}" type="presOf" srcId="{05A6A6D9-6702-4487-B9C8-032CD3BD9930}" destId="{318EB7B5-54B0-4BE8-A921-5A39D62342FE}" srcOrd="0" destOrd="0" presId="urn:microsoft.com/office/officeart/2005/8/layout/vList5"/>
    <dgm:cxn modelId="{2A48D926-CFEF-4D30-B609-57F2E1179CED}" srcId="{A3F3382A-D3AC-4C99-883E-B1F57147EC94}" destId="{1DB5BBBD-6F9A-41F3-A484-1F69827830F8}" srcOrd="2" destOrd="0" parTransId="{BC73C17D-6E8C-482C-8873-E7B9C17ADB3C}" sibTransId="{C9E8B3B4-A25A-4D2A-A11A-686DC184277D}"/>
    <dgm:cxn modelId="{FD01AA2F-D608-4CE3-8908-223430E81A52}" srcId="{A3F3382A-D3AC-4C99-883E-B1F57147EC94}" destId="{35BE1B43-3954-4D3C-B904-2D4223D9A71C}" srcOrd="0" destOrd="0" parTransId="{B48350DF-77AD-479F-A093-8C39472EA4E0}" sibTransId="{D853ED9E-AF06-4804-AB4B-2E866330F40E}"/>
    <dgm:cxn modelId="{E095FF7C-B1B5-430C-9E5F-DB9344FF0CD5}" type="presOf" srcId="{C92AD812-A1B9-423E-BC73-EAAFA2BCCD22}" destId="{6757621C-059D-48E2-87F5-8DE9625344E8}" srcOrd="0" destOrd="0" presId="urn:microsoft.com/office/officeart/2005/8/layout/vList5"/>
    <dgm:cxn modelId="{3AB133C1-5343-473D-822D-E9A201134049}" type="presOf" srcId="{1DB5BBBD-6F9A-41F3-A484-1F69827830F8}" destId="{DE33137B-E078-42E5-942E-8EB2AB4ECD81}" srcOrd="0" destOrd="0" presId="urn:microsoft.com/office/officeart/2005/8/layout/vList5"/>
    <dgm:cxn modelId="{550880E3-784E-4010-ADE4-B443E4C8381A}" type="presOf" srcId="{DBE78610-084E-43A1-B78D-F511F5DD32D1}" destId="{D1567FB3-13A2-4731-8FCE-FF8C07F8F48B}" srcOrd="0" destOrd="0" presId="urn:microsoft.com/office/officeart/2005/8/layout/vList5"/>
    <dgm:cxn modelId="{4961D274-5FC5-43C5-8D85-E8093285F5E6}" srcId="{A3F3382A-D3AC-4C99-883E-B1F57147EC94}" destId="{C92AD812-A1B9-423E-BC73-EAAFA2BCCD22}" srcOrd="4" destOrd="0" parTransId="{4FC46479-CFA2-492F-8592-13F347802573}" sibTransId="{7AA47D68-78B7-4EEC-AE0B-C3B26734FEAF}"/>
    <dgm:cxn modelId="{BAA823EF-CBBD-4EA5-8E76-D30CA9E35140}" type="presOf" srcId="{F1724249-F0E7-4EA2-A689-51CA5E420844}" destId="{1E97A64A-2FD2-47AF-811D-35DF515C9D97}" srcOrd="0" destOrd="0" presId="urn:microsoft.com/office/officeart/2005/8/layout/vList5"/>
    <dgm:cxn modelId="{3C5D1091-595D-4659-892B-A66F3FFDF5DE}" srcId="{A3F3382A-D3AC-4C99-883E-B1F57147EC94}" destId="{4BC4DDB6-B353-49D4-8413-43A50E0EE903}" srcOrd="6" destOrd="0" parTransId="{A5B39094-D826-44FF-92D0-CDFF7398A54E}" sibTransId="{4749712B-442D-4E3E-86A7-721E97C8ADD5}"/>
    <dgm:cxn modelId="{D7E9182F-2747-4C5C-B786-C84771397F55}" srcId="{A3F3382A-D3AC-4C99-883E-B1F57147EC94}" destId="{DBE78610-084E-43A1-B78D-F511F5DD32D1}" srcOrd="3" destOrd="0" parTransId="{94F4B175-005C-4E5B-8C38-12D5BAE3B226}" sibTransId="{A9D463C8-D164-442B-A997-B66DAA80D329}"/>
    <dgm:cxn modelId="{482DB51A-3061-40AF-99F9-933FD18612AE}" type="presOf" srcId="{09D51230-2437-4C79-8F29-424375A19814}" destId="{464BA5F4-BA56-4FD6-BF06-76C800848E88}" srcOrd="0" destOrd="0" presId="urn:microsoft.com/office/officeart/2005/8/layout/vList5"/>
    <dgm:cxn modelId="{6FB9D12F-5672-4309-A066-673B2F876784}" type="presOf" srcId="{B3657150-1564-42BD-8617-85D3427A2656}" destId="{D6CA4AB0-E1F8-408B-A869-374696CB1A4C}" srcOrd="0" destOrd="0" presId="urn:microsoft.com/office/officeart/2005/8/layout/vList5"/>
    <dgm:cxn modelId="{F3771577-3A27-4A3D-9E40-6445A89E2B65}" type="presOf" srcId="{4BC4DDB6-B353-49D4-8413-43A50E0EE903}" destId="{1ED2B041-9056-44B3-B040-72B7C79E33D8}" srcOrd="0" destOrd="0" presId="urn:microsoft.com/office/officeart/2005/8/layout/vList5"/>
    <dgm:cxn modelId="{547A57F7-1FC5-47F8-A273-C4EEDC4631E1}" type="presOf" srcId="{35BE1B43-3954-4D3C-B904-2D4223D9A71C}" destId="{7AB1130B-344C-4098-983C-D5968F62440B}" srcOrd="0" destOrd="0" presId="urn:microsoft.com/office/officeart/2005/8/layout/vList5"/>
    <dgm:cxn modelId="{EF9036D0-F881-404B-AE5B-0DBBE75709AC}" srcId="{A3F3382A-D3AC-4C99-883E-B1F57147EC94}" destId="{05A6A6D9-6702-4487-B9C8-032CD3BD9930}" srcOrd="1" destOrd="0" parTransId="{6D716D14-CD61-4C9C-948B-2FC02D32EC8F}" sibTransId="{3FB68BAB-8A17-43D7-97C5-CEAD92075CE4}"/>
    <dgm:cxn modelId="{896A166F-BF81-4788-8FE0-C6AFBDF0EA91}" type="presParOf" srcId="{B611E484-65C7-4C9B-8C02-4F8CD83D9CD1}" destId="{C00C188E-C528-4D0B-B146-44960A3E96C2}" srcOrd="0" destOrd="0" presId="urn:microsoft.com/office/officeart/2005/8/layout/vList5"/>
    <dgm:cxn modelId="{8E8F8B48-4979-460E-9702-5F3C0056A0BD}" type="presParOf" srcId="{C00C188E-C528-4D0B-B146-44960A3E96C2}" destId="{7AB1130B-344C-4098-983C-D5968F62440B}" srcOrd="0" destOrd="0" presId="urn:microsoft.com/office/officeart/2005/8/layout/vList5"/>
    <dgm:cxn modelId="{AF72CAD1-42A5-4378-AFA6-56B703CEB499}" type="presParOf" srcId="{B611E484-65C7-4C9B-8C02-4F8CD83D9CD1}" destId="{750CBC84-A949-4B09-886B-49515A4A8FB5}" srcOrd="1" destOrd="0" presId="urn:microsoft.com/office/officeart/2005/8/layout/vList5"/>
    <dgm:cxn modelId="{82B83669-526C-4BA7-9178-6589D6AF4159}" type="presParOf" srcId="{B611E484-65C7-4C9B-8C02-4F8CD83D9CD1}" destId="{1AFDED07-FE76-40A6-BE9B-D1DD25E3137C}" srcOrd="2" destOrd="0" presId="urn:microsoft.com/office/officeart/2005/8/layout/vList5"/>
    <dgm:cxn modelId="{97F51A3F-2010-4172-9749-06F7AFC5A4E2}" type="presParOf" srcId="{1AFDED07-FE76-40A6-BE9B-D1DD25E3137C}" destId="{318EB7B5-54B0-4BE8-A921-5A39D62342FE}" srcOrd="0" destOrd="0" presId="urn:microsoft.com/office/officeart/2005/8/layout/vList5"/>
    <dgm:cxn modelId="{84D4128C-E29D-43A6-B40F-4165D817C226}" type="presParOf" srcId="{B611E484-65C7-4C9B-8C02-4F8CD83D9CD1}" destId="{1E65C777-D616-4494-8D6C-9D0B86A8E3B4}" srcOrd="3" destOrd="0" presId="urn:microsoft.com/office/officeart/2005/8/layout/vList5"/>
    <dgm:cxn modelId="{901B91A0-6062-4D59-A9BD-C0FA323274F0}" type="presParOf" srcId="{B611E484-65C7-4C9B-8C02-4F8CD83D9CD1}" destId="{70858FFA-C224-4548-A9D0-C6F77F54B99C}" srcOrd="4" destOrd="0" presId="urn:microsoft.com/office/officeart/2005/8/layout/vList5"/>
    <dgm:cxn modelId="{FEBD47BA-CF21-4CA0-9D92-97A67CF465DB}" type="presParOf" srcId="{70858FFA-C224-4548-A9D0-C6F77F54B99C}" destId="{DE33137B-E078-42E5-942E-8EB2AB4ECD81}" srcOrd="0" destOrd="0" presId="urn:microsoft.com/office/officeart/2005/8/layout/vList5"/>
    <dgm:cxn modelId="{57B5BD99-61F2-4A94-A694-9B3EB316B96C}" type="presParOf" srcId="{B611E484-65C7-4C9B-8C02-4F8CD83D9CD1}" destId="{5046C34B-601D-4580-B8A4-96AD5E71BFD3}" srcOrd="5" destOrd="0" presId="urn:microsoft.com/office/officeart/2005/8/layout/vList5"/>
    <dgm:cxn modelId="{147230E8-DB99-40ED-8F5E-2B31AFE7C882}" type="presParOf" srcId="{B611E484-65C7-4C9B-8C02-4F8CD83D9CD1}" destId="{1BB6AD0C-9F44-4017-8F6F-D183C6C263D9}" srcOrd="6" destOrd="0" presId="urn:microsoft.com/office/officeart/2005/8/layout/vList5"/>
    <dgm:cxn modelId="{D83614AD-07AF-4833-A0D0-2818F000C1DC}" type="presParOf" srcId="{1BB6AD0C-9F44-4017-8F6F-D183C6C263D9}" destId="{D1567FB3-13A2-4731-8FCE-FF8C07F8F48B}" srcOrd="0" destOrd="0" presId="urn:microsoft.com/office/officeart/2005/8/layout/vList5"/>
    <dgm:cxn modelId="{28E483CB-1287-4A43-ACE7-84735B3FE6BE}" type="presParOf" srcId="{B611E484-65C7-4C9B-8C02-4F8CD83D9CD1}" destId="{FE6B5824-DFD4-4F22-9545-0C9617DDBA24}" srcOrd="7" destOrd="0" presId="urn:microsoft.com/office/officeart/2005/8/layout/vList5"/>
    <dgm:cxn modelId="{6E6C13C0-2AAD-40D7-836F-3EFCED3DD551}" type="presParOf" srcId="{B611E484-65C7-4C9B-8C02-4F8CD83D9CD1}" destId="{BF95CFCA-4D21-4839-B2B8-EE92C7F0963D}" srcOrd="8" destOrd="0" presId="urn:microsoft.com/office/officeart/2005/8/layout/vList5"/>
    <dgm:cxn modelId="{37C87357-475C-44DD-B222-164E5E8979A0}" type="presParOf" srcId="{BF95CFCA-4D21-4839-B2B8-EE92C7F0963D}" destId="{6757621C-059D-48E2-87F5-8DE9625344E8}" srcOrd="0" destOrd="0" presId="urn:microsoft.com/office/officeart/2005/8/layout/vList5"/>
    <dgm:cxn modelId="{9740C7C4-0CD8-4C37-A6A0-876922725BCB}" type="presParOf" srcId="{B611E484-65C7-4C9B-8C02-4F8CD83D9CD1}" destId="{BE0FC929-C543-411A-8F4F-90FB47BD3DF2}" srcOrd="9" destOrd="0" presId="urn:microsoft.com/office/officeart/2005/8/layout/vList5"/>
    <dgm:cxn modelId="{AF94E824-C5BB-48E1-8BB4-632DB647B3F1}" type="presParOf" srcId="{B611E484-65C7-4C9B-8C02-4F8CD83D9CD1}" destId="{5BA99529-C375-4AFD-8EF8-4E809115771B}" srcOrd="10" destOrd="0" presId="urn:microsoft.com/office/officeart/2005/8/layout/vList5"/>
    <dgm:cxn modelId="{BD74EA89-9A5D-4F95-A32A-0504CB0B731B}" type="presParOf" srcId="{5BA99529-C375-4AFD-8EF8-4E809115771B}" destId="{34D40F4E-2E9D-42D7-A975-663DB98CA3A8}" srcOrd="0" destOrd="0" presId="urn:microsoft.com/office/officeart/2005/8/layout/vList5"/>
    <dgm:cxn modelId="{947E0B9A-73FC-427B-A6C8-321DD830B990}" type="presParOf" srcId="{B611E484-65C7-4C9B-8C02-4F8CD83D9CD1}" destId="{2D3F3FAC-EF8C-49D9-910E-78D1877C50A6}" srcOrd="11" destOrd="0" presId="urn:microsoft.com/office/officeart/2005/8/layout/vList5"/>
    <dgm:cxn modelId="{F820033F-4C3E-4F75-A742-21B30080C819}" type="presParOf" srcId="{B611E484-65C7-4C9B-8C02-4F8CD83D9CD1}" destId="{F5AE2EFB-5CCC-496D-BEC2-CC385357EFA7}" srcOrd="12" destOrd="0" presId="urn:microsoft.com/office/officeart/2005/8/layout/vList5"/>
    <dgm:cxn modelId="{AA560668-0941-4F28-AFAB-4B4FEFC5F6F7}" type="presParOf" srcId="{F5AE2EFB-5CCC-496D-BEC2-CC385357EFA7}" destId="{1ED2B041-9056-44B3-B040-72B7C79E33D8}" srcOrd="0" destOrd="0" presId="urn:microsoft.com/office/officeart/2005/8/layout/vList5"/>
    <dgm:cxn modelId="{04891B16-5C0D-4D1D-A9D7-D11D04E20A90}" type="presParOf" srcId="{B611E484-65C7-4C9B-8C02-4F8CD83D9CD1}" destId="{6609258E-C849-4CB8-904E-E9CE993DD456}" srcOrd="13" destOrd="0" presId="urn:microsoft.com/office/officeart/2005/8/layout/vList5"/>
    <dgm:cxn modelId="{3BBAF0CA-FA59-4F6F-96B1-8672B030028C}" type="presParOf" srcId="{B611E484-65C7-4C9B-8C02-4F8CD83D9CD1}" destId="{9C94F009-C827-459C-A244-502BFE25B2C5}" srcOrd="14" destOrd="0" presId="urn:microsoft.com/office/officeart/2005/8/layout/vList5"/>
    <dgm:cxn modelId="{2BF45EC8-A38D-46F7-837F-30E803AE972D}" type="presParOf" srcId="{9C94F009-C827-459C-A244-502BFE25B2C5}" destId="{D6CA4AB0-E1F8-408B-A869-374696CB1A4C}" srcOrd="0" destOrd="0" presId="urn:microsoft.com/office/officeart/2005/8/layout/vList5"/>
    <dgm:cxn modelId="{B3C4E981-CE88-4322-8555-823161409CC5}" type="presParOf" srcId="{B611E484-65C7-4C9B-8C02-4F8CD83D9CD1}" destId="{8DBFF494-857C-4716-B48A-89CF98F4713E}" srcOrd="15" destOrd="0" presId="urn:microsoft.com/office/officeart/2005/8/layout/vList5"/>
    <dgm:cxn modelId="{97D74637-58D7-4E98-81F7-B0D7ACAC9B2D}" type="presParOf" srcId="{B611E484-65C7-4C9B-8C02-4F8CD83D9CD1}" destId="{0BB5381E-30E6-4B6D-B3A7-8641185B7A95}" srcOrd="16" destOrd="0" presId="urn:microsoft.com/office/officeart/2005/8/layout/vList5"/>
    <dgm:cxn modelId="{CC45F567-260E-4963-9DD6-DAE60DEDDD4D}" type="presParOf" srcId="{0BB5381E-30E6-4B6D-B3A7-8641185B7A95}" destId="{464BA5F4-BA56-4FD6-BF06-76C800848E88}" srcOrd="0" destOrd="0" presId="urn:microsoft.com/office/officeart/2005/8/layout/vList5"/>
    <dgm:cxn modelId="{50C7E57A-77C2-4EEB-B815-92EA69D1A056}" type="presParOf" srcId="{B611E484-65C7-4C9B-8C02-4F8CD83D9CD1}" destId="{5C7C69D2-BC07-4E80-A398-EF99D7DE675F}" srcOrd="17" destOrd="0" presId="urn:microsoft.com/office/officeart/2005/8/layout/vList5"/>
    <dgm:cxn modelId="{11075A8E-E725-4CC9-B4DF-35448C135104}" type="presParOf" srcId="{B611E484-65C7-4C9B-8C02-4F8CD83D9CD1}" destId="{78424CFA-CDA1-4655-97EB-1233250B5F0E}" srcOrd="18" destOrd="0" presId="urn:microsoft.com/office/officeart/2005/8/layout/vList5"/>
    <dgm:cxn modelId="{7A60D657-3015-4E09-ACDC-3C41CD0E10A8}" type="presParOf" srcId="{78424CFA-CDA1-4655-97EB-1233250B5F0E}" destId="{1E97A64A-2FD2-47AF-811D-35DF515C9D97}"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A423AC9-FDBB-4AFF-ADCE-E2CEE9FDB76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516B3726-6138-4335-8401-95DF04BD1D4B}">
      <dgm:prSet custT="1"/>
      <dgm:spPr/>
      <dgm:t>
        <a:bodyPr/>
        <a:lstStyle/>
        <a:p>
          <a:pPr algn="r" rtl="1"/>
          <a:r>
            <a:rPr lang="ar-JO" sz="2400" b="1" dirty="0" smtClean="0">
              <a:solidFill>
                <a:srgbClr val="002060"/>
              </a:solidFill>
            </a:rPr>
            <a:t>المجموعات </a:t>
          </a:r>
          <a:r>
            <a:rPr lang="ar-JO" sz="2400" b="1" dirty="0" err="1" smtClean="0">
              <a:solidFill>
                <a:srgbClr val="002060"/>
              </a:solidFill>
            </a:rPr>
            <a:t>المهمشة</a:t>
          </a:r>
          <a:r>
            <a:rPr lang="ar-JO" sz="2400" b="1" dirty="0" smtClean="0">
              <a:solidFill>
                <a:srgbClr val="002060"/>
              </a:solidFill>
            </a:rPr>
            <a:t> بشكل خاص:</a:t>
          </a:r>
          <a:endParaRPr lang="en-GB" sz="2400" b="1" dirty="0">
            <a:solidFill>
              <a:srgbClr val="002060"/>
            </a:solidFill>
          </a:endParaRPr>
        </a:p>
      </dgm:t>
    </dgm:pt>
    <dgm:pt modelId="{4491306E-717C-47D8-9F89-5BCBA82BF4C2}" type="parTrans" cxnId="{15F4379C-BB02-48F7-BE6E-3C0DB2E20B12}">
      <dgm:prSet/>
      <dgm:spPr/>
      <dgm:t>
        <a:bodyPr/>
        <a:lstStyle/>
        <a:p>
          <a:endParaRPr lang="en-GB"/>
        </a:p>
      </dgm:t>
    </dgm:pt>
    <dgm:pt modelId="{F2DF871D-2FBF-43A0-8157-EE6EDBB5F2E8}" type="sibTrans" cxnId="{15F4379C-BB02-48F7-BE6E-3C0DB2E20B12}">
      <dgm:prSet/>
      <dgm:spPr/>
      <dgm:t>
        <a:bodyPr/>
        <a:lstStyle/>
        <a:p>
          <a:endParaRPr lang="en-GB"/>
        </a:p>
      </dgm:t>
    </dgm:pt>
    <dgm:pt modelId="{F653DB11-16FA-4BC5-95A0-747B9469EE2B}">
      <dgm:prSet custT="1"/>
      <dgm:spPr/>
      <dgm:t>
        <a:bodyPr/>
        <a:lstStyle/>
        <a:p>
          <a:pPr algn="r" rtl="1"/>
          <a:r>
            <a:rPr lang="ar-JO" sz="2400" b="0" dirty="0" smtClean="0">
              <a:solidFill>
                <a:srgbClr val="002060"/>
              </a:solidFill>
            </a:rPr>
            <a:t>- الأطفال في مناطق النزاع</a:t>
          </a:r>
          <a:endParaRPr lang="en-GB" sz="2400" b="0" dirty="0">
            <a:solidFill>
              <a:srgbClr val="002060"/>
            </a:solidFill>
          </a:endParaRPr>
        </a:p>
      </dgm:t>
    </dgm:pt>
    <dgm:pt modelId="{D3BC9276-BCCC-4101-8F80-7CF50978F8DC}" type="parTrans" cxnId="{D3590BBA-EE1E-4435-B962-95996B982D88}">
      <dgm:prSet/>
      <dgm:spPr/>
      <dgm:t>
        <a:bodyPr/>
        <a:lstStyle/>
        <a:p>
          <a:endParaRPr lang="en-GB"/>
        </a:p>
      </dgm:t>
    </dgm:pt>
    <dgm:pt modelId="{8D070C03-022A-4CF0-A0D5-44FA3AD453B2}" type="sibTrans" cxnId="{D3590BBA-EE1E-4435-B962-95996B982D88}">
      <dgm:prSet/>
      <dgm:spPr/>
      <dgm:t>
        <a:bodyPr/>
        <a:lstStyle/>
        <a:p>
          <a:endParaRPr lang="en-GB"/>
        </a:p>
      </dgm:t>
    </dgm:pt>
    <dgm:pt modelId="{D2CF5361-3588-4EFB-B3BD-8AB2AD90B012}">
      <dgm:prSet custT="1"/>
      <dgm:spPr/>
      <dgm:t>
        <a:bodyPr/>
        <a:lstStyle/>
        <a:p>
          <a:pPr algn="r" rtl="1"/>
          <a:r>
            <a:rPr lang="ar-JO" sz="2400" b="0" dirty="0" smtClean="0">
              <a:solidFill>
                <a:srgbClr val="002060"/>
              </a:solidFill>
            </a:rPr>
            <a:t>- أيتام الحروب</a:t>
          </a:r>
          <a:endParaRPr lang="en-GB" sz="2400" b="0" dirty="0">
            <a:solidFill>
              <a:srgbClr val="002060"/>
            </a:solidFill>
          </a:endParaRPr>
        </a:p>
      </dgm:t>
    </dgm:pt>
    <dgm:pt modelId="{C08DCA19-DFF6-4BF7-AC3E-C1560D9C5703}" type="parTrans" cxnId="{F473CC0F-74F3-409C-B0AD-996A1FE0E56B}">
      <dgm:prSet/>
      <dgm:spPr/>
      <dgm:t>
        <a:bodyPr/>
        <a:lstStyle/>
        <a:p>
          <a:endParaRPr lang="en-GB"/>
        </a:p>
      </dgm:t>
    </dgm:pt>
    <dgm:pt modelId="{60F7A36F-DCB9-4DF0-BD31-2B5033BBB514}" type="sibTrans" cxnId="{F473CC0F-74F3-409C-B0AD-996A1FE0E56B}">
      <dgm:prSet/>
      <dgm:spPr/>
      <dgm:t>
        <a:bodyPr/>
        <a:lstStyle/>
        <a:p>
          <a:endParaRPr lang="en-GB"/>
        </a:p>
      </dgm:t>
    </dgm:pt>
    <dgm:pt modelId="{7C6C1413-ECE1-470E-AC1C-5476F5F765F8}">
      <dgm:prSet custT="1"/>
      <dgm:spPr/>
      <dgm:t>
        <a:bodyPr/>
        <a:lstStyle/>
        <a:p>
          <a:pPr algn="r" rtl="1"/>
          <a:r>
            <a:rPr lang="ar-JO" sz="2400" b="0" dirty="0" smtClean="0">
              <a:solidFill>
                <a:srgbClr val="002060"/>
              </a:solidFill>
            </a:rPr>
            <a:t>- الأطفال الجنود</a:t>
          </a:r>
          <a:endParaRPr lang="en-GB" sz="2400" b="0" dirty="0">
            <a:solidFill>
              <a:srgbClr val="002060"/>
            </a:solidFill>
          </a:endParaRPr>
        </a:p>
      </dgm:t>
    </dgm:pt>
    <dgm:pt modelId="{64361E11-7787-4F68-BF76-5232A5D1BB56}" type="parTrans" cxnId="{C17D8D79-1B35-4202-98FC-C4809FD220DF}">
      <dgm:prSet/>
      <dgm:spPr/>
      <dgm:t>
        <a:bodyPr/>
        <a:lstStyle/>
        <a:p>
          <a:endParaRPr lang="en-GB"/>
        </a:p>
      </dgm:t>
    </dgm:pt>
    <dgm:pt modelId="{5465BA79-21D2-4B34-88AF-2944E4F0B704}" type="sibTrans" cxnId="{C17D8D79-1B35-4202-98FC-C4809FD220DF}">
      <dgm:prSet/>
      <dgm:spPr/>
      <dgm:t>
        <a:bodyPr/>
        <a:lstStyle/>
        <a:p>
          <a:endParaRPr lang="en-GB"/>
        </a:p>
      </dgm:t>
    </dgm:pt>
    <dgm:pt modelId="{D24DD24C-CF6A-46A4-B7CD-D00BC73E1E14}">
      <dgm:prSet custT="1"/>
      <dgm:spPr/>
      <dgm:t>
        <a:bodyPr/>
        <a:lstStyle/>
        <a:p>
          <a:pPr algn="r" rtl="1"/>
          <a:r>
            <a:rPr lang="ar-JO" sz="2400" b="0" dirty="0" smtClean="0">
              <a:solidFill>
                <a:srgbClr val="002060"/>
              </a:solidFill>
            </a:rPr>
            <a:t>- المجموعات </a:t>
          </a:r>
          <a:r>
            <a:rPr lang="ar-JO" sz="2400" b="0" dirty="0" err="1" smtClean="0">
              <a:solidFill>
                <a:srgbClr val="002060"/>
              </a:solidFill>
            </a:rPr>
            <a:t>الإثنية</a:t>
          </a:r>
          <a:r>
            <a:rPr lang="ar-JO" sz="2400" b="0" dirty="0" smtClean="0">
              <a:solidFill>
                <a:srgbClr val="002060"/>
              </a:solidFill>
            </a:rPr>
            <a:t> </a:t>
          </a:r>
          <a:r>
            <a:rPr lang="ar-JO" sz="2400" b="0" dirty="0" err="1" smtClean="0">
              <a:solidFill>
                <a:srgbClr val="002060"/>
              </a:solidFill>
            </a:rPr>
            <a:t>المهمشة</a:t>
          </a:r>
          <a:endParaRPr lang="en-GB" sz="2400" b="0" dirty="0">
            <a:solidFill>
              <a:srgbClr val="002060"/>
            </a:solidFill>
          </a:endParaRPr>
        </a:p>
      </dgm:t>
    </dgm:pt>
    <dgm:pt modelId="{DF805E1C-BD09-40F8-9D16-221221F737B5}" type="parTrans" cxnId="{8CECC5D4-DC06-4F3E-8A9D-9B8061C0329F}">
      <dgm:prSet/>
      <dgm:spPr/>
      <dgm:t>
        <a:bodyPr/>
        <a:lstStyle/>
        <a:p>
          <a:endParaRPr lang="en-GB"/>
        </a:p>
      </dgm:t>
    </dgm:pt>
    <dgm:pt modelId="{42818F9F-112D-400A-B7C2-09657E06BC01}" type="sibTrans" cxnId="{8CECC5D4-DC06-4F3E-8A9D-9B8061C0329F}">
      <dgm:prSet/>
      <dgm:spPr/>
      <dgm:t>
        <a:bodyPr/>
        <a:lstStyle/>
        <a:p>
          <a:endParaRPr lang="en-GB"/>
        </a:p>
      </dgm:t>
    </dgm:pt>
    <dgm:pt modelId="{86D0D79A-79C5-4394-8FBB-5C4A3D6921B7}">
      <dgm:prSet custT="1"/>
      <dgm:spPr/>
      <dgm:t>
        <a:bodyPr/>
        <a:lstStyle/>
        <a:p>
          <a:pPr algn="r" rtl="1"/>
          <a:r>
            <a:rPr lang="ar-JO" sz="2400" b="0" dirty="0" smtClean="0">
              <a:solidFill>
                <a:srgbClr val="002060"/>
              </a:solidFill>
            </a:rPr>
            <a:t>- النساء والفتيات</a:t>
          </a:r>
          <a:endParaRPr lang="en-GB" sz="2400" b="0" dirty="0">
            <a:solidFill>
              <a:srgbClr val="002060"/>
            </a:solidFill>
          </a:endParaRPr>
        </a:p>
      </dgm:t>
    </dgm:pt>
    <dgm:pt modelId="{CD3E3176-9727-482A-BE8D-779C95AF3759}" type="parTrans" cxnId="{FA239236-82AB-4972-BD1F-93AEBD578CAF}">
      <dgm:prSet/>
      <dgm:spPr/>
      <dgm:t>
        <a:bodyPr/>
        <a:lstStyle/>
        <a:p>
          <a:endParaRPr lang="en-GB"/>
        </a:p>
      </dgm:t>
    </dgm:pt>
    <dgm:pt modelId="{5495C364-4E21-4223-8776-A72F7EE58F34}" type="sibTrans" cxnId="{FA239236-82AB-4972-BD1F-93AEBD578CAF}">
      <dgm:prSet/>
      <dgm:spPr/>
      <dgm:t>
        <a:bodyPr/>
        <a:lstStyle/>
        <a:p>
          <a:endParaRPr lang="en-GB"/>
        </a:p>
      </dgm:t>
    </dgm:pt>
    <dgm:pt modelId="{42CD74B7-2C58-4ECE-B551-D5F2D1741D9D}">
      <dgm:prSet custT="1"/>
      <dgm:spPr/>
      <dgm:t>
        <a:bodyPr/>
        <a:lstStyle/>
        <a:p>
          <a:pPr algn="r" rtl="1"/>
          <a:r>
            <a:rPr lang="ar-JO" sz="2400" b="0" dirty="0" smtClean="0">
              <a:solidFill>
                <a:srgbClr val="002060"/>
              </a:solidFill>
            </a:rPr>
            <a:t>- المعلمون والناشطون السياسيون</a:t>
          </a:r>
          <a:endParaRPr lang="en-GB" sz="2400" b="0" dirty="0">
            <a:solidFill>
              <a:srgbClr val="002060"/>
            </a:solidFill>
          </a:endParaRPr>
        </a:p>
      </dgm:t>
    </dgm:pt>
    <dgm:pt modelId="{6965BB71-3D6A-47FC-833A-7BF732CCADD0}" type="parTrans" cxnId="{0EE6C35D-00CB-4764-98E7-2C92E2EE812F}">
      <dgm:prSet/>
      <dgm:spPr/>
      <dgm:t>
        <a:bodyPr/>
        <a:lstStyle/>
        <a:p>
          <a:endParaRPr lang="en-GB"/>
        </a:p>
      </dgm:t>
    </dgm:pt>
    <dgm:pt modelId="{7B00F706-6EC3-49F1-A7C9-F09E24AFD650}" type="sibTrans" cxnId="{0EE6C35D-00CB-4764-98E7-2C92E2EE812F}">
      <dgm:prSet/>
      <dgm:spPr/>
      <dgm:t>
        <a:bodyPr/>
        <a:lstStyle/>
        <a:p>
          <a:endParaRPr lang="en-GB"/>
        </a:p>
      </dgm:t>
    </dgm:pt>
    <dgm:pt modelId="{B612A8BD-4C8A-4AAE-80E1-1B65512E0E76}">
      <dgm:prSet custT="1"/>
      <dgm:spPr/>
      <dgm:t>
        <a:bodyPr/>
        <a:lstStyle/>
        <a:p>
          <a:pPr algn="r" rtl="1"/>
          <a:r>
            <a:rPr lang="ar-JO" sz="2400" b="0" dirty="0" smtClean="0">
              <a:solidFill>
                <a:srgbClr val="002060"/>
              </a:solidFill>
            </a:rPr>
            <a:t>- العاملون في مجال الإغاثة والناشطون في مجال حقوق الإنسان أنفسهم</a:t>
          </a:r>
          <a:endParaRPr lang="en-GB" sz="2400" b="0" dirty="0">
            <a:solidFill>
              <a:srgbClr val="002060"/>
            </a:solidFill>
          </a:endParaRPr>
        </a:p>
      </dgm:t>
    </dgm:pt>
    <dgm:pt modelId="{F05D8C8E-0356-4B2F-B2A5-0CD0B5EDC35F}" type="parTrans" cxnId="{493E098C-BCA9-4FFB-B22D-CEF913DFD139}">
      <dgm:prSet/>
      <dgm:spPr/>
      <dgm:t>
        <a:bodyPr/>
        <a:lstStyle/>
        <a:p>
          <a:endParaRPr lang="en-GB"/>
        </a:p>
      </dgm:t>
    </dgm:pt>
    <dgm:pt modelId="{511A5002-8F3B-4DD3-84B6-8C258D1CF695}" type="sibTrans" cxnId="{493E098C-BCA9-4FFB-B22D-CEF913DFD139}">
      <dgm:prSet/>
      <dgm:spPr/>
      <dgm:t>
        <a:bodyPr/>
        <a:lstStyle/>
        <a:p>
          <a:endParaRPr lang="en-GB"/>
        </a:p>
      </dgm:t>
    </dgm:pt>
    <dgm:pt modelId="{2BE30889-CDED-4AFE-8329-D5574058D155}">
      <dgm:prSet custT="1"/>
      <dgm:spPr/>
      <dgm:t>
        <a:bodyPr/>
        <a:lstStyle/>
        <a:p>
          <a:pPr algn="r" rtl="1"/>
          <a:r>
            <a:rPr lang="ar-JO" sz="2400" b="0" dirty="0" smtClean="0">
              <a:solidFill>
                <a:srgbClr val="002060"/>
              </a:solidFill>
            </a:rPr>
            <a:t>- </a:t>
          </a:r>
          <a:r>
            <a:rPr lang="ar-JO" sz="2400" b="0" dirty="0" err="1" smtClean="0">
              <a:solidFill>
                <a:srgbClr val="002060"/>
              </a:solidFill>
            </a:rPr>
            <a:t>اللاجئون </a:t>
          </a:r>
          <a:r>
            <a:rPr lang="ar-JO" sz="2400" b="0" dirty="0" smtClean="0">
              <a:solidFill>
                <a:srgbClr val="002060"/>
              </a:solidFill>
            </a:rPr>
            <a:t>(ضمن تفويض المفوضية السامية لشؤون اللاجئين) والنازحون</a:t>
          </a:r>
          <a:endParaRPr lang="en-GB" sz="2400" b="0" dirty="0">
            <a:solidFill>
              <a:srgbClr val="002060"/>
            </a:solidFill>
          </a:endParaRPr>
        </a:p>
      </dgm:t>
    </dgm:pt>
    <dgm:pt modelId="{24A409FB-C60C-42A6-8BA8-7B42CD024521}" type="parTrans" cxnId="{6B7ECE45-0994-4358-869F-B2923C348D48}">
      <dgm:prSet/>
      <dgm:spPr/>
      <dgm:t>
        <a:bodyPr/>
        <a:lstStyle/>
        <a:p>
          <a:endParaRPr lang="en-GB"/>
        </a:p>
      </dgm:t>
    </dgm:pt>
    <dgm:pt modelId="{2FF59EA5-F911-44DC-ACD4-8F5B5F089F93}" type="sibTrans" cxnId="{6B7ECE45-0994-4358-869F-B2923C348D48}">
      <dgm:prSet/>
      <dgm:spPr/>
      <dgm:t>
        <a:bodyPr/>
        <a:lstStyle/>
        <a:p>
          <a:endParaRPr lang="en-GB"/>
        </a:p>
      </dgm:t>
    </dgm:pt>
    <dgm:pt modelId="{13BC4AFE-0BCA-4DF3-AC36-CE55FFA931C3}" type="pres">
      <dgm:prSet presAssocID="{5A423AC9-FDBB-4AFF-ADCE-E2CEE9FDB761}" presName="Name0" presStyleCnt="0">
        <dgm:presLayoutVars>
          <dgm:dir/>
          <dgm:animLvl val="lvl"/>
          <dgm:resizeHandles val="exact"/>
        </dgm:presLayoutVars>
      </dgm:prSet>
      <dgm:spPr/>
      <dgm:t>
        <a:bodyPr/>
        <a:lstStyle/>
        <a:p>
          <a:endParaRPr lang="en-GB"/>
        </a:p>
      </dgm:t>
    </dgm:pt>
    <dgm:pt modelId="{4D24F575-A9CB-4515-9F78-614DCE05452D}" type="pres">
      <dgm:prSet presAssocID="{516B3726-6138-4335-8401-95DF04BD1D4B}" presName="linNode" presStyleCnt="0"/>
      <dgm:spPr/>
    </dgm:pt>
    <dgm:pt modelId="{D8612173-AF51-4201-A33B-D7D030475235}" type="pres">
      <dgm:prSet presAssocID="{516B3726-6138-4335-8401-95DF04BD1D4B}" presName="parentText" presStyleLbl="node1" presStyleIdx="0" presStyleCnt="9" custScaleX="260007">
        <dgm:presLayoutVars>
          <dgm:chMax val="1"/>
          <dgm:bulletEnabled val="1"/>
        </dgm:presLayoutVars>
      </dgm:prSet>
      <dgm:spPr/>
      <dgm:t>
        <a:bodyPr/>
        <a:lstStyle/>
        <a:p>
          <a:endParaRPr lang="en-GB"/>
        </a:p>
      </dgm:t>
    </dgm:pt>
    <dgm:pt modelId="{3C3B5900-3D52-4982-9111-83D3A511E831}" type="pres">
      <dgm:prSet presAssocID="{F2DF871D-2FBF-43A0-8157-EE6EDBB5F2E8}" presName="sp" presStyleCnt="0"/>
      <dgm:spPr/>
    </dgm:pt>
    <dgm:pt modelId="{77A8C380-9FD2-458E-A171-39B97419E48B}" type="pres">
      <dgm:prSet presAssocID="{F653DB11-16FA-4BC5-95A0-747B9469EE2B}" presName="linNode" presStyleCnt="0"/>
      <dgm:spPr/>
    </dgm:pt>
    <dgm:pt modelId="{0F5799C6-2D45-4C60-A1B0-7ECDB4767143}" type="pres">
      <dgm:prSet presAssocID="{F653DB11-16FA-4BC5-95A0-747B9469EE2B}" presName="parentText" presStyleLbl="node1" presStyleIdx="1" presStyleCnt="9" custScaleX="260007">
        <dgm:presLayoutVars>
          <dgm:chMax val="1"/>
          <dgm:bulletEnabled val="1"/>
        </dgm:presLayoutVars>
      </dgm:prSet>
      <dgm:spPr/>
      <dgm:t>
        <a:bodyPr/>
        <a:lstStyle/>
        <a:p>
          <a:endParaRPr lang="en-GB"/>
        </a:p>
      </dgm:t>
    </dgm:pt>
    <dgm:pt modelId="{955061A3-9FB6-49EF-94D1-34BE77FDA0A5}" type="pres">
      <dgm:prSet presAssocID="{8D070C03-022A-4CF0-A0D5-44FA3AD453B2}" presName="sp" presStyleCnt="0"/>
      <dgm:spPr/>
    </dgm:pt>
    <dgm:pt modelId="{34400965-B7BE-44B6-94A2-28187AD95359}" type="pres">
      <dgm:prSet presAssocID="{D2CF5361-3588-4EFB-B3BD-8AB2AD90B012}" presName="linNode" presStyleCnt="0"/>
      <dgm:spPr/>
    </dgm:pt>
    <dgm:pt modelId="{FAE6CF79-C393-4A81-95FC-E0D3E85034AA}" type="pres">
      <dgm:prSet presAssocID="{D2CF5361-3588-4EFB-B3BD-8AB2AD90B012}" presName="parentText" presStyleLbl="node1" presStyleIdx="2" presStyleCnt="9" custScaleX="260007">
        <dgm:presLayoutVars>
          <dgm:chMax val="1"/>
          <dgm:bulletEnabled val="1"/>
        </dgm:presLayoutVars>
      </dgm:prSet>
      <dgm:spPr/>
      <dgm:t>
        <a:bodyPr/>
        <a:lstStyle/>
        <a:p>
          <a:endParaRPr lang="en-GB"/>
        </a:p>
      </dgm:t>
    </dgm:pt>
    <dgm:pt modelId="{36104759-6712-45E3-8368-BA0BCD9B5880}" type="pres">
      <dgm:prSet presAssocID="{60F7A36F-DCB9-4DF0-BD31-2B5033BBB514}" presName="sp" presStyleCnt="0"/>
      <dgm:spPr/>
    </dgm:pt>
    <dgm:pt modelId="{A46D9DCD-D9D7-45F2-A753-D9101E42B9D2}" type="pres">
      <dgm:prSet presAssocID="{7C6C1413-ECE1-470E-AC1C-5476F5F765F8}" presName="linNode" presStyleCnt="0"/>
      <dgm:spPr/>
    </dgm:pt>
    <dgm:pt modelId="{3FEC811A-519D-4CA1-8541-F9251DCA6925}" type="pres">
      <dgm:prSet presAssocID="{7C6C1413-ECE1-470E-AC1C-5476F5F765F8}" presName="parentText" presStyleLbl="node1" presStyleIdx="3" presStyleCnt="9" custScaleX="260007">
        <dgm:presLayoutVars>
          <dgm:chMax val="1"/>
          <dgm:bulletEnabled val="1"/>
        </dgm:presLayoutVars>
      </dgm:prSet>
      <dgm:spPr/>
      <dgm:t>
        <a:bodyPr/>
        <a:lstStyle/>
        <a:p>
          <a:endParaRPr lang="en-GB"/>
        </a:p>
      </dgm:t>
    </dgm:pt>
    <dgm:pt modelId="{1A5AA492-B2E7-4F6A-9777-AC236BC9AA50}" type="pres">
      <dgm:prSet presAssocID="{5465BA79-21D2-4B34-88AF-2944E4F0B704}" presName="sp" presStyleCnt="0"/>
      <dgm:spPr/>
    </dgm:pt>
    <dgm:pt modelId="{F05C9AE4-E94B-404F-8BEE-24BA567F2608}" type="pres">
      <dgm:prSet presAssocID="{D24DD24C-CF6A-46A4-B7CD-D00BC73E1E14}" presName="linNode" presStyleCnt="0"/>
      <dgm:spPr/>
    </dgm:pt>
    <dgm:pt modelId="{2889083C-C4A2-42FD-B441-37E3EB9BCA78}" type="pres">
      <dgm:prSet presAssocID="{D24DD24C-CF6A-46A4-B7CD-D00BC73E1E14}" presName="parentText" presStyleLbl="node1" presStyleIdx="4" presStyleCnt="9" custScaleX="260007">
        <dgm:presLayoutVars>
          <dgm:chMax val="1"/>
          <dgm:bulletEnabled val="1"/>
        </dgm:presLayoutVars>
      </dgm:prSet>
      <dgm:spPr/>
      <dgm:t>
        <a:bodyPr/>
        <a:lstStyle/>
        <a:p>
          <a:endParaRPr lang="en-GB"/>
        </a:p>
      </dgm:t>
    </dgm:pt>
    <dgm:pt modelId="{0B63D927-20EF-4B43-BA50-F6042B099302}" type="pres">
      <dgm:prSet presAssocID="{42818F9F-112D-400A-B7C2-09657E06BC01}" presName="sp" presStyleCnt="0"/>
      <dgm:spPr/>
    </dgm:pt>
    <dgm:pt modelId="{6340DFED-A9C7-46E4-B151-86C85B13BD1E}" type="pres">
      <dgm:prSet presAssocID="{86D0D79A-79C5-4394-8FBB-5C4A3D6921B7}" presName="linNode" presStyleCnt="0"/>
      <dgm:spPr/>
    </dgm:pt>
    <dgm:pt modelId="{928BADEC-3F14-4C1B-93DF-1A0D0C164254}" type="pres">
      <dgm:prSet presAssocID="{86D0D79A-79C5-4394-8FBB-5C4A3D6921B7}" presName="parentText" presStyleLbl="node1" presStyleIdx="5" presStyleCnt="9" custScaleX="260007">
        <dgm:presLayoutVars>
          <dgm:chMax val="1"/>
          <dgm:bulletEnabled val="1"/>
        </dgm:presLayoutVars>
      </dgm:prSet>
      <dgm:spPr/>
      <dgm:t>
        <a:bodyPr/>
        <a:lstStyle/>
        <a:p>
          <a:endParaRPr lang="en-GB"/>
        </a:p>
      </dgm:t>
    </dgm:pt>
    <dgm:pt modelId="{78435361-783E-4AE7-96FB-CBCA08462567}" type="pres">
      <dgm:prSet presAssocID="{5495C364-4E21-4223-8776-A72F7EE58F34}" presName="sp" presStyleCnt="0"/>
      <dgm:spPr/>
    </dgm:pt>
    <dgm:pt modelId="{E4B14DB8-D4D6-495E-AE58-6DA59C3FA6B1}" type="pres">
      <dgm:prSet presAssocID="{42CD74B7-2C58-4ECE-B551-D5F2D1741D9D}" presName="linNode" presStyleCnt="0"/>
      <dgm:spPr/>
    </dgm:pt>
    <dgm:pt modelId="{5F5CD911-37E8-4AAA-BF6A-02BCA971AD4B}" type="pres">
      <dgm:prSet presAssocID="{42CD74B7-2C58-4ECE-B551-D5F2D1741D9D}" presName="parentText" presStyleLbl="node1" presStyleIdx="6" presStyleCnt="9" custScaleX="260007">
        <dgm:presLayoutVars>
          <dgm:chMax val="1"/>
          <dgm:bulletEnabled val="1"/>
        </dgm:presLayoutVars>
      </dgm:prSet>
      <dgm:spPr/>
      <dgm:t>
        <a:bodyPr/>
        <a:lstStyle/>
        <a:p>
          <a:endParaRPr lang="en-GB"/>
        </a:p>
      </dgm:t>
    </dgm:pt>
    <dgm:pt modelId="{1B1464A3-4AB6-43D6-B41E-720296038B8B}" type="pres">
      <dgm:prSet presAssocID="{7B00F706-6EC3-49F1-A7C9-F09E24AFD650}" presName="sp" presStyleCnt="0"/>
      <dgm:spPr/>
    </dgm:pt>
    <dgm:pt modelId="{150D0445-782C-4CF2-BD95-A3F08CC6646B}" type="pres">
      <dgm:prSet presAssocID="{B612A8BD-4C8A-4AAE-80E1-1B65512E0E76}" presName="linNode" presStyleCnt="0"/>
      <dgm:spPr/>
    </dgm:pt>
    <dgm:pt modelId="{A63B1DFF-41F1-41C5-B07D-84C173BC349D}" type="pres">
      <dgm:prSet presAssocID="{B612A8BD-4C8A-4AAE-80E1-1B65512E0E76}" presName="parentText" presStyleLbl="node1" presStyleIdx="7" presStyleCnt="9" custScaleX="260007">
        <dgm:presLayoutVars>
          <dgm:chMax val="1"/>
          <dgm:bulletEnabled val="1"/>
        </dgm:presLayoutVars>
      </dgm:prSet>
      <dgm:spPr/>
      <dgm:t>
        <a:bodyPr/>
        <a:lstStyle/>
        <a:p>
          <a:endParaRPr lang="en-GB"/>
        </a:p>
      </dgm:t>
    </dgm:pt>
    <dgm:pt modelId="{B6629F58-5AB8-4BBD-9935-4DD1FAE5A4D6}" type="pres">
      <dgm:prSet presAssocID="{511A5002-8F3B-4DD3-84B6-8C258D1CF695}" presName="sp" presStyleCnt="0"/>
      <dgm:spPr/>
    </dgm:pt>
    <dgm:pt modelId="{B190A698-EE53-4BEE-91EC-FE56FA0013C3}" type="pres">
      <dgm:prSet presAssocID="{2BE30889-CDED-4AFE-8329-D5574058D155}" presName="linNode" presStyleCnt="0"/>
      <dgm:spPr/>
    </dgm:pt>
    <dgm:pt modelId="{E58FA59E-B9D6-4301-BB7B-A99161205E93}" type="pres">
      <dgm:prSet presAssocID="{2BE30889-CDED-4AFE-8329-D5574058D155}" presName="parentText" presStyleLbl="node1" presStyleIdx="8" presStyleCnt="9" custScaleX="260007">
        <dgm:presLayoutVars>
          <dgm:chMax val="1"/>
          <dgm:bulletEnabled val="1"/>
        </dgm:presLayoutVars>
      </dgm:prSet>
      <dgm:spPr/>
      <dgm:t>
        <a:bodyPr/>
        <a:lstStyle/>
        <a:p>
          <a:endParaRPr lang="en-GB"/>
        </a:p>
      </dgm:t>
    </dgm:pt>
  </dgm:ptLst>
  <dgm:cxnLst>
    <dgm:cxn modelId="{AE758D22-E0BE-40A1-81E4-6015C6D5AB86}" type="presOf" srcId="{516B3726-6138-4335-8401-95DF04BD1D4B}" destId="{D8612173-AF51-4201-A33B-D7D030475235}" srcOrd="0" destOrd="0" presId="urn:microsoft.com/office/officeart/2005/8/layout/vList5"/>
    <dgm:cxn modelId="{CD144D30-AE7A-44F3-A0A1-9E86ED373305}" type="presOf" srcId="{D24DD24C-CF6A-46A4-B7CD-D00BC73E1E14}" destId="{2889083C-C4A2-42FD-B441-37E3EB9BCA78}" srcOrd="0" destOrd="0" presId="urn:microsoft.com/office/officeart/2005/8/layout/vList5"/>
    <dgm:cxn modelId="{6B7ECE45-0994-4358-869F-B2923C348D48}" srcId="{5A423AC9-FDBB-4AFF-ADCE-E2CEE9FDB761}" destId="{2BE30889-CDED-4AFE-8329-D5574058D155}" srcOrd="8" destOrd="0" parTransId="{24A409FB-C60C-42A6-8BA8-7B42CD024521}" sibTransId="{2FF59EA5-F911-44DC-ACD4-8F5B5F089F93}"/>
    <dgm:cxn modelId="{BBE3360B-6318-4C7A-B8A5-385B11421418}" type="presOf" srcId="{7C6C1413-ECE1-470E-AC1C-5476F5F765F8}" destId="{3FEC811A-519D-4CA1-8541-F9251DCA6925}" srcOrd="0" destOrd="0" presId="urn:microsoft.com/office/officeart/2005/8/layout/vList5"/>
    <dgm:cxn modelId="{D3590BBA-EE1E-4435-B962-95996B982D88}" srcId="{5A423AC9-FDBB-4AFF-ADCE-E2CEE9FDB761}" destId="{F653DB11-16FA-4BC5-95A0-747B9469EE2B}" srcOrd="1" destOrd="0" parTransId="{D3BC9276-BCCC-4101-8F80-7CF50978F8DC}" sibTransId="{8D070C03-022A-4CF0-A0D5-44FA3AD453B2}"/>
    <dgm:cxn modelId="{493E098C-BCA9-4FFB-B22D-CEF913DFD139}" srcId="{5A423AC9-FDBB-4AFF-ADCE-E2CEE9FDB761}" destId="{B612A8BD-4C8A-4AAE-80E1-1B65512E0E76}" srcOrd="7" destOrd="0" parTransId="{F05D8C8E-0356-4B2F-B2A5-0CD0B5EDC35F}" sibTransId="{511A5002-8F3B-4DD3-84B6-8C258D1CF695}"/>
    <dgm:cxn modelId="{325034FB-DDAB-48CE-925C-6EF11396D5BF}" type="presOf" srcId="{42CD74B7-2C58-4ECE-B551-D5F2D1741D9D}" destId="{5F5CD911-37E8-4AAA-BF6A-02BCA971AD4B}" srcOrd="0" destOrd="0" presId="urn:microsoft.com/office/officeart/2005/8/layout/vList5"/>
    <dgm:cxn modelId="{FA239236-82AB-4972-BD1F-93AEBD578CAF}" srcId="{5A423AC9-FDBB-4AFF-ADCE-E2CEE9FDB761}" destId="{86D0D79A-79C5-4394-8FBB-5C4A3D6921B7}" srcOrd="5" destOrd="0" parTransId="{CD3E3176-9727-482A-BE8D-779C95AF3759}" sibTransId="{5495C364-4E21-4223-8776-A72F7EE58F34}"/>
    <dgm:cxn modelId="{7C1A6EF9-23D2-4488-9D03-78CEDEB518F1}" type="presOf" srcId="{2BE30889-CDED-4AFE-8329-D5574058D155}" destId="{E58FA59E-B9D6-4301-BB7B-A99161205E93}" srcOrd="0" destOrd="0" presId="urn:microsoft.com/office/officeart/2005/8/layout/vList5"/>
    <dgm:cxn modelId="{C17D8D79-1B35-4202-98FC-C4809FD220DF}" srcId="{5A423AC9-FDBB-4AFF-ADCE-E2CEE9FDB761}" destId="{7C6C1413-ECE1-470E-AC1C-5476F5F765F8}" srcOrd="3" destOrd="0" parTransId="{64361E11-7787-4F68-BF76-5232A5D1BB56}" sibTransId="{5465BA79-21D2-4B34-88AF-2944E4F0B704}"/>
    <dgm:cxn modelId="{15F4379C-BB02-48F7-BE6E-3C0DB2E20B12}" srcId="{5A423AC9-FDBB-4AFF-ADCE-E2CEE9FDB761}" destId="{516B3726-6138-4335-8401-95DF04BD1D4B}" srcOrd="0" destOrd="0" parTransId="{4491306E-717C-47D8-9F89-5BCBA82BF4C2}" sibTransId="{F2DF871D-2FBF-43A0-8157-EE6EDBB5F2E8}"/>
    <dgm:cxn modelId="{F473CC0F-74F3-409C-B0AD-996A1FE0E56B}" srcId="{5A423AC9-FDBB-4AFF-ADCE-E2CEE9FDB761}" destId="{D2CF5361-3588-4EFB-B3BD-8AB2AD90B012}" srcOrd="2" destOrd="0" parTransId="{C08DCA19-DFF6-4BF7-AC3E-C1560D9C5703}" sibTransId="{60F7A36F-DCB9-4DF0-BD31-2B5033BBB514}"/>
    <dgm:cxn modelId="{891F37ED-C2A1-4649-803D-A98E917661A9}" type="presOf" srcId="{86D0D79A-79C5-4394-8FBB-5C4A3D6921B7}" destId="{928BADEC-3F14-4C1B-93DF-1A0D0C164254}" srcOrd="0" destOrd="0" presId="urn:microsoft.com/office/officeart/2005/8/layout/vList5"/>
    <dgm:cxn modelId="{0EE6C35D-00CB-4764-98E7-2C92E2EE812F}" srcId="{5A423AC9-FDBB-4AFF-ADCE-E2CEE9FDB761}" destId="{42CD74B7-2C58-4ECE-B551-D5F2D1741D9D}" srcOrd="6" destOrd="0" parTransId="{6965BB71-3D6A-47FC-833A-7BF732CCADD0}" sibTransId="{7B00F706-6EC3-49F1-A7C9-F09E24AFD650}"/>
    <dgm:cxn modelId="{D864ADB8-AD30-4149-8EE6-697463093E52}" type="presOf" srcId="{B612A8BD-4C8A-4AAE-80E1-1B65512E0E76}" destId="{A63B1DFF-41F1-41C5-B07D-84C173BC349D}" srcOrd="0" destOrd="0" presId="urn:microsoft.com/office/officeart/2005/8/layout/vList5"/>
    <dgm:cxn modelId="{E11D80FF-91D2-4E3B-918A-01EADFE9894E}" type="presOf" srcId="{5A423AC9-FDBB-4AFF-ADCE-E2CEE9FDB761}" destId="{13BC4AFE-0BCA-4DF3-AC36-CE55FFA931C3}" srcOrd="0" destOrd="0" presId="urn:microsoft.com/office/officeart/2005/8/layout/vList5"/>
    <dgm:cxn modelId="{8CECC5D4-DC06-4F3E-8A9D-9B8061C0329F}" srcId="{5A423AC9-FDBB-4AFF-ADCE-E2CEE9FDB761}" destId="{D24DD24C-CF6A-46A4-B7CD-D00BC73E1E14}" srcOrd="4" destOrd="0" parTransId="{DF805E1C-BD09-40F8-9D16-221221F737B5}" sibTransId="{42818F9F-112D-400A-B7C2-09657E06BC01}"/>
    <dgm:cxn modelId="{4EF0AC72-65CC-48EF-8562-A32BD3DAF1DD}" type="presOf" srcId="{D2CF5361-3588-4EFB-B3BD-8AB2AD90B012}" destId="{FAE6CF79-C393-4A81-95FC-E0D3E85034AA}" srcOrd="0" destOrd="0" presId="urn:microsoft.com/office/officeart/2005/8/layout/vList5"/>
    <dgm:cxn modelId="{9B99AEB0-B7F1-454B-AEA3-4A2D27C696E2}" type="presOf" srcId="{F653DB11-16FA-4BC5-95A0-747B9469EE2B}" destId="{0F5799C6-2D45-4C60-A1B0-7ECDB4767143}" srcOrd="0" destOrd="0" presId="urn:microsoft.com/office/officeart/2005/8/layout/vList5"/>
    <dgm:cxn modelId="{001B4631-2CB3-4523-9AC9-D75306305DBE}" type="presParOf" srcId="{13BC4AFE-0BCA-4DF3-AC36-CE55FFA931C3}" destId="{4D24F575-A9CB-4515-9F78-614DCE05452D}" srcOrd="0" destOrd="0" presId="urn:microsoft.com/office/officeart/2005/8/layout/vList5"/>
    <dgm:cxn modelId="{F323454A-52DC-4246-8691-6C99E9767F04}" type="presParOf" srcId="{4D24F575-A9CB-4515-9F78-614DCE05452D}" destId="{D8612173-AF51-4201-A33B-D7D030475235}" srcOrd="0" destOrd="0" presId="urn:microsoft.com/office/officeart/2005/8/layout/vList5"/>
    <dgm:cxn modelId="{C8691994-5A8B-4C52-802F-6B33F1B2BE46}" type="presParOf" srcId="{13BC4AFE-0BCA-4DF3-AC36-CE55FFA931C3}" destId="{3C3B5900-3D52-4982-9111-83D3A511E831}" srcOrd="1" destOrd="0" presId="urn:microsoft.com/office/officeart/2005/8/layout/vList5"/>
    <dgm:cxn modelId="{960B3EC3-785A-4758-B2FA-8BC226286EE3}" type="presParOf" srcId="{13BC4AFE-0BCA-4DF3-AC36-CE55FFA931C3}" destId="{77A8C380-9FD2-458E-A171-39B97419E48B}" srcOrd="2" destOrd="0" presId="urn:microsoft.com/office/officeart/2005/8/layout/vList5"/>
    <dgm:cxn modelId="{C9305C04-D006-4F5F-BEA2-8871DF3A5C3F}" type="presParOf" srcId="{77A8C380-9FD2-458E-A171-39B97419E48B}" destId="{0F5799C6-2D45-4C60-A1B0-7ECDB4767143}" srcOrd="0" destOrd="0" presId="urn:microsoft.com/office/officeart/2005/8/layout/vList5"/>
    <dgm:cxn modelId="{90B476B2-FD3D-488F-BCC7-DEB0162BA1D7}" type="presParOf" srcId="{13BC4AFE-0BCA-4DF3-AC36-CE55FFA931C3}" destId="{955061A3-9FB6-49EF-94D1-34BE77FDA0A5}" srcOrd="3" destOrd="0" presId="urn:microsoft.com/office/officeart/2005/8/layout/vList5"/>
    <dgm:cxn modelId="{E0306724-6218-4B04-9DDA-8508E0E17552}" type="presParOf" srcId="{13BC4AFE-0BCA-4DF3-AC36-CE55FFA931C3}" destId="{34400965-B7BE-44B6-94A2-28187AD95359}" srcOrd="4" destOrd="0" presId="urn:microsoft.com/office/officeart/2005/8/layout/vList5"/>
    <dgm:cxn modelId="{3242A86D-9EF5-4F55-A509-405191B277B2}" type="presParOf" srcId="{34400965-B7BE-44B6-94A2-28187AD95359}" destId="{FAE6CF79-C393-4A81-95FC-E0D3E85034AA}" srcOrd="0" destOrd="0" presId="urn:microsoft.com/office/officeart/2005/8/layout/vList5"/>
    <dgm:cxn modelId="{17365F9D-AF86-4F49-9F82-C0F9ACD7C333}" type="presParOf" srcId="{13BC4AFE-0BCA-4DF3-AC36-CE55FFA931C3}" destId="{36104759-6712-45E3-8368-BA0BCD9B5880}" srcOrd="5" destOrd="0" presId="urn:microsoft.com/office/officeart/2005/8/layout/vList5"/>
    <dgm:cxn modelId="{21B37F20-00EC-45A1-BC0A-0E6BFB5E4DEA}" type="presParOf" srcId="{13BC4AFE-0BCA-4DF3-AC36-CE55FFA931C3}" destId="{A46D9DCD-D9D7-45F2-A753-D9101E42B9D2}" srcOrd="6" destOrd="0" presId="urn:microsoft.com/office/officeart/2005/8/layout/vList5"/>
    <dgm:cxn modelId="{A6EE1BC9-1059-4397-AC56-49645AD3A2BE}" type="presParOf" srcId="{A46D9DCD-D9D7-45F2-A753-D9101E42B9D2}" destId="{3FEC811A-519D-4CA1-8541-F9251DCA6925}" srcOrd="0" destOrd="0" presId="urn:microsoft.com/office/officeart/2005/8/layout/vList5"/>
    <dgm:cxn modelId="{7FB38362-57A4-4D03-8DE1-6DF1934C43E8}" type="presParOf" srcId="{13BC4AFE-0BCA-4DF3-AC36-CE55FFA931C3}" destId="{1A5AA492-B2E7-4F6A-9777-AC236BC9AA50}" srcOrd="7" destOrd="0" presId="urn:microsoft.com/office/officeart/2005/8/layout/vList5"/>
    <dgm:cxn modelId="{40EE4430-5382-4B3F-82C3-60BF751C0B4C}" type="presParOf" srcId="{13BC4AFE-0BCA-4DF3-AC36-CE55FFA931C3}" destId="{F05C9AE4-E94B-404F-8BEE-24BA567F2608}" srcOrd="8" destOrd="0" presId="urn:microsoft.com/office/officeart/2005/8/layout/vList5"/>
    <dgm:cxn modelId="{AEB9B1AC-09D9-484E-B217-864CAE3EF80C}" type="presParOf" srcId="{F05C9AE4-E94B-404F-8BEE-24BA567F2608}" destId="{2889083C-C4A2-42FD-B441-37E3EB9BCA78}" srcOrd="0" destOrd="0" presId="urn:microsoft.com/office/officeart/2005/8/layout/vList5"/>
    <dgm:cxn modelId="{4353235E-4C95-48C8-9400-E4CA4A0E6858}" type="presParOf" srcId="{13BC4AFE-0BCA-4DF3-AC36-CE55FFA931C3}" destId="{0B63D927-20EF-4B43-BA50-F6042B099302}" srcOrd="9" destOrd="0" presId="urn:microsoft.com/office/officeart/2005/8/layout/vList5"/>
    <dgm:cxn modelId="{3496919F-3FD4-4A68-8F87-033E8B8397FB}" type="presParOf" srcId="{13BC4AFE-0BCA-4DF3-AC36-CE55FFA931C3}" destId="{6340DFED-A9C7-46E4-B151-86C85B13BD1E}" srcOrd="10" destOrd="0" presId="urn:microsoft.com/office/officeart/2005/8/layout/vList5"/>
    <dgm:cxn modelId="{3C67471B-8828-4DEB-B15F-E9755DD510E7}" type="presParOf" srcId="{6340DFED-A9C7-46E4-B151-86C85B13BD1E}" destId="{928BADEC-3F14-4C1B-93DF-1A0D0C164254}" srcOrd="0" destOrd="0" presId="urn:microsoft.com/office/officeart/2005/8/layout/vList5"/>
    <dgm:cxn modelId="{C1AC5E6B-C62F-4FA7-838F-3F585998F542}" type="presParOf" srcId="{13BC4AFE-0BCA-4DF3-AC36-CE55FFA931C3}" destId="{78435361-783E-4AE7-96FB-CBCA08462567}" srcOrd="11" destOrd="0" presId="urn:microsoft.com/office/officeart/2005/8/layout/vList5"/>
    <dgm:cxn modelId="{E98277B2-3F68-4514-98C1-FB070FF0E70B}" type="presParOf" srcId="{13BC4AFE-0BCA-4DF3-AC36-CE55FFA931C3}" destId="{E4B14DB8-D4D6-495E-AE58-6DA59C3FA6B1}" srcOrd="12" destOrd="0" presId="urn:microsoft.com/office/officeart/2005/8/layout/vList5"/>
    <dgm:cxn modelId="{B2006177-8B6F-4931-A8F4-AA8CCC964944}" type="presParOf" srcId="{E4B14DB8-D4D6-495E-AE58-6DA59C3FA6B1}" destId="{5F5CD911-37E8-4AAA-BF6A-02BCA971AD4B}" srcOrd="0" destOrd="0" presId="urn:microsoft.com/office/officeart/2005/8/layout/vList5"/>
    <dgm:cxn modelId="{0DC01312-4577-4EB3-886C-5B126FC05BD6}" type="presParOf" srcId="{13BC4AFE-0BCA-4DF3-AC36-CE55FFA931C3}" destId="{1B1464A3-4AB6-43D6-B41E-720296038B8B}" srcOrd="13" destOrd="0" presId="urn:microsoft.com/office/officeart/2005/8/layout/vList5"/>
    <dgm:cxn modelId="{5D8C5230-18A8-48DD-8BB2-CF593307EAD7}" type="presParOf" srcId="{13BC4AFE-0BCA-4DF3-AC36-CE55FFA931C3}" destId="{150D0445-782C-4CF2-BD95-A3F08CC6646B}" srcOrd="14" destOrd="0" presId="urn:microsoft.com/office/officeart/2005/8/layout/vList5"/>
    <dgm:cxn modelId="{032893CA-121A-4790-934C-1DCC16712CA5}" type="presParOf" srcId="{150D0445-782C-4CF2-BD95-A3F08CC6646B}" destId="{A63B1DFF-41F1-41C5-B07D-84C173BC349D}" srcOrd="0" destOrd="0" presId="urn:microsoft.com/office/officeart/2005/8/layout/vList5"/>
    <dgm:cxn modelId="{7B0D8AF9-7104-4AF7-81ED-1BC62390F8EA}" type="presParOf" srcId="{13BC4AFE-0BCA-4DF3-AC36-CE55FFA931C3}" destId="{B6629F58-5AB8-4BBD-9935-4DD1FAE5A4D6}" srcOrd="15" destOrd="0" presId="urn:microsoft.com/office/officeart/2005/8/layout/vList5"/>
    <dgm:cxn modelId="{99DF468E-D4C5-4AE3-8F56-A15090EFEA09}" type="presParOf" srcId="{13BC4AFE-0BCA-4DF3-AC36-CE55FFA931C3}" destId="{B190A698-EE53-4BEE-91EC-FE56FA0013C3}" srcOrd="16" destOrd="0" presId="urn:microsoft.com/office/officeart/2005/8/layout/vList5"/>
    <dgm:cxn modelId="{4FE5B80F-D00D-4A26-AD8C-4F93F8E1ECE5}" type="presParOf" srcId="{B190A698-EE53-4BEE-91EC-FE56FA0013C3}" destId="{E58FA59E-B9D6-4301-BB7B-A99161205E93}"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A5EF5FA-4812-49E7-B945-D76A32364BA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2E4D6AE7-090E-4F31-A5DF-4E0942208CDA}">
      <dgm:prSet/>
      <dgm:spPr/>
      <dgm:t>
        <a:bodyPr/>
        <a:lstStyle/>
        <a:p>
          <a:pPr algn="r" rtl="1"/>
          <a:r>
            <a:rPr lang="ar-JO" b="1" dirty="0" smtClean="0">
              <a:solidFill>
                <a:srgbClr val="002060"/>
              </a:solidFill>
            </a:rPr>
            <a:t>حقوق الإنسان لا تختفي، على </a:t>
          </a:r>
          <a:r>
            <a:rPr lang="ar-JO" b="1" dirty="0" err="1" smtClean="0">
              <a:solidFill>
                <a:srgbClr val="002060"/>
              </a:solidFill>
            </a:rPr>
            <a:t>العكس :</a:t>
          </a:r>
          <a:endParaRPr lang="en-GB" dirty="0">
            <a:solidFill>
              <a:srgbClr val="002060"/>
            </a:solidFill>
          </a:endParaRPr>
        </a:p>
      </dgm:t>
    </dgm:pt>
    <dgm:pt modelId="{45DA8D50-D380-4FA3-9AAD-B6AB402F215B}" type="parTrans" cxnId="{F2ED80F4-C22B-476F-A1B7-1FA064AD9D30}">
      <dgm:prSet/>
      <dgm:spPr/>
      <dgm:t>
        <a:bodyPr/>
        <a:lstStyle/>
        <a:p>
          <a:endParaRPr lang="en-GB"/>
        </a:p>
      </dgm:t>
    </dgm:pt>
    <dgm:pt modelId="{15BC5440-8281-43F8-8299-3D833FB115A5}" type="sibTrans" cxnId="{F2ED80F4-C22B-476F-A1B7-1FA064AD9D30}">
      <dgm:prSet/>
      <dgm:spPr/>
      <dgm:t>
        <a:bodyPr/>
        <a:lstStyle/>
        <a:p>
          <a:endParaRPr lang="en-GB"/>
        </a:p>
      </dgm:t>
    </dgm:pt>
    <dgm:pt modelId="{CFE944B4-B734-4CE8-B610-F7057F6FB867}">
      <dgm:prSet/>
      <dgm:spPr/>
      <dgm:t>
        <a:bodyPr/>
        <a:lstStyle/>
        <a:p>
          <a:pPr algn="r" rtl="1"/>
          <a:r>
            <a:rPr lang="ar-JO" dirty="0" smtClean="0">
              <a:solidFill>
                <a:srgbClr val="002060"/>
              </a:solidFill>
            </a:rPr>
            <a:t>- تزداد المخاوف والانتهاكات في حالات الطوارئ كما تزداد المخاطر</a:t>
          </a:r>
          <a:endParaRPr lang="en-GB" dirty="0">
            <a:solidFill>
              <a:srgbClr val="002060"/>
            </a:solidFill>
          </a:endParaRPr>
        </a:p>
      </dgm:t>
    </dgm:pt>
    <dgm:pt modelId="{EAD64997-1267-44CE-80A1-DB80470B775E}" type="parTrans" cxnId="{950EBE86-8275-4825-B552-1648B1DC5A5A}">
      <dgm:prSet/>
      <dgm:spPr/>
      <dgm:t>
        <a:bodyPr/>
        <a:lstStyle/>
        <a:p>
          <a:endParaRPr lang="en-GB"/>
        </a:p>
      </dgm:t>
    </dgm:pt>
    <dgm:pt modelId="{D5D575B8-2D0A-4CAA-BDCC-8051AAA83703}" type="sibTrans" cxnId="{950EBE86-8275-4825-B552-1648B1DC5A5A}">
      <dgm:prSet/>
      <dgm:spPr/>
      <dgm:t>
        <a:bodyPr/>
        <a:lstStyle/>
        <a:p>
          <a:endParaRPr lang="en-GB"/>
        </a:p>
      </dgm:t>
    </dgm:pt>
    <dgm:pt modelId="{75323CFA-12EC-4219-92A8-D0F48F4A935B}">
      <dgm:prSet custT="1"/>
      <dgm:spPr/>
      <dgm:t>
        <a:bodyPr/>
        <a:lstStyle/>
        <a:p>
          <a:pPr algn="r" rtl="1"/>
          <a:r>
            <a:rPr lang="ar-JO" sz="1800" dirty="0" smtClean="0">
              <a:solidFill>
                <a:srgbClr val="002060"/>
              </a:solidFill>
            </a:rPr>
            <a:t>- الإطار القانوني قوي على المستوى الوطني الإقليمي والمستوى الدولي</a:t>
          </a:r>
          <a:endParaRPr lang="en-GB" sz="1800" dirty="0">
            <a:solidFill>
              <a:srgbClr val="002060"/>
            </a:solidFill>
          </a:endParaRPr>
        </a:p>
      </dgm:t>
    </dgm:pt>
    <dgm:pt modelId="{612AD4AF-FF9D-4FA7-91CD-BCE35B9991C4}" type="parTrans" cxnId="{44172113-1A50-4029-B3BF-9DD1110A913A}">
      <dgm:prSet/>
      <dgm:spPr/>
      <dgm:t>
        <a:bodyPr/>
        <a:lstStyle/>
        <a:p>
          <a:endParaRPr lang="en-GB"/>
        </a:p>
      </dgm:t>
    </dgm:pt>
    <dgm:pt modelId="{0015D445-0E92-47CE-9ADB-4E5D169C591A}" type="sibTrans" cxnId="{44172113-1A50-4029-B3BF-9DD1110A913A}">
      <dgm:prSet/>
      <dgm:spPr/>
      <dgm:t>
        <a:bodyPr/>
        <a:lstStyle/>
        <a:p>
          <a:endParaRPr lang="en-GB"/>
        </a:p>
      </dgm:t>
    </dgm:pt>
    <dgm:pt modelId="{45B445B0-323F-4FFE-8A53-E52D53741476}">
      <dgm:prSet custT="1"/>
      <dgm:spPr/>
      <dgm:t>
        <a:bodyPr/>
        <a:lstStyle/>
        <a:p>
          <a:pPr algn="r" rtl="1"/>
          <a:r>
            <a:rPr lang="ar-JO" sz="1800" dirty="0" smtClean="0">
              <a:solidFill>
                <a:srgbClr val="002060"/>
              </a:solidFill>
            </a:rPr>
            <a:t>- يجب أن تعطى الأولوية للإجراءات المتعلقة بحقوق الإنسان: قبل حالة الطوارئ/ وخلالها وبعدها</a:t>
          </a:r>
          <a:endParaRPr lang="en-GB" sz="1800" dirty="0">
            <a:solidFill>
              <a:srgbClr val="002060"/>
            </a:solidFill>
          </a:endParaRPr>
        </a:p>
      </dgm:t>
    </dgm:pt>
    <dgm:pt modelId="{2A51D938-D29D-49C5-AF62-AAD194548A12}" type="parTrans" cxnId="{8FE99FC2-3EEB-4E1A-8921-21125AB3800C}">
      <dgm:prSet/>
      <dgm:spPr/>
      <dgm:t>
        <a:bodyPr/>
        <a:lstStyle/>
        <a:p>
          <a:endParaRPr lang="en-GB"/>
        </a:p>
      </dgm:t>
    </dgm:pt>
    <dgm:pt modelId="{73184765-0376-45C3-B2BB-EB5A77905977}" type="sibTrans" cxnId="{8FE99FC2-3EEB-4E1A-8921-21125AB3800C}">
      <dgm:prSet/>
      <dgm:spPr/>
      <dgm:t>
        <a:bodyPr/>
        <a:lstStyle/>
        <a:p>
          <a:endParaRPr lang="en-GB"/>
        </a:p>
      </dgm:t>
    </dgm:pt>
    <dgm:pt modelId="{303E1327-83BD-4A49-9E4D-E216F219AE28}">
      <dgm:prSet custT="1"/>
      <dgm:spPr/>
      <dgm:t>
        <a:bodyPr/>
        <a:lstStyle/>
        <a:p>
          <a:pPr algn="r" rtl="1"/>
          <a:r>
            <a:rPr lang="ar-JO" sz="1800" dirty="0" smtClean="0">
              <a:solidFill>
                <a:srgbClr val="002060"/>
              </a:solidFill>
            </a:rPr>
            <a:t>- يصبح عدد الجهات الفاعلة أكبر، وتزداد احتمالية الإفلات من العقوبة</a:t>
          </a:r>
          <a:endParaRPr lang="en-GB" sz="1800" dirty="0">
            <a:solidFill>
              <a:srgbClr val="002060"/>
            </a:solidFill>
          </a:endParaRPr>
        </a:p>
      </dgm:t>
    </dgm:pt>
    <dgm:pt modelId="{D34FAA61-F6AB-4696-AFC4-710D2F43ACE9}" type="parTrans" cxnId="{04306201-A57B-48A5-94DC-D83D5AE336E1}">
      <dgm:prSet/>
      <dgm:spPr/>
      <dgm:t>
        <a:bodyPr/>
        <a:lstStyle/>
        <a:p>
          <a:endParaRPr lang="en-GB"/>
        </a:p>
      </dgm:t>
    </dgm:pt>
    <dgm:pt modelId="{D32559CC-B462-424F-AF49-4A4FA5DC0E1A}" type="sibTrans" cxnId="{04306201-A57B-48A5-94DC-D83D5AE336E1}">
      <dgm:prSet/>
      <dgm:spPr/>
      <dgm:t>
        <a:bodyPr/>
        <a:lstStyle/>
        <a:p>
          <a:endParaRPr lang="en-GB"/>
        </a:p>
      </dgm:t>
    </dgm:pt>
    <dgm:pt modelId="{709F2536-E696-4C19-B9E9-1136CAEA45A3}">
      <dgm:prSet custT="1"/>
      <dgm:spPr/>
      <dgm:t>
        <a:bodyPr/>
        <a:lstStyle/>
        <a:p>
          <a:pPr algn="r" rtl="1"/>
          <a:r>
            <a:rPr lang="ar-JO" sz="1800" dirty="0" smtClean="0">
              <a:solidFill>
                <a:srgbClr val="002060"/>
              </a:solidFill>
            </a:rPr>
            <a:t>- يصبح العمل في مجال حقوق الإنسان أكثر خطورة</a:t>
          </a:r>
          <a:endParaRPr lang="en-GB" sz="1800" dirty="0">
            <a:solidFill>
              <a:srgbClr val="002060"/>
            </a:solidFill>
          </a:endParaRPr>
        </a:p>
      </dgm:t>
    </dgm:pt>
    <dgm:pt modelId="{7A7837B2-3660-46C2-A160-77E0DBBD48A6}" type="parTrans" cxnId="{CFF586FC-1248-4D2D-9169-5C2AE52A3645}">
      <dgm:prSet/>
      <dgm:spPr/>
      <dgm:t>
        <a:bodyPr/>
        <a:lstStyle/>
        <a:p>
          <a:endParaRPr lang="en-GB"/>
        </a:p>
      </dgm:t>
    </dgm:pt>
    <dgm:pt modelId="{CD620208-3776-49CF-9EE0-2A5FD3C7B60F}" type="sibTrans" cxnId="{CFF586FC-1248-4D2D-9169-5C2AE52A3645}">
      <dgm:prSet/>
      <dgm:spPr/>
      <dgm:t>
        <a:bodyPr/>
        <a:lstStyle/>
        <a:p>
          <a:endParaRPr lang="en-GB"/>
        </a:p>
      </dgm:t>
    </dgm:pt>
    <dgm:pt modelId="{81A25DDC-14DD-4CCC-96E4-3F15925B7430}">
      <dgm:prSet/>
      <dgm:spPr/>
      <dgm:t>
        <a:bodyPr/>
        <a:lstStyle/>
        <a:p>
          <a:pPr algn="r" rtl="1"/>
          <a:r>
            <a:rPr lang="ar-JO" b="1" dirty="0" smtClean="0">
              <a:solidFill>
                <a:srgbClr val="002060"/>
              </a:solidFill>
            </a:rPr>
            <a:t>حالات الطوارئ هي أيضا فرصة للتصدي لانتهاكات حقوق الإنسان، وإعادة بناء المجموعات </a:t>
          </a:r>
          <a:r>
            <a:rPr lang="ar-JO" b="1" dirty="0" err="1" smtClean="0">
              <a:solidFill>
                <a:srgbClr val="002060"/>
              </a:solidFill>
            </a:rPr>
            <a:t>المهمشة</a:t>
          </a:r>
          <a:r>
            <a:rPr lang="ar-JO" b="1" dirty="0" smtClean="0">
              <a:solidFill>
                <a:srgbClr val="002060"/>
              </a:solidFill>
            </a:rPr>
            <a:t> بشكل أفضل، وإعادة إشراكها/ وتمكينها</a:t>
          </a:r>
          <a:endParaRPr lang="en-GB" b="1" dirty="0">
            <a:solidFill>
              <a:srgbClr val="002060"/>
            </a:solidFill>
          </a:endParaRPr>
        </a:p>
      </dgm:t>
    </dgm:pt>
    <dgm:pt modelId="{AB905925-1834-4D09-A864-9E1C0B0877E2}" type="parTrans" cxnId="{3424B2BA-47EE-476D-9664-6C6B1C1A58C6}">
      <dgm:prSet/>
      <dgm:spPr/>
      <dgm:t>
        <a:bodyPr/>
        <a:lstStyle/>
        <a:p>
          <a:endParaRPr lang="en-GB"/>
        </a:p>
      </dgm:t>
    </dgm:pt>
    <dgm:pt modelId="{C6E93654-E5C3-4B3E-ABCD-E07CEDDA8D3E}" type="sibTrans" cxnId="{3424B2BA-47EE-476D-9664-6C6B1C1A58C6}">
      <dgm:prSet/>
      <dgm:spPr/>
      <dgm:t>
        <a:bodyPr/>
        <a:lstStyle/>
        <a:p>
          <a:endParaRPr lang="en-GB"/>
        </a:p>
      </dgm:t>
    </dgm:pt>
    <dgm:pt modelId="{E828050A-7A4B-4110-914F-C599BEA1E77F}" type="pres">
      <dgm:prSet presAssocID="{9A5EF5FA-4812-49E7-B945-D76A32364BA5}" presName="Name0" presStyleCnt="0">
        <dgm:presLayoutVars>
          <dgm:dir/>
          <dgm:animLvl val="lvl"/>
          <dgm:resizeHandles val="exact"/>
        </dgm:presLayoutVars>
      </dgm:prSet>
      <dgm:spPr/>
      <dgm:t>
        <a:bodyPr/>
        <a:lstStyle/>
        <a:p>
          <a:endParaRPr lang="en-GB"/>
        </a:p>
      </dgm:t>
    </dgm:pt>
    <dgm:pt modelId="{0D69DE50-F9A3-406B-A266-24C343307D6F}" type="pres">
      <dgm:prSet presAssocID="{2E4D6AE7-090E-4F31-A5DF-4E0942208CDA}" presName="linNode" presStyleCnt="0"/>
      <dgm:spPr/>
    </dgm:pt>
    <dgm:pt modelId="{4AD99EBB-CC4C-4254-A4B1-856A72338B80}" type="pres">
      <dgm:prSet presAssocID="{2E4D6AE7-090E-4F31-A5DF-4E0942208CDA}" presName="parentText" presStyleLbl="node1" presStyleIdx="0" presStyleCnt="7" custScaleX="263351">
        <dgm:presLayoutVars>
          <dgm:chMax val="1"/>
          <dgm:bulletEnabled val="1"/>
        </dgm:presLayoutVars>
      </dgm:prSet>
      <dgm:spPr/>
      <dgm:t>
        <a:bodyPr/>
        <a:lstStyle/>
        <a:p>
          <a:endParaRPr lang="en-GB"/>
        </a:p>
      </dgm:t>
    </dgm:pt>
    <dgm:pt modelId="{7067E185-C1BB-4F3A-A803-977D93CC8DEB}" type="pres">
      <dgm:prSet presAssocID="{15BC5440-8281-43F8-8299-3D833FB115A5}" presName="sp" presStyleCnt="0"/>
      <dgm:spPr/>
    </dgm:pt>
    <dgm:pt modelId="{F87BDA8C-D2D2-4614-A679-0EEA0BB3C5DB}" type="pres">
      <dgm:prSet presAssocID="{CFE944B4-B734-4CE8-B610-F7057F6FB867}" presName="linNode" presStyleCnt="0"/>
      <dgm:spPr/>
    </dgm:pt>
    <dgm:pt modelId="{E3DF69A2-0C2F-4C02-8F0D-36EEE26285A0}" type="pres">
      <dgm:prSet presAssocID="{CFE944B4-B734-4CE8-B610-F7057F6FB867}" presName="parentText" presStyleLbl="node1" presStyleIdx="1" presStyleCnt="7" custScaleX="263351">
        <dgm:presLayoutVars>
          <dgm:chMax val="1"/>
          <dgm:bulletEnabled val="1"/>
        </dgm:presLayoutVars>
      </dgm:prSet>
      <dgm:spPr/>
      <dgm:t>
        <a:bodyPr/>
        <a:lstStyle/>
        <a:p>
          <a:endParaRPr lang="en-GB"/>
        </a:p>
      </dgm:t>
    </dgm:pt>
    <dgm:pt modelId="{1DA1E697-3555-49AC-972D-71257A6D21F2}" type="pres">
      <dgm:prSet presAssocID="{D5D575B8-2D0A-4CAA-BDCC-8051AAA83703}" presName="sp" presStyleCnt="0"/>
      <dgm:spPr/>
    </dgm:pt>
    <dgm:pt modelId="{D3403265-7785-4D55-A11F-BE09F4D2153A}" type="pres">
      <dgm:prSet presAssocID="{75323CFA-12EC-4219-92A8-D0F48F4A935B}" presName="linNode" presStyleCnt="0"/>
      <dgm:spPr/>
    </dgm:pt>
    <dgm:pt modelId="{5792F951-B3FB-492A-AE07-87D363AFBA90}" type="pres">
      <dgm:prSet presAssocID="{75323CFA-12EC-4219-92A8-D0F48F4A935B}" presName="parentText" presStyleLbl="node1" presStyleIdx="2" presStyleCnt="7" custScaleX="263351">
        <dgm:presLayoutVars>
          <dgm:chMax val="1"/>
          <dgm:bulletEnabled val="1"/>
        </dgm:presLayoutVars>
      </dgm:prSet>
      <dgm:spPr/>
      <dgm:t>
        <a:bodyPr/>
        <a:lstStyle/>
        <a:p>
          <a:endParaRPr lang="en-GB"/>
        </a:p>
      </dgm:t>
    </dgm:pt>
    <dgm:pt modelId="{1E4ED573-F7D7-4D84-ABF9-4FE31532C721}" type="pres">
      <dgm:prSet presAssocID="{0015D445-0E92-47CE-9ADB-4E5D169C591A}" presName="sp" presStyleCnt="0"/>
      <dgm:spPr/>
    </dgm:pt>
    <dgm:pt modelId="{E512D2B3-88F1-4E2D-9466-D4747EF9D345}" type="pres">
      <dgm:prSet presAssocID="{45B445B0-323F-4FFE-8A53-E52D53741476}" presName="linNode" presStyleCnt="0"/>
      <dgm:spPr/>
    </dgm:pt>
    <dgm:pt modelId="{11CAAF68-1600-4555-82B2-0250DB0BF5EA}" type="pres">
      <dgm:prSet presAssocID="{45B445B0-323F-4FFE-8A53-E52D53741476}" presName="parentText" presStyleLbl="node1" presStyleIdx="3" presStyleCnt="7" custScaleX="263351" custLinFactNeighborY="-1385">
        <dgm:presLayoutVars>
          <dgm:chMax val="1"/>
          <dgm:bulletEnabled val="1"/>
        </dgm:presLayoutVars>
      </dgm:prSet>
      <dgm:spPr/>
      <dgm:t>
        <a:bodyPr/>
        <a:lstStyle/>
        <a:p>
          <a:endParaRPr lang="en-GB"/>
        </a:p>
      </dgm:t>
    </dgm:pt>
    <dgm:pt modelId="{1F7918AB-0940-455B-BE5F-B5D6EE8F4F48}" type="pres">
      <dgm:prSet presAssocID="{73184765-0376-45C3-B2BB-EB5A77905977}" presName="sp" presStyleCnt="0"/>
      <dgm:spPr/>
    </dgm:pt>
    <dgm:pt modelId="{8660CFA1-7861-47DA-B494-3E407701DDF2}" type="pres">
      <dgm:prSet presAssocID="{303E1327-83BD-4A49-9E4D-E216F219AE28}" presName="linNode" presStyleCnt="0"/>
      <dgm:spPr/>
    </dgm:pt>
    <dgm:pt modelId="{28823B25-F0BE-4A12-BF32-A92E13F46448}" type="pres">
      <dgm:prSet presAssocID="{303E1327-83BD-4A49-9E4D-E216F219AE28}" presName="parentText" presStyleLbl="node1" presStyleIdx="4" presStyleCnt="7" custScaleX="263351">
        <dgm:presLayoutVars>
          <dgm:chMax val="1"/>
          <dgm:bulletEnabled val="1"/>
        </dgm:presLayoutVars>
      </dgm:prSet>
      <dgm:spPr/>
      <dgm:t>
        <a:bodyPr/>
        <a:lstStyle/>
        <a:p>
          <a:endParaRPr lang="en-GB"/>
        </a:p>
      </dgm:t>
    </dgm:pt>
    <dgm:pt modelId="{D4B9E8C7-5916-4CD8-90CA-C132658CB338}" type="pres">
      <dgm:prSet presAssocID="{D32559CC-B462-424F-AF49-4A4FA5DC0E1A}" presName="sp" presStyleCnt="0"/>
      <dgm:spPr/>
    </dgm:pt>
    <dgm:pt modelId="{348B3B72-31FB-4D07-8DF2-98B9CC80C577}" type="pres">
      <dgm:prSet presAssocID="{709F2536-E696-4C19-B9E9-1136CAEA45A3}" presName="linNode" presStyleCnt="0"/>
      <dgm:spPr/>
    </dgm:pt>
    <dgm:pt modelId="{CD4281C3-ED0D-44C7-9222-9C993E1A703A}" type="pres">
      <dgm:prSet presAssocID="{709F2536-E696-4C19-B9E9-1136CAEA45A3}" presName="parentText" presStyleLbl="node1" presStyleIdx="5" presStyleCnt="7" custScaleX="263351">
        <dgm:presLayoutVars>
          <dgm:chMax val="1"/>
          <dgm:bulletEnabled val="1"/>
        </dgm:presLayoutVars>
      </dgm:prSet>
      <dgm:spPr/>
      <dgm:t>
        <a:bodyPr/>
        <a:lstStyle/>
        <a:p>
          <a:endParaRPr lang="en-GB"/>
        </a:p>
      </dgm:t>
    </dgm:pt>
    <dgm:pt modelId="{49FE5A58-F7D9-4F53-9C37-E0B394E37FC2}" type="pres">
      <dgm:prSet presAssocID="{CD620208-3776-49CF-9EE0-2A5FD3C7B60F}" presName="sp" presStyleCnt="0"/>
      <dgm:spPr/>
    </dgm:pt>
    <dgm:pt modelId="{93921D9F-D6A4-4523-B53B-D39AC5E231BB}" type="pres">
      <dgm:prSet presAssocID="{81A25DDC-14DD-4CCC-96E4-3F15925B7430}" presName="linNode" presStyleCnt="0"/>
      <dgm:spPr/>
    </dgm:pt>
    <dgm:pt modelId="{42A72931-E21E-48DA-9C90-A573FCC8ED4F}" type="pres">
      <dgm:prSet presAssocID="{81A25DDC-14DD-4CCC-96E4-3F15925B7430}" presName="parentText" presStyleLbl="node1" presStyleIdx="6" presStyleCnt="7" custScaleX="263351" custScaleY="140871">
        <dgm:presLayoutVars>
          <dgm:chMax val="1"/>
          <dgm:bulletEnabled val="1"/>
        </dgm:presLayoutVars>
      </dgm:prSet>
      <dgm:spPr/>
      <dgm:t>
        <a:bodyPr/>
        <a:lstStyle/>
        <a:p>
          <a:endParaRPr lang="en-GB"/>
        </a:p>
      </dgm:t>
    </dgm:pt>
  </dgm:ptLst>
  <dgm:cxnLst>
    <dgm:cxn modelId="{C42B4A27-E5DC-46DE-974E-12FED59C5CEA}" type="presOf" srcId="{45B445B0-323F-4FFE-8A53-E52D53741476}" destId="{11CAAF68-1600-4555-82B2-0250DB0BF5EA}" srcOrd="0" destOrd="0" presId="urn:microsoft.com/office/officeart/2005/8/layout/vList5"/>
    <dgm:cxn modelId="{FA790B79-0D6D-4D18-9E8F-1156994FFAC7}" type="presOf" srcId="{81A25DDC-14DD-4CCC-96E4-3F15925B7430}" destId="{42A72931-E21E-48DA-9C90-A573FCC8ED4F}" srcOrd="0" destOrd="0" presId="urn:microsoft.com/office/officeart/2005/8/layout/vList5"/>
    <dgm:cxn modelId="{04306201-A57B-48A5-94DC-D83D5AE336E1}" srcId="{9A5EF5FA-4812-49E7-B945-D76A32364BA5}" destId="{303E1327-83BD-4A49-9E4D-E216F219AE28}" srcOrd="4" destOrd="0" parTransId="{D34FAA61-F6AB-4696-AFC4-710D2F43ACE9}" sibTransId="{D32559CC-B462-424F-AF49-4A4FA5DC0E1A}"/>
    <dgm:cxn modelId="{8FE99FC2-3EEB-4E1A-8921-21125AB3800C}" srcId="{9A5EF5FA-4812-49E7-B945-D76A32364BA5}" destId="{45B445B0-323F-4FFE-8A53-E52D53741476}" srcOrd="3" destOrd="0" parTransId="{2A51D938-D29D-49C5-AF62-AAD194548A12}" sibTransId="{73184765-0376-45C3-B2BB-EB5A77905977}"/>
    <dgm:cxn modelId="{678695D5-1474-4133-8CB2-B3EE1AA45B52}" type="presOf" srcId="{303E1327-83BD-4A49-9E4D-E216F219AE28}" destId="{28823B25-F0BE-4A12-BF32-A92E13F46448}" srcOrd="0" destOrd="0" presId="urn:microsoft.com/office/officeart/2005/8/layout/vList5"/>
    <dgm:cxn modelId="{44172113-1A50-4029-B3BF-9DD1110A913A}" srcId="{9A5EF5FA-4812-49E7-B945-D76A32364BA5}" destId="{75323CFA-12EC-4219-92A8-D0F48F4A935B}" srcOrd="2" destOrd="0" parTransId="{612AD4AF-FF9D-4FA7-91CD-BCE35B9991C4}" sibTransId="{0015D445-0E92-47CE-9ADB-4E5D169C591A}"/>
    <dgm:cxn modelId="{B8058E01-76F8-4ABA-BB24-AB2886B45843}" type="presOf" srcId="{75323CFA-12EC-4219-92A8-D0F48F4A935B}" destId="{5792F951-B3FB-492A-AE07-87D363AFBA90}" srcOrd="0" destOrd="0" presId="urn:microsoft.com/office/officeart/2005/8/layout/vList5"/>
    <dgm:cxn modelId="{3424B2BA-47EE-476D-9664-6C6B1C1A58C6}" srcId="{9A5EF5FA-4812-49E7-B945-D76A32364BA5}" destId="{81A25DDC-14DD-4CCC-96E4-3F15925B7430}" srcOrd="6" destOrd="0" parTransId="{AB905925-1834-4D09-A864-9E1C0B0877E2}" sibTransId="{C6E93654-E5C3-4B3E-ABCD-E07CEDDA8D3E}"/>
    <dgm:cxn modelId="{F2ED80F4-C22B-476F-A1B7-1FA064AD9D30}" srcId="{9A5EF5FA-4812-49E7-B945-D76A32364BA5}" destId="{2E4D6AE7-090E-4F31-A5DF-4E0942208CDA}" srcOrd="0" destOrd="0" parTransId="{45DA8D50-D380-4FA3-9AAD-B6AB402F215B}" sibTransId="{15BC5440-8281-43F8-8299-3D833FB115A5}"/>
    <dgm:cxn modelId="{255F1A5A-6626-4E41-B954-DE27C46028CD}" type="presOf" srcId="{CFE944B4-B734-4CE8-B610-F7057F6FB867}" destId="{E3DF69A2-0C2F-4C02-8F0D-36EEE26285A0}" srcOrd="0" destOrd="0" presId="urn:microsoft.com/office/officeart/2005/8/layout/vList5"/>
    <dgm:cxn modelId="{EF2D7ACE-F7A4-48DF-BB12-D513093D7E2C}" type="presOf" srcId="{2E4D6AE7-090E-4F31-A5DF-4E0942208CDA}" destId="{4AD99EBB-CC4C-4254-A4B1-856A72338B80}" srcOrd="0" destOrd="0" presId="urn:microsoft.com/office/officeart/2005/8/layout/vList5"/>
    <dgm:cxn modelId="{950EBE86-8275-4825-B552-1648B1DC5A5A}" srcId="{9A5EF5FA-4812-49E7-B945-D76A32364BA5}" destId="{CFE944B4-B734-4CE8-B610-F7057F6FB867}" srcOrd="1" destOrd="0" parTransId="{EAD64997-1267-44CE-80A1-DB80470B775E}" sibTransId="{D5D575B8-2D0A-4CAA-BDCC-8051AAA83703}"/>
    <dgm:cxn modelId="{5D4397AB-1FCE-42A0-A353-9E544C47CFA1}" type="presOf" srcId="{9A5EF5FA-4812-49E7-B945-D76A32364BA5}" destId="{E828050A-7A4B-4110-914F-C599BEA1E77F}" srcOrd="0" destOrd="0" presId="urn:microsoft.com/office/officeart/2005/8/layout/vList5"/>
    <dgm:cxn modelId="{32984082-B120-4933-903A-ACE84A4E9D39}" type="presOf" srcId="{709F2536-E696-4C19-B9E9-1136CAEA45A3}" destId="{CD4281C3-ED0D-44C7-9222-9C993E1A703A}" srcOrd="0" destOrd="0" presId="urn:microsoft.com/office/officeart/2005/8/layout/vList5"/>
    <dgm:cxn modelId="{CFF586FC-1248-4D2D-9169-5C2AE52A3645}" srcId="{9A5EF5FA-4812-49E7-B945-D76A32364BA5}" destId="{709F2536-E696-4C19-B9E9-1136CAEA45A3}" srcOrd="5" destOrd="0" parTransId="{7A7837B2-3660-46C2-A160-77E0DBBD48A6}" sibTransId="{CD620208-3776-49CF-9EE0-2A5FD3C7B60F}"/>
    <dgm:cxn modelId="{CF257B92-DC1A-452B-BFCF-03FDDE5BF79B}" type="presParOf" srcId="{E828050A-7A4B-4110-914F-C599BEA1E77F}" destId="{0D69DE50-F9A3-406B-A266-24C343307D6F}" srcOrd="0" destOrd="0" presId="urn:microsoft.com/office/officeart/2005/8/layout/vList5"/>
    <dgm:cxn modelId="{DFF28B9E-49B6-4059-8394-4459C9D461B3}" type="presParOf" srcId="{0D69DE50-F9A3-406B-A266-24C343307D6F}" destId="{4AD99EBB-CC4C-4254-A4B1-856A72338B80}" srcOrd="0" destOrd="0" presId="urn:microsoft.com/office/officeart/2005/8/layout/vList5"/>
    <dgm:cxn modelId="{94EA4EC0-7C37-422E-9A77-5E53D0829153}" type="presParOf" srcId="{E828050A-7A4B-4110-914F-C599BEA1E77F}" destId="{7067E185-C1BB-4F3A-A803-977D93CC8DEB}" srcOrd="1" destOrd="0" presId="urn:microsoft.com/office/officeart/2005/8/layout/vList5"/>
    <dgm:cxn modelId="{325F9632-38C3-4F8D-9603-28AC099FA8CB}" type="presParOf" srcId="{E828050A-7A4B-4110-914F-C599BEA1E77F}" destId="{F87BDA8C-D2D2-4614-A679-0EEA0BB3C5DB}" srcOrd="2" destOrd="0" presId="urn:microsoft.com/office/officeart/2005/8/layout/vList5"/>
    <dgm:cxn modelId="{090F1C87-EE99-42D6-911C-670B34B2D2B5}" type="presParOf" srcId="{F87BDA8C-D2D2-4614-A679-0EEA0BB3C5DB}" destId="{E3DF69A2-0C2F-4C02-8F0D-36EEE26285A0}" srcOrd="0" destOrd="0" presId="urn:microsoft.com/office/officeart/2005/8/layout/vList5"/>
    <dgm:cxn modelId="{0AB40097-EC84-4DA3-811A-6B0DCE83135D}" type="presParOf" srcId="{E828050A-7A4B-4110-914F-C599BEA1E77F}" destId="{1DA1E697-3555-49AC-972D-71257A6D21F2}" srcOrd="3" destOrd="0" presId="urn:microsoft.com/office/officeart/2005/8/layout/vList5"/>
    <dgm:cxn modelId="{945FBBA3-936A-46CB-8E91-9DA3132EB6B0}" type="presParOf" srcId="{E828050A-7A4B-4110-914F-C599BEA1E77F}" destId="{D3403265-7785-4D55-A11F-BE09F4D2153A}" srcOrd="4" destOrd="0" presId="urn:microsoft.com/office/officeart/2005/8/layout/vList5"/>
    <dgm:cxn modelId="{11EEB53E-6469-467F-AC2E-1288EC3C6E07}" type="presParOf" srcId="{D3403265-7785-4D55-A11F-BE09F4D2153A}" destId="{5792F951-B3FB-492A-AE07-87D363AFBA90}" srcOrd="0" destOrd="0" presId="urn:microsoft.com/office/officeart/2005/8/layout/vList5"/>
    <dgm:cxn modelId="{61169697-46DF-42EA-A878-67DE01F32604}" type="presParOf" srcId="{E828050A-7A4B-4110-914F-C599BEA1E77F}" destId="{1E4ED573-F7D7-4D84-ABF9-4FE31532C721}" srcOrd="5" destOrd="0" presId="urn:microsoft.com/office/officeart/2005/8/layout/vList5"/>
    <dgm:cxn modelId="{9C4C0C29-CD56-4B32-AF71-09CBC0856DEE}" type="presParOf" srcId="{E828050A-7A4B-4110-914F-C599BEA1E77F}" destId="{E512D2B3-88F1-4E2D-9466-D4747EF9D345}" srcOrd="6" destOrd="0" presId="urn:microsoft.com/office/officeart/2005/8/layout/vList5"/>
    <dgm:cxn modelId="{B43B8305-0CE3-43BE-A9A6-C1FA005491A2}" type="presParOf" srcId="{E512D2B3-88F1-4E2D-9466-D4747EF9D345}" destId="{11CAAF68-1600-4555-82B2-0250DB0BF5EA}" srcOrd="0" destOrd="0" presId="urn:microsoft.com/office/officeart/2005/8/layout/vList5"/>
    <dgm:cxn modelId="{109BE75C-8CFA-403F-86A6-3B9218EBEDC3}" type="presParOf" srcId="{E828050A-7A4B-4110-914F-C599BEA1E77F}" destId="{1F7918AB-0940-455B-BE5F-B5D6EE8F4F48}" srcOrd="7" destOrd="0" presId="urn:microsoft.com/office/officeart/2005/8/layout/vList5"/>
    <dgm:cxn modelId="{A43D4F22-6060-4869-9B4A-224621A75FAA}" type="presParOf" srcId="{E828050A-7A4B-4110-914F-C599BEA1E77F}" destId="{8660CFA1-7861-47DA-B494-3E407701DDF2}" srcOrd="8" destOrd="0" presId="urn:microsoft.com/office/officeart/2005/8/layout/vList5"/>
    <dgm:cxn modelId="{4AE07801-224D-4E9C-B138-3649D8825095}" type="presParOf" srcId="{8660CFA1-7861-47DA-B494-3E407701DDF2}" destId="{28823B25-F0BE-4A12-BF32-A92E13F46448}" srcOrd="0" destOrd="0" presId="urn:microsoft.com/office/officeart/2005/8/layout/vList5"/>
    <dgm:cxn modelId="{2EED6A0C-0F74-40E4-9AE9-194D47D259DD}" type="presParOf" srcId="{E828050A-7A4B-4110-914F-C599BEA1E77F}" destId="{D4B9E8C7-5916-4CD8-90CA-C132658CB338}" srcOrd="9" destOrd="0" presId="urn:microsoft.com/office/officeart/2005/8/layout/vList5"/>
    <dgm:cxn modelId="{EFA67E5E-9D02-4E28-99CE-D9989A4EAE11}" type="presParOf" srcId="{E828050A-7A4B-4110-914F-C599BEA1E77F}" destId="{348B3B72-31FB-4D07-8DF2-98B9CC80C577}" srcOrd="10" destOrd="0" presId="urn:microsoft.com/office/officeart/2005/8/layout/vList5"/>
    <dgm:cxn modelId="{BFA95595-77AC-4A0A-AFEA-8308949D3B2D}" type="presParOf" srcId="{348B3B72-31FB-4D07-8DF2-98B9CC80C577}" destId="{CD4281C3-ED0D-44C7-9222-9C993E1A703A}" srcOrd="0" destOrd="0" presId="urn:microsoft.com/office/officeart/2005/8/layout/vList5"/>
    <dgm:cxn modelId="{A69AB7AA-513D-456C-BC6A-CC8091FE9F6C}" type="presParOf" srcId="{E828050A-7A4B-4110-914F-C599BEA1E77F}" destId="{49FE5A58-F7D9-4F53-9C37-E0B394E37FC2}" srcOrd="11" destOrd="0" presId="urn:microsoft.com/office/officeart/2005/8/layout/vList5"/>
    <dgm:cxn modelId="{412B6558-AEB0-4B53-856A-08C3AF908A4E}" type="presParOf" srcId="{E828050A-7A4B-4110-914F-C599BEA1E77F}" destId="{93921D9F-D6A4-4523-B53B-D39AC5E231BB}" srcOrd="12" destOrd="0" presId="urn:microsoft.com/office/officeart/2005/8/layout/vList5"/>
    <dgm:cxn modelId="{02D2F364-39F9-48E9-BF0E-3CA5559F21BC}" type="presParOf" srcId="{93921D9F-D6A4-4523-B53B-D39AC5E231BB}" destId="{42A72931-E21E-48DA-9C90-A573FCC8ED4F}"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72CC023-75DB-4E41-A54C-C36B82BBCD92}"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2C4CE5F3-993A-49C0-B06A-126A6517D165}">
      <dgm:prSet/>
      <dgm:spPr/>
      <dgm:t>
        <a:bodyPr/>
        <a:lstStyle/>
        <a:p>
          <a:pPr algn="r" rtl="1"/>
          <a:r>
            <a:rPr lang="ar-JO" dirty="0" smtClean="0"/>
            <a:t>ما هي حقوق الإنسان المباشرة، وطويلة المدى/ الإجراءات القانونية التي </a:t>
          </a:r>
          <a:r>
            <a:rPr lang="ar-JO" dirty="0" err="1" smtClean="0"/>
            <a:t>نستطيع </a:t>
          </a:r>
          <a:r>
            <a:rPr lang="ar-JO" dirty="0" smtClean="0"/>
            <a:t>(كفاعلين في مجال التعليم) أن نسهم </a:t>
          </a:r>
          <a:r>
            <a:rPr lang="ar-JO" dirty="0" err="1" smtClean="0"/>
            <a:t>فيها:</a:t>
          </a:r>
          <a:endParaRPr lang="ar-JO" dirty="0" smtClean="0"/>
        </a:p>
        <a:p>
          <a:pPr algn="r" rtl="1"/>
          <a:r>
            <a:rPr lang="ar-JO" dirty="0" smtClean="0"/>
            <a:t>- حالات الطوارئ الناشئة عن الطبيعة والبشر</a:t>
          </a:r>
        </a:p>
        <a:p>
          <a:pPr algn="r" rtl="1"/>
          <a:r>
            <a:rPr lang="ar-JO" dirty="0" smtClean="0"/>
            <a:t>- النزاعات المسلحة</a:t>
          </a:r>
        </a:p>
        <a:p>
          <a:pPr algn="r" rtl="1"/>
          <a:r>
            <a:rPr lang="ar-JO" dirty="0" smtClean="0"/>
            <a:t>ما هي الاختلافات </a:t>
          </a:r>
          <a:r>
            <a:rPr lang="ar-JO" dirty="0" err="1" smtClean="0"/>
            <a:t>الرئيسية؟</a:t>
          </a:r>
          <a:r>
            <a:rPr lang="ar-JO" dirty="0" smtClean="0"/>
            <a:t> حالات التداخل الرئيسية؟</a:t>
          </a:r>
          <a:endParaRPr lang="en-GB" dirty="0" smtClean="0"/>
        </a:p>
        <a:p>
          <a:pPr algn="l"/>
          <a:r>
            <a:rPr lang="en-GB" dirty="0" smtClean="0"/>
            <a:t>-</a:t>
          </a:r>
          <a:endParaRPr lang="en-GB" dirty="0"/>
        </a:p>
      </dgm:t>
    </dgm:pt>
    <dgm:pt modelId="{9040F89F-80BB-47E4-A4CC-137B59772DF5}" type="parTrans" cxnId="{24253298-3AFF-4AE7-8BC1-03C309DC370F}">
      <dgm:prSet/>
      <dgm:spPr/>
      <dgm:t>
        <a:bodyPr/>
        <a:lstStyle/>
        <a:p>
          <a:endParaRPr lang="en-GB"/>
        </a:p>
      </dgm:t>
    </dgm:pt>
    <dgm:pt modelId="{BC772DD4-D1F0-49C9-89D5-AE7932A7F9A4}" type="sibTrans" cxnId="{24253298-3AFF-4AE7-8BC1-03C309DC370F}">
      <dgm:prSet/>
      <dgm:spPr/>
      <dgm:t>
        <a:bodyPr/>
        <a:lstStyle/>
        <a:p>
          <a:endParaRPr lang="en-GB"/>
        </a:p>
      </dgm:t>
    </dgm:pt>
    <dgm:pt modelId="{03EFE755-A224-460B-828F-4F87DF84BBA5}" type="pres">
      <dgm:prSet presAssocID="{972CC023-75DB-4E41-A54C-C36B82BBCD92}" presName="compositeShape" presStyleCnt="0">
        <dgm:presLayoutVars>
          <dgm:chMax val="7"/>
          <dgm:dir/>
          <dgm:resizeHandles val="exact"/>
        </dgm:presLayoutVars>
      </dgm:prSet>
      <dgm:spPr/>
      <dgm:t>
        <a:bodyPr/>
        <a:lstStyle/>
        <a:p>
          <a:endParaRPr lang="en-GB"/>
        </a:p>
      </dgm:t>
    </dgm:pt>
    <dgm:pt modelId="{7CA6BC1C-D384-4FD8-A14F-20E8B1A1B7FF}" type="pres">
      <dgm:prSet presAssocID="{2C4CE5F3-993A-49C0-B06A-126A6517D165}" presName="circ1TxSh" presStyleLbl="vennNode1" presStyleIdx="0" presStyleCnt="1" custScaleX="299332"/>
      <dgm:spPr/>
      <dgm:t>
        <a:bodyPr/>
        <a:lstStyle/>
        <a:p>
          <a:endParaRPr lang="en-GB"/>
        </a:p>
      </dgm:t>
    </dgm:pt>
  </dgm:ptLst>
  <dgm:cxnLst>
    <dgm:cxn modelId="{24253298-3AFF-4AE7-8BC1-03C309DC370F}" srcId="{972CC023-75DB-4E41-A54C-C36B82BBCD92}" destId="{2C4CE5F3-993A-49C0-B06A-126A6517D165}" srcOrd="0" destOrd="0" parTransId="{9040F89F-80BB-47E4-A4CC-137B59772DF5}" sibTransId="{BC772DD4-D1F0-49C9-89D5-AE7932A7F9A4}"/>
    <dgm:cxn modelId="{88CA6513-2BFA-44DB-AC2A-F92A359D5A93}" type="presOf" srcId="{2C4CE5F3-993A-49C0-B06A-126A6517D165}" destId="{7CA6BC1C-D384-4FD8-A14F-20E8B1A1B7FF}" srcOrd="0" destOrd="0" presId="urn:microsoft.com/office/officeart/2005/8/layout/venn1"/>
    <dgm:cxn modelId="{9518F9E3-B3A4-4A3B-AA8C-C8705AF02C07}" type="presOf" srcId="{972CC023-75DB-4E41-A54C-C36B82BBCD92}" destId="{03EFE755-A224-460B-828F-4F87DF84BBA5}" srcOrd="0" destOrd="0" presId="urn:microsoft.com/office/officeart/2005/8/layout/venn1"/>
    <dgm:cxn modelId="{E9117CDF-59CC-4A59-B373-C34899115722}" type="presParOf" srcId="{03EFE755-A224-460B-828F-4F87DF84BBA5}" destId="{7CA6BC1C-D384-4FD8-A14F-20E8B1A1B7FF}"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1E41C6C-54FA-4C0B-8008-FE6A75D0442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6382C62E-4CB9-480A-9A3B-8BFC0EE334DD}">
      <dgm:prSet/>
      <dgm:spPr/>
      <dgm:t>
        <a:bodyPr/>
        <a:lstStyle/>
        <a:p>
          <a:pPr algn="r" rtl="1"/>
          <a:r>
            <a:rPr lang="ar-JO" b="1" dirty="0" smtClean="0">
              <a:solidFill>
                <a:srgbClr val="002060"/>
              </a:solidFill>
            </a:rPr>
            <a:t>الحقوق المباشرة، والحقوق طويلة المدى:</a:t>
          </a:r>
          <a:endParaRPr lang="en-GB" dirty="0">
            <a:solidFill>
              <a:srgbClr val="002060"/>
            </a:solidFill>
          </a:endParaRPr>
        </a:p>
      </dgm:t>
    </dgm:pt>
    <dgm:pt modelId="{AAAF1E30-E33B-4508-92BB-AC9F6A344904}" type="parTrans" cxnId="{642C77C4-0C08-4E71-98C9-A30239531F70}">
      <dgm:prSet/>
      <dgm:spPr/>
      <dgm:t>
        <a:bodyPr/>
        <a:lstStyle/>
        <a:p>
          <a:endParaRPr lang="en-GB"/>
        </a:p>
      </dgm:t>
    </dgm:pt>
    <dgm:pt modelId="{F8ED77ED-83A2-472C-A240-9E1DBAB556EF}" type="sibTrans" cxnId="{642C77C4-0C08-4E71-98C9-A30239531F70}">
      <dgm:prSet/>
      <dgm:spPr/>
      <dgm:t>
        <a:bodyPr/>
        <a:lstStyle/>
        <a:p>
          <a:endParaRPr lang="en-GB"/>
        </a:p>
      </dgm:t>
    </dgm:pt>
    <dgm:pt modelId="{AE6F003F-3798-4478-9C93-B74C308C8295}">
      <dgm:prSet/>
      <dgm:spPr/>
      <dgm:t>
        <a:bodyPr/>
        <a:lstStyle/>
        <a:p>
          <a:pPr algn="r" rtl="1"/>
          <a:r>
            <a:rPr lang="ar-JO" dirty="0" smtClean="0">
              <a:solidFill>
                <a:srgbClr val="002060"/>
              </a:solidFill>
            </a:rPr>
            <a:t>- إنشاء مساحات آمنة للتعلم</a:t>
          </a:r>
          <a:endParaRPr lang="en-GB" dirty="0">
            <a:solidFill>
              <a:srgbClr val="002060"/>
            </a:solidFill>
          </a:endParaRPr>
        </a:p>
      </dgm:t>
    </dgm:pt>
    <dgm:pt modelId="{481DCF55-4778-4CF5-B919-796621A3C59D}" type="parTrans" cxnId="{FE3A8F1B-FB6B-40FE-8527-A5FB241C01FB}">
      <dgm:prSet/>
      <dgm:spPr/>
      <dgm:t>
        <a:bodyPr/>
        <a:lstStyle/>
        <a:p>
          <a:endParaRPr lang="en-GB"/>
        </a:p>
      </dgm:t>
    </dgm:pt>
    <dgm:pt modelId="{D21809A6-73D0-4A41-B785-6D45E6DB34DD}" type="sibTrans" cxnId="{FE3A8F1B-FB6B-40FE-8527-A5FB241C01FB}">
      <dgm:prSet/>
      <dgm:spPr/>
      <dgm:t>
        <a:bodyPr/>
        <a:lstStyle/>
        <a:p>
          <a:endParaRPr lang="en-GB"/>
        </a:p>
      </dgm:t>
    </dgm:pt>
    <dgm:pt modelId="{9B02630A-B9D7-4EA7-9877-BD3356C50181}">
      <dgm:prSet/>
      <dgm:spPr/>
      <dgm:t>
        <a:bodyPr/>
        <a:lstStyle/>
        <a:p>
          <a:pPr algn="r" rtl="1"/>
          <a:r>
            <a:rPr lang="ar-JO" dirty="0" smtClean="0">
              <a:solidFill>
                <a:srgbClr val="002060"/>
              </a:solidFill>
            </a:rPr>
            <a:t>- تعزيز العمل المشترك بين المجموعات </a:t>
          </a:r>
          <a:r>
            <a:rPr lang="ar-JO" dirty="0" err="1" smtClean="0">
              <a:solidFill>
                <a:srgbClr val="002060"/>
              </a:solidFill>
            </a:rPr>
            <a:t>التنسيقية</a:t>
          </a:r>
          <a:endParaRPr lang="en-GB" dirty="0">
            <a:solidFill>
              <a:srgbClr val="002060"/>
            </a:solidFill>
          </a:endParaRPr>
        </a:p>
      </dgm:t>
    </dgm:pt>
    <dgm:pt modelId="{7117095B-84DA-4763-8E82-4D7D76FF7A7D}" type="parTrans" cxnId="{660BC832-A2A2-4086-AE98-7CD18EC77924}">
      <dgm:prSet/>
      <dgm:spPr/>
      <dgm:t>
        <a:bodyPr/>
        <a:lstStyle/>
        <a:p>
          <a:endParaRPr lang="en-GB"/>
        </a:p>
      </dgm:t>
    </dgm:pt>
    <dgm:pt modelId="{3021138E-FADC-4FE4-BA36-CCF8366D9EA4}" type="sibTrans" cxnId="{660BC832-A2A2-4086-AE98-7CD18EC77924}">
      <dgm:prSet/>
      <dgm:spPr/>
      <dgm:t>
        <a:bodyPr/>
        <a:lstStyle/>
        <a:p>
          <a:endParaRPr lang="en-GB"/>
        </a:p>
      </dgm:t>
    </dgm:pt>
    <dgm:pt modelId="{B456E818-4099-43A7-A1C4-7C30C96A4351}">
      <dgm:prSet/>
      <dgm:spPr/>
      <dgm:t>
        <a:bodyPr/>
        <a:lstStyle/>
        <a:p>
          <a:pPr algn="r" rtl="1"/>
          <a:r>
            <a:rPr lang="ar-JO" dirty="0" smtClean="0">
              <a:solidFill>
                <a:srgbClr val="002060"/>
              </a:solidFill>
            </a:rPr>
            <a:t>- مساعدة </a:t>
          </a:r>
          <a:r>
            <a:rPr lang="ar-JO" dirty="0" err="1" smtClean="0">
              <a:solidFill>
                <a:srgbClr val="002060"/>
              </a:solidFill>
            </a:rPr>
            <a:t>الحكومة </a:t>
          </a:r>
          <a:r>
            <a:rPr lang="ar-JO" dirty="0" smtClean="0">
              <a:solidFill>
                <a:srgbClr val="002060"/>
              </a:solidFill>
            </a:rPr>
            <a:t>(تجنب أن تحل الجهات الفاعلة مكان الجهات </a:t>
          </a:r>
          <a:r>
            <a:rPr lang="ar-JO" dirty="0" err="1" smtClean="0">
              <a:solidFill>
                <a:srgbClr val="002060"/>
              </a:solidFill>
            </a:rPr>
            <a:t>المسؤولة)</a:t>
          </a:r>
          <a:endParaRPr lang="en-GB" dirty="0">
            <a:solidFill>
              <a:srgbClr val="002060"/>
            </a:solidFill>
          </a:endParaRPr>
        </a:p>
      </dgm:t>
    </dgm:pt>
    <dgm:pt modelId="{85E2B9F5-768B-40FB-B60C-C6C5E2BBEA89}" type="parTrans" cxnId="{63B3D67E-E384-46B0-888C-B98A533C193E}">
      <dgm:prSet/>
      <dgm:spPr/>
      <dgm:t>
        <a:bodyPr/>
        <a:lstStyle/>
        <a:p>
          <a:endParaRPr lang="en-GB"/>
        </a:p>
      </dgm:t>
    </dgm:pt>
    <dgm:pt modelId="{081D3470-ABE8-4681-A523-7E7D80E62CEB}" type="sibTrans" cxnId="{63B3D67E-E384-46B0-888C-B98A533C193E}">
      <dgm:prSet/>
      <dgm:spPr/>
      <dgm:t>
        <a:bodyPr/>
        <a:lstStyle/>
        <a:p>
          <a:endParaRPr lang="en-GB"/>
        </a:p>
      </dgm:t>
    </dgm:pt>
    <dgm:pt modelId="{AFFA36A6-6C95-4563-BDBE-9D42460B57C5}">
      <dgm:prSet/>
      <dgm:spPr/>
      <dgm:t>
        <a:bodyPr/>
        <a:lstStyle/>
        <a:p>
          <a:pPr algn="r" rtl="1"/>
          <a:r>
            <a:rPr lang="ar-JO" dirty="0" smtClean="0">
              <a:solidFill>
                <a:srgbClr val="002060"/>
              </a:solidFill>
            </a:rPr>
            <a:t>- المحاربة من أجل الإبقاء على التعليم مجانيا </a:t>
          </a:r>
          <a:r>
            <a:rPr lang="ar-JO" dirty="0" err="1" smtClean="0">
              <a:solidFill>
                <a:srgbClr val="002060"/>
              </a:solidFill>
            </a:rPr>
            <a:t>وإلزاميا </a:t>
          </a:r>
          <a:r>
            <a:rPr lang="ar-JO" dirty="0" smtClean="0">
              <a:solidFill>
                <a:srgbClr val="002060"/>
              </a:solidFill>
            </a:rPr>
            <a:t>(أو استحداث ذلك</a:t>
          </a:r>
          <a:r>
            <a:rPr lang="ar-JO" dirty="0" err="1" smtClean="0">
              <a:solidFill>
                <a:srgbClr val="002060"/>
              </a:solidFill>
            </a:rPr>
            <a:t>)</a:t>
          </a:r>
          <a:endParaRPr lang="en-GB" dirty="0">
            <a:solidFill>
              <a:srgbClr val="002060"/>
            </a:solidFill>
          </a:endParaRPr>
        </a:p>
      </dgm:t>
    </dgm:pt>
    <dgm:pt modelId="{35321CD0-4BE1-4018-8DEE-5CF704650000}" type="parTrans" cxnId="{054AA5AF-B99C-4EDB-BA98-C23A598E8AF9}">
      <dgm:prSet/>
      <dgm:spPr/>
      <dgm:t>
        <a:bodyPr/>
        <a:lstStyle/>
        <a:p>
          <a:endParaRPr lang="en-GB"/>
        </a:p>
      </dgm:t>
    </dgm:pt>
    <dgm:pt modelId="{73A4AE59-DD05-491F-A9F2-7E8B72ADC348}" type="sibTrans" cxnId="{054AA5AF-B99C-4EDB-BA98-C23A598E8AF9}">
      <dgm:prSet/>
      <dgm:spPr/>
      <dgm:t>
        <a:bodyPr/>
        <a:lstStyle/>
        <a:p>
          <a:endParaRPr lang="en-GB"/>
        </a:p>
      </dgm:t>
    </dgm:pt>
    <dgm:pt modelId="{E8BC81A1-6D81-4785-93C6-2E0BE7522BC0}">
      <dgm:prSet/>
      <dgm:spPr/>
      <dgm:t>
        <a:bodyPr/>
        <a:lstStyle/>
        <a:p>
          <a:pPr algn="r" rtl="1"/>
          <a:r>
            <a:rPr lang="ar-JO" dirty="0" smtClean="0">
              <a:solidFill>
                <a:srgbClr val="002060"/>
              </a:solidFill>
            </a:rPr>
            <a:t>- المساعدة في بناء آليات قوية للمتابعة والتقويم</a:t>
          </a:r>
          <a:endParaRPr lang="en-GB" dirty="0">
            <a:solidFill>
              <a:srgbClr val="002060"/>
            </a:solidFill>
          </a:endParaRPr>
        </a:p>
      </dgm:t>
    </dgm:pt>
    <dgm:pt modelId="{BEB179FD-567F-4BEE-A842-9269610FDA8D}" type="parTrans" cxnId="{BB43421C-A27B-4142-A0BF-192C3575A8AA}">
      <dgm:prSet/>
      <dgm:spPr/>
      <dgm:t>
        <a:bodyPr/>
        <a:lstStyle/>
        <a:p>
          <a:endParaRPr lang="en-GB"/>
        </a:p>
      </dgm:t>
    </dgm:pt>
    <dgm:pt modelId="{1D2FD57F-363E-414C-B60E-F04289D27D3F}" type="sibTrans" cxnId="{BB43421C-A27B-4142-A0BF-192C3575A8AA}">
      <dgm:prSet/>
      <dgm:spPr/>
      <dgm:t>
        <a:bodyPr/>
        <a:lstStyle/>
        <a:p>
          <a:endParaRPr lang="en-GB"/>
        </a:p>
      </dgm:t>
    </dgm:pt>
    <dgm:pt modelId="{D5AB9241-4CFB-4303-AFC9-96D230209FF1}">
      <dgm:prSet/>
      <dgm:spPr/>
      <dgm:t>
        <a:bodyPr/>
        <a:lstStyle/>
        <a:p>
          <a:pPr algn="r" rtl="1"/>
          <a:r>
            <a:rPr lang="ar-JO" dirty="0" smtClean="0">
              <a:solidFill>
                <a:srgbClr val="002060"/>
              </a:solidFill>
            </a:rPr>
            <a:t>- مساعدة المنظمات غير الحكومية في التصدي للفساد، والجريمة وإساءة استخدام السلطة</a:t>
          </a:r>
          <a:endParaRPr lang="en-GB" dirty="0">
            <a:solidFill>
              <a:srgbClr val="002060"/>
            </a:solidFill>
          </a:endParaRPr>
        </a:p>
      </dgm:t>
    </dgm:pt>
    <dgm:pt modelId="{5776AFC8-9FEE-42C1-ADBF-F7E16E9A3041}" type="parTrans" cxnId="{B54DD541-3271-4308-86FA-E3DDDEA0D13D}">
      <dgm:prSet/>
      <dgm:spPr/>
      <dgm:t>
        <a:bodyPr/>
        <a:lstStyle/>
        <a:p>
          <a:endParaRPr lang="en-GB"/>
        </a:p>
      </dgm:t>
    </dgm:pt>
    <dgm:pt modelId="{24256A92-FDF1-4748-AD43-D61CD06C70B2}" type="sibTrans" cxnId="{B54DD541-3271-4308-86FA-E3DDDEA0D13D}">
      <dgm:prSet/>
      <dgm:spPr/>
      <dgm:t>
        <a:bodyPr/>
        <a:lstStyle/>
        <a:p>
          <a:endParaRPr lang="en-GB"/>
        </a:p>
      </dgm:t>
    </dgm:pt>
    <dgm:pt modelId="{8F2CBC68-53DF-41C6-A24E-40CC803C721F}">
      <dgm:prSet/>
      <dgm:spPr/>
      <dgm:t>
        <a:bodyPr/>
        <a:lstStyle/>
        <a:p>
          <a:pPr algn="r" rtl="1"/>
          <a:r>
            <a:rPr lang="ar-JO" dirty="0" smtClean="0">
              <a:solidFill>
                <a:srgbClr val="002060"/>
              </a:solidFill>
            </a:rPr>
            <a:t>- استخدام الخبرات التعليمية في الإصلاح القانوني والسياسي عند الحاجة</a:t>
          </a:r>
          <a:endParaRPr lang="en-GB" dirty="0">
            <a:solidFill>
              <a:srgbClr val="002060"/>
            </a:solidFill>
          </a:endParaRPr>
        </a:p>
      </dgm:t>
    </dgm:pt>
    <dgm:pt modelId="{70D41E4E-CFBD-4F3E-91F3-ABA2E2CA9AC8}" type="parTrans" cxnId="{863EF116-DC14-4AD0-8AA0-4A48C1D235A4}">
      <dgm:prSet/>
      <dgm:spPr/>
      <dgm:t>
        <a:bodyPr/>
        <a:lstStyle/>
        <a:p>
          <a:endParaRPr lang="en-GB"/>
        </a:p>
      </dgm:t>
    </dgm:pt>
    <dgm:pt modelId="{622E37A5-16C0-47D9-9BC4-7CD7F2A7D6EF}" type="sibTrans" cxnId="{863EF116-DC14-4AD0-8AA0-4A48C1D235A4}">
      <dgm:prSet/>
      <dgm:spPr/>
      <dgm:t>
        <a:bodyPr/>
        <a:lstStyle/>
        <a:p>
          <a:endParaRPr lang="en-GB"/>
        </a:p>
      </dgm:t>
    </dgm:pt>
    <dgm:pt modelId="{E8834461-80EE-43D4-95CB-0C9DE244B1B2}">
      <dgm:prSet/>
      <dgm:spPr/>
      <dgm:t>
        <a:bodyPr/>
        <a:lstStyle/>
        <a:p>
          <a:pPr algn="r" rtl="1"/>
          <a:r>
            <a:rPr lang="ar-JO" dirty="0" smtClean="0">
              <a:solidFill>
                <a:srgbClr val="002060"/>
              </a:solidFill>
            </a:rPr>
            <a:t>- تحديد وتمكين المجموعات </a:t>
          </a:r>
          <a:r>
            <a:rPr lang="ar-JO" dirty="0" err="1" smtClean="0">
              <a:solidFill>
                <a:srgbClr val="002060"/>
              </a:solidFill>
            </a:rPr>
            <a:t>المهمشة</a:t>
          </a:r>
          <a:r>
            <a:rPr lang="ar-JO" dirty="0" smtClean="0">
              <a:solidFill>
                <a:srgbClr val="002060"/>
              </a:solidFill>
            </a:rPr>
            <a:t> لتتمكن من التعبير عن حقوقها والمطالبة فيها</a:t>
          </a:r>
          <a:endParaRPr lang="en-GB" dirty="0">
            <a:solidFill>
              <a:srgbClr val="002060"/>
            </a:solidFill>
          </a:endParaRPr>
        </a:p>
      </dgm:t>
    </dgm:pt>
    <dgm:pt modelId="{60B0816D-B59F-4732-BD1C-CA4F76C12DC0}" type="parTrans" cxnId="{9C58C03A-7CF4-4B6C-B8BE-887A19D9E52D}">
      <dgm:prSet/>
      <dgm:spPr/>
      <dgm:t>
        <a:bodyPr/>
        <a:lstStyle/>
        <a:p>
          <a:endParaRPr lang="en-GB"/>
        </a:p>
      </dgm:t>
    </dgm:pt>
    <dgm:pt modelId="{38F36A6E-9B27-4C75-B202-86F6A671875A}" type="sibTrans" cxnId="{9C58C03A-7CF4-4B6C-B8BE-887A19D9E52D}">
      <dgm:prSet/>
      <dgm:spPr/>
      <dgm:t>
        <a:bodyPr/>
        <a:lstStyle/>
        <a:p>
          <a:endParaRPr lang="en-GB"/>
        </a:p>
      </dgm:t>
    </dgm:pt>
    <dgm:pt modelId="{5DD3EA46-81FD-4D2F-BD03-2F53B08E3A93}">
      <dgm:prSet/>
      <dgm:spPr/>
      <dgm:t>
        <a:bodyPr/>
        <a:lstStyle/>
        <a:p>
          <a:pPr algn="r" rtl="1"/>
          <a:r>
            <a:rPr lang="ar-JO" dirty="0" smtClean="0">
              <a:solidFill>
                <a:srgbClr val="002060"/>
              </a:solidFill>
            </a:rPr>
            <a:t>- تعزيز الحد من المخاطر في حالات الطوارئ وجهود إعادة البناء بشكل أفضل</a:t>
          </a:r>
          <a:endParaRPr lang="en-GB" dirty="0">
            <a:solidFill>
              <a:srgbClr val="002060"/>
            </a:solidFill>
          </a:endParaRPr>
        </a:p>
      </dgm:t>
    </dgm:pt>
    <dgm:pt modelId="{3D00E003-AAED-4058-8747-280BADA00094}" type="parTrans" cxnId="{E2825EF5-FDE9-4ADC-B1D8-DCDAF4F8FB4A}">
      <dgm:prSet/>
      <dgm:spPr/>
      <dgm:t>
        <a:bodyPr/>
        <a:lstStyle/>
        <a:p>
          <a:endParaRPr lang="en-GB"/>
        </a:p>
      </dgm:t>
    </dgm:pt>
    <dgm:pt modelId="{016BB246-EC7D-4E82-88DC-0455F7BFA406}" type="sibTrans" cxnId="{E2825EF5-FDE9-4ADC-B1D8-DCDAF4F8FB4A}">
      <dgm:prSet/>
      <dgm:spPr/>
      <dgm:t>
        <a:bodyPr/>
        <a:lstStyle/>
        <a:p>
          <a:endParaRPr lang="en-GB"/>
        </a:p>
      </dgm:t>
    </dgm:pt>
    <dgm:pt modelId="{1B765AD3-1B94-4E3A-86BE-174C5F7C0325}" type="pres">
      <dgm:prSet presAssocID="{01E41C6C-54FA-4C0B-8008-FE6A75D0442A}" presName="Name0" presStyleCnt="0">
        <dgm:presLayoutVars>
          <dgm:dir/>
          <dgm:animLvl val="lvl"/>
          <dgm:resizeHandles val="exact"/>
        </dgm:presLayoutVars>
      </dgm:prSet>
      <dgm:spPr/>
      <dgm:t>
        <a:bodyPr/>
        <a:lstStyle/>
        <a:p>
          <a:endParaRPr lang="en-GB"/>
        </a:p>
      </dgm:t>
    </dgm:pt>
    <dgm:pt modelId="{46AFD211-6936-45E8-AA01-5117F1D06D75}" type="pres">
      <dgm:prSet presAssocID="{6382C62E-4CB9-480A-9A3B-8BFC0EE334DD}" presName="linNode" presStyleCnt="0"/>
      <dgm:spPr/>
    </dgm:pt>
    <dgm:pt modelId="{3AE81BC4-4932-4964-823F-BF4A0AA78585}" type="pres">
      <dgm:prSet presAssocID="{6382C62E-4CB9-480A-9A3B-8BFC0EE334DD}" presName="parentText" presStyleLbl="node1" presStyleIdx="0" presStyleCnt="10" custScaleX="261879" custScaleY="136041" custLinFactNeighborX="-935" custLinFactNeighborY="-4102">
        <dgm:presLayoutVars>
          <dgm:chMax val="1"/>
          <dgm:bulletEnabled val="1"/>
        </dgm:presLayoutVars>
      </dgm:prSet>
      <dgm:spPr/>
      <dgm:t>
        <a:bodyPr/>
        <a:lstStyle/>
        <a:p>
          <a:endParaRPr lang="en-GB"/>
        </a:p>
      </dgm:t>
    </dgm:pt>
    <dgm:pt modelId="{033EF722-B824-4EBE-B985-CA38A5EE599A}" type="pres">
      <dgm:prSet presAssocID="{F8ED77ED-83A2-472C-A240-9E1DBAB556EF}" presName="sp" presStyleCnt="0"/>
      <dgm:spPr/>
    </dgm:pt>
    <dgm:pt modelId="{6488213B-BC8E-418A-873A-3C4F77105AAC}" type="pres">
      <dgm:prSet presAssocID="{AE6F003F-3798-4478-9C93-B74C308C8295}" presName="linNode" presStyleCnt="0"/>
      <dgm:spPr/>
    </dgm:pt>
    <dgm:pt modelId="{F2F568D0-EC5C-4683-8343-EE61A2A5D04F}" type="pres">
      <dgm:prSet presAssocID="{AE6F003F-3798-4478-9C93-B74C308C8295}" presName="parentText" presStyleLbl="node1" presStyleIdx="1" presStyleCnt="10" custScaleX="261879" custScaleY="136041" custLinFactNeighborX="-935" custLinFactNeighborY="-4102">
        <dgm:presLayoutVars>
          <dgm:chMax val="1"/>
          <dgm:bulletEnabled val="1"/>
        </dgm:presLayoutVars>
      </dgm:prSet>
      <dgm:spPr/>
      <dgm:t>
        <a:bodyPr/>
        <a:lstStyle/>
        <a:p>
          <a:endParaRPr lang="en-GB"/>
        </a:p>
      </dgm:t>
    </dgm:pt>
    <dgm:pt modelId="{FA8EF2A4-2C2E-48A6-8BA7-3E020522B1AA}" type="pres">
      <dgm:prSet presAssocID="{D21809A6-73D0-4A41-B785-6D45E6DB34DD}" presName="sp" presStyleCnt="0"/>
      <dgm:spPr/>
    </dgm:pt>
    <dgm:pt modelId="{958488C1-0984-458B-A658-1A763BD5EECE}" type="pres">
      <dgm:prSet presAssocID="{9B02630A-B9D7-4EA7-9877-BD3356C50181}" presName="linNode" presStyleCnt="0"/>
      <dgm:spPr/>
    </dgm:pt>
    <dgm:pt modelId="{3C994674-7A03-4F1A-8325-319A3A8310F5}" type="pres">
      <dgm:prSet presAssocID="{9B02630A-B9D7-4EA7-9877-BD3356C50181}" presName="parentText" presStyleLbl="node1" presStyleIdx="2" presStyleCnt="10" custScaleX="261879" custScaleY="136041" custLinFactNeighborX="-935" custLinFactNeighborY="-4102">
        <dgm:presLayoutVars>
          <dgm:chMax val="1"/>
          <dgm:bulletEnabled val="1"/>
        </dgm:presLayoutVars>
      </dgm:prSet>
      <dgm:spPr/>
      <dgm:t>
        <a:bodyPr/>
        <a:lstStyle/>
        <a:p>
          <a:endParaRPr lang="en-GB"/>
        </a:p>
      </dgm:t>
    </dgm:pt>
    <dgm:pt modelId="{10D3F75B-F025-4783-B403-15AF48D3DE5F}" type="pres">
      <dgm:prSet presAssocID="{3021138E-FADC-4FE4-BA36-CCF8366D9EA4}" presName="sp" presStyleCnt="0"/>
      <dgm:spPr/>
    </dgm:pt>
    <dgm:pt modelId="{76386864-74A7-458A-ACD2-D4AEAF6399F7}" type="pres">
      <dgm:prSet presAssocID="{B456E818-4099-43A7-A1C4-7C30C96A4351}" presName="linNode" presStyleCnt="0"/>
      <dgm:spPr/>
    </dgm:pt>
    <dgm:pt modelId="{F27B7CD8-D23E-4719-9522-799625ECFF50}" type="pres">
      <dgm:prSet presAssocID="{B456E818-4099-43A7-A1C4-7C30C96A4351}" presName="parentText" presStyleLbl="node1" presStyleIdx="3" presStyleCnt="10" custScaleX="261879" custScaleY="136041" custLinFactNeighborX="-935" custLinFactNeighborY="-4102">
        <dgm:presLayoutVars>
          <dgm:chMax val="1"/>
          <dgm:bulletEnabled val="1"/>
        </dgm:presLayoutVars>
      </dgm:prSet>
      <dgm:spPr/>
      <dgm:t>
        <a:bodyPr/>
        <a:lstStyle/>
        <a:p>
          <a:endParaRPr lang="en-GB"/>
        </a:p>
      </dgm:t>
    </dgm:pt>
    <dgm:pt modelId="{67E38632-4766-4D4D-A470-87FDA5398C31}" type="pres">
      <dgm:prSet presAssocID="{081D3470-ABE8-4681-A523-7E7D80E62CEB}" presName="sp" presStyleCnt="0"/>
      <dgm:spPr/>
    </dgm:pt>
    <dgm:pt modelId="{5B34482C-DB70-4BA7-9690-18EEE0D06C59}" type="pres">
      <dgm:prSet presAssocID="{AFFA36A6-6C95-4563-BDBE-9D42460B57C5}" presName="linNode" presStyleCnt="0"/>
      <dgm:spPr/>
    </dgm:pt>
    <dgm:pt modelId="{45808887-08DD-40C7-BA7C-86EC3F4FB4B3}" type="pres">
      <dgm:prSet presAssocID="{AFFA36A6-6C95-4563-BDBE-9D42460B57C5}" presName="parentText" presStyleLbl="node1" presStyleIdx="4" presStyleCnt="10" custScaleX="261879" custScaleY="136041" custLinFactNeighborX="-935" custLinFactNeighborY="-4102">
        <dgm:presLayoutVars>
          <dgm:chMax val="1"/>
          <dgm:bulletEnabled val="1"/>
        </dgm:presLayoutVars>
      </dgm:prSet>
      <dgm:spPr/>
      <dgm:t>
        <a:bodyPr/>
        <a:lstStyle/>
        <a:p>
          <a:endParaRPr lang="en-GB"/>
        </a:p>
      </dgm:t>
    </dgm:pt>
    <dgm:pt modelId="{A4B65345-E52C-4CD7-9A00-2FA8D692BCE6}" type="pres">
      <dgm:prSet presAssocID="{73A4AE59-DD05-491F-A9F2-7E8B72ADC348}" presName="sp" presStyleCnt="0"/>
      <dgm:spPr/>
    </dgm:pt>
    <dgm:pt modelId="{FD963E94-D98F-45D4-AA6B-A7D49778C2D7}" type="pres">
      <dgm:prSet presAssocID="{E8BC81A1-6D81-4785-93C6-2E0BE7522BC0}" presName="linNode" presStyleCnt="0"/>
      <dgm:spPr/>
    </dgm:pt>
    <dgm:pt modelId="{ACA78F41-F9FC-4666-8C65-3A714180BE94}" type="pres">
      <dgm:prSet presAssocID="{E8BC81A1-6D81-4785-93C6-2E0BE7522BC0}" presName="parentText" presStyleLbl="node1" presStyleIdx="5" presStyleCnt="10" custScaleX="261879" custScaleY="136041" custLinFactNeighborX="-935" custLinFactNeighborY="-4102">
        <dgm:presLayoutVars>
          <dgm:chMax val="1"/>
          <dgm:bulletEnabled val="1"/>
        </dgm:presLayoutVars>
      </dgm:prSet>
      <dgm:spPr/>
      <dgm:t>
        <a:bodyPr/>
        <a:lstStyle/>
        <a:p>
          <a:endParaRPr lang="en-GB"/>
        </a:p>
      </dgm:t>
    </dgm:pt>
    <dgm:pt modelId="{EC0EAA55-94C8-409D-8092-DECF57701D22}" type="pres">
      <dgm:prSet presAssocID="{1D2FD57F-363E-414C-B60E-F04289D27D3F}" presName="sp" presStyleCnt="0"/>
      <dgm:spPr/>
    </dgm:pt>
    <dgm:pt modelId="{1C8E016E-1D48-44BA-B1E2-DAA18B0859F8}" type="pres">
      <dgm:prSet presAssocID="{D5AB9241-4CFB-4303-AFC9-96D230209FF1}" presName="linNode" presStyleCnt="0"/>
      <dgm:spPr/>
    </dgm:pt>
    <dgm:pt modelId="{FDD80164-681B-4939-969C-1BFC551438F7}" type="pres">
      <dgm:prSet presAssocID="{D5AB9241-4CFB-4303-AFC9-96D230209FF1}" presName="parentText" presStyleLbl="node1" presStyleIdx="6" presStyleCnt="10" custScaleX="261879" custScaleY="136041" custLinFactNeighborX="-935" custLinFactNeighborY="-4102">
        <dgm:presLayoutVars>
          <dgm:chMax val="1"/>
          <dgm:bulletEnabled val="1"/>
        </dgm:presLayoutVars>
      </dgm:prSet>
      <dgm:spPr/>
      <dgm:t>
        <a:bodyPr/>
        <a:lstStyle/>
        <a:p>
          <a:endParaRPr lang="en-GB"/>
        </a:p>
      </dgm:t>
    </dgm:pt>
    <dgm:pt modelId="{E5F18DD6-8255-4584-8E89-6E3FE634FD34}" type="pres">
      <dgm:prSet presAssocID="{24256A92-FDF1-4748-AD43-D61CD06C70B2}" presName="sp" presStyleCnt="0"/>
      <dgm:spPr/>
    </dgm:pt>
    <dgm:pt modelId="{1DE22DE0-AFFF-4D7D-B5A0-1CB76F5E5D76}" type="pres">
      <dgm:prSet presAssocID="{8F2CBC68-53DF-41C6-A24E-40CC803C721F}" presName="linNode" presStyleCnt="0"/>
      <dgm:spPr/>
    </dgm:pt>
    <dgm:pt modelId="{072F2D67-8CEB-4170-9EED-D2D65BA42DA1}" type="pres">
      <dgm:prSet presAssocID="{8F2CBC68-53DF-41C6-A24E-40CC803C721F}" presName="parentText" presStyleLbl="node1" presStyleIdx="7" presStyleCnt="10" custScaleX="261879" custScaleY="136041" custLinFactNeighborX="-935" custLinFactNeighborY="-4102">
        <dgm:presLayoutVars>
          <dgm:chMax val="1"/>
          <dgm:bulletEnabled val="1"/>
        </dgm:presLayoutVars>
      </dgm:prSet>
      <dgm:spPr/>
      <dgm:t>
        <a:bodyPr/>
        <a:lstStyle/>
        <a:p>
          <a:endParaRPr lang="en-GB"/>
        </a:p>
      </dgm:t>
    </dgm:pt>
    <dgm:pt modelId="{DEC2B22C-A7C6-4414-940F-D85659879220}" type="pres">
      <dgm:prSet presAssocID="{622E37A5-16C0-47D9-9BC4-7CD7F2A7D6EF}" presName="sp" presStyleCnt="0"/>
      <dgm:spPr/>
    </dgm:pt>
    <dgm:pt modelId="{22C943FE-26A5-48C0-B8ED-160EC4A638D0}" type="pres">
      <dgm:prSet presAssocID="{E8834461-80EE-43D4-95CB-0C9DE244B1B2}" presName="linNode" presStyleCnt="0"/>
      <dgm:spPr/>
    </dgm:pt>
    <dgm:pt modelId="{09875B32-BAFB-4795-ADB0-6AE4CE0CD91F}" type="pres">
      <dgm:prSet presAssocID="{E8834461-80EE-43D4-95CB-0C9DE244B1B2}" presName="parentText" presStyleLbl="node1" presStyleIdx="8" presStyleCnt="10" custScaleX="261879" custScaleY="136041" custLinFactNeighborX="-935" custLinFactNeighborY="-4102">
        <dgm:presLayoutVars>
          <dgm:chMax val="1"/>
          <dgm:bulletEnabled val="1"/>
        </dgm:presLayoutVars>
      </dgm:prSet>
      <dgm:spPr/>
      <dgm:t>
        <a:bodyPr/>
        <a:lstStyle/>
        <a:p>
          <a:endParaRPr lang="en-GB"/>
        </a:p>
      </dgm:t>
    </dgm:pt>
    <dgm:pt modelId="{F5EFD5D1-B4C4-4D50-8FD6-46A034F5F0B7}" type="pres">
      <dgm:prSet presAssocID="{38F36A6E-9B27-4C75-B202-86F6A671875A}" presName="sp" presStyleCnt="0"/>
      <dgm:spPr/>
    </dgm:pt>
    <dgm:pt modelId="{56B12D22-6D7E-4167-AE24-DFD9526F76A6}" type="pres">
      <dgm:prSet presAssocID="{5DD3EA46-81FD-4D2F-BD03-2F53B08E3A93}" presName="linNode" presStyleCnt="0"/>
      <dgm:spPr/>
    </dgm:pt>
    <dgm:pt modelId="{DF4CF25D-FDE0-4DC2-9413-70893B561CA6}" type="pres">
      <dgm:prSet presAssocID="{5DD3EA46-81FD-4D2F-BD03-2F53B08E3A93}" presName="parentText" presStyleLbl="node1" presStyleIdx="9" presStyleCnt="10" custScaleX="261879" custScaleY="136041" custLinFactNeighborX="-935" custLinFactNeighborY="-4102">
        <dgm:presLayoutVars>
          <dgm:chMax val="1"/>
          <dgm:bulletEnabled val="1"/>
        </dgm:presLayoutVars>
      </dgm:prSet>
      <dgm:spPr/>
      <dgm:t>
        <a:bodyPr/>
        <a:lstStyle/>
        <a:p>
          <a:endParaRPr lang="en-GB"/>
        </a:p>
      </dgm:t>
    </dgm:pt>
  </dgm:ptLst>
  <dgm:cxnLst>
    <dgm:cxn modelId="{B54DD541-3271-4308-86FA-E3DDDEA0D13D}" srcId="{01E41C6C-54FA-4C0B-8008-FE6A75D0442A}" destId="{D5AB9241-4CFB-4303-AFC9-96D230209FF1}" srcOrd="6" destOrd="0" parTransId="{5776AFC8-9FEE-42C1-ADBF-F7E16E9A3041}" sibTransId="{24256A92-FDF1-4748-AD43-D61CD06C70B2}"/>
    <dgm:cxn modelId="{7AAA6594-8A7A-4496-BC50-24B541BD7A89}" type="presOf" srcId="{D5AB9241-4CFB-4303-AFC9-96D230209FF1}" destId="{FDD80164-681B-4939-969C-1BFC551438F7}" srcOrd="0" destOrd="0" presId="urn:microsoft.com/office/officeart/2005/8/layout/vList5"/>
    <dgm:cxn modelId="{C95DB561-24FD-4DDD-88B7-2528055DE4EA}" type="presOf" srcId="{6382C62E-4CB9-480A-9A3B-8BFC0EE334DD}" destId="{3AE81BC4-4932-4964-823F-BF4A0AA78585}" srcOrd="0" destOrd="0" presId="urn:microsoft.com/office/officeart/2005/8/layout/vList5"/>
    <dgm:cxn modelId="{AADE945C-5817-4F79-8258-794D856F3DA5}" type="presOf" srcId="{5DD3EA46-81FD-4D2F-BD03-2F53B08E3A93}" destId="{DF4CF25D-FDE0-4DC2-9413-70893B561CA6}" srcOrd="0" destOrd="0" presId="urn:microsoft.com/office/officeart/2005/8/layout/vList5"/>
    <dgm:cxn modelId="{9C58C03A-7CF4-4B6C-B8BE-887A19D9E52D}" srcId="{01E41C6C-54FA-4C0B-8008-FE6A75D0442A}" destId="{E8834461-80EE-43D4-95CB-0C9DE244B1B2}" srcOrd="8" destOrd="0" parTransId="{60B0816D-B59F-4732-BD1C-CA4F76C12DC0}" sibTransId="{38F36A6E-9B27-4C75-B202-86F6A671875A}"/>
    <dgm:cxn modelId="{FCAF99AB-C2BE-4231-ABB6-F18F187497B2}" type="presOf" srcId="{01E41C6C-54FA-4C0B-8008-FE6A75D0442A}" destId="{1B765AD3-1B94-4E3A-86BE-174C5F7C0325}" srcOrd="0" destOrd="0" presId="urn:microsoft.com/office/officeart/2005/8/layout/vList5"/>
    <dgm:cxn modelId="{863EF116-DC14-4AD0-8AA0-4A48C1D235A4}" srcId="{01E41C6C-54FA-4C0B-8008-FE6A75D0442A}" destId="{8F2CBC68-53DF-41C6-A24E-40CC803C721F}" srcOrd="7" destOrd="0" parTransId="{70D41E4E-CFBD-4F3E-91F3-ABA2E2CA9AC8}" sibTransId="{622E37A5-16C0-47D9-9BC4-7CD7F2A7D6EF}"/>
    <dgm:cxn modelId="{642C77C4-0C08-4E71-98C9-A30239531F70}" srcId="{01E41C6C-54FA-4C0B-8008-FE6A75D0442A}" destId="{6382C62E-4CB9-480A-9A3B-8BFC0EE334DD}" srcOrd="0" destOrd="0" parTransId="{AAAF1E30-E33B-4508-92BB-AC9F6A344904}" sibTransId="{F8ED77ED-83A2-472C-A240-9E1DBAB556EF}"/>
    <dgm:cxn modelId="{E2825EF5-FDE9-4ADC-B1D8-DCDAF4F8FB4A}" srcId="{01E41C6C-54FA-4C0B-8008-FE6A75D0442A}" destId="{5DD3EA46-81FD-4D2F-BD03-2F53B08E3A93}" srcOrd="9" destOrd="0" parTransId="{3D00E003-AAED-4058-8747-280BADA00094}" sibTransId="{016BB246-EC7D-4E82-88DC-0455F7BFA406}"/>
    <dgm:cxn modelId="{7EDB819B-44D3-4109-957A-C297CA268C91}" type="presOf" srcId="{AE6F003F-3798-4478-9C93-B74C308C8295}" destId="{F2F568D0-EC5C-4683-8343-EE61A2A5D04F}" srcOrd="0" destOrd="0" presId="urn:microsoft.com/office/officeart/2005/8/layout/vList5"/>
    <dgm:cxn modelId="{4FCF0014-633C-470C-B966-3885F6DF0B67}" type="presOf" srcId="{AFFA36A6-6C95-4563-BDBE-9D42460B57C5}" destId="{45808887-08DD-40C7-BA7C-86EC3F4FB4B3}" srcOrd="0" destOrd="0" presId="urn:microsoft.com/office/officeart/2005/8/layout/vList5"/>
    <dgm:cxn modelId="{054AA5AF-B99C-4EDB-BA98-C23A598E8AF9}" srcId="{01E41C6C-54FA-4C0B-8008-FE6A75D0442A}" destId="{AFFA36A6-6C95-4563-BDBE-9D42460B57C5}" srcOrd="4" destOrd="0" parTransId="{35321CD0-4BE1-4018-8DEE-5CF704650000}" sibTransId="{73A4AE59-DD05-491F-A9F2-7E8B72ADC348}"/>
    <dgm:cxn modelId="{660BC832-A2A2-4086-AE98-7CD18EC77924}" srcId="{01E41C6C-54FA-4C0B-8008-FE6A75D0442A}" destId="{9B02630A-B9D7-4EA7-9877-BD3356C50181}" srcOrd="2" destOrd="0" parTransId="{7117095B-84DA-4763-8E82-4D7D76FF7A7D}" sibTransId="{3021138E-FADC-4FE4-BA36-CCF8366D9EA4}"/>
    <dgm:cxn modelId="{C62A33A2-7016-4B08-A97B-97881029E213}" type="presOf" srcId="{E8834461-80EE-43D4-95CB-0C9DE244B1B2}" destId="{09875B32-BAFB-4795-ADB0-6AE4CE0CD91F}" srcOrd="0" destOrd="0" presId="urn:microsoft.com/office/officeart/2005/8/layout/vList5"/>
    <dgm:cxn modelId="{85AED2FB-5169-4C4F-A41D-2E829F24C3EA}" type="presOf" srcId="{E8BC81A1-6D81-4785-93C6-2E0BE7522BC0}" destId="{ACA78F41-F9FC-4666-8C65-3A714180BE94}" srcOrd="0" destOrd="0" presId="urn:microsoft.com/office/officeart/2005/8/layout/vList5"/>
    <dgm:cxn modelId="{E0CE825E-C130-4C18-A62B-7C034C56DA02}" type="presOf" srcId="{B456E818-4099-43A7-A1C4-7C30C96A4351}" destId="{F27B7CD8-D23E-4719-9522-799625ECFF50}" srcOrd="0" destOrd="0" presId="urn:microsoft.com/office/officeart/2005/8/layout/vList5"/>
    <dgm:cxn modelId="{63B3D67E-E384-46B0-888C-B98A533C193E}" srcId="{01E41C6C-54FA-4C0B-8008-FE6A75D0442A}" destId="{B456E818-4099-43A7-A1C4-7C30C96A4351}" srcOrd="3" destOrd="0" parTransId="{85E2B9F5-768B-40FB-B60C-C6C5E2BBEA89}" sibTransId="{081D3470-ABE8-4681-A523-7E7D80E62CEB}"/>
    <dgm:cxn modelId="{E0E5748C-BFE1-419F-8D2D-139DEE4B9625}" type="presOf" srcId="{9B02630A-B9D7-4EA7-9877-BD3356C50181}" destId="{3C994674-7A03-4F1A-8325-319A3A8310F5}" srcOrd="0" destOrd="0" presId="urn:microsoft.com/office/officeart/2005/8/layout/vList5"/>
    <dgm:cxn modelId="{FE3A8F1B-FB6B-40FE-8527-A5FB241C01FB}" srcId="{01E41C6C-54FA-4C0B-8008-FE6A75D0442A}" destId="{AE6F003F-3798-4478-9C93-B74C308C8295}" srcOrd="1" destOrd="0" parTransId="{481DCF55-4778-4CF5-B919-796621A3C59D}" sibTransId="{D21809A6-73D0-4A41-B785-6D45E6DB34DD}"/>
    <dgm:cxn modelId="{BB43421C-A27B-4142-A0BF-192C3575A8AA}" srcId="{01E41C6C-54FA-4C0B-8008-FE6A75D0442A}" destId="{E8BC81A1-6D81-4785-93C6-2E0BE7522BC0}" srcOrd="5" destOrd="0" parTransId="{BEB179FD-567F-4BEE-A842-9269610FDA8D}" sibTransId="{1D2FD57F-363E-414C-B60E-F04289D27D3F}"/>
    <dgm:cxn modelId="{807F9274-EEA4-4A50-ACD3-C5DF0D273AC4}" type="presOf" srcId="{8F2CBC68-53DF-41C6-A24E-40CC803C721F}" destId="{072F2D67-8CEB-4170-9EED-D2D65BA42DA1}" srcOrd="0" destOrd="0" presId="urn:microsoft.com/office/officeart/2005/8/layout/vList5"/>
    <dgm:cxn modelId="{7366ACF0-63BC-4571-8617-D81A095E8F03}" type="presParOf" srcId="{1B765AD3-1B94-4E3A-86BE-174C5F7C0325}" destId="{46AFD211-6936-45E8-AA01-5117F1D06D75}" srcOrd="0" destOrd="0" presId="urn:microsoft.com/office/officeart/2005/8/layout/vList5"/>
    <dgm:cxn modelId="{9379DEE6-CAFD-4991-BEC6-FADAA3B8B6D7}" type="presParOf" srcId="{46AFD211-6936-45E8-AA01-5117F1D06D75}" destId="{3AE81BC4-4932-4964-823F-BF4A0AA78585}" srcOrd="0" destOrd="0" presId="urn:microsoft.com/office/officeart/2005/8/layout/vList5"/>
    <dgm:cxn modelId="{7E85176E-B5ED-4B05-8E86-290187BCFFFE}" type="presParOf" srcId="{1B765AD3-1B94-4E3A-86BE-174C5F7C0325}" destId="{033EF722-B824-4EBE-B985-CA38A5EE599A}" srcOrd="1" destOrd="0" presId="urn:microsoft.com/office/officeart/2005/8/layout/vList5"/>
    <dgm:cxn modelId="{D7F1F964-DF99-46BE-962A-73D69D11288C}" type="presParOf" srcId="{1B765AD3-1B94-4E3A-86BE-174C5F7C0325}" destId="{6488213B-BC8E-418A-873A-3C4F77105AAC}" srcOrd="2" destOrd="0" presId="urn:microsoft.com/office/officeart/2005/8/layout/vList5"/>
    <dgm:cxn modelId="{F74149CF-6C08-41F3-9E5E-B4BEA8DC8DA3}" type="presParOf" srcId="{6488213B-BC8E-418A-873A-3C4F77105AAC}" destId="{F2F568D0-EC5C-4683-8343-EE61A2A5D04F}" srcOrd="0" destOrd="0" presId="urn:microsoft.com/office/officeart/2005/8/layout/vList5"/>
    <dgm:cxn modelId="{3B8A6393-A71A-452A-9265-5CE05876C9BF}" type="presParOf" srcId="{1B765AD3-1B94-4E3A-86BE-174C5F7C0325}" destId="{FA8EF2A4-2C2E-48A6-8BA7-3E020522B1AA}" srcOrd="3" destOrd="0" presId="urn:microsoft.com/office/officeart/2005/8/layout/vList5"/>
    <dgm:cxn modelId="{2B951E3E-B14D-45C6-BF24-89E061B2C14B}" type="presParOf" srcId="{1B765AD3-1B94-4E3A-86BE-174C5F7C0325}" destId="{958488C1-0984-458B-A658-1A763BD5EECE}" srcOrd="4" destOrd="0" presId="urn:microsoft.com/office/officeart/2005/8/layout/vList5"/>
    <dgm:cxn modelId="{0B0276D3-CC0A-4C9D-8E35-9C071F0FB474}" type="presParOf" srcId="{958488C1-0984-458B-A658-1A763BD5EECE}" destId="{3C994674-7A03-4F1A-8325-319A3A8310F5}" srcOrd="0" destOrd="0" presId="urn:microsoft.com/office/officeart/2005/8/layout/vList5"/>
    <dgm:cxn modelId="{4A2DAA82-93B1-427D-BC5F-3C247587170A}" type="presParOf" srcId="{1B765AD3-1B94-4E3A-86BE-174C5F7C0325}" destId="{10D3F75B-F025-4783-B403-15AF48D3DE5F}" srcOrd="5" destOrd="0" presId="urn:microsoft.com/office/officeart/2005/8/layout/vList5"/>
    <dgm:cxn modelId="{2854B5DD-BCBE-4C9B-9B06-5795ACFFEF7E}" type="presParOf" srcId="{1B765AD3-1B94-4E3A-86BE-174C5F7C0325}" destId="{76386864-74A7-458A-ACD2-D4AEAF6399F7}" srcOrd="6" destOrd="0" presId="urn:microsoft.com/office/officeart/2005/8/layout/vList5"/>
    <dgm:cxn modelId="{D044F076-79D6-4D9D-A038-A8394EE88132}" type="presParOf" srcId="{76386864-74A7-458A-ACD2-D4AEAF6399F7}" destId="{F27B7CD8-D23E-4719-9522-799625ECFF50}" srcOrd="0" destOrd="0" presId="urn:microsoft.com/office/officeart/2005/8/layout/vList5"/>
    <dgm:cxn modelId="{4080B2D1-5B4F-4BCB-9F49-7926FBDDC31B}" type="presParOf" srcId="{1B765AD3-1B94-4E3A-86BE-174C5F7C0325}" destId="{67E38632-4766-4D4D-A470-87FDA5398C31}" srcOrd="7" destOrd="0" presId="urn:microsoft.com/office/officeart/2005/8/layout/vList5"/>
    <dgm:cxn modelId="{4AB839D5-5076-4AE3-AA45-42F5F68A34C6}" type="presParOf" srcId="{1B765AD3-1B94-4E3A-86BE-174C5F7C0325}" destId="{5B34482C-DB70-4BA7-9690-18EEE0D06C59}" srcOrd="8" destOrd="0" presId="urn:microsoft.com/office/officeart/2005/8/layout/vList5"/>
    <dgm:cxn modelId="{182516FA-7591-4663-A097-345EB64DBBD5}" type="presParOf" srcId="{5B34482C-DB70-4BA7-9690-18EEE0D06C59}" destId="{45808887-08DD-40C7-BA7C-86EC3F4FB4B3}" srcOrd="0" destOrd="0" presId="urn:microsoft.com/office/officeart/2005/8/layout/vList5"/>
    <dgm:cxn modelId="{A753270A-AC09-4102-B8ED-7594080127BC}" type="presParOf" srcId="{1B765AD3-1B94-4E3A-86BE-174C5F7C0325}" destId="{A4B65345-E52C-4CD7-9A00-2FA8D692BCE6}" srcOrd="9" destOrd="0" presId="urn:microsoft.com/office/officeart/2005/8/layout/vList5"/>
    <dgm:cxn modelId="{AA648809-AB8F-4712-B6AD-36B70434E8B2}" type="presParOf" srcId="{1B765AD3-1B94-4E3A-86BE-174C5F7C0325}" destId="{FD963E94-D98F-45D4-AA6B-A7D49778C2D7}" srcOrd="10" destOrd="0" presId="urn:microsoft.com/office/officeart/2005/8/layout/vList5"/>
    <dgm:cxn modelId="{B96E9530-7E34-45FD-9578-ABB5A3B19B31}" type="presParOf" srcId="{FD963E94-D98F-45D4-AA6B-A7D49778C2D7}" destId="{ACA78F41-F9FC-4666-8C65-3A714180BE94}" srcOrd="0" destOrd="0" presId="urn:microsoft.com/office/officeart/2005/8/layout/vList5"/>
    <dgm:cxn modelId="{E76D0DFD-7323-48DD-AE8C-A58241CAD522}" type="presParOf" srcId="{1B765AD3-1B94-4E3A-86BE-174C5F7C0325}" destId="{EC0EAA55-94C8-409D-8092-DECF57701D22}" srcOrd="11" destOrd="0" presId="urn:microsoft.com/office/officeart/2005/8/layout/vList5"/>
    <dgm:cxn modelId="{E17A5B1D-8BF0-4981-9C2F-6D1E175924A2}" type="presParOf" srcId="{1B765AD3-1B94-4E3A-86BE-174C5F7C0325}" destId="{1C8E016E-1D48-44BA-B1E2-DAA18B0859F8}" srcOrd="12" destOrd="0" presId="urn:microsoft.com/office/officeart/2005/8/layout/vList5"/>
    <dgm:cxn modelId="{4C239467-82D3-4B7C-9804-4FC1BB3D39BB}" type="presParOf" srcId="{1C8E016E-1D48-44BA-B1E2-DAA18B0859F8}" destId="{FDD80164-681B-4939-969C-1BFC551438F7}" srcOrd="0" destOrd="0" presId="urn:microsoft.com/office/officeart/2005/8/layout/vList5"/>
    <dgm:cxn modelId="{4E665198-7523-4012-8678-EA588CFABC7B}" type="presParOf" srcId="{1B765AD3-1B94-4E3A-86BE-174C5F7C0325}" destId="{E5F18DD6-8255-4584-8E89-6E3FE634FD34}" srcOrd="13" destOrd="0" presId="urn:microsoft.com/office/officeart/2005/8/layout/vList5"/>
    <dgm:cxn modelId="{619EDE04-06A4-4253-84B9-B366477E88CB}" type="presParOf" srcId="{1B765AD3-1B94-4E3A-86BE-174C5F7C0325}" destId="{1DE22DE0-AFFF-4D7D-B5A0-1CB76F5E5D76}" srcOrd="14" destOrd="0" presId="urn:microsoft.com/office/officeart/2005/8/layout/vList5"/>
    <dgm:cxn modelId="{AFF58784-F47A-4DC4-96A2-3CF7772D087B}" type="presParOf" srcId="{1DE22DE0-AFFF-4D7D-B5A0-1CB76F5E5D76}" destId="{072F2D67-8CEB-4170-9EED-D2D65BA42DA1}" srcOrd="0" destOrd="0" presId="urn:microsoft.com/office/officeart/2005/8/layout/vList5"/>
    <dgm:cxn modelId="{3F3CA730-EB08-47DB-86B5-947E448146DE}" type="presParOf" srcId="{1B765AD3-1B94-4E3A-86BE-174C5F7C0325}" destId="{DEC2B22C-A7C6-4414-940F-D85659879220}" srcOrd="15" destOrd="0" presId="urn:microsoft.com/office/officeart/2005/8/layout/vList5"/>
    <dgm:cxn modelId="{BB138808-7C57-449C-A592-49D85C64A829}" type="presParOf" srcId="{1B765AD3-1B94-4E3A-86BE-174C5F7C0325}" destId="{22C943FE-26A5-48C0-B8ED-160EC4A638D0}" srcOrd="16" destOrd="0" presId="urn:microsoft.com/office/officeart/2005/8/layout/vList5"/>
    <dgm:cxn modelId="{E76A9220-5E5B-4A89-8FAD-4CBA7A9BCD1F}" type="presParOf" srcId="{22C943FE-26A5-48C0-B8ED-160EC4A638D0}" destId="{09875B32-BAFB-4795-ADB0-6AE4CE0CD91F}" srcOrd="0" destOrd="0" presId="urn:microsoft.com/office/officeart/2005/8/layout/vList5"/>
    <dgm:cxn modelId="{A44D0E8D-0803-4F36-A820-314FA3EFBE44}" type="presParOf" srcId="{1B765AD3-1B94-4E3A-86BE-174C5F7C0325}" destId="{F5EFD5D1-B4C4-4D50-8FD6-46A034F5F0B7}" srcOrd="17" destOrd="0" presId="urn:microsoft.com/office/officeart/2005/8/layout/vList5"/>
    <dgm:cxn modelId="{D7CF4C47-9270-4EF8-A772-AE36F661F1C6}" type="presParOf" srcId="{1B765AD3-1B94-4E3A-86BE-174C5F7C0325}" destId="{56B12D22-6D7E-4167-AE24-DFD9526F76A6}" srcOrd="18" destOrd="0" presId="urn:microsoft.com/office/officeart/2005/8/layout/vList5"/>
    <dgm:cxn modelId="{DAC59855-2447-4E50-9C65-0F8D4DD00630}" type="presParOf" srcId="{56B12D22-6D7E-4167-AE24-DFD9526F76A6}" destId="{DF4CF25D-FDE0-4DC2-9413-70893B561CA6}"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E8D0433-B53E-4C65-9607-81CDDAC024C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C283813A-4614-4E90-A802-8521E2A365AE}">
      <dgm:prSet custT="1"/>
      <dgm:spPr/>
      <dgm:t>
        <a:bodyPr/>
        <a:lstStyle/>
        <a:p>
          <a:pPr algn="r" rtl="1"/>
          <a:r>
            <a:rPr lang="ar-JO" sz="1800" b="1" dirty="0" smtClean="0">
              <a:solidFill>
                <a:srgbClr val="002060"/>
              </a:solidFill>
            </a:rPr>
            <a:t>الحقوق المباشرة، والحقوق طويلة المدى:</a:t>
          </a:r>
          <a:endParaRPr lang="en-GB" sz="1800" dirty="0">
            <a:solidFill>
              <a:srgbClr val="002060"/>
            </a:solidFill>
          </a:endParaRPr>
        </a:p>
      </dgm:t>
    </dgm:pt>
    <dgm:pt modelId="{7833F953-8199-4D97-9332-268F65884C9E}" type="parTrans" cxnId="{875BCBFD-D495-4EF4-B01E-445488C12B50}">
      <dgm:prSet/>
      <dgm:spPr/>
      <dgm:t>
        <a:bodyPr/>
        <a:lstStyle/>
        <a:p>
          <a:endParaRPr lang="en-GB"/>
        </a:p>
      </dgm:t>
    </dgm:pt>
    <dgm:pt modelId="{BD4DC3D2-3399-464A-BC1B-DE6F743FD140}" type="sibTrans" cxnId="{875BCBFD-D495-4EF4-B01E-445488C12B50}">
      <dgm:prSet/>
      <dgm:spPr/>
      <dgm:t>
        <a:bodyPr/>
        <a:lstStyle/>
        <a:p>
          <a:endParaRPr lang="en-GB"/>
        </a:p>
      </dgm:t>
    </dgm:pt>
    <dgm:pt modelId="{3EE28809-6949-49EE-A5FE-C7D8F6D0416A}">
      <dgm:prSet custT="1"/>
      <dgm:spPr/>
      <dgm:t>
        <a:bodyPr/>
        <a:lstStyle/>
        <a:p>
          <a:pPr algn="r" rtl="1"/>
          <a:r>
            <a:rPr lang="ar-JO" sz="1800" dirty="0" smtClean="0">
              <a:solidFill>
                <a:srgbClr val="002060"/>
              </a:solidFill>
            </a:rPr>
            <a:t>- إنشاء مساحات آمنة للتعلم</a:t>
          </a:r>
          <a:endParaRPr lang="en-GB" sz="1800" dirty="0">
            <a:solidFill>
              <a:srgbClr val="002060"/>
            </a:solidFill>
          </a:endParaRPr>
        </a:p>
      </dgm:t>
    </dgm:pt>
    <dgm:pt modelId="{6F1BE784-B5E1-4DFB-8E84-0B61D3456405}" type="parTrans" cxnId="{D99546B3-B79C-4CE2-803E-2BF4E70F37AB}">
      <dgm:prSet/>
      <dgm:spPr/>
      <dgm:t>
        <a:bodyPr/>
        <a:lstStyle/>
        <a:p>
          <a:endParaRPr lang="en-GB"/>
        </a:p>
      </dgm:t>
    </dgm:pt>
    <dgm:pt modelId="{F8BA0244-8720-4995-9E5A-619CE6DDBCD4}" type="sibTrans" cxnId="{D99546B3-B79C-4CE2-803E-2BF4E70F37AB}">
      <dgm:prSet/>
      <dgm:spPr/>
      <dgm:t>
        <a:bodyPr/>
        <a:lstStyle/>
        <a:p>
          <a:endParaRPr lang="en-GB"/>
        </a:p>
      </dgm:t>
    </dgm:pt>
    <dgm:pt modelId="{2349C9E2-5E9D-4AE3-A69D-ED7833814651}">
      <dgm:prSet custT="1"/>
      <dgm:spPr/>
      <dgm:t>
        <a:bodyPr/>
        <a:lstStyle/>
        <a:p>
          <a:pPr algn="r" rtl="1"/>
          <a:r>
            <a:rPr lang="ar-JO" sz="1800" dirty="0" smtClean="0">
              <a:solidFill>
                <a:srgbClr val="002060"/>
              </a:solidFill>
            </a:rPr>
            <a:t>- المحاربة من أجل الإبقاء على التعليم مجانا </a:t>
          </a:r>
          <a:r>
            <a:rPr lang="ar-JO" sz="1800" dirty="0" err="1" smtClean="0">
              <a:solidFill>
                <a:srgbClr val="002060"/>
              </a:solidFill>
            </a:rPr>
            <a:t>وإلزاميا </a:t>
          </a:r>
          <a:r>
            <a:rPr lang="ar-JO" sz="1800" dirty="0" smtClean="0">
              <a:solidFill>
                <a:srgbClr val="002060"/>
              </a:solidFill>
            </a:rPr>
            <a:t>(أو استحداث ذلك</a:t>
          </a:r>
          <a:r>
            <a:rPr lang="ar-JO" sz="1800" dirty="0" err="1" smtClean="0">
              <a:solidFill>
                <a:srgbClr val="002060"/>
              </a:solidFill>
            </a:rPr>
            <a:t>)</a:t>
          </a:r>
          <a:endParaRPr lang="en-GB" sz="1800" dirty="0">
            <a:solidFill>
              <a:srgbClr val="002060"/>
            </a:solidFill>
          </a:endParaRPr>
        </a:p>
      </dgm:t>
    </dgm:pt>
    <dgm:pt modelId="{8CE8767A-6F7C-4A61-910B-6C2484C2D12C}" type="parTrans" cxnId="{594C19D8-3B6A-4B9F-BDA5-6DE3EC46A524}">
      <dgm:prSet/>
      <dgm:spPr/>
      <dgm:t>
        <a:bodyPr/>
        <a:lstStyle/>
        <a:p>
          <a:endParaRPr lang="en-GB"/>
        </a:p>
      </dgm:t>
    </dgm:pt>
    <dgm:pt modelId="{EDC982C3-E53F-4447-BA39-E9F4A8B02B08}" type="sibTrans" cxnId="{594C19D8-3B6A-4B9F-BDA5-6DE3EC46A524}">
      <dgm:prSet/>
      <dgm:spPr/>
      <dgm:t>
        <a:bodyPr/>
        <a:lstStyle/>
        <a:p>
          <a:endParaRPr lang="en-GB"/>
        </a:p>
      </dgm:t>
    </dgm:pt>
    <dgm:pt modelId="{B543566A-DD0F-4541-A338-1E05025FCE95}">
      <dgm:prSet custT="1"/>
      <dgm:spPr/>
      <dgm:t>
        <a:bodyPr/>
        <a:lstStyle/>
        <a:p>
          <a:pPr algn="r" rtl="1"/>
          <a:r>
            <a:rPr lang="ar-JO" sz="1800" dirty="0" smtClean="0">
              <a:solidFill>
                <a:srgbClr val="002060"/>
              </a:solidFill>
            </a:rPr>
            <a:t>- إعطاء الأولوية لحماية وسلامة المتعلمين في المدارس</a:t>
          </a:r>
          <a:endParaRPr lang="en-GB" sz="1800" dirty="0">
            <a:solidFill>
              <a:srgbClr val="002060"/>
            </a:solidFill>
          </a:endParaRPr>
        </a:p>
      </dgm:t>
    </dgm:pt>
    <dgm:pt modelId="{A6C6DA12-B579-462A-9876-D4CC46C68A91}" type="parTrans" cxnId="{96111427-5D1B-4EAB-A0C4-0299420AC34C}">
      <dgm:prSet/>
      <dgm:spPr/>
      <dgm:t>
        <a:bodyPr/>
        <a:lstStyle/>
        <a:p>
          <a:endParaRPr lang="en-GB"/>
        </a:p>
      </dgm:t>
    </dgm:pt>
    <dgm:pt modelId="{C969AD5F-3270-46EC-A2C5-25EF9E946DA7}" type="sibTrans" cxnId="{96111427-5D1B-4EAB-A0C4-0299420AC34C}">
      <dgm:prSet/>
      <dgm:spPr/>
      <dgm:t>
        <a:bodyPr/>
        <a:lstStyle/>
        <a:p>
          <a:endParaRPr lang="en-GB"/>
        </a:p>
      </dgm:t>
    </dgm:pt>
    <dgm:pt modelId="{8DE0F6C8-8F2B-4C3C-8347-10F642F1E777}">
      <dgm:prSet custT="1"/>
      <dgm:spPr/>
      <dgm:t>
        <a:bodyPr/>
        <a:lstStyle/>
        <a:p>
          <a:pPr algn="r" rtl="1"/>
          <a:r>
            <a:rPr lang="ar-JO" sz="1800" dirty="0" smtClean="0">
              <a:solidFill>
                <a:srgbClr val="002060"/>
              </a:solidFill>
            </a:rPr>
            <a:t>- الدفع لتطوير القواعد القانونية والعسكرية التي تمنع الهجمات على التعليم</a:t>
          </a:r>
          <a:endParaRPr lang="en-GB" sz="1800" dirty="0">
            <a:solidFill>
              <a:srgbClr val="002060"/>
            </a:solidFill>
          </a:endParaRPr>
        </a:p>
      </dgm:t>
    </dgm:pt>
    <dgm:pt modelId="{4F6DCDC0-E9FB-43BB-B56F-5888D7B15615}" type="parTrans" cxnId="{5C7626EB-A554-4680-B782-D65DDC9E505D}">
      <dgm:prSet/>
      <dgm:spPr/>
      <dgm:t>
        <a:bodyPr/>
        <a:lstStyle/>
        <a:p>
          <a:endParaRPr lang="en-GB"/>
        </a:p>
      </dgm:t>
    </dgm:pt>
    <dgm:pt modelId="{00C78825-E4A1-46C0-990D-10725DA07E7B}" type="sibTrans" cxnId="{5C7626EB-A554-4680-B782-D65DDC9E505D}">
      <dgm:prSet/>
      <dgm:spPr/>
      <dgm:t>
        <a:bodyPr/>
        <a:lstStyle/>
        <a:p>
          <a:endParaRPr lang="en-GB"/>
        </a:p>
      </dgm:t>
    </dgm:pt>
    <dgm:pt modelId="{EC19361C-A261-493A-A5B1-56158BE79BCF}">
      <dgm:prSet custT="1"/>
      <dgm:spPr/>
      <dgm:t>
        <a:bodyPr/>
        <a:lstStyle/>
        <a:p>
          <a:pPr algn="l" rtl="0"/>
          <a:r>
            <a:rPr lang="en-GB" sz="1800" dirty="0" smtClean="0">
              <a:solidFill>
                <a:srgbClr val="002060"/>
              </a:solidFill>
            </a:rPr>
            <a:t>-</a:t>
          </a:r>
          <a:endParaRPr lang="ar-JO" sz="1800" dirty="0" smtClean="0">
            <a:solidFill>
              <a:srgbClr val="002060"/>
            </a:solidFill>
          </a:endParaRPr>
        </a:p>
        <a:p>
          <a:pPr algn="r" rtl="1"/>
          <a:r>
            <a:rPr lang="ar-JO" sz="1800" dirty="0" smtClean="0">
              <a:solidFill>
                <a:srgbClr val="002060"/>
              </a:solidFill>
            </a:rPr>
            <a:t>- المساهمة في منع الإفلات من العقوبة عن طريق مساندة التحقيق في الجرائم أو مساعدة الأمم المتحدة في جمع الأدلة وإعداد التقارير حول الهجمات</a:t>
          </a:r>
          <a:endParaRPr lang="en-GB" sz="1800" dirty="0">
            <a:solidFill>
              <a:srgbClr val="002060"/>
            </a:solidFill>
          </a:endParaRPr>
        </a:p>
      </dgm:t>
    </dgm:pt>
    <dgm:pt modelId="{94FFA5DF-BAF5-475C-ABB3-D10E2597F8E1}" type="parTrans" cxnId="{925751EF-5470-4846-A2FC-DECE21FD73A1}">
      <dgm:prSet/>
      <dgm:spPr/>
      <dgm:t>
        <a:bodyPr/>
        <a:lstStyle/>
        <a:p>
          <a:endParaRPr lang="en-GB"/>
        </a:p>
      </dgm:t>
    </dgm:pt>
    <dgm:pt modelId="{D7D6F1D8-25FB-4867-91EA-50B0FE28D453}" type="sibTrans" cxnId="{925751EF-5470-4846-A2FC-DECE21FD73A1}">
      <dgm:prSet/>
      <dgm:spPr/>
      <dgm:t>
        <a:bodyPr/>
        <a:lstStyle/>
        <a:p>
          <a:endParaRPr lang="en-GB"/>
        </a:p>
      </dgm:t>
    </dgm:pt>
    <dgm:pt modelId="{ED5E6240-9977-4996-AAB4-45C3719E2922}">
      <dgm:prSet custT="1"/>
      <dgm:spPr/>
      <dgm:t>
        <a:bodyPr/>
        <a:lstStyle/>
        <a:p>
          <a:pPr algn="l" rtl="0"/>
          <a:endParaRPr lang="ar-JO" sz="1800" dirty="0" smtClean="0">
            <a:solidFill>
              <a:srgbClr val="002060"/>
            </a:solidFill>
          </a:endParaRPr>
        </a:p>
        <a:p>
          <a:pPr algn="r" rtl="1"/>
          <a:r>
            <a:rPr lang="ar-JO" sz="1800" dirty="0" smtClean="0">
              <a:solidFill>
                <a:srgbClr val="002060"/>
              </a:solidFill>
            </a:rPr>
            <a:t>- تعزيز الحوار من أجل التخفيف من النزاع وبناء السلام</a:t>
          </a:r>
          <a:endParaRPr lang="en-GB" sz="1800" dirty="0">
            <a:solidFill>
              <a:srgbClr val="002060"/>
            </a:solidFill>
          </a:endParaRPr>
        </a:p>
      </dgm:t>
    </dgm:pt>
    <dgm:pt modelId="{A194565C-5142-49EE-84A4-6E68C3BD7245}" type="parTrans" cxnId="{5EC7A902-7B2E-4735-A7FD-2DE683F37824}">
      <dgm:prSet/>
      <dgm:spPr/>
      <dgm:t>
        <a:bodyPr/>
        <a:lstStyle/>
        <a:p>
          <a:endParaRPr lang="en-GB"/>
        </a:p>
      </dgm:t>
    </dgm:pt>
    <dgm:pt modelId="{0D84EAE4-B9A9-45EE-A62A-BA75FCDE2D3E}" type="sibTrans" cxnId="{5EC7A902-7B2E-4735-A7FD-2DE683F37824}">
      <dgm:prSet/>
      <dgm:spPr/>
      <dgm:t>
        <a:bodyPr/>
        <a:lstStyle/>
        <a:p>
          <a:endParaRPr lang="en-GB"/>
        </a:p>
      </dgm:t>
    </dgm:pt>
    <dgm:pt modelId="{7F02D996-8F79-4671-BC31-90CED4A37174}">
      <dgm:prSet custT="1"/>
      <dgm:spPr/>
      <dgm:t>
        <a:bodyPr/>
        <a:lstStyle/>
        <a:p>
          <a:pPr algn="r" rtl="1"/>
          <a:r>
            <a:rPr lang="ar-JO" sz="1800" dirty="0" smtClean="0">
              <a:solidFill>
                <a:srgbClr val="002060"/>
              </a:solidFill>
            </a:rPr>
            <a:t>- بناء قدرات المؤسسات والمدافعين المحليين عن حقوق الإنسان والقضاء</a:t>
          </a:r>
          <a:endParaRPr lang="en-GB" sz="1800" dirty="0">
            <a:solidFill>
              <a:srgbClr val="002060"/>
            </a:solidFill>
          </a:endParaRPr>
        </a:p>
      </dgm:t>
    </dgm:pt>
    <dgm:pt modelId="{89D755E1-4C6D-4B44-A2B0-849EB6C4A165}" type="parTrans" cxnId="{9DA72A9D-80F5-4FB4-9E81-07F817645595}">
      <dgm:prSet/>
      <dgm:spPr/>
      <dgm:t>
        <a:bodyPr/>
        <a:lstStyle/>
        <a:p>
          <a:endParaRPr lang="en-GB"/>
        </a:p>
      </dgm:t>
    </dgm:pt>
    <dgm:pt modelId="{D70ADAD2-8C31-4C5C-8411-0862D568482D}" type="sibTrans" cxnId="{9DA72A9D-80F5-4FB4-9E81-07F817645595}">
      <dgm:prSet/>
      <dgm:spPr/>
      <dgm:t>
        <a:bodyPr/>
        <a:lstStyle/>
        <a:p>
          <a:endParaRPr lang="en-GB"/>
        </a:p>
      </dgm:t>
    </dgm:pt>
    <dgm:pt modelId="{DDB93FE8-78DD-4AEE-95B4-5332C606ACD0}" type="pres">
      <dgm:prSet presAssocID="{9E8D0433-B53E-4C65-9607-81CDDAC024C0}" presName="Name0" presStyleCnt="0">
        <dgm:presLayoutVars>
          <dgm:dir/>
          <dgm:animLvl val="lvl"/>
          <dgm:resizeHandles val="exact"/>
        </dgm:presLayoutVars>
      </dgm:prSet>
      <dgm:spPr/>
      <dgm:t>
        <a:bodyPr/>
        <a:lstStyle/>
        <a:p>
          <a:endParaRPr lang="en-GB"/>
        </a:p>
      </dgm:t>
    </dgm:pt>
    <dgm:pt modelId="{6706206B-B0E5-41FA-96C9-6BB0CDE22DEB}" type="pres">
      <dgm:prSet presAssocID="{C283813A-4614-4E90-A802-8521E2A365AE}" presName="linNode" presStyleCnt="0"/>
      <dgm:spPr/>
    </dgm:pt>
    <dgm:pt modelId="{B5CD8C0E-4F17-4807-B3F1-E56B14F68A26}" type="pres">
      <dgm:prSet presAssocID="{C283813A-4614-4E90-A802-8521E2A365AE}" presName="parentText" presStyleLbl="node1" presStyleIdx="0" presStyleCnt="8" custScaleX="262813">
        <dgm:presLayoutVars>
          <dgm:chMax val="1"/>
          <dgm:bulletEnabled val="1"/>
        </dgm:presLayoutVars>
      </dgm:prSet>
      <dgm:spPr/>
      <dgm:t>
        <a:bodyPr/>
        <a:lstStyle/>
        <a:p>
          <a:endParaRPr lang="en-GB"/>
        </a:p>
      </dgm:t>
    </dgm:pt>
    <dgm:pt modelId="{C08ABD47-05B5-4CE1-818E-4EE1D9708CF8}" type="pres">
      <dgm:prSet presAssocID="{BD4DC3D2-3399-464A-BC1B-DE6F743FD140}" presName="sp" presStyleCnt="0"/>
      <dgm:spPr/>
    </dgm:pt>
    <dgm:pt modelId="{E595C6D1-7089-4C30-9FA9-965543715C6C}" type="pres">
      <dgm:prSet presAssocID="{3EE28809-6949-49EE-A5FE-C7D8F6D0416A}" presName="linNode" presStyleCnt="0"/>
      <dgm:spPr/>
    </dgm:pt>
    <dgm:pt modelId="{B1A394AF-3644-4CE5-8BEB-C5468A0D25A8}" type="pres">
      <dgm:prSet presAssocID="{3EE28809-6949-49EE-A5FE-C7D8F6D0416A}" presName="parentText" presStyleLbl="node1" presStyleIdx="1" presStyleCnt="8" custScaleX="262813">
        <dgm:presLayoutVars>
          <dgm:chMax val="1"/>
          <dgm:bulletEnabled val="1"/>
        </dgm:presLayoutVars>
      </dgm:prSet>
      <dgm:spPr/>
      <dgm:t>
        <a:bodyPr/>
        <a:lstStyle/>
        <a:p>
          <a:endParaRPr lang="en-GB"/>
        </a:p>
      </dgm:t>
    </dgm:pt>
    <dgm:pt modelId="{0CC54E6F-3391-46C5-9DF1-057507519DC1}" type="pres">
      <dgm:prSet presAssocID="{F8BA0244-8720-4995-9E5A-619CE6DDBCD4}" presName="sp" presStyleCnt="0"/>
      <dgm:spPr/>
    </dgm:pt>
    <dgm:pt modelId="{CC472DE4-1277-4090-A947-0B3061485823}" type="pres">
      <dgm:prSet presAssocID="{2349C9E2-5E9D-4AE3-A69D-ED7833814651}" presName="linNode" presStyleCnt="0"/>
      <dgm:spPr/>
    </dgm:pt>
    <dgm:pt modelId="{98D26167-C4A6-4538-9D01-71D23B66C806}" type="pres">
      <dgm:prSet presAssocID="{2349C9E2-5E9D-4AE3-A69D-ED7833814651}" presName="parentText" presStyleLbl="node1" presStyleIdx="2" presStyleCnt="8" custScaleX="262813">
        <dgm:presLayoutVars>
          <dgm:chMax val="1"/>
          <dgm:bulletEnabled val="1"/>
        </dgm:presLayoutVars>
      </dgm:prSet>
      <dgm:spPr/>
      <dgm:t>
        <a:bodyPr/>
        <a:lstStyle/>
        <a:p>
          <a:endParaRPr lang="en-GB"/>
        </a:p>
      </dgm:t>
    </dgm:pt>
    <dgm:pt modelId="{C19C1425-7454-4864-A39F-5CFB13F76438}" type="pres">
      <dgm:prSet presAssocID="{EDC982C3-E53F-4447-BA39-E9F4A8B02B08}" presName="sp" presStyleCnt="0"/>
      <dgm:spPr/>
    </dgm:pt>
    <dgm:pt modelId="{191E89EC-1DD6-4B8E-A163-62F9DB129EEC}" type="pres">
      <dgm:prSet presAssocID="{B543566A-DD0F-4541-A338-1E05025FCE95}" presName="linNode" presStyleCnt="0"/>
      <dgm:spPr/>
    </dgm:pt>
    <dgm:pt modelId="{3C2392C4-CDB7-4E02-AE7F-D18C353B2E01}" type="pres">
      <dgm:prSet presAssocID="{B543566A-DD0F-4541-A338-1E05025FCE95}" presName="parentText" presStyleLbl="node1" presStyleIdx="3" presStyleCnt="8" custScaleX="262813">
        <dgm:presLayoutVars>
          <dgm:chMax val="1"/>
          <dgm:bulletEnabled val="1"/>
        </dgm:presLayoutVars>
      </dgm:prSet>
      <dgm:spPr/>
      <dgm:t>
        <a:bodyPr/>
        <a:lstStyle/>
        <a:p>
          <a:endParaRPr lang="en-GB"/>
        </a:p>
      </dgm:t>
    </dgm:pt>
    <dgm:pt modelId="{EB087417-105E-4DC4-93BA-5817379B5C46}" type="pres">
      <dgm:prSet presAssocID="{C969AD5F-3270-46EC-A2C5-25EF9E946DA7}" presName="sp" presStyleCnt="0"/>
      <dgm:spPr/>
    </dgm:pt>
    <dgm:pt modelId="{E906A5F3-601A-4671-8043-A2A15366C115}" type="pres">
      <dgm:prSet presAssocID="{8DE0F6C8-8F2B-4C3C-8347-10F642F1E777}" presName="linNode" presStyleCnt="0"/>
      <dgm:spPr/>
    </dgm:pt>
    <dgm:pt modelId="{8698BB56-5387-418F-888B-FD184C6AF730}" type="pres">
      <dgm:prSet presAssocID="{8DE0F6C8-8F2B-4C3C-8347-10F642F1E777}" presName="parentText" presStyleLbl="node1" presStyleIdx="4" presStyleCnt="8" custScaleX="262813">
        <dgm:presLayoutVars>
          <dgm:chMax val="1"/>
          <dgm:bulletEnabled val="1"/>
        </dgm:presLayoutVars>
      </dgm:prSet>
      <dgm:spPr/>
      <dgm:t>
        <a:bodyPr/>
        <a:lstStyle/>
        <a:p>
          <a:endParaRPr lang="en-GB"/>
        </a:p>
      </dgm:t>
    </dgm:pt>
    <dgm:pt modelId="{37AC3EA2-C3C3-4185-9573-CEB90180E1E0}" type="pres">
      <dgm:prSet presAssocID="{00C78825-E4A1-46C0-990D-10725DA07E7B}" presName="sp" presStyleCnt="0"/>
      <dgm:spPr/>
    </dgm:pt>
    <dgm:pt modelId="{3979EC18-AD51-462D-96FF-4B323119CDCF}" type="pres">
      <dgm:prSet presAssocID="{EC19361C-A261-493A-A5B1-56158BE79BCF}" presName="linNode" presStyleCnt="0"/>
      <dgm:spPr/>
    </dgm:pt>
    <dgm:pt modelId="{A6B3BC40-7F28-4CAC-8DC8-F0C2AC85D7D6}" type="pres">
      <dgm:prSet presAssocID="{EC19361C-A261-493A-A5B1-56158BE79BCF}" presName="parentText" presStyleLbl="node1" presStyleIdx="5" presStyleCnt="8" custScaleX="262813" custScaleY="120052">
        <dgm:presLayoutVars>
          <dgm:chMax val="1"/>
          <dgm:bulletEnabled val="1"/>
        </dgm:presLayoutVars>
      </dgm:prSet>
      <dgm:spPr/>
      <dgm:t>
        <a:bodyPr/>
        <a:lstStyle/>
        <a:p>
          <a:endParaRPr lang="en-GB"/>
        </a:p>
      </dgm:t>
    </dgm:pt>
    <dgm:pt modelId="{C76CBC66-3918-4A71-BF36-5D3E1002A40D}" type="pres">
      <dgm:prSet presAssocID="{D7D6F1D8-25FB-4867-91EA-50B0FE28D453}" presName="sp" presStyleCnt="0"/>
      <dgm:spPr/>
    </dgm:pt>
    <dgm:pt modelId="{6322F935-32D6-4D09-AE22-8CDCB900EB73}" type="pres">
      <dgm:prSet presAssocID="{ED5E6240-9977-4996-AAB4-45C3719E2922}" presName="linNode" presStyleCnt="0"/>
      <dgm:spPr/>
    </dgm:pt>
    <dgm:pt modelId="{F83985C6-074D-495D-AD21-B26079B05757}" type="pres">
      <dgm:prSet presAssocID="{ED5E6240-9977-4996-AAB4-45C3719E2922}" presName="parentText" presStyleLbl="node1" presStyleIdx="6" presStyleCnt="8" custScaleX="262813">
        <dgm:presLayoutVars>
          <dgm:chMax val="1"/>
          <dgm:bulletEnabled val="1"/>
        </dgm:presLayoutVars>
      </dgm:prSet>
      <dgm:spPr/>
      <dgm:t>
        <a:bodyPr/>
        <a:lstStyle/>
        <a:p>
          <a:endParaRPr lang="en-GB"/>
        </a:p>
      </dgm:t>
    </dgm:pt>
    <dgm:pt modelId="{378B2007-369F-490D-9E72-F7BD9AFBDF53}" type="pres">
      <dgm:prSet presAssocID="{0D84EAE4-B9A9-45EE-A62A-BA75FCDE2D3E}" presName="sp" presStyleCnt="0"/>
      <dgm:spPr/>
    </dgm:pt>
    <dgm:pt modelId="{A91AF252-D000-4C57-B6A8-05FA13D3F870}" type="pres">
      <dgm:prSet presAssocID="{7F02D996-8F79-4671-BC31-90CED4A37174}" presName="linNode" presStyleCnt="0"/>
      <dgm:spPr/>
    </dgm:pt>
    <dgm:pt modelId="{2851239A-AE95-4DFD-BC4D-01433F1C1747}" type="pres">
      <dgm:prSet presAssocID="{7F02D996-8F79-4671-BC31-90CED4A37174}" presName="parentText" presStyleLbl="node1" presStyleIdx="7" presStyleCnt="8" custScaleX="262813">
        <dgm:presLayoutVars>
          <dgm:chMax val="1"/>
          <dgm:bulletEnabled val="1"/>
        </dgm:presLayoutVars>
      </dgm:prSet>
      <dgm:spPr/>
      <dgm:t>
        <a:bodyPr/>
        <a:lstStyle/>
        <a:p>
          <a:endParaRPr lang="en-GB"/>
        </a:p>
      </dgm:t>
    </dgm:pt>
  </dgm:ptLst>
  <dgm:cxnLst>
    <dgm:cxn modelId="{551ED884-C252-4AE8-8B36-247D0C67426F}" type="presOf" srcId="{9E8D0433-B53E-4C65-9607-81CDDAC024C0}" destId="{DDB93FE8-78DD-4AEE-95B4-5332C606ACD0}" srcOrd="0" destOrd="0" presId="urn:microsoft.com/office/officeart/2005/8/layout/vList5"/>
    <dgm:cxn modelId="{9DA72A9D-80F5-4FB4-9E81-07F817645595}" srcId="{9E8D0433-B53E-4C65-9607-81CDDAC024C0}" destId="{7F02D996-8F79-4671-BC31-90CED4A37174}" srcOrd="7" destOrd="0" parTransId="{89D755E1-4C6D-4B44-A2B0-849EB6C4A165}" sibTransId="{D70ADAD2-8C31-4C5C-8411-0862D568482D}"/>
    <dgm:cxn modelId="{8D6C2702-5050-4189-8767-D570C1F1AF51}" type="presOf" srcId="{C283813A-4614-4E90-A802-8521E2A365AE}" destId="{B5CD8C0E-4F17-4807-B3F1-E56B14F68A26}" srcOrd="0" destOrd="0" presId="urn:microsoft.com/office/officeart/2005/8/layout/vList5"/>
    <dgm:cxn modelId="{6CD912D2-F748-4816-ADC1-8D311CA61959}" type="presOf" srcId="{3EE28809-6949-49EE-A5FE-C7D8F6D0416A}" destId="{B1A394AF-3644-4CE5-8BEB-C5468A0D25A8}" srcOrd="0" destOrd="0" presId="urn:microsoft.com/office/officeart/2005/8/layout/vList5"/>
    <dgm:cxn modelId="{5EC7A902-7B2E-4735-A7FD-2DE683F37824}" srcId="{9E8D0433-B53E-4C65-9607-81CDDAC024C0}" destId="{ED5E6240-9977-4996-AAB4-45C3719E2922}" srcOrd="6" destOrd="0" parTransId="{A194565C-5142-49EE-84A4-6E68C3BD7245}" sibTransId="{0D84EAE4-B9A9-45EE-A62A-BA75FCDE2D3E}"/>
    <dgm:cxn modelId="{B3DA2804-6382-46F8-9EBE-41F8D7A92F39}" type="presOf" srcId="{7F02D996-8F79-4671-BC31-90CED4A37174}" destId="{2851239A-AE95-4DFD-BC4D-01433F1C1747}" srcOrd="0" destOrd="0" presId="urn:microsoft.com/office/officeart/2005/8/layout/vList5"/>
    <dgm:cxn modelId="{E8B554C4-B57F-4EA3-B274-A7F7D98B7CA7}" type="presOf" srcId="{B543566A-DD0F-4541-A338-1E05025FCE95}" destId="{3C2392C4-CDB7-4E02-AE7F-D18C353B2E01}" srcOrd="0" destOrd="0" presId="urn:microsoft.com/office/officeart/2005/8/layout/vList5"/>
    <dgm:cxn modelId="{594C19D8-3B6A-4B9F-BDA5-6DE3EC46A524}" srcId="{9E8D0433-B53E-4C65-9607-81CDDAC024C0}" destId="{2349C9E2-5E9D-4AE3-A69D-ED7833814651}" srcOrd="2" destOrd="0" parTransId="{8CE8767A-6F7C-4A61-910B-6C2484C2D12C}" sibTransId="{EDC982C3-E53F-4447-BA39-E9F4A8B02B08}"/>
    <dgm:cxn modelId="{D99546B3-B79C-4CE2-803E-2BF4E70F37AB}" srcId="{9E8D0433-B53E-4C65-9607-81CDDAC024C0}" destId="{3EE28809-6949-49EE-A5FE-C7D8F6D0416A}" srcOrd="1" destOrd="0" parTransId="{6F1BE784-B5E1-4DFB-8E84-0B61D3456405}" sibTransId="{F8BA0244-8720-4995-9E5A-619CE6DDBCD4}"/>
    <dgm:cxn modelId="{BFABB76E-B8A9-4A1B-9F4B-F4F2D2A45657}" type="presOf" srcId="{2349C9E2-5E9D-4AE3-A69D-ED7833814651}" destId="{98D26167-C4A6-4538-9D01-71D23B66C806}" srcOrd="0" destOrd="0" presId="urn:microsoft.com/office/officeart/2005/8/layout/vList5"/>
    <dgm:cxn modelId="{5C7626EB-A554-4680-B782-D65DDC9E505D}" srcId="{9E8D0433-B53E-4C65-9607-81CDDAC024C0}" destId="{8DE0F6C8-8F2B-4C3C-8347-10F642F1E777}" srcOrd="4" destOrd="0" parTransId="{4F6DCDC0-E9FB-43BB-B56F-5888D7B15615}" sibTransId="{00C78825-E4A1-46C0-990D-10725DA07E7B}"/>
    <dgm:cxn modelId="{04605DF5-5C59-4CB7-B79A-E4BD0780B731}" type="presOf" srcId="{EC19361C-A261-493A-A5B1-56158BE79BCF}" destId="{A6B3BC40-7F28-4CAC-8DC8-F0C2AC85D7D6}" srcOrd="0" destOrd="0" presId="urn:microsoft.com/office/officeart/2005/8/layout/vList5"/>
    <dgm:cxn modelId="{96111427-5D1B-4EAB-A0C4-0299420AC34C}" srcId="{9E8D0433-B53E-4C65-9607-81CDDAC024C0}" destId="{B543566A-DD0F-4541-A338-1E05025FCE95}" srcOrd="3" destOrd="0" parTransId="{A6C6DA12-B579-462A-9876-D4CC46C68A91}" sibTransId="{C969AD5F-3270-46EC-A2C5-25EF9E946DA7}"/>
    <dgm:cxn modelId="{606583E1-2725-4E23-92E4-820FD9CD5237}" type="presOf" srcId="{8DE0F6C8-8F2B-4C3C-8347-10F642F1E777}" destId="{8698BB56-5387-418F-888B-FD184C6AF730}" srcOrd="0" destOrd="0" presId="urn:microsoft.com/office/officeart/2005/8/layout/vList5"/>
    <dgm:cxn modelId="{925751EF-5470-4846-A2FC-DECE21FD73A1}" srcId="{9E8D0433-B53E-4C65-9607-81CDDAC024C0}" destId="{EC19361C-A261-493A-A5B1-56158BE79BCF}" srcOrd="5" destOrd="0" parTransId="{94FFA5DF-BAF5-475C-ABB3-D10E2597F8E1}" sibTransId="{D7D6F1D8-25FB-4867-91EA-50B0FE28D453}"/>
    <dgm:cxn modelId="{875BCBFD-D495-4EF4-B01E-445488C12B50}" srcId="{9E8D0433-B53E-4C65-9607-81CDDAC024C0}" destId="{C283813A-4614-4E90-A802-8521E2A365AE}" srcOrd="0" destOrd="0" parTransId="{7833F953-8199-4D97-9332-268F65884C9E}" sibTransId="{BD4DC3D2-3399-464A-BC1B-DE6F743FD140}"/>
    <dgm:cxn modelId="{EF5581E8-87A0-4799-B98C-DF19B78EB587}" type="presOf" srcId="{ED5E6240-9977-4996-AAB4-45C3719E2922}" destId="{F83985C6-074D-495D-AD21-B26079B05757}" srcOrd="0" destOrd="0" presId="urn:microsoft.com/office/officeart/2005/8/layout/vList5"/>
    <dgm:cxn modelId="{CB39BDC5-1D6B-432F-8563-0EBC0C17F529}" type="presParOf" srcId="{DDB93FE8-78DD-4AEE-95B4-5332C606ACD0}" destId="{6706206B-B0E5-41FA-96C9-6BB0CDE22DEB}" srcOrd="0" destOrd="0" presId="urn:microsoft.com/office/officeart/2005/8/layout/vList5"/>
    <dgm:cxn modelId="{78C06BCF-56A6-40E4-A864-BA8C821C4FCF}" type="presParOf" srcId="{6706206B-B0E5-41FA-96C9-6BB0CDE22DEB}" destId="{B5CD8C0E-4F17-4807-B3F1-E56B14F68A26}" srcOrd="0" destOrd="0" presId="urn:microsoft.com/office/officeart/2005/8/layout/vList5"/>
    <dgm:cxn modelId="{57693042-9524-4826-A37D-1ECFC1341E69}" type="presParOf" srcId="{DDB93FE8-78DD-4AEE-95B4-5332C606ACD0}" destId="{C08ABD47-05B5-4CE1-818E-4EE1D9708CF8}" srcOrd="1" destOrd="0" presId="urn:microsoft.com/office/officeart/2005/8/layout/vList5"/>
    <dgm:cxn modelId="{00269DAF-354A-4DAA-B25F-5660BE9F6B72}" type="presParOf" srcId="{DDB93FE8-78DD-4AEE-95B4-5332C606ACD0}" destId="{E595C6D1-7089-4C30-9FA9-965543715C6C}" srcOrd="2" destOrd="0" presId="urn:microsoft.com/office/officeart/2005/8/layout/vList5"/>
    <dgm:cxn modelId="{0FE7877C-2CAE-49C3-B53A-B094383299F6}" type="presParOf" srcId="{E595C6D1-7089-4C30-9FA9-965543715C6C}" destId="{B1A394AF-3644-4CE5-8BEB-C5468A0D25A8}" srcOrd="0" destOrd="0" presId="urn:microsoft.com/office/officeart/2005/8/layout/vList5"/>
    <dgm:cxn modelId="{F63B4F62-5819-4D66-B926-D181DC9CF242}" type="presParOf" srcId="{DDB93FE8-78DD-4AEE-95B4-5332C606ACD0}" destId="{0CC54E6F-3391-46C5-9DF1-057507519DC1}" srcOrd="3" destOrd="0" presId="urn:microsoft.com/office/officeart/2005/8/layout/vList5"/>
    <dgm:cxn modelId="{62F45472-BCDF-4C9C-9354-E2649A426305}" type="presParOf" srcId="{DDB93FE8-78DD-4AEE-95B4-5332C606ACD0}" destId="{CC472DE4-1277-4090-A947-0B3061485823}" srcOrd="4" destOrd="0" presId="urn:microsoft.com/office/officeart/2005/8/layout/vList5"/>
    <dgm:cxn modelId="{ED4D2142-6F5E-49A7-BCD1-CC21EDD8E51E}" type="presParOf" srcId="{CC472DE4-1277-4090-A947-0B3061485823}" destId="{98D26167-C4A6-4538-9D01-71D23B66C806}" srcOrd="0" destOrd="0" presId="urn:microsoft.com/office/officeart/2005/8/layout/vList5"/>
    <dgm:cxn modelId="{331D1E8E-3887-4693-848D-4AD270FA0742}" type="presParOf" srcId="{DDB93FE8-78DD-4AEE-95B4-5332C606ACD0}" destId="{C19C1425-7454-4864-A39F-5CFB13F76438}" srcOrd="5" destOrd="0" presId="urn:microsoft.com/office/officeart/2005/8/layout/vList5"/>
    <dgm:cxn modelId="{7F8D2D09-0EA4-487F-AD4A-3DA6AD9A800B}" type="presParOf" srcId="{DDB93FE8-78DD-4AEE-95B4-5332C606ACD0}" destId="{191E89EC-1DD6-4B8E-A163-62F9DB129EEC}" srcOrd="6" destOrd="0" presId="urn:microsoft.com/office/officeart/2005/8/layout/vList5"/>
    <dgm:cxn modelId="{B2AF03EA-5C27-4E29-B038-8CD7D893A976}" type="presParOf" srcId="{191E89EC-1DD6-4B8E-A163-62F9DB129EEC}" destId="{3C2392C4-CDB7-4E02-AE7F-D18C353B2E01}" srcOrd="0" destOrd="0" presId="urn:microsoft.com/office/officeart/2005/8/layout/vList5"/>
    <dgm:cxn modelId="{64657713-CD68-418B-B90D-1CE9F1D13450}" type="presParOf" srcId="{DDB93FE8-78DD-4AEE-95B4-5332C606ACD0}" destId="{EB087417-105E-4DC4-93BA-5817379B5C46}" srcOrd="7" destOrd="0" presId="urn:microsoft.com/office/officeart/2005/8/layout/vList5"/>
    <dgm:cxn modelId="{5872D418-00CA-433E-9642-C42024380359}" type="presParOf" srcId="{DDB93FE8-78DD-4AEE-95B4-5332C606ACD0}" destId="{E906A5F3-601A-4671-8043-A2A15366C115}" srcOrd="8" destOrd="0" presId="urn:microsoft.com/office/officeart/2005/8/layout/vList5"/>
    <dgm:cxn modelId="{3F373DAB-1DEA-47E7-831F-10E939B4FDD9}" type="presParOf" srcId="{E906A5F3-601A-4671-8043-A2A15366C115}" destId="{8698BB56-5387-418F-888B-FD184C6AF730}" srcOrd="0" destOrd="0" presId="urn:microsoft.com/office/officeart/2005/8/layout/vList5"/>
    <dgm:cxn modelId="{8B72E40E-C0BB-4CFD-9B14-DED56899DFFD}" type="presParOf" srcId="{DDB93FE8-78DD-4AEE-95B4-5332C606ACD0}" destId="{37AC3EA2-C3C3-4185-9573-CEB90180E1E0}" srcOrd="9" destOrd="0" presId="urn:microsoft.com/office/officeart/2005/8/layout/vList5"/>
    <dgm:cxn modelId="{97EB9E10-486F-4E4E-A971-CE5E4D3CD8DD}" type="presParOf" srcId="{DDB93FE8-78DD-4AEE-95B4-5332C606ACD0}" destId="{3979EC18-AD51-462D-96FF-4B323119CDCF}" srcOrd="10" destOrd="0" presId="urn:microsoft.com/office/officeart/2005/8/layout/vList5"/>
    <dgm:cxn modelId="{48E1F952-BA0A-4D69-93F9-7FCE743B7CC4}" type="presParOf" srcId="{3979EC18-AD51-462D-96FF-4B323119CDCF}" destId="{A6B3BC40-7F28-4CAC-8DC8-F0C2AC85D7D6}" srcOrd="0" destOrd="0" presId="urn:microsoft.com/office/officeart/2005/8/layout/vList5"/>
    <dgm:cxn modelId="{AB526AF3-EABB-4FDA-8C6B-DA94A1E82194}" type="presParOf" srcId="{DDB93FE8-78DD-4AEE-95B4-5332C606ACD0}" destId="{C76CBC66-3918-4A71-BF36-5D3E1002A40D}" srcOrd="11" destOrd="0" presId="urn:microsoft.com/office/officeart/2005/8/layout/vList5"/>
    <dgm:cxn modelId="{477366BA-06A2-479E-AA8C-5F157E05EB1B}" type="presParOf" srcId="{DDB93FE8-78DD-4AEE-95B4-5332C606ACD0}" destId="{6322F935-32D6-4D09-AE22-8CDCB900EB73}" srcOrd="12" destOrd="0" presId="urn:microsoft.com/office/officeart/2005/8/layout/vList5"/>
    <dgm:cxn modelId="{D103BACB-A8FB-46CE-B212-A895C12F139A}" type="presParOf" srcId="{6322F935-32D6-4D09-AE22-8CDCB900EB73}" destId="{F83985C6-074D-495D-AD21-B26079B05757}" srcOrd="0" destOrd="0" presId="urn:microsoft.com/office/officeart/2005/8/layout/vList5"/>
    <dgm:cxn modelId="{D3447E8F-DA72-4F5E-8B32-B16E2442FD57}" type="presParOf" srcId="{DDB93FE8-78DD-4AEE-95B4-5332C606ACD0}" destId="{378B2007-369F-490D-9E72-F7BD9AFBDF53}" srcOrd="13" destOrd="0" presId="urn:microsoft.com/office/officeart/2005/8/layout/vList5"/>
    <dgm:cxn modelId="{BA7F044C-FEF3-49D4-A061-68429CEB64DE}" type="presParOf" srcId="{DDB93FE8-78DD-4AEE-95B4-5332C606ACD0}" destId="{A91AF252-D000-4C57-B6A8-05FA13D3F870}" srcOrd="14" destOrd="0" presId="urn:microsoft.com/office/officeart/2005/8/layout/vList5"/>
    <dgm:cxn modelId="{F3BF2F23-A463-4813-B4A2-DE9E846D2F92}" type="presParOf" srcId="{A91AF252-D000-4C57-B6A8-05FA13D3F870}" destId="{2851239A-AE95-4DFD-BC4D-01433F1C1747}"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48A7FF0-0713-4A73-8747-6C8A4DBA5E5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48FF52FB-D2CD-4470-826D-1384D2FF31C5}">
      <dgm:prSet custT="1"/>
      <dgm:spPr/>
      <dgm:t>
        <a:bodyPr/>
        <a:lstStyle/>
        <a:p>
          <a:pPr algn="r" rtl="1"/>
          <a:r>
            <a:rPr lang="ar-JO" sz="1400" dirty="0" smtClean="0">
              <a:solidFill>
                <a:srgbClr val="002060"/>
              </a:solidFill>
            </a:rPr>
            <a:t>لا تتسبب بالأذى لأحد!</a:t>
          </a:r>
        </a:p>
        <a:p>
          <a:pPr algn="r" rtl="1"/>
          <a:r>
            <a:rPr lang="ar-JO" sz="1400" dirty="0" smtClean="0">
              <a:solidFill>
                <a:srgbClr val="002060"/>
              </a:solidFill>
            </a:rPr>
            <a:t>يمكن للإطلاع على حقوق الإنسان أن يساعد في ضمان أن لا تتسبب أي أعمال أو شراكات في مضاعفة الانتهاكات</a:t>
          </a:r>
          <a:endParaRPr lang="en-GB" sz="1400" dirty="0">
            <a:solidFill>
              <a:srgbClr val="002060"/>
            </a:solidFill>
          </a:endParaRPr>
        </a:p>
      </dgm:t>
    </dgm:pt>
    <dgm:pt modelId="{DD552580-2C03-483C-8CE9-B52E988D6166}" type="parTrans" cxnId="{291EEFAC-342E-4099-B5BF-65156EAD6C8C}">
      <dgm:prSet/>
      <dgm:spPr/>
      <dgm:t>
        <a:bodyPr/>
        <a:lstStyle/>
        <a:p>
          <a:pPr algn="l"/>
          <a:endParaRPr lang="en-GB">
            <a:solidFill>
              <a:srgbClr val="002060"/>
            </a:solidFill>
          </a:endParaRPr>
        </a:p>
      </dgm:t>
    </dgm:pt>
    <dgm:pt modelId="{1BE14740-59DA-4592-A7FA-80AD7452FDF6}" type="sibTrans" cxnId="{291EEFAC-342E-4099-B5BF-65156EAD6C8C}">
      <dgm:prSet/>
      <dgm:spPr/>
      <dgm:t>
        <a:bodyPr/>
        <a:lstStyle/>
        <a:p>
          <a:pPr algn="l"/>
          <a:endParaRPr lang="en-GB">
            <a:solidFill>
              <a:srgbClr val="002060"/>
            </a:solidFill>
          </a:endParaRPr>
        </a:p>
      </dgm:t>
    </dgm:pt>
    <dgm:pt modelId="{10A0CCE9-A3E1-4417-B12A-8B71F7052452}">
      <dgm:prSet custT="1"/>
      <dgm:spPr/>
      <dgm:t>
        <a:bodyPr/>
        <a:lstStyle/>
        <a:p>
          <a:pPr algn="r" rtl="1"/>
          <a:r>
            <a:rPr lang="ar-JO" sz="1400" dirty="0" smtClean="0">
              <a:solidFill>
                <a:srgbClr val="002060"/>
              </a:solidFill>
            </a:rPr>
            <a:t>يجب أن تعطي الأولوية دائما للمجموعات </a:t>
          </a:r>
          <a:r>
            <a:rPr lang="ar-JO" sz="1400" dirty="0" err="1" smtClean="0">
              <a:solidFill>
                <a:srgbClr val="002060"/>
              </a:solidFill>
            </a:rPr>
            <a:t>المهمشة</a:t>
          </a:r>
          <a:r>
            <a:rPr lang="ar-JO" sz="1400" dirty="0" smtClean="0">
              <a:solidFill>
                <a:srgbClr val="002060"/>
              </a:solidFill>
            </a:rPr>
            <a:t> أو الأكثر تأثرا</a:t>
          </a:r>
          <a:endParaRPr lang="en-GB" sz="1400" dirty="0">
            <a:solidFill>
              <a:srgbClr val="002060"/>
            </a:solidFill>
          </a:endParaRPr>
        </a:p>
      </dgm:t>
    </dgm:pt>
    <dgm:pt modelId="{BB0EF844-4BCA-4B2E-9404-318575A11EF6}" type="parTrans" cxnId="{D64DBB2B-158B-494F-882E-350D6291EE51}">
      <dgm:prSet/>
      <dgm:spPr/>
      <dgm:t>
        <a:bodyPr/>
        <a:lstStyle/>
        <a:p>
          <a:pPr algn="l"/>
          <a:endParaRPr lang="en-GB">
            <a:solidFill>
              <a:srgbClr val="002060"/>
            </a:solidFill>
          </a:endParaRPr>
        </a:p>
      </dgm:t>
    </dgm:pt>
    <dgm:pt modelId="{C0F9844B-18A0-4E8D-A132-663883A42462}" type="sibTrans" cxnId="{D64DBB2B-158B-494F-882E-350D6291EE51}">
      <dgm:prSet/>
      <dgm:spPr/>
      <dgm:t>
        <a:bodyPr/>
        <a:lstStyle/>
        <a:p>
          <a:pPr algn="l"/>
          <a:endParaRPr lang="en-GB">
            <a:solidFill>
              <a:srgbClr val="002060"/>
            </a:solidFill>
          </a:endParaRPr>
        </a:p>
      </dgm:t>
    </dgm:pt>
    <dgm:pt modelId="{551D3F2C-365E-49A6-B56C-D83C63A431BB}">
      <dgm:prSet custT="1"/>
      <dgm:spPr/>
      <dgm:t>
        <a:bodyPr/>
        <a:lstStyle/>
        <a:p>
          <a:pPr algn="r" rtl="1"/>
          <a:r>
            <a:rPr lang="ar-JO" sz="1400" dirty="0" smtClean="0">
              <a:solidFill>
                <a:srgbClr val="002060"/>
              </a:solidFill>
            </a:rPr>
            <a:t>حدد من هي الجهات الفاعلة </a:t>
          </a:r>
          <a:r>
            <a:rPr lang="ar-JO" sz="1400" dirty="0" err="1" smtClean="0">
              <a:solidFill>
                <a:srgbClr val="002060"/>
              </a:solidFill>
            </a:rPr>
            <a:t>المحلية </a:t>
          </a:r>
          <a:r>
            <a:rPr lang="ar-JO" sz="1400" dirty="0" smtClean="0">
              <a:solidFill>
                <a:srgbClr val="002060"/>
              </a:solidFill>
            </a:rPr>
            <a:t>(معهد حقوق الإنسان) أو </a:t>
          </a:r>
          <a:r>
            <a:rPr lang="ar-JO" sz="1400" dirty="0" err="1" smtClean="0">
              <a:solidFill>
                <a:srgbClr val="002060"/>
              </a:solidFill>
            </a:rPr>
            <a:t>الدولية </a:t>
          </a:r>
          <a:r>
            <a:rPr lang="ar-JO" sz="1400" dirty="0" smtClean="0">
              <a:solidFill>
                <a:srgbClr val="002060"/>
              </a:solidFill>
            </a:rPr>
            <a:t>(مؤسسة العفو الدولية، أو </a:t>
          </a:r>
          <a:r>
            <a:rPr lang="ar-JO" sz="1400" dirty="0" err="1" smtClean="0">
              <a:solidFill>
                <a:srgbClr val="002060"/>
              </a:solidFill>
            </a:rPr>
            <a:t>هيومان</a:t>
          </a:r>
          <a:r>
            <a:rPr lang="ar-JO" sz="1400" dirty="0" smtClean="0">
              <a:solidFill>
                <a:srgbClr val="002060"/>
              </a:solidFill>
            </a:rPr>
            <a:t> </a:t>
          </a:r>
          <a:r>
            <a:rPr lang="ar-JO" sz="1400" dirty="0" err="1" smtClean="0">
              <a:solidFill>
                <a:srgbClr val="002060"/>
              </a:solidFill>
            </a:rPr>
            <a:t>رايتس</a:t>
          </a:r>
          <a:r>
            <a:rPr lang="ar-JO" sz="1400" dirty="0" smtClean="0">
              <a:solidFill>
                <a:srgbClr val="002060"/>
              </a:solidFill>
            </a:rPr>
            <a:t> </a:t>
          </a:r>
          <a:r>
            <a:rPr lang="ar-JO" sz="1400" dirty="0" err="1" smtClean="0">
              <a:solidFill>
                <a:srgbClr val="002060"/>
              </a:solidFill>
            </a:rPr>
            <a:t>واتش)</a:t>
          </a:r>
          <a:endParaRPr lang="ar-JO" sz="1400" dirty="0" smtClean="0">
            <a:solidFill>
              <a:srgbClr val="002060"/>
            </a:solidFill>
          </a:endParaRPr>
        </a:p>
        <a:p>
          <a:pPr algn="r" rtl="1"/>
          <a:r>
            <a:rPr lang="ar-JO" sz="1400" dirty="0" smtClean="0">
              <a:solidFill>
                <a:srgbClr val="002060"/>
              </a:solidFill>
            </a:rPr>
            <a:t>تواصل معهم، وتعلم من خبرتهم القانونية والمحلية، تشارك معهم في البيانات حيث تجد ذلك مناسبا  </a:t>
          </a:r>
          <a:endParaRPr lang="en-GB" sz="1400" dirty="0">
            <a:solidFill>
              <a:srgbClr val="002060"/>
            </a:solidFill>
          </a:endParaRPr>
        </a:p>
      </dgm:t>
    </dgm:pt>
    <dgm:pt modelId="{EA342820-3A4C-4E87-8338-6E6C7C0E5C08}" type="parTrans" cxnId="{45342025-FE4D-497A-8788-D9C33C48D9C4}">
      <dgm:prSet/>
      <dgm:spPr/>
      <dgm:t>
        <a:bodyPr/>
        <a:lstStyle/>
        <a:p>
          <a:pPr algn="l"/>
          <a:endParaRPr lang="en-GB">
            <a:solidFill>
              <a:srgbClr val="002060"/>
            </a:solidFill>
          </a:endParaRPr>
        </a:p>
      </dgm:t>
    </dgm:pt>
    <dgm:pt modelId="{F13C0870-A32E-42EF-BEF2-3079A20C4AC1}" type="sibTrans" cxnId="{45342025-FE4D-497A-8788-D9C33C48D9C4}">
      <dgm:prSet/>
      <dgm:spPr/>
      <dgm:t>
        <a:bodyPr/>
        <a:lstStyle/>
        <a:p>
          <a:pPr algn="l"/>
          <a:endParaRPr lang="en-GB">
            <a:solidFill>
              <a:srgbClr val="002060"/>
            </a:solidFill>
          </a:endParaRPr>
        </a:p>
      </dgm:t>
    </dgm:pt>
    <dgm:pt modelId="{4604C104-CA9B-45F3-B147-8C3672FF433B}">
      <dgm:prSet custT="1"/>
      <dgm:spPr/>
      <dgm:t>
        <a:bodyPr/>
        <a:lstStyle/>
        <a:p>
          <a:pPr algn="r" rtl="1"/>
          <a:r>
            <a:rPr lang="ar-JO" sz="1400" dirty="0" smtClean="0">
              <a:solidFill>
                <a:srgbClr val="002060"/>
              </a:solidFill>
            </a:rPr>
            <a:t>حدد من هي الجهات </a:t>
          </a:r>
          <a:r>
            <a:rPr lang="ar-JO" sz="1400" dirty="0" err="1" smtClean="0">
              <a:solidFill>
                <a:srgbClr val="002060"/>
              </a:solidFill>
            </a:rPr>
            <a:t>المسؤولة</a:t>
          </a:r>
          <a:r>
            <a:rPr lang="ar-JO" sz="1400" dirty="0" smtClean="0">
              <a:solidFill>
                <a:srgbClr val="002060"/>
              </a:solidFill>
            </a:rPr>
            <a:t> في الأمم المتحدة أو اللجان الدولية للصليب الأحمر عن المتابعة وإعداد التقارير حول حقوق الإنسان.</a:t>
          </a:r>
        </a:p>
        <a:p>
          <a:pPr algn="r" rtl="1"/>
          <a:r>
            <a:rPr lang="ar-JO" sz="1400" dirty="0" smtClean="0">
              <a:solidFill>
                <a:srgbClr val="002060"/>
              </a:solidFill>
            </a:rPr>
            <a:t>إنشاء العلاقات والدعوة للاجتماعات/ وحضورها، دعم العمل، التشارك مع الآخرين بتقييمك وبالبيانات</a:t>
          </a:r>
          <a:endParaRPr lang="en-GB" sz="1400" dirty="0">
            <a:solidFill>
              <a:srgbClr val="002060"/>
            </a:solidFill>
          </a:endParaRPr>
        </a:p>
      </dgm:t>
    </dgm:pt>
    <dgm:pt modelId="{BD939578-2B68-4443-A354-572B088AADB5}" type="parTrans" cxnId="{F3F4DF75-F41D-4F00-8CDA-FD1749A49CD9}">
      <dgm:prSet/>
      <dgm:spPr/>
      <dgm:t>
        <a:bodyPr/>
        <a:lstStyle/>
        <a:p>
          <a:pPr algn="l"/>
          <a:endParaRPr lang="en-GB">
            <a:solidFill>
              <a:srgbClr val="002060"/>
            </a:solidFill>
          </a:endParaRPr>
        </a:p>
      </dgm:t>
    </dgm:pt>
    <dgm:pt modelId="{6F14811A-D6C5-473C-BFEE-13DF4BAAAC65}" type="sibTrans" cxnId="{F3F4DF75-F41D-4F00-8CDA-FD1749A49CD9}">
      <dgm:prSet/>
      <dgm:spPr/>
      <dgm:t>
        <a:bodyPr/>
        <a:lstStyle/>
        <a:p>
          <a:pPr algn="l"/>
          <a:endParaRPr lang="en-GB">
            <a:solidFill>
              <a:srgbClr val="002060"/>
            </a:solidFill>
          </a:endParaRPr>
        </a:p>
      </dgm:t>
    </dgm:pt>
    <dgm:pt modelId="{158A7F99-15FE-48BC-9A0C-56B01BC03DDE}">
      <dgm:prSet custT="1"/>
      <dgm:spPr/>
      <dgm:t>
        <a:bodyPr/>
        <a:lstStyle/>
        <a:p>
          <a:pPr algn="r" rtl="1"/>
          <a:r>
            <a:rPr lang="ar-JO" sz="1400" dirty="0" smtClean="0">
              <a:solidFill>
                <a:srgbClr val="002060"/>
              </a:solidFill>
            </a:rPr>
            <a:t>للحماية: العمل مع مجموعة التعليم والمكلفين بالتبليغ عن الانتهاكات بحسب آلية المتابعة والتبليغ بشأن الأطفال الخاصة بالأمم المتحدة</a:t>
          </a:r>
          <a:endParaRPr lang="en-GB" sz="1400" dirty="0">
            <a:solidFill>
              <a:srgbClr val="002060"/>
            </a:solidFill>
          </a:endParaRPr>
        </a:p>
      </dgm:t>
    </dgm:pt>
    <dgm:pt modelId="{0AFF610A-9E4A-4742-BFF4-069D08FF0265}" type="parTrans" cxnId="{94581FBD-56D2-4D7A-9F0C-EE43BBC005CC}">
      <dgm:prSet/>
      <dgm:spPr/>
      <dgm:t>
        <a:bodyPr/>
        <a:lstStyle/>
        <a:p>
          <a:pPr algn="l"/>
          <a:endParaRPr lang="en-GB">
            <a:solidFill>
              <a:srgbClr val="002060"/>
            </a:solidFill>
          </a:endParaRPr>
        </a:p>
      </dgm:t>
    </dgm:pt>
    <dgm:pt modelId="{E0E46A4A-F0E0-4292-AE67-205B1211003D}" type="sibTrans" cxnId="{94581FBD-56D2-4D7A-9F0C-EE43BBC005CC}">
      <dgm:prSet/>
      <dgm:spPr/>
      <dgm:t>
        <a:bodyPr/>
        <a:lstStyle/>
        <a:p>
          <a:pPr algn="l"/>
          <a:endParaRPr lang="en-GB">
            <a:solidFill>
              <a:srgbClr val="002060"/>
            </a:solidFill>
          </a:endParaRPr>
        </a:p>
      </dgm:t>
    </dgm:pt>
    <dgm:pt modelId="{4427358D-00DE-4607-92D4-3DB0E21D5D66}">
      <dgm:prSet custT="1"/>
      <dgm:spPr/>
      <dgm:t>
        <a:bodyPr/>
        <a:lstStyle/>
        <a:p>
          <a:pPr algn="r" rtl="1"/>
          <a:r>
            <a:rPr lang="ar-JO" sz="1400" dirty="0" smtClean="0">
              <a:solidFill>
                <a:srgbClr val="002060"/>
              </a:solidFill>
            </a:rPr>
            <a:t>لغايات الحد من خطر الكوارث: العمل مع منظمات حقوق الإنسان لتقديم نشاطات بناء القدرات بشكل جماعي حول الحق في التعليم للقضاء والوزارات والشركاء المحليين والدوليين، وتكييف هذه النشاطات بحسب السياق المحلي</a:t>
          </a:r>
          <a:endParaRPr lang="en-GB" sz="1400" dirty="0">
            <a:solidFill>
              <a:srgbClr val="002060"/>
            </a:solidFill>
          </a:endParaRPr>
        </a:p>
      </dgm:t>
    </dgm:pt>
    <dgm:pt modelId="{F30A67A6-B3D8-43DB-A19A-DBDBDC661FD7}" type="parTrans" cxnId="{411264B7-579A-4778-B11D-51B169FE2732}">
      <dgm:prSet/>
      <dgm:spPr/>
      <dgm:t>
        <a:bodyPr/>
        <a:lstStyle/>
        <a:p>
          <a:pPr algn="l"/>
          <a:endParaRPr lang="en-GB">
            <a:solidFill>
              <a:srgbClr val="002060"/>
            </a:solidFill>
          </a:endParaRPr>
        </a:p>
      </dgm:t>
    </dgm:pt>
    <dgm:pt modelId="{92CCB325-0662-42D9-AB95-3655EC6B27A4}" type="sibTrans" cxnId="{411264B7-579A-4778-B11D-51B169FE2732}">
      <dgm:prSet/>
      <dgm:spPr/>
      <dgm:t>
        <a:bodyPr/>
        <a:lstStyle/>
        <a:p>
          <a:pPr algn="l"/>
          <a:endParaRPr lang="en-GB">
            <a:solidFill>
              <a:srgbClr val="002060"/>
            </a:solidFill>
          </a:endParaRPr>
        </a:p>
      </dgm:t>
    </dgm:pt>
    <dgm:pt modelId="{2BD26FE1-7204-4451-84A4-295FA4F49D07}">
      <dgm:prSet/>
      <dgm:spPr>
        <a:solidFill>
          <a:srgbClr val="FF0000">
            <a:alpha val="41000"/>
          </a:srgbClr>
        </a:solidFill>
      </dgm:spPr>
      <dgm:t>
        <a:bodyPr/>
        <a:lstStyle/>
        <a:p>
          <a:pPr rtl="1"/>
          <a:r>
            <a:rPr lang="ar-JO" dirty="0" smtClean="0">
              <a:solidFill>
                <a:srgbClr val="002060"/>
              </a:solidFill>
            </a:rPr>
            <a:t>قد يبدو ما تقوم </a:t>
          </a:r>
          <a:r>
            <a:rPr lang="ar-JO" dirty="0" err="1" smtClean="0">
              <a:solidFill>
                <a:srgbClr val="002060"/>
              </a:solidFill>
            </a:rPr>
            <a:t>به</a:t>
          </a:r>
          <a:r>
            <a:rPr lang="ar-JO" dirty="0" smtClean="0">
              <a:solidFill>
                <a:srgbClr val="002060"/>
              </a:solidFill>
            </a:rPr>
            <a:t> غير مهم إلى حد كبير، ولكن من المهم جدا أن تقوم </a:t>
          </a:r>
          <a:r>
            <a:rPr lang="ar-JO" dirty="0" err="1" smtClean="0">
              <a:solidFill>
                <a:srgbClr val="002060"/>
              </a:solidFill>
            </a:rPr>
            <a:t>به</a:t>
          </a:r>
          <a:r>
            <a:rPr lang="ar-JO" dirty="0" smtClean="0">
              <a:solidFill>
                <a:srgbClr val="002060"/>
              </a:solidFill>
            </a:rPr>
            <a:t> بأي </a:t>
          </a:r>
          <a:r>
            <a:rPr lang="ar-JO" dirty="0" err="1" smtClean="0">
              <a:solidFill>
                <a:srgbClr val="002060"/>
              </a:solidFill>
            </a:rPr>
            <a:t>حال </a:t>
          </a:r>
          <a:r>
            <a:rPr lang="ar-JO" dirty="0" smtClean="0">
              <a:solidFill>
                <a:srgbClr val="002060"/>
              </a:solidFill>
            </a:rPr>
            <a:t>(غاندي</a:t>
          </a:r>
          <a:r>
            <a:rPr lang="ar-JO" dirty="0" err="1" smtClean="0">
              <a:solidFill>
                <a:srgbClr val="002060"/>
              </a:solidFill>
            </a:rPr>
            <a:t>)</a:t>
          </a:r>
          <a:endParaRPr lang="ar-JO" dirty="0" smtClean="0">
            <a:solidFill>
              <a:srgbClr val="002060"/>
            </a:solidFill>
          </a:endParaRPr>
        </a:p>
      </dgm:t>
    </dgm:pt>
    <dgm:pt modelId="{23EB1903-DC1E-4832-9FBC-61F45CB898A5}" type="parTrans" cxnId="{28CA0F5A-9497-40F0-B3A3-BE37979F85C8}">
      <dgm:prSet/>
      <dgm:spPr/>
      <dgm:t>
        <a:bodyPr/>
        <a:lstStyle/>
        <a:p>
          <a:endParaRPr lang="en-GB"/>
        </a:p>
      </dgm:t>
    </dgm:pt>
    <dgm:pt modelId="{C10A3918-0D64-4C32-83D3-9CCA3B3CF0F4}" type="sibTrans" cxnId="{28CA0F5A-9497-40F0-B3A3-BE37979F85C8}">
      <dgm:prSet/>
      <dgm:spPr/>
      <dgm:t>
        <a:bodyPr/>
        <a:lstStyle/>
        <a:p>
          <a:endParaRPr lang="en-GB"/>
        </a:p>
      </dgm:t>
    </dgm:pt>
    <dgm:pt modelId="{D62348D6-5E66-481A-BF5E-738F57966A6E}" type="pres">
      <dgm:prSet presAssocID="{648A7FF0-0713-4A73-8747-6C8A4DBA5E5A}" presName="Name0" presStyleCnt="0">
        <dgm:presLayoutVars>
          <dgm:dir/>
          <dgm:animLvl val="lvl"/>
          <dgm:resizeHandles val="exact"/>
        </dgm:presLayoutVars>
      </dgm:prSet>
      <dgm:spPr/>
      <dgm:t>
        <a:bodyPr/>
        <a:lstStyle/>
        <a:p>
          <a:endParaRPr lang="en-GB"/>
        </a:p>
      </dgm:t>
    </dgm:pt>
    <dgm:pt modelId="{0AB09F22-65D1-4428-B006-498D570702C2}" type="pres">
      <dgm:prSet presAssocID="{2BD26FE1-7204-4451-84A4-295FA4F49D07}" presName="linNode" presStyleCnt="0"/>
      <dgm:spPr/>
    </dgm:pt>
    <dgm:pt modelId="{894041EA-D4BD-4A06-93EA-4C7619C8C639}" type="pres">
      <dgm:prSet presAssocID="{2BD26FE1-7204-4451-84A4-295FA4F49D07}" presName="parentText" presStyleLbl="node1" presStyleIdx="0" presStyleCnt="7" custScaleX="277778" custScaleY="150737">
        <dgm:presLayoutVars>
          <dgm:chMax val="1"/>
          <dgm:bulletEnabled val="1"/>
        </dgm:presLayoutVars>
      </dgm:prSet>
      <dgm:spPr/>
      <dgm:t>
        <a:bodyPr/>
        <a:lstStyle/>
        <a:p>
          <a:endParaRPr lang="en-GB"/>
        </a:p>
      </dgm:t>
    </dgm:pt>
    <dgm:pt modelId="{091FACD6-4F03-4E06-8C82-4839AD778DD3}" type="pres">
      <dgm:prSet presAssocID="{C10A3918-0D64-4C32-83D3-9CCA3B3CF0F4}" presName="sp" presStyleCnt="0"/>
      <dgm:spPr/>
    </dgm:pt>
    <dgm:pt modelId="{B5305620-1DF2-4267-918E-E4309D39FE88}" type="pres">
      <dgm:prSet presAssocID="{48FF52FB-D2CD-4470-826D-1384D2FF31C5}" presName="linNode" presStyleCnt="0"/>
      <dgm:spPr/>
    </dgm:pt>
    <dgm:pt modelId="{CE81DBAC-04C9-43A9-9067-3C9E321F8592}" type="pres">
      <dgm:prSet presAssocID="{48FF52FB-D2CD-4470-826D-1384D2FF31C5}" presName="parentText" presStyleLbl="node1" presStyleIdx="1" presStyleCnt="7" custScaleX="277778" custLinFactNeighborX="278" custLinFactNeighborY="-2235">
        <dgm:presLayoutVars>
          <dgm:chMax val="1"/>
          <dgm:bulletEnabled val="1"/>
        </dgm:presLayoutVars>
      </dgm:prSet>
      <dgm:spPr/>
      <dgm:t>
        <a:bodyPr/>
        <a:lstStyle/>
        <a:p>
          <a:endParaRPr lang="en-GB"/>
        </a:p>
      </dgm:t>
    </dgm:pt>
    <dgm:pt modelId="{1853014B-8385-431E-B7F4-3EF8DB9DC2A3}" type="pres">
      <dgm:prSet presAssocID="{1BE14740-59DA-4592-A7FA-80AD7452FDF6}" presName="sp" presStyleCnt="0"/>
      <dgm:spPr/>
    </dgm:pt>
    <dgm:pt modelId="{18134A43-DAE6-4CAA-A71B-9F41FFEA04F0}" type="pres">
      <dgm:prSet presAssocID="{10A0CCE9-A3E1-4417-B12A-8B71F7052452}" presName="linNode" presStyleCnt="0"/>
      <dgm:spPr/>
    </dgm:pt>
    <dgm:pt modelId="{8EC48910-830B-46DC-B258-B7C4556BCBA4}" type="pres">
      <dgm:prSet presAssocID="{10A0CCE9-A3E1-4417-B12A-8B71F7052452}" presName="parentText" presStyleLbl="node1" presStyleIdx="2" presStyleCnt="7" custScaleX="277778" custLinFactNeighborY="-2235">
        <dgm:presLayoutVars>
          <dgm:chMax val="1"/>
          <dgm:bulletEnabled val="1"/>
        </dgm:presLayoutVars>
      </dgm:prSet>
      <dgm:spPr/>
      <dgm:t>
        <a:bodyPr/>
        <a:lstStyle/>
        <a:p>
          <a:endParaRPr lang="en-GB"/>
        </a:p>
      </dgm:t>
    </dgm:pt>
    <dgm:pt modelId="{52AE9F2F-F4E7-4FB1-B9A3-005C42F931C7}" type="pres">
      <dgm:prSet presAssocID="{C0F9844B-18A0-4E8D-A132-663883A42462}" presName="sp" presStyleCnt="0"/>
      <dgm:spPr/>
    </dgm:pt>
    <dgm:pt modelId="{1FE64833-3166-41F0-AC49-6FD006B9823A}" type="pres">
      <dgm:prSet presAssocID="{551D3F2C-365E-49A6-B56C-D83C63A431BB}" presName="linNode" presStyleCnt="0"/>
      <dgm:spPr/>
    </dgm:pt>
    <dgm:pt modelId="{A5B714CB-1D36-43FB-98CB-F8992ED7CFD5}" type="pres">
      <dgm:prSet presAssocID="{551D3F2C-365E-49A6-B56C-D83C63A431BB}" presName="parentText" presStyleLbl="node1" presStyleIdx="3" presStyleCnt="7" custScaleX="277778" custLinFactNeighborY="-2235">
        <dgm:presLayoutVars>
          <dgm:chMax val="1"/>
          <dgm:bulletEnabled val="1"/>
        </dgm:presLayoutVars>
      </dgm:prSet>
      <dgm:spPr/>
      <dgm:t>
        <a:bodyPr/>
        <a:lstStyle/>
        <a:p>
          <a:endParaRPr lang="en-GB"/>
        </a:p>
      </dgm:t>
    </dgm:pt>
    <dgm:pt modelId="{1F688560-5B65-4B31-91A7-F51A74D978D7}" type="pres">
      <dgm:prSet presAssocID="{F13C0870-A32E-42EF-BEF2-3079A20C4AC1}" presName="sp" presStyleCnt="0"/>
      <dgm:spPr/>
    </dgm:pt>
    <dgm:pt modelId="{7721C484-29EA-4160-8CC0-25A7D1A8D7AA}" type="pres">
      <dgm:prSet presAssocID="{4604C104-CA9B-45F3-B147-8C3672FF433B}" presName="linNode" presStyleCnt="0"/>
      <dgm:spPr/>
    </dgm:pt>
    <dgm:pt modelId="{69D77546-8863-4AD9-A875-89B43CAE46FD}" type="pres">
      <dgm:prSet presAssocID="{4604C104-CA9B-45F3-B147-8C3672FF433B}" presName="parentText" presStyleLbl="node1" presStyleIdx="4" presStyleCnt="7" custScaleX="277778" custLinFactNeighborY="-2235">
        <dgm:presLayoutVars>
          <dgm:chMax val="1"/>
          <dgm:bulletEnabled val="1"/>
        </dgm:presLayoutVars>
      </dgm:prSet>
      <dgm:spPr/>
      <dgm:t>
        <a:bodyPr/>
        <a:lstStyle/>
        <a:p>
          <a:endParaRPr lang="en-GB"/>
        </a:p>
      </dgm:t>
    </dgm:pt>
    <dgm:pt modelId="{E46AF4DB-69FF-46D0-A992-6359E3997BA2}" type="pres">
      <dgm:prSet presAssocID="{6F14811A-D6C5-473C-BFEE-13DF4BAAAC65}" presName="sp" presStyleCnt="0"/>
      <dgm:spPr/>
    </dgm:pt>
    <dgm:pt modelId="{18057585-F096-47B8-B7DB-ED04095E678F}" type="pres">
      <dgm:prSet presAssocID="{158A7F99-15FE-48BC-9A0C-56B01BC03DDE}" presName="linNode" presStyleCnt="0"/>
      <dgm:spPr/>
    </dgm:pt>
    <dgm:pt modelId="{66AC07AC-8A85-4D66-BB23-18E8D97914E3}" type="pres">
      <dgm:prSet presAssocID="{158A7F99-15FE-48BC-9A0C-56B01BC03DDE}" presName="parentText" presStyleLbl="node1" presStyleIdx="5" presStyleCnt="7" custScaleX="277778" custLinFactNeighborY="-2235">
        <dgm:presLayoutVars>
          <dgm:chMax val="1"/>
          <dgm:bulletEnabled val="1"/>
        </dgm:presLayoutVars>
      </dgm:prSet>
      <dgm:spPr/>
      <dgm:t>
        <a:bodyPr/>
        <a:lstStyle/>
        <a:p>
          <a:endParaRPr lang="en-GB"/>
        </a:p>
      </dgm:t>
    </dgm:pt>
    <dgm:pt modelId="{F015CE9C-68B6-47E0-A757-FD6445EC22F0}" type="pres">
      <dgm:prSet presAssocID="{E0E46A4A-F0E0-4292-AE67-205B1211003D}" presName="sp" presStyleCnt="0"/>
      <dgm:spPr/>
    </dgm:pt>
    <dgm:pt modelId="{0D8AD3BE-EEE5-49A8-8195-B3F467668865}" type="pres">
      <dgm:prSet presAssocID="{4427358D-00DE-4607-92D4-3DB0E21D5D66}" presName="linNode" presStyleCnt="0"/>
      <dgm:spPr/>
    </dgm:pt>
    <dgm:pt modelId="{D32C7E38-595C-492C-A13A-5B1E57E5A127}" type="pres">
      <dgm:prSet presAssocID="{4427358D-00DE-4607-92D4-3DB0E21D5D66}" presName="parentText" presStyleLbl="node1" presStyleIdx="6" presStyleCnt="7" custScaleX="277778" custLinFactNeighborY="-2235">
        <dgm:presLayoutVars>
          <dgm:chMax val="1"/>
          <dgm:bulletEnabled val="1"/>
        </dgm:presLayoutVars>
      </dgm:prSet>
      <dgm:spPr/>
      <dgm:t>
        <a:bodyPr/>
        <a:lstStyle/>
        <a:p>
          <a:endParaRPr lang="en-GB"/>
        </a:p>
      </dgm:t>
    </dgm:pt>
  </dgm:ptLst>
  <dgm:cxnLst>
    <dgm:cxn modelId="{82DEB6AC-930F-4BF9-9C2C-7606AA465E34}" type="presOf" srcId="{2BD26FE1-7204-4451-84A4-295FA4F49D07}" destId="{894041EA-D4BD-4A06-93EA-4C7619C8C639}" srcOrd="0" destOrd="0" presId="urn:microsoft.com/office/officeart/2005/8/layout/vList5"/>
    <dgm:cxn modelId="{D9C293B3-44E3-4515-BCD4-06C5CCE3B438}" type="presOf" srcId="{10A0CCE9-A3E1-4417-B12A-8B71F7052452}" destId="{8EC48910-830B-46DC-B258-B7C4556BCBA4}" srcOrd="0" destOrd="0" presId="urn:microsoft.com/office/officeart/2005/8/layout/vList5"/>
    <dgm:cxn modelId="{291EEFAC-342E-4099-B5BF-65156EAD6C8C}" srcId="{648A7FF0-0713-4A73-8747-6C8A4DBA5E5A}" destId="{48FF52FB-D2CD-4470-826D-1384D2FF31C5}" srcOrd="1" destOrd="0" parTransId="{DD552580-2C03-483C-8CE9-B52E988D6166}" sibTransId="{1BE14740-59DA-4592-A7FA-80AD7452FDF6}"/>
    <dgm:cxn modelId="{411264B7-579A-4778-B11D-51B169FE2732}" srcId="{648A7FF0-0713-4A73-8747-6C8A4DBA5E5A}" destId="{4427358D-00DE-4607-92D4-3DB0E21D5D66}" srcOrd="6" destOrd="0" parTransId="{F30A67A6-B3D8-43DB-A19A-DBDBDC661FD7}" sibTransId="{92CCB325-0662-42D9-AB95-3655EC6B27A4}"/>
    <dgm:cxn modelId="{22B95D9E-FEF0-4C29-884F-420CBB735473}" type="presOf" srcId="{158A7F99-15FE-48BC-9A0C-56B01BC03DDE}" destId="{66AC07AC-8A85-4D66-BB23-18E8D97914E3}" srcOrd="0" destOrd="0" presId="urn:microsoft.com/office/officeart/2005/8/layout/vList5"/>
    <dgm:cxn modelId="{45342025-FE4D-497A-8788-D9C33C48D9C4}" srcId="{648A7FF0-0713-4A73-8747-6C8A4DBA5E5A}" destId="{551D3F2C-365E-49A6-B56C-D83C63A431BB}" srcOrd="3" destOrd="0" parTransId="{EA342820-3A4C-4E87-8338-6E6C7C0E5C08}" sibTransId="{F13C0870-A32E-42EF-BEF2-3079A20C4AC1}"/>
    <dgm:cxn modelId="{2B3EBDC0-67FA-4160-AB10-1DC3CF6E2737}" type="presOf" srcId="{4427358D-00DE-4607-92D4-3DB0E21D5D66}" destId="{D32C7E38-595C-492C-A13A-5B1E57E5A127}" srcOrd="0" destOrd="0" presId="urn:microsoft.com/office/officeart/2005/8/layout/vList5"/>
    <dgm:cxn modelId="{5A8A9AC4-0C3A-4E19-BB4A-5A70BECB8E6D}" type="presOf" srcId="{551D3F2C-365E-49A6-B56C-D83C63A431BB}" destId="{A5B714CB-1D36-43FB-98CB-F8992ED7CFD5}" srcOrd="0" destOrd="0" presId="urn:microsoft.com/office/officeart/2005/8/layout/vList5"/>
    <dgm:cxn modelId="{94581FBD-56D2-4D7A-9F0C-EE43BBC005CC}" srcId="{648A7FF0-0713-4A73-8747-6C8A4DBA5E5A}" destId="{158A7F99-15FE-48BC-9A0C-56B01BC03DDE}" srcOrd="5" destOrd="0" parTransId="{0AFF610A-9E4A-4742-BFF4-069D08FF0265}" sibTransId="{E0E46A4A-F0E0-4292-AE67-205B1211003D}"/>
    <dgm:cxn modelId="{D64DBB2B-158B-494F-882E-350D6291EE51}" srcId="{648A7FF0-0713-4A73-8747-6C8A4DBA5E5A}" destId="{10A0CCE9-A3E1-4417-B12A-8B71F7052452}" srcOrd="2" destOrd="0" parTransId="{BB0EF844-4BCA-4B2E-9404-318575A11EF6}" sibTransId="{C0F9844B-18A0-4E8D-A132-663883A42462}"/>
    <dgm:cxn modelId="{F90BC7B6-98BD-4B2C-8D13-D290EAA1578D}" type="presOf" srcId="{48FF52FB-D2CD-4470-826D-1384D2FF31C5}" destId="{CE81DBAC-04C9-43A9-9067-3C9E321F8592}" srcOrd="0" destOrd="0" presId="urn:microsoft.com/office/officeart/2005/8/layout/vList5"/>
    <dgm:cxn modelId="{2D4D519D-7485-4B04-95FF-666D9561168C}" type="presOf" srcId="{648A7FF0-0713-4A73-8747-6C8A4DBA5E5A}" destId="{D62348D6-5E66-481A-BF5E-738F57966A6E}" srcOrd="0" destOrd="0" presId="urn:microsoft.com/office/officeart/2005/8/layout/vList5"/>
    <dgm:cxn modelId="{1059F2F2-E5EA-47B5-8665-92423A368CCF}" type="presOf" srcId="{4604C104-CA9B-45F3-B147-8C3672FF433B}" destId="{69D77546-8863-4AD9-A875-89B43CAE46FD}" srcOrd="0" destOrd="0" presId="urn:microsoft.com/office/officeart/2005/8/layout/vList5"/>
    <dgm:cxn modelId="{28CA0F5A-9497-40F0-B3A3-BE37979F85C8}" srcId="{648A7FF0-0713-4A73-8747-6C8A4DBA5E5A}" destId="{2BD26FE1-7204-4451-84A4-295FA4F49D07}" srcOrd="0" destOrd="0" parTransId="{23EB1903-DC1E-4832-9FBC-61F45CB898A5}" sibTransId="{C10A3918-0D64-4C32-83D3-9CCA3B3CF0F4}"/>
    <dgm:cxn modelId="{F3F4DF75-F41D-4F00-8CDA-FD1749A49CD9}" srcId="{648A7FF0-0713-4A73-8747-6C8A4DBA5E5A}" destId="{4604C104-CA9B-45F3-B147-8C3672FF433B}" srcOrd="4" destOrd="0" parTransId="{BD939578-2B68-4443-A354-572B088AADB5}" sibTransId="{6F14811A-D6C5-473C-BFEE-13DF4BAAAC65}"/>
    <dgm:cxn modelId="{0A89BF0C-0AB1-4F21-ADC6-A8A36C57FD85}" type="presParOf" srcId="{D62348D6-5E66-481A-BF5E-738F57966A6E}" destId="{0AB09F22-65D1-4428-B006-498D570702C2}" srcOrd="0" destOrd="0" presId="urn:microsoft.com/office/officeart/2005/8/layout/vList5"/>
    <dgm:cxn modelId="{A2467902-23BE-4829-B652-6CFE2A9EF271}" type="presParOf" srcId="{0AB09F22-65D1-4428-B006-498D570702C2}" destId="{894041EA-D4BD-4A06-93EA-4C7619C8C639}" srcOrd="0" destOrd="0" presId="urn:microsoft.com/office/officeart/2005/8/layout/vList5"/>
    <dgm:cxn modelId="{5AAE4943-53D5-452F-A81E-28A424C80C84}" type="presParOf" srcId="{D62348D6-5E66-481A-BF5E-738F57966A6E}" destId="{091FACD6-4F03-4E06-8C82-4839AD778DD3}" srcOrd="1" destOrd="0" presId="urn:microsoft.com/office/officeart/2005/8/layout/vList5"/>
    <dgm:cxn modelId="{9C5624B1-0DE2-4625-B252-FA89CAE9A7D0}" type="presParOf" srcId="{D62348D6-5E66-481A-BF5E-738F57966A6E}" destId="{B5305620-1DF2-4267-918E-E4309D39FE88}" srcOrd="2" destOrd="0" presId="urn:microsoft.com/office/officeart/2005/8/layout/vList5"/>
    <dgm:cxn modelId="{94904A2F-4B7C-4F67-A021-A5F4A9FFA79E}" type="presParOf" srcId="{B5305620-1DF2-4267-918E-E4309D39FE88}" destId="{CE81DBAC-04C9-43A9-9067-3C9E321F8592}" srcOrd="0" destOrd="0" presId="urn:microsoft.com/office/officeart/2005/8/layout/vList5"/>
    <dgm:cxn modelId="{58BF725C-9C13-48BF-893E-C3015EF277B0}" type="presParOf" srcId="{D62348D6-5E66-481A-BF5E-738F57966A6E}" destId="{1853014B-8385-431E-B7F4-3EF8DB9DC2A3}" srcOrd="3" destOrd="0" presId="urn:microsoft.com/office/officeart/2005/8/layout/vList5"/>
    <dgm:cxn modelId="{410108BF-58B1-40E5-84AD-557EF30BBE3F}" type="presParOf" srcId="{D62348D6-5E66-481A-BF5E-738F57966A6E}" destId="{18134A43-DAE6-4CAA-A71B-9F41FFEA04F0}" srcOrd="4" destOrd="0" presId="urn:microsoft.com/office/officeart/2005/8/layout/vList5"/>
    <dgm:cxn modelId="{A8494A1E-75A7-4231-9591-2D1EAB821D81}" type="presParOf" srcId="{18134A43-DAE6-4CAA-A71B-9F41FFEA04F0}" destId="{8EC48910-830B-46DC-B258-B7C4556BCBA4}" srcOrd="0" destOrd="0" presId="urn:microsoft.com/office/officeart/2005/8/layout/vList5"/>
    <dgm:cxn modelId="{09BCC98E-9791-4CD0-8787-F4A34BA0B6F2}" type="presParOf" srcId="{D62348D6-5E66-481A-BF5E-738F57966A6E}" destId="{52AE9F2F-F4E7-4FB1-B9A3-005C42F931C7}" srcOrd="5" destOrd="0" presId="urn:microsoft.com/office/officeart/2005/8/layout/vList5"/>
    <dgm:cxn modelId="{6789457D-1DC6-4755-8878-15E0012CE867}" type="presParOf" srcId="{D62348D6-5E66-481A-BF5E-738F57966A6E}" destId="{1FE64833-3166-41F0-AC49-6FD006B9823A}" srcOrd="6" destOrd="0" presId="urn:microsoft.com/office/officeart/2005/8/layout/vList5"/>
    <dgm:cxn modelId="{280C70A7-1C13-4770-95F5-34F670B61068}" type="presParOf" srcId="{1FE64833-3166-41F0-AC49-6FD006B9823A}" destId="{A5B714CB-1D36-43FB-98CB-F8992ED7CFD5}" srcOrd="0" destOrd="0" presId="urn:microsoft.com/office/officeart/2005/8/layout/vList5"/>
    <dgm:cxn modelId="{AB5844B8-0F76-44FE-A480-D350DAD5FDBC}" type="presParOf" srcId="{D62348D6-5E66-481A-BF5E-738F57966A6E}" destId="{1F688560-5B65-4B31-91A7-F51A74D978D7}" srcOrd="7" destOrd="0" presId="urn:microsoft.com/office/officeart/2005/8/layout/vList5"/>
    <dgm:cxn modelId="{DE9AD10E-F0AE-43DB-8A81-E492507DB293}" type="presParOf" srcId="{D62348D6-5E66-481A-BF5E-738F57966A6E}" destId="{7721C484-29EA-4160-8CC0-25A7D1A8D7AA}" srcOrd="8" destOrd="0" presId="urn:microsoft.com/office/officeart/2005/8/layout/vList5"/>
    <dgm:cxn modelId="{0770032F-26BA-40C0-BEC9-C757CA8388E0}" type="presParOf" srcId="{7721C484-29EA-4160-8CC0-25A7D1A8D7AA}" destId="{69D77546-8863-4AD9-A875-89B43CAE46FD}" srcOrd="0" destOrd="0" presId="urn:microsoft.com/office/officeart/2005/8/layout/vList5"/>
    <dgm:cxn modelId="{FEFB37CF-6C1F-45E8-8DEB-8A92022DD879}" type="presParOf" srcId="{D62348D6-5E66-481A-BF5E-738F57966A6E}" destId="{E46AF4DB-69FF-46D0-A992-6359E3997BA2}" srcOrd="9" destOrd="0" presId="urn:microsoft.com/office/officeart/2005/8/layout/vList5"/>
    <dgm:cxn modelId="{259B5708-3914-47F7-A22B-AD927F26475F}" type="presParOf" srcId="{D62348D6-5E66-481A-BF5E-738F57966A6E}" destId="{18057585-F096-47B8-B7DB-ED04095E678F}" srcOrd="10" destOrd="0" presId="urn:microsoft.com/office/officeart/2005/8/layout/vList5"/>
    <dgm:cxn modelId="{12AACA12-A2B5-4055-9D9C-731617C43B00}" type="presParOf" srcId="{18057585-F096-47B8-B7DB-ED04095E678F}" destId="{66AC07AC-8A85-4D66-BB23-18E8D97914E3}" srcOrd="0" destOrd="0" presId="urn:microsoft.com/office/officeart/2005/8/layout/vList5"/>
    <dgm:cxn modelId="{79F638E1-E719-40DE-A5FD-52E02FAE4D5B}" type="presParOf" srcId="{D62348D6-5E66-481A-BF5E-738F57966A6E}" destId="{F015CE9C-68B6-47E0-A757-FD6445EC22F0}" srcOrd="11" destOrd="0" presId="urn:microsoft.com/office/officeart/2005/8/layout/vList5"/>
    <dgm:cxn modelId="{00FE6EB0-8FB1-4A14-A587-7197B51E98C4}" type="presParOf" srcId="{D62348D6-5E66-481A-BF5E-738F57966A6E}" destId="{0D8AD3BE-EEE5-49A8-8195-B3F467668865}" srcOrd="12" destOrd="0" presId="urn:microsoft.com/office/officeart/2005/8/layout/vList5"/>
    <dgm:cxn modelId="{644AEFFA-F73E-4958-918E-691223B6A7EA}" type="presParOf" srcId="{0D8AD3BE-EEE5-49A8-8195-B3F467668865}" destId="{D32C7E38-595C-492C-A13A-5B1E57E5A127}"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2CC023-75DB-4E41-A54C-C36B82BBCD92}"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2C4CE5F3-993A-49C0-B06A-126A6517D165}">
      <dgm:prSet/>
      <dgm:spPr/>
      <dgm:t>
        <a:bodyPr/>
        <a:lstStyle/>
        <a:p>
          <a:pPr algn="r" rtl="1"/>
          <a:r>
            <a:rPr lang="ar-JO" b="0" dirty="0" smtClean="0">
              <a:solidFill>
                <a:srgbClr val="002060"/>
              </a:solidFill>
            </a:rPr>
            <a:t> - ما سبب وجود حقوق </a:t>
          </a:r>
          <a:r>
            <a:rPr lang="ar-JO" b="0" dirty="0" err="1" smtClean="0">
              <a:solidFill>
                <a:srgbClr val="002060"/>
              </a:solidFill>
            </a:rPr>
            <a:t>الإنسان؟</a:t>
          </a:r>
          <a:endParaRPr lang="ar-JO" b="0" dirty="0" smtClean="0">
            <a:solidFill>
              <a:srgbClr val="002060"/>
            </a:solidFill>
          </a:endParaRPr>
        </a:p>
        <a:p>
          <a:pPr algn="r" rtl="1"/>
          <a:r>
            <a:rPr lang="ar-JO" b="0" dirty="0" smtClean="0">
              <a:solidFill>
                <a:srgbClr val="002060"/>
              </a:solidFill>
            </a:rPr>
            <a:t>- ما هو مصدر حقوق </a:t>
          </a:r>
          <a:r>
            <a:rPr lang="ar-JO" b="0" dirty="0" err="1" smtClean="0">
              <a:solidFill>
                <a:srgbClr val="002060"/>
              </a:solidFill>
            </a:rPr>
            <a:t>الإنسان؟</a:t>
          </a:r>
          <a:endParaRPr lang="ar-JO" b="0" dirty="0" smtClean="0">
            <a:solidFill>
              <a:srgbClr val="002060"/>
            </a:solidFill>
          </a:endParaRPr>
        </a:p>
        <a:p>
          <a:pPr algn="r" rtl="1"/>
          <a:r>
            <a:rPr lang="ar-JO" b="0" dirty="0" smtClean="0">
              <a:solidFill>
                <a:srgbClr val="002060"/>
              </a:solidFill>
            </a:rPr>
            <a:t>- ما هي </a:t>
          </a:r>
          <a:r>
            <a:rPr lang="ar-JO" b="0" dirty="0" err="1" smtClean="0">
              <a:solidFill>
                <a:srgbClr val="002060"/>
              </a:solidFill>
            </a:rPr>
            <a:t>أهميتها؟</a:t>
          </a:r>
          <a:endParaRPr lang="ar-JO" b="0" dirty="0" smtClean="0">
            <a:solidFill>
              <a:srgbClr val="002060"/>
            </a:solidFill>
          </a:endParaRPr>
        </a:p>
        <a:p>
          <a:pPr algn="r" rtl="1"/>
          <a:r>
            <a:rPr lang="ar-JO" b="0" dirty="0" smtClean="0">
              <a:solidFill>
                <a:srgbClr val="002060"/>
              </a:solidFill>
            </a:rPr>
            <a:t>- متى تطبق حقوق </a:t>
          </a:r>
          <a:r>
            <a:rPr lang="ar-JO" b="0" dirty="0" err="1" smtClean="0">
              <a:solidFill>
                <a:srgbClr val="002060"/>
              </a:solidFill>
            </a:rPr>
            <a:t>الإنسان؟</a:t>
          </a:r>
          <a:endParaRPr lang="ar-JO" b="0" dirty="0" smtClean="0">
            <a:solidFill>
              <a:srgbClr val="002060"/>
            </a:solidFill>
          </a:endParaRPr>
        </a:p>
        <a:p>
          <a:pPr algn="r" rtl="1"/>
          <a:r>
            <a:rPr lang="ar-JO" b="0" dirty="0" smtClean="0">
              <a:solidFill>
                <a:srgbClr val="002060"/>
              </a:solidFill>
            </a:rPr>
            <a:t>- من هي الجهة </a:t>
          </a:r>
          <a:r>
            <a:rPr lang="ar-JO" b="0" dirty="0" err="1" smtClean="0">
              <a:solidFill>
                <a:srgbClr val="002060"/>
              </a:solidFill>
            </a:rPr>
            <a:t>المسؤولة</a:t>
          </a:r>
          <a:r>
            <a:rPr lang="ar-JO" b="0" dirty="0" smtClean="0">
              <a:solidFill>
                <a:srgbClr val="002060"/>
              </a:solidFill>
            </a:rPr>
            <a:t> عن حقوق </a:t>
          </a:r>
          <a:r>
            <a:rPr lang="ar-JO" b="0" dirty="0" err="1" smtClean="0">
              <a:solidFill>
                <a:srgbClr val="002060"/>
              </a:solidFill>
            </a:rPr>
            <a:t>الإنسان؟</a:t>
          </a:r>
          <a:endParaRPr lang="ar-JO" b="0" dirty="0" smtClean="0">
            <a:solidFill>
              <a:srgbClr val="002060"/>
            </a:solidFill>
          </a:endParaRPr>
        </a:p>
      </dgm:t>
    </dgm:pt>
    <dgm:pt modelId="{9040F89F-80BB-47E4-A4CC-137B59772DF5}" type="parTrans" cxnId="{24253298-3AFF-4AE7-8BC1-03C309DC370F}">
      <dgm:prSet/>
      <dgm:spPr/>
      <dgm:t>
        <a:bodyPr/>
        <a:lstStyle/>
        <a:p>
          <a:endParaRPr lang="en-GB"/>
        </a:p>
      </dgm:t>
    </dgm:pt>
    <dgm:pt modelId="{BC772DD4-D1F0-49C9-89D5-AE7932A7F9A4}" type="sibTrans" cxnId="{24253298-3AFF-4AE7-8BC1-03C309DC370F}">
      <dgm:prSet/>
      <dgm:spPr/>
      <dgm:t>
        <a:bodyPr/>
        <a:lstStyle/>
        <a:p>
          <a:endParaRPr lang="en-GB"/>
        </a:p>
      </dgm:t>
    </dgm:pt>
    <dgm:pt modelId="{03EFE755-A224-460B-828F-4F87DF84BBA5}" type="pres">
      <dgm:prSet presAssocID="{972CC023-75DB-4E41-A54C-C36B82BBCD92}" presName="compositeShape" presStyleCnt="0">
        <dgm:presLayoutVars>
          <dgm:chMax val="7"/>
          <dgm:dir/>
          <dgm:resizeHandles val="exact"/>
        </dgm:presLayoutVars>
      </dgm:prSet>
      <dgm:spPr/>
      <dgm:t>
        <a:bodyPr/>
        <a:lstStyle/>
        <a:p>
          <a:endParaRPr lang="en-GB"/>
        </a:p>
      </dgm:t>
    </dgm:pt>
    <dgm:pt modelId="{7CA6BC1C-D384-4FD8-A14F-20E8B1A1B7FF}" type="pres">
      <dgm:prSet presAssocID="{2C4CE5F3-993A-49C0-B06A-126A6517D165}" presName="circ1TxSh" presStyleLbl="vennNode1" presStyleIdx="0" presStyleCnt="1" custScaleX="204138"/>
      <dgm:spPr/>
      <dgm:t>
        <a:bodyPr/>
        <a:lstStyle/>
        <a:p>
          <a:endParaRPr lang="en-GB"/>
        </a:p>
      </dgm:t>
    </dgm:pt>
  </dgm:ptLst>
  <dgm:cxnLst>
    <dgm:cxn modelId="{24253298-3AFF-4AE7-8BC1-03C309DC370F}" srcId="{972CC023-75DB-4E41-A54C-C36B82BBCD92}" destId="{2C4CE5F3-993A-49C0-B06A-126A6517D165}" srcOrd="0" destOrd="0" parTransId="{9040F89F-80BB-47E4-A4CC-137B59772DF5}" sibTransId="{BC772DD4-D1F0-49C9-89D5-AE7932A7F9A4}"/>
    <dgm:cxn modelId="{DEB24AF2-3942-4F64-9844-2A56AB085B6D}" type="presOf" srcId="{2C4CE5F3-993A-49C0-B06A-126A6517D165}" destId="{7CA6BC1C-D384-4FD8-A14F-20E8B1A1B7FF}" srcOrd="0" destOrd="0" presId="urn:microsoft.com/office/officeart/2005/8/layout/venn1"/>
    <dgm:cxn modelId="{A09E53FD-A07A-4DBC-8788-886BCD0FC084}" type="presOf" srcId="{972CC023-75DB-4E41-A54C-C36B82BBCD92}" destId="{03EFE755-A224-460B-828F-4F87DF84BBA5}" srcOrd="0" destOrd="0" presId="urn:microsoft.com/office/officeart/2005/8/layout/venn1"/>
    <dgm:cxn modelId="{593ACE8F-FE0E-4713-8649-BD5BDD5A3006}" type="presParOf" srcId="{03EFE755-A224-460B-828F-4F87DF84BBA5}" destId="{7CA6BC1C-D384-4FD8-A14F-20E8B1A1B7FF}"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704BFB7-A609-4C2D-ABA6-F8DCE79FD41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8A78563C-4551-4376-81FF-D44AE82227B1}">
      <dgm:prSet custT="1"/>
      <dgm:spPr>
        <a:solidFill>
          <a:srgbClr val="FF0000">
            <a:alpha val="35000"/>
          </a:srgbClr>
        </a:solidFill>
      </dgm:spPr>
      <dgm:t>
        <a:bodyPr/>
        <a:lstStyle/>
        <a:p>
          <a:pPr algn="ctr" rtl="1"/>
          <a:r>
            <a:rPr lang="ar-JO" sz="1600" b="1" dirty="0" smtClean="0">
              <a:solidFill>
                <a:srgbClr val="002060"/>
              </a:solidFill>
            </a:rPr>
            <a:t>نحن نحاول مع شركائنا تأمين الحق في التعليم الجيد المجاني</a:t>
          </a:r>
        </a:p>
        <a:p>
          <a:pPr algn="ctr" rtl="1"/>
          <a:r>
            <a:rPr lang="ar-JO" sz="1600" b="1" dirty="0" smtClean="0">
              <a:solidFill>
                <a:srgbClr val="002060"/>
              </a:solidFill>
            </a:rPr>
            <a:t>- ولذا فنحن جميعنا ناشطون في مجال حقوق الإنسان </a:t>
          </a:r>
        </a:p>
      </dgm:t>
    </dgm:pt>
    <dgm:pt modelId="{01E9A334-F7BE-404B-A512-9698D22FECC7}" type="parTrans" cxnId="{4637A8FA-67BC-4A81-9B21-3F5FB34E7187}">
      <dgm:prSet/>
      <dgm:spPr/>
      <dgm:t>
        <a:bodyPr/>
        <a:lstStyle/>
        <a:p>
          <a:endParaRPr lang="en-GB"/>
        </a:p>
      </dgm:t>
    </dgm:pt>
    <dgm:pt modelId="{58F89F85-93BE-4311-9ACC-AE41DFB270BC}" type="sibTrans" cxnId="{4637A8FA-67BC-4A81-9B21-3F5FB34E7187}">
      <dgm:prSet/>
      <dgm:spPr/>
      <dgm:t>
        <a:bodyPr/>
        <a:lstStyle/>
        <a:p>
          <a:endParaRPr lang="en-GB"/>
        </a:p>
      </dgm:t>
    </dgm:pt>
    <dgm:pt modelId="{51CE55B2-CB5C-4FCA-8BE8-1F14C93A5BF9}">
      <dgm:prSet custT="1"/>
      <dgm:spPr/>
      <dgm:t>
        <a:bodyPr/>
        <a:lstStyle/>
        <a:p>
          <a:pPr algn="r" rtl="1"/>
          <a:r>
            <a:rPr lang="ar-JO" sz="1600" dirty="0" smtClean="0">
              <a:solidFill>
                <a:srgbClr val="002060"/>
              </a:solidFill>
            </a:rPr>
            <a:t>ولكن بعض الحالات تتطلب المزيد من الحذر:</a:t>
          </a:r>
          <a:endParaRPr lang="en-GB" sz="1600" dirty="0">
            <a:solidFill>
              <a:srgbClr val="002060"/>
            </a:solidFill>
          </a:endParaRPr>
        </a:p>
      </dgm:t>
    </dgm:pt>
    <dgm:pt modelId="{CDDAB438-A08B-4D25-A69B-602620E7EF46}" type="parTrans" cxnId="{58C504C3-2FE4-4E5B-929C-B3E58AC8B840}">
      <dgm:prSet/>
      <dgm:spPr/>
      <dgm:t>
        <a:bodyPr/>
        <a:lstStyle/>
        <a:p>
          <a:endParaRPr lang="en-GB"/>
        </a:p>
      </dgm:t>
    </dgm:pt>
    <dgm:pt modelId="{95668B4F-A914-428B-8227-D1D92FD23343}" type="sibTrans" cxnId="{58C504C3-2FE4-4E5B-929C-B3E58AC8B840}">
      <dgm:prSet/>
      <dgm:spPr/>
      <dgm:t>
        <a:bodyPr/>
        <a:lstStyle/>
        <a:p>
          <a:endParaRPr lang="en-GB"/>
        </a:p>
      </dgm:t>
    </dgm:pt>
    <dgm:pt modelId="{50568F06-0EDF-41AA-832F-90CD80F0A158}">
      <dgm:prSet custT="1"/>
      <dgm:spPr/>
      <dgm:t>
        <a:bodyPr/>
        <a:lstStyle/>
        <a:p>
          <a:pPr algn="r" rtl="1"/>
          <a:r>
            <a:rPr lang="ar-JO" sz="1600" dirty="0" smtClean="0">
              <a:solidFill>
                <a:srgbClr val="002060"/>
              </a:solidFill>
            </a:rPr>
            <a:t>- قم باستشارة الممثل الإقليمي للأمم المتحدة/ الأمن قبل وبعد العمل، أجري تحليلا للمخاطر، الإيجابيات والسلبيات</a:t>
          </a:r>
          <a:endParaRPr lang="en-GB" sz="1600" dirty="0">
            <a:solidFill>
              <a:srgbClr val="002060"/>
            </a:solidFill>
          </a:endParaRPr>
        </a:p>
      </dgm:t>
    </dgm:pt>
    <dgm:pt modelId="{7218AA3E-CF22-430D-952C-69EE25F0408A}" type="parTrans" cxnId="{A3E80B84-785A-4684-8244-886FDD451DAF}">
      <dgm:prSet/>
      <dgm:spPr/>
      <dgm:t>
        <a:bodyPr/>
        <a:lstStyle/>
        <a:p>
          <a:endParaRPr lang="en-GB"/>
        </a:p>
      </dgm:t>
    </dgm:pt>
    <dgm:pt modelId="{DA189007-E304-4279-8EDF-63EB7CA4F179}" type="sibTrans" cxnId="{A3E80B84-785A-4684-8244-886FDD451DAF}">
      <dgm:prSet/>
      <dgm:spPr/>
      <dgm:t>
        <a:bodyPr/>
        <a:lstStyle/>
        <a:p>
          <a:endParaRPr lang="en-GB"/>
        </a:p>
      </dgm:t>
    </dgm:pt>
    <dgm:pt modelId="{67288015-D9A7-4888-85BB-E9D547003616}">
      <dgm:prSet custT="1"/>
      <dgm:spPr/>
      <dgm:t>
        <a:bodyPr/>
        <a:lstStyle/>
        <a:p>
          <a:pPr algn="r" rtl="1"/>
          <a:r>
            <a:rPr lang="ar-JO" sz="1600" i="0" dirty="0" err="1" smtClean="0">
              <a:solidFill>
                <a:srgbClr val="002060"/>
              </a:solidFill>
            </a:rPr>
            <a:t>- </a:t>
          </a:r>
          <a:r>
            <a:rPr lang="ar-JO" sz="1600" i="0" dirty="0" smtClean="0">
              <a:solidFill>
                <a:srgbClr val="002060"/>
              </a:solidFill>
            </a:rPr>
            <a:t>’الجهات </a:t>
          </a:r>
          <a:r>
            <a:rPr lang="ar-JO" sz="1600" i="0" dirty="0" err="1" smtClean="0">
              <a:solidFill>
                <a:srgbClr val="002060"/>
              </a:solidFill>
            </a:rPr>
            <a:t>المسؤولة</a:t>
          </a:r>
          <a:r>
            <a:rPr lang="ar-JO" sz="1600" i="0" dirty="0" smtClean="0">
              <a:solidFill>
                <a:srgbClr val="002060"/>
              </a:solidFill>
            </a:rPr>
            <a:t>‘ هو المصطلح الصحيح، والجهات المانحة تشجع استخدام هذا المصطلح، ولكن قد يكون من المناسب في بعض الحالات استخدام مصطلح المساءلة بدلا من حقوق الإنسان، أي عليك أن تبدي الحساسية عند الحاجة.</a:t>
          </a:r>
          <a:endParaRPr lang="en-GB" sz="1600" dirty="0">
            <a:solidFill>
              <a:srgbClr val="002060"/>
            </a:solidFill>
          </a:endParaRPr>
        </a:p>
      </dgm:t>
    </dgm:pt>
    <dgm:pt modelId="{4E174ACA-5D4D-431D-8116-1EBA3EE7C89C}" type="parTrans" cxnId="{4E1F8217-230B-4A45-B08C-1900F9831BC5}">
      <dgm:prSet/>
      <dgm:spPr/>
      <dgm:t>
        <a:bodyPr/>
        <a:lstStyle/>
        <a:p>
          <a:endParaRPr lang="en-GB"/>
        </a:p>
      </dgm:t>
    </dgm:pt>
    <dgm:pt modelId="{ECF0851D-5CDD-4774-9423-1AE4D855E707}" type="sibTrans" cxnId="{4E1F8217-230B-4A45-B08C-1900F9831BC5}">
      <dgm:prSet/>
      <dgm:spPr/>
      <dgm:t>
        <a:bodyPr/>
        <a:lstStyle/>
        <a:p>
          <a:endParaRPr lang="en-GB"/>
        </a:p>
      </dgm:t>
    </dgm:pt>
    <dgm:pt modelId="{78719EA6-4908-4F44-8F7F-EFFED2587A7E}">
      <dgm:prSet custT="1"/>
      <dgm:spPr/>
      <dgm:t>
        <a:bodyPr/>
        <a:lstStyle/>
        <a:p>
          <a:pPr algn="r" rtl="1"/>
          <a:r>
            <a:rPr lang="ar-JO" sz="1600" dirty="0" smtClean="0">
              <a:solidFill>
                <a:srgbClr val="002060"/>
              </a:solidFill>
            </a:rPr>
            <a:t>- يمكن أن يتم استهداف الناشطين في مجال حقوق الإنسان، ويمكن أن يعرض حياتهم </a:t>
          </a:r>
          <a:r>
            <a:rPr lang="ar-JO" sz="1600" dirty="0" err="1" smtClean="0">
              <a:solidFill>
                <a:srgbClr val="002060"/>
              </a:solidFill>
            </a:rPr>
            <a:t>للخطر.</a:t>
          </a:r>
          <a:r>
            <a:rPr lang="ar-JO" sz="1600" dirty="0" smtClean="0">
              <a:solidFill>
                <a:srgbClr val="002060"/>
              </a:solidFill>
            </a:rPr>
            <a:t> يجب عليك أن تضع هذا في اعتبارك، خاصة عندما تتشارك مع المنظمات غير الحكومية المحلية</a:t>
          </a:r>
          <a:endParaRPr lang="en-GB" sz="1600" dirty="0">
            <a:solidFill>
              <a:srgbClr val="002060"/>
            </a:solidFill>
          </a:endParaRPr>
        </a:p>
      </dgm:t>
    </dgm:pt>
    <dgm:pt modelId="{7B2619B9-0617-45E6-AF3C-E0AF15C7A990}" type="parTrans" cxnId="{0A9AC042-BFD6-484B-9527-26C4AF7EC648}">
      <dgm:prSet/>
      <dgm:spPr/>
      <dgm:t>
        <a:bodyPr/>
        <a:lstStyle/>
        <a:p>
          <a:endParaRPr lang="en-GB"/>
        </a:p>
      </dgm:t>
    </dgm:pt>
    <dgm:pt modelId="{80318180-FEE5-44F1-B64C-D7B2EA5BD0FE}" type="sibTrans" cxnId="{0A9AC042-BFD6-484B-9527-26C4AF7EC648}">
      <dgm:prSet/>
      <dgm:spPr/>
      <dgm:t>
        <a:bodyPr/>
        <a:lstStyle/>
        <a:p>
          <a:endParaRPr lang="en-GB"/>
        </a:p>
      </dgm:t>
    </dgm:pt>
    <dgm:pt modelId="{2B6779D1-6AF2-42EE-8B14-410C1268186B}">
      <dgm:prSet custT="1"/>
      <dgm:spPr/>
      <dgm:t>
        <a:bodyPr/>
        <a:lstStyle/>
        <a:p>
          <a:pPr algn="r" rtl="1"/>
          <a:r>
            <a:rPr lang="ar-JO" sz="1600" dirty="0" smtClean="0">
              <a:solidFill>
                <a:srgbClr val="002060"/>
              </a:solidFill>
            </a:rPr>
            <a:t>- القضاء الوطني يتحمل مسؤولية مساعدة الناس في البحث عن العدالة، ولكنه يمكن أن يكون فاسدا، ويخدم السلطات التي من المفترض أن تكون </a:t>
          </a:r>
          <a:r>
            <a:rPr lang="ar-JO" sz="1600" dirty="0" err="1" smtClean="0">
              <a:solidFill>
                <a:srgbClr val="002060"/>
              </a:solidFill>
            </a:rPr>
            <a:t>مسؤولة</a:t>
          </a:r>
          <a:r>
            <a:rPr lang="ar-JO" sz="1600" dirty="0" smtClean="0">
              <a:solidFill>
                <a:srgbClr val="002060"/>
              </a:solidFill>
            </a:rPr>
            <a:t> عن محاسبتها</a:t>
          </a:r>
          <a:endParaRPr lang="en-GB" sz="1600" dirty="0">
            <a:solidFill>
              <a:srgbClr val="002060"/>
            </a:solidFill>
          </a:endParaRPr>
        </a:p>
      </dgm:t>
    </dgm:pt>
    <dgm:pt modelId="{F515618A-BAD4-4FFF-AA73-81D0BE4EB0FE}" type="parTrans" cxnId="{E6254570-4541-4ABE-A7AD-C2A517B9F10C}">
      <dgm:prSet/>
      <dgm:spPr/>
      <dgm:t>
        <a:bodyPr/>
        <a:lstStyle/>
        <a:p>
          <a:endParaRPr lang="en-GB"/>
        </a:p>
      </dgm:t>
    </dgm:pt>
    <dgm:pt modelId="{31BD8DCD-1A55-4549-8BAC-0A593FC73572}" type="sibTrans" cxnId="{E6254570-4541-4ABE-A7AD-C2A517B9F10C}">
      <dgm:prSet/>
      <dgm:spPr/>
      <dgm:t>
        <a:bodyPr/>
        <a:lstStyle/>
        <a:p>
          <a:endParaRPr lang="en-GB"/>
        </a:p>
      </dgm:t>
    </dgm:pt>
    <dgm:pt modelId="{9A04E4E2-FE93-4BED-9D6F-67A509925C43}">
      <dgm:prSet custT="1"/>
      <dgm:spPr/>
      <dgm:t>
        <a:bodyPr/>
        <a:lstStyle/>
        <a:p>
          <a:pPr algn="r" rtl="1"/>
          <a:r>
            <a:rPr lang="ar-JO" sz="1600" dirty="0" smtClean="0">
              <a:solidFill>
                <a:srgbClr val="002060"/>
              </a:solidFill>
            </a:rPr>
            <a:t>- نظام الأمم المتحدة بطيء ولا يملك سلطة </a:t>
          </a:r>
          <a:r>
            <a:rPr lang="ar-JO" sz="1600" dirty="0" err="1" smtClean="0">
              <a:solidFill>
                <a:srgbClr val="002060"/>
              </a:solidFill>
            </a:rPr>
            <a:t>حقيقية</a:t>
          </a:r>
          <a:r>
            <a:rPr lang="ar-JO" sz="1600" dirty="0" smtClean="0">
              <a:solidFill>
                <a:srgbClr val="002060"/>
              </a:solidFill>
            </a:rPr>
            <a:t> – والحكومات تعرف ذلك!</a:t>
          </a:r>
          <a:endParaRPr lang="en-GB" sz="1600" dirty="0">
            <a:solidFill>
              <a:srgbClr val="002060"/>
            </a:solidFill>
          </a:endParaRPr>
        </a:p>
      </dgm:t>
    </dgm:pt>
    <dgm:pt modelId="{1A0B7FCB-B970-46EA-8FFB-12301CC82A1B}" type="parTrans" cxnId="{A0B935D4-E643-4B78-94CB-B8B72130CBDA}">
      <dgm:prSet/>
      <dgm:spPr/>
      <dgm:t>
        <a:bodyPr/>
        <a:lstStyle/>
        <a:p>
          <a:endParaRPr lang="en-GB"/>
        </a:p>
      </dgm:t>
    </dgm:pt>
    <dgm:pt modelId="{F2CA1F92-31F2-4B18-9E3F-AC62BD8202D6}" type="sibTrans" cxnId="{A0B935D4-E643-4B78-94CB-B8B72130CBDA}">
      <dgm:prSet/>
      <dgm:spPr/>
      <dgm:t>
        <a:bodyPr/>
        <a:lstStyle/>
        <a:p>
          <a:endParaRPr lang="en-GB"/>
        </a:p>
      </dgm:t>
    </dgm:pt>
    <dgm:pt modelId="{1E644DE8-B657-428D-BC71-1CF8443F5044}" type="pres">
      <dgm:prSet presAssocID="{7704BFB7-A609-4C2D-ABA6-F8DCE79FD41D}" presName="Name0" presStyleCnt="0">
        <dgm:presLayoutVars>
          <dgm:dir/>
          <dgm:animLvl val="lvl"/>
          <dgm:resizeHandles val="exact"/>
        </dgm:presLayoutVars>
      </dgm:prSet>
      <dgm:spPr/>
      <dgm:t>
        <a:bodyPr/>
        <a:lstStyle/>
        <a:p>
          <a:endParaRPr lang="en-GB"/>
        </a:p>
      </dgm:t>
    </dgm:pt>
    <dgm:pt modelId="{D906F921-CD6B-4AF3-A7B9-84457EEBA276}" type="pres">
      <dgm:prSet presAssocID="{8A78563C-4551-4376-81FF-D44AE82227B1}" presName="linNode" presStyleCnt="0"/>
      <dgm:spPr/>
    </dgm:pt>
    <dgm:pt modelId="{7C41EFD1-B3CF-4C3A-96BF-05FF23546BFB}" type="pres">
      <dgm:prSet presAssocID="{8A78563C-4551-4376-81FF-D44AE82227B1}" presName="parentText" presStyleLbl="node1" presStyleIdx="0" presStyleCnt="7" custScaleX="270697">
        <dgm:presLayoutVars>
          <dgm:chMax val="1"/>
          <dgm:bulletEnabled val="1"/>
        </dgm:presLayoutVars>
      </dgm:prSet>
      <dgm:spPr/>
      <dgm:t>
        <a:bodyPr/>
        <a:lstStyle/>
        <a:p>
          <a:endParaRPr lang="en-GB"/>
        </a:p>
      </dgm:t>
    </dgm:pt>
    <dgm:pt modelId="{E8042417-226D-4E9C-948A-23FABD824FF7}" type="pres">
      <dgm:prSet presAssocID="{58F89F85-93BE-4311-9ACC-AE41DFB270BC}" presName="sp" presStyleCnt="0"/>
      <dgm:spPr/>
    </dgm:pt>
    <dgm:pt modelId="{1580EF9D-3CEA-4FC4-872B-4DF80A01EABC}" type="pres">
      <dgm:prSet presAssocID="{51CE55B2-CB5C-4FCA-8BE8-1F14C93A5BF9}" presName="linNode" presStyleCnt="0"/>
      <dgm:spPr/>
    </dgm:pt>
    <dgm:pt modelId="{CA4623D0-DEB8-4610-B35D-79B26AAD5138}" type="pres">
      <dgm:prSet presAssocID="{51CE55B2-CB5C-4FCA-8BE8-1F14C93A5BF9}" presName="parentText" presStyleLbl="node1" presStyleIdx="1" presStyleCnt="7" custScaleX="270697">
        <dgm:presLayoutVars>
          <dgm:chMax val="1"/>
          <dgm:bulletEnabled val="1"/>
        </dgm:presLayoutVars>
      </dgm:prSet>
      <dgm:spPr/>
      <dgm:t>
        <a:bodyPr/>
        <a:lstStyle/>
        <a:p>
          <a:endParaRPr lang="en-GB"/>
        </a:p>
      </dgm:t>
    </dgm:pt>
    <dgm:pt modelId="{6D1D3249-2CCB-4AE5-8979-04F4E1564F3B}" type="pres">
      <dgm:prSet presAssocID="{95668B4F-A914-428B-8227-D1D92FD23343}" presName="sp" presStyleCnt="0"/>
      <dgm:spPr/>
    </dgm:pt>
    <dgm:pt modelId="{630E4E09-32F1-48D8-BDE6-D70133D36772}" type="pres">
      <dgm:prSet presAssocID="{50568F06-0EDF-41AA-832F-90CD80F0A158}" presName="linNode" presStyleCnt="0"/>
      <dgm:spPr/>
    </dgm:pt>
    <dgm:pt modelId="{0F1AAA59-D16F-4291-A71F-9E0EF02779CD}" type="pres">
      <dgm:prSet presAssocID="{50568F06-0EDF-41AA-832F-90CD80F0A158}" presName="parentText" presStyleLbl="node1" presStyleIdx="2" presStyleCnt="7" custScaleX="270697">
        <dgm:presLayoutVars>
          <dgm:chMax val="1"/>
          <dgm:bulletEnabled val="1"/>
        </dgm:presLayoutVars>
      </dgm:prSet>
      <dgm:spPr/>
      <dgm:t>
        <a:bodyPr/>
        <a:lstStyle/>
        <a:p>
          <a:endParaRPr lang="en-GB"/>
        </a:p>
      </dgm:t>
    </dgm:pt>
    <dgm:pt modelId="{60A9F2AD-C821-4ACD-B0FE-72C289327871}" type="pres">
      <dgm:prSet presAssocID="{DA189007-E304-4279-8EDF-63EB7CA4F179}" presName="sp" presStyleCnt="0"/>
      <dgm:spPr/>
    </dgm:pt>
    <dgm:pt modelId="{AE06A7DF-04D6-4CCF-813F-4BB922E492C7}" type="pres">
      <dgm:prSet presAssocID="{67288015-D9A7-4888-85BB-E9D547003616}" presName="linNode" presStyleCnt="0"/>
      <dgm:spPr/>
    </dgm:pt>
    <dgm:pt modelId="{DD0C1A25-84F1-4595-8179-1CED12BB9F39}" type="pres">
      <dgm:prSet presAssocID="{67288015-D9A7-4888-85BB-E9D547003616}" presName="parentText" presStyleLbl="node1" presStyleIdx="3" presStyleCnt="7" custScaleX="270697" custScaleY="103328">
        <dgm:presLayoutVars>
          <dgm:chMax val="1"/>
          <dgm:bulletEnabled val="1"/>
        </dgm:presLayoutVars>
      </dgm:prSet>
      <dgm:spPr/>
      <dgm:t>
        <a:bodyPr/>
        <a:lstStyle/>
        <a:p>
          <a:endParaRPr lang="en-GB"/>
        </a:p>
      </dgm:t>
    </dgm:pt>
    <dgm:pt modelId="{C456C5B9-44AB-4E0F-9CFB-FC1B494F8D51}" type="pres">
      <dgm:prSet presAssocID="{ECF0851D-5CDD-4774-9423-1AE4D855E707}" presName="sp" presStyleCnt="0"/>
      <dgm:spPr/>
    </dgm:pt>
    <dgm:pt modelId="{D104BDD8-D19F-47BC-909C-879BF7E93A5C}" type="pres">
      <dgm:prSet presAssocID="{78719EA6-4908-4F44-8F7F-EFFED2587A7E}" presName="linNode" presStyleCnt="0"/>
      <dgm:spPr/>
    </dgm:pt>
    <dgm:pt modelId="{EEBE9000-D037-4521-9FFF-A84373D76095}" type="pres">
      <dgm:prSet presAssocID="{78719EA6-4908-4F44-8F7F-EFFED2587A7E}" presName="parentText" presStyleLbl="node1" presStyleIdx="4" presStyleCnt="7" custScaleX="270697">
        <dgm:presLayoutVars>
          <dgm:chMax val="1"/>
          <dgm:bulletEnabled val="1"/>
        </dgm:presLayoutVars>
      </dgm:prSet>
      <dgm:spPr/>
      <dgm:t>
        <a:bodyPr/>
        <a:lstStyle/>
        <a:p>
          <a:endParaRPr lang="en-GB"/>
        </a:p>
      </dgm:t>
    </dgm:pt>
    <dgm:pt modelId="{66EA183F-6704-4C58-8014-C01ACC3F027B}" type="pres">
      <dgm:prSet presAssocID="{80318180-FEE5-44F1-B64C-D7B2EA5BD0FE}" presName="sp" presStyleCnt="0"/>
      <dgm:spPr/>
    </dgm:pt>
    <dgm:pt modelId="{3058FB3A-5F33-4417-A5C7-656D19FA2A5F}" type="pres">
      <dgm:prSet presAssocID="{2B6779D1-6AF2-42EE-8B14-410C1268186B}" presName="linNode" presStyleCnt="0"/>
      <dgm:spPr/>
    </dgm:pt>
    <dgm:pt modelId="{95D28C4C-F4B2-46E3-BAE9-009C9C5CF96E}" type="pres">
      <dgm:prSet presAssocID="{2B6779D1-6AF2-42EE-8B14-410C1268186B}" presName="parentText" presStyleLbl="node1" presStyleIdx="5" presStyleCnt="7" custScaleX="270697">
        <dgm:presLayoutVars>
          <dgm:chMax val="1"/>
          <dgm:bulletEnabled val="1"/>
        </dgm:presLayoutVars>
      </dgm:prSet>
      <dgm:spPr/>
      <dgm:t>
        <a:bodyPr/>
        <a:lstStyle/>
        <a:p>
          <a:endParaRPr lang="en-GB"/>
        </a:p>
      </dgm:t>
    </dgm:pt>
    <dgm:pt modelId="{4778C1F9-9BF6-4DE4-96ED-11687401E6EF}" type="pres">
      <dgm:prSet presAssocID="{31BD8DCD-1A55-4549-8BAC-0A593FC73572}" presName="sp" presStyleCnt="0"/>
      <dgm:spPr/>
    </dgm:pt>
    <dgm:pt modelId="{DDF12D8D-B527-4771-87C4-A19AC1F6D0B6}" type="pres">
      <dgm:prSet presAssocID="{9A04E4E2-FE93-4BED-9D6F-67A509925C43}" presName="linNode" presStyleCnt="0"/>
      <dgm:spPr/>
    </dgm:pt>
    <dgm:pt modelId="{554FCC00-5BDA-4A03-97A4-982E930D7A23}" type="pres">
      <dgm:prSet presAssocID="{9A04E4E2-FE93-4BED-9D6F-67A509925C43}" presName="parentText" presStyleLbl="node1" presStyleIdx="6" presStyleCnt="7" custScaleX="270697">
        <dgm:presLayoutVars>
          <dgm:chMax val="1"/>
          <dgm:bulletEnabled val="1"/>
        </dgm:presLayoutVars>
      </dgm:prSet>
      <dgm:spPr/>
      <dgm:t>
        <a:bodyPr/>
        <a:lstStyle/>
        <a:p>
          <a:endParaRPr lang="en-GB"/>
        </a:p>
      </dgm:t>
    </dgm:pt>
  </dgm:ptLst>
  <dgm:cxnLst>
    <dgm:cxn modelId="{3788BC0F-4E70-4883-A3A6-5B42F463A859}" type="presOf" srcId="{67288015-D9A7-4888-85BB-E9D547003616}" destId="{DD0C1A25-84F1-4595-8179-1CED12BB9F39}" srcOrd="0" destOrd="0" presId="urn:microsoft.com/office/officeart/2005/8/layout/vList5"/>
    <dgm:cxn modelId="{E6254570-4541-4ABE-A7AD-C2A517B9F10C}" srcId="{7704BFB7-A609-4C2D-ABA6-F8DCE79FD41D}" destId="{2B6779D1-6AF2-42EE-8B14-410C1268186B}" srcOrd="5" destOrd="0" parTransId="{F515618A-BAD4-4FFF-AA73-81D0BE4EB0FE}" sibTransId="{31BD8DCD-1A55-4549-8BAC-0A593FC73572}"/>
    <dgm:cxn modelId="{0A9AC042-BFD6-484B-9527-26C4AF7EC648}" srcId="{7704BFB7-A609-4C2D-ABA6-F8DCE79FD41D}" destId="{78719EA6-4908-4F44-8F7F-EFFED2587A7E}" srcOrd="4" destOrd="0" parTransId="{7B2619B9-0617-45E6-AF3C-E0AF15C7A990}" sibTransId="{80318180-FEE5-44F1-B64C-D7B2EA5BD0FE}"/>
    <dgm:cxn modelId="{4637A8FA-67BC-4A81-9B21-3F5FB34E7187}" srcId="{7704BFB7-A609-4C2D-ABA6-F8DCE79FD41D}" destId="{8A78563C-4551-4376-81FF-D44AE82227B1}" srcOrd="0" destOrd="0" parTransId="{01E9A334-F7BE-404B-A512-9698D22FECC7}" sibTransId="{58F89F85-93BE-4311-9ACC-AE41DFB270BC}"/>
    <dgm:cxn modelId="{52CA48AF-73BA-43C1-B415-EB35656F9949}" type="presOf" srcId="{78719EA6-4908-4F44-8F7F-EFFED2587A7E}" destId="{EEBE9000-D037-4521-9FFF-A84373D76095}" srcOrd="0" destOrd="0" presId="urn:microsoft.com/office/officeart/2005/8/layout/vList5"/>
    <dgm:cxn modelId="{58C504C3-2FE4-4E5B-929C-B3E58AC8B840}" srcId="{7704BFB7-A609-4C2D-ABA6-F8DCE79FD41D}" destId="{51CE55B2-CB5C-4FCA-8BE8-1F14C93A5BF9}" srcOrd="1" destOrd="0" parTransId="{CDDAB438-A08B-4D25-A69B-602620E7EF46}" sibTransId="{95668B4F-A914-428B-8227-D1D92FD23343}"/>
    <dgm:cxn modelId="{FABB8823-A134-4FF7-83D3-6804254796D8}" type="presOf" srcId="{2B6779D1-6AF2-42EE-8B14-410C1268186B}" destId="{95D28C4C-F4B2-46E3-BAE9-009C9C5CF96E}" srcOrd="0" destOrd="0" presId="urn:microsoft.com/office/officeart/2005/8/layout/vList5"/>
    <dgm:cxn modelId="{C4B4B74A-3DDB-4C20-9859-5FF7F0BB4E30}" type="presOf" srcId="{51CE55B2-CB5C-4FCA-8BE8-1F14C93A5BF9}" destId="{CA4623D0-DEB8-4610-B35D-79B26AAD5138}" srcOrd="0" destOrd="0" presId="urn:microsoft.com/office/officeart/2005/8/layout/vList5"/>
    <dgm:cxn modelId="{83DA7D12-5CD0-45B9-B327-C3CF76A5ABB6}" type="presOf" srcId="{50568F06-0EDF-41AA-832F-90CD80F0A158}" destId="{0F1AAA59-D16F-4291-A71F-9E0EF02779CD}" srcOrd="0" destOrd="0" presId="urn:microsoft.com/office/officeart/2005/8/layout/vList5"/>
    <dgm:cxn modelId="{2A7EE336-53B2-4F04-91A3-6D724BEC9863}" type="presOf" srcId="{8A78563C-4551-4376-81FF-D44AE82227B1}" destId="{7C41EFD1-B3CF-4C3A-96BF-05FF23546BFB}" srcOrd="0" destOrd="0" presId="urn:microsoft.com/office/officeart/2005/8/layout/vList5"/>
    <dgm:cxn modelId="{7DEFE48C-C59F-4076-84FC-666CB63E85B8}" type="presOf" srcId="{9A04E4E2-FE93-4BED-9D6F-67A509925C43}" destId="{554FCC00-5BDA-4A03-97A4-982E930D7A23}" srcOrd="0" destOrd="0" presId="urn:microsoft.com/office/officeart/2005/8/layout/vList5"/>
    <dgm:cxn modelId="{9F34278A-D4F6-499F-AF24-65AF2059646F}" type="presOf" srcId="{7704BFB7-A609-4C2D-ABA6-F8DCE79FD41D}" destId="{1E644DE8-B657-428D-BC71-1CF8443F5044}" srcOrd="0" destOrd="0" presId="urn:microsoft.com/office/officeart/2005/8/layout/vList5"/>
    <dgm:cxn modelId="{A3E80B84-785A-4684-8244-886FDD451DAF}" srcId="{7704BFB7-A609-4C2D-ABA6-F8DCE79FD41D}" destId="{50568F06-0EDF-41AA-832F-90CD80F0A158}" srcOrd="2" destOrd="0" parTransId="{7218AA3E-CF22-430D-952C-69EE25F0408A}" sibTransId="{DA189007-E304-4279-8EDF-63EB7CA4F179}"/>
    <dgm:cxn modelId="{4E1F8217-230B-4A45-B08C-1900F9831BC5}" srcId="{7704BFB7-A609-4C2D-ABA6-F8DCE79FD41D}" destId="{67288015-D9A7-4888-85BB-E9D547003616}" srcOrd="3" destOrd="0" parTransId="{4E174ACA-5D4D-431D-8116-1EBA3EE7C89C}" sibTransId="{ECF0851D-5CDD-4774-9423-1AE4D855E707}"/>
    <dgm:cxn modelId="{A0B935D4-E643-4B78-94CB-B8B72130CBDA}" srcId="{7704BFB7-A609-4C2D-ABA6-F8DCE79FD41D}" destId="{9A04E4E2-FE93-4BED-9D6F-67A509925C43}" srcOrd="6" destOrd="0" parTransId="{1A0B7FCB-B970-46EA-8FFB-12301CC82A1B}" sibTransId="{F2CA1F92-31F2-4B18-9E3F-AC62BD8202D6}"/>
    <dgm:cxn modelId="{EE64B811-6925-4707-8A99-3DA16BEE77E1}" type="presParOf" srcId="{1E644DE8-B657-428D-BC71-1CF8443F5044}" destId="{D906F921-CD6B-4AF3-A7B9-84457EEBA276}" srcOrd="0" destOrd="0" presId="urn:microsoft.com/office/officeart/2005/8/layout/vList5"/>
    <dgm:cxn modelId="{CDC99E20-31AA-4913-8970-48A4CE19D52A}" type="presParOf" srcId="{D906F921-CD6B-4AF3-A7B9-84457EEBA276}" destId="{7C41EFD1-B3CF-4C3A-96BF-05FF23546BFB}" srcOrd="0" destOrd="0" presId="urn:microsoft.com/office/officeart/2005/8/layout/vList5"/>
    <dgm:cxn modelId="{1C223B8C-0FB7-484B-9583-528BB1C75913}" type="presParOf" srcId="{1E644DE8-B657-428D-BC71-1CF8443F5044}" destId="{E8042417-226D-4E9C-948A-23FABD824FF7}" srcOrd="1" destOrd="0" presId="urn:microsoft.com/office/officeart/2005/8/layout/vList5"/>
    <dgm:cxn modelId="{87DDC726-FC82-42EC-A80B-F23F95141FB4}" type="presParOf" srcId="{1E644DE8-B657-428D-BC71-1CF8443F5044}" destId="{1580EF9D-3CEA-4FC4-872B-4DF80A01EABC}" srcOrd="2" destOrd="0" presId="urn:microsoft.com/office/officeart/2005/8/layout/vList5"/>
    <dgm:cxn modelId="{B0E70179-CDD5-457C-95A6-40D2DBC8500A}" type="presParOf" srcId="{1580EF9D-3CEA-4FC4-872B-4DF80A01EABC}" destId="{CA4623D0-DEB8-4610-B35D-79B26AAD5138}" srcOrd="0" destOrd="0" presId="urn:microsoft.com/office/officeart/2005/8/layout/vList5"/>
    <dgm:cxn modelId="{6414695D-9685-45AB-9B8E-74E2D489748A}" type="presParOf" srcId="{1E644DE8-B657-428D-BC71-1CF8443F5044}" destId="{6D1D3249-2CCB-4AE5-8979-04F4E1564F3B}" srcOrd="3" destOrd="0" presId="urn:microsoft.com/office/officeart/2005/8/layout/vList5"/>
    <dgm:cxn modelId="{7F9A286B-F1F6-4245-8C44-56678CE4B0EA}" type="presParOf" srcId="{1E644DE8-B657-428D-BC71-1CF8443F5044}" destId="{630E4E09-32F1-48D8-BDE6-D70133D36772}" srcOrd="4" destOrd="0" presId="urn:microsoft.com/office/officeart/2005/8/layout/vList5"/>
    <dgm:cxn modelId="{4586D772-BC77-41C2-9A43-F72A4553B028}" type="presParOf" srcId="{630E4E09-32F1-48D8-BDE6-D70133D36772}" destId="{0F1AAA59-D16F-4291-A71F-9E0EF02779CD}" srcOrd="0" destOrd="0" presId="urn:microsoft.com/office/officeart/2005/8/layout/vList5"/>
    <dgm:cxn modelId="{679FCDE6-0B28-4DCF-B7D5-4060CC49900B}" type="presParOf" srcId="{1E644DE8-B657-428D-BC71-1CF8443F5044}" destId="{60A9F2AD-C821-4ACD-B0FE-72C289327871}" srcOrd="5" destOrd="0" presId="urn:microsoft.com/office/officeart/2005/8/layout/vList5"/>
    <dgm:cxn modelId="{D13D710D-B99B-447C-A3DC-59BCDFB2C568}" type="presParOf" srcId="{1E644DE8-B657-428D-BC71-1CF8443F5044}" destId="{AE06A7DF-04D6-4CCF-813F-4BB922E492C7}" srcOrd="6" destOrd="0" presId="urn:microsoft.com/office/officeart/2005/8/layout/vList5"/>
    <dgm:cxn modelId="{E4B92618-641F-4F91-93E7-DC29076B711B}" type="presParOf" srcId="{AE06A7DF-04D6-4CCF-813F-4BB922E492C7}" destId="{DD0C1A25-84F1-4595-8179-1CED12BB9F39}" srcOrd="0" destOrd="0" presId="urn:microsoft.com/office/officeart/2005/8/layout/vList5"/>
    <dgm:cxn modelId="{FE25B10B-D3A8-49DA-BBB1-1B5C4773BE39}" type="presParOf" srcId="{1E644DE8-B657-428D-BC71-1CF8443F5044}" destId="{C456C5B9-44AB-4E0F-9CFB-FC1B494F8D51}" srcOrd="7" destOrd="0" presId="urn:microsoft.com/office/officeart/2005/8/layout/vList5"/>
    <dgm:cxn modelId="{ED91A4BD-C5D1-45D8-BBE5-C31FF68BCD53}" type="presParOf" srcId="{1E644DE8-B657-428D-BC71-1CF8443F5044}" destId="{D104BDD8-D19F-47BC-909C-879BF7E93A5C}" srcOrd="8" destOrd="0" presId="urn:microsoft.com/office/officeart/2005/8/layout/vList5"/>
    <dgm:cxn modelId="{FF581839-BCF4-4C14-AA2A-CBD188F5C783}" type="presParOf" srcId="{D104BDD8-D19F-47BC-909C-879BF7E93A5C}" destId="{EEBE9000-D037-4521-9FFF-A84373D76095}" srcOrd="0" destOrd="0" presId="urn:microsoft.com/office/officeart/2005/8/layout/vList5"/>
    <dgm:cxn modelId="{0DE67BD6-07B6-4E76-9AAA-F5E4C6DDC31B}" type="presParOf" srcId="{1E644DE8-B657-428D-BC71-1CF8443F5044}" destId="{66EA183F-6704-4C58-8014-C01ACC3F027B}" srcOrd="9" destOrd="0" presId="urn:microsoft.com/office/officeart/2005/8/layout/vList5"/>
    <dgm:cxn modelId="{27CA9AAE-E4B2-47D2-9818-68AD4326D925}" type="presParOf" srcId="{1E644DE8-B657-428D-BC71-1CF8443F5044}" destId="{3058FB3A-5F33-4417-A5C7-656D19FA2A5F}" srcOrd="10" destOrd="0" presId="urn:microsoft.com/office/officeart/2005/8/layout/vList5"/>
    <dgm:cxn modelId="{78611B90-4F82-4746-B01C-2B3E6DA84BC4}" type="presParOf" srcId="{3058FB3A-5F33-4417-A5C7-656D19FA2A5F}" destId="{95D28C4C-F4B2-46E3-BAE9-009C9C5CF96E}" srcOrd="0" destOrd="0" presId="urn:microsoft.com/office/officeart/2005/8/layout/vList5"/>
    <dgm:cxn modelId="{C9717DDF-6549-4F37-BF48-D35EC83F0E30}" type="presParOf" srcId="{1E644DE8-B657-428D-BC71-1CF8443F5044}" destId="{4778C1F9-9BF6-4DE4-96ED-11687401E6EF}" srcOrd="11" destOrd="0" presId="urn:microsoft.com/office/officeart/2005/8/layout/vList5"/>
    <dgm:cxn modelId="{32614377-D85A-4001-B8C3-F7B9015468B1}" type="presParOf" srcId="{1E644DE8-B657-428D-BC71-1CF8443F5044}" destId="{DDF12D8D-B527-4771-87C4-A19AC1F6D0B6}" srcOrd="12" destOrd="0" presId="urn:microsoft.com/office/officeart/2005/8/layout/vList5"/>
    <dgm:cxn modelId="{E61863EF-0AFE-439C-A88A-C2646968E2D7}" type="presParOf" srcId="{DDF12D8D-B527-4771-87C4-A19AC1F6D0B6}" destId="{554FCC00-5BDA-4A03-97A4-982E930D7A23}"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72CC023-75DB-4E41-A54C-C36B82BBCD92}"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2C4CE5F3-993A-49C0-B06A-126A6517D165}">
      <dgm:prSet/>
      <dgm:spPr/>
      <dgm:t>
        <a:bodyPr/>
        <a:lstStyle/>
        <a:p>
          <a:pPr algn="r" rtl="1"/>
          <a:r>
            <a:rPr lang="ar-JO" dirty="0" smtClean="0"/>
            <a:t>عليك أن تبقي في اعتبارك التزامات الجهات </a:t>
          </a:r>
          <a:r>
            <a:rPr lang="ar-JO" dirty="0" err="1" smtClean="0"/>
            <a:t>المسؤولة</a:t>
          </a:r>
          <a:r>
            <a:rPr lang="ar-JO" dirty="0" smtClean="0"/>
            <a:t> </a:t>
          </a:r>
          <a:r>
            <a:rPr lang="ar-JO" dirty="0" err="1" smtClean="0"/>
            <a:t>دائما:</a:t>
          </a:r>
          <a:endParaRPr lang="ar-JO" dirty="0" smtClean="0"/>
        </a:p>
        <a:p>
          <a:pPr algn="r" rtl="1"/>
          <a:r>
            <a:rPr lang="ar-JO" dirty="0" smtClean="0"/>
            <a:t>- ما هو معنى </a:t>
          </a:r>
          <a:r>
            <a:rPr lang="ar-JO" dirty="0" err="1" smtClean="0"/>
            <a:t>المساءلة؟</a:t>
          </a:r>
          <a:endParaRPr lang="ar-JO" dirty="0" smtClean="0"/>
        </a:p>
        <a:p>
          <a:pPr algn="r" rtl="1"/>
          <a:r>
            <a:rPr lang="ar-JO" dirty="0" smtClean="0"/>
            <a:t>- ما هو معنى المساءلة </a:t>
          </a:r>
          <a:r>
            <a:rPr lang="ar-JO" dirty="0" err="1" smtClean="0"/>
            <a:t>القانونية؟</a:t>
          </a:r>
          <a:endParaRPr lang="ar-JO" dirty="0" smtClean="0"/>
        </a:p>
        <a:p>
          <a:pPr algn="r" rtl="1"/>
          <a:r>
            <a:rPr lang="ar-JO" dirty="0" smtClean="0"/>
            <a:t> - من يعمل على ضمان </a:t>
          </a:r>
          <a:r>
            <a:rPr lang="ar-JO" dirty="0" err="1" smtClean="0"/>
            <a:t>المساءلة؟</a:t>
          </a:r>
          <a:r>
            <a:rPr lang="ar-JO" dirty="0" smtClean="0"/>
            <a:t> الدولة، ومن </a:t>
          </a:r>
          <a:r>
            <a:rPr lang="ar-JO" dirty="0" err="1" smtClean="0"/>
            <a:t>أيضا؟</a:t>
          </a:r>
          <a:endParaRPr lang="ar-JO" dirty="0" smtClean="0"/>
        </a:p>
        <a:p>
          <a:pPr algn="r" rtl="1"/>
          <a:r>
            <a:rPr lang="ar-JO" dirty="0" smtClean="0"/>
            <a:t>- كيف يمكن للجهات </a:t>
          </a:r>
          <a:r>
            <a:rPr lang="ar-JO" dirty="0" err="1" smtClean="0"/>
            <a:t>المسؤولة</a:t>
          </a:r>
          <a:r>
            <a:rPr lang="ar-JO" dirty="0" smtClean="0"/>
            <a:t> أن تصل إلى أنظمة شفافة </a:t>
          </a:r>
          <a:r>
            <a:rPr lang="ar-JO" dirty="0" err="1" smtClean="0"/>
            <a:t>للمساءلة؟</a:t>
          </a:r>
          <a:endParaRPr lang="ar-JO" dirty="0" smtClean="0"/>
        </a:p>
        <a:p>
          <a:pPr algn="r" rtl="1"/>
          <a:r>
            <a:rPr lang="ar-JO" dirty="0" smtClean="0"/>
            <a:t>- ما هي آليات المساءلة الموجودة/ التي يجب أن تكون </a:t>
          </a:r>
          <a:r>
            <a:rPr lang="ar-JO" dirty="0" err="1" smtClean="0"/>
            <a:t>موجودة؟</a:t>
          </a:r>
          <a:endParaRPr lang="ar-JO" dirty="0" smtClean="0"/>
        </a:p>
        <a:p>
          <a:pPr algn="l" rtl="0"/>
          <a:endParaRPr lang="en-GB" dirty="0" smtClean="0"/>
        </a:p>
      </dgm:t>
    </dgm:pt>
    <dgm:pt modelId="{9040F89F-80BB-47E4-A4CC-137B59772DF5}" type="parTrans" cxnId="{24253298-3AFF-4AE7-8BC1-03C309DC370F}">
      <dgm:prSet/>
      <dgm:spPr/>
      <dgm:t>
        <a:bodyPr/>
        <a:lstStyle/>
        <a:p>
          <a:endParaRPr lang="en-GB"/>
        </a:p>
      </dgm:t>
    </dgm:pt>
    <dgm:pt modelId="{BC772DD4-D1F0-49C9-89D5-AE7932A7F9A4}" type="sibTrans" cxnId="{24253298-3AFF-4AE7-8BC1-03C309DC370F}">
      <dgm:prSet/>
      <dgm:spPr/>
      <dgm:t>
        <a:bodyPr/>
        <a:lstStyle/>
        <a:p>
          <a:endParaRPr lang="en-GB"/>
        </a:p>
      </dgm:t>
    </dgm:pt>
    <dgm:pt modelId="{03EFE755-A224-460B-828F-4F87DF84BBA5}" type="pres">
      <dgm:prSet presAssocID="{972CC023-75DB-4E41-A54C-C36B82BBCD92}" presName="compositeShape" presStyleCnt="0">
        <dgm:presLayoutVars>
          <dgm:chMax val="7"/>
          <dgm:dir/>
          <dgm:resizeHandles val="exact"/>
        </dgm:presLayoutVars>
      </dgm:prSet>
      <dgm:spPr/>
      <dgm:t>
        <a:bodyPr/>
        <a:lstStyle/>
        <a:p>
          <a:endParaRPr lang="en-GB"/>
        </a:p>
      </dgm:t>
    </dgm:pt>
    <dgm:pt modelId="{7CA6BC1C-D384-4FD8-A14F-20E8B1A1B7FF}" type="pres">
      <dgm:prSet presAssocID="{2C4CE5F3-993A-49C0-B06A-126A6517D165}" presName="circ1TxSh" presStyleLbl="vennNode1" presStyleIdx="0" presStyleCnt="1" custScaleX="192283"/>
      <dgm:spPr/>
      <dgm:t>
        <a:bodyPr/>
        <a:lstStyle/>
        <a:p>
          <a:endParaRPr lang="en-GB"/>
        </a:p>
      </dgm:t>
    </dgm:pt>
  </dgm:ptLst>
  <dgm:cxnLst>
    <dgm:cxn modelId="{24253298-3AFF-4AE7-8BC1-03C309DC370F}" srcId="{972CC023-75DB-4E41-A54C-C36B82BBCD92}" destId="{2C4CE5F3-993A-49C0-B06A-126A6517D165}" srcOrd="0" destOrd="0" parTransId="{9040F89F-80BB-47E4-A4CC-137B59772DF5}" sibTransId="{BC772DD4-D1F0-49C9-89D5-AE7932A7F9A4}"/>
    <dgm:cxn modelId="{73E07620-72E1-4DBC-8A44-E5AA0036F364}" type="presOf" srcId="{972CC023-75DB-4E41-A54C-C36B82BBCD92}" destId="{03EFE755-A224-460B-828F-4F87DF84BBA5}" srcOrd="0" destOrd="0" presId="urn:microsoft.com/office/officeart/2005/8/layout/venn1"/>
    <dgm:cxn modelId="{316E1008-0129-4455-8F2C-258EA0A7BA1D}" type="presOf" srcId="{2C4CE5F3-993A-49C0-B06A-126A6517D165}" destId="{7CA6BC1C-D384-4FD8-A14F-20E8B1A1B7FF}" srcOrd="0" destOrd="0" presId="urn:microsoft.com/office/officeart/2005/8/layout/venn1"/>
    <dgm:cxn modelId="{2774F5CC-C2D1-4199-A466-68E97A5EDB37}" type="presParOf" srcId="{03EFE755-A224-460B-828F-4F87DF84BBA5}" destId="{7CA6BC1C-D384-4FD8-A14F-20E8B1A1B7FF}"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4A837814-0FA5-4C14-A3D8-259768E969B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8FBD4153-AC8F-4DC4-A44B-4F7D06EF4178}">
      <dgm:prSet/>
      <dgm:spPr/>
      <dgm:t>
        <a:bodyPr/>
        <a:lstStyle/>
        <a:p>
          <a:pPr algn="r" rtl="1"/>
          <a:r>
            <a:rPr lang="ar-JO" dirty="0" smtClean="0">
              <a:solidFill>
                <a:schemeClr val="tx1"/>
              </a:solidFill>
            </a:rPr>
            <a:t>يمكن تعريف المساءلة بشكل واسع على أنها الاستخدام </a:t>
          </a:r>
          <a:r>
            <a:rPr lang="ar-JO" dirty="0" err="1" smtClean="0">
              <a:solidFill>
                <a:schemeClr val="tx1"/>
              </a:solidFill>
            </a:rPr>
            <a:t>المسؤول</a:t>
          </a:r>
          <a:r>
            <a:rPr lang="ar-JO" dirty="0" smtClean="0">
              <a:solidFill>
                <a:schemeClr val="tx1"/>
              </a:solidFill>
            </a:rPr>
            <a:t> للسلطة التي تؤثر على الآخرين</a:t>
          </a:r>
        </a:p>
        <a:p>
          <a:pPr algn="r" rtl="1"/>
          <a:r>
            <a:rPr lang="ar-JO" dirty="0" smtClean="0">
              <a:solidFill>
                <a:schemeClr val="tx1"/>
              </a:solidFill>
            </a:rPr>
            <a:t>والكلمات الثلاث الرئيسية هنا </a:t>
          </a:r>
          <a:r>
            <a:rPr lang="ar-JO" dirty="0" err="1" smtClean="0">
              <a:solidFill>
                <a:schemeClr val="tx1"/>
              </a:solidFill>
            </a:rPr>
            <a:t>هي:</a:t>
          </a:r>
          <a:endParaRPr lang="ar-JO" dirty="0" smtClean="0">
            <a:solidFill>
              <a:schemeClr val="tx1"/>
            </a:solidFill>
          </a:endParaRPr>
        </a:p>
        <a:p>
          <a:pPr algn="r" rtl="1"/>
          <a:r>
            <a:rPr lang="ar-JO" dirty="0" err="1" smtClean="0">
              <a:solidFill>
                <a:schemeClr val="tx1"/>
              </a:solidFill>
            </a:rPr>
            <a:t>مسؤولة</a:t>
          </a:r>
          <a:r>
            <a:rPr lang="ar-JO" dirty="0" smtClean="0">
              <a:solidFill>
                <a:schemeClr val="tx1"/>
              </a:solidFill>
            </a:rPr>
            <a:t>، محاسبة، ونافذة</a:t>
          </a:r>
          <a:endParaRPr lang="en-GB" dirty="0">
            <a:solidFill>
              <a:schemeClr val="tx1"/>
            </a:solidFill>
          </a:endParaRPr>
        </a:p>
      </dgm:t>
    </dgm:pt>
    <dgm:pt modelId="{D8CAA796-811B-433D-95E4-E6F0A14E93BA}" type="parTrans" cxnId="{31AB3C9A-7ED7-4798-9E9F-267600F7DCE3}">
      <dgm:prSet/>
      <dgm:spPr/>
      <dgm:t>
        <a:bodyPr/>
        <a:lstStyle/>
        <a:p>
          <a:endParaRPr lang="en-GB"/>
        </a:p>
      </dgm:t>
    </dgm:pt>
    <dgm:pt modelId="{DFD8E06F-0DAA-4418-BEFF-23C25AEB514E}" type="sibTrans" cxnId="{31AB3C9A-7ED7-4798-9E9F-267600F7DCE3}">
      <dgm:prSet/>
      <dgm:spPr/>
      <dgm:t>
        <a:bodyPr/>
        <a:lstStyle/>
        <a:p>
          <a:endParaRPr lang="en-GB"/>
        </a:p>
      </dgm:t>
    </dgm:pt>
    <dgm:pt modelId="{EDE563B9-CCFF-46AE-9213-DA6ED2589ABC}">
      <dgm:prSet/>
      <dgm:spPr/>
      <dgm:t>
        <a:bodyPr/>
        <a:lstStyle/>
        <a:p>
          <a:pPr algn="r" rtl="1"/>
          <a:r>
            <a:rPr lang="ar-JO" dirty="0" smtClean="0">
              <a:solidFill>
                <a:schemeClr val="tx1"/>
              </a:solidFill>
            </a:rPr>
            <a:t>المساءلة القانونية: الالتزامات/ المسؤوليات التي يحددها القانون، والتي يمكن لمحكمة قانونية أو آلية شبه قضائية أن تستخدم كأداة لتدارك انتهاكها</a:t>
          </a:r>
          <a:endParaRPr lang="en-GB" dirty="0">
            <a:solidFill>
              <a:schemeClr val="tx1"/>
            </a:solidFill>
          </a:endParaRPr>
        </a:p>
      </dgm:t>
    </dgm:pt>
    <dgm:pt modelId="{DA22A819-B2DF-43E2-902D-F081DC5E655C}" type="parTrans" cxnId="{6E003C4B-DDD9-4641-9E52-0CFA77D79753}">
      <dgm:prSet/>
      <dgm:spPr/>
      <dgm:t>
        <a:bodyPr/>
        <a:lstStyle/>
        <a:p>
          <a:endParaRPr lang="en-GB"/>
        </a:p>
      </dgm:t>
    </dgm:pt>
    <dgm:pt modelId="{D2A503D3-57BE-4D49-A4D4-8FF7E21BF21C}" type="sibTrans" cxnId="{6E003C4B-DDD9-4641-9E52-0CFA77D79753}">
      <dgm:prSet/>
      <dgm:spPr/>
      <dgm:t>
        <a:bodyPr/>
        <a:lstStyle/>
        <a:p>
          <a:endParaRPr lang="en-GB"/>
        </a:p>
      </dgm:t>
    </dgm:pt>
    <dgm:pt modelId="{1E8000AE-899A-4537-A882-627EF648247E}">
      <dgm:prSet/>
      <dgm:spPr/>
      <dgm:t>
        <a:bodyPr/>
        <a:lstStyle/>
        <a:p>
          <a:pPr algn="r" rtl="1"/>
          <a:r>
            <a:rPr lang="ar-JO" dirty="0" smtClean="0">
              <a:solidFill>
                <a:schemeClr val="tx1"/>
              </a:solidFill>
            </a:rPr>
            <a:t>يجب على الدولة أن تضمن وجود قضاء مستقل، ويجب أن يتم العمل محليا دائما على إحقاق العدالة أولا</a:t>
          </a:r>
        </a:p>
        <a:p>
          <a:pPr algn="r" rtl="1"/>
          <a:r>
            <a:rPr lang="ar-JO" dirty="0" smtClean="0">
              <a:solidFill>
                <a:schemeClr val="tx1"/>
              </a:solidFill>
            </a:rPr>
            <a:t>- أما المحاكم الدولية، وبسبب القيود التي تحد من سلطاتها، فيتم اللجوء إليها لاحقا</a:t>
          </a:r>
          <a:endParaRPr lang="en-GB" dirty="0">
            <a:solidFill>
              <a:schemeClr val="tx1"/>
            </a:solidFill>
          </a:endParaRPr>
        </a:p>
      </dgm:t>
    </dgm:pt>
    <dgm:pt modelId="{762B7C5C-A66C-4312-8D7A-26693C63EC7C}" type="parTrans" cxnId="{EEC6662B-0341-409E-8005-B692C53E6026}">
      <dgm:prSet/>
      <dgm:spPr/>
      <dgm:t>
        <a:bodyPr/>
        <a:lstStyle/>
        <a:p>
          <a:endParaRPr lang="en-GB"/>
        </a:p>
      </dgm:t>
    </dgm:pt>
    <dgm:pt modelId="{4C5200C1-1564-4640-BA41-5B0B134870B2}" type="sibTrans" cxnId="{EEC6662B-0341-409E-8005-B692C53E6026}">
      <dgm:prSet/>
      <dgm:spPr/>
      <dgm:t>
        <a:bodyPr/>
        <a:lstStyle/>
        <a:p>
          <a:endParaRPr lang="en-GB"/>
        </a:p>
      </dgm:t>
    </dgm:pt>
    <dgm:pt modelId="{C282737D-50A2-4968-9B0B-E8457E9DE1D6}">
      <dgm:prSet/>
      <dgm:spPr/>
      <dgm:t>
        <a:bodyPr/>
        <a:lstStyle/>
        <a:p>
          <a:pPr algn="r" rtl="0"/>
          <a:r>
            <a:rPr lang="ar-JO" dirty="0" smtClean="0">
              <a:solidFill>
                <a:schemeClr val="tx1"/>
              </a:solidFill>
            </a:rPr>
            <a:t>قد يحتاج أصحاب الحقوق للمساعدة: المساعدة القانونية </a:t>
          </a:r>
          <a:r>
            <a:rPr lang="ar-JO" dirty="0" err="1" smtClean="0">
              <a:solidFill>
                <a:schemeClr val="tx1"/>
              </a:solidFill>
            </a:rPr>
            <a:t>والإرشاد </a:t>
          </a:r>
          <a:r>
            <a:rPr lang="ar-JO" dirty="0" smtClean="0">
              <a:solidFill>
                <a:schemeClr val="tx1"/>
              </a:solidFill>
            </a:rPr>
            <a:t>(المجاني)، ضمانات السلامة، القدرة على الوصول للأنظمة البيروقراطية بسهولة وغيرها</a:t>
          </a:r>
          <a:endParaRPr lang="en-GB" dirty="0">
            <a:solidFill>
              <a:schemeClr val="tx1"/>
            </a:solidFill>
          </a:endParaRPr>
        </a:p>
      </dgm:t>
    </dgm:pt>
    <dgm:pt modelId="{15A7ECF6-7723-404D-828D-2AB7BA3F2CCA}" type="parTrans" cxnId="{650601E3-6BDC-46F9-9509-CCEA5074B65E}">
      <dgm:prSet/>
      <dgm:spPr/>
      <dgm:t>
        <a:bodyPr/>
        <a:lstStyle/>
        <a:p>
          <a:endParaRPr lang="en-GB"/>
        </a:p>
      </dgm:t>
    </dgm:pt>
    <dgm:pt modelId="{2C4D10C4-4D85-4408-9427-C7F23C59235F}" type="sibTrans" cxnId="{650601E3-6BDC-46F9-9509-CCEA5074B65E}">
      <dgm:prSet/>
      <dgm:spPr/>
      <dgm:t>
        <a:bodyPr/>
        <a:lstStyle/>
        <a:p>
          <a:endParaRPr lang="en-GB"/>
        </a:p>
      </dgm:t>
    </dgm:pt>
    <dgm:pt modelId="{56997F86-7A87-4655-8A67-D4ADD4F3783D}">
      <dgm:prSet/>
      <dgm:spPr/>
      <dgm:t>
        <a:bodyPr/>
        <a:lstStyle/>
        <a:p>
          <a:pPr algn="r" rtl="1"/>
          <a:r>
            <a:rPr lang="ar-JO" dirty="0" smtClean="0">
              <a:solidFill>
                <a:schemeClr val="tx1"/>
              </a:solidFill>
            </a:rPr>
            <a:t>المساءلة أيضا هي أمر سياسي وإداري واجتماعي وعام، من خلال استخدام الأساليب الديمقراطية: الانتخابات، الصحافة الحرة، السب </a:t>
          </a:r>
          <a:r>
            <a:rPr lang="ar-JO" dirty="0" err="1" smtClean="0">
              <a:solidFill>
                <a:schemeClr val="tx1"/>
              </a:solidFill>
            </a:rPr>
            <a:t>والتخجيل</a:t>
          </a:r>
          <a:endParaRPr lang="en-GB" dirty="0">
            <a:solidFill>
              <a:schemeClr val="tx1"/>
            </a:solidFill>
          </a:endParaRPr>
        </a:p>
      </dgm:t>
    </dgm:pt>
    <dgm:pt modelId="{7AA65393-9A05-4985-BFDE-64F2C9BF6E3E}" type="parTrans" cxnId="{1D2919FD-7839-4AB9-82B1-031A3E92B715}">
      <dgm:prSet/>
      <dgm:spPr/>
      <dgm:t>
        <a:bodyPr/>
        <a:lstStyle/>
        <a:p>
          <a:endParaRPr lang="en-GB"/>
        </a:p>
      </dgm:t>
    </dgm:pt>
    <dgm:pt modelId="{AF7ECFC6-E493-4E50-A7C2-2875244133B0}" type="sibTrans" cxnId="{1D2919FD-7839-4AB9-82B1-031A3E92B715}">
      <dgm:prSet/>
      <dgm:spPr/>
      <dgm:t>
        <a:bodyPr/>
        <a:lstStyle/>
        <a:p>
          <a:endParaRPr lang="en-GB"/>
        </a:p>
      </dgm:t>
    </dgm:pt>
    <dgm:pt modelId="{7DBE0093-7895-4551-81FE-5402191E0931}" type="pres">
      <dgm:prSet presAssocID="{4A837814-0FA5-4C14-A3D8-259768E969B6}" presName="Name0" presStyleCnt="0">
        <dgm:presLayoutVars>
          <dgm:dir/>
          <dgm:animLvl val="lvl"/>
          <dgm:resizeHandles val="exact"/>
        </dgm:presLayoutVars>
      </dgm:prSet>
      <dgm:spPr/>
      <dgm:t>
        <a:bodyPr/>
        <a:lstStyle/>
        <a:p>
          <a:endParaRPr lang="en-GB"/>
        </a:p>
      </dgm:t>
    </dgm:pt>
    <dgm:pt modelId="{7220D65D-4D89-4555-A120-4442C954FEB9}" type="pres">
      <dgm:prSet presAssocID="{8FBD4153-AC8F-4DC4-A44B-4F7D06EF4178}" presName="linNode" presStyleCnt="0"/>
      <dgm:spPr/>
    </dgm:pt>
    <dgm:pt modelId="{21D684ED-C69E-41B0-BA9B-AF2132AD46A4}" type="pres">
      <dgm:prSet presAssocID="{8FBD4153-AC8F-4DC4-A44B-4F7D06EF4178}" presName="parentText" presStyleLbl="node1" presStyleIdx="0" presStyleCnt="5" custScaleX="277778">
        <dgm:presLayoutVars>
          <dgm:chMax val="1"/>
          <dgm:bulletEnabled val="1"/>
        </dgm:presLayoutVars>
      </dgm:prSet>
      <dgm:spPr/>
      <dgm:t>
        <a:bodyPr/>
        <a:lstStyle/>
        <a:p>
          <a:endParaRPr lang="en-GB"/>
        </a:p>
      </dgm:t>
    </dgm:pt>
    <dgm:pt modelId="{272D5294-F504-49F9-BBC2-673E0ED45A3E}" type="pres">
      <dgm:prSet presAssocID="{DFD8E06F-0DAA-4418-BEFF-23C25AEB514E}" presName="sp" presStyleCnt="0"/>
      <dgm:spPr/>
    </dgm:pt>
    <dgm:pt modelId="{9F2F4BCA-74B2-499C-A925-C41A32437F5E}" type="pres">
      <dgm:prSet presAssocID="{EDE563B9-CCFF-46AE-9213-DA6ED2589ABC}" presName="linNode" presStyleCnt="0"/>
      <dgm:spPr/>
    </dgm:pt>
    <dgm:pt modelId="{314F87A2-1E34-4E96-956A-BD3FCEEEBD56}" type="pres">
      <dgm:prSet presAssocID="{EDE563B9-CCFF-46AE-9213-DA6ED2589ABC}" presName="parentText" presStyleLbl="node1" presStyleIdx="1" presStyleCnt="5" custScaleX="277701" custScaleY="99472">
        <dgm:presLayoutVars>
          <dgm:chMax val="1"/>
          <dgm:bulletEnabled val="1"/>
        </dgm:presLayoutVars>
      </dgm:prSet>
      <dgm:spPr/>
      <dgm:t>
        <a:bodyPr/>
        <a:lstStyle/>
        <a:p>
          <a:endParaRPr lang="en-GB"/>
        </a:p>
      </dgm:t>
    </dgm:pt>
    <dgm:pt modelId="{BA11341C-B940-48A0-9F24-55C95F301D8D}" type="pres">
      <dgm:prSet presAssocID="{D2A503D3-57BE-4D49-A4D4-8FF7E21BF21C}" presName="sp" presStyleCnt="0"/>
      <dgm:spPr/>
    </dgm:pt>
    <dgm:pt modelId="{97C581BD-797C-4711-874F-1FB6563EF389}" type="pres">
      <dgm:prSet presAssocID="{1E8000AE-899A-4537-A882-627EF648247E}" presName="linNode" presStyleCnt="0"/>
      <dgm:spPr/>
    </dgm:pt>
    <dgm:pt modelId="{072FB98A-40BF-4D35-A78C-FF2F9626CF73}" type="pres">
      <dgm:prSet presAssocID="{1E8000AE-899A-4537-A882-627EF648247E}" presName="parentText" presStyleLbl="node1" presStyleIdx="2" presStyleCnt="5" custScaleX="277778">
        <dgm:presLayoutVars>
          <dgm:chMax val="1"/>
          <dgm:bulletEnabled val="1"/>
        </dgm:presLayoutVars>
      </dgm:prSet>
      <dgm:spPr/>
      <dgm:t>
        <a:bodyPr/>
        <a:lstStyle/>
        <a:p>
          <a:endParaRPr lang="en-GB"/>
        </a:p>
      </dgm:t>
    </dgm:pt>
    <dgm:pt modelId="{46B883B6-B9F2-4C0F-9AA2-BE06407AB47F}" type="pres">
      <dgm:prSet presAssocID="{4C5200C1-1564-4640-BA41-5B0B134870B2}" presName="sp" presStyleCnt="0"/>
      <dgm:spPr/>
    </dgm:pt>
    <dgm:pt modelId="{2F3CD3BA-75F4-43B9-AD5C-C577B2B000A0}" type="pres">
      <dgm:prSet presAssocID="{C282737D-50A2-4968-9B0B-E8457E9DE1D6}" presName="linNode" presStyleCnt="0"/>
      <dgm:spPr/>
    </dgm:pt>
    <dgm:pt modelId="{BA5B501C-92C9-47AC-940A-2CAD59A84183}" type="pres">
      <dgm:prSet presAssocID="{C282737D-50A2-4968-9B0B-E8457E9DE1D6}" presName="parentText" presStyleLbl="node1" presStyleIdx="3" presStyleCnt="5" custScaleX="277778">
        <dgm:presLayoutVars>
          <dgm:chMax val="1"/>
          <dgm:bulletEnabled val="1"/>
        </dgm:presLayoutVars>
      </dgm:prSet>
      <dgm:spPr/>
      <dgm:t>
        <a:bodyPr/>
        <a:lstStyle/>
        <a:p>
          <a:endParaRPr lang="en-GB"/>
        </a:p>
      </dgm:t>
    </dgm:pt>
    <dgm:pt modelId="{A197D86B-6420-4CB2-917B-AE19EBB5A88E}" type="pres">
      <dgm:prSet presAssocID="{2C4D10C4-4D85-4408-9427-C7F23C59235F}" presName="sp" presStyleCnt="0"/>
      <dgm:spPr/>
    </dgm:pt>
    <dgm:pt modelId="{4AACF2E3-E3C4-4C98-B289-2043A602A269}" type="pres">
      <dgm:prSet presAssocID="{56997F86-7A87-4655-8A67-D4ADD4F3783D}" presName="linNode" presStyleCnt="0"/>
      <dgm:spPr/>
    </dgm:pt>
    <dgm:pt modelId="{141AEAF5-F1A5-4191-8DDA-EA543982A13D}" type="pres">
      <dgm:prSet presAssocID="{56997F86-7A87-4655-8A67-D4ADD4F3783D}" presName="parentText" presStyleLbl="node1" presStyleIdx="4" presStyleCnt="5" custScaleX="277778">
        <dgm:presLayoutVars>
          <dgm:chMax val="1"/>
          <dgm:bulletEnabled val="1"/>
        </dgm:presLayoutVars>
      </dgm:prSet>
      <dgm:spPr/>
      <dgm:t>
        <a:bodyPr/>
        <a:lstStyle/>
        <a:p>
          <a:endParaRPr lang="en-GB"/>
        </a:p>
      </dgm:t>
    </dgm:pt>
  </dgm:ptLst>
  <dgm:cxnLst>
    <dgm:cxn modelId="{650601E3-6BDC-46F9-9509-CCEA5074B65E}" srcId="{4A837814-0FA5-4C14-A3D8-259768E969B6}" destId="{C282737D-50A2-4968-9B0B-E8457E9DE1D6}" srcOrd="3" destOrd="0" parTransId="{15A7ECF6-7723-404D-828D-2AB7BA3F2CCA}" sibTransId="{2C4D10C4-4D85-4408-9427-C7F23C59235F}"/>
    <dgm:cxn modelId="{05EEE771-7C68-45D0-AFDD-8C1B1D0F244C}" type="presOf" srcId="{C282737D-50A2-4968-9B0B-E8457E9DE1D6}" destId="{BA5B501C-92C9-47AC-940A-2CAD59A84183}" srcOrd="0" destOrd="0" presId="urn:microsoft.com/office/officeart/2005/8/layout/vList5"/>
    <dgm:cxn modelId="{1D2919FD-7839-4AB9-82B1-031A3E92B715}" srcId="{4A837814-0FA5-4C14-A3D8-259768E969B6}" destId="{56997F86-7A87-4655-8A67-D4ADD4F3783D}" srcOrd="4" destOrd="0" parTransId="{7AA65393-9A05-4985-BFDE-64F2C9BF6E3E}" sibTransId="{AF7ECFC6-E493-4E50-A7C2-2875244133B0}"/>
    <dgm:cxn modelId="{EEC6662B-0341-409E-8005-B692C53E6026}" srcId="{4A837814-0FA5-4C14-A3D8-259768E969B6}" destId="{1E8000AE-899A-4537-A882-627EF648247E}" srcOrd="2" destOrd="0" parTransId="{762B7C5C-A66C-4312-8D7A-26693C63EC7C}" sibTransId="{4C5200C1-1564-4640-BA41-5B0B134870B2}"/>
    <dgm:cxn modelId="{6E003C4B-DDD9-4641-9E52-0CFA77D79753}" srcId="{4A837814-0FA5-4C14-A3D8-259768E969B6}" destId="{EDE563B9-CCFF-46AE-9213-DA6ED2589ABC}" srcOrd="1" destOrd="0" parTransId="{DA22A819-B2DF-43E2-902D-F081DC5E655C}" sibTransId="{D2A503D3-57BE-4D49-A4D4-8FF7E21BF21C}"/>
    <dgm:cxn modelId="{1C09D6FB-2CC7-43F8-9BBE-3550E655F992}" type="presOf" srcId="{56997F86-7A87-4655-8A67-D4ADD4F3783D}" destId="{141AEAF5-F1A5-4191-8DDA-EA543982A13D}" srcOrd="0" destOrd="0" presId="urn:microsoft.com/office/officeart/2005/8/layout/vList5"/>
    <dgm:cxn modelId="{D22E9F76-DBCA-4F51-B2CA-C5FC68208DFC}" type="presOf" srcId="{8FBD4153-AC8F-4DC4-A44B-4F7D06EF4178}" destId="{21D684ED-C69E-41B0-BA9B-AF2132AD46A4}" srcOrd="0" destOrd="0" presId="urn:microsoft.com/office/officeart/2005/8/layout/vList5"/>
    <dgm:cxn modelId="{4F31C800-469C-4848-974F-28EB9358C53D}" type="presOf" srcId="{4A837814-0FA5-4C14-A3D8-259768E969B6}" destId="{7DBE0093-7895-4551-81FE-5402191E0931}" srcOrd="0" destOrd="0" presId="urn:microsoft.com/office/officeart/2005/8/layout/vList5"/>
    <dgm:cxn modelId="{31AB3C9A-7ED7-4798-9E9F-267600F7DCE3}" srcId="{4A837814-0FA5-4C14-A3D8-259768E969B6}" destId="{8FBD4153-AC8F-4DC4-A44B-4F7D06EF4178}" srcOrd="0" destOrd="0" parTransId="{D8CAA796-811B-433D-95E4-E6F0A14E93BA}" sibTransId="{DFD8E06F-0DAA-4418-BEFF-23C25AEB514E}"/>
    <dgm:cxn modelId="{8726FDAD-233A-49D4-9EB4-EAED68350A76}" type="presOf" srcId="{EDE563B9-CCFF-46AE-9213-DA6ED2589ABC}" destId="{314F87A2-1E34-4E96-956A-BD3FCEEEBD56}" srcOrd="0" destOrd="0" presId="urn:microsoft.com/office/officeart/2005/8/layout/vList5"/>
    <dgm:cxn modelId="{90CF339F-B478-4056-A36A-478474A16D80}" type="presOf" srcId="{1E8000AE-899A-4537-A882-627EF648247E}" destId="{072FB98A-40BF-4D35-A78C-FF2F9626CF73}" srcOrd="0" destOrd="0" presId="urn:microsoft.com/office/officeart/2005/8/layout/vList5"/>
    <dgm:cxn modelId="{E77E05DB-C090-490A-A791-82F9571AFF7F}" type="presParOf" srcId="{7DBE0093-7895-4551-81FE-5402191E0931}" destId="{7220D65D-4D89-4555-A120-4442C954FEB9}" srcOrd="0" destOrd="0" presId="urn:microsoft.com/office/officeart/2005/8/layout/vList5"/>
    <dgm:cxn modelId="{F6694B50-AFF3-45E8-8801-03DE6BCCED9D}" type="presParOf" srcId="{7220D65D-4D89-4555-A120-4442C954FEB9}" destId="{21D684ED-C69E-41B0-BA9B-AF2132AD46A4}" srcOrd="0" destOrd="0" presId="urn:microsoft.com/office/officeart/2005/8/layout/vList5"/>
    <dgm:cxn modelId="{AEF1D1E0-9C5D-4EC4-89B6-E798B2A76A7C}" type="presParOf" srcId="{7DBE0093-7895-4551-81FE-5402191E0931}" destId="{272D5294-F504-49F9-BBC2-673E0ED45A3E}" srcOrd="1" destOrd="0" presId="urn:microsoft.com/office/officeart/2005/8/layout/vList5"/>
    <dgm:cxn modelId="{5EDD6CC1-CB61-44EA-97E8-85C887A4822E}" type="presParOf" srcId="{7DBE0093-7895-4551-81FE-5402191E0931}" destId="{9F2F4BCA-74B2-499C-A925-C41A32437F5E}" srcOrd="2" destOrd="0" presId="urn:microsoft.com/office/officeart/2005/8/layout/vList5"/>
    <dgm:cxn modelId="{9618E5C1-1B46-4969-8597-E21268529F30}" type="presParOf" srcId="{9F2F4BCA-74B2-499C-A925-C41A32437F5E}" destId="{314F87A2-1E34-4E96-956A-BD3FCEEEBD56}" srcOrd="0" destOrd="0" presId="urn:microsoft.com/office/officeart/2005/8/layout/vList5"/>
    <dgm:cxn modelId="{C58BF7B3-9C69-40E8-AF86-5D8D727C9C2C}" type="presParOf" srcId="{7DBE0093-7895-4551-81FE-5402191E0931}" destId="{BA11341C-B940-48A0-9F24-55C95F301D8D}" srcOrd="3" destOrd="0" presId="urn:microsoft.com/office/officeart/2005/8/layout/vList5"/>
    <dgm:cxn modelId="{4149B4BF-C09A-44A3-AB23-BB3B57E3476E}" type="presParOf" srcId="{7DBE0093-7895-4551-81FE-5402191E0931}" destId="{97C581BD-797C-4711-874F-1FB6563EF389}" srcOrd="4" destOrd="0" presId="urn:microsoft.com/office/officeart/2005/8/layout/vList5"/>
    <dgm:cxn modelId="{626DC156-F00D-4F03-A2B0-D4AC8D18FF3F}" type="presParOf" srcId="{97C581BD-797C-4711-874F-1FB6563EF389}" destId="{072FB98A-40BF-4D35-A78C-FF2F9626CF73}" srcOrd="0" destOrd="0" presId="urn:microsoft.com/office/officeart/2005/8/layout/vList5"/>
    <dgm:cxn modelId="{2E8537A9-670E-4FF6-84B8-111C9249587C}" type="presParOf" srcId="{7DBE0093-7895-4551-81FE-5402191E0931}" destId="{46B883B6-B9F2-4C0F-9AA2-BE06407AB47F}" srcOrd="5" destOrd="0" presId="urn:microsoft.com/office/officeart/2005/8/layout/vList5"/>
    <dgm:cxn modelId="{C90D9240-7B6B-4BB9-8AE4-86F41ED75344}" type="presParOf" srcId="{7DBE0093-7895-4551-81FE-5402191E0931}" destId="{2F3CD3BA-75F4-43B9-AD5C-C577B2B000A0}" srcOrd="6" destOrd="0" presId="urn:microsoft.com/office/officeart/2005/8/layout/vList5"/>
    <dgm:cxn modelId="{E80F74DC-4F50-4DC6-B212-5744942B69A0}" type="presParOf" srcId="{2F3CD3BA-75F4-43B9-AD5C-C577B2B000A0}" destId="{BA5B501C-92C9-47AC-940A-2CAD59A84183}" srcOrd="0" destOrd="0" presId="urn:microsoft.com/office/officeart/2005/8/layout/vList5"/>
    <dgm:cxn modelId="{BFFE6FB6-D03F-4C49-9A17-F83A0481D677}" type="presParOf" srcId="{7DBE0093-7895-4551-81FE-5402191E0931}" destId="{A197D86B-6420-4CB2-917B-AE19EBB5A88E}" srcOrd="7" destOrd="0" presId="urn:microsoft.com/office/officeart/2005/8/layout/vList5"/>
    <dgm:cxn modelId="{0D178196-4082-4443-9067-7254A666D7B6}" type="presParOf" srcId="{7DBE0093-7895-4551-81FE-5402191E0931}" destId="{4AACF2E3-E3C4-4C98-B289-2043A602A269}" srcOrd="8" destOrd="0" presId="urn:microsoft.com/office/officeart/2005/8/layout/vList5"/>
    <dgm:cxn modelId="{22C4B109-176B-45C6-AB5D-61507AE04F75}" type="presParOf" srcId="{4AACF2E3-E3C4-4C98-B289-2043A602A269}" destId="{141AEAF5-F1A5-4191-8DDA-EA543982A13D}"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7266BDD2-FCED-443C-983F-100E715DA034}"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BA2C5417-5C73-421B-8052-59BAC6FCDE1E}">
      <dgm:prSet phldrT="[Text]" custT="1"/>
      <dgm:spPr/>
      <dgm:t>
        <a:bodyPr/>
        <a:lstStyle/>
        <a:p>
          <a:pPr algn="r"/>
          <a:r>
            <a:rPr lang="ar-JO" sz="2400" i="1" dirty="0" smtClean="0">
              <a:solidFill>
                <a:schemeClr val="tx1"/>
              </a:solidFill>
            </a:rPr>
            <a:t>اقترح إستراتيجيات </a:t>
          </a:r>
          <a:r>
            <a:rPr lang="ar-JO" sz="2400" i="1" dirty="0" smtClean="0">
              <a:solidFill>
                <a:srgbClr val="FF0000"/>
              </a:solidFill>
            </a:rPr>
            <a:t>المناصرة </a:t>
          </a:r>
          <a:r>
            <a:rPr lang="ar-JO" sz="2400" i="1" dirty="0" smtClean="0">
              <a:solidFill>
                <a:schemeClr val="tx1"/>
              </a:solidFill>
            </a:rPr>
            <a:t>للمطالبة بحق الوصول للتعليم الجيد بأمان في أ) حالات الطوارئ الناشئة عن الطبيعة أو البشر، أو ب) النزاعات المسلحة</a:t>
          </a:r>
          <a:endParaRPr lang="en-GB" sz="2400" dirty="0">
            <a:solidFill>
              <a:schemeClr val="tx1"/>
            </a:solidFill>
          </a:endParaRPr>
        </a:p>
      </dgm:t>
    </dgm:pt>
    <dgm:pt modelId="{8D49720C-FA20-4683-9F67-7993A44FE057}" type="parTrans" cxnId="{E1D89063-44AE-4ADF-A050-3584D2A6167F}">
      <dgm:prSet/>
      <dgm:spPr/>
      <dgm:t>
        <a:bodyPr/>
        <a:lstStyle/>
        <a:p>
          <a:endParaRPr lang="en-GB"/>
        </a:p>
      </dgm:t>
    </dgm:pt>
    <dgm:pt modelId="{BD777345-544C-407D-8214-EA6B6674E62E}" type="sibTrans" cxnId="{E1D89063-44AE-4ADF-A050-3584D2A6167F}">
      <dgm:prSet/>
      <dgm:spPr/>
      <dgm:t>
        <a:bodyPr/>
        <a:lstStyle/>
        <a:p>
          <a:endParaRPr lang="en-GB"/>
        </a:p>
      </dgm:t>
    </dgm:pt>
    <dgm:pt modelId="{4A376890-598E-4ED3-B405-D113281B0B08}">
      <dgm:prSet phldrT="[Text]"/>
      <dgm:spPr/>
      <dgm:t>
        <a:bodyPr/>
        <a:lstStyle/>
        <a:p>
          <a:pPr algn="r" rtl="1"/>
          <a:r>
            <a:rPr lang="ar-JO" dirty="0" err="1" smtClean="0"/>
            <a:t>1 </a:t>
          </a:r>
          <a:r>
            <a:rPr lang="ar-JO" dirty="0" smtClean="0"/>
            <a:t>– تحديد واحدة من المجموعات </a:t>
          </a:r>
          <a:r>
            <a:rPr lang="ar-JO" dirty="0" err="1" smtClean="0"/>
            <a:t>المهمشة</a:t>
          </a:r>
          <a:r>
            <a:rPr lang="ar-JO" dirty="0" smtClean="0"/>
            <a:t>/ المتأثرة في مرحلة محددة من حالات الطوارئ</a:t>
          </a:r>
          <a:endParaRPr lang="en-GB" dirty="0"/>
        </a:p>
      </dgm:t>
    </dgm:pt>
    <dgm:pt modelId="{6F7DD76F-3F8E-4936-82CA-BE3C1C2F967A}" type="parTrans" cxnId="{4CF8BE84-AA2B-44D3-A0EE-4F381EFB8C1A}">
      <dgm:prSet/>
      <dgm:spPr/>
      <dgm:t>
        <a:bodyPr/>
        <a:lstStyle/>
        <a:p>
          <a:endParaRPr lang="en-GB"/>
        </a:p>
      </dgm:t>
    </dgm:pt>
    <dgm:pt modelId="{F25EFC8B-2555-4469-AD32-FBD1DBCB66E9}" type="sibTrans" cxnId="{4CF8BE84-AA2B-44D3-A0EE-4F381EFB8C1A}">
      <dgm:prSet/>
      <dgm:spPr/>
      <dgm:t>
        <a:bodyPr/>
        <a:lstStyle/>
        <a:p>
          <a:endParaRPr lang="en-GB"/>
        </a:p>
      </dgm:t>
    </dgm:pt>
    <dgm:pt modelId="{7CE15398-D252-42DA-AFD4-8D2EA8E70206}">
      <dgm:prSet phldrT="[Text]"/>
      <dgm:spPr/>
      <dgm:t>
        <a:bodyPr/>
        <a:lstStyle/>
        <a:p>
          <a:pPr algn="r" rtl="1"/>
          <a:r>
            <a:rPr lang="ar-JO" dirty="0" err="1" smtClean="0"/>
            <a:t>2 </a:t>
          </a:r>
          <a:r>
            <a:rPr lang="ar-JO" dirty="0" smtClean="0"/>
            <a:t>– ما هي انتهاكات حقوق الإنسان التي قد تكون هذه المجموعات ضحية لها؟</a:t>
          </a:r>
          <a:endParaRPr lang="en-GB" dirty="0"/>
        </a:p>
      </dgm:t>
    </dgm:pt>
    <dgm:pt modelId="{63AF9869-4907-4FF6-B2AE-F8B94565C708}" type="parTrans" cxnId="{9C8B418F-BE38-487D-A818-22BEAFCD5171}">
      <dgm:prSet/>
      <dgm:spPr/>
      <dgm:t>
        <a:bodyPr/>
        <a:lstStyle/>
        <a:p>
          <a:endParaRPr lang="en-GB"/>
        </a:p>
      </dgm:t>
    </dgm:pt>
    <dgm:pt modelId="{D2C290F5-2CD2-4283-B45B-01BCA2F8EB7C}" type="sibTrans" cxnId="{9C8B418F-BE38-487D-A818-22BEAFCD5171}">
      <dgm:prSet/>
      <dgm:spPr/>
      <dgm:t>
        <a:bodyPr/>
        <a:lstStyle/>
        <a:p>
          <a:endParaRPr lang="en-GB"/>
        </a:p>
      </dgm:t>
    </dgm:pt>
    <dgm:pt modelId="{17F69653-1543-4833-981A-AEEBF0BA072A}">
      <dgm:prSet phldrT="[Text]"/>
      <dgm:spPr/>
      <dgm:t>
        <a:bodyPr/>
        <a:lstStyle/>
        <a:p>
          <a:pPr algn="r" rtl="1"/>
          <a:r>
            <a:rPr lang="ar-JO" dirty="0" err="1" smtClean="0"/>
            <a:t>5 </a:t>
          </a:r>
          <a:r>
            <a:rPr lang="ar-JO" dirty="0" smtClean="0"/>
            <a:t>– ما هو دور المجموعة العنقودية المعنية بالتعليم والجهات الأخرى في المساعدة بتحقيق </a:t>
          </a:r>
          <a:r>
            <a:rPr lang="ar-JO" dirty="0" err="1" smtClean="0"/>
            <a:t>مبدأ </a:t>
          </a:r>
          <a:r>
            <a:rPr lang="ar-JO" dirty="0" smtClean="0"/>
            <a:t>”عدم التسبب بالأذى </a:t>
          </a:r>
          <a:r>
            <a:rPr lang="ar-JO" dirty="0" err="1" smtClean="0"/>
            <a:t>لأحد“؟</a:t>
          </a:r>
          <a:endParaRPr lang="en-GB" dirty="0"/>
        </a:p>
      </dgm:t>
    </dgm:pt>
    <dgm:pt modelId="{8F88EA61-F729-47DF-8B1C-C0CA3415F543}" type="parTrans" cxnId="{A1B7A54D-BFF3-413E-8A7D-089FDAF5D152}">
      <dgm:prSet/>
      <dgm:spPr/>
      <dgm:t>
        <a:bodyPr/>
        <a:lstStyle/>
        <a:p>
          <a:endParaRPr lang="en-GB"/>
        </a:p>
      </dgm:t>
    </dgm:pt>
    <dgm:pt modelId="{1F54405E-A2BB-43D1-9ADA-FAFD24E72D80}" type="sibTrans" cxnId="{A1B7A54D-BFF3-413E-8A7D-089FDAF5D152}">
      <dgm:prSet/>
      <dgm:spPr/>
      <dgm:t>
        <a:bodyPr/>
        <a:lstStyle/>
        <a:p>
          <a:endParaRPr lang="en-GB"/>
        </a:p>
      </dgm:t>
    </dgm:pt>
    <dgm:pt modelId="{C6E19AC0-338F-4652-902D-0282CA49455D}">
      <dgm:prSet phldrT="[Text]"/>
      <dgm:spPr/>
      <dgm:t>
        <a:bodyPr/>
        <a:lstStyle/>
        <a:p>
          <a:pPr algn="r" rtl="1"/>
          <a:r>
            <a:rPr lang="ar-JO" dirty="0" err="1" smtClean="0"/>
            <a:t>3 </a:t>
          </a:r>
          <a:r>
            <a:rPr lang="ar-JO" dirty="0" smtClean="0"/>
            <a:t>– ما هي آليات </a:t>
          </a:r>
          <a:r>
            <a:rPr lang="ar-JO" dirty="0" err="1" smtClean="0"/>
            <a:t>المساءلة </a:t>
          </a:r>
          <a:r>
            <a:rPr lang="ar-JO" dirty="0" smtClean="0"/>
            <a:t>(قانونية/ غير قانونية، وطنية/ دولية) هل يمكن الوصول إليها؟</a:t>
          </a:r>
          <a:endParaRPr lang="en-GB" dirty="0"/>
        </a:p>
      </dgm:t>
    </dgm:pt>
    <dgm:pt modelId="{99332B2F-0916-4C2C-8C27-C39186C8C9FB}" type="parTrans" cxnId="{424D5DE1-B233-4E04-9709-AF0B6E0F331A}">
      <dgm:prSet/>
      <dgm:spPr/>
      <dgm:t>
        <a:bodyPr/>
        <a:lstStyle/>
        <a:p>
          <a:endParaRPr lang="en-GB"/>
        </a:p>
      </dgm:t>
    </dgm:pt>
    <dgm:pt modelId="{2BA67935-A860-415B-8BA6-4E91F6AE529B}" type="sibTrans" cxnId="{424D5DE1-B233-4E04-9709-AF0B6E0F331A}">
      <dgm:prSet/>
      <dgm:spPr/>
      <dgm:t>
        <a:bodyPr/>
        <a:lstStyle/>
        <a:p>
          <a:endParaRPr lang="en-GB"/>
        </a:p>
      </dgm:t>
    </dgm:pt>
    <dgm:pt modelId="{8221E110-FCBA-4C95-9B5F-6C8F1D4AE591}">
      <dgm:prSet phldrT="[Text]"/>
      <dgm:spPr/>
      <dgm:t>
        <a:bodyPr/>
        <a:lstStyle/>
        <a:p>
          <a:pPr algn="r" rtl="1"/>
          <a:r>
            <a:rPr lang="ar-JO" dirty="0" err="1" smtClean="0"/>
            <a:t>4 </a:t>
          </a:r>
          <a:r>
            <a:rPr lang="ar-JO" dirty="0" smtClean="0"/>
            <a:t>– ما هي الفرص والمخاطر التي تواجهها المجموعة؟</a:t>
          </a:r>
          <a:endParaRPr lang="en-GB" dirty="0"/>
        </a:p>
      </dgm:t>
    </dgm:pt>
    <dgm:pt modelId="{542BD30A-C27C-4782-870F-2BB984966CC2}" type="parTrans" cxnId="{5CCD6A67-D089-41C0-808D-04CC0E45111B}">
      <dgm:prSet/>
      <dgm:spPr/>
      <dgm:t>
        <a:bodyPr/>
        <a:lstStyle/>
        <a:p>
          <a:endParaRPr lang="en-GB"/>
        </a:p>
      </dgm:t>
    </dgm:pt>
    <dgm:pt modelId="{0B0B998D-36E4-436D-B1F7-CC0AC17CDAA7}" type="sibTrans" cxnId="{5CCD6A67-D089-41C0-808D-04CC0E45111B}">
      <dgm:prSet/>
      <dgm:spPr/>
      <dgm:t>
        <a:bodyPr/>
        <a:lstStyle/>
        <a:p>
          <a:endParaRPr lang="en-GB"/>
        </a:p>
      </dgm:t>
    </dgm:pt>
    <dgm:pt modelId="{92590A20-A212-4CD5-9453-262659D8B92C}" type="pres">
      <dgm:prSet presAssocID="{7266BDD2-FCED-443C-983F-100E715DA034}" presName="diagram" presStyleCnt="0">
        <dgm:presLayoutVars>
          <dgm:chPref val="1"/>
          <dgm:dir/>
          <dgm:animOne val="branch"/>
          <dgm:animLvl val="lvl"/>
          <dgm:resizeHandles/>
        </dgm:presLayoutVars>
      </dgm:prSet>
      <dgm:spPr/>
      <dgm:t>
        <a:bodyPr/>
        <a:lstStyle/>
        <a:p>
          <a:endParaRPr lang="en-GB"/>
        </a:p>
      </dgm:t>
    </dgm:pt>
    <dgm:pt modelId="{EE8C1044-30D6-4CE2-BC7C-AE13CC5A2D86}" type="pres">
      <dgm:prSet presAssocID="{BA2C5417-5C73-421B-8052-59BAC6FCDE1E}" presName="root" presStyleCnt="0"/>
      <dgm:spPr/>
    </dgm:pt>
    <dgm:pt modelId="{2F86A75F-D8F3-4A63-9951-E64A6E5AED43}" type="pres">
      <dgm:prSet presAssocID="{BA2C5417-5C73-421B-8052-59BAC6FCDE1E}" presName="rootComposite" presStyleCnt="0"/>
      <dgm:spPr/>
    </dgm:pt>
    <dgm:pt modelId="{0F1DDEAE-75EB-49BE-A73A-032DD07BED7D}" type="pres">
      <dgm:prSet presAssocID="{BA2C5417-5C73-421B-8052-59BAC6FCDE1E}" presName="rootText" presStyleLbl="node1" presStyleIdx="0" presStyleCnt="1" custScaleX="820842" custScaleY="888166" custLinFactNeighborX="4999" custLinFactNeighborY="13121"/>
      <dgm:spPr/>
      <dgm:t>
        <a:bodyPr/>
        <a:lstStyle/>
        <a:p>
          <a:endParaRPr lang="en-GB"/>
        </a:p>
      </dgm:t>
    </dgm:pt>
    <dgm:pt modelId="{07176EB6-FE5A-49F3-8C1C-2FD1AAB69241}" type="pres">
      <dgm:prSet presAssocID="{BA2C5417-5C73-421B-8052-59BAC6FCDE1E}" presName="rootConnector" presStyleLbl="node1" presStyleIdx="0" presStyleCnt="1"/>
      <dgm:spPr/>
      <dgm:t>
        <a:bodyPr/>
        <a:lstStyle/>
        <a:p>
          <a:endParaRPr lang="en-GB"/>
        </a:p>
      </dgm:t>
    </dgm:pt>
    <dgm:pt modelId="{4A753260-0A12-489F-AB67-73160EBABF7F}" type="pres">
      <dgm:prSet presAssocID="{BA2C5417-5C73-421B-8052-59BAC6FCDE1E}" presName="childShape" presStyleCnt="0"/>
      <dgm:spPr/>
    </dgm:pt>
    <dgm:pt modelId="{D523D7A7-C0EC-4B61-9575-7F7C105724E1}" type="pres">
      <dgm:prSet presAssocID="{6F7DD76F-3F8E-4936-82CA-BE3C1C2F967A}" presName="Name13" presStyleLbl="parChTrans1D2" presStyleIdx="0" presStyleCnt="5"/>
      <dgm:spPr/>
      <dgm:t>
        <a:bodyPr/>
        <a:lstStyle/>
        <a:p>
          <a:endParaRPr lang="en-GB"/>
        </a:p>
      </dgm:t>
    </dgm:pt>
    <dgm:pt modelId="{97859E2D-975D-49E2-8FA0-DBDE3B0521C1}" type="pres">
      <dgm:prSet presAssocID="{4A376890-598E-4ED3-B405-D113281B0B08}" presName="childText" presStyleLbl="bgAcc1" presStyleIdx="0" presStyleCnt="5" custScaleX="783020" custScaleY="180852">
        <dgm:presLayoutVars>
          <dgm:bulletEnabled val="1"/>
        </dgm:presLayoutVars>
      </dgm:prSet>
      <dgm:spPr/>
      <dgm:t>
        <a:bodyPr/>
        <a:lstStyle/>
        <a:p>
          <a:endParaRPr lang="en-GB"/>
        </a:p>
      </dgm:t>
    </dgm:pt>
    <dgm:pt modelId="{A5C946DC-10E7-4C90-AB7A-1536CEADD10E}" type="pres">
      <dgm:prSet presAssocID="{63AF9869-4907-4FF6-B2AE-F8B94565C708}" presName="Name13" presStyleLbl="parChTrans1D2" presStyleIdx="1" presStyleCnt="5"/>
      <dgm:spPr/>
      <dgm:t>
        <a:bodyPr/>
        <a:lstStyle/>
        <a:p>
          <a:endParaRPr lang="en-GB"/>
        </a:p>
      </dgm:t>
    </dgm:pt>
    <dgm:pt modelId="{44919CFB-B9D0-4B7F-82D7-AC02CB594983}" type="pres">
      <dgm:prSet presAssocID="{7CE15398-D252-42DA-AFD4-8D2EA8E70206}" presName="childText" presStyleLbl="bgAcc1" presStyleIdx="1" presStyleCnt="5" custScaleX="783020" custScaleY="178976">
        <dgm:presLayoutVars>
          <dgm:bulletEnabled val="1"/>
        </dgm:presLayoutVars>
      </dgm:prSet>
      <dgm:spPr/>
      <dgm:t>
        <a:bodyPr/>
        <a:lstStyle/>
        <a:p>
          <a:endParaRPr lang="en-GB"/>
        </a:p>
      </dgm:t>
    </dgm:pt>
    <dgm:pt modelId="{D527593D-AF31-4B27-8493-3C49851BD934}" type="pres">
      <dgm:prSet presAssocID="{99332B2F-0916-4C2C-8C27-C39186C8C9FB}" presName="Name13" presStyleLbl="parChTrans1D2" presStyleIdx="2" presStyleCnt="5"/>
      <dgm:spPr/>
      <dgm:t>
        <a:bodyPr/>
        <a:lstStyle/>
        <a:p>
          <a:endParaRPr lang="en-GB"/>
        </a:p>
      </dgm:t>
    </dgm:pt>
    <dgm:pt modelId="{3331B567-D0E7-46F7-9337-4C3DB173539E}" type="pres">
      <dgm:prSet presAssocID="{C6E19AC0-338F-4652-902D-0282CA49455D}" presName="childText" presStyleLbl="bgAcc1" presStyleIdx="2" presStyleCnt="5" custScaleX="783020" custScaleY="165656" custLinFactNeighborX="3217" custLinFactNeighborY="4252">
        <dgm:presLayoutVars>
          <dgm:bulletEnabled val="1"/>
        </dgm:presLayoutVars>
      </dgm:prSet>
      <dgm:spPr/>
      <dgm:t>
        <a:bodyPr/>
        <a:lstStyle/>
        <a:p>
          <a:endParaRPr lang="en-GB"/>
        </a:p>
      </dgm:t>
    </dgm:pt>
    <dgm:pt modelId="{45CBB6E9-1906-4E05-8B0A-62F44C76E16E}" type="pres">
      <dgm:prSet presAssocID="{542BD30A-C27C-4782-870F-2BB984966CC2}" presName="Name13" presStyleLbl="parChTrans1D2" presStyleIdx="3" presStyleCnt="5"/>
      <dgm:spPr/>
      <dgm:t>
        <a:bodyPr/>
        <a:lstStyle/>
        <a:p>
          <a:endParaRPr lang="en-GB"/>
        </a:p>
      </dgm:t>
    </dgm:pt>
    <dgm:pt modelId="{98F1C2A9-4310-434C-B1F5-B781260A860B}" type="pres">
      <dgm:prSet presAssocID="{8221E110-FCBA-4C95-9B5F-6C8F1D4AE591}" presName="childText" presStyleLbl="bgAcc1" presStyleIdx="3" presStyleCnt="5" custScaleX="783020" custScaleY="114094" custLinFactNeighborX="-93" custLinFactNeighborY="9251">
        <dgm:presLayoutVars>
          <dgm:bulletEnabled val="1"/>
        </dgm:presLayoutVars>
      </dgm:prSet>
      <dgm:spPr/>
      <dgm:t>
        <a:bodyPr/>
        <a:lstStyle/>
        <a:p>
          <a:endParaRPr lang="en-GB"/>
        </a:p>
      </dgm:t>
    </dgm:pt>
    <dgm:pt modelId="{2A751223-93F4-40D1-9CE9-D5CE0F89740D}" type="pres">
      <dgm:prSet presAssocID="{8F88EA61-F729-47DF-8B1C-C0CA3415F543}" presName="Name13" presStyleLbl="parChTrans1D2" presStyleIdx="4" presStyleCnt="5"/>
      <dgm:spPr/>
      <dgm:t>
        <a:bodyPr/>
        <a:lstStyle/>
        <a:p>
          <a:endParaRPr lang="en-GB"/>
        </a:p>
      </dgm:t>
    </dgm:pt>
    <dgm:pt modelId="{49AB77B3-9753-40B1-B66B-986302DD2DDE}" type="pres">
      <dgm:prSet presAssocID="{17F69653-1543-4833-981A-AEEBF0BA072A}" presName="childText" presStyleLbl="bgAcc1" presStyleIdx="4" presStyleCnt="5" custScaleX="783020" custScaleY="202921" custLinFactNeighborX="-3124" custLinFactNeighborY="44987">
        <dgm:presLayoutVars>
          <dgm:bulletEnabled val="1"/>
        </dgm:presLayoutVars>
      </dgm:prSet>
      <dgm:spPr/>
      <dgm:t>
        <a:bodyPr/>
        <a:lstStyle/>
        <a:p>
          <a:endParaRPr lang="en-GB"/>
        </a:p>
      </dgm:t>
    </dgm:pt>
  </dgm:ptLst>
  <dgm:cxnLst>
    <dgm:cxn modelId="{91B49EC5-C279-4FFB-93ED-53D42EB2FE6E}" type="presOf" srcId="{63AF9869-4907-4FF6-B2AE-F8B94565C708}" destId="{A5C946DC-10E7-4C90-AB7A-1536CEADD10E}" srcOrd="0" destOrd="0" presId="urn:microsoft.com/office/officeart/2005/8/layout/hierarchy3"/>
    <dgm:cxn modelId="{FE84FF25-C4B9-499D-8D15-8BB2F33BDDF9}" type="presOf" srcId="{BA2C5417-5C73-421B-8052-59BAC6FCDE1E}" destId="{07176EB6-FE5A-49F3-8C1C-2FD1AAB69241}" srcOrd="1" destOrd="0" presId="urn:microsoft.com/office/officeart/2005/8/layout/hierarchy3"/>
    <dgm:cxn modelId="{0C72DED6-D792-42E2-9913-5B1A8F0307CA}" type="presOf" srcId="{8F88EA61-F729-47DF-8B1C-C0CA3415F543}" destId="{2A751223-93F4-40D1-9CE9-D5CE0F89740D}" srcOrd="0" destOrd="0" presId="urn:microsoft.com/office/officeart/2005/8/layout/hierarchy3"/>
    <dgm:cxn modelId="{DEF282AB-60A4-4EF9-AAD7-9A564038E238}" type="presOf" srcId="{6F7DD76F-3F8E-4936-82CA-BE3C1C2F967A}" destId="{D523D7A7-C0EC-4B61-9575-7F7C105724E1}" srcOrd="0" destOrd="0" presId="urn:microsoft.com/office/officeart/2005/8/layout/hierarchy3"/>
    <dgm:cxn modelId="{4CF8BE84-AA2B-44D3-A0EE-4F381EFB8C1A}" srcId="{BA2C5417-5C73-421B-8052-59BAC6FCDE1E}" destId="{4A376890-598E-4ED3-B405-D113281B0B08}" srcOrd="0" destOrd="0" parTransId="{6F7DD76F-3F8E-4936-82CA-BE3C1C2F967A}" sibTransId="{F25EFC8B-2555-4469-AD32-FBD1DBCB66E9}"/>
    <dgm:cxn modelId="{A1B7A54D-BFF3-413E-8A7D-089FDAF5D152}" srcId="{BA2C5417-5C73-421B-8052-59BAC6FCDE1E}" destId="{17F69653-1543-4833-981A-AEEBF0BA072A}" srcOrd="4" destOrd="0" parTransId="{8F88EA61-F729-47DF-8B1C-C0CA3415F543}" sibTransId="{1F54405E-A2BB-43D1-9ADA-FAFD24E72D80}"/>
    <dgm:cxn modelId="{9C8B418F-BE38-487D-A818-22BEAFCD5171}" srcId="{BA2C5417-5C73-421B-8052-59BAC6FCDE1E}" destId="{7CE15398-D252-42DA-AFD4-8D2EA8E70206}" srcOrd="1" destOrd="0" parTransId="{63AF9869-4907-4FF6-B2AE-F8B94565C708}" sibTransId="{D2C290F5-2CD2-4283-B45B-01BCA2F8EB7C}"/>
    <dgm:cxn modelId="{91D698E9-4718-47F8-8940-3DC77F38D9C9}" type="presOf" srcId="{17F69653-1543-4833-981A-AEEBF0BA072A}" destId="{49AB77B3-9753-40B1-B66B-986302DD2DDE}" srcOrd="0" destOrd="0" presId="urn:microsoft.com/office/officeart/2005/8/layout/hierarchy3"/>
    <dgm:cxn modelId="{840EFCBC-A330-41FA-A517-8A8FF4074FDC}" type="presOf" srcId="{7CE15398-D252-42DA-AFD4-8D2EA8E70206}" destId="{44919CFB-B9D0-4B7F-82D7-AC02CB594983}" srcOrd="0" destOrd="0" presId="urn:microsoft.com/office/officeart/2005/8/layout/hierarchy3"/>
    <dgm:cxn modelId="{5CCD6A67-D089-41C0-808D-04CC0E45111B}" srcId="{BA2C5417-5C73-421B-8052-59BAC6FCDE1E}" destId="{8221E110-FCBA-4C95-9B5F-6C8F1D4AE591}" srcOrd="3" destOrd="0" parTransId="{542BD30A-C27C-4782-870F-2BB984966CC2}" sibTransId="{0B0B998D-36E4-436D-B1F7-CC0AC17CDAA7}"/>
    <dgm:cxn modelId="{9E2B0B92-0729-4025-8882-2DD17F75ED53}" type="presOf" srcId="{99332B2F-0916-4C2C-8C27-C39186C8C9FB}" destId="{D527593D-AF31-4B27-8493-3C49851BD934}" srcOrd="0" destOrd="0" presId="urn:microsoft.com/office/officeart/2005/8/layout/hierarchy3"/>
    <dgm:cxn modelId="{20EC21DC-0372-450E-B0B0-3126047ECB41}" type="presOf" srcId="{7266BDD2-FCED-443C-983F-100E715DA034}" destId="{92590A20-A212-4CD5-9453-262659D8B92C}" srcOrd="0" destOrd="0" presId="urn:microsoft.com/office/officeart/2005/8/layout/hierarchy3"/>
    <dgm:cxn modelId="{E1FB2987-E28E-4C01-94B4-90F20A283C5C}" type="presOf" srcId="{BA2C5417-5C73-421B-8052-59BAC6FCDE1E}" destId="{0F1DDEAE-75EB-49BE-A73A-032DD07BED7D}" srcOrd="0" destOrd="0" presId="urn:microsoft.com/office/officeart/2005/8/layout/hierarchy3"/>
    <dgm:cxn modelId="{25D70276-5443-493C-B5A7-CE8578A47F61}" type="presOf" srcId="{8221E110-FCBA-4C95-9B5F-6C8F1D4AE591}" destId="{98F1C2A9-4310-434C-B1F5-B781260A860B}" srcOrd="0" destOrd="0" presId="urn:microsoft.com/office/officeart/2005/8/layout/hierarchy3"/>
    <dgm:cxn modelId="{06E1791A-4ADC-44F0-81C0-1F9258A162F5}" type="presOf" srcId="{4A376890-598E-4ED3-B405-D113281B0B08}" destId="{97859E2D-975D-49E2-8FA0-DBDE3B0521C1}" srcOrd="0" destOrd="0" presId="urn:microsoft.com/office/officeart/2005/8/layout/hierarchy3"/>
    <dgm:cxn modelId="{424D5DE1-B233-4E04-9709-AF0B6E0F331A}" srcId="{BA2C5417-5C73-421B-8052-59BAC6FCDE1E}" destId="{C6E19AC0-338F-4652-902D-0282CA49455D}" srcOrd="2" destOrd="0" parTransId="{99332B2F-0916-4C2C-8C27-C39186C8C9FB}" sibTransId="{2BA67935-A860-415B-8BA6-4E91F6AE529B}"/>
    <dgm:cxn modelId="{E1D89063-44AE-4ADF-A050-3584D2A6167F}" srcId="{7266BDD2-FCED-443C-983F-100E715DA034}" destId="{BA2C5417-5C73-421B-8052-59BAC6FCDE1E}" srcOrd="0" destOrd="0" parTransId="{8D49720C-FA20-4683-9F67-7993A44FE057}" sibTransId="{BD777345-544C-407D-8214-EA6B6674E62E}"/>
    <dgm:cxn modelId="{7C8FB0FA-3897-432B-8DD2-9F4BF1AA556E}" type="presOf" srcId="{C6E19AC0-338F-4652-902D-0282CA49455D}" destId="{3331B567-D0E7-46F7-9337-4C3DB173539E}" srcOrd="0" destOrd="0" presId="urn:microsoft.com/office/officeart/2005/8/layout/hierarchy3"/>
    <dgm:cxn modelId="{8154E06D-495E-4932-A6BE-6454265D0BF6}" type="presOf" srcId="{542BD30A-C27C-4782-870F-2BB984966CC2}" destId="{45CBB6E9-1906-4E05-8B0A-62F44C76E16E}" srcOrd="0" destOrd="0" presId="urn:microsoft.com/office/officeart/2005/8/layout/hierarchy3"/>
    <dgm:cxn modelId="{A49FCC5D-2FDC-455A-A598-A36972F649D8}" type="presParOf" srcId="{92590A20-A212-4CD5-9453-262659D8B92C}" destId="{EE8C1044-30D6-4CE2-BC7C-AE13CC5A2D86}" srcOrd="0" destOrd="0" presId="urn:microsoft.com/office/officeart/2005/8/layout/hierarchy3"/>
    <dgm:cxn modelId="{40152CF0-D772-4C45-8299-9DD2299A7EE6}" type="presParOf" srcId="{EE8C1044-30D6-4CE2-BC7C-AE13CC5A2D86}" destId="{2F86A75F-D8F3-4A63-9951-E64A6E5AED43}" srcOrd="0" destOrd="0" presId="urn:microsoft.com/office/officeart/2005/8/layout/hierarchy3"/>
    <dgm:cxn modelId="{3B27A067-6A9A-4740-B37E-366BC416B114}" type="presParOf" srcId="{2F86A75F-D8F3-4A63-9951-E64A6E5AED43}" destId="{0F1DDEAE-75EB-49BE-A73A-032DD07BED7D}" srcOrd="0" destOrd="0" presId="urn:microsoft.com/office/officeart/2005/8/layout/hierarchy3"/>
    <dgm:cxn modelId="{65EC605C-A968-4B25-8BE6-CD2A553F6A12}" type="presParOf" srcId="{2F86A75F-D8F3-4A63-9951-E64A6E5AED43}" destId="{07176EB6-FE5A-49F3-8C1C-2FD1AAB69241}" srcOrd="1" destOrd="0" presId="urn:microsoft.com/office/officeart/2005/8/layout/hierarchy3"/>
    <dgm:cxn modelId="{B564981C-53A7-473D-8FE0-66B74826EC21}" type="presParOf" srcId="{EE8C1044-30D6-4CE2-BC7C-AE13CC5A2D86}" destId="{4A753260-0A12-489F-AB67-73160EBABF7F}" srcOrd="1" destOrd="0" presId="urn:microsoft.com/office/officeart/2005/8/layout/hierarchy3"/>
    <dgm:cxn modelId="{CD1F8380-763D-4D07-9A2A-9731BCCC4C5A}" type="presParOf" srcId="{4A753260-0A12-489F-AB67-73160EBABF7F}" destId="{D523D7A7-C0EC-4B61-9575-7F7C105724E1}" srcOrd="0" destOrd="0" presId="urn:microsoft.com/office/officeart/2005/8/layout/hierarchy3"/>
    <dgm:cxn modelId="{E8D19593-6587-44CD-8BC8-6AA7E8665233}" type="presParOf" srcId="{4A753260-0A12-489F-AB67-73160EBABF7F}" destId="{97859E2D-975D-49E2-8FA0-DBDE3B0521C1}" srcOrd="1" destOrd="0" presId="urn:microsoft.com/office/officeart/2005/8/layout/hierarchy3"/>
    <dgm:cxn modelId="{F68FB0C7-D6B5-447C-9E8B-C25270E72579}" type="presParOf" srcId="{4A753260-0A12-489F-AB67-73160EBABF7F}" destId="{A5C946DC-10E7-4C90-AB7A-1536CEADD10E}" srcOrd="2" destOrd="0" presId="urn:microsoft.com/office/officeart/2005/8/layout/hierarchy3"/>
    <dgm:cxn modelId="{D7F7318F-58DF-4557-AE93-9516E0E4FE4D}" type="presParOf" srcId="{4A753260-0A12-489F-AB67-73160EBABF7F}" destId="{44919CFB-B9D0-4B7F-82D7-AC02CB594983}" srcOrd="3" destOrd="0" presId="urn:microsoft.com/office/officeart/2005/8/layout/hierarchy3"/>
    <dgm:cxn modelId="{38CF2E94-64A4-4A7C-927F-11D5CC4DCF0A}" type="presParOf" srcId="{4A753260-0A12-489F-AB67-73160EBABF7F}" destId="{D527593D-AF31-4B27-8493-3C49851BD934}" srcOrd="4" destOrd="0" presId="urn:microsoft.com/office/officeart/2005/8/layout/hierarchy3"/>
    <dgm:cxn modelId="{F0A383DA-D701-420F-928C-D8692F14D7DE}" type="presParOf" srcId="{4A753260-0A12-489F-AB67-73160EBABF7F}" destId="{3331B567-D0E7-46F7-9337-4C3DB173539E}" srcOrd="5" destOrd="0" presId="urn:microsoft.com/office/officeart/2005/8/layout/hierarchy3"/>
    <dgm:cxn modelId="{7EFECFBB-E850-4EB6-B14E-D19D6D33CF70}" type="presParOf" srcId="{4A753260-0A12-489F-AB67-73160EBABF7F}" destId="{45CBB6E9-1906-4E05-8B0A-62F44C76E16E}" srcOrd="6" destOrd="0" presId="urn:microsoft.com/office/officeart/2005/8/layout/hierarchy3"/>
    <dgm:cxn modelId="{1E8620C1-5565-42C6-9258-E10166AFB0AA}" type="presParOf" srcId="{4A753260-0A12-489F-AB67-73160EBABF7F}" destId="{98F1C2A9-4310-434C-B1F5-B781260A860B}" srcOrd="7" destOrd="0" presId="urn:microsoft.com/office/officeart/2005/8/layout/hierarchy3"/>
    <dgm:cxn modelId="{B5B94160-A8FD-4E6C-B66B-ECCB51608533}" type="presParOf" srcId="{4A753260-0A12-489F-AB67-73160EBABF7F}" destId="{2A751223-93F4-40D1-9CE9-D5CE0F89740D}" srcOrd="8" destOrd="0" presId="urn:microsoft.com/office/officeart/2005/8/layout/hierarchy3"/>
    <dgm:cxn modelId="{FD4A346E-AAC5-4524-9FFA-813B686C6D5E}" type="presParOf" srcId="{4A753260-0A12-489F-AB67-73160EBABF7F}" destId="{49AB77B3-9753-40B1-B66B-986302DD2DDE}" srcOrd="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7266BDD2-FCED-443C-983F-100E715DA034}"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BA2C5417-5C73-421B-8052-59BAC6FCDE1E}">
      <dgm:prSet phldrT="[Text]" custT="1"/>
      <dgm:spPr/>
      <dgm:t>
        <a:bodyPr/>
        <a:lstStyle/>
        <a:p>
          <a:pPr algn="r" rtl="1"/>
          <a:r>
            <a:rPr lang="ar-JO" sz="2400" i="1" dirty="0" smtClean="0">
              <a:solidFill>
                <a:schemeClr val="tx1"/>
              </a:solidFill>
            </a:rPr>
            <a:t>حلل خطوط </a:t>
          </a:r>
          <a:r>
            <a:rPr lang="ar-JO" sz="2400" i="1" dirty="0" smtClean="0">
              <a:solidFill>
                <a:srgbClr val="FF0000"/>
              </a:solidFill>
            </a:rPr>
            <a:t>المساءلة</a:t>
          </a:r>
          <a:r>
            <a:rPr lang="ar-JO" sz="2400" i="1" dirty="0" smtClean="0">
              <a:solidFill>
                <a:schemeClr val="tx1"/>
              </a:solidFill>
            </a:rPr>
            <a:t> للمطالبة بحق الوصول للتعليم الجيد بأمان في أ) حالات الطوارئ الناشئة عن الطبيعة أو البشر، أو ب) النزاعات المسلحة</a:t>
          </a:r>
          <a:endParaRPr lang="en-GB" sz="2400" dirty="0">
            <a:solidFill>
              <a:schemeClr val="tx1"/>
            </a:solidFill>
          </a:endParaRPr>
        </a:p>
      </dgm:t>
    </dgm:pt>
    <dgm:pt modelId="{8D49720C-FA20-4683-9F67-7993A44FE057}" type="parTrans" cxnId="{E1D89063-44AE-4ADF-A050-3584D2A6167F}">
      <dgm:prSet/>
      <dgm:spPr/>
      <dgm:t>
        <a:bodyPr/>
        <a:lstStyle/>
        <a:p>
          <a:endParaRPr lang="en-GB"/>
        </a:p>
      </dgm:t>
    </dgm:pt>
    <dgm:pt modelId="{BD777345-544C-407D-8214-EA6B6674E62E}" type="sibTrans" cxnId="{E1D89063-44AE-4ADF-A050-3584D2A6167F}">
      <dgm:prSet/>
      <dgm:spPr/>
      <dgm:t>
        <a:bodyPr/>
        <a:lstStyle/>
        <a:p>
          <a:endParaRPr lang="en-GB"/>
        </a:p>
      </dgm:t>
    </dgm:pt>
    <dgm:pt modelId="{4A376890-598E-4ED3-B405-D113281B0B08}">
      <dgm:prSet phldrT="[Text]" custT="1"/>
      <dgm:spPr/>
      <dgm:t>
        <a:bodyPr/>
        <a:lstStyle/>
        <a:p>
          <a:pPr algn="r" rtl="1"/>
          <a:r>
            <a:rPr lang="ar-JO" sz="1000" dirty="0" err="1" smtClean="0"/>
            <a:t>1 </a:t>
          </a:r>
          <a:r>
            <a:rPr lang="ar-JO" sz="1000" dirty="0" smtClean="0"/>
            <a:t>– تحديد واحدة من المجموعات </a:t>
          </a:r>
          <a:r>
            <a:rPr lang="ar-JO" sz="1000" dirty="0" err="1" smtClean="0"/>
            <a:t>المهمشة</a:t>
          </a:r>
          <a:r>
            <a:rPr lang="ar-JO" sz="1000" dirty="0" smtClean="0"/>
            <a:t>/ المتأثرة في مرحلة محددة من حالات الطوارئ</a:t>
          </a:r>
          <a:endParaRPr lang="en-GB" sz="1000" dirty="0"/>
        </a:p>
      </dgm:t>
    </dgm:pt>
    <dgm:pt modelId="{6F7DD76F-3F8E-4936-82CA-BE3C1C2F967A}" type="parTrans" cxnId="{4CF8BE84-AA2B-44D3-A0EE-4F381EFB8C1A}">
      <dgm:prSet/>
      <dgm:spPr/>
      <dgm:t>
        <a:bodyPr/>
        <a:lstStyle/>
        <a:p>
          <a:endParaRPr lang="en-GB"/>
        </a:p>
      </dgm:t>
    </dgm:pt>
    <dgm:pt modelId="{F25EFC8B-2555-4469-AD32-FBD1DBCB66E9}" type="sibTrans" cxnId="{4CF8BE84-AA2B-44D3-A0EE-4F381EFB8C1A}">
      <dgm:prSet/>
      <dgm:spPr/>
      <dgm:t>
        <a:bodyPr/>
        <a:lstStyle/>
        <a:p>
          <a:endParaRPr lang="en-GB"/>
        </a:p>
      </dgm:t>
    </dgm:pt>
    <dgm:pt modelId="{7CE15398-D252-42DA-AFD4-8D2EA8E70206}">
      <dgm:prSet phldrT="[Text]" custT="1"/>
      <dgm:spPr/>
      <dgm:t>
        <a:bodyPr/>
        <a:lstStyle/>
        <a:p>
          <a:pPr algn="r" rtl="1"/>
          <a:r>
            <a:rPr lang="ar-JO" sz="1000" dirty="0" err="1" smtClean="0"/>
            <a:t>2 </a:t>
          </a:r>
          <a:r>
            <a:rPr lang="ar-JO" sz="1000" dirty="0" smtClean="0"/>
            <a:t>– ما هي انتهاكات حقوق الإنسان التي قد تكون هذه المجموعات ضحية لها؟</a:t>
          </a:r>
          <a:endParaRPr lang="en-GB" sz="1000" dirty="0"/>
        </a:p>
      </dgm:t>
    </dgm:pt>
    <dgm:pt modelId="{63AF9869-4907-4FF6-B2AE-F8B94565C708}" type="parTrans" cxnId="{9C8B418F-BE38-487D-A818-22BEAFCD5171}">
      <dgm:prSet/>
      <dgm:spPr/>
      <dgm:t>
        <a:bodyPr/>
        <a:lstStyle/>
        <a:p>
          <a:endParaRPr lang="en-GB"/>
        </a:p>
      </dgm:t>
    </dgm:pt>
    <dgm:pt modelId="{D2C290F5-2CD2-4283-B45B-01BCA2F8EB7C}" type="sibTrans" cxnId="{9C8B418F-BE38-487D-A818-22BEAFCD5171}">
      <dgm:prSet/>
      <dgm:spPr/>
      <dgm:t>
        <a:bodyPr/>
        <a:lstStyle/>
        <a:p>
          <a:endParaRPr lang="en-GB"/>
        </a:p>
      </dgm:t>
    </dgm:pt>
    <dgm:pt modelId="{17F69653-1543-4833-981A-AEEBF0BA072A}">
      <dgm:prSet phldrT="[Text]" custT="1"/>
      <dgm:spPr/>
      <dgm:t>
        <a:bodyPr/>
        <a:lstStyle/>
        <a:p>
          <a:pPr algn="r" rtl="1"/>
          <a:r>
            <a:rPr lang="ar-JO" sz="1000" dirty="0" err="1" smtClean="0"/>
            <a:t>5 </a:t>
          </a:r>
          <a:r>
            <a:rPr lang="ar-JO" sz="1000" dirty="0" smtClean="0"/>
            <a:t>– ما هو دور مجموعة التعليم والجهات الأخرى في المساعدة بتحقيق </a:t>
          </a:r>
          <a:r>
            <a:rPr lang="ar-JO" sz="1000" dirty="0" err="1" smtClean="0"/>
            <a:t>مبدأ </a:t>
          </a:r>
          <a:r>
            <a:rPr lang="ar-JO" sz="1000" dirty="0" smtClean="0"/>
            <a:t>”عدم التسبب بالأذى </a:t>
          </a:r>
          <a:r>
            <a:rPr lang="ar-JO" sz="1000" dirty="0" err="1" smtClean="0"/>
            <a:t>لأحد“؟</a:t>
          </a:r>
          <a:endParaRPr lang="en-GB" sz="1000" dirty="0"/>
        </a:p>
      </dgm:t>
    </dgm:pt>
    <dgm:pt modelId="{8F88EA61-F729-47DF-8B1C-C0CA3415F543}" type="parTrans" cxnId="{A1B7A54D-BFF3-413E-8A7D-089FDAF5D152}">
      <dgm:prSet/>
      <dgm:spPr/>
      <dgm:t>
        <a:bodyPr/>
        <a:lstStyle/>
        <a:p>
          <a:endParaRPr lang="en-GB"/>
        </a:p>
      </dgm:t>
    </dgm:pt>
    <dgm:pt modelId="{1F54405E-A2BB-43D1-9ADA-FAFD24E72D80}" type="sibTrans" cxnId="{A1B7A54D-BFF3-413E-8A7D-089FDAF5D152}">
      <dgm:prSet/>
      <dgm:spPr/>
      <dgm:t>
        <a:bodyPr/>
        <a:lstStyle/>
        <a:p>
          <a:endParaRPr lang="en-GB"/>
        </a:p>
      </dgm:t>
    </dgm:pt>
    <dgm:pt modelId="{C6E19AC0-338F-4652-902D-0282CA49455D}">
      <dgm:prSet phldrT="[Text]" custT="1"/>
      <dgm:spPr/>
      <dgm:t>
        <a:bodyPr/>
        <a:lstStyle/>
        <a:p>
          <a:pPr algn="r" rtl="1"/>
          <a:r>
            <a:rPr lang="ar-JO" sz="1000" dirty="0" err="1" smtClean="0"/>
            <a:t>3 </a:t>
          </a:r>
          <a:r>
            <a:rPr lang="ar-JO" sz="1000" dirty="0" smtClean="0"/>
            <a:t>– ما هي آليات </a:t>
          </a:r>
          <a:r>
            <a:rPr lang="ar-JO" sz="1000" dirty="0" err="1" smtClean="0"/>
            <a:t>المساءلة </a:t>
          </a:r>
          <a:r>
            <a:rPr lang="ar-JO" sz="1000" dirty="0" smtClean="0"/>
            <a:t>(قانونية/ غير قانونية، وطنية/ دولية) هل يمكن الوصول إليها؟</a:t>
          </a:r>
          <a:endParaRPr lang="en-GB" sz="1000" dirty="0"/>
        </a:p>
      </dgm:t>
    </dgm:pt>
    <dgm:pt modelId="{99332B2F-0916-4C2C-8C27-C39186C8C9FB}" type="parTrans" cxnId="{424D5DE1-B233-4E04-9709-AF0B6E0F331A}">
      <dgm:prSet/>
      <dgm:spPr/>
      <dgm:t>
        <a:bodyPr/>
        <a:lstStyle/>
        <a:p>
          <a:endParaRPr lang="en-GB"/>
        </a:p>
      </dgm:t>
    </dgm:pt>
    <dgm:pt modelId="{2BA67935-A860-415B-8BA6-4E91F6AE529B}" type="sibTrans" cxnId="{424D5DE1-B233-4E04-9709-AF0B6E0F331A}">
      <dgm:prSet/>
      <dgm:spPr/>
      <dgm:t>
        <a:bodyPr/>
        <a:lstStyle/>
        <a:p>
          <a:endParaRPr lang="en-GB"/>
        </a:p>
      </dgm:t>
    </dgm:pt>
    <dgm:pt modelId="{8221E110-FCBA-4C95-9B5F-6C8F1D4AE591}">
      <dgm:prSet phldrT="[Text]" custT="1"/>
      <dgm:spPr/>
      <dgm:t>
        <a:bodyPr/>
        <a:lstStyle/>
        <a:p>
          <a:pPr algn="r" rtl="1"/>
          <a:r>
            <a:rPr lang="ar-JO" sz="1000" dirty="0" err="1" smtClean="0"/>
            <a:t>4 </a:t>
          </a:r>
          <a:r>
            <a:rPr lang="ar-JO" sz="1000" dirty="0" smtClean="0"/>
            <a:t>– ما هي الفرص والمخاطر التي تواجهها المجموعة؟</a:t>
          </a:r>
          <a:endParaRPr lang="en-GB" sz="1000" dirty="0"/>
        </a:p>
      </dgm:t>
    </dgm:pt>
    <dgm:pt modelId="{542BD30A-C27C-4782-870F-2BB984966CC2}" type="parTrans" cxnId="{5CCD6A67-D089-41C0-808D-04CC0E45111B}">
      <dgm:prSet/>
      <dgm:spPr/>
      <dgm:t>
        <a:bodyPr/>
        <a:lstStyle/>
        <a:p>
          <a:endParaRPr lang="en-GB"/>
        </a:p>
      </dgm:t>
    </dgm:pt>
    <dgm:pt modelId="{0B0B998D-36E4-436D-B1F7-CC0AC17CDAA7}" type="sibTrans" cxnId="{5CCD6A67-D089-41C0-808D-04CC0E45111B}">
      <dgm:prSet/>
      <dgm:spPr/>
      <dgm:t>
        <a:bodyPr/>
        <a:lstStyle/>
        <a:p>
          <a:endParaRPr lang="en-GB"/>
        </a:p>
      </dgm:t>
    </dgm:pt>
    <dgm:pt modelId="{92590A20-A212-4CD5-9453-262659D8B92C}" type="pres">
      <dgm:prSet presAssocID="{7266BDD2-FCED-443C-983F-100E715DA034}" presName="diagram" presStyleCnt="0">
        <dgm:presLayoutVars>
          <dgm:chPref val="1"/>
          <dgm:dir/>
          <dgm:animOne val="branch"/>
          <dgm:animLvl val="lvl"/>
          <dgm:resizeHandles/>
        </dgm:presLayoutVars>
      </dgm:prSet>
      <dgm:spPr/>
      <dgm:t>
        <a:bodyPr/>
        <a:lstStyle/>
        <a:p>
          <a:endParaRPr lang="en-GB"/>
        </a:p>
      </dgm:t>
    </dgm:pt>
    <dgm:pt modelId="{EE8C1044-30D6-4CE2-BC7C-AE13CC5A2D86}" type="pres">
      <dgm:prSet presAssocID="{BA2C5417-5C73-421B-8052-59BAC6FCDE1E}" presName="root" presStyleCnt="0"/>
      <dgm:spPr/>
    </dgm:pt>
    <dgm:pt modelId="{2F86A75F-D8F3-4A63-9951-E64A6E5AED43}" type="pres">
      <dgm:prSet presAssocID="{BA2C5417-5C73-421B-8052-59BAC6FCDE1E}" presName="rootComposite" presStyleCnt="0"/>
      <dgm:spPr/>
    </dgm:pt>
    <dgm:pt modelId="{0F1DDEAE-75EB-49BE-A73A-032DD07BED7D}" type="pres">
      <dgm:prSet presAssocID="{BA2C5417-5C73-421B-8052-59BAC6FCDE1E}" presName="rootText" presStyleLbl="node1" presStyleIdx="0" presStyleCnt="1" custScaleX="792263" custScaleY="910260" custLinFactY="-196132" custLinFactNeighborX="2606" custLinFactNeighborY="-200000"/>
      <dgm:spPr/>
      <dgm:t>
        <a:bodyPr/>
        <a:lstStyle/>
        <a:p>
          <a:endParaRPr lang="en-GB"/>
        </a:p>
      </dgm:t>
    </dgm:pt>
    <dgm:pt modelId="{07176EB6-FE5A-49F3-8C1C-2FD1AAB69241}" type="pres">
      <dgm:prSet presAssocID="{BA2C5417-5C73-421B-8052-59BAC6FCDE1E}" presName="rootConnector" presStyleLbl="node1" presStyleIdx="0" presStyleCnt="1"/>
      <dgm:spPr/>
      <dgm:t>
        <a:bodyPr/>
        <a:lstStyle/>
        <a:p>
          <a:endParaRPr lang="en-GB"/>
        </a:p>
      </dgm:t>
    </dgm:pt>
    <dgm:pt modelId="{4A753260-0A12-489F-AB67-73160EBABF7F}" type="pres">
      <dgm:prSet presAssocID="{BA2C5417-5C73-421B-8052-59BAC6FCDE1E}" presName="childShape" presStyleCnt="0"/>
      <dgm:spPr/>
    </dgm:pt>
    <dgm:pt modelId="{D523D7A7-C0EC-4B61-9575-7F7C105724E1}" type="pres">
      <dgm:prSet presAssocID="{6F7DD76F-3F8E-4936-82CA-BE3C1C2F967A}" presName="Name13" presStyleLbl="parChTrans1D2" presStyleIdx="0" presStyleCnt="5"/>
      <dgm:spPr/>
      <dgm:t>
        <a:bodyPr/>
        <a:lstStyle/>
        <a:p>
          <a:endParaRPr lang="en-GB"/>
        </a:p>
      </dgm:t>
    </dgm:pt>
    <dgm:pt modelId="{97859E2D-975D-49E2-8FA0-DBDE3B0521C1}" type="pres">
      <dgm:prSet presAssocID="{4A376890-598E-4ED3-B405-D113281B0B08}" presName="childText" presStyleLbl="bgAcc1" presStyleIdx="0" presStyleCnt="5" custScaleX="776259" custScaleY="236005" custLinFactY="-100000" custLinFactNeighborX="-9773" custLinFactNeighborY="-134552">
        <dgm:presLayoutVars>
          <dgm:bulletEnabled val="1"/>
        </dgm:presLayoutVars>
      </dgm:prSet>
      <dgm:spPr/>
      <dgm:t>
        <a:bodyPr/>
        <a:lstStyle/>
        <a:p>
          <a:endParaRPr lang="en-GB"/>
        </a:p>
      </dgm:t>
    </dgm:pt>
    <dgm:pt modelId="{A5C946DC-10E7-4C90-AB7A-1536CEADD10E}" type="pres">
      <dgm:prSet presAssocID="{63AF9869-4907-4FF6-B2AE-F8B94565C708}" presName="Name13" presStyleLbl="parChTrans1D2" presStyleIdx="1" presStyleCnt="5"/>
      <dgm:spPr/>
      <dgm:t>
        <a:bodyPr/>
        <a:lstStyle/>
        <a:p>
          <a:endParaRPr lang="en-GB"/>
        </a:p>
      </dgm:t>
    </dgm:pt>
    <dgm:pt modelId="{44919CFB-B9D0-4B7F-82D7-AC02CB594983}" type="pres">
      <dgm:prSet presAssocID="{7CE15398-D252-42DA-AFD4-8D2EA8E70206}" presName="childText" presStyleLbl="bgAcc1" presStyleIdx="1" presStyleCnt="5" custScaleX="784196" custScaleY="188389" custLinFactY="-100000" custLinFactNeighborX="-9773" custLinFactNeighborY="-134552">
        <dgm:presLayoutVars>
          <dgm:bulletEnabled val="1"/>
        </dgm:presLayoutVars>
      </dgm:prSet>
      <dgm:spPr/>
      <dgm:t>
        <a:bodyPr/>
        <a:lstStyle/>
        <a:p>
          <a:endParaRPr lang="en-GB"/>
        </a:p>
      </dgm:t>
    </dgm:pt>
    <dgm:pt modelId="{D527593D-AF31-4B27-8493-3C49851BD934}" type="pres">
      <dgm:prSet presAssocID="{99332B2F-0916-4C2C-8C27-C39186C8C9FB}" presName="Name13" presStyleLbl="parChTrans1D2" presStyleIdx="2" presStyleCnt="5"/>
      <dgm:spPr/>
      <dgm:t>
        <a:bodyPr/>
        <a:lstStyle/>
        <a:p>
          <a:endParaRPr lang="en-GB"/>
        </a:p>
      </dgm:t>
    </dgm:pt>
    <dgm:pt modelId="{3331B567-D0E7-46F7-9337-4C3DB173539E}" type="pres">
      <dgm:prSet presAssocID="{C6E19AC0-338F-4652-902D-0282CA49455D}" presName="childText" presStyleLbl="bgAcc1" presStyleIdx="2" presStyleCnt="5" custScaleX="775056" custScaleY="150140" custLinFactY="-100000" custLinFactNeighborX="-9773" custLinFactNeighborY="-134552">
        <dgm:presLayoutVars>
          <dgm:bulletEnabled val="1"/>
        </dgm:presLayoutVars>
      </dgm:prSet>
      <dgm:spPr/>
      <dgm:t>
        <a:bodyPr/>
        <a:lstStyle/>
        <a:p>
          <a:endParaRPr lang="en-GB"/>
        </a:p>
      </dgm:t>
    </dgm:pt>
    <dgm:pt modelId="{45CBB6E9-1906-4E05-8B0A-62F44C76E16E}" type="pres">
      <dgm:prSet presAssocID="{542BD30A-C27C-4782-870F-2BB984966CC2}" presName="Name13" presStyleLbl="parChTrans1D2" presStyleIdx="3" presStyleCnt="5"/>
      <dgm:spPr/>
      <dgm:t>
        <a:bodyPr/>
        <a:lstStyle/>
        <a:p>
          <a:endParaRPr lang="en-GB"/>
        </a:p>
      </dgm:t>
    </dgm:pt>
    <dgm:pt modelId="{98F1C2A9-4310-434C-B1F5-B781260A860B}" type="pres">
      <dgm:prSet presAssocID="{8221E110-FCBA-4C95-9B5F-6C8F1D4AE591}" presName="childText" presStyleLbl="bgAcc1" presStyleIdx="3" presStyleCnt="5" custScaleX="783285" custScaleY="102122" custLinFactY="-100000" custLinFactNeighborX="-9773" custLinFactNeighborY="-134552">
        <dgm:presLayoutVars>
          <dgm:bulletEnabled val="1"/>
        </dgm:presLayoutVars>
      </dgm:prSet>
      <dgm:spPr/>
      <dgm:t>
        <a:bodyPr/>
        <a:lstStyle/>
        <a:p>
          <a:endParaRPr lang="en-GB"/>
        </a:p>
      </dgm:t>
    </dgm:pt>
    <dgm:pt modelId="{2A751223-93F4-40D1-9CE9-D5CE0F89740D}" type="pres">
      <dgm:prSet presAssocID="{8F88EA61-F729-47DF-8B1C-C0CA3415F543}" presName="Name13" presStyleLbl="parChTrans1D2" presStyleIdx="4" presStyleCnt="5"/>
      <dgm:spPr/>
      <dgm:t>
        <a:bodyPr/>
        <a:lstStyle/>
        <a:p>
          <a:endParaRPr lang="en-GB"/>
        </a:p>
      </dgm:t>
    </dgm:pt>
    <dgm:pt modelId="{49AB77B3-9753-40B1-B66B-986302DD2DDE}" type="pres">
      <dgm:prSet presAssocID="{17F69653-1543-4833-981A-AEEBF0BA072A}" presName="childText" presStyleLbl="bgAcc1" presStyleIdx="4" presStyleCnt="5" custScaleX="783285" custScaleY="180135" custLinFactY="-100000" custLinFactNeighborX="-9773" custLinFactNeighborY="-134552">
        <dgm:presLayoutVars>
          <dgm:bulletEnabled val="1"/>
        </dgm:presLayoutVars>
      </dgm:prSet>
      <dgm:spPr/>
      <dgm:t>
        <a:bodyPr/>
        <a:lstStyle/>
        <a:p>
          <a:endParaRPr lang="en-GB"/>
        </a:p>
      </dgm:t>
    </dgm:pt>
  </dgm:ptLst>
  <dgm:cxnLst>
    <dgm:cxn modelId="{BBC4D6D0-FB94-4F16-974E-265EA66DA0FD}" type="presOf" srcId="{8221E110-FCBA-4C95-9B5F-6C8F1D4AE591}" destId="{98F1C2A9-4310-434C-B1F5-B781260A860B}" srcOrd="0" destOrd="0" presId="urn:microsoft.com/office/officeart/2005/8/layout/hierarchy3"/>
    <dgm:cxn modelId="{42F5D0F9-0382-4E84-B8E1-E95288861C8B}" type="presOf" srcId="{C6E19AC0-338F-4652-902D-0282CA49455D}" destId="{3331B567-D0E7-46F7-9337-4C3DB173539E}" srcOrd="0" destOrd="0" presId="urn:microsoft.com/office/officeart/2005/8/layout/hierarchy3"/>
    <dgm:cxn modelId="{6DAD7099-65B3-45CC-A009-FC5B5FA11EED}" type="presOf" srcId="{7266BDD2-FCED-443C-983F-100E715DA034}" destId="{92590A20-A212-4CD5-9453-262659D8B92C}" srcOrd="0" destOrd="0" presId="urn:microsoft.com/office/officeart/2005/8/layout/hierarchy3"/>
    <dgm:cxn modelId="{2FF3EDB2-F240-4D52-848E-898214B0D7AC}" type="presOf" srcId="{6F7DD76F-3F8E-4936-82CA-BE3C1C2F967A}" destId="{D523D7A7-C0EC-4B61-9575-7F7C105724E1}" srcOrd="0" destOrd="0" presId="urn:microsoft.com/office/officeart/2005/8/layout/hierarchy3"/>
    <dgm:cxn modelId="{9D90D90F-8C6B-4368-987B-F14A229159E5}" type="presOf" srcId="{BA2C5417-5C73-421B-8052-59BAC6FCDE1E}" destId="{0F1DDEAE-75EB-49BE-A73A-032DD07BED7D}" srcOrd="0" destOrd="0" presId="urn:microsoft.com/office/officeart/2005/8/layout/hierarchy3"/>
    <dgm:cxn modelId="{4F716467-A641-4D61-B994-E684C6DAD937}" type="presOf" srcId="{7CE15398-D252-42DA-AFD4-8D2EA8E70206}" destId="{44919CFB-B9D0-4B7F-82D7-AC02CB594983}" srcOrd="0" destOrd="0" presId="urn:microsoft.com/office/officeart/2005/8/layout/hierarchy3"/>
    <dgm:cxn modelId="{0FC6BCC5-711C-4989-A6A2-2A1FCD07EBF0}" type="presOf" srcId="{4A376890-598E-4ED3-B405-D113281B0B08}" destId="{97859E2D-975D-49E2-8FA0-DBDE3B0521C1}" srcOrd="0" destOrd="0" presId="urn:microsoft.com/office/officeart/2005/8/layout/hierarchy3"/>
    <dgm:cxn modelId="{424D5DE1-B233-4E04-9709-AF0B6E0F331A}" srcId="{BA2C5417-5C73-421B-8052-59BAC6FCDE1E}" destId="{C6E19AC0-338F-4652-902D-0282CA49455D}" srcOrd="2" destOrd="0" parTransId="{99332B2F-0916-4C2C-8C27-C39186C8C9FB}" sibTransId="{2BA67935-A860-415B-8BA6-4E91F6AE529B}"/>
    <dgm:cxn modelId="{9C8B418F-BE38-487D-A818-22BEAFCD5171}" srcId="{BA2C5417-5C73-421B-8052-59BAC6FCDE1E}" destId="{7CE15398-D252-42DA-AFD4-8D2EA8E70206}" srcOrd="1" destOrd="0" parTransId="{63AF9869-4907-4FF6-B2AE-F8B94565C708}" sibTransId="{D2C290F5-2CD2-4283-B45B-01BCA2F8EB7C}"/>
    <dgm:cxn modelId="{A1B7A54D-BFF3-413E-8A7D-089FDAF5D152}" srcId="{BA2C5417-5C73-421B-8052-59BAC6FCDE1E}" destId="{17F69653-1543-4833-981A-AEEBF0BA072A}" srcOrd="4" destOrd="0" parTransId="{8F88EA61-F729-47DF-8B1C-C0CA3415F543}" sibTransId="{1F54405E-A2BB-43D1-9ADA-FAFD24E72D80}"/>
    <dgm:cxn modelId="{AC1284E6-FF15-4FE7-82CB-7EA88B27EA40}" type="presOf" srcId="{17F69653-1543-4833-981A-AEEBF0BA072A}" destId="{49AB77B3-9753-40B1-B66B-986302DD2DDE}" srcOrd="0" destOrd="0" presId="urn:microsoft.com/office/officeart/2005/8/layout/hierarchy3"/>
    <dgm:cxn modelId="{71B7000E-4840-4124-B3A3-92C37BBFFF29}" type="presOf" srcId="{542BD30A-C27C-4782-870F-2BB984966CC2}" destId="{45CBB6E9-1906-4E05-8B0A-62F44C76E16E}" srcOrd="0" destOrd="0" presId="urn:microsoft.com/office/officeart/2005/8/layout/hierarchy3"/>
    <dgm:cxn modelId="{A2FABF45-5C2D-432C-AC86-0DA18CD8FA00}" type="presOf" srcId="{63AF9869-4907-4FF6-B2AE-F8B94565C708}" destId="{A5C946DC-10E7-4C90-AB7A-1536CEADD10E}" srcOrd="0" destOrd="0" presId="urn:microsoft.com/office/officeart/2005/8/layout/hierarchy3"/>
    <dgm:cxn modelId="{E1D89063-44AE-4ADF-A050-3584D2A6167F}" srcId="{7266BDD2-FCED-443C-983F-100E715DA034}" destId="{BA2C5417-5C73-421B-8052-59BAC6FCDE1E}" srcOrd="0" destOrd="0" parTransId="{8D49720C-FA20-4683-9F67-7993A44FE057}" sibTransId="{BD777345-544C-407D-8214-EA6B6674E62E}"/>
    <dgm:cxn modelId="{5CCD6A67-D089-41C0-808D-04CC0E45111B}" srcId="{BA2C5417-5C73-421B-8052-59BAC6FCDE1E}" destId="{8221E110-FCBA-4C95-9B5F-6C8F1D4AE591}" srcOrd="3" destOrd="0" parTransId="{542BD30A-C27C-4782-870F-2BB984966CC2}" sibTransId="{0B0B998D-36E4-436D-B1F7-CC0AC17CDAA7}"/>
    <dgm:cxn modelId="{86ADA9AE-328B-4650-AB75-33EC3DC74945}" type="presOf" srcId="{BA2C5417-5C73-421B-8052-59BAC6FCDE1E}" destId="{07176EB6-FE5A-49F3-8C1C-2FD1AAB69241}" srcOrd="1" destOrd="0" presId="urn:microsoft.com/office/officeart/2005/8/layout/hierarchy3"/>
    <dgm:cxn modelId="{4CF8BE84-AA2B-44D3-A0EE-4F381EFB8C1A}" srcId="{BA2C5417-5C73-421B-8052-59BAC6FCDE1E}" destId="{4A376890-598E-4ED3-B405-D113281B0B08}" srcOrd="0" destOrd="0" parTransId="{6F7DD76F-3F8E-4936-82CA-BE3C1C2F967A}" sibTransId="{F25EFC8B-2555-4469-AD32-FBD1DBCB66E9}"/>
    <dgm:cxn modelId="{E3DAC4E5-9A1E-4639-8EDE-C3FBAB31C45A}" type="presOf" srcId="{99332B2F-0916-4C2C-8C27-C39186C8C9FB}" destId="{D527593D-AF31-4B27-8493-3C49851BD934}" srcOrd="0" destOrd="0" presId="urn:microsoft.com/office/officeart/2005/8/layout/hierarchy3"/>
    <dgm:cxn modelId="{D8EBC7F1-BDF9-4844-924C-B3E3219F5E18}" type="presOf" srcId="{8F88EA61-F729-47DF-8B1C-C0CA3415F543}" destId="{2A751223-93F4-40D1-9CE9-D5CE0F89740D}" srcOrd="0" destOrd="0" presId="urn:microsoft.com/office/officeart/2005/8/layout/hierarchy3"/>
    <dgm:cxn modelId="{F3F3B287-1722-4ED9-A3FB-F5F77B513C70}" type="presParOf" srcId="{92590A20-A212-4CD5-9453-262659D8B92C}" destId="{EE8C1044-30D6-4CE2-BC7C-AE13CC5A2D86}" srcOrd="0" destOrd="0" presId="urn:microsoft.com/office/officeart/2005/8/layout/hierarchy3"/>
    <dgm:cxn modelId="{23C01843-29E7-4FCE-AE5B-61E9FDA76536}" type="presParOf" srcId="{EE8C1044-30D6-4CE2-BC7C-AE13CC5A2D86}" destId="{2F86A75F-D8F3-4A63-9951-E64A6E5AED43}" srcOrd="0" destOrd="0" presId="urn:microsoft.com/office/officeart/2005/8/layout/hierarchy3"/>
    <dgm:cxn modelId="{8CFEA316-953B-42D5-B6FF-19831219FBA4}" type="presParOf" srcId="{2F86A75F-D8F3-4A63-9951-E64A6E5AED43}" destId="{0F1DDEAE-75EB-49BE-A73A-032DD07BED7D}" srcOrd="0" destOrd="0" presId="urn:microsoft.com/office/officeart/2005/8/layout/hierarchy3"/>
    <dgm:cxn modelId="{D1FA7C0C-DC8A-401B-8BF1-661AA70CE14F}" type="presParOf" srcId="{2F86A75F-D8F3-4A63-9951-E64A6E5AED43}" destId="{07176EB6-FE5A-49F3-8C1C-2FD1AAB69241}" srcOrd="1" destOrd="0" presId="urn:microsoft.com/office/officeart/2005/8/layout/hierarchy3"/>
    <dgm:cxn modelId="{DFECBC4A-8569-42A7-8708-F05C296A5749}" type="presParOf" srcId="{EE8C1044-30D6-4CE2-BC7C-AE13CC5A2D86}" destId="{4A753260-0A12-489F-AB67-73160EBABF7F}" srcOrd="1" destOrd="0" presId="urn:microsoft.com/office/officeart/2005/8/layout/hierarchy3"/>
    <dgm:cxn modelId="{E5F44F67-BE50-431A-B7B8-2844D163F533}" type="presParOf" srcId="{4A753260-0A12-489F-AB67-73160EBABF7F}" destId="{D523D7A7-C0EC-4B61-9575-7F7C105724E1}" srcOrd="0" destOrd="0" presId="urn:microsoft.com/office/officeart/2005/8/layout/hierarchy3"/>
    <dgm:cxn modelId="{1A15E4A0-575D-4B58-9844-A3BFBBA282F6}" type="presParOf" srcId="{4A753260-0A12-489F-AB67-73160EBABF7F}" destId="{97859E2D-975D-49E2-8FA0-DBDE3B0521C1}" srcOrd="1" destOrd="0" presId="urn:microsoft.com/office/officeart/2005/8/layout/hierarchy3"/>
    <dgm:cxn modelId="{4B101EE7-EEFB-40A0-B9C6-EDE3216BBBE2}" type="presParOf" srcId="{4A753260-0A12-489F-AB67-73160EBABF7F}" destId="{A5C946DC-10E7-4C90-AB7A-1536CEADD10E}" srcOrd="2" destOrd="0" presId="urn:microsoft.com/office/officeart/2005/8/layout/hierarchy3"/>
    <dgm:cxn modelId="{CBA8D3AD-2522-4C68-A443-716DF2BBC5D1}" type="presParOf" srcId="{4A753260-0A12-489F-AB67-73160EBABF7F}" destId="{44919CFB-B9D0-4B7F-82D7-AC02CB594983}" srcOrd="3" destOrd="0" presId="urn:microsoft.com/office/officeart/2005/8/layout/hierarchy3"/>
    <dgm:cxn modelId="{5AB81A3C-2597-4A4F-A5ED-EFE7B0B15947}" type="presParOf" srcId="{4A753260-0A12-489F-AB67-73160EBABF7F}" destId="{D527593D-AF31-4B27-8493-3C49851BD934}" srcOrd="4" destOrd="0" presId="urn:microsoft.com/office/officeart/2005/8/layout/hierarchy3"/>
    <dgm:cxn modelId="{7BD99C9A-CAD4-4166-AF30-D2EB16489FA5}" type="presParOf" srcId="{4A753260-0A12-489F-AB67-73160EBABF7F}" destId="{3331B567-D0E7-46F7-9337-4C3DB173539E}" srcOrd="5" destOrd="0" presId="urn:microsoft.com/office/officeart/2005/8/layout/hierarchy3"/>
    <dgm:cxn modelId="{9F0CF422-CC9C-4BB1-B240-2A3E26380F6F}" type="presParOf" srcId="{4A753260-0A12-489F-AB67-73160EBABF7F}" destId="{45CBB6E9-1906-4E05-8B0A-62F44C76E16E}" srcOrd="6" destOrd="0" presId="urn:microsoft.com/office/officeart/2005/8/layout/hierarchy3"/>
    <dgm:cxn modelId="{04C6927C-C7B3-4F0E-AD92-3505E1ED168E}" type="presParOf" srcId="{4A753260-0A12-489F-AB67-73160EBABF7F}" destId="{98F1C2A9-4310-434C-B1F5-B781260A860B}" srcOrd="7" destOrd="0" presId="urn:microsoft.com/office/officeart/2005/8/layout/hierarchy3"/>
    <dgm:cxn modelId="{962CEDC3-6555-46E5-A393-8AD80C380FBA}" type="presParOf" srcId="{4A753260-0A12-489F-AB67-73160EBABF7F}" destId="{2A751223-93F4-40D1-9CE9-D5CE0F89740D}" srcOrd="8" destOrd="0" presId="urn:microsoft.com/office/officeart/2005/8/layout/hierarchy3"/>
    <dgm:cxn modelId="{79C6A04D-E7E5-4525-AA3D-B59ACC871ECF}" type="presParOf" srcId="{4A753260-0A12-489F-AB67-73160EBABF7F}" destId="{49AB77B3-9753-40B1-B66B-986302DD2DDE}" srcOrd="9" destOrd="0" presId="urn:microsoft.com/office/officeart/2005/8/layout/hierarchy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7266BDD2-FCED-443C-983F-100E715DA034}"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BA2C5417-5C73-421B-8052-59BAC6FCDE1E}">
      <dgm:prSet phldrT="[Text]" custT="1"/>
      <dgm:spPr/>
      <dgm:t>
        <a:bodyPr/>
        <a:lstStyle/>
        <a:p>
          <a:pPr algn="l"/>
          <a:r>
            <a:rPr lang="ar-JO" sz="2400" i="1" dirty="0" smtClean="0">
              <a:solidFill>
                <a:schemeClr val="tx1"/>
              </a:solidFill>
            </a:rPr>
            <a:t>حلل خطوط </a:t>
          </a:r>
          <a:r>
            <a:rPr lang="ar-JO" sz="2400" i="1" dirty="0" smtClean="0">
              <a:solidFill>
                <a:srgbClr val="FF0000"/>
              </a:solidFill>
            </a:rPr>
            <a:t>المساءلة</a:t>
          </a:r>
          <a:r>
            <a:rPr lang="ar-JO" sz="2400" i="1" dirty="0" smtClean="0">
              <a:solidFill>
                <a:schemeClr val="tx1"/>
              </a:solidFill>
            </a:rPr>
            <a:t> للمطالبة بحق الوصول للتعليم الجيد بأمان في أ) حالات الطوارئ الناشئة عن الطبيعة أو البشر، </a:t>
          </a:r>
          <a:r>
            <a:rPr lang="ar-JO" sz="2400" i="1" u="sng" dirty="0" smtClean="0">
              <a:solidFill>
                <a:schemeClr val="tx1"/>
              </a:solidFill>
            </a:rPr>
            <a:t>أو</a:t>
          </a:r>
          <a:r>
            <a:rPr lang="ar-JO" sz="2400" i="1" dirty="0" smtClean="0">
              <a:solidFill>
                <a:schemeClr val="tx1"/>
              </a:solidFill>
            </a:rPr>
            <a:t> ب) النزاعات المسلحة</a:t>
          </a:r>
          <a:endParaRPr lang="en-GB" sz="2400" dirty="0">
            <a:solidFill>
              <a:schemeClr val="tx1"/>
            </a:solidFill>
          </a:endParaRPr>
        </a:p>
      </dgm:t>
    </dgm:pt>
    <dgm:pt modelId="{8D49720C-FA20-4683-9F67-7993A44FE057}" type="parTrans" cxnId="{E1D89063-44AE-4ADF-A050-3584D2A6167F}">
      <dgm:prSet/>
      <dgm:spPr/>
      <dgm:t>
        <a:bodyPr/>
        <a:lstStyle/>
        <a:p>
          <a:endParaRPr lang="en-GB"/>
        </a:p>
      </dgm:t>
    </dgm:pt>
    <dgm:pt modelId="{BD777345-544C-407D-8214-EA6B6674E62E}" type="sibTrans" cxnId="{E1D89063-44AE-4ADF-A050-3584D2A6167F}">
      <dgm:prSet/>
      <dgm:spPr/>
      <dgm:t>
        <a:bodyPr/>
        <a:lstStyle/>
        <a:p>
          <a:endParaRPr lang="en-GB"/>
        </a:p>
      </dgm:t>
    </dgm:pt>
    <dgm:pt modelId="{4A376890-598E-4ED3-B405-D113281B0B08}">
      <dgm:prSet phldrT="[Text]"/>
      <dgm:spPr/>
      <dgm:t>
        <a:bodyPr/>
        <a:lstStyle/>
        <a:p>
          <a:pPr algn="r" rtl="1"/>
          <a:r>
            <a:rPr lang="ar-JO" dirty="0" err="1" smtClean="0"/>
            <a:t>1 </a:t>
          </a:r>
          <a:r>
            <a:rPr lang="ar-JO" dirty="0" smtClean="0"/>
            <a:t>– تحديد واحدة من المجموعات </a:t>
          </a:r>
          <a:r>
            <a:rPr lang="ar-JO" dirty="0" err="1" smtClean="0"/>
            <a:t>المهمشة</a:t>
          </a:r>
          <a:r>
            <a:rPr lang="ar-JO" dirty="0" smtClean="0"/>
            <a:t>/ المتأثرة في مرحلة محددة من حالات الطوارئ</a:t>
          </a:r>
          <a:endParaRPr lang="en-GB" dirty="0"/>
        </a:p>
      </dgm:t>
    </dgm:pt>
    <dgm:pt modelId="{6F7DD76F-3F8E-4936-82CA-BE3C1C2F967A}" type="parTrans" cxnId="{4CF8BE84-AA2B-44D3-A0EE-4F381EFB8C1A}">
      <dgm:prSet/>
      <dgm:spPr/>
      <dgm:t>
        <a:bodyPr/>
        <a:lstStyle/>
        <a:p>
          <a:endParaRPr lang="en-GB"/>
        </a:p>
      </dgm:t>
    </dgm:pt>
    <dgm:pt modelId="{F25EFC8B-2555-4469-AD32-FBD1DBCB66E9}" type="sibTrans" cxnId="{4CF8BE84-AA2B-44D3-A0EE-4F381EFB8C1A}">
      <dgm:prSet/>
      <dgm:spPr/>
      <dgm:t>
        <a:bodyPr/>
        <a:lstStyle/>
        <a:p>
          <a:endParaRPr lang="en-GB"/>
        </a:p>
      </dgm:t>
    </dgm:pt>
    <dgm:pt modelId="{7CE15398-D252-42DA-AFD4-8D2EA8E70206}">
      <dgm:prSet phldrT="[Text]"/>
      <dgm:spPr/>
      <dgm:t>
        <a:bodyPr/>
        <a:lstStyle/>
        <a:p>
          <a:pPr algn="r" rtl="1"/>
          <a:r>
            <a:rPr lang="ar-JO" dirty="0" err="1" smtClean="0"/>
            <a:t>2 </a:t>
          </a:r>
          <a:r>
            <a:rPr lang="ar-JO" dirty="0" smtClean="0"/>
            <a:t>– ما هي انتهاكات حقوق الإنسان التي قد تكون هذه المجموعات ضحية لها؟</a:t>
          </a:r>
          <a:endParaRPr lang="en-GB" dirty="0"/>
        </a:p>
      </dgm:t>
    </dgm:pt>
    <dgm:pt modelId="{63AF9869-4907-4FF6-B2AE-F8B94565C708}" type="parTrans" cxnId="{9C8B418F-BE38-487D-A818-22BEAFCD5171}">
      <dgm:prSet/>
      <dgm:spPr/>
      <dgm:t>
        <a:bodyPr/>
        <a:lstStyle/>
        <a:p>
          <a:endParaRPr lang="en-GB"/>
        </a:p>
      </dgm:t>
    </dgm:pt>
    <dgm:pt modelId="{D2C290F5-2CD2-4283-B45B-01BCA2F8EB7C}" type="sibTrans" cxnId="{9C8B418F-BE38-487D-A818-22BEAFCD5171}">
      <dgm:prSet/>
      <dgm:spPr/>
      <dgm:t>
        <a:bodyPr/>
        <a:lstStyle/>
        <a:p>
          <a:endParaRPr lang="en-GB"/>
        </a:p>
      </dgm:t>
    </dgm:pt>
    <dgm:pt modelId="{17F69653-1543-4833-981A-AEEBF0BA072A}">
      <dgm:prSet phldrT="[Text]"/>
      <dgm:spPr/>
      <dgm:t>
        <a:bodyPr/>
        <a:lstStyle/>
        <a:p>
          <a:pPr algn="r" rtl="1"/>
          <a:r>
            <a:rPr lang="ar-JO" dirty="0" err="1" smtClean="0"/>
            <a:t>5 </a:t>
          </a:r>
          <a:r>
            <a:rPr lang="ar-JO" dirty="0" smtClean="0"/>
            <a:t>– ما هو دور مجموعة التعليم والجهات الأخرى في المساعدة بتحقيق </a:t>
          </a:r>
          <a:r>
            <a:rPr lang="ar-JO" dirty="0" err="1" smtClean="0"/>
            <a:t>مبدأ </a:t>
          </a:r>
          <a:r>
            <a:rPr lang="ar-JO" dirty="0" smtClean="0"/>
            <a:t>”عدم التسبب بالأذى </a:t>
          </a:r>
          <a:r>
            <a:rPr lang="ar-JO" dirty="0" err="1" smtClean="0"/>
            <a:t>لأحد“؟</a:t>
          </a:r>
          <a:endParaRPr lang="en-GB" dirty="0"/>
        </a:p>
      </dgm:t>
    </dgm:pt>
    <dgm:pt modelId="{8F88EA61-F729-47DF-8B1C-C0CA3415F543}" type="parTrans" cxnId="{A1B7A54D-BFF3-413E-8A7D-089FDAF5D152}">
      <dgm:prSet/>
      <dgm:spPr/>
      <dgm:t>
        <a:bodyPr/>
        <a:lstStyle/>
        <a:p>
          <a:endParaRPr lang="en-GB"/>
        </a:p>
      </dgm:t>
    </dgm:pt>
    <dgm:pt modelId="{1F54405E-A2BB-43D1-9ADA-FAFD24E72D80}" type="sibTrans" cxnId="{A1B7A54D-BFF3-413E-8A7D-089FDAF5D152}">
      <dgm:prSet/>
      <dgm:spPr/>
      <dgm:t>
        <a:bodyPr/>
        <a:lstStyle/>
        <a:p>
          <a:endParaRPr lang="en-GB"/>
        </a:p>
      </dgm:t>
    </dgm:pt>
    <dgm:pt modelId="{C6E19AC0-338F-4652-902D-0282CA49455D}">
      <dgm:prSet phldrT="[Text]"/>
      <dgm:spPr/>
      <dgm:t>
        <a:bodyPr/>
        <a:lstStyle/>
        <a:p>
          <a:pPr algn="r" rtl="1"/>
          <a:r>
            <a:rPr lang="ar-JO" dirty="0" err="1" smtClean="0"/>
            <a:t>3 </a:t>
          </a:r>
          <a:r>
            <a:rPr lang="ar-JO" dirty="0" smtClean="0"/>
            <a:t>– ما هي آليات </a:t>
          </a:r>
          <a:r>
            <a:rPr lang="ar-JO" dirty="0" err="1" smtClean="0"/>
            <a:t>المساءلة </a:t>
          </a:r>
          <a:r>
            <a:rPr lang="ar-JO" dirty="0" smtClean="0"/>
            <a:t>(قانونية/ غير قانونية، وطنية/ دولية) هل يمكن الوصول إليها؟</a:t>
          </a:r>
          <a:endParaRPr lang="en-GB" dirty="0"/>
        </a:p>
      </dgm:t>
    </dgm:pt>
    <dgm:pt modelId="{99332B2F-0916-4C2C-8C27-C39186C8C9FB}" type="parTrans" cxnId="{424D5DE1-B233-4E04-9709-AF0B6E0F331A}">
      <dgm:prSet/>
      <dgm:spPr/>
      <dgm:t>
        <a:bodyPr/>
        <a:lstStyle/>
        <a:p>
          <a:endParaRPr lang="en-GB"/>
        </a:p>
      </dgm:t>
    </dgm:pt>
    <dgm:pt modelId="{2BA67935-A860-415B-8BA6-4E91F6AE529B}" type="sibTrans" cxnId="{424D5DE1-B233-4E04-9709-AF0B6E0F331A}">
      <dgm:prSet/>
      <dgm:spPr/>
      <dgm:t>
        <a:bodyPr/>
        <a:lstStyle/>
        <a:p>
          <a:endParaRPr lang="en-GB"/>
        </a:p>
      </dgm:t>
    </dgm:pt>
    <dgm:pt modelId="{8221E110-FCBA-4C95-9B5F-6C8F1D4AE591}">
      <dgm:prSet phldrT="[Text]"/>
      <dgm:spPr/>
      <dgm:t>
        <a:bodyPr/>
        <a:lstStyle/>
        <a:p>
          <a:pPr algn="r" rtl="1"/>
          <a:r>
            <a:rPr lang="ar-JO" dirty="0" err="1" smtClean="0"/>
            <a:t>4 </a:t>
          </a:r>
          <a:r>
            <a:rPr lang="ar-JO" dirty="0" smtClean="0"/>
            <a:t>– ما هي الفرص والمخاطر التي تواجهها المجموعة؟</a:t>
          </a:r>
          <a:endParaRPr lang="en-GB" dirty="0"/>
        </a:p>
      </dgm:t>
    </dgm:pt>
    <dgm:pt modelId="{542BD30A-C27C-4782-870F-2BB984966CC2}" type="parTrans" cxnId="{5CCD6A67-D089-41C0-808D-04CC0E45111B}">
      <dgm:prSet/>
      <dgm:spPr/>
      <dgm:t>
        <a:bodyPr/>
        <a:lstStyle/>
        <a:p>
          <a:endParaRPr lang="en-GB"/>
        </a:p>
      </dgm:t>
    </dgm:pt>
    <dgm:pt modelId="{0B0B998D-36E4-436D-B1F7-CC0AC17CDAA7}" type="sibTrans" cxnId="{5CCD6A67-D089-41C0-808D-04CC0E45111B}">
      <dgm:prSet/>
      <dgm:spPr/>
      <dgm:t>
        <a:bodyPr/>
        <a:lstStyle/>
        <a:p>
          <a:endParaRPr lang="en-GB"/>
        </a:p>
      </dgm:t>
    </dgm:pt>
    <dgm:pt modelId="{92590A20-A212-4CD5-9453-262659D8B92C}" type="pres">
      <dgm:prSet presAssocID="{7266BDD2-FCED-443C-983F-100E715DA034}" presName="diagram" presStyleCnt="0">
        <dgm:presLayoutVars>
          <dgm:chPref val="1"/>
          <dgm:dir/>
          <dgm:animOne val="branch"/>
          <dgm:animLvl val="lvl"/>
          <dgm:resizeHandles/>
        </dgm:presLayoutVars>
      </dgm:prSet>
      <dgm:spPr/>
      <dgm:t>
        <a:bodyPr/>
        <a:lstStyle/>
        <a:p>
          <a:endParaRPr lang="en-GB"/>
        </a:p>
      </dgm:t>
    </dgm:pt>
    <dgm:pt modelId="{EE8C1044-30D6-4CE2-BC7C-AE13CC5A2D86}" type="pres">
      <dgm:prSet presAssocID="{BA2C5417-5C73-421B-8052-59BAC6FCDE1E}" presName="root" presStyleCnt="0"/>
      <dgm:spPr/>
    </dgm:pt>
    <dgm:pt modelId="{2F86A75F-D8F3-4A63-9951-E64A6E5AED43}" type="pres">
      <dgm:prSet presAssocID="{BA2C5417-5C73-421B-8052-59BAC6FCDE1E}" presName="rootComposite" presStyleCnt="0"/>
      <dgm:spPr/>
    </dgm:pt>
    <dgm:pt modelId="{0F1DDEAE-75EB-49BE-A73A-032DD07BED7D}" type="pres">
      <dgm:prSet presAssocID="{BA2C5417-5C73-421B-8052-59BAC6FCDE1E}" presName="rootText" presStyleLbl="node1" presStyleIdx="0" presStyleCnt="1" custScaleX="792263" custScaleY="283423"/>
      <dgm:spPr/>
      <dgm:t>
        <a:bodyPr/>
        <a:lstStyle/>
        <a:p>
          <a:endParaRPr lang="en-GB"/>
        </a:p>
      </dgm:t>
    </dgm:pt>
    <dgm:pt modelId="{07176EB6-FE5A-49F3-8C1C-2FD1AAB69241}" type="pres">
      <dgm:prSet presAssocID="{BA2C5417-5C73-421B-8052-59BAC6FCDE1E}" presName="rootConnector" presStyleLbl="node1" presStyleIdx="0" presStyleCnt="1"/>
      <dgm:spPr/>
      <dgm:t>
        <a:bodyPr/>
        <a:lstStyle/>
        <a:p>
          <a:endParaRPr lang="en-GB"/>
        </a:p>
      </dgm:t>
    </dgm:pt>
    <dgm:pt modelId="{4A753260-0A12-489F-AB67-73160EBABF7F}" type="pres">
      <dgm:prSet presAssocID="{BA2C5417-5C73-421B-8052-59BAC6FCDE1E}" presName="childShape" presStyleCnt="0"/>
      <dgm:spPr/>
    </dgm:pt>
    <dgm:pt modelId="{D523D7A7-C0EC-4B61-9575-7F7C105724E1}" type="pres">
      <dgm:prSet presAssocID="{6F7DD76F-3F8E-4936-82CA-BE3C1C2F967A}" presName="Name13" presStyleLbl="parChTrans1D2" presStyleIdx="0" presStyleCnt="5"/>
      <dgm:spPr/>
      <dgm:t>
        <a:bodyPr/>
        <a:lstStyle/>
        <a:p>
          <a:endParaRPr lang="en-GB"/>
        </a:p>
      </dgm:t>
    </dgm:pt>
    <dgm:pt modelId="{97859E2D-975D-49E2-8FA0-DBDE3B0521C1}" type="pres">
      <dgm:prSet presAssocID="{4A376890-598E-4ED3-B405-D113281B0B08}" presName="childText" presStyleLbl="bgAcc1" presStyleIdx="0" presStyleCnt="5" custScaleX="657799" custScaleY="136810">
        <dgm:presLayoutVars>
          <dgm:bulletEnabled val="1"/>
        </dgm:presLayoutVars>
      </dgm:prSet>
      <dgm:spPr/>
      <dgm:t>
        <a:bodyPr/>
        <a:lstStyle/>
        <a:p>
          <a:endParaRPr lang="en-GB"/>
        </a:p>
      </dgm:t>
    </dgm:pt>
    <dgm:pt modelId="{A5C946DC-10E7-4C90-AB7A-1536CEADD10E}" type="pres">
      <dgm:prSet presAssocID="{63AF9869-4907-4FF6-B2AE-F8B94565C708}" presName="Name13" presStyleLbl="parChTrans1D2" presStyleIdx="1" presStyleCnt="5"/>
      <dgm:spPr/>
      <dgm:t>
        <a:bodyPr/>
        <a:lstStyle/>
        <a:p>
          <a:endParaRPr lang="en-GB"/>
        </a:p>
      </dgm:t>
    </dgm:pt>
    <dgm:pt modelId="{44919CFB-B9D0-4B7F-82D7-AC02CB594983}" type="pres">
      <dgm:prSet presAssocID="{7CE15398-D252-42DA-AFD4-8D2EA8E70206}" presName="childText" presStyleLbl="bgAcc1" presStyleIdx="1" presStyleCnt="5" custScaleX="657799" custScaleY="100150">
        <dgm:presLayoutVars>
          <dgm:bulletEnabled val="1"/>
        </dgm:presLayoutVars>
      </dgm:prSet>
      <dgm:spPr/>
      <dgm:t>
        <a:bodyPr/>
        <a:lstStyle/>
        <a:p>
          <a:endParaRPr lang="en-GB"/>
        </a:p>
      </dgm:t>
    </dgm:pt>
    <dgm:pt modelId="{D527593D-AF31-4B27-8493-3C49851BD934}" type="pres">
      <dgm:prSet presAssocID="{99332B2F-0916-4C2C-8C27-C39186C8C9FB}" presName="Name13" presStyleLbl="parChTrans1D2" presStyleIdx="2" presStyleCnt="5"/>
      <dgm:spPr/>
      <dgm:t>
        <a:bodyPr/>
        <a:lstStyle/>
        <a:p>
          <a:endParaRPr lang="en-GB"/>
        </a:p>
      </dgm:t>
    </dgm:pt>
    <dgm:pt modelId="{3331B567-D0E7-46F7-9337-4C3DB173539E}" type="pres">
      <dgm:prSet presAssocID="{C6E19AC0-338F-4652-902D-0282CA49455D}" presName="childText" presStyleLbl="bgAcc1" presStyleIdx="2" presStyleCnt="5" custScaleX="657799" custScaleY="134597">
        <dgm:presLayoutVars>
          <dgm:bulletEnabled val="1"/>
        </dgm:presLayoutVars>
      </dgm:prSet>
      <dgm:spPr/>
      <dgm:t>
        <a:bodyPr/>
        <a:lstStyle/>
        <a:p>
          <a:endParaRPr lang="en-GB"/>
        </a:p>
      </dgm:t>
    </dgm:pt>
    <dgm:pt modelId="{45CBB6E9-1906-4E05-8B0A-62F44C76E16E}" type="pres">
      <dgm:prSet presAssocID="{542BD30A-C27C-4782-870F-2BB984966CC2}" presName="Name13" presStyleLbl="parChTrans1D2" presStyleIdx="3" presStyleCnt="5"/>
      <dgm:spPr/>
      <dgm:t>
        <a:bodyPr/>
        <a:lstStyle/>
        <a:p>
          <a:endParaRPr lang="en-GB"/>
        </a:p>
      </dgm:t>
    </dgm:pt>
    <dgm:pt modelId="{98F1C2A9-4310-434C-B1F5-B781260A860B}" type="pres">
      <dgm:prSet presAssocID="{8221E110-FCBA-4C95-9B5F-6C8F1D4AE591}" presName="childText" presStyleLbl="bgAcc1" presStyleIdx="3" presStyleCnt="5" custScaleX="657799">
        <dgm:presLayoutVars>
          <dgm:bulletEnabled val="1"/>
        </dgm:presLayoutVars>
      </dgm:prSet>
      <dgm:spPr/>
      <dgm:t>
        <a:bodyPr/>
        <a:lstStyle/>
        <a:p>
          <a:endParaRPr lang="en-GB"/>
        </a:p>
      </dgm:t>
    </dgm:pt>
    <dgm:pt modelId="{2A751223-93F4-40D1-9CE9-D5CE0F89740D}" type="pres">
      <dgm:prSet presAssocID="{8F88EA61-F729-47DF-8B1C-C0CA3415F543}" presName="Name13" presStyleLbl="parChTrans1D2" presStyleIdx="4" presStyleCnt="5"/>
      <dgm:spPr/>
      <dgm:t>
        <a:bodyPr/>
        <a:lstStyle/>
        <a:p>
          <a:endParaRPr lang="en-GB"/>
        </a:p>
      </dgm:t>
    </dgm:pt>
    <dgm:pt modelId="{49AB77B3-9753-40B1-B66B-986302DD2DDE}" type="pres">
      <dgm:prSet presAssocID="{17F69653-1543-4833-981A-AEEBF0BA072A}" presName="childText" presStyleLbl="bgAcc1" presStyleIdx="4" presStyleCnt="5" custScaleX="657799">
        <dgm:presLayoutVars>
          <dgm:bulletEnabled val="1"/>
        </dgm:presLayoutVars>
      </dgm:prSet>
      <dgm:spPr/>
      <dgm:t>
        <a:bodyPr/>
        <a:lstStyle/>
        <a:p>
          <a:endParaRPr lang="en-GB"/>
        </a:p>
      </dgm:t>
    </dgm:pt>
  </dgm:ptLst>
  <dgm:cxnLst>
    <dgm:cxn modelId="{696975FD-005B-4F7A-A703-022CAA12FAE3}" type="presOf" srcId="{17F69653-1543-4833-981A-AEEBF0BA072A}" destId="{49AB77B3-9753-40B1-B66B-986302DD2DDE}" srcOrd="0" destOrd="0" presId="urn:microsoft.com/office/officeart/2005/8/layout/hierarchy3"/>
    <dgm:cxn modelId="{8F04186D-50FC-4EDD-801C-E5A0F0407074}" type="presOf" srcId="{7CE15398-D252-42DA-AFD4-8D2EA8E70206}" destId="{44919CFB-B9D0-4B7F-82D7-AC02CB594983}" srcOrd="0" destOrd="0" presId="urn:microsoft.com/office/officeart/2005/8/layout/hierarchy3"/>
    <dgm:cxn modelId="{94ECDDC6-8483-4203-B0A8-1A27E51118E4}" type="presOf" srcId="{8F88EA61-F729-47DF-8B1C-C0CA3415F543}" destId="{2A751223-93F4-40D1-9CE9-D5CE0F89740D}" srcOrd="0" destOrd="0" presId="urn:microsoft.com/office/officeart/2005/8/layout/hierarchy3"/>
    <dgm:cxn modelId="{2E21411F-163A-4CFE-84D6-0B11A4A3BFBB}" type="presOf" srcId="{7266BDD2-FCED-443C-983F-100E715DA034}" destId="{92590A20-A212-4CD5-9453-262659D8B92C}" srcOrd="0" destOrd="0" presId="urn:microsoft.com/office/officeart/2005/8/layout/hierarchy3"/>
    <dgm:cxn modelId="{424D5DE1-B233-4E04-9709-AF0B6E0F331A}" srcId="{BA2C5417-5C73-421B-8052-59BAC6FCDE1E}" destId="{C6E19AC0-338F-4652-902D-0282CA49455D}" srcOrd="2" destOrd="0" parTransId="{99332B2F-0916-4C2C-8C27-C39186C8C9FB}" sibTransId="{2BA67935-A860-415B-8BA6-4E91F6AE529B}"/>
    <dgm:cxn modelId="{FC9A024F-3F84-4466-B9ED-2DE82424CB6A}" type="presOf" srcId="{63AF9869-4907-4FF6-B2AE-F8B94565C708}" destId="{A5C946DC-10E7-4C90-AB7A-1536CEADD10E}" srcOrd="0" destOrd="0" presId="urn:microsoft.com/office/officeart/2005/8/layout/hierarchy3"/>
    <dgm:cxn modelId="{9C8B418F-BE38-487D-A818-22BEAFCD5171}" srcId="{BA2C5417-5C73-421B-8052-59BAC6FCDE1E}" destId="{7CE15398-D252-42DA-AFD4-8D2EA8E70206}" srcOrd="1" destOrd="0" parTransId="{63AF9869-4907-4FF6-B2AE-F8B94565C708}" sibTransId="{D2C290F5-2CD2-4283-B45B-01BCA2F8EB7C}"/>
    <dgm:cxn modelId="{369BC2DE-86A6-40CF-ABFC-7E4F839D10D2}" type="presOf" srcId="{BA2C5417-5C73-421B-8052-59BAC6FCDE1E}" destId="{0F1DDEAE-75EB-49BE-A73A-032DD07BED7D}" srcOrd="0" destOrd="0" presId="urn:microsoft.com/office/officeart/2005/8/layout/hierarchy3"/>
    <dgm:cxn modelId="{F4021BDD-D46D-4912-A3BD-B620DB6FE900}" type="presOf" srcId="{8221E110-FCBA-4C95-9B5F-6C8F1D4AE591}" destId="{98F1C2A9-4310-434C-B1F5-B781260A860B}" srcOrd="0" destOrd="0" presId="urn:microsoft.com/office/officeart/2005/8/layout/hierarchy3"/>
    <dgm:cxn modelId="{3BFF4BA4-0D99-423F-8024-0FD62DF57559}" type="presOf" srcId="{6F7DD76F-3F8E-4936-82CA-BE3C1C2F967A}" destId="{D523D7A7-C0EC-4B61-9575-7F7C105724E1}" srcOrd="0" destOrd="0" presId="urn:microsoft.com/office/officeart/2005/8/layout/hierarchy3"/>
    <dgm:cxn modelId="{A1B7A54D-BFF3-413E-8A7D-089FDAF5D152}" srcId="{BA2C5417-5C73-421B-8052-59BAC6FCDE1E}" destId="{17F69653-1543-4833-981A-AEEBF0BA072A}" srcOrd="4" destOrd="0" parTransId="{8F88EA61-F729-47DF-8B1C-C0CA3415F543}" sibTransId="{1F54405E-A2BB-43D1-9ADA-FAFD24E72D80}"/>
    <dgm:cxn modelId="{96A12F28-B266-470F-9C9F-6AD7F96174C8}" type="presOf" srcId="{C6E19AC0-338F-4652-902D-0282CA49455D}" destId="{3331B567-D0E7-46F7-9337-4C3DB173539E}" srcOrd="0" destOrd="0" presId="urn:microsoft.com/office/officeart/2005/8/layout/hierarchy3"/>
    <dgm:cxn modelId="{E1D89063-44AE-4ADF-A050-3584D2A6167F}" srcId="{7266BDD2-FCED-443C-983F-100E715DA034}" destId="{BA2C5417-5C73-421B-8052-59BAC6FCDE1E}" srcOrd="0" destOrd="0" parTransId="{8D49720C-FA20-4683-9F67-7993A44FE057}" sibTransId="{BD777345-544C-407D-8214-EA6B6674E62E}"/>
    <dgm:cxn modelId="{C43AF6C8-7BE2-473D-AE60-10A5D7A73760}" type="presOf" srcId="{4A376890-598E-4ED3-B405-D113281B0B08}" destId="{97859E2D-975D-49E2-8FA0-DBDE3B0521C1}" srcOrd="0" destOrd="0" presId="urn:microsoft.com/office/officeart/2005/8/layout/hierarchy3"/>
    <dgm:cxn modelId="{5025A83A-1810-4F24-8365-01D0C5179470}" type="presOf" srcId="{99332B2F-0916-4C2C-8C27-C39186C8C9FB}" destId="{D527593D-AF31-4B27-8493-3C49851BD934}" srcOrd="0" destOrd="0" presId="urn:microsoft.com/office/officeart/2005/8/layout/hierarchy3"/>
    <dgm:cxn modelId="{5CCD6A67-D089-41C0-808D-04CC0E45111B}" srcId="{BA2C5417-5C73-421B-8052-59BAC6FCDE1E}" destId="{8221E110-FCBA-4C95-9B5F-6C8F1D4AE591}" srcOrd="3" destOrd="0" parTransId="{542BD30A-C27C-4782-870F-2BB984966CC2}" sibTransId="{0B0B998D-36E4-436D-B1F7-CC0AC17CDAA7}"/>
    <dgm:cxn modelId="{4D09FC9D-BCAD-4FA7-A1F8-456DF1D8E3C8}" type="presOf" srcId="{BA2C5417-5C73-421B-8052-59BAC6FCDE1E}" destId="{07176EB6-FE5A-49F3-8C1C-2FD1AAB69241}" srcOrd="1" destOrd="0" presId="urn:microsoft.com/office/officeart/2005/8/layout/hierarchy3"/>
    <dgm:cxn modelId="{64EA72A0-E805-4997-AF59-AD5FB9667D8E}" type="presOf" srcId="{542BD30A-C27C-4782-870F-2BB984966CC2}" destId="{45CBB6E9-1906-4E05-8B0A-62F44C76E16E}" srcOrd="0" destOrd="0" presId="urn:microsoft.com/office/officeart/2005/8/layout/hierarchy3"/>
    <dgm:cxn modelId="{4CF8BE84-AA2B-44D3-A0EE-4F381EFB8C1A}" srcId="{BA2C5417-5C73-421B-8052-59BAC6FCDE1E}" destId="{4A376890-598E-4ED3-B405-D113281B0B08}" srcOrd="0" destOrd="0" parTransId="{6F7DD76F-3F8E-4936-82CA-BE3C1C2F967A}" sibTransId="{F25EFC8B-2555-4469-AD32-FBD1DBCB66E9}"/>
    <dgm:cxn modelId="{CF7C91BA-286E-46F5-A378-3F765DC5413A}" type="presParOf" srcId="{92590A20-A212-4CD5-9453-262659D8B92C}" destId="{EE8C1044-30D6-4CE2-BC7C-AE13CC5A2D86}" srcOrd="0" destOrd="0" presId="urn:microsoft.com/office/officeart/2005/8/layout/hierarchy3"/>
    <dgm:cxn modelId="{8228D245-DD46-45F6-993C-A19FE984E7F5}" type="presParOf" srcId="{EE8C1044-30D6-4CE2-BC7C-AE13CC5A2D86}" destId="{2F86A75F-D8F3-4A63-9951-E64A6E5AED43}" srcOrd="0" destOrd="0" presId="urn:microsoft.com/office/officeart/2005/8/layout/hierarchy3"/>
    <dgm:cxn modelId="{2D939D3D-DD36-4BD6-8B54-E0B5EA335C86}" type="presParOf" srcId="{2F86A75F-D8F3-4A63-9951-E64A6E5AED43}" destId="{0F1DDEAE-75EB-49BE-A73A-032DD07BED7D}" srcOrd="0" destOrd="0" presId="urn:microsoft.com/office/officeart/2005/8/layout/hierarchy3"/>
    <dgm:cxn modelId="{BEA7833C-5DA6-4618-85CE-BBE234508297}" type="presParOf" srcId="{2F86A75F-D8F3-4A63-9951-E64A6E5AED43}" destId="{07176EB6-FE5A-49F3-8C1C-2FD1AAB69241}" srcOrd="1" destOrd="0" presId="urn:microsoft.com/office/officeart/2005/8/layout/hierarchy3"/>
    <dgm:cxn modelId="{0CEFDB32-ADA0-4B4A-98A0-31F81B361C7F}" type="presParOf" srcId="{EE8C1044-30D6-4CE2-BC7C-AE13CC5A2D86}" destId="{4A753260-0A12-489F-AB67-73160EBABF7F}" srcOrd="1" destOrd="0" presId="urn:microsoft.com/office/officeart/2005/8/layout/hierarchy3"/>
    <dgm:cxn modelId="{3F8FC60A-3502-4CF7-ADD4-CBA6F9CC4618}" type="presParOf" srcId="{4A753260-0A12-489F-AB67-73160EBABF7F}" destId="{D523D7A7-C0EC-4B61-9575-7F7C105724E1}" srcOrd="0" destOrd="0" presId="urn:microsoft.com/office/officeart/2005/8/layout/hierarchy3"/>
    <dgm:cxn modelId="{F57B3232-24C6-4D07-9A96-976E36D73173}" type="presParOf" srcId="{4A753260-0A12-489F-AB67-73160EBABF7F}" destId="{97859E2D-975D-49E2-8FA0-DBDE3B0521C1}" srcOrd="1" destOrd="0" presId="urn:microsoft.com/office/officeart/2005/8/layout/hierarchy3"/>
    <dgm:cxn modelId="{92B93224-5A88-4140-A99D-E4DF9D50FAB4}" type="presParOf" srcId="{4A753260-0A12-489F-AB67-73160EBABF7F}" destId="{A5C946DC-10E7-4C90-AB7A-1536CEADD10E}" srcOrd="2" destOrd="0" presId="urn:microsoft.com/office/officeart/2005/8/layout/hierarchy3"/>
    <dgm:cxn modelId="{262A6614-838B-443F-8215-72B5DBBC360C}" type="presParOf" srcId="{4A753260-0A12-489F-AB67-73160EBABF7F}" destId="{44919CFB-B9D0-4B7F-82D7-AC02CB594983}" srcOrd="3" destOrd="0" presId="urn:microsoft.com/office/officeart/2005/8/layout/hierarchy3"/>
    <dgm:cxn modelId="{B14F0CD8-EA26-4E04-83A6-03B0CB3691E9}" type="presParOf" srcId="{4A753260-0A12-489F-AB67-73160EBABF7F}" destId="{D527593D-AF31-4B27-8493-3C49851BD934}" srcOrd="4" destOrd="0" presId="urn:microsoft.com/office/officeart/2005/8/layout/hierarchy3"/>
    <dgm:cxn modelId="{83F2A3B8-FEBD-4E97-A486-9535A7C287DF}" type="presParOf" srcId="{4A753260-0A12-489F-AB67-73160EBABF7F}" destId="{3331B567-D0E7-46F7-9337-4C3DB173539E}" srcOrd="5" destOrd="0" presId="urn:microsoft.com/office/officeart/2005/8/layout/hierarchy3"/>
    <dgm:cxn modelId="{B3171E4C-258D-4176-802A-67EA387F5CAC}" type="presParOf" srcId="{4A753260-0A12-489F-AB67-73160EBABF7F}" destId="{45CBB6E9-1906-4E05-8B0A-62F44C76E16E}" srcOrd="6" destOrd="0" presId="urn:microsoft.com/office/officeart/2005/8/layout/hierarchy3"/>
    <dgm:cxn modelId="{00A7ADE6-9B78-42E4-AC24-C1C75D480225}" type="presParOf" srcId="{4A753260-0A12-489F-AB67-73160EBABF7F}" destId="{98F1C2A9-4310-434C-B1F5-B781260A860B}" srcOrd="7" destOrd="0" presId="urn:microsoft.com/office/officeart/2005/8/layout/hierarchy3"/>
    <dgm:cxn modelId="{FC850810-3FBB-4DC7-BA7A-E1145B7EF2B0}" type="presParOf" srcId="{4A753260-0A12-489F-AB67-73160EBABF7F}" destId="{2A751223-93F4-40D1-9CE9-D5CE0F89740D}" srcOrd="8" destOrd="0" presId="urn:microsoft.com/office/officeart/2005/8/layout/hierarchy3"/>
    <dgm:cxn modelId="{0D988000-4EF0-41E0-BC57-7C3BACB0D807}" type="presParOf" srcId="{4A753260-0A12-489F-AB67-73160EBABF7F}" destId="{49AB77B3-9753-40B1-B66B-986302DD2DDE}" srcOrd="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266BDD2-FCED-443C-983F-100E715DA034}"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BA2C5417-5C73-421B-8052-59BAC6FCDE1E}">
      <dgm:prSet phldrT="[Text]" custT="1"/>
      <dgm:spPr/>
      <dgm:t>
        <a:bodyPr/>
        <a:lstStyle/>
        <a:p>
          <a:pPr algn="r" rtl="1"/>
          <a:r>
            <a:rPr lang="ar-JO" sz="2400" i="1" dirty="0" smtClean="0">
              <a:solidFill>
                <a:schemeClr val="tx1"/>
              </a:solidFill>
            </a:rPr>
            <a:t>اقترح إستراتيجيات </a:t>
          </a:r>
          <a:r>
            <a:rPr lang="ar-JO" sz="2400" i="1" dirty="0" smtClean="0">
              <a:solidFill>
                <a:srgbClr val="FF0000"/>
              </a:solidFill>
            </a:rPr>
            <a:t>المناصرة </a:t>
          </a:r>
          <a:r>
            <a:rPr lang="ar-JO" sz="2400" i="1" dirty="0" smtClean="0">
              <a:solidFill>
                <a:schemeClr val="tx1"/>
              </a:solidFill>
            </a:rPr>
            <a:t>للمطالبة بحق الوصول للتعليم الجيد بأمان في أ) حالات الطوارئ الناشئة عن الطبيعة أو البشر، </a:t>
          </a:r>
          <a:r>
            <a:rPr lang="ar-JO" sz="2400" i="1" u="sng" dirty="0" smtClean="0">
              <a:solidFill>
                <a:schemeClr val="tx1"/>
              </a:solidFill>
            </a:rPr>
            <a:t>أو</a:t>
          </a:r>
          <a:r>
            <a:rPr lang="ar-JO" sz="2400" i="1" dirty="0" smtClean="0">
              <a:solidFill>
                <a:schemeClr val="tx1"/>
              </a:solidFill>
            </a:rPr>
            <a:t> ب) النزاعات المسلحة</a:t>
          </a:r>
          <a:endParaRPr lang="en-GB" sz="2400" dirty="0">
            <a:solidFill>
              <a:schemeClr val="tx1"/>
            </a:solidFill>
          </a:endParaRPr>
        </a:p>
      </dgm:t>
    </dgm:pt>
    <dgm:pt modelId="{8D49720C-FA20-4683-9F67-7993A44FE057}" type="parTrans" cxnId="{E1D89063-44AE-4ADF-A050-3584D2A6167F}">
      <dgm:prSet/>
      <dgm:spPr/>
      <dgm:t>
        <a:bodyPr/>
        <a:lstStyle/>
        <a:p>
          <a:endParaRPr lang="en-GB"/>
        </a:p>
      </dgm:t>
    </dgm:pt>
    <dgm:pt modelId="{BD777345-544C-407D-8214-EA6B6674E62E}" type="sibTrans" cxnId="{E1D89063-44AE-4ADF-A050-3584D2A6167F}">
      <dgm:prSet/>
      <dgm:spPr/>
      <dgm:t>
        <a:bodyPr/>
        <a:lstStyle/>
        <a:p>
          <a:endParaRPr lang="en-GB"/>
        </a:p>
      </dgm:t>
    </dgm:pt>
    <dgm:pt modelId="{4A376890-598E-4ED3-B405-D113281B0B08}">
      <dgm:prSet phldrT="[Text]"/>
      <dgm:spPr/>
      <dgm:t>
        <a:bodyPr/>
        <a:lstStyle/>
        <a:p>
          <a:pPr algn="r" rtl="1"/>
          <a:r>
            <a:rPr lang="ar-JO" dirty="0" err="1" smtClean="0"/>
            <a:t>1 </a:t>
          </a:r>
          <a:r>
            <a:rPr lang="ar-JO" dirty="0" smtClean="0"/>
            <a:t>– تحديد واحدة من المجموعات </a:t>
          </a:r>
          <a:r>
            <a:rPr lang="ar-JO" dirty="0" err="1" smtClean="0"/>
            <a:t>المهمشة</a:t>
          </a:r>
          <a:r>
            <a:rPr lang="ar-JO" dirty="0" smtClean="0"/>
            <a:t>/ المتأثرة في مرحلة محددة من حالات الطوارئ</a:t>
          </a:r>
          <a:endParaRPr lang="en-GB" dirty="0"/>
        </a:p>
      </dgm:t>
    </dgm:pt>
    <dgm:pt modelId="{6F7DD76F-3F8E-4936-82CA-BE3C1C2F967A}" type="parTrans" cxnId="{4CF8BE84-AA2B-44D3-A0EE-4F381EFB8C1A}">
      <dgm:prSet/>
      <dgm:spPr/>
      <dgm:t>
        <a:bodyPr/>
        <a:lstStyle/>
        <a:p>
          <a:endParaRPr lang="en-GB"/>
        </a:p>
      </dgm:t>
    </dgm:pt>
    <dgm:pt modelId="{F25EFC8B-2555-4469-AD32-FBD1DBCB66E9}" type="sibTrans" cxnId="{4CF8BE84-AA2B-44D3-A0EE-4F381EFB8C1A}">
      <dgm:prSet/>
      <dgm:spPr/>
      <dgm:t>
        <a:bodyPr/>
        <a:lstStyle/>
        <a:p>
          <a:endParaRPr lang="en-GB"/>
        </a:p>
      </dgm:t>
    </dgm:pt>
    <dgm:pt modelId="{7CE15398-D252-42DA-AFD4-8D2EA8E70206}">
      <dgm:prSet phldrT="[Text]"/>
      <dgm:spPr/>
      <dgm:t>
        <a:bodyPr/>
        <a:lstStyle/>
        <a:p>
          <a:pPr algn="r" rtl="1"/>
          <a:r>
            <a:rPr lang="ar-JO" dirty="0" err="1" smtClean="0"/>
            <a:t>2 </a:t>
          </a:r>
          <a:r>
            <a:rPr lang="ar-JO" dirty="0" smtClean="0"/>
            <a:t>– ما هي انتهاكات حقوق الإنسان التي قد تكون هذه المجموعات ضحية لها؟</a:t>
          </a:r>
          <a:endParaRPr lang="en-GB" dirty="0"/>
        </a:p>
      </dgm:t>
    </dgm:pt>
    <dgm:pt modelId="{63AF9869-4907-4FF6-B2AE-F8B94565C708}" type="parTrans" cxnId="{9C8B418F-BE38-487D-A818-22BEAFCD5171}">
      <dgm:prSet/>
      <dgm:spPr/>
      <dgm:t>
        <a:bodyPr/>
        <a:lstStyle/>
        <a:p>
          <a:endParaRPr lang="en-GB"/>
        </a:p>
      </dgm:t>
    </dgm:pt>
    <dgm:pt modelId="{D2C290F5-2CD2-4283-B45B-01BCA2F8EB7C}" type="sibTrans" cxnId="{9C8B418F-BE38-487D-A818-22BEAFCD5171}">
      <dgm:prSet/>
      <dgm:spPr/>
      <dgm:t>
        <a:bodyPr/>
        <a:lstStyle/>
        <a:p>
          <a:endParaRPr lang="en-GB"/>
        </a:p>
      </dgm:t>
    </dgm:pt>
    <dgm:pt modelId="{17F69653-1543-4833-981A-AEEBF0BA072A}">
      <dgm:prSet phldrT="[Text]"/>
      <dgm:spPr/>
      <dgm:t>
        <a:bodyPr/>
        <a:lstStyle/>
        <a:p>
          <a:pPr algn="r" rtl="1"/>
          <a:r>
            <a:rPr lang="ar-JO" dirty="0" err="1" smtClean="0"/>
            <a:t>5 </a:t>
          </a:r>
          <a:r>
            <a:rPr lang="ar-JO" dirty="0" smtClean="0"/>
            <a:t>– ما هو دور مجموعة التعليم والجهات الأخرى في المساعدة بتحقيق </a:t>
          </a:r>
          <a:r>
            <a:rPr lang="ar-JO" dirty="0" err="1" smtClean="0"/>
            <a:t>مبدأ </a:t>
          </a:r>
          <a:r>
            <a:rPr lang="ar-JO" dirty="0" smtClean="0"/>
            <a:t>”عدم التسبب بالأذى </a:t>
          </a:r>
          <a:r>
            <a:rPr lang="ar-JO" dirty="0" err="1" smtClean="0"/>
            <a:t>لأحد“؟</a:t>
          </a:r>
          <a:endParaRPr lang="en-GB" dirty="0"/>
        </a:p>
      </dgm:t>
    </dgm:pt>
    <dgm:pt modelId="{8F88EA61-F729-47DF-8B1C-C0CA3415F543}" type="parTrans" cxnId="{A1B7A54D-BFF3-413E-8A7D-089FDAF5D152}">
      <dgm:prSet/>
      <dgm:spPr/>
      <dgm:t>
        <a:bodyPr/>
        <a:lstStyle/>
        <a:p>
          <a:endParaRPr lang="en-GB"/>
        </a:p>
      </dgm:t>
    </dgm:pt>
    <dgm:pt modelId="{1F54405E-A2BB-43D1-9ADA-FAFD24E72D80}" type="sibTrans" cxnId="{A1B7A54D-BFF3-413E-8A7D-089FDAF5D152}">
      <dgm:prSet/>
      <dgm:spPr/>
      <dgm:t>
        <a:bodyPr/>
        <a:lstStyle/>
        <a:p>
          <a:endParaRPr lang="en-GB"/>
        </a:p>
      </dgm:t>
    </dgm:pt>
    <dgm:pt modelId="{C6E19AC0-338F-4652-902D-0282CA49455D}">
      <dgm:prSet phldrT="[Text]"/>
      <dgm:spPr/>
      <dgm:t>
        <a:bodyPr/>
        <a:lstStyle/>
        <a:p>
          <a:pPr algn="r" rtl="1"/>
          <a:r>
            <a:rPr lang="ar-JO" dirty="0" err="1" smtClean="0"/>
            <a:t>3 </a:t>
          </a:r>
          <a:r>
            <a:rPr lang="ar-JO" dirty="0" smtClean="0"/>
            <a:t>– ما هي آليات </a:t>
          </a:r>
          <a:r>
            <a:rPr lang="ar-JO" dirty="0" err="1" smtClean="0"/>
            <a:t>المساءلة </a:t>
          </a:r>
          <a:r>
            <a:rPr lang="ar-JO" dirty="0" smtClean="0"/>
            <a:t>(قانونية/ غير قانونية، وطنية/ دولية) هل يمكن الوصول إليها؟</a:t>
          </a:r>
          <a:endParaRPr lang="en-GB" dirty="0"/>
        </a:p>
      </dgm:t>
    </dgm:pt>
    <dgm:pt modelId="{99332B2F-0916-4C2C-8C27-C39186C8C9FB}" type="parTrans" cxnId="{424D5DE1-B233-4E04-9709-AF0B6E0F331A}">
      <dgm:prSet/>
      <dgm:spPr/>
      <dgm:t>
        <a:bodyPr/>
        <a:lstStyle/>
        <a:p>
          <a:endParaRPr lang="en-GB"/>
        </a:p>
      </dgm:t>
    </dgm:pt>
    <dgm:pt modelId="{2BA67935-A860-415B-8BA6-4E91F6AE529B}" type="sibTrans" cxnId="{424D5DE1-B233-4E04-9709-AF0B6E0F331A}">
      <dgm:prSet/>
      <dgm:spPr/>
      <dgm:t>
        <a:bodyPr/>
        <a:lstStyle/>
        <a:p>
          <a:endParaRPr lang="en-GB"/>
        </a:p>
      </dgm:t>
    </dgm:pt>
    <dgm:pt modelId="{8221E110-FCBA-4C95-9B5F-6C8F1D4AE591}">
      <dgm:prSet phldrT="[Text]"/>
      <dgm:spPr/>
      <dgm:t>
        <a:bodyPr/>
        <a:lstStyle/>
        <a:p>
          <a:pPr algn="r" rtl="1"/>
          <a:r>
            <a:rPr lang="ar-JO" dirty="0" err="1" smtClean="0"/>
            <a:t>4 </a:t>
          </a:r>
          <a:r>
            <a:rPr lang="ar-JO" dirty="0" smtClean="0"/>
            <a:t>– ما هي الفرص والمخاطر التي تواجهها المجموعة؟</a:t>
          </a:r>
          <a:endParaRPr lang="en-GB" dirty="0"/>
        </a:p>
      </dgm:t>
    </dgm:pt>
    <dgm:pt modelId="{542BD30A-C27C-4782-870F-2BB984966CC2}" type="parTrans" cxnId="{5CCD6A67-D089-41C0-808D-04CC0E45111B}">
      <dgm:prSet/>
      <dgm:spPr/>
      <dgm:t>
        <a:bodyPr/>
        <a:lstStyle/>
        <a:p>
          <a:endParaRPr lang="en-GB"/>
        </a:p>
      </dgm:t>
    </dgm:pt>
    <dgm:pt modelId="{0B0B998D-36E4-436D-B1F7-CC0AC17CDAA7}" type="sibTrans" cxnId="{5CCD6A67-D089-41C0-808D-04CC0E45111B}">
      <dgm:prSet/>
      <dgm:spPr/>
      <dgm:t>
        <a:bodyPr/>
        <a:lstStyle/>
        <a:p>
          <a:endParaRPr lang="en-GB"/>
        </a:p>
      </dgm:t>
    </dgm:pt>
    <dgm:pt modelId="{92590A20-A212-4CD5-9453-262659D8B92C}" type="pres">
      <dgm:prSet presAssocID="{7266BDD2-FCED-443C-983F-100E715DA034}" presName="diagram" presStyleCnt="0">
        <dgm:presLayoutVars>
          <dgm:chPref val="1"/>
          <dgm:dir/>
          <dgm:animOne val="branch"/>
          <dgm:animLvl val="lvl"/>
          <dgm:resizeHandles/>
        </dgm:presLayoutVars>
      </dgm:prSet>
      <dgm:spPr/>
      <dgm:t>
        <a:bodyPr/>
        <a:lstStyle/>
        <a:p>
          <a:endParaRPr lang="en-GB"/>
        </a:p>
      </dgm:t>
    </dgm:pt>
    <dgm:pt modelId="{EE8C1044-30D6-4CE2-BC7C-AE13CC5A2D86}" type="pres">
      <dgm:prSet presAssocID="{BA2C5417-5C73-421B-8052-59BAC6FCDE1E}" presName="root" presStyleCnt="0"/>
      <dgm:spPr/>
    </dgm:pt>
    <dgm:pt modelId="{2F86A75F-D8F3-4A63-9951-E64A6E5AED43}" type="pres">
      <dgm:prSet presAssocID="{BA2C5417-5C73-421B-8052-59BAC6FCDE1E}" presName="rootComposite" presStyleCnt="0"/>
      <dgm:spPr/>
    </dgm:pt>
    <dgm:pt modelId="{0F1DDEAE-75EB-49BE-A73A-032DD07BED7D}" type="pres">
      <dgm:prSet presAssocID="{BA2C5417-5C73-421B-8052-59BAC6FCDE1E}" presName="rootText" presStyleLbl="node1" presStyleIdx="0" presStyleCnt="1" custScaleX="792263" custScaleY="283423"/>
      <dgm:spPr/>
      <dgm:t>
        <a:bodyPr/>
        <a:lstStyle/>
        <a:p>
          <a:endParaRPr lang="en-GB"/>
        </a:p>
      </dgm:t>
    </dgm:pt>
    <dgm:pt modelId="{07176EB6-FE5A-49F3-8C1C-2FD1AAB69241}" type="pres">
      <dgm:prSet presAssocID="{BA2C5417-5C73-421B-8052-59BAC6FCDE1E}" presName="rootConnector" presStyleLbl="node1" presStyleIdx="0" presStyleCnt="1"/>
      <dgm:spPr/>
      <dgm:t>
        <a:bodyPr/>
        <a:lstStyle/>
        <a:p>
          <a:endParaRPr lang="en-GB"/>
        </a:p>
      </dgm:t>
    </dgm:pt>
    <dgm:pt modelId="{4A753260-0A12-489F-AB67-73160EBABF7F}" type="pres">
      <dgm:prSet presAssocID="{BA2C5417-5C73-421B-8052-59BAC6FCDE1E}" presName="childShape" presStyleCnt="0"/>
      <dgm:spPr/>
    </dgm:pt>
    <dgm:pt modelId="{D523D7A7-C0EC-4B61-9575-7F7C105724E1}" type="pres">
      <dgm:prSet presAssocID="{6F7DD76F-3F8E-4936-82CA-BE3C1C2F967A}" presName="Name13" presStyleLbl="parChTrans1D2" presStyleIdx="0" presStyleCnt="5"/>
      <dgm:spPr/>
      <dgm:t>
        <a:bodyPr/>
        <a:lstStyle/>
        <a:p>
          <a:endParaRPr lang="en-GB"/>
        </a:p>
      </dgm:t>
    </dgm:pt>
    <dgm:pt modelId="{97859E2D-975D-49E2-8FA0-DBDE3B0521C1}" type="pres">
      <dgm:prSet presAssocID="{4A376890-598E-4ED3-B405-D113281B0B08}" presName="childText" presStyleLbl="bgAcc1" presStyleIdx="0" presStyleCnt="5" custScaleX="657799">
        <dgm:presLayoutVars>
          <dgm:bulletEnabled val="1"/>
        </dgm:presLayoutVars>
      </dgm:prSet>
      <dgm:spPr/>
      <dgm:t>
        <a:bodyPr/>
        <a:lstStyle/>
        <a:p>
          <a:endParaRPr lang="en-GB"/>
        </a:p>
      </dgm:t>
    </dgm:pt>
    <dgm:pt modelId="{A5C946DC-10E7-4C90-AB7A-1536CEADD10E}" type="pres">
      <dgm:prSet presAssocID="{63AF9869-4907-4FF6-B2AE-F8B94565C708}" presName="Name13" presStyleLbl="parChTrans1D2" presStyleIdx="1" presStyleCnt="5"/>
      <dgm:spPr/>
      <dgm:t>
        <a:bodyPr/>
        <a:lstStyle/>
        <a:p>
          <a:endParaRPr lang="en-GB"/>
        </a:p>
      </dgm:t>
    </dgm:pt>
    <dgm:pt modelId="{44919CFB-B9D0-4B7F-82D7-AC02CB594983}" type="pres">
      <dgm:prSet presAssocID="{7CE15398-D252-42DA-AFD4-8D2EA8E70206}" presName="childText" presStyleLbl="bgAcc1" presStyleIdx="1" presStyleCnt="5" custScaleX="657799" custScaleY="70702">
        <dgm:presLayoutVars>
          <dgm:bulletEnabled val="1"/>
        </dgm:presLayoutVars>
      </dgm:prSet>
      <dgm:spPr/>
      <dgm:t>
        <a:bodyPr/>
        <a:lstStyle/>
        <a:p>
          <a:endParaRPr lang="en-GB"/>
        </a:p>
      </dgm:t>
    </dgm:pt>
    <dgm:pt modelId="{D527593D-AF31-4B27-8493-3C49851BD934}" type="pres">
      <dgm:prSet presAssocID="{99332B2F-0916-4C2C-8C27-C39186C8C9FB}" presName="Name13" presStyleLbl="parChTrans1D2" presStyleIdx="2" presStyleCnt="5"/>
      <dgm:spPr/>
      <dgm:t>
        <a:bodyPr/>
        <a:lstStyle/>
        <a:p>
          <a:endParaRPr lang="en-GB"/>
        </a:p>
      </dgm:t>
    </dgm:pt>
    <dgm:pt modelId="{3331B567-D0E7-46F7-9337-4C3DB173539E}" type="pres">
      <dgm:prSet presAssocID="{C6E19AC0-338F-4652-902D-0282CA49455D}" presName="childText" presStyleLbl="bgAcc1" presStyleIdx="2" presStyleCnt="5" custScaleX="657799">
        <dgm:presLayoutVars>
          <dgm:bulletEnabled val="1"/>
        </dgm:presLayoutVars>
      </dgm:prSet>
      <dgm:spPr/>
      <dgm:t>
        <a:bodyPr/>
        <a:lstStyle/>
        <a:p>
          <a:endParaRPr lang="en-GB"/>
        </a:p>
      </dgm:t>
    </dgm:pt>
    <dgm:pt modelId="{45CBB6E9-1906-4E05-8B0A-62F44C76E16E}" type="pres">
      <dgm:prSet presAssocID="{542BD30A-C27C-4782-870F-2BB984966CC2}" presName="Name13" presStyleLbl="parChTrans1D2" presStyleIdx="3" presStyleCnt="5"/>
      <dgm:spPr/>
      <dgm:t>
        <a:bodyPr/>
        <a:lstStyle/>
        <a:p>
          <a:endParaRPr lang="en-GB"/>
        </a:p>
      </dgm:t>
    </dgm:pt>
    <dgm:pt modelId="{98F1C2A9-4310-434C-B1F5-B781260A860B}" type="pres">
      <dgm:prSet presAssocID="{8221E110-FCBA-4C95-9B5F-6C8F1D4AE591}" presName="childText" presStyleLbl="bgAcc1" presStyleIdx="3" presStyleCnt="5" custScaleX="657799" custScaleY="81494">
        <dgm:presLayoutVars>
          <dgm:bulletEnabled val="1"/>
        </dgm:presLayoutVars>
      </dgm:prSet>
      <dgm:spPr/>
      <dgm:t>
        <a:bodyPr/>
        <a:lstStyle/>
        <a:p>
          <a:endParaRPr lang="en-GB"/>
        </a:p>
      </dgm:t>
    </dgm:pt>
    <dgm:pt modelId="{2A751223-93F4-40D1-9CE9-D5CE0F89740D}" type="pres">
      <dgm:prSet presAssocID="{8F88EA61-F729-47DF-8B1C-C0CA3415F543}" presName="Name13" presStyleLbl="parChTrans1D2" presStyleIdx="4" presStyleCnt="5"/>
      <dgm:spPr/>
      <dgm:t>
        <a:bodyPr/>
        <a:lstStyle/>
        <a:p>
          <a:endParaRPr lang="en-GB"/>
        </a:p>
      </dgm:t>
    </dgm:pt>
    <dgm:pt modelId="{49AB77B3-9753-40B1-B66B-986302DD2DDE}" type="pres">
      <dgm:prSet presAssocID="{17F69653-1543-4833-981A-AEEBF0BA072A}" presName="childText" presStyleLbl="bgAcc1" presStyleIdx="4" presStyleCnt="5" custScaleX="657799" custScaleY="120513">
        <dgm:presLayoutVars>
          <dgm:bulletEnabled val="1"/>
        </dgm:presLayoutVars>
      </dgm:prSet>
      <dgm:spPr/>
      <dgm:t>
        <a:bodyPr/>
        <a:lstStyle/>
        <a:p>
          <a:endParaRPr lang="en-GB"/>
        </a:p>
      </dgm:t>
    </dgm:pt>
  </dgm:ptLst>
  <dgm:cxnLst>
    <dgm:cxn modelId="{F7FDAC12-E274-416F-BEF2-75745944B33B}" type="presOf" srcId="{BA2C5417-5C73-421B-8052-59BAC6FCDE1E}" destId="{0F1DDEAE-75EB-49BE-A73A-032DD07BED7D}" srcOrd="0" destOrd="0" presId="urn:microsoft.com/office/officeart/2005/8/layout/hierarchy3"/>
    <dgm:cxn modelId="{AB888BCA-20CE-417D-9DFC-D76B3D0FE78D}" type="presOf" srcId="{7266BDD2-FCED-443C-983F-100E715DA034}" destId="{92590A20-A212-4CD5-9453-262659D8B92C}" srcOrd="0" destOrd="0" presId="urn:microsoft.com/office/officeart/2005/8/layout/hierarchy3"/>
    <dgm:cxn modelId="{38DBECDC-1FD5-425B-ADF4-0F772AEAF228}" type="presOf" srcId="{542BD30A-C27C-4782-870F-2BB984966CC2}" destId="{45CBB6E9-1906-4E05-8B0A-62F44C76E16E}" srcOrd="0" destOrd="0" presId="urn:microsoft.com/office/officeart/2005/8/layout/hierarchy3"/>
    <dgm:cxn modelId="{41903812-6EDE-45D0-94CF-EA0F2F47435C}" type="presOf" srcId="{8F88EA61-F729-47DF-8B1C-C0CA3415F543}" destId="{2A751223-93F4-40D1-9CE9-D5CE0F89740D}" srcOrd="0" destOrd="0" presId="urn:microsoft.com/office/officeart/2005/8/layout/hierarchy3"/>
    <dgm:cxn modelId="{4CF8BE84-AA2B-44D3-A0EE-4F381EFB8C1A}" srcId="{BA2C5417-5C73-421B-8052-59BAC6FCDE1E}" destId="{4A376890-598E-4ED3-B405-D113281B0B08}" srcOrd="0" destOrd="0" parTransId="{6F7DD76F-3F8E-4936-82CA-BE3C1C2F967A}" sibTransId="{F25EFC8B-2555-4469-AD32-FBD1DBCB66E9}"/>
    <dgm:cxn modelId="{39E1ECA4-0AC8-4504-B394-FFB817228290}" type="presOf" srcId="{BA2C5417-5C73-421B-8052-59BAC6FCDE1E}" destId="{07176EB6-FE5A-49F3-8C1C-2FD1AAB69241}" srcOrd="1" destOrd="0" presId="urn:microsoft.com/office/officeart/2005/8/layout/hierarchy3"/>
    <dgm:cxn modelId="{A1B7A54D-BFF3-413E-8A7D-089FDAF5D152}" srcId="{BA2C5417-5C73-421B-8052-59BAC6FCDE1E}" destId="{17F69653-1543-4833-981A-AEEBF0BA072A}" srcOrd="4" destOrd="0" parTransId="{8F88EA61-F729-47DF-8B1C-C0CA3415F543}" sibTransId="{1F54405E-A2BB-43D1-9ADA-FAFD24E72D80}"/>
    <dgm:cxn modelId="{31325FDB-3249-47D0-B93A-9AD13D1E450D}" type="presOf" srcId="{17F69653-1543-4833-981A-AEEBF0BA072A}" destId="{49AB77B3-9753-40B1-B66B-986302DD2DDE}" srcOrd="0" destOrd="0" presId="urn:microsoft.com/office/officeart/2005/8/layout/hierarchy3"/>
    <dgm:cxn modelId="{9C8B418F-BE38-487D-A818-22BEAFCD5171}" srcId="{BA2C5417-5C73-421B-8052-59BAC6FCDE1E}" destId="{7CE15398-D252-42DA-AFD4-8D2EA8E70206}" srcOrd="1" destOrd="0" parTransId="{63AF9869-4907-4FF6-B2AE-F8B94565C708}" sibTransId="{D2C290F5-2CD2-4283-B45B-01BCA2F8EB7C}"/>
    <dgm:cxn modelId="{BF999113-2EA3-48C0-9C4C-95663BD708F0}" type="presOf" srcId="{63AF9869-4907-4FF6-B2AE-F8B94565C708}" destId="{A5C946DC-10E7-4C90-AB7A-1536CEADD10E}" srcOrd="0" destOrd="0" presId="urn:microsoft.com/office/officeart/2005/8/layout/hierarchy3"/>
    <dgm:cxn modelId="{5CCD6A67-D089-41C0-808D-04CC0E45111B}" srcId="{BA2C5417-5C73-421B-8052-59BAC6FCDE1E}" destId="{8221E110-FCBA-4C95-9B5F-6C8F1D4AE591}" srcOrd="3" destOrd="0" parTransId="{542BD30A-C27C-4782-870F-2BB984966CC2}" sibTransId="{0B0B998D-36E4-436D-B1F7-CC0AC17CDAA7}"/>
    <dgm:cxn modelId="{9DAE08A6-05CE-4624-B1FF-175A329B05BF}" type="presOf" srcId="{4A376890-598E-4ED3-B405-D113281B0B08}" destId="{97859E2D-975D-49E2-8FA0-DBDE3B0521C1}" srcOrd="0" destOrd="0" presId="urn:microsoft.com/office/officeart/2005/8/layout/hierarchy3"/>
    <dgm:cxn modelId="{9797D8C8-011D-4655-8EB2-54095A7C8897}" type="presOf" srcId="{C6E19AC0-338F-4652-902D-0282CA49455D}" destId="{3331B567-D0E7-46F7-9337-4C3DB173539E}" srcOrd="0" destOrd="0" presId="urn:microsoft.com/office/officeart/2005/8/layout/hierarchy3"/>
    <dgm:cxn modelId="{382124A1-625E-425C-B4FC-33D5B57F4883}" type="presOf" srcId="{7CE15398-D252-42DA-AFD4-8D2EA8E70206}" destId="{44919CFB-B9D0-4B7F-82D7-AC02CB594983}" srcOrd="0" destOrd="0" presId="urn:microsoft.com/office/officeart/2005/8/layout/hierarchy3"/>
    <dgm:cxn modelId="{E2810F40-9821-434C-A877-B14E18B82295}" type="presOf" srcId="{99332B2F-0916-4C2C-8C27-C39186C8C9FB}" destId="{D527593D-AF31-4B27-8493-3C49851BD934}" srcOrd="0" destOrd="0" presId="urn:microsoft.com/office/officeart/2005/8/layout/hierarchy3"/>
    <dgm:cxn modelId="{424D5DE1-B233-4E04-9709-AF0B6E0F331A}" srcId="{BA2C5417-5C73-421B-8052-59BAC6FCDE1E}" destId="{C6E19AC0-338F-4652-902D-0282CA49455D}" srcOrd="2" destOrd="0" parTransId="{99332B2F-0916-4C2C-8C27-C39186C8C9FB}" sibTransId="{2BA67935-A860-415B-8BA6-4E91F6AE529B}"/>
    <dgm:cxn modelId="{E23A861F-463A-42B1-B5B6-02D5B38780FA}" type="presOf" srcId="{6F7DD76F-3F8E-4936-82CA-BE3C1C2F967A}" destId="{D523D7A7-C0EC-4B61-9575-7F7C105724E1}" srcOrd="0" destOrd="0" presId="urn:microsoft.com/office/officeart/2005/8/layout/hierarchy3"/>
    <dgm:cxn modelId="{E1D89063-44AE-4ADF-A050-3584D2A6167F}" srcId="{7266BDD2-FCED-443C-983F-100E715DA034}" destId="{BA2C5417-5C73-421B-8052-59BAC6FCDE1E}" srcOrd="0" destOrd="0" parTransId="{8D49720C-FA20-4683-9F67-7993A44FE057}" sibTransId="{BD777345-544C-407D-8214-EA6B6674E62E}"/>
    <dgm:cxn modelId="{1534DF11-ACE2-4912-8CD0-DA52767FE547}" type="presOf" srcId="{8221E110-FCBA-4C95-9B5F-6C8F1D4AE591}" destId="{98F1C2A9-4310-434C-B1F5-B781260A860B}" srcOrd="0" destOrd="0" presId="urn:microsoft.com/office/officeart/2005/8/layout/hierarchy3"/>
    <dgm:cxn modelId="{4E400487-E64E-4706-A0AC-BD3CDBD8E6D0}" type="presParOf" srcId="{92590A20-A212-4CD5-9453-262659D8B92C}" destId="{EE8C1044-30D6-4CE2-BC7C-AE13CC5A2D86}" srcOrd="0" destOrd="0" presId="urn:microsoft.com/office/officeart/2005/8/layout/hierarchy3"/>
    <dgm:cxn modelId="{7515B028-4B50-49E9-989B-61A5733D8608}" type="presParOf" srcId="{EE8C1044-30D6-4CE2-BC7C-AE13CC5A2D86}" destId="{2F86A75F-D8F3-4A63-9951-E64A6E5AED43}" srcOrd="0" destOrd="0" presId="urn:microsoft.com/office/officeart/2005/8/layout/hierarchy3"/>
    <dgm:cxn modelId="{09B0F4B1-517C-486C-A9F4-4CA0928398C1}" type="presParOf" srcId="{2F86A75F-D8F3-4A63-9951-E64A6E5AED43}" destId="{0F1DDEAE-75EB-49BE-A73A-032DD07BED7D}" srcOrd="0" destOrd="0" presId="urn:microsoft.com/office/officeart/2005/8/layout/hierarchy3"/>
    <dgm:cxn modelId="{F17F43F0-4885-481B-A681-9C9393B86CE2}" type="presParOf" srcId="{2F86A75F-D8F3-4A63-9951-E64A6E5AED43}" destId="{07176EB6-FE5A-49F3-8C1C-2FD1AAB69241}" srcOrd="1" destOrd="0" presId="urn:microsoft.com/office/officeart/2005/8/layout/hierarchy3"/>
    <dgm:cxn modelId="{36B24D30-A22D-4F2C-8EF3-6DF1C1BDAB95}" type="presParOf" srcId="{EE8C1044-30D6-4CE2-BC7C-AE13CC5A2D86}" destId="{4A753260-0A12-489F-AB67-73160EBABF7F}" srcOrd="1" destOrd="0" presId="urn:microsoft.com/office/officeart/2005/8/layout/hierarchy3"/>
    <dgm:cxn modelId="{F984D581-BC42-4B13-9C30-48711A36F299}" type="presParOf" srcId="{4A753260-0A12-489F-AB67-73160EBABF7F}" destId="{D523D7A7-C0EC-4B61-9575-7F7C105724E1}" srcOrd="0" destOrd="0" presId="urn:microsoft.com/office/officeart/2005/8/layout/hierarchy3"/>
    <dgm:cxn modelId="{EACF786F-8549-42A9-85DF-87DDB20E2BBF}" type="presParOf" srcId="{4A753260-0A12-489F-AB67-73160EBABF7F}" destId="{97859E2D-975D-49E2-8FA0-DBDE3B0521C1}" srcOrd="1" destOrd="0" presId="urn:microsoft.com/office/officeart/2005/8/layout/hierarchy3"/>
    <dgm:cxn modelId="{3B8463ED-E6E6-4CFF-B8B2-63BC58FCCE12}" type="presParOf" srcId="{4A753260-0A12-489F-AB67-73160EBABF7F}" destId="{A5C946DC-10E7-4C90-AB7A-1536CEADD10E}" srcOrd="2" destOrd="0" presId="urn:microsoft.com/office/officeart/2005/8/layout/hierarchy3"/>
    <dgm:cxn modelId="{378A6644-41B8-44A8-83EF-DAD211B14C8C}" type="presParOf" srcId="{4A753260-0A12-489F-AB67-73160EBABF7F}" destId="{44919CFB-B9D0-4B7F-82D7-AC02CB594983}" srcOrd="3" destOrd="0" presId="urn:microsoft.com/office/officeart/2005/8/layout/hierarchy3"/>
    <dgm:cxn modelId="{90D99E44-5C22-4DCC-838B-D8A3DC59571F}" type="presParOf" srcId="{4A753260-0A12-489F-AB67-73160EBABF7F}" destId="{D527593D-AF31-4B27-8493-3C49851BD934}" srcOrd="4" destOrd="0" presId="urn:microsoft.com/office/officeart/2005/8/layout/hierarchy3"/>
    <dgm:cxn modelId="{497193C9-C60E-4189-B473-757FEC9330B3}" type="presParOf" srcId="{4A753260-0A12-489F-AB67-73160EBABF7F}" destId="{3331B567-D0E7-46F7-9337-4C3DB173539E}" srcOrd="5" destOrd="0" presId="urn:microsoft.com/office/officeart/2005/8/layout/hierarchy3"/>
    <dgm:cxn modelId="{DB94EFED-8930-46D5-A5F9-6DC854D9A672}" type="presParOf" srcId="{4A753260-0A12-489F-AB67-73160EBABF7F}" destId="{45CBB6E9-1906-4E05-8B0A-62F44C76E16E}" srcOrd="6" destOrd="0" presId="urn:microsoft.com/office/officeart/2005/8/layout/hierarchy3"/>
    <dgm:cxn modelId="{E97B0A4D-51E3-4EEF-9212-98F125EC64F7}" type="presParOf" srcId="{4A753260-0A12-489F-AB67-73160EBABF7F}" destId="{98F1C2A9-4310-434C-B1F5-B781260A860B}" srcOrd="7" destOrd="0" presId="urn:microsoft.com/office/officeart/2005/8/layout/hierarchy3"/>
    <dgm:cxn modelId="{76A217AD-E049-406F-BD12-E12DCB255724}" type="presParOf" srcId="{4A753260-0A12-489F-AB67-73160EBABF7F}" destId="{2A751223-93F4-40D1-9CE9-D5CE0F89740D}" srcOrd="8" destOrd="0" presId="urn:microsoft.com/office/officeart/2005/8/layout/hierarchy3"/>
    <dgm:cxn modelId="{748F1B8F-2D60-4F27-81B4-97FB342A2484}" type="presParOf" srcId="{4A753260-0A12-489F-AB67-73160EBABF7F}" destId="{49AB77B3-9753-40B1-B66B-986302DD2DDE}" srcOrd="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03931BB-9189-41E7-822F-9E8ACF78AF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787BDDC4-A6C1-4D6A-A398-179B1C913535}">
      <dgm:prSet/>
      <dgm:spPr/>
      <dgm:t>
        <a:bodyPr/>
        <a:lstStyle/>
        <a:p>
          <a:pPr algn="r" rtl="0"/>
          <a:r>
            <a:rPr lang="ar-JO" b="1" dirty="0" smtClean="0">
              <a:solidFill>
                <a:srgbClr val="002060"/>
              </a:solidFill>
            </a:rPr>
            <a:t>حقوق الإنسان على سبيل الذكر لا </a:t>
          </a:r>
          <a:r>
            <a:rPr lang="ar-JO" b="1" dirty="0" err="1" smtClean="0">
              <a:solidFill>
                <a:srgbClr val="002060"/>
              </a:solidFill>
            </a:rPr>
            <a:t>الحصر:</a:t>
          </a:r>
          <a:r>
            <a:rPr lang="ar-JO" b="1" dirty="0" smtClean="0">
              <a:solidFill>
                <a:srgbClr val="002060"/>
              </a:solidFill>
            </a:rPr>
            <a:t> </a:t>
          </a:r>
          <a:endParaRPr lang="en-GB" dirty="0">
            <a:solidFill>
              <a:srgbClr val="002060"/>
            </a:solidFill>
          </a:endParaRPr>
        </a:p>
      </dgm:t>
    </dgm:pt>
    <dgm:pt modelId="{985898B9-E663-461A-9056-B22975E14826}" type="parTrans" cxnId="{AF938028-8ADE-4931-8212-092549E89AB3}">
      <dgm:prSet/>
      <dgm:spPr/>
      <dgm:t>
        <a:bodyPr/>
        <a:lstStyle/>
        <a:p>
          <a:endParaRPr lang="en-GB"/>
        </a:p>
      </dgm:t>
    </dgm:pt>
    <dgm:pt modelId="{730C6C8A-9DCB-4F92-BA67-B02C867173C2}" type="sibTrans" cxnId="{AF938028-8ADE-4931-8212-092549E89AB3}">
      <dgm:prSet/>
      <dgm:spPr/>
      <dgm:t>
        <a:bodyPr/>
        <a:lstStyle/>
        <a:p>
          <a:endParaRPr lang="en-GB"/>
        </a:p>
      </dgm:t>
    </dgm:pt>
    <dgm:pt modelId="{7DFD7A0E-C861-4EF6-930C-B7D451BCEE3F}">
      <dgm:prSet custT="1"/>
      <dgm:spPr/>
      <dgm:t>
        <a:bodyPr/>
        <a:lstStyle/>
        <a:p>
          <a:pPr algn="r" rtl="1"/>
          <a:r>
            <a:rPr lang="ar-JO" sz="2000" dirty="0" smtClean="0">
              <a:solidFill>
                <a:srgbClr val="002060"/>
              </a:solidFill>
            </a:rPr>
            <a:t>- ليست غاية بحد </a:t>
          </a:r>
          <a:r>
            <a:rPr lang="ar-JO" sz="2000" dirty="0" err="1" smtClean="0">
              <a:solidFill>
                <a:srgbClr val="002060"/>
              </a:solidFill>
            </a:rPr>
            <a:t>ذاتها </a:t>
          </a:r>
          <a:r>
            <a:rPr lang="ar-JO" sz="2000" dirty="0" smtClean="0">
              <a:solidFill>
                <a:srgbClr val="002060"/>
              </a:solidFill>
            </a:rPr>
            <a:t>، وإنما هي وسيلة للعيش بكرامة</a:t>
          </a:r>
          <a:endParaRPr lang="en-GB" sz="2000" dirty="0">
            <a:solidFill>
              <a:srgbClr val="002060"/>
            </a:solidFill>
          </a:endParaRPr>
        </a:p>
      </dgm:t>
    </dgm:pt>
    <dgm:pt modelId="{D4BF25F3-FC7B-41C4-A586-930C6319EE1D}" type="parTrans" cxnId="{4BD0B76C-2113-406E-9967-740BA2F72C99}">
      <dgm:prSet/>
      <dgm:spPr/>
      <dgm:t>
        <a:bodyPr/>
        <a:lstStyle/>
        <a:p>
          <a:endParaRPr lang="en-GB"/>
        </a:p>
      </dgm:t>
    </dgm:pt>
    <dgm:pt modelId="{02777EFC-318A-4C4C-B7B1-2A45A3D9FF16}" type="sibTrans" cxnId="{4BD0B76C-2113-406E-9967-740BA2F72C99}">
      <dgm:prSet/>
      <dgm:spPr/>
      <dgm:t>
        <a:bodyPr/>
        <a:lstStyle/>
        <a:p>
          <a:endParaRPr lang="en-GB"/>
        </a:p>
      </dgm:t>
    </dgm:pt>
    <dgm:pt modelId="{16C9C268-DE89-4A07-B936-DC1C10D47C77}">
      <dgm:prSet custT="1"/>
      <dgm:spPr/>
      <dgm:t>
        <a:bodyPr/>
        <a:lstStyle/>
        <a:p>
          <a:pPr algn="r" rtl="1"/>
          <a:r>
            <a:rPr lang="ar-JO" sz="2000" dirty="0" smtClean="0">
              <a:solidFill>
                <a:srgbClr val="002060"/>
              </a:solidFill>
            </a:rPr>
            <a:t>- الحق في الحياة، عدم التمييز، الحماية، المشاركة، </a:t>
          </a:r>
          <a:r>
            <a:rPr lang="ar-JO" sz="2000" dirty="0" err="1" smtClean="0">
              <a:solidFill>
                <a:srgbClr val="002060"/>
              </a:solidFill>
            </a:rPr>
            <a:t>و</a:t>
          </a:r>
          <a:r>
            <a:rPr lang="ar-JO" sz="2000" b="1" dirty="0" err="1" smtClean="0">
              <a:solidFill>
                <a:srgbClr val="002060"/>
              </a:solidFill>
            </a:rPr>
            <a:t>التعليم.</a:t>
          </a:r>
          <a:r>
            <a:rPr lang="ar-JO" sz="2000" b="1" dirty="0" smtClean="0">
              <a:solidFill>
                <a:srgbClr val="002060"/>
              </a:solidFill>
            </a:rPr>
            <a:t> </a:t>
          </a:r>
          <a:r>
            <a:rPr lang="ar-JO" sz="2000" b="0" dirty="0" smtClean="0">
              <a:solidFill>
                <a:srgbClr val="002060"/>
              </a:solidFill>
            </a:rPr>
            <a:t>والتعليم هو حق</a:t>
          </a:r>
          <a:r>
            <a:rPr lang="ar-JO" sz="2000" b="1" dirty="0" smtClean="0">
              <a:solidFill>
                <a:srgbClr val="002060"/>
              </a:solidFill>
            </a:rPr>
            <a:t> </a:t>
          </a:r>
          <a:r>
            <a:rPr lang="ar-JO" sz="2000" b="0" dirty="0" smtClean="0">
              <a:solidFill>
                <a:srgbClr val="002060"/>
              </a:solidFill>
            </a:rPr>
            <a:t>بحد ذاته وهو أيضا حق يضمن </a:t>
          </a:r>
          <a:r>
            <a:rPr lang="ar-JO" sz="2000" b="0" dirty="0" err="1" smtClean="0">
              <a:solidFill>
                <a:srgbClr val="002060"/>
              </a:solidFill>
            </a:rPr>
            <a:t>التمكين </a:t>
          </a:r>
          <a:r>
            <a:rPr lang="ar-JO" sz="2000" b="0" dirty="0" smtClean="0">
              <a:solidFill>
                <a:srgbClr val="002060"/>
              </a:solidFill>
            </a:rPr>
            <a:t>(ويعزز الحقوق الأخرى</a:t>
          </a:r>
          <a:r>
            <a:rPr lang="ar-JO" sz="2000" b="0" dirty="0" err="1" smtClean="0">
              <a:solidFill>
                <a:srgbClr val="002060"/>
              </a:solidFill>
            </a:rPr>
            <a:t>)</a:t>
          </a:r>
          <a:endParaRPr lang="en-GB" sz="2000" dirty="0">
            <a:solidFill>
              <a:srgbClr val="002060"/>
            </a:solidFill>
          </a:endParaRPr>
        </a:p>
      </dgm:t>
    </dgm:pt>
    <dgm:pt modelId="{D0A990EC-E9FC-4F25-B37E-4E05F8FCCFFD}" type="parTrans" cxnId="{F355B8BB-7E11-469A-B9C2-3638645A1A47}">
      <dgm:prSet/>
      <dgm:spPr/>
      <dgm:t>
        <a:bodyPr/>
        <a:lstStyle/>
        <a:p>
          <a:endParaRPr lang="en-GB"/>
        </a:p>
      </dgm:t>
    </dgm:pt>
    <dgm:pt modelId="{F306480D-2518-4AF4-827A-0DAC208CA719}" type="sibTrans" cxnId="{F355B8BB-7E11-469A-B9C2-3638645A1A47}">
      <dgm:prSet/>
      <dgm:spPr/>
      <dgm:t>
        <a:bodyPr/>
        <a:lstStyle/>
        <a:p>
          <a:endParaRPr lang="en-GB"/>
        </a:p>
      </dgm:t>
    </dgm:pt>
    <dgm:pt modelId="{5A17DC8E-5896-496E-A3DF-58A69677AC27}">
      <dgm:prSet custT="1"/>
      <dgm:spPr/>
      <dgm:t>
        <a:bodyPr/>
        <a:lstStyle/>
        <a:p>
          <a:pPr algn="r" rtl="1"/>
          <a:r>
            <a:rPr lang="ar-JO" sz="2000" dirty="0" smtClean="0">
              <a:solidFill>
                <a:srgbClr val="002060"/>
              </a:solidFill>
            </a:rPr>
            <a:t>- علاقة رئيسية بين الالتزامات والاستحقاقات، وبين الجهات </a:t>
          </a:r>
          <a:r>
            <a:rPr lang="ar-JO" sz="2000" dirty="0" err="1" smtClean="0">
              <a:solidFill>
                <a:srgbClr val="002060"/>
              </a:solidFill>
            </a:rPr>
            <a:t>المسؤولة</a:t>
          </a:r>
          <a:r>
            <a:rPr lang="ar-JO" sz="2000" dirty="0" smtClean="0">
              <a:solidFill>
                <a:srgbClr val="002060"/>
              </a:solidFill>
            </a:rPr>
            <a:t> وأصحاب الحقوق</a:t>
          </a:r>
          <a:endParaRPr lang="en-GB" sz="2000" dirty="0">
            <a:solidFill>
              <a:srgbClr val="002060"/>
            </a:solidFill>
          </a:endParaRPr>
        </a:p>
      </dgm:t>
    </dgm:pt>
    <dgm:pt modelId="{AABEB275-93AD-427F-824F-40FCAA0E1FF9}" type="parTrans" cxnId="{0A1F82E2-C8F2-4DC8-B633-54F33E4C4011}">
      <dgm:prSet/>
      <dgm:spPr/>
      <dgm:t>
        <a:bodyPr/>
        <a:lstStyle/>
        <a:p>
          <a:endParaRPr lang="en-GB"/>
        </a:p>
      </dgm:t>
    </dgm:pt>
    <dgm:pt modelId="{058AB703-7E30-45A2-B28C-821BF092DB57}" type="sibTrans" cxnId="{0A1F82E2-C8F2-4DC8-B633-54F33E4C4011}">
      <dgm:prSet/>
      <dgm:spPr/>
      <dgm:t>
        <a:bodyPr/>
        <a:lstStyle/>
        <a:p>
          <a:endParaRPr lang="en-GB"/>
        </a:p>
      </dgm:t>
    </dgm:pt>
    <dgm:pt modelId="{DE0B9FB1-5767-48C7-9A41-C7B23710B6A4}">
      <dgm:prSet custT="1"/>
      <dgm:spPr/>
      <dgm:t>
        <a:bodyPr/>
        <a:lstStyle/>
        <a:p>
          <a:pPr algn="r" rtl="1"/>
          <a:r>
            <a:rPr lang="ar-JO" sz="2000" dirty="0" smtClean="0">
              <a:solidFill>
                <a:srgbClr val="002060"/>
              </a:solidFill>
            </a:rPr>
            <a:t>- الاستحقاقات القانونية الملزمة، والواردة في التشريعات المحلية والدولية</a:t>
          </a:r>
          <a:endParaRPr lang="en-GB" sz="2000" dirty="0">
            <a:solidFill>
              <a:srgbClr val="002060"/>
            </a:solidFill>
          </a:endParaRPr>
        </a:p>
      </dgm:t>
    </dgm:pt>
    <dgm:pt modelId="{A5CD5735-C594-4C8B-94DC-F5BDDAE988F4}" type="parTrans" cxnId="{2E9FDDF5-3713-4175-8502-BCE52672DE90}">
      <dgm:prSet/>
      <dgm:spPr/>
      <dgm:t>
        <a:bodyPr/>
        <a:lstStyle/>
        <a:p>
          <a:endParaRPr lang="en-GB"/>
        </a:p>
      </dgm:t>
    </dgm:pt>
    <dgm:pt modelId="{7127C257-F1D3-420E-A51F-6F987582DFF4}" type="sibTrans" cxnId="{2E9FDDF5-3713-4175-8502-BCE52672DE90}">
      <dgm:prSet/>
      <dgm:spPr/>
      <dgm:t>
        <a:bodyPr/>
        <a:lstStyle/>
        <a:p>
          <a:endParaRPr lang="en-GB"/>
        </a:p>
      </dgm:t>
    </dgm:pt>
    <dgm:pt modelId="{80A5A438-4003-4041-8FD9-FE10DF1215AF}">
      <dgm:prSet custT="1"/>
      <dgm:spPr/>
      <dgm:t>
        <a:bodyPr/>
        <a:lstStyle/>
        <a:p>
          <a:pPr algn="r" rtl="1"/>
          <a:r>
            <a:rPr lang="ar-JO" sz="2000" dirty="0" smtClean="0">
              <a:solidFill>
                <a:srgbClr val="002060"/>
              </a:solidFill>
            </a:rPr>
            <a:t>- حقوق مباشرة ومترابطة، ولكن بعضها يمكن أن يؤجل أحيانا في حالات </a:t>
          </a:r>
          <a:r>
            <a:rPr lang="ar-JO" sz="2000" dirty="0" err="1" smtClean="0">
              <a:solidFill>
                <a:srgbClr val="002060"/>
              </a:solidFill>
            </a:rPr>
            <a:t>الطوارئ </a:t>
          </a:r>
          <a:r>
            <a:rPr lang="ar-JO" sz="2000" dirty="0" smtClean="0">
              <a:solidFill>
                <a:srgbClr val="002060"/>
              </a:solidFill>
            </a:rPr>
            <a:t>(لكن التعليم ليس من ضمن الحقوق التي يمكن أن تؤجل</a:t>
          </a:r>
          <a:r>
            <a:rPr lang="ar-JO" sz="2000" dirty="0" err="1" smtClean="0">
              <a:solidFill>
                <a:srgbClr val="002060"/>
              </a:solidFill>
            </a:rPr>
            <a:t>)</a:t>
          </a:r>
          <a:endParaRPr lang="en-GB" sz="2000" dirty="0">
            <a:solidFill>
              <a:srgbClr val="002060"/>
            </a:solidFill>
          </a:endParaRPr>
        </a:p>
      </dgm:t>
    </dgm:pt>
    <dgm:pt modelId="{DF6B04A6-2E31-458F-A759-28289D3E2ED1}" type="parTrans" cxnId="{F2D870F2-2E5D-464D-9641-ADED87F3FD40}">
      <dgm:prSet/>
      <dgm:spPr/>
      <dgm:t>
        <a:bodyPr/>
        <a:lstStyle/>
        <a:p>
          <a:endParaRPr lang="en-GB"/>
        </a:p>
      </dgm:t>
    </dgm:pt>
    <dgm:pt modelId="{CCE0FAD3-B1F1-4723-ACE2-E9AF0978BDD7}" type="sibTrans" cxnId="{F2D870F2-2E5D-464D-9641-ADED87F3FD40}">
      <dgm:prSet/>
      <dgm:spPr/>
      <dgm:t>
        <a:bodyPr/>
        <a:lstStyle/>
        <a:p>
          <a:endParaRPr lang="en-GB"/>
        </a:p>
      </dgm:t>
    </dgm:pt>
    <dgm:pt modelId="{179A856A-9D12-4BEB-8B3B-E4F2C05BB19E}">
      <dgm:prSet custT="1"/>
      <dgm:spPr/>
      <dgm:t>
        <a:bodyPr/>
        <a:lstStyle/>
        <a:p>
          <a:pPr algn="r" rtl="1"/>
          <a:r>
            <a:rPr lang="ar-JO" sz="2000" dirty="0" smtClean="0">
              <a:solidFill>
                <a:srgbClr val="002060"/>
              </a:solidFill>
            </a:rPr>
            <a:t>- تم دمج حقوق الإنسان في نسخة عام 2010 من الحد الأدنى من معايير </a:t>
          </a:r>
          <a:r>
            <a:rPr lang="ar-JO" sz="2000" dirty="0" err="1" smtClean="0">
              <a:solidFill>
                <a:srgbClr val="002060"/>
              </a:solidFill>
            </a:rPr>
            <a:t>الآيني</a:t>
          </a:r>
          <a:r>
            <a:rPr lang="ar-JO" sz="2000" dirty="0" smtClean="0">
              <a:solidFill>
                <a:srgbClr val="002060"/>
              </a:solidFill>
            </a:rPr>
            <a:t> والمواد الأخرى التي أنتجتها </a:t>
          </a:r>
          <a:r>
            <a:rPr lang="ar-JO" sz="2000" dirty="0" err="1" smtClean="0">
              <a:solidFill>
                <a:srgbClr val="002060"/>
              </a:solidFill>
            </a:rPr>
            <a:t>الآيني</a:t>
          </a:r>
          <a:r>
            <a:rPr lang="ar-JO" sz="2000" dirty="0" smtClean="0">
              <a:solidFill>
                <a:srgbClr val="002060"/>
              </a:solidFill>
            </a:rPr>
            <a:t> ومجموعة التعليم</a:t>
          </a:r>
          <a:endParaRPr lang="en-GB" sz="2000" dirty="0">
            <a:solidFill>
              <a:srgbClr val="002060"/>
            </a:solidFill>
          </a:endParaRPr>
        </a:p>
      </dgm:t>
    </dgm:pt>
    <dgm:pt modelId="{65EF6A33-BEF5-471C-B8BA-948A7DFFAFA8}" type="parTrans" cxnId="{C1DF859B-8B95-4DB1-86B1-83FAC25C109E}">
      <dgm:prSet/>
      <dgm:spPr/>
      <dgm:t>
        <a:bodyPr/>
        <a:lstStyle/>
        <a:p>
          <a:endParaRPr lang="en-GB"/>
        </a:p>
      </dgm:t>
    </dgm:pt>
    <dgm:pt modelId="{90284946-DF17-4DFC-B6A2-A36FB6E3E3FD}" type="sibTrans" cxnId="{C1DF859B-8B95-4DB1-86B1-83FAC25C109E}">
      <dgm:prSet/>
      <dgm:spPr/>
      <dgm:t>
        <a:bodyPr/>
        <a:lstStyle/>
        <a:p>
          <a:endParaRPr lang="en-GB"/>
        </a:p>
      </dgm:t>
    </dgm:pt>
    <dgm:pt modelId="{AF02A2E4-C378-4681-84B1-314137B83B28}" type="pres">
      <dgm:prSet presAssocID="{B03931BB-9189-41E7-822F-9E8ACF78AF03}" presName="Name0" presStyleCnt="0">
        <dgm:presLayoutVars>
          <dgm:dir/>
          <dgm:animLvl val="lvl"/>
          <dgm:resizeHandles val="exact"/>
        </dgm:presLayoutVars>
      </dgm:prSet>
      <dgm:spPr/>
      <dgm:t>
        <a:bodyPr/>
        <a:lstStyle/>
        <a:p>
          <a:endParaRPr lang="en-GB"/>
        </a:p>
      </dgm:t>
    </dgm:pt>
    <dgm:pt modelId="{0EE380B0-FE10-4EBF-86F5-ADC5C560D68D}" type="pres">
      <dgm:prSet presAssocID="{787BDDC4-A6C1-4D6A-A398-179B1C913535}" presName="linNode" presStyleCnt="0"/>
      <dgm:spPr/>
    </dgm:pt>
    <dgm:pt modelId="{EC5DAE89-73A6-4C0E-9CBF-C67046F91789}" type="pres">
      <dgm:prSet presAssocID="{787BDDC4-A6C1-4D6A-A398-179B1C913535}" presName="parentText" presStyleLbl="node1" presStyleIdx="0" presStyleCnt="7" custScaleX="274022">
        <dgm:presLayoutVars>
          <dgm:chMax val="1"/>
          <dgm:bulletEnabled val="1"/>
        </dgm:presLayoutVars>
      </dgm:prSet>
      <dgm:spPr/>
      <dgm:t>
        <a:bodyPr/>
        <a:lstStyle/>
        <a:p>
          <a:endParaRPr lang="en-GB"/>
        </a:p>
      </dgm:t>
    </dgm:pt>
    <dgm:pt modelId="{E666C975-6C55-4404-9783-086763283E29}" type="pres">
      <dgm:prSet presAssocID="{730C6C8A-9DCB-4F92-BA67-B02C867173C2}" presName="sp" presStyleCnt="0"/>
      <dgm:spPr/>
    </dgm:pt>
    <dgm:pt modelId="{763CCB82-5044-41EF-A477-BB1839503CC2}" type="pres">
      <dgm:prSet presAssocID="{7DFD7A0E-C861-4EF6-930C-B7D451BCEE3F}" presName="linNode" presStyleCnt="0"/>
      <dgm:spPr/>
    </dgm:pt>
    <dgm:pt modelId="{CFAF3FB0-2C53-4DC8-81CB-0E158D63AA02}" type="pres">
      <dgm:prSet presAssocID="{7DFD7A0E-C861-4EF6-930C-B7D451BCEE3F}" presName="parentText" presStyleLbl="node1" presStyleIdx="1" presStyleCnt="7" custScaleX="274022">
        <dgm:presLayoutVars>
          <dgm:chMax val="1"/>
          <dgm:bulletEnabled val="1"/>
        </dgm:presLayoutVars>
      </dgm:prSet>
      <dgm:spPr/>
      <dgm:t>
        <a:bodyPr/>
        <a:lstStyle/>
        <a:p>
          <a:endParaRPr lang="en-GB"/>
        </a:p>
      </dgm:t>
    </dgm:pt>
    <dgm:pt modelId="{15BF06B3-3F5E-4A33-8518-86719E1631BA}" type="pres">
      <dgm:prSet presAssocID="{02777EFC-318A-4C4C-B7B1-2A45A3D9FF16}" presName="sp" presStyleCnt="0"/>
      <dgm:spPr/>
    </dgm:pt>
    <dgm:pt modelId="{49EC6FBF-172A-4A40-BA55-596D537E87F0}" type="pres">
      <dgm:prSet presAssocID="{16C9C268-DE89-4A07-B936-DC1C10D47C77}" presName="linNode" presStyleCnt="0"/>
      <dgm:spPr/>
    </dgm:pt>
    <dgm:pt modelId="{5D7AA8D2-A90C-46EB-8D7A-7B3A7D6366E6}" type="pres">
      <dgm:prSet presAssocID="{16C9C268-DE89-4A07-B936-DC1C10D47C77}" presName="parentText" presStyleLbl="node1" presStyleIdx="2" presStyleCnt="7" custScaleX="274022">
        <dgm:presLayoutVars>
          <dgm:chMax val="1"/>
          <dgm:bulletEnabled val="1"/>
        </dgm:presLayoutVars>
      </dgm:prSet>
      <dgm:spPr/>
      <dgm:t>
        <a:bodyPr/>
        <a:lstStyle/>
        <a:p>
          <a:endParaRPr lang="en-GB"/>
        </a:p>
      </dgm:t>
    </dgm:pt>
    <dgm:pt modelId="{60144578-D979-4759-965E-B3C3ABCD65FE}" type="pres">
      <dgm:prSet presAssocID="{F306480D-2518-4AF4-827A-0DAC208CA719}" presName="sp" presStyleCnt="0"/>
      <dgm:spPr/>
    </dgm:pt>
    <dgm:pt modelId="{F051F8FB-0285-4423-B71A-023690D23878}" type="pres">
      <dgm:prSet presAssocID="{5A17DC8E-5896-496E-A3DF-58A69677AC27}" presName="linNode" presStyleCnt="0"/>
      <dgm:spPr/>
    </dgm:pt>
    <dgm:pt modelId="{B27E7DCF-C49C-485B-A73C-251DD64BA737}" type="pres">
      <dgm:prSet presAssocID="{5A17DC8E-5896-496E-A3DF-58A69677AC27}" presName="parentText" presStyleLbl="node1" presStyleIdx="3" presStyleCnt="7" custScaleX="274022">
        <dgm:presLayoutVars>
          <dgm:chMax val="1"/>
          <dgm:bulletEnabled val="1"/>
        </dgm:presLayoutVars>
      </dgm:prSet>
      <dgm:spPr/>
      <dgm:t>
        <a:bodyPr/>
        <a:lstStyle/>
        <a:p>
          <a:endParaRPr lang="en-GB"/>
        </a:p>
      </dgm:t>
    </dgm:pt>
    <dgm:pt modelId="{EBB4016B-B597-4E68-B636-826EA88125BA}" type="pres">
      <dgm:prSet presAssocID="{058AB703-7E30-45A2-B28C-821BF092DB57}" presName="sp" presStyleCnt="0"/>
      <dgm:spPr/>
    </dgm:pt>
    <dgm:pt modelId="{BD02B0C8-7553-4CD5-BC78-E2C19277925B}" type="pres">
      <dgm:prSet presAssocID="{DE0B9FB1-5767-48C7-9A41-C7B23710B6A4}" presName="linNode" presStyleCnt="0"/>
      <dgm:spPr/>
    </dgm:pt>
    <dgm:pt modelId="{E69247EF-6E99-479D-ADA0-9416374C061B}" type="pres">
      <dgm:prSet presAssocID="{DE0B9FB1-5767-48C7-9A41-C7B23710B6A4}" presName="parentText" presStyleLbl="node1" presStyleIdx="4" presStyleCnt="7" custScaleX="274022">
        <dgm:presLayoutVars>
          <dgm:chMax val="1"/>
          <dgm:bulletEnabled val="1"/>
        </dgm:presLayoutVars>
      </dgm:prSet>
      <dgm:spPr/>
      <dgm:t>
        <a:bodyPr/>
        <a:lstStyle/>
        <a:p>
          <a:endParaRPr lang="en-GB"/>
        </a:p>
      </dgm:t>
    </dgm:pt>
    <dgm:pt modelId="{59F2D8F1-FE15-4DE9-873D-8C906B0C9801}" type="pres">
      <dgm:prSet presAssocID="{7127C257-F1D3-420E-A51F-6F987582DFF4}" presName="sp" presStyleCnt="0"/>
      <dgm:spPr/>
    </dgm:pt>
    <dgm:pt modelId="{AA6B8BA6-CD08-4AA1-BF74-6E04449C3E70}" type="pres">
      <dgm:prSet presAssocID="{80A5A438-4003-4041-8FD9-FE10DF1215AF}" presName="linNode" presStyleCnt="0"/>
      <dgm:spPr/>
    </dgm:pt>
    <dgm:pt modelId="{B56F3AE4-7729-4B6A-B04B-AB055D527CEC}" type="pres">
      <dgm:prSet presAssocID="{80A5A438-4003-4041-8FD9-FE10DF1215AF}" presName="parentText" presStyleLbl="node1" presStyleIdx="5" presStyleCnt="7" custScaleX="274022">
        <dgm:presLayoutVars>
          <dgm:chMax val="1"/>
          <dgm:bulletEnabled val="1"/>
        </dgm:presLayoutVars>
      </dgm:prSet>
      <dgm:spPr/>
      <dgm:t>
        <a:bodyPr/>
        <a:lstStyle/>
        <a:p>
          <a:endParaRPr lang="en-GB"/>
        </a:p>
      </dgm:t>
    </dgm:pt>
    <dgm:pt modelId="{DD17DE7E-9BBD-44C5-B0A8-3D4FE88E6F22}" type="pres">
      <dgm:prSet presAssocID="{CCE0FAD3-B1F1-4723-ACE2-E9AF0978BDD7}" presName="sp" presStyleCnt="0"/>
      <dgm:spPr/>
    </dgm:pt>
    <dgm:pt modelId="{77BFC121-3D44-492D-9096-3932E15910B5}" type="pres">
      <dgm:prSet presAssocID="{179A856A-9D12-4BEB-8B3B-E4F2C05BB19E}" presName="linNode" presStyleCnt="0"/>
      <dgm:spPr/>
    </dgm:pt>
    <dgm:pt modelId="{70EB0658-A532-4377-8E98-4FA4FA1C7DE5}" type="pres">
      <dgm:prSet presAssocID="{179A856A-9D12-4BEB-8B3B-E4F2C05BB19E}" presName="parentText" presStyleLbl="node1" presStyleIdx="6" presStyleCnt="7" custScaleX="274022">
        <dgm:presLayoutVars>
          <dgm:chMax val="1"/>
          <dgm:bulletEnabled val="1"/>
        </dgm:presLayoutVars>
      </dgm:prSet>
      <dgm:spPr/>
      <dgm:t>
        <a:bodyPr/>
        <a:lstStyle/>
        <a:p>
          <a:endParaRPr lang="en-GB"/>
        </a:p>
      </dgm:t>
    </dgm:pt>
  </dgm:ptLst>
  <dgm:cxnLst>
    <dgm:cxn modelId="{3C76B59C-236C-4405-9588-EA2E25704430}" type="presOf" srcId="{80A5A438-4003-4041-8FD9-FE10DF1215AF}" destId="{B56F3AE4-7729-4B6A-B04B-AB055D527CEC}" srcOrd="0" destOrd="0" presId="urn:microsoft.com/office/officeart/2005/8/layout/vList5"/>
    <dgm:cxn modelId="{AF938028-8ADE-4931-8212-092549E89AB3}" srcId="{B03931BB-9189-41E7-822F-9E8ACF78AF03}" destId="{787BDDC4-A6C1-4D6A-A398-179B1C913535}" srcOrd="0" destOrd="0" parTransId="{985898B9-E663-461A-9056-B22975E14826}" sibTransId="{730C6C8A-9DCB-4F92-BA67-B02C867173C2}"/>
    <dgm:cxn modelId="{0A1F82E2-C8F2-4DC8-B633-54F33E4C4011}" srcId="{B03931BB-9189-41E7-822F-9E8ACF78AF03}" destId="{5A17DC8E-5896-496E-A3DF-58A69677AC27}" srcOrd="3" destOrd="0" parTransId="{AABEB275-93AD-427F-824F-40FCAA0E1FF9}" sibTransId="{058AB703-7E30-45A2-B28C-821BF092DB57}"/>
    <dgm:cxn modelId="{C1DF859B-8B95-4DB1-86B1-83FAC25C109E}" srcId="{B03931BB-9189-41E7-822F-9E8ACF78AF03}" destId="{179A856A-9D12-4BEB-8B3B-E4F2C05BB19E}" srcOrd="6" destOrd="0" parTransId="{65EF6A33-BEF5-471C-B8BA-948A7DFFAFA8}" sibTransId="{90284946-DF17-4DFC-B6A2-A36FB6E3E3FD}"/>
    <dgm:cxn modelId="{451EB199-C5D9-4589-AE44-676CF23B6E06}" type="presOf" srcId="{16C9C268-DE89-4A07-B936-DC1C10D47C77}" destId="{5D7AA8D2-A90C-46EB-8D7A-7B3A7D6366E6}" srcOrd="0" destOrd="0" presId="urn:microsoft.com/office/officeart/2005/8/layout/vList5"/>
    <dgm:cxn modelId="{4BD0B76C-2113-406E-9967-740BA2F72C99}" srcId="{B03931BB-9189-41E7-822F-9E8ACF78AF03}" destId="{7DFD7A0E-C861-4EF6-930C-B7D451BCEE3F}" srcOrd="1" destOrd="0" parTransId="{D4BF25F3-FC7B-41C4-A586-930C6319EE1D}" sibTransId="{02777EFC-318A-4C4C-B7B1-2A45A3D9FF16}"/>
    <dgm:cxn modelId="{8F1538A0-E050-4CE0-B626-ECBEFC4BAB97}" type="presOf" srcId="{179A856A-9D12-4BEB-8B3B-E4F2C05BB19E}" destId="{70EB0658-A532-4377-8E98-4FA4FA1C7DE5}" srcOrd="0" destOrd="0" presId="urn:microsoft.com/office/officeart/2005/8/layout/vList5"/>
    <dgm:cxn modelId="{F2D870F2-2E5D-464D-9641-ADED87F3FD40}" srcId="{B03931BB-9189-41E7-822F-9E8ACF78AF03}" destId="{80A5A438-4003-4041-8FD9-FE10DF1215AF}" srcOrd="5" destOrd="0" parTransId="{DF6B04A6-2E31-458F-A759-28289D3E2ED1}" sibTransId="{CCE0FAD3-B1F1-4723-ACE2-E9AF0978BDD7}"/>
    <dgm:cxn modelId="{ACB9476F-512F-4FD7-8A51-1B8F65D6A8B6}" type="presOf" srcId="{5A17DC8E-5896-496E-A3DF-58A69677AC27}" destId="{B27E7DCF-C49C-485B-A73C-251DD64BA737}" srcOrd="0" destOrd="0" presId="urn:microsoft.com/office/officeart/2005/8/layout/vList5"/>
    <dgm:cxn modelId="{F355B8BB-7E11-469A-B9C2-3638645A1A47}" srcId="{B03931BB-9189-41E7-822F-9E8ACF78AF03}" destId="{16C9C268-DE89-4A07-B936-DC1C10D47C77}" srcOrd="2" destOrd="0" parTransId="{D0A990EC-E9FC-4F25-B37E-4E05F8FCCFFD}" sibTransId="{F306480D-2518-4AF4-827A-0DAC208CA719}"/>
    <dgm:cxn modelId="{C4E1229E-592A-497B-AB9F-5186BD6FFC63}" type="presOf" srcId="{DE0B9FB1-5767-48C7-9A41-C7B23710B6A4}" destId="{E69247EF-6E99-479D-ADA0-9416374C061B}" srcOrd="0" destOrd="0" presId="urn:microsoft.com/office/officeart/2005/8/layout/vList5"/>
    <dgm:cxn modelId="{59AA1A6F-DBAA-4DE4-9DD3-EE08587E7247}" type="presOf" srcId="{7DFD7A0E-C861-4EF6-930C-B7D451BCEE3F}" destId="{CFAF3FB0-2C53-4DC8-81CB-0E158D63AA02}" srcOrd="0" destOrd="0" presId="urn:microsoft.com/office/officeart/2005/8/layout/vList5"/>
    <dgm:cxn modelId="{2E9FDDF5-3713-4175-8502-BCE52672DE90}" srcId="{B03931BB-9189-41E7-822F-9E8ACF78AF03}" destId="{DE0B9FB1-5767-48C7-9A41-C7B23710B6A4}" srcOrd="4" destOrd="0" parTransId="{A5CD5735-C594-4C8B-94DC-F5BDDAE988F4}" sibTransId="{7127C257-F1D3-420E-A51F-6F987582DFF4}"/>
    <dgm:cxn modelId="{56422FA2-387B-4B1C-B1F1-508A7E406F78}" type="presOf" srcId="{787BDDC4-A6C1-4D6A-A398-179B1C913535}" destId="{EC5DAE89-73A6-4C0E-9CBF-C67046F91789}" srcOrd="0" destOrd="0" presId="urn:microsoft.com/office/officeart/2005/8/layout/vList5"/>
    <dgm:cxn modelId="{E78AE2BD-B337-41C2-A8DB-8B240AEA3DE4}" type="presOf" srcId="{B03931BB-9189-41E7-822F-9E8ACF78AF03}" destId="{AF02A2E4-C378-4681-84B1-314137B83B28}" srcOrd="0" destOrd="0" presId="urn:microsoft.com/office/officeart/2005/8/layout/vList5"/>
    <dgm:cxn modelId="{1195B2B5-4F35-473D-B605-002880AA3D33}" type="presParOf" srcId="{AF02A2E4-C378-4681-84B1-314137B83B28}" destId="{0EE380B0-FE10-4EBF-86F5-ADC5C560D68D}" srcOrd="0" destOrd="0" presId="urn:microsoft.com/office/officeart/2005/8/layout/vList5"/>
    <dgm:cxn modelId="{6425AF06-7774-4772-9F08-0B9A6BC99B0E}" type="presParOf" srcId="{0EE380B0-FE10-4EBF-86F5-ADC5C560D68D}" destId="{EC5DAE89-73A6-4C0E-9CBF-C67046F91789}" srcOrd="0" destOrd="0" presId="urn:microsoft.com/office/officeart/2005/8/layout/vList5"/>
    <dgm:cxn modelId="{88BFC3DF-B9D1-448C-ACC3-B21F5C3DFB48}" type="presParOf" srcId="{AF02A2E4-C378-4681-84B1-314137B83B28}" destId="{E666C975-6C55-4404-9783-086763283E29}" srcOrd="1" destOrd="0" presId="urn:microsoft.com/office/officeart/2005/8/layout/vList5"/>
    <dgm:cxn modelId="{D6C4245B-209F-47AA-B86F-712DD5FEDDE8}" type="presParOf" srcId="{AF02A2E4-C378-4681-84B1-314137B83B28}" destId="{763CCB82-5044-41EF-A477-BB1839503CC2}" srcOrd="2" destOrd="0" presId="urn:microsoft.com/office/officeart/2005/8/layout/vList5"/>
    <dgm:cxn modelId="{7106A7A0-B1CA-4DAA-8787-F17661E6F7B9}" type="presParOf" srcId="{763CCB82-5044-41EF-A477-BB1839503CC2}" destId="{CFAF3FB0-2C53-4DC8-81CB-0E158D63AA02}" srcOrd="0" destOrd="0" presId="urn:microsoft.com/office/officeart/2005/8/layout/vList5"/>
    <dgm:cxn modelId="{11309172-F888-4293-A69A-604B1E3A6924}" type="presParOf" srcId="{AF02A2E4-C378-4681-84B1-314137B83B28}" destId="{15BF06B3-3F5E-4A33-8518-86719E1631BA}" srcOrd="3" destOrd="0" presId="urn:microsoft.com/office/officeart/2005/8/layout/vList5"/>
    <dgm:cxn modelId="{9D4CEE44-9633-4A3A-83C4-1C988053BFF7}" type="presParOf" srcId="{AF02A2E4-C378-4681-84B1-314137B83B28}" destId="{49EC6FBF-172A-4A40-BA55-596D537E87F0}" srcOrd="4" destOrd="0" presId="urn:microsoft.com/office/officeart/2005/8/layout/vList5"/>
    <dgm:cxn modelId="{40990263-4264-4CD9-A257-B0A673B35BF4}" type="presParOf" srcId="{49EC6FBF-172A-4A40-BA55-596D537E87F0}" destId="{5D7AA8D2-A90C-46EB-8D7A-7B3A7D6366E6}" srcOrd="0" destOrd="0" presId="urn:microsoft.com/office/officeart/2005/8/layout/vList5"/>
    <dgm:cxn modelId="{CB1E9546-D96A-460A-8F30-83162D2AB99C}" type="presParOf" srcId="{AF02A2E4-C378-4681-84B1-314137B83B28}" destId="{60144578-D979-4759-965E-B3C3ABCD65FE}" srcOrd="5" destOrd="0" presId="urn:microsoft.com/office/officeart/2005/8/layout/vList5"/>
    <dgm:cxn modelId="{1AEFE184-39BF-413E-82B8-BCBEF3206D1B}" type="presParOf" srcId="{AF02A2E4-C378-4681-84B1-314137B83B28}" destId="{F051F8FB-0285-4423-B71A-023690D23878}" srcOrd="6" destOrd="0" presId="urn:microsoft.com/office/officeart/2005/8/layout/vList5"/>
    <dgm:cxn modelId="{168CB077-99BA-46CF-9EAC-137A960B8CC7}" type="presParOf" srcId="{F051F8FB-0285-4423-B71A-023690D23878}" destId="{B27E7DCF-C49C-485B-A73C-251DD64BA737}" srcOrd="0" destOrd="0" presId="urn:microsoft.com/office/officeart/2005/8/layout/vList5"/>
    <dgm:cxn modelId="{18FCC2A6-AC6C-428B-877A-58C7A5E407AD}" type="presParOf" srcId="{AF02A2E4-C378-4681-84B1-314137B83B28}" destId="{EBB4016B-B597-4E68-B636-826EA88125BA}" srcOrd="7" destOrd="0" presId="urn:microsoft.com/office/officeart/2005/8/layout/vList5"/>
    <dgm:cxn modelId="{511BE430-9646-42A3-A7D9-E5ABDEF8DCDD}" type="presParOf" srcId="{AF02A2E4-C378-4681-84B1-314137B83B28}" destId="{BD02B0C8-7553-4CD5-BC78-E2C19277925B}" srcOrd="8" destOrd="0" presId="urn:microsoft.com/office/officeart/2005/8/layout/vList5"/>
    <dgm:cxn modelId="{27DB0A55-B7C9-408B-B09C-C7F369F08155}" type="presParOf" srcId="{BD02B0C8-7553-4CD5-BC78-E2C19277925B}" destId="{E69247EF-6E99-479D-ADA0-9416374C061B}" srcOrd="0" destOrd="0" presId="urn:microsoft.com/office/officeart/2005/8/layout/vList5"/>
    <dgm:cxn modelId="{86EC4BA8-DAA0-424F-B9ED-8B70F811F9AD}" type="presParOf" srcId="{AF02A2E4-C378-4681-84B1-314137B83B28}" destId="{59F2D8F1-FE15-4DE9-873D-8C906B0C9801}" srcOrd="9" destOrd="0" presId="urn:microsoft.com/office/officeart/2005/8/layout/vList5"/>
    <dgm:cxn modelId="{5A3039C6-BF47-49BD-B975-2C51709D0A28}" type="presParOf" srcId="{AF02A2E4-C378-4681-84B1-314137B83B28}" destId="{AA6B8BA6-CD08-4AA1-BF74-6E04449C3E70}" srcOrd="10" destOrd="0" presId="urn:microsoft.com/office/officeart/2005/8/layout/vList5"/>
    <dgm:cxn modelId="{047D615A-82D5-4A1A-88D5-547882FEDE79}" type="presParOf" srcId="{AA6B8BA6-CD08-4AA1-BF74-6E04449C3E70}" destId="{B56F3AE4-7729-4B6A-B04B-AB055D527CEC}" srcOrd="0" destOrd="0" presId="urn:microsoft.com/office/officeart/2005/8/layout/vList5"/>
    <dgm:cxn modelId="{87F7D7B6-ED26-4D20-9042-DA0016A5C6FD}" type="presParOf" srcId="{AF02A2E4-C378-4681-84B1-314137B83B28}" destId="{DD17DE7E-9BBD-44C5-B0A8-3D4FE88E6F22}" srcOrd="11" destOrd="0" presId="urn:microsoft.com/office/officeart/2005/8/layout/vList5"/>
    <dgm:cxn modelId="{F7074FF1-E13A-47AD-89DE-C3CAE2CE0468}" type="presParOf" srcId="{AF02A2E4-C378-4681-84B1-314137B83B28}" destId="{77BFC121-3D44-492D-9096-3932E15910B5}" srcOrd="12" destOrd="0" presId="urn:microsoft.com/office/officeart/2005/8/layout/vList5"/>
    <dgm:cxn modelId="{A0B5A7FB-3016-40A1-9691-B664654DFB0E}" type="presParOf" srcId="{77BFC121-3D44-492D-9096-3932E15910B5}" destId="{70EB0658-A532-4377-8E98-4FA4FA1C7DE5}"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8CB6ED9-5A44-4603-B42D-A233F120BC2F}"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2BF7A070-1936-4FBC-BCD0-AF943039FB1D}">
      <dgm:prSet phldrT="[Text]"/>
      <dgm:spPr/>
      <dgm:t>
        <a:bodyPr/>
        <a:lstStyle/>
        <a:p>
          <a:r>
            <a:rPr lang="ar-JO" dirty="0" smtClean="0"/>
            <a:t>الدساتير الوطنية القوانين والسياسات</a:t>
          </a:r>
          <a:endParaRPr lang="en-GB" dirty="0"/>
        </a:p>
      </dgm:t>
    </dgm:pt>
    <dgm:pt modelId="{E36A7737-C139-4EAD-B115-7A5D1B177D09}" type="parTrans" cxnId="{60ACB264-09AB-4A10-AF6D-8F21E95A81E6}">
      <dgm:prSet/>
      <dgm:spPr/>
      <dgm:t>
        <a:bodyPr/>
        <a:lstStyle/>
        <a:p>
          <a:endParaRPr lang="en-GB"/>
        </a:p>
      </dgm:t>
    </dgm:pt>
    <dgm:pt modelId="{752C7BAB-02DE-4F93-90E6-EA4C61BC8AD5}" type="sibTrans" cxnId="{60ACB264-09AB-4A10-AF6D-8F21E95A81E6}">
      <dgm:prSet/>
      <dgm:spPr/>
      <dgm:t>
        <a:bodyPr/>
        <a:lstStyle/>
        <a:p>
          <a:endParaRPr lang="en-GB"/>
        </a:p>
      </dgm:t>
    </dgm:pt>
    <dgm:pt modelId="{84A461DA-56F0-4FC4-8FEB-946C27C42011}">
      <dgm:prSet phldrT="[Text]" custT="1"/>
      <dgm:spPr/>
      <dgm:t>
        <a:bodyPr/>
        <a:lstStyle/>
        <a:p>
          <a:r>
            <a:rPr lang="ar-JO" sz="2400" b="1" dirty="0" smtClean="0"/>
            <a:t>قانون حقوق الإنسان الدولي</a:t>
          </a:r>
          <a:endParaRPr lang="en-GB" sz="2400" b="1" dirty="0"/>
        </a:p>
      </dgm:t>
    </dgm:pt>
    <dgm:pt modelId="{89EFCB08-DEB7-42A2-9F37-D8E8E1270A50}" type="parTrans" cxnId="{2F8D3A87-6CCB-4B48-BAE1-E1E28344A88F}">
      <dgm:prSet/>
      <dgm:spPr/>
      <dgm:t>
        <a:bodyPr/>
        <a:lstStyle/>
        <a:p>
          <a:endParaRPr lang="en-GB"/>
        </a:p>
      </dgm:t>
    </dgm:pt>
    <dgm:pt modelId="{87EF9B99-673C-4A38-A5A5-DC99ED94FEE0}" type="sibTrans" cxnId="{2F8D3A87-6CCB-4B48-BAE1-E1E28344A88F}">
      <dgm:prSet/>
      <dgm:spPr/>
      <dgm:t>
        <a:bodyPr/>
        <a:lstStyle/>
        <a:p>
          <a:endParaRPr lang="en-GB"/>
        </a:p>
      </dgm:t>
    </dgm:pt>
    <dgm:pt modelId="{B4EFC41D-7CC2-4FA9-808B-F3286E49A98F}">
      <dgm:prSet phldrT="[Tex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GB" b="1" dirty="0" smtClean="0">
              <a:solidFill>
                <a:srgbClr val="0000FF"/>
              </a:solidFill>
            </a:rPr>
            <a:t>    </a:t>
          </a:r>
        </a:p>
        <a:p>
          <a:pPr marL="0" marR="0" indent="0" algn="ctr" defTabSz="914400" eaLnBrk="1" fontAlgn="auto" latinLnBrk="0" hangingPunct="1">
            <a:lnSpc>
              <a:spcPct val="100000"/>
            </a:lnSpc>
            <a:spcBef>
              <a:spcPts val="0"/>
            </a:spcBef>
            <a:spcAft>
              <a:spcPts val="0"/>
            </a:spcAft>
            <a:buClrTx/>
            <a:buSzTx/>
            <a:buFontTx/>
            <a:buNone/>
            <a:tabLst/>
            <a:defRPr/>
          </a:pPr>
          <a:r>
            <a:rPr lang="en-GB" b="1" dirty="0" smtClean="0">
              <a:solidFill>
                <a:srgbClr val="0000FF"/>
              </a:solidFill>
            </a:rPr>
            <a:t>          </a:t>
          </a:r>
          <a:r>
            <a:rPr lang="ar-JO" b="1" dirty="0" smtClean="0">
              <a:solidFill>
                <a:srgbClr val="0000FF"/>
              </a:solidFill>
            </a:rPr>
            <a:t>اتفاقية حقوق الطفل</a:t>
          </a:r>
          <a:endParaRPr lang="en-GB" b="1" dirty="0" smtClean="0">
            <a:solidFill>
              <a:srgbClr val="0000FF"/>
            </a:solidFill>
          </a:endParaRPr>
        </a:p>
        <a:p>
          <a:pPr algn="ctr" defTabSz="844550">
            <a:lnSpc>
              <a:spcPct val="90000"/>
            </a:lnSpc>
            <a:spcBef>
              <a:spcPct val="0"/>
            </a:spcBef>
            <a:spcAft>
              <a:spcPct val="35000"/>
            </a:spcAft>
          </a:pPr>
          <a:r>
            <a:rPr lang="en-GB" b="1" dirty="0" smtClean="0">
              <a:solidFill>
                <a:srgbClr val="0000FF"/>
              </a:solidFill>
            </a:rPr>
            <a:t> </a:t>
          </a:r>
          <a:endParaRPr lang="en-GB" b="1" dirty="0">
            <a:solidFill>
              <a:srgbClr val="0000FF"/>
            </a:solidFill>
          </a:endParaRPr>
        </a:p>
      </dgm:t>
    </dgm:pt>
    <dgm:pt modelId="{4BD8236F-043C-4EA8-BC84-B22C4CBC7591}" type="parTrans" cxnId="{431B7F6A-CD4C-48CB-8DCD-D6741FF9A4D7}">
      <dgm:prSet/>
      <dgm:spPr/>
      <dgm:t>
        <a:bodyPr/>
        <a:lstStyle/>
        <a:p>
          <a:endParaRPr lang="en-GB"/>
        </a:p>
      </dgm:t>
    </dgm:pt>
    <dgm:pt modelId="{42E467FD-AEF2-4619-8BA7-44CAF00C47D2}" type="sibTrans" cxnId="{431B7F6A-CD4C-48CB-8DCD-D6741FF9A4D7}">
      <dgm:prSet/>
      <dgm:spPr/>
      <dgm:t>
        <a:bodyPr/>
        <a:lstStyle/>
        <a:p>
          <a:endParaRPr lang="en-GB"/>
        </a:p>
      </dgm:t>
    </dgm:pt>
    <dgm:pt modelId="{6F934498-B4D1-4EAF-843E-DC842DF91F8D}">
      <dgm:prSet phldrT="[Text]"/>
      <dgm:spPr/>
      <dgm:t>
        <a:bodyPr/>
        <a:lstStyle/>
        <a:p>
          <a:r>
            <a:rPr lang="ar-JO" dirty="0" smtClean="0"/>
            <a:t>الاتفاقيات </a:t>
          </a:r>
          <a:r>
            <a:rPr lang="ar-JO" dirty="0" err="1" smtClean="0"/>
            <a:t>الإقليمية </a:t>
          </a:r>
          <a:r>
            <a:rPr lang="ar-JO" dirty="0" smtClean="0"/>
            <a:t>– الإفريقية، الأمريكية والأوروبية</a:t>
          </a:r>
          <a:endParaRPr lang="en-GB" dirty="0"/>
        </a:p>
      </dgm:t>
    </dgm:pt>
    <dgm:pt modelId="{BA8118DC-0B0F-4F27-93B1-73006623A234}" type="parTrans" cxnId="{286C2FE9-FA8D-4852-863F-77C92C7213F7}">
      <dgm:prSet/>
      <dgm:spPr/>
      <dgm:t>
        <a:bodyPr/>
        <a:lstStyle/>
        <a:p>
          <a:endParaRPr lang="en-GB"/>
        </a:p>
      </dgm:t>
    </dgm:pt>
    <dgm:pt modelId="{B998A5B6-F8BF-4BDF-A84A-BDCBEE62A7C1}" type="sibTrans" cxnId="{286C2FE9-FA8D-4852-863F-77C92C7213F7}">
      <dgm:prSet/>
      <dgm:spPr/>
      <dgm:t>
        <a:bodyPr/>
        <a:lstStyle/>
        <a:p>
          <a:endParaRPr lang="en-GB"/>
        </a:p>
      </dgm:t>
    </dgm:pt>
    <dgm:pt modelId="{ECE8C8B5-CB9A-40DA-9D84-E87D86667046}">
      <dgm:prSet phldrT="[Text]"/>
      <dgm:spPr/>
      <dgm:t>
        <a:bodyPr/>
        <a:lstStyle/>
        <a:p>
          <a:r>
            <a:rPr lang="ar-JO" dirty="0" smtClean="0"/>
            <a:t>القانون الإنساني الدولي وقانون المحكمة الجنائية الدولية</a:t>
          </a:r>
          <a:endParaRPr lang="en-GB" dirty="0"/>
        </a:p>
      </dgm:t>
    </dgm:pt>
    <dgm:pt modelId="{0FC2D08D-4316-490F-9771-E4F470F55675}" type="parTrans" cxnId="{50405BFF-8305-4905-94CD-B49210DD1193}">
      <dgm:prSet/>
      <dgm:spPr/>
      <dgm:t>
        <a:bodyPr/>
        <a:lstStyle/>
        <a:p>
          <a:endParaRPr lang="en-GB"/>
        </a:p>
      </dgm:t>
    </dgm:pt>
    <dgm:pt modelId="{7955B254-AC54-4B67-9973-99A29F97808B}" type="sibTrans" cxnId="{50405BFF-8305-4905-94CD-B49210DD1193}">
      <dgm:prSet/>
      <dgm:spPr/>
      <dgm:t>
        <a:bodyPr/>
        <a:lstStyle/>
        <a:p>
          <a:endParaRPr lang="en-GB"/>
        </a:p>
      </dgm:t>
    </dgm:pt>
    <dgm:pt modelId="{46928DB2-35FB-401B-9BFB-9CA94376647C}">
      <dgm:prSet phldrT="[Text]"/>
      <dgm:spPr/>
      <dgm:t>
        <a:bodyPr/>
        <a:lstStyle/>
        <a:p>
          <a:r>
            <a:rPr lang="ar-JO" dirty="0" smtClean="0"/>
            <a:t>قوانين اللاجئين والمبادئ التوجيهية حول النازحين</a:t>
          </a:r>
          <a:endParaRPr lang="en-GB" dirty="0"/>
        </a:p>
      </dgm:t>
    </dgm:pt>
    <dgm:pt modelId="{53730526-7923-4996-BB4A-178111F06AC9}" type="parTrans" cxnId="{C0BF33A1-4100-44B0-BAB4-55A7FDC3357B}">
      <dgm:prSet/>
      <dgm:spPr/>
      <dgm:t>
        <a:bodyPr/>
        <a:lstStyle/>
        <a:p>
          <a:endParaRPr lang="en-GB"/>
        </a:p>
      </dgm:t>
    </dgm:pt>
    <dgm:pt modelId="{A561E931-CADB-4460-800B-82184298418A}" type="sibTrans" cxnId="{C0BF33A1-4100-44B0-BAB4-55A7FDC3357B}">
      <dgm:prSet/>
      <dgm:spPr/>
      <dgm:t>
        <a:bodyPr/>
        <a:lstStyle/>
        <a:p>
          <a:endParaRPr lang="en-GB"/>
        </a:p>
      </dgm:t>
    </dgm:pt>
    <dgm:pt modelId="{2DE3468E-0B03-4670-B6C9-84EF41EF351F}" type="pres">
      <dgm:prSet presAssocID="{68CB6ED9-5A44-4603-B42D-A233F120BC2F}" presName="compositeShape" presStyleCnt="0">
        <dgm:presLayoutVars>
          <dgm:chMax val="7"/>
          <dgm:dir/>
          <dgm:resizeHandles val="exact"/>
        </dgm:presLayoutVars>
      </dgm:prSet>
      <dgm:spPr/>
      <dgm:t>
        <a:bodyPr/>
        <a:lstStyle/>
        <a:p>
          <a:endParaRPr lang="en-GB"/>
        </a:p>
      </dgm:t>
    </dgm:pt>
    <dgm:pt modelId="{DC123C10-AF55-4A1B-9655-5D2FEB2838B7}" type="pres">
      <dgm:prSet presAssocID="{2BF7A070-1936-4FBC-BCD0-AF943039FB1D}" presName="circ1" presStyleLbl="vennNode1" presStyleIdx="0" presStyleCnt="6" custScaleX="550289" custScaleY="48786" custLinFactNeighborX="35643" custLinFactNeighborY="-91533"/>
      <dgm:spPr/>
      <dgm:t>
        <a:bodyPr/>
        <a:lstStyle/>
        <a:p>
          <a:pPr rtl="1"/>
          <a:endParaRPr lang="ar-JO"/>
        </a:p>
      </dgm:t>
    </dgm:pt>
    <dgm:pt modelId="{9D4267DA-49A2-40F3-8417-D009907ECBC5}" type="pres">
      <dgm:prSet presAssocID="{2BF7A070-1936-4FBC-BCD0-AF943039FB1D}" presName="circ1Tx" presStyleLbl="revTx" presStyleIdx="0" presStyleCnt="0" custScaleX="428012">
        <dgm:presLayoutVars>
          <dgm:chMax val="0"/>
          <dgm:chPref val="0"/>
          <dgm:bulletEnabled val="1"/>
        </dgm:presLayoutVars>
      </dgm:prSet>
      <dgm:spPr/>
      <dgm:t>
        <a:bodyPr/>
        <a:lstStyle/>
        <a:p>
          <a:endParaRPr lang="en-GB"/>
        </a:p>
      </dgm:t>
    </dgm:pt>
    <dgm:pt modelId="{2F5522BE-7405-4E30-A2C7-ABFB0142315E}" type="pres">
      <dgm:prSet presAssocID="{6F934498-B4D1-4EAF-843E-DC842DF91F8D}" presName="circ2" presStyleLbl="vennNode1" presStyleIdx="1" presStyleCnt="6" custScaleX="552970" custScaleY="57483" custLinFactNeighborX="18943" custLinFactNeighborY="-42582"/>
      <dgm:spPr/>
      <dgm:t>
        <a:bodyPr/>
        <a:lstStyle/>
        <a:p>
          <a:endParaRPr lang="en-GB"/>
        </a:p>
      </dgm:t>
    </dgm:pt>
    <dgm:pt modelId="{2AAE2B69-0C60-4EA5-A445-B48B94247174}" type="pres">
      <dgm:prSet presAssocID="{6F934498-B4D1-4EAF-843E-DC842DF91F8D}" presName="circ2Tx" presStyleLbl="revTx" presStyleIdx="0" presStyleCnt="0" custScaleX="419244" custScaleY="77451" custLinFactNeighborX="-98091" custLinFactNeighborY="-2196">
        <dgm:presLayoutVars>
          <dgm:chMax val="0"/>
          <dgm:chPref val="0"/>
          <dgm:bulletEnabled val="1"/>
        </dgm:presLayoutVars>
      </dgm:prSet>
      <dgm:spPr/>
      <dgm:t>
        <a:bodyPr/>
        <a:lstStyle/>
        <a:p>
          <a:endParaRPr lang="en-GB"/>
        </a:p>
      </dgm:t>
    </dgm:pt>
    <dgm:pt modelId="{E2D76677-BFF5-46E3-8620-A530110924A3}" type="pres">
      <dgm:prSet presAssocID="{84A461DA-56F0-4FC4-8FEB-946C27C42011}" presName="circ3" presStyleLbl="vennNode1" presStyleIdx="2" presStyleCnt="6" custScaleX="255996" custScaleY="115072" custLinFactX="90363" custLinFactNeighborX="100000" custLinFactNeighborY="73709"/>
      <dgm:spPr>
        <a:solidFill>
          <a:schemeClr val="accent6">
            <a:lumMod val="40000"/>
            <a:lumOff val="60000"/>
            <a:alpha val="29000"/>
          </a:schemeClr>
        </a:solidFill>
      </dgm:spPr>
      <dgm:t>
        <a:bodyPr/>
        <a:lstStyle/>
        <a:p>
          <a:endParaRPr lang="en-GB"/>
        </a:p>
      </dgm:t>
    </dgm:pt>
    <dgm:pt modelId="{2A75487D-74E3-429C-9B97-2D560CA99993}" type="pres">
      <dgm:prSet presAssocID="{84A461DA-56F0-4FC4-8FEB-946C27C42011}" presName="circ3Tx" presStyleLbl="revTx" presStyleIdx="0" presStyleCnt="0" custScaleX="124110" custScaleY="157431" custLinFactX="-100000" custLinFactNeighborX="-103251" custLinFactNeighborY="11536">
        <dgm:presLayoutVars>
          <dgm:chMax val="0"/>
          <dgm:chPref val="0"/>
          <dgm:bulletEnabled val="1"/>
        </dgm:presLayoutVars>
      </dgm:prSet>
      <dgm:spPr/>
      <dgm:t>
        <a:bodyPr/>
        <a:lstStyle/>
        <a:p>
          <a:endParaRPr lang="en-GB"/>
        </a:p>
      </dgm:t>
    </dgm:pt>
    <dgm:pt modelId="{C5260CE2-02EB-4203-8828-612FE8C72560}" type="pres">
      <dgm:prSet presAssocID="{ECE8C8B5-CB9A-40DA-9D84-E87D86667046}" presName="circ4" presStyleLbl="vennNode1" presStyleIdx="3" presStyleCnt="6" custScaleX="568867" custScaleY="185823" custLinFactNeighborX="54256" custLinFactNeighborY="32027"/>
      <dgm:spPr>
        <a:solidFill>
          <a:schemeClr val="accent1">
            <a:hueOff val="0"/>
            <a:satOff val="0"/>
            <a:lumOff val="0"/>
            <a:alpha val="33000"/>
          </a:schemeClr>
        </a:solidFill>
        <a:ln>
          <a:noFill/>
        </a:ln>
      </dgm:spPr>
      <dgm:t>
        <a:bodyPr/>
        <a:lstStyle/>
        <a:p>
          <a:endParaRPr lang="en-GB"/>
        </a:p>
      </dgm:t>
    </dgm:pt>
    <dgm:pt modelId="{08DF9025-4B3E-4136-BD6F-BCF768C67F0D}" type="pres">
      <dgm:prSet presAssocID="{ECE8C8B5-CB9A-40DA-9D84-E87D86667046}" presName="circ4Tx" presStyleLbl="revTx" presStyleIdx="0" presStyleCnt="0" custScaleX="143366" custLinFactX="82903" custLinFactNeighborX="100000" custLinFactNeighborY="-45059">
        <dgm:presLayoutVars>
          <dgm:chMax val="0"/>
          <dgm:chPref val="0"/>
          <dgm:bulletEnabled val="1"/>
        </dgm:presLayoutVars>
      </dgm:prSet>
      <dgm:spPr/>
      <dgm:t>
        <a:bodyPr/>
        <a:lstStyle/>
        <a:p>
          <a:endParaRPr lang="en-GB"/>
        </a:p>
      </dgm:t>
    </dgm:pt>
    <dgm:pt modelId="{A46D0FF2-97D3-45BD-8228-1F547BC5DB21}" type="pres">
      <dgm:prSet presAssocID="{46928DB2-35FB-401B-9BFB-9CA94376647C}" presName="circ5" presStyleLbl="vennNode1" presStyleIdx="4" presStyleCnt="6" custScaleX="218974" custLinFactX="100000" custLinFactNeighborX="126642" custLinFactNeighborY="124"/>
      <dgm:spPr>
        <a:solidFill>
          <a:schemeClr val="accent2">
            <a:lumMod val="40000"/>
            <a:lumOff val="60000"/>
            <a:alpha val="35000"/>
          </a:schemeClr>
        </a:solidFill>
        <a:ln>
          <a:noFill/>
        </a:ln>
      </dgm:spPr>
      <dgm:t>
        <a:bodyPr/>
        <a:lstStyle/>
        <a:p>
          <a:endParaRPr lang="en-GB"/>
        </a:p>
      </dgm:t>
    </dgm:pt>
    <dgm:pt modelId="{F76046E7-B2EC-472C-B181-3626CCEF75AF}" type="pres">
      <dgm:prSet presAssocID="{46928DB2-35FB-401B-9BFB-9CA94376647C}" presName="circ5Tx" presStyleLbl="revTx" presStyleIdx="0" presStyleCnt="0" custScaleX="179234" custLinFactX="100000" custLinFactNeighborX="191239" custLinFactNeighborY="-38453">
        <dgm:presLayoutVars>
          <dgm:chMax val="0"/>
          <dgm:chPref val="0"/>
          <dgm:bulletEnabled val="1"/>
        </dgm:presLayoutVars>
      </dgm:prSet>
      <dgm:spPr/>
      <dgm:t>
        <a:bodyPr/>
        <a:lstStyle/>
        <a:p>
          <a:endParaRPr lang="en-GB"/>
        </a:p>
      </dgm:t>
    </dgm:pt>
    <dgm:pt modelId="{C5FAEA46-D95A-44D8-8011-61718F8107FE}" type="pres">
      <dgm:prSet presAssocID="{B4EFC41D-7CC2-4FA9-808B-F3286E49A98F}" presName="circ6" presStyleLbl="vennNode1" presStyleIdx="5" presStyleCnt="6" custScaleX="121230" custScaleY="113088" custLinFactX="28131" custLinFactNeighborX="100000" custLinFactNeighborY="78156"/>
      <dgm:spPr>
        <a:solidFill>
          <a:srgbClr val="FF0000">
            <a:alpha val="25000"/>
          </a:srgbClr>
        </a:solidFill>
        <a:ln>
          <a:noFill/>
        </a:ln>
      </dgm:spPr>
      <dgm:t>
        <a:bodyPr/>
        <a:lstStyle/>
        <a:p>
          <a:endParaRPr lang="en-GB"/>
        </a:p>
      </dgm:t>
    </dgm:pt>
    <dgm:pt modelId="{73C168B3-FA09-495F-8BCB-603717DFD52F}" type="pres">
      <dgm:prSet presAssocID="{B4EFC41D-7CC2-4FA9-808B-F3286E49A98F}" presName="circ6Tx" presStyleLbl="revTx" presStyleIdx="0" presStyleCnt="0" custLinFactX="83766" custLinFactY="42369" custLinFactNeighborX="100000" custLinFactNeighborY="100000">
        <dgm:presLayoutVars>
          <dgm:chMax val="0"/>
          <dgm:chPref val="0"/>
          <dgm:bulletEnabled val="1"/>
        </dgm:presLayoutVars>
      </dgm:prSet>
      <dgm:spPr/>
      <dgm:t>
        <a:bodyPr/>
        <a:lstStyle/>
        <a:p>
          <a:endParaRPr lang="en-GB"/>
        </a:p>
      </dgm:t>
    </dgm:pt>
  </dgm:ptLst>
  <dgm:cxnLst>
    <dgm:cxn modelId="{60ACB264-09AB-4A10-AF6D-8F21E95A81E6}" srcId="{68CB6ED9-5A44-4603-B42D-A233F120BC2F}" destId="{2BF7A070-1936-4FBC-BCD0-AF943039FB1D}" srcOrd="0" destOrd="0" parTransId="{E36A7737-C139-4EAD-B115-7A5D1B177D09}" sibTransId="{752C7BAB-02DE-4F93-90E6-EA4C61BC8AD5}"/>
    <dgm:cxn modelId="{CC7A595C-7547-4BDF-90F5-276E6230FCB5}" type="presOf" srcId="{ECE8C8B5-CB9A-40DA-9D84-E87D86667046}" destId="{08DF9025-4B3E-4136-BD6F-BCF768C67F0D}" srcOrd="0" destOrd="0" presId="urn:microsoft.com/office/officeart/2005/8/layout/venn1"/>
    <dgm:cxn modelId="{431B7F6A-CD4C-48CB-8DCD-D6741FF9A4D7}" srcId="{68CB6ED9-5A44-4603-B42D-A233F120BC2F}" destId="{B4EFC41D-7CC2-4FA9-808B-F3286E49A98F}" srcOrd="5" destOrd="0" parTransId="{4BD8236F-043C-4EA8-BC84-B22C4CBC7591}" sibTransId="{42E467FD-AEF2-4619-8BA7-44CAF00C47D2}"/>
    <dgm:cxn modelId="{286C2FE9-FA8D-4852-863F-77C92C7213F7}" srcId="{68CB6ED9-5A44-4603-B42D-A233F120BC2F}" destId="{6F934498-B4D1-4EAF-843E-DC842DF91F8D}" srcOrd="1" destOrd="0" parTransId="{BA8118DC-0B0F-4F27-93B1-73006623A234}" sibTransId="{B998A5B6-F8BF-4BDF-A84A-BDCBEE62A7C1}"/>
    <dgm:cxn modelId="{C0BF33A1-4100-44B0-BAB4-55A7FDC3357B}" srcId="{68CB6ED9-5A44-4603-B42D-A233F120BC2F}" destId="{46928DB2-35FB-401B-9BFB-9CA94376647C}" srcOrd="4" destOrd="0" parTransId="{53730526-7923-4996-BB4A-178111F06AC9}" sibTransId="{A561E931-CADB-4460-800B-82184298418A}"/>
    <dgm:cxn modelId="{251BB84A-AFB2-4E13-8DF9-9054EF21877A}" type="presOf" srcId="{84A461DA-56F0-4FC4-8FEB-946C27C42011}" destId="{2A75487D-74E3-429C-9B97-2D560CA99993}" srcOrd="0" destOrd="0" presId="urn:microsoft.com/office/officeart/2005/8/layout/venn1"/>
    <dgm:cxn modelId="{881D56EE-884A-4C35-9E39-2ECE25A1448D}" type="presOf" srcId="{46928DB2-35FB-401B-9BFB-9CA94376647C}" destId="{F76046E7-B2EC-472C-B181-3626CCEF75AF}" srcOrd="0" destOrd="0" presId="urn:microsoft.com/office/officeart/2005/8/layout/venn1"/>
    <dgm:cxn modelId="{59986D6A-BD81-42F3-85DF-DADC1677C16E}" type="presOf" srcId="{68CB6ED9-5A44-4603-B42D-A233F120BC2F}" destId="{2DE3468E-0B03-4670-B6C9-84EF41EF351F}" srcOrd="0" destOrd="0" presId="urn:microsoft.com/office/officeart/2005/8/layout/venn1"/>
    <dgm:cxn modelId="{2F8D3A87-6CCB-4B48-BAE1-E1E28344A88F}" srcId="{68CB6ED9-5A44-4603-B42D-A233F120BC2F}" destId="{84A461DA-56F0-4FC4-8FEB-946C27C42011}" srcOrd="2" destOrd="0" parTransId="{89EFCB08-DEB7-42A2-9F37-D8E8E1270A50}" sibTransId="{87EF9B99-673C-4A38-A5A5-DC99ED94FEE0}"/>
    <dgm:cxn modelId="{77B9EC9A-3522-49EF-A941-1621A7ADFE7F}" type="presOf" srcId="{2BF7A070-1936-4FBC-BCD0-AF943039FB1D}" destId="{9D4267DA-49A2-40F3-8417-D009907ECBC5}" srcOrd="0" destOrd="0" presId="urn:microsoft.com/office/officeart/2005/8/layout/venn1"/>
    <dgm:cxn modelId="{50405BFF-8305-4905-94CD-B49210DD1193}" srcId="{68CB6ED9-5A44-4603-B42D-A233F120BC2F}" destId="{ECE8C8B5-CB9A-40DA-9D84-E87D86667046}" srcOrd="3" destOrd="0" parTransId="{0FC2D08D-4316-490F-9771-E4F470F55675}" sibTransId="{7955B254-AC54-4B67-9973-99A29F97808B}"/>
    <dgm:cxn modelId="{1FE71488-23F5-4CA8-8642-298AF94A66EC}" type="presOf" srcId="{6F934498-B4D1-4EAF-843E-DC842DF91F8D}" destId="{2AAE2B69-0C60-4EA5-A445-B48B94247174}" srcOrd="0" destOrd="0" presId="urn:microsoft.com/office/officeart/2005/8/layout/venn1"/>
    <dgm:cxn modelId="{49E0E237-BEF2-4479-AB39-EB9289CA7B70}" type="presOf" srcId="{B4EFC41D-7CC2-4FA9-808B-F3286E49A98F}" destId="{73C168B3-FA09-495F-8BCB-603717DFD52F}" srcOrd="0" destOrd="0" presId="urn:microsoft.com/office/officeart/2005/8/layout/venn1"/>
    <dgm:cxn modelId="{FA285017-2526-4046-A08F-D917694A1BBA}" type="presParOf" srcId="{2DE3468E-0B03-4670-B6C9-84EF41EF351F}" destId="{DC123C10-AF55-4A1B-9655-5D2FEB2838B7}" srcOrd="0" destOrd="0" presId="urn:microsoft.com/office/officeart/2005/8/layout/venn1"/>
    <dgm:cxn modelId="{9567269C-DA64-4375-AB9F-845CE0821169}" type="presParOf" srcId="{2DE3468E-0B03-4670-B6C9-84EF41EF351F}" destId="{9D4267DA-49A2-40F3-8417-D009907ECBC5}" srcOrd="1" destOrd="0" presId="urn:microsoft.com/office/officeart/2005/8/layout/venn1"/>
    <dgm:cxn modelId="{0DF8F42F-A159-44CB-82A3-3F6073C4096B}" type="presParOf" srcId="{2DE3468E-0B03-4670-B6C9-84EF41EF351F}" destId="{2F5522BE-7405-4E30-A2C7-ABFB0142315E}" srcOrd="2" destOrd="0" presId="urn:microsoft.com/office/officeart/2005/8/layout/venn1"/>
    <dgm:cxn modelId="{2AF80241-13E9-44AB-A8F7-891F6660B907}" type="presParOf" srcId="{2DE3468E-0B03-4670-B6C9-84EF41EF351F}" destId="{2AAE2B69-0C60-4EA5-A445-B48B94247174}" srcOrd="3" destOrd="0" presId="urn:microsoft.com/office/officeart/2005/8/layout/venn1"/>
    <dgm:cxn modelId="{BD6BBF49-2DEA-44B9-AB46-CB39A82B05EC}" type="presParOf" srcId="{2DE3468E-0B03-4670-B6C9-84EF41EF351F}" destId="{E2D76677-BFF5-46E3-8620-A530110924A3}" srcOrd="4" destOrd="0" presId="urn:microsoft.com/office/officeart/2005/8/layout/venn1"/>
    <dgm:cxn modelId="{4F58ACD1-D43B-46FB-8DDA-E589A5202B15}" type="presParOf" srcId="{2DE3468E-0B03-4670-B6C9-84EF41EF351F}" destId="{2A75487D-74E3-429C-9B97-2D560CA99993}" srcOrd="5" destOrd="0" presId="urn:microsoft.com/office/officeart/2005/8/layout/venn1"/>
    <dgm:cxn modelId="{6F2D29F7-78BC-4C4E-894B-5EC793355BDA}" type="presParOf" srcId="{2DE3468E-0B03-4670-B6C9-84EF41EF351F}" destId="{C5260CE2-02EB-4203-8828-612FE8C72560}" srcOrd="6" destOrd="0" presId="urn:microsoft.com/office/officeart/2005/8/layout/venn1"/>
    <dgm:cxn modelId="{8A1D2670-7490-4AC8-9EFE-5E95FD33F4CD}" type="presParOf" srcId="{2DE3468E-0B03-4670-B6C9-84EF41EF351F}" destId="{08DF9025-4B3E-4136-BD6F-BCF768C67F0D}" srcOrd="7" destOrd="0" presId="urn:microsoft.com/office/officeart/2005/8/layout/venn1"/>
    <dgm:cxn modelId="{9BEAC54F-1C00-463A-8BDB-486AC3691BFE}" type="presParOf" srcId="{2DE3468E-0B03-4670-B6C9-84EF41EF351F}" destId="{A46D0FF2-97D3-45BD-8228-1F547BC5DB21}" srcOrd="8" destOrd="0" presId="urn:microsoft.com/office/officeart/2005/8/layout/venn1"/>
    <dgm:cxn modelId="{81B50D54-CFA4-406C-8ED4-7D020104A7C8}" type="presParOf" srcId="{2DE3468E-0B03-4670-B6C9-84EF41EF351F}" destId="{F76046E7-B2EC-472C-B181-3626CCEF75AF}" srcOrd="9" destOrd="0" presId="urn:microsoft.com/office/officeart/2005/8/layout/venn1"/>
    <dgm:cxn modelId="{FE80E60F-21C4-494B-AE68-060251A29882}" type="presParOf" srcId="{2DE3468E-0B03-4670-B6C9-84EF41EF351F}" destId="{C5FAEA46-D95A-44D8-8011-61718F8107FE}" srcOrd="10" destOrd="0" presId="urn:microsoft.com/office/officeart/2005/8/layout/venn1"/>
    <dgm:cxn modelId="{A8128695-638F-4828-A5AF-99FBF3334500}" type="presParOf" srcId="{2DE3468E-0B03-4670-B6C9-84EF41EF351F}" destId="{73C168B3-FA09-495F-8BCB-603717DFD52F}" srcOrd="11"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AFE198F-C330-4980-8357-8B98864365AB}"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88B94175-ED01-476E-B7DD-2FC519DC083A}">
      <dgm:prSet/>
      <dgm:spPr/>
      <dgm:t>
        <a:bodyPr/>
        <a:lstStyle/>
        <a:p>
          <a:pPr rtl="0"/>
          <a:r>
            <a:rPr lang="ar-JO" dirty="0" smtClean="0"/>
            <a:t>ميثاق الأمم المتحدة ومجلس الأمن</a:t>
          </a:r>
          <a:endParaRPr lang="en-GB" dirty="0"/>
        </a:p>
      </dgm:t>
    </dgm:pt>
    <dgm:pt modelId="{9BE20AD6-8711-4BC3-B469-E9763DCCE6DC}" type="parTrans" cxnId="{6AF0D032-97A3-4855-9B23-26C1AF40C655}">
      <dgm:prSet/>
      <dgm:spPr/>
      <dgm:t>
        <a:bodyPr/>
        <a:lstStyle/>
        <a:p>
          <a:endParaRPr lang="en-GB"/>
        </a:p>
      </dgm:t>
    </dgm:pt>
    <dgm:pt modelId="{4C6E39B2-8F9F-46C5-BD84-724B51471CA3}" type="sibTrans" cxnId="{6AF0D032-97A3-4855-9B23-26C1AF40C655}">
      <dgm:prSet/>
      <dgm:spPr/>
      <dgm:t>
        <a:bodyPr/>
        <a:lstStyle/>
        <a:p>
          <a:endParaRPr lang="en-GB"/>
        </a:p>
      </dgm:t>
    </dgm:pt>
    <dgm:pt modelId="{60893C2E-0BBA-4F73-81D3-F8B6CDFB485A}" type="pres">
      <dgm:prSet presAssocID="{8AFE198F-C330-4980-8357-8B98864365AB}" presName="compositeShape" presStyleCnt="0">
        <dgm:presLayoutVars>
          <dgm:chMax val="7"/>
          <dgm:dir/>
          <dgm:resizeHandles val="exact"/>
        </dgm:presLayoutVars>
      </dgm:prSet>
      <dgm:spPr/>
      <dgm:t>
        <a:bodyPr/>
        <a:lstStyle/>
        <a:p>
          <a:endParaRPr lang="en-GB"/>
        </a:p>
      </dgm:t>
    </dgm:pt>
    <dgm:pt modelId="{B45B02D7-F530-4E31-83A4-36D0F25028B3}" type="pres">
      <dgm:prSet presAssocID="{88B94175-ED01-476E-B7DD-2FC519DC083A}" presName="circ1TxSh" presStyleLbl="vennNode1" presStyleIdx="0" presStyleCnt="1" custScaleX="1087860" custScaleY="86378"/>
      <dgm:spPr/>
      <dgm:t>
        <a:bodyPr/>
        <a:lstStyle/>
        <a:p>
          <a:endParaRPr lang="en-GB"/>
        </a:p>
      </dgm:t>
    </dgm:pt>
  </dgm:ptLst>
  <dgm:cxnLst>
    <dgm:cxn modelId="{198F0F10-4913-401D-BD6C-75BA87F91352}" type="presOf" srcId="{8AFE198F-C330-4980-8357-8B98864365AB}" destId="{60893C2E-0BBA-4F73-81D3-F8B6CDFB485A}" srcOrd="0" destOrd="0" presId="urn:microsoft.com/office/officeart/2005/8/layout/venn1"/>
    <dgm:cxn modelId="{E5C3EF57-E52E-4B30-8A25-DBF46B09E3A9}" type="presOf" srcId="{88B94175-ED01-476E-B7DD-2FC519DC083A}" destId="{B45B02D7-F530-4E31-83A4-36D0F25028B3}" srcOrd="0" destOrd="0" presId="urn:microsoft.com/office/officeart/2005/8/layout/venn1"/>
    <dgm:cxn modelId="{6AF0D032-97A3-4855-9B23-26C1AF40C655}" srcId="{8AFE198F-C330-4980-8357-8B98864365AB}" destId="{88B94175-ED01-476E-B7DD-2FC519DC083A}" srcOrd="0" destOrd="0" parTransId="{9BE20AD6-8711-4BC3-B469-E9763DCCE6DC}" sibTransId="{4C6E39B2-8F9F-46C5-BD84-724B51471CA3}"/>
    <dgm:cxn modelId="{F8B8DF3F-4CDF-42AF-A75A-E9DC6908203C}" type="presParOf" srcId="{60893C2E-0BBA-4F73-81D3-F8B6CDFB485A}" destId="{B45B02D7-F530-4E31-83A4-36D0F25028B3}" srcOrd="0"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1F36B5-0B25-4F21-817A-8269A1036D9D}"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GB"/>
        </a:p>
      </dgm:t>
    </dgm:pt>
    <dgm:pt modelId="{52C30D04-8031-4788-AA52-B46FC925E3B6}">
      <dgm:prSet phldrT="[Text]" custT="1"/>
      <dgm:spPr>
        <a:solidFill>
          <a:srgbClr val="FF0000">
            <a:alpha val="17000"/>
          </a:srgbClr>
        </a:solidFill>
        <a:ln>
          <a:noFill/>
        </a:ln>
      </dgm:spPr>
      <dgm:t>
        <a:bodyPr/>
        <a:lstStyle/>
        <a:p>
          <a:r>
            <a:rPr lang="ar-JO" sz="2800" b="1" dirty="0" smtClean="0">
              <a:solidFill>
                <a:srgbClr val="0000FF"/>
              </a:solidFill>
            </a:rPr>
            <a:t>اتفاقية حقوق الطفل</a:t>
          </a:r>
          <a:endParaRPr lang="en-GB" sz="2800" b="1" dirty="0">
            <a:solidFill>
              <a:srgbClr val="0000FF"/>
            </a:solidFill>
          </a:endParaRPr>
        </a:p>
      </dgm:t>
    </dgm:pt>
    <dgm:pt modelId="{64AEC2C2-7A5B-465C-AD38-5C372E7D8345}" type="parTrans" cxnId="{86B9B0CA-70A2-4424-8985-62763215EC54}">
      <dgm:prSet/>
      <dgm:spPr/>
      <dgm:t>
        <a:bodyPr/>
        <a:lstStyle/>
        <a:p>
          <a:endParaRPr lang="en-GB"/>
        </a:p>
      </dgm:t>
    </dgm:pt>
    <dgm:pt modelId="{A06F939B-D4BB-4340-BE23-6232A7E7EB08}" type="sibTrans" cxnId="{86B9B0CA-70A2-4424-8985-62763215EC54}">
      <dgm:prSet/>
      <dgm:spPr/>
      <dgm:t>
        <a:bodyPr/>
        <a:lstStyle/>
        <a:p>
          <a:endParaRPr lang="en-GB"/>
        </a:p>
      </dgm:t>
    </dgm:pt>
    <dgm:pt modelId="{9CD99206-F742-4E08-9BE7-BA4EFD5A31C0}">
      <dgm:prSet phldrT="[Text]" custT="1"/>
      <dgm:spPr>
        <a:solidFill>
          <a:srgbClr val="FF0000">
            <a:alpha val="17000"/>
          </a:srgbClr>
        </a:solidFill>
        <a:ln>
          <a:noFill/>
        </a:ln>
      </dgm:spPr>
      <dgm:t>
        <a:bodyPr/>
        <a:lstStyle/>
        <a:p>
          <a:pPr rtl="1"/>
          <a:r>
            <a:rPr lang="ar-JO" sz="900" b="0" dirty="0" smtClean="0"/>
            <a:t>عدم </a:t>
          </a:r>
          <a:r>
            <a:rPr lang="ar-JO" sz="900" b="0" dirty="0" err="1" smtClean="0"/>
            <a:t>التمييز </a:t>
          </a:r>
          <a:r>
            <a:rPr lang="ar-JO" sz="900" b="0" dirty="0" smtClean="0"/>
            <a:t>(المادة 2</a:t>
          </a:r>
          <a:r>
            <a:rPr lang="ar-JO" sz="900" b="0" dirty="0" err="1" smtClean="0"/>
            <a:t>)</a:t>
          </a:r>
          <a:endParaRPr lang="en-GB" sz="900" b="0" dirty="0"/>
        </a:p>
      </dgm:t>
    </dgm:pt>
    <dgm:pt modelId="{7EA9C5B4-FC8A-4D0E-B1B2-86E8445E090F}" type="parTrans" cxnId="{ED8EEDD2-A1F6-4E20-8DD3-B1851297B8D7}">
      <dgm:prSet/>
      <dgm:spPr/>
      <dgm:t>
        <a:bodyPr/>
        <a:lstStyle/>
        <a:p>
          <a:endParaRPr lang="en-GB"/>
        </a:p>
      </dgm:t>
    </dgm:pt>
    <dgm:pt modelId="{97563042-8CC4-4E20-AEF4-2A4CE2024D12}" type="sibTrans" cxnId="{ED8EEDD2-A1F6-4E20-8DD3-B1851297B8D7}">
      <dgm:prSet/>
      <dgm:spPr/>
      <dgm:t>
        <a:bodyPr/>
        <a:lstStyle/>
        <a:p>
          <a:endParaRPr lang="en-GB"/>
        </a:p>
      </dgm:t>
    </dgm:pt>
    <dgm:pt modelId="{5C9AD350-7FF8-44DB-AAE5-C72161CF455C}">
      <dgm:prSet phldrT="[Text]" custT="1"/>
      <dgm:spPr>
        <a:solidFill>
          <a:srgbClr val="FF0000">
            <a:alpha val="17000"/>
          </a:srgbClr>
        </a:solidFill>
        <a:ln>
          <a:noFill/>
        </a:ln>
      </dgm:spPr>
      <dgm:t>
        <a:bodyPr/>
        <a:lstStyle/>
        <a:p>
          <a:r>
            <a:rPr lang="ar-JO" sz="900" b="0" dirty="0" smtClean="0"/>
            <a:t>مصلحة </a:t>
          </a:r>
          <a:r>
            <a:rPr lang="ar-JO" sz="900" b="0" dirty="0" err="1" smtClean="0"/>
            <a:t>الطفل </a:t>
          </a:r>
          <a:r>
            <a:rPr lang="ar-JO" sz="900" b="0" dirty="0" smtClean="0"/>
            <a:t>(المادة 3</a:t>
          </a:r>
          <a:r>
            <a:rPr lang="ar-JO" sz="900" b="0" dirty="0" err="1" smtClean="0"/>
            <a:t>)</a:t>
          </a:r>
          <a:endParaRPr lang="en-GB" sz="900" b="0" dirty="0"/>
        </a:p>
      </dgm:t>
    </dgm:pt>
    <dgm:pt modelId="{8A5A114B-688A-471E-AFC0-FCB3924D8694}" type="parTrans" cxnId="{6B7BDEE3-F63C-449F-B266-2D7D2F1C196A}">
      <dgm:prSet/>
      <dgm:spPr/>
      <dgm:t>
        <a:bodyPr/>
        <a:lstStyle/>
        <a:p>
          <a:endParaRPr lang="en-GB"/>
        </a:p>
      </dgm:t>
    </dgm:pt>
    <dgm:pt modelId="{F2915C27-B362-4EE0-AEEB-9DBDB98099A0}" type="sibTrans" cxnId="{6B7BDEE3-F63C-449F-B266-2D7D2F1C196A}">
      <dgm:prSet/>
      <dgm:spPr/>
      <dgm:t>
        <a:bodyPr/>
        <a:lstStyle/>
        <a:p>
          <a:endParaRPr lang="en-GB"/>
        </a:p>
      </dgm:t>
    </dgm:pt>
    <dgm:pt modelId="{FB4D16E8-3851-481F-A4B1-218104689A8D}">
      <dgm:prSet phldrT="[Text]" custT="1"/>
      <dgm:spPr>
        <a:solidFill>
          <a:srgbClr val="FF0000">
            <a:alpha val="17000"/>
          </a:srgbClr>
        </a:solidFill>
        <a:ln>
          <a:noFill/>
        </a:ln>
      </dgm:spPr>
      <dgm:t>
        <a:bodyPr/>
        <a:lstStyle/>
        <a:p>
          <a:r>
            <a:rPr lang="ar-JO" sz="900" b="0" dirty="0" smtClean="0"/>
            <a:t>الحق في التعليم وفي أغراض التعليم</a:t>
          </a:r>
        </a:p>
        <a:p>
          <a:r>
            <a:rPr lang="ar-JO" sz="900" b="0" dirty="0" smtClean="0"/>
            <a:t>(المادة </a:t>
          </a:r>
          <a:r>
            <a:rPr lang="ar-JO" sz="900" b="0" dirty="0" err="1" smtClean="0"/>
            <a:t>28 </a:t>
          </a:r>
          <a:r>
            <a:rPr lang="ar-JO" sz="900" b="0" dirty="0" smtClean="0"/>
            <a:t>+ 29</a:t>
          </a:r>
          <a:r>
            <a:rPr lang="ar-JO" sz="900" b="0" dirty="0" err="1" smtClean="0"/>
            <a:t>)</a:t>
          </a:r>
          <a:endParaRPr lang="en-GB" sz="900" b="0" dirty="0"/>
        </a:p>
      </dgm:t>
    </dgm:pt>
    <dgm:pt modelId="{431387F9-EF9E-4B53-AD82-982CDF90926D}" type="parTrans" cxnId="{BEF3F3AE-3821-442E-9AD6-B5107B49B395}">
      <dgm:prSet/>
      <dgm:spPr/>
      <dgm:t>
        <a:bodyPr/>
        <a:lstStyle/>
        <a:p>
          <a:endParaRPr lang="en-GB"/>
        </a:p>
      </dgm:t>
    </dgm:pt>
    <dgm:pt modelId="{99716BCD-D238-455C-9913-6623192A99C8}" type="sibTrans" cxnId="{BEF3F3AE-3821-442E-9AD6-B5107B49B395}">
      <dgm:prSet/>
      <dgm:spPr/>
      <dgm:t>
        <a:bodyPr/>
        <a:lstStyle/>
        <a:p>
          <a:endParaRPr lang="en-GB"/>
        </a:p>
      </dgm:t>
    </dgm:pt>
    <dgm:pt modelId="{254DA9A2-EEAC-421A-970D-047CC1DDC17C}">
      <dgm:prSet phldrT="[Text]" custT="1"/>
      <dgm:spPr>
        <a:solidFill>
          <a:srgbClr val="FF0000">
            <a:alpha val="17000"/>
          </a:srgbClr>
        </a:solidFill>
        <a:ln>
          <a:noFill/>
        </a:ln>
      </dgm:spPr>
      <dgm:t>
        <a:bodyPr/>
        <a:lstStyle/>
        <a:p>
          <a:r>
            <a:rPr lang="ar-JO" sz="900" b="0" dirty="0" smtClean="0"/>
            <a:t>الأقليات ومجموعات السكان الأصليين</a:t>
          </a:r>
        </a:p>
        <a:p>
          <a:r>
            <a:rPr lang="ar-JO" sz="900" b="0" dirty="0" smtClean="0"/>
            <a:t>(المادة 30</a:t>
          </a:r>
          <a:r>
            <a:rPr lang="ar-JO" sz="900" b="0" dirty="0" err="1" smtClean="0"/>
            <a:t>)</a:t>
          </a:r>
          <a:endParaRPr lang="en-GB" sz="900" b="0" dirty="0"/>
        </a:p>
      </dgm:t>
    </dgm:pt>
    <dgm:pt modelId="{48D44112-27CC-4B8B-A187-488BE57D968A}" type="parTrans" cxnId="{0609F6E3-96C7-43CE-A234-FAA999C63B19}">
      <dgm:prSet/>
      <dgm:spPr/>
      <dgm:t>
        <a:bodyPr/>
        <a:lstStyle/>
        <a:p>
          <a:endParaRPr lang="en-GB"/>
        </a:p>
      </dgm:t>
    </dgm:pt>
    <dgm:pt modelId="{99F8A9C4-4DD5-4FDE-96AB-131291731B66}" type="sibTrans" cxnId="{0609F6E3-96C7-43CE-A234-FAA999C63B19}">
      <dgm:prSet/>
      <dgm:spPr/>
      <dgm:t>
        <a:bodyPr/>
        <a:lstStyle/>
        <a:p>
          <a:endParaRPr lang="en-GB"/>
        </a:p>
      </dgm:t>
    </dgm:pt>
    <dgm:pt modelId="{DEC4D0DF-5C37-40D1-99EA-C87FE0EE0736}">
      <dgm:prSet custT="1"/>
      <dgm:spPr>
        <a:solidFill>
          <a:srgbClr val="FF0000">
            <a:alpha val="17000"/>
          </a:srgbClr>
        </a:solidFill>
        <a:ln>
          <a:noFill/>
        </a:ln>
      </dgm:spPr>
      <dgm:t>
        <a:bodyPr/>
        <a:lstStyle/>
        <a:p>
          <a:r>
            <a:rPr lang="ar-JO" sz="900" b="0" dirty="0" smtClean="0"/>
            <a:t>الانفصال عن الأهل</a:t>
          </a:r>
        </a:p>
        <a:p>
          <a:r>
            <a:rPr lang="ar-JO" sz="900" b="0" dirty="0" smtClean="0"/>
            <a:t>(حالات الطوارئ والنزاع</a:t>
          </a:r>
          <a:r>
            <a:rPr lang="ar-JO" sz="900" b="0" dirty="0" err="1" smtClean="0"/>
            <a:t>)</a:t>
          </a:r>
          <a:endParaRPr lang="ar-JO" sz="900" b="0" dirty="0" smtClean="0"/>
        </a:p>
        <a:p>
          <a:r>
            <a:rPr lang="ar-JO" sz="900" b="0" dirty="0" smtClean="0"/>
            <a:t>(المادة 9</a:t>
          </a:r>
          <a:r>
            <a:rPr lang="ar-JO" sz="900" b="0" dirty="0" err="1" smtClean="0"/>
            <a:t>)</a:t>
          </a:r>
          <a:endParaRPr lang="en-GB" sz="900" b="0" dirty="0" smtClean="0"/>
        </a:p>
      </dgm:t>
    </dgm:pt>
    <dgm:pt modelId="{BA1E620B-E792-4034-90B4-ACD38B3690A0}" type="parTrans" cxnId="{47559ECB-E596-4A17-BD47-F7AD9D446909}">
      <dgm:prSet/>
      <dgm:spPr/>
      <dgm:t>
        <a:bodyPr/>
        <a:lstStyle/>
        <a:p>
          <a:endParaRPr lang="en-GB"/>
        </a:p>
      </dgm:t>
    </dgm:pt>
    <dgm:pt modelId="{1793889C-BBB6-4E22-BE81-158F2B7CA04F}" type="sibTrans" cxnId="{47559ECB-E596-4A17-BD47-F7AD9D446909}">
      <dgm:prSet/>
      <dgm:spPr/>
      <dgm:t>
        <a:bodyPr/>
        <a:lstStyle/>
        <a:p>
          <a:endParaRPr lang="en-GB"/>
        </a:p>
      </dgm:t>
    </dgm:pt>
    <dgm:pt modelId="{A0230A7C-1592-4CD7-9CA9-6D16FE6E69C6}">
      <dgm:prSet custT="1"/>
      <dgm:spPr>
        <a:solidFill>
          <a:srgbClr val="FF0000">
            <a:alpha val="17000"/>
          </a:srgbClr>
        </a:solidFill>
        <a:ln>
          <a:noFill/>
        </a:ln>
      </dgm:spPr>
      <dgm:t>
        <a:bodyPr/>
        <a:lstStyle/>
        <a:p>
          <a:r>
            <a:rPr lang="ar-JO" sz="900" b="0" dirty="0" smtClean="0"/>
            <a:t>أطفال </a:t>
          </a:r>
          <a:r>
            <a:rPr lang="ar-JO" sz="900" b="0" dirty="0" err="1" smtClean="0"/>
            <a:t>اللاجئين </a:t>
          </a:r>
          <a:r>
            <a:rPr lang="ar-JO" sz="900" b="0" dirty="0" smtClean="0"/>
            <a:t>(المادة 12</a:t>
          </a:r>
          <a:r>
            <a:rPr lang="ar-JO" sz="900" b="0" dirty="0" err="1" smtClean="0"/>
            <a:t>)</a:t>
          </a:r>
          <a:endParaRPr lang="en-GB" sz="900" b="0" dirty="0"/>
        </a:p>
      </dgm:t>
    </dgm:pt>
    <dgm:pt modelId="{25C2583B-81E2-4EB6-8E8C-0B254E2680FC}" type="parTrans" cxnId="{010C612F-7F58-4234-A679-18FF1387BDD9}">
      <dgm:prSet/>
      <dgm:spPr/>
      <dgm:t>
        <a:bodyPr/>
        <a:lstStyle/>
        <a:p>
          <a:endParaRPr lang="en-GB"/>
        </a:p>
      </dgm:t>
    </dgm:pt>
    <dgm:pt modelId="{DA968919-5810-4818-AB52-2B5EA82D3373}" type="sibTrans" cxnId="{010C612F-7F58-4234-A679-18FF1387BDD9}">
      <dgm:prSet/>
      <dgm:spPr/>
      <dgm:t>
        <a:bodyPr/>
        <a:lstStyle/>
        <a:p>
          <a:endParaRPr lang="en-GB"/>
        </a:p>
      </dgm:t>
    </dgm:pt>
    <dgm:pt modelId="{AEAF80AD-DBA3-40DF-B095-82944370F69A}">
      <dgm:prSet custT="1"/>
      <dgm:spPr>
        <a:solidFill>
          <a:srgbClr val="FF0000">
            <a:alpha val="17000"/>
          </a:srgbClr>
        </a:solidFill>
        <a:ln>
          <a:noFill/>
        </a:ln>
      </dgm:spPr>
      <dgm:t>
        <a:bodyPr/>
        <a:lstStyle/>
        <a:p>
          <a:r>
            <a:rPr lang="ar-JO" sz="900" b="0" dirty="0" smtClean="0"/>
            <a:t>الحماية من </a:t>
          </a:r>
          <a:r>
            <a:rPr lang="ar-JO" sz="900" b="0" dirty="0" err="1" smtClean="0"/>
            <a:t>العنف </a:t>
          </a:r>
          <a:r>
            <a:rPr lang="ar-JO" sz="900" b="0" dirty="0" smtClean="0"/>
            <a:t>(المادة 19</a:t>
          </a:r>
          <a:r>
            <a:rPr lang="ar-JO" sz="900" b="0" dirty="0" err="1" smtClean="0"/>
            <a:t>)</a:t>
          </a:r>
          <a:endParaRPr lang="en-GB" sz="900" b="0" dirty="0"/>
        </a:p>
      </dgm:t>
    </dgm:pt>
    <dgm:pt modelId="{6A54A125-7778-4286-86B5-6F42078F76AE}" type="parTrans" cxnId="{EF9FDC1C-4080-4079-84CE-F8CBFCD18180}">
      <dgm:prSet/>
      <dgm:spPr/>
      <dgm:t>
        <a:bodyPr/>
        <a:lstStyle/>
        <a:p>
          <a:endParaRPr lang="en-GB"/>
        </a:p>
      </dgm:t>
    </dgm:pt>
    <dgm:pt modelId="{E68EAA15-3A93-4023-8B09-FB766383CB80}" type="sibTrans" cxnId="{EF9FDC1C-4080-4079-84CE-F8CBFCD18180}">
      <dgm:prSet/>
      <dgm:spPr/>
      <dgm:t>
        <a:bodyPr/>
        <a:lstStyle/>
        <a:p>
          <a:endParaRPr lang="en-GB"/>
        </a:p>
      </dgm:t>
    </dgm:pt>
    <dgm:pt modelId="{DC5DC493-B936-4B3B-9748-C7A7E6CE7A8C}">
      <dgm:prSet custT="1"/>
      <dgm:spPr>
        <a:solidFill>
          <a:srgbClr val="FF0000">
            <a:alpha val="17000"/>
          </a:srgbClr>
        </a:solidFill>
        <a:ln>
          <a:noFill/>
        </a:ln>
      </dgm:spPr>
      <dgm:t>
        <a:bodyPr/>
        <a:lstStyle/>
        <a:p>
          <a:r>
            <a:rPr lang="ar-JO" sz="900" b="0" dirty="0" smtClean="0"/>
            <a:t>احترام وجهة نظر الطفل وحريته وحقه في التعبير عن </a:t>
          </a:r>
          <a:r>
            <a:rPr lang="ar-JO" sz="900" b="0" dirty="0" err="1" smtClean="0"/>
            <a:t>نفسه </a:t>
          </a:r>
          <a:r>
            <a:rPr lang="ar-JO" sz="900" b="0" dirty="0" smtClean="0"/>
            <a:t>(المواد </a:t>
          </a:r>
          <a:r>
            <a:rPr lang="ar-JO" sz="900" b="0" dirty="0" err="1" smtClean="0"/>
            <a:t>12 </a:t>
          </a:r>
          <a:r>
            <a:rPr lang="ar-JO" sz="900" b="0" dirty="0" smtClean="0"/>
            <a:t>+ 13</a:t>
          </a:r>
          <a:r>
            <a:rPr lang="ar-JO" sz="900" b="0" dirty="0" err="1" smtClean="0"/>
            <a:t>)</a:t>
          </a:r>
          <a:endParaRPr lang="en-GB" sz="900" b="0" dirty="0"/>
        </a:p>
      </dgm:t>
    </dgm:pt>
    <dgm:pt modelId="{1E5E3726-AA06-4D6F-8C42-D190E036FCED}" type="parTrans" cxnId="{C6C4484E-4643-4724-BB14-1E936141058A}">
      <dgm:prSet/>
      <dgm:spPr/>
      <dgm:t>
        <a:bodyPr/>
        <a:lstStyle/>
        <a:p>
          <a:endParaRPr lang="en-GB"/>
        </a:p>
      </dgm:t>
    </dgm:pt>
    <dgm:pt modelId="{C9C3F648-9D7B-493B-92DD-76A905E23405}" type="sibTrans" cxnId="{C6C4484E-4643-4724-BB14-1E936141058A}">
      <dgm:prSet/>
      <dgm:spPr/>
      <dgm:t>
        <a:bodyPr/>
        <a:lstStyle/>
        <a:p>
          <a:endParaRPr lang="en-GB"/>
        </a:p>
      </dgm:t>
    </dgm:pt>
    <dgm:pt modelId="{E12FDD84-9BBB-4816-8F59-53CFCEADE4B4}">
      <dgm:prSet custT="1"/>
      <dgm:spPr>
        <a:solidFill>
          <a:srgbClr val="FF0000">
            <a:alpha val="17000"/>
          </a:srgbClr>
        </a:solidFill>
        <a:ln>
          <a:noFill/>
        </a:ln>
      </dgm:spPr>
      <dgm:t>
        <a:bodyPr/>
        <a:lstStyle/>
        <a:p>
          <a:r>
            <a:rPr lang="ar-JO" sz="900" b="0" dirty="0" smtClean="0"/>
            <a:t>الحق في الحياة</a:t>
          </a:r>
        </a:p>
        <a:p>
          <a:r>
            <a:rPr lang="ar-JO" sz="900" b="0" dirty="0" smtClean="0"/>
            <a:t>(في حالات النزاع المسلح والعنف الذي يهدد الحياة</a:t>
          </a:r>
          <a:r>
            <a:rPr lang="ar-JO" sz="900" b="0" dirty="0" err="1" smtClean="0"/>
            <a:t>) </a:t>
          </a:r>
          <a:r>
            <a:rPr lang="ar-JO" sz="900" b="0" dirty="0" smtClean="0"/>
            <a:t>(المادة 6</a:t>
          </a:r>
          <a:r>
            <a:rPr lang="ar-JO" sz="900" b="0" dirty="0" err="1" smtClean="0"/>
            <a:t>)</a:t>
          </a:r>
          <a:endParaRPr lang="en-GB" sz="900" b="0" dirty="0"/>
        </a:p>
      </dgm:t>
    </dgm:pt>
    <dgm:pt modelId="{79A7E6ED-16ED-492F-A96A-AED630F856BC}" type="parTrans" cxnId="{289608BB-3918-4C46-B346-1B495A7CACF1}">
      <dgm:prSet/>
      <dgm:spPr/>
      <dgm:t>
        <a:bodyPr/>
        <a:lstStyle/>
        <a:p>
          <a:endParaRPr lang="en-GB"/>
        </a:p>
      </dgm:t>
    </dgm:pt>
    <dgm:pt modelId="{C5E6A02C-106E-457D-B4E5-41D941CF19B7}" type="sibTrans" cxnId="{289608BB-3918-4C46-B346-1B495A7CACF1}">
      <dgm:prSet/>
      <dgm:spPr/>
      <dgm:t>
        <a:bodyPr/>
        <a:lstStyle/>
        <a:p>
          <a:endParaRPr lang="en-GB"/>
        </a:p>
      </dgm:t>
    </dgm:pt>
    <dgm:pt modelId="{FFD8CF8A-CF62-4A33-9948-46D4C840104D}">
      <dgm:prSet custT="1"/>
      <dgm:spPr>
        <a:solidFill>
          <a:srgbClr val="FF0000">
            <a:alpha val="17000"/>
          </a:srgbClr>
        </a:solidFill>
        <a:ln>
          <a:noFill/>
        </a:ln>
      </dgm:spPr>
      <dgm:t>
        <a:bodyPr/>
        <a:lstStyle/>
        <a:p>
          <a:r>
            <a:rPr lang="ar-JO" sz="900" b="0" dirty="0" smtClean="0"/>
            <a:t>الأطفال المتأثرين بالنزاعات </a:t>
          </a:r>
          <a:r>
            <a:rPr lang="ar-JO" sz="900" b="0" dirty="0" err="1" smtClean="0"/>
            <a:t>المسلحة </a:t>
          </a:r>
          <a:r>
            <a:rPr lang="ar-JO" sz="900" b="0" dirty="0" smtClean="0"/>
            <a:t>(المادة 38</a:t>
          </a:r>
          <a:r>
            <a:rPr lang="ar-JO" sz="900" b="0" dirty="0" err="1" smtClean="0"/>
            <a:t>)</a:t>
          </a:r>
          <a:endParaRPr lang="en-GB" sz="900" b="0" dirty="0"/>
        </a:p>
      </dgm:t>
    </dgm:pt>
    <dgm:pt modelId="{BA010C22-B34F-443D-8CB7-F34CEF8DCD3C}" type="parTrans" cxnId="{1EA22E06-0B52-436C-898E-9CD447269DC8}">
      <dgm:prSet/>
      <dgm:spPr/>
      <dgm:t>
        <a:bodyPr/>
        <a:lstStyle/>
        <a:p>
          <a:endParaRPr lang="en-GB"/>
        </a:p>
      </dgm:t>
    </dgm:pt>
    <dgm:pt modelId="{0530BB71-FC54-4F09-B445-C639C5F21809}" type="sibTrans" cxnId="{1EA22E06-0B52-436C-898E-9CD447269DC8}">
      <dgm:prSet/>
      <dgm:spPr/>
      <dgm:t>
        <a:bodyPr/>
        <a:lstStyle/>
        <a:p>
          <a:endParaRPr lang="en-GB"/>
        </a:p>
      </dgm:t>
    </dgm:pt>
    <dgm:pt modelId="{A9009F31-7267-441B-A204-E55883BA78F3}">
      <dgm:prSet custT="1"/>
      <dgm:spPr>
        <a:solidFill>
          <a:srgbClr val="FF0000">
            <a:alpha val="17000"/>
          </a:srgbClr>
        </a:solidFill>
        <a:ln>
          <a:noFill/>
        </a:ln>
      </dgm:spPr>
      <dgm:t>
        <a:bodyPr/>
        <a:lstStyle/>
        <a:p>
          <a:r>
            <a:rPr lang="ar-JO" sz="900" b="0" dirty="0" smtClean="0"/>
            <a:t>الاختطاف، البيع والاتجار بالبشر</a:t>
          </a:r>
        </a:p>
        <a:p>
          <a:r>
            <a:rPr lang="ar-JO" sz="900" b="0" dirty="0" smtClean="0"/>
            <a:t>(المادة 35</a:t>
          </a:r>
          <a:r>
            <a:rPr lang="ar-JO" sz="900" b="0" dirty="0" err="1" smtClean="0"/>
            <a:t>)</a:t>
          </a:r>
          <a:endParaRPr lang="en-GB" sz="900" b="0" dirty="0"/>
        </a:p>
      </dgm:t>
    </dgm:pt>
    <dgm:pt modelId="{42B2205E-057C-467F-A3ED-9E11F56BE785}" type="parTrans" cxnId="{A77E9EDA-4CD3-4003-BEA0-9C9BB561857E}">
      <dgm:prSet/>
      <dgm:spPr/>
      <dgm:t>
        <a:bodyPr/>
        <a:lstStyle/>
        <a:p>
          <a:endParaRPr lang="en-GB"/>
        </a:p>
      </dgm:t>
    </dgm:pt>
    <dgm:pt modelId="{1D447BFD-FA0D-4773-B438-DD4C32DB06FC}" type="sibTrans" cxnId="{A77E9EDA-4CD3-4003-BEA0-9C9BB561857E}">
      <dgm:prSet/>
      <dgm:spPr/>
      <dgm:t>
        <a:bodyPr/>
        <a:lstStyle/>
        <a:p>
          <a:endParaRPr lang="en-GB"/>
        </a:p>
      </dgm:t>
    </dgm:pt>
    <dgm:pt modelId="{5F03E057-D8A1-42B7-A77C-1644DD23D89B}">
      <dgm:prSet custT="1"/>
      <dgm:spPr>
        <a:solidFill>
          <a:srgbClr val="FF0000">
            <a:alpha val="17000"/>
          </a:srgbClr>
        </a:solidFill>
        <a:ln>
          <a:noFill/>
        </a:ln>
      </dgm:spPr>
      <dgm:t>
        <a:bodyPr/>
        <a:lstStyle/>
        <a:p>
          <a:r>
            <a:rPr lang="ar-JO" sz="900" b="0" dirty="0" smtClean="0"/>
            <a:t>إعادة التأهيل الضحايا من </a:t>
          </a:r>
          <a:r>
            <a:rPr lang="ar-JO" sz="900" b="0" dirty="0" err="1" smtClean="0"/>
            <a:t>الأطفال </a:t>
          </a:r>
          <a:r>
            <a:rPr lang="ar-JO" sz="900" b="0" dirty="0" smtClean="0"/>
            <a:t>(المادة 39</a:t>
          </a:r>
          <a:r>
            <a:rPr lang="ar-JO" sz="900" b="0" dirty="0" err="1" smtClean="0"/>
            <a:t>)</a:t>
          </a:r>
          <a:endParaRPr lang="en-GB" sz="900" b="0" dirty="0"/>
        </a:p>
      </dgm:t>
    </dgm:pt>
    <dgm:pt modelId="{1EC9A6D8-9919-4D3E-BB39-84F3B4093AC5}" type="parTrans" cxnId="{083623F9-BF4A-40A5-9DD3-97450AE20CAA}">
      <dgm:prSet/>
      <dgm:spPr/>
      <dgm:t>
        <a:bodyPr/>
        <a:lstStyle/>
        <a:p>
          <a:endParaRPr lang="en-GB"/>
        </a:p>
      </dgm:t>
    </dgm:pt>
    <dgm:pt modelId="{313076C3-28F0-4656-96DD-7D2086BD6FD3}" type="sibTrans" cxnId="{083623F9-BF4A-40A5-9DD3-97450AE20CAA}">
      <dgm:prSet/>
      <dgm:spPr/>
      <dgm:t>
        <a:bodyPr/>
        <a:lstStyle/>
        <a:p>
          <a:endParaRPr lang="en-GB"/>
        </a:p>
      </dgm:t>
    </dgm:pt>
    <dgm:pt modelId="{CA46A61D-DA5D-443F-9D5C-D72EB56D910C}">
      <dgm:prSet custT="1"/>
      <dgm:spPr/>
      <dgm:t>
        <a:bodyPr/>
        <a:lstStyle/>
        <a:p>
          <a:r>
            <a:rPr lang="ar-JO" sz="1200" b="0" dirty="0" smtClean="0"/>
            <a:t>هي النص الأساسي الذي يرشد عمل اليونيسيف ومؤسسة إنقاذ الطفولة</a:t>
          </a:r>
          <a:endParaRPr lang="en-GB" sz="1200" b="0" dirty="0"/>
        </a:p>
      </dgm:t>
    </dgm:pt>
    <dgm:pt modelId="{DA111384-51BC-4F0E-AE78-50671576ECA2}" type="parTrans" cxnId="{579960E1-B7AD-4263-8C6D-6B99DC5636F5}">
      <dgm:prSet/>
      <dgm:spPr/>
      <dgm:t>
        <a:bodyPr/>
        <a:lstStyle/>
        <a:p>
          <a:endParaRPr lang="en-GB"/>
        </a:p>
      </dgm:t>
    </dgm:pt>
    <dgm:pt modelId="{B8933BF1-1787-473B-8C7C-CA752888C67E}" type="sibTrans" cxnId="{579960E1-B7AD-4263-8C6D-6B99DC5636F5}">
      <dgm:prSet/>
      <dgm:spPr/>
      <dgm:t>
        <a:bodyPr/>
        <a:lstStyle/>
        <a:p>
          <a:endParaRPr lang="en-GB"/>
        </a:p>
      </dgm:t>
    </dgm:pt>
    <dgm:pt modelId="{ECB9400D-F53F-48EF-9B84-FBBBE44A3D5C}">
      <dgm:prSet custT="1"/>
      <dgm:spPr/>
      <dgm:t>
        <a:bodyPr/>
        <a:lstStyle/>
        <a:p>
          <a:r>
            <a:rPr lang="ar-JO" sz="1400" b="0" dirty="0" smtClean="0"/>
            <a:t>تنبيه: لا تتناول هذه الاتفاقية تعليم الكبار/ محو الأمية</a:t>
          </a:r>
          <a:endParaRPr lang="en-GB" sz="1400" b="0" dirty="0"/>
        </a:p>
      </dgm:t>
    </dgm:pt>
    <dgm:pt modelId="{E83CB516-3A64-45BA-B1DB-0A3A6607E24B}" type="parTrans" cxnId="{C4A96D76-DA0D-4EC8-A0D7-40837839F20E}">
      <dgm:prSet/>
      <dgm:spPr/>
      <dgm:t>
        <a:bodyPr/>
        <a:lstStyle/>
        <a:p>
          <a:endParaRPr lang="en-GB"/>
        </a:p>
      </dgm:t>
    </dgm:pt>
    <dgm:pt modelId="{79A27652-2414-4B9C-A719-74D29D106EDA}" type="sibTrans" cxnId="{C4A96D76-DA0D-4EC8-A0D7-40837839F20E}">
      <dgm:prSet/>
      <dgm:spPr/>
      <dgm:t>
        <a:bodyPr/>
        <a:lstStyle/>
        <a:p>
          <a:endParaRPr lang="en-GB"/>
        </a:p>
      </dgm:t>
    </dgm:pt>
    <dgm:pt modelId="{58003F5A-03FA-4199-A819-39743DF3FA09}">
      <dgm:prSet custT="1"/>
      <dgm:spPr/>
      <dgm:t>
        <a:bodyPr/>
        <a:lstStyle/>
        <a:p>
          <a:r>
            <a:rPr lang="ar-JO" sz="1200" b="0" dirty="0" smtClean="0"/>
            <a:t>بروتوكول اختياري حول مشاركة الأطفال في النزاعات المسلحة</a:t>
          </a:r>
          <a:endParaRPr lang="en-GB" sz="1200" b="0" dirty="0"/>
        </a:p>
      </dgm:t>
    </dgm:pt>
    <dgm:pt modelId="{D8FD4270-6B55-4A0B-B123-DFE44C3BDE5E}" type="parTrans" cxnId="{86502863-7438-443B-BEEB-42AB15CB9872}">
      <dgm:prSet/>
      <dgm:spPr/>
      <dgm:t>
        <a:bodyPr/>
        <a:lstStyle/>
        <a:p>
          <a:endParaRPr lang="en-GB"/>
        </a:p>
      </dgm:t>
    </dgm:pt>
    <dgm:pt modelId="{D31AB556-E116-4F64-9CA0-65EA864B21C9}" type="sibTrans" cxnId="{86502863-7438-443B-BEEB-42AB15CB9872}">
      <dgm:prSet/>
      <dgm:spPr/>
      <dgm:t>
        <a:bodyPr/>
        <a:lstStyle/>
        <a:p>
          <a:endParaRPr lang="en-GB"/>
        </a:p>
      </dgm:t>
    </dgm:pt>
    <dgm:pt modelId="{3F849088-32C6-4AA6-83CD-47B0B1B6CEAF}">
      <dgm:prSet custT="1"/>
      <dgm:spPr/>
      <dgm:t>
        <a:bodyPr/>
        <a:lstStyle/>
        <a:p>
          <a:r>
            <a:rPr lang="ar-JO" sz="1200" b="0" dirty="0" smtClean="0"/>
            <a:t>صادقت 193 دولة على </a:t>
          </a:r>
          <a:r>
            <a:rPr lang="ar-JO" sz="1200" b="0" dirty="0" err="1" smtClean="0"/>
            <a:t>الاتفاقية </a:t>
          </a:r>
          <a:r>
            <a:rPr lang="ar-JO" sz="1200" b="0" dirty="0" smtClean="0"/>
            <a:t>(جميعها باستثناء الولايات المتحدة والصومال</a:t>
          </a:r>
          <a:r>
            <a:rPr lang="ar-JO" sz="1200" b="0" dirty="0" err="1" smtClean="0"/>
            <a:t>)</a:t>
          </a:r>
          <a:endParaRPr lang="en-GB" sz="1200" b="0" dirty="0"/>
        </a:p>
      </dgm:t>
    </dgm:pt>
    <dgm:pt modelId="{3DD8BD24-C5D1-4BBA-BA0B-E525084C9075}" type="parTrans" cxnId="{ADB0C7AF-CF4F-4806-ACAA-ABD4A6DE0BA5}">
      <dgm:prSet/>
      <dgm:spPr/>
      <dgm:t>
        <a:bodyPr/>
        <a:lstStyle/>
        <a:p>
          <a:endParaRPr lang="en-GB"/>
        </a:p>
      </dgm:t>
    </dgm:pt>
    <dgm:pt modelId="{919F37F2-D0A4-49C8-9014-CD493F790FD8}" type="sibTrans" cxnId="{ADB0C7AF-CF4F-4806-ACAA-ABD4A6DE0BA5}">
      <dgm:prSet/>
      <dgm:spPr/>
      <dgm:t>
        <a:bodyPr/>
        <a:lstStyle/>
        <a:p>
          <a:endParaRPr lang="en-GB"/>
        </a:p>
      </dgm:t>
    </dgm:pt>
    <dgm:pt modelId="{7EFD6BB1-3319-4EFF-8B65-9253EA5799BF}">
      <dgm:prSet/>
      <dgm:spPr/>
      <dgm:t>
        <a:bodyPr/>
        <a:lstStyle/>
        <a:p>
          <a:endParaRPr lang="en-GB" b="0"/>
        </a:p>
      </dgm:t>
    </dgm:pt>
    <dgm:pt modelId="{74540E14-1AFE-47F2-8243-9CB5EA7C8331}" type="parTrans" cxnId="{4BDBF04D-62C4-4F94-A4E1-69CF5B34DC3B}">
      <dgm:prSet/>
      <dgm:spPr/>
      <dgm:t>
        <a:bodyPr/>
        <a:lstStyle/>
        <a:p>
          <a:endParaRPr lang="en-GB"/>
        </a:p>
      </dgm:t>
    </dgm:pt>
    <dgm:pt modelId="{516F8F77-9C6B-4BCA-B363-51A5ADAD2C51}" type="sibTrans" cxnId="{4BDBF04D-62C4-4F94-A4E1-69CF5B34DC3B}">
      <dgm:prSet/>
      <dgm:spPr/>
      <dgm:t>
        <a:bodyPr/>
        <a:lstStyle/>
        <a:p>
          <a:endParaRPr lang="en-GB"/>
        </a:p>
      </dgm:t>
    </dgm:pt>
    <dgm:pt modelId="{1344B6D2-5B02-45AF-A241-440E1F7A59EA}" type="pres">
      <dgm:prSet presAssocID="{1D1F36B5-0B25-4F21-817A-8269A1036D9D}" presName="composite" presStyleCnt="0">
        <dgm:presLayoutVars>
          <dgm:chMax val="1"/>
          <dgm:dir/>
          <dgm:resizeHandles val="exact"/>
        </dgm:presLayoutVars>
      </dgm:prSet>
      <dgm:spPr/>
      <dgm:t>
        <a:bodyPr/>
        <a:lstStyle/>
        <a:p>
          <a:endParaRPr lang="en-GB"/>
        </a:p>
      </dgm:t>
    </dgm:pt>
    <dgm:pt modelId="{AE4B5DBA-5857-4B9D-8DFE-91630F8CB5F7}" type="pres">
      <dgm:prSet presAssocID="{1D1F36B5-0B25-4F21-817A-8269A1036D9D}" presName="radial" presStyleCnt="0">
        <dgm:presLayoutVars>
          <dgm:animLvl val="ctr"/>
        </dgm:presLayoutVars>
      </dgm:prSet>
      <dgm:spPr/>
    </dgm:pt>
    <dgm:pt modelId="{7D546CFA-64D0-4972-ABDE-26CA679665DA}" type="pres">
      <dgm:prSet presAssocID="{52C30D04-8031-4788-AA52-B46FC925E3B6}" presName="centerShape" presStyleLbl="vennNode1" presStyleIdx="0" presStyleCnt="17" custScaleX="117372" custScaleY="130351"/>
      <dgm:spPr/>
      <dgm:t>
        <a:bodyPr/>
        <a:lstStyle/>
        <a:p>
          <a:endParaRPr lang="en-GB"/>
        </a:p>
      </dgm:t>
    </dgm:pt>
    <dgm:pt modelId="{7FB0DAC2-F3A6-4E86-AECF-490D0B8EFD9B}" type="pres">
      <dgm:prSet presAssocID="{9CD99206-F742-4E08-9BE7-BA4EFD5A31C0}" presName="node" presStyleLbl="vennNode1" presStyleIdx="1" presStyleCnt="17" custRadScaleRad="81828" custRadScaleInc="25968">
        <dgm:presLayoutVars>
          <dgm:bulletEnabled val="1"/>
        </dgm:presLayoutVars>
      </dgm:prSet>
      <dgm:spPr/>
      <dgm:t>
        <a:bodyPr/>
        <a:lstStyle/>
        <a:p>
          <a:endParaRPr lang="en-GB"/>
        </a:p>
      </dgm:t>
    </dgm:pt>
    <dgm:pt modelId="{E21A9B5B-167D-405D-8CAD-0FA7156EDDB0}" type="pres">
      <dgm:prSet presAssocID="{5C9AD350-7FF8-44DB-AAE5-C72161CF455C}" presName="node" presStyleLbl="vennNode1" presStyleIdx="2" presStyleCnt="17" custScaleX="163588" custRadScaleRad="85900" custRadScaleInc="85083">
        <dgm:presLayoutVars>
          <dgm:bulletEnabled val="1"/>
        </dgm:presLayoutVars>
      </dgm:prSet>
      <dgm:spPr/>
      <dgm:t>
        <a:bodyPr/>
        <a:lstStyle/>
        <a:p>
          <a:endParaRPr lang="en-GB"/>
        </a:p>
      </dgm:t>
    </dgm:pt>
    <dgm:pt modelId="{B43EBADC-BC83-4C73-995B-28E4A51339B4}" type="pres">
      <dgm:prSet presAssocID="{58003F5A-03FA-4199-A819-39743DF3FA09}" presName="node" presStyleLbl="vennNode1" presStyleIdx="3" presStyleCnt="17" custScaleX="206072" custScaleY="148049" custRadScaleRad="189511" custRadScaleInc="259603">
        <dgm:presLayoutVars>
          <dgm:bulletEnabled val="1"/>
        </dgm:presLayoutVars>
      </dgm:prSet>
      <dgm:spPr/>
      <dgm:t>
        <a:bodyPr/>
        <a:lstStyle/>
        <a:p>
          <a:endParaRPr lang="en-GB"/>
        </a:p>
      </dgm:t>
    </dgm:pt>
    <dgm:pt modelId="{DB1BDB36-4320-4ADE-86CC-55D188079623}" type="pres">
      <dgm:prSet presAssocID="{CA46A61D-DA5D-443F-9D5C-D72EB56D910C}" presName="node" presStyleLbl="vennNode1" presStyleIdx="4" presStyleCnt="17" custScaleX="250807" custRadScaleRad="166632" custRadScaleInc="744526">
        <dgm:presLayoutVars>
          <dgm:bulletEnabled val="1"/>
        </dgm:presLayoutVars>
      </dgm:prSet>
      <dgm:spPr/>
      <dgm:t>
        <a:bodyPr/>
        <a:lstStyle/>
        <a:p>
          <a:endParaRPr lang="en-GB"/>
        </a:p>
      </dgm:t>
    </dgm:pt>
    <dgm:pt modelId="{4C8E4116-2F1A-4E96-A9C6-3E90838E8A05}" type="pres">
      <dgm:prSet presAssocID="{ECB9400D-F53F-48EF-9B84-FBBBE44A3D5C}" presName="node" presStyleLbl="vennNode1" presStyleIdx="5" presStyleCnt="17" custScaleX="239394" custRadScaleRad="167675" custRadScaleInc="154962">
        <dgm:presLayoutVars>
          <dgm:bulletEnabled val="1"/>
        </dgm:presLayoutVars>
      </dgm:prSet>
      <dgm:spPr/>
      <dgm:t>
        <a:bodyPr/>
        <a:lstStyle/>
        <a:p>
          <a:endParaRPr lang="en-GB"/>
        </a:p>
      </dgm:t>
    </dgm:pt>
    <dgm:pt modelId="{9B9288F3-6447-44FA-980D-F28B82597003}" type="pres">
      <dgm:prSet presAssocID="{3F849088-32C6-4AA6-83CD-47B0B1B6CEAF}" presName="node" presStyleLbl="vennNode1" presStyleIdx="6" presStyleCnt="17" custScaleX="218414" custRadScaleRad="184371" custRadScaleInc="622951">
        <dgm:presLayoutVars>
          <dgm:bulletEnabled val="1"/>
        </dgm:presLayoutVars>
      </dgm:prSet>
      <dgm:spPr/>
      <dgm:t>
        <a:bodyPr/>
        <a:lstStyle/>
        <a:p>
          <a:endParaRPr lang="en-GB"/>
        </a:p>
      </dgm:t>
    </dgm:pt>
    <dgm:pt modelId="{2000D1AD-0925-49FE-A161-03644FB03162}" type="pres">
      <dgm:prSet presAssocID="{E12FDD84-9BBB-4816-8F59-53CFCEADE4B4}" presName="node" presStyleLbl="vennNode1" presStyleIdx="7" presStyleCnt="17" custScaleX="252128" custRadScaleRad="104351" custRadScaleInc="-283378">
        <dgm:presLayoutVars>
          <dgm:bulletEnabled val="1"/>
        </dgm:presLayoutVars>
      </dgm:prSet>
      <dgm:spPr/>
      <dgm:t>
        <a:bodyPr/>
        <a:lstStyle/>
        <a:p>
          <a:endParaRPr lang="en-GB"/>
        </a:p>
      </dgm:t>
    </dgm:pt>
    <dgm:pt modelId="{853CDAE7-1424-4457-8EB0-5F7345E72FBE}" type="pres">
      <dgm:prSet presAssocID="{DEC4D0DF-5C37-40D1-99EA-C87FE0EE0736}" presName="node" presStyleLbl="vennNode1" presStyleIdx="8" presStyleCnt="17" custScaleX="249502" custRadScaleRad="104712" custRadScaleInc="-301438">
        <dgm:presLayoutVars>
          <dgm:bulletEnabled val="1"/>
        </dgm:presLayoutVars>
      </dgm:prSet>
      <dgm:spPr/>
      <dgm:t>
        <a:bodyPr/>
        <a:lstStyle/>
        <a:p>
          <a:endParaRPr lang="en-GB"/>
        </a:p>
      </dgm:t>
    </dgm:pt>
    <dgm:pt modelId="{620B96C0-7354-420E-BA7C-ED0CAA0686D7}" type="pres">
      <dgm:prSet presAssocID="{DC5DC493-B936-4B3B-9748-C7A7E6CE7A8C}" presName="node" presStyleLbl="vennNode1" presStyleIdx="9" presStyleCnt="17" custScaleX="186336" custRadScaleRad="89224" custRadScaleInc="-295467">
        <dgm:presLayoutVars>
          <dgm:bulletEnabled val="1"/>
        </dgm:presLayoutVars>
      </dgm:prSet>
      <dgm:spPr/>
      <dgm:t>
        <a:bodyPr/>
        <a:lstStyle/>
        <a:p>
          <a:endParaRPr lang="en-GB"/>
        </a:p>
      </dgm:t>
    </dgm:pt>
    <dgm:pt modelId="{A198477A-7C21-4952-9651-665158700ED0}" type="pres">
      <dgm:prSet presAssocID="{AEAF80AD-DBA3-40DF-B095-82944370F69A}" presName="node" presStyleLbl="vennNode1" presStyleIdx="10" presStyleCnt="17" custScaleX="144758" custRadScaleRad="85555" custRadScaleInc="-256658">
        <dgm:presLayoutVars>
          <dgm:bulletEnabled val="1"/>
        </dgm:presLayoutVars>
      </dgm:prSet>
      <dgm:spPr/>
      <dgm:t>
        <a:bodyPr/>
        <a:lstStyle/>
        <a:p>
          <a:endParaRPr lang="en-GB"/>
        </a:p>
      </dgm:t>
    </dgm:pt>
    <dgm:pt modelId="{182AC68B-3220-4573-AA92-C2E16BC92C2B}" type="pres">
      <dgm:prSet presAssocID="{A0230A7C-1592-4CD7-9CA9-6D16FE6E69C6}" presName="node" presStyleLbl="vennNode1" presStyleIdx="11" presStyleCnt="17" custRadScaleRad="77769" custRadScaleInc="-188290">
        <dgm:presLayoutVars>
          <dgm:bulletEnabled val="1"/>
        </dgm:presLayoutVars>
      </dgm:prSet>
      <dgm:spPr/>
      <dgm:t>
        <a:bodyPr/>
        <a:lstStyle/>
        <a:p>
          <a:endParaRPr lang="en-GB"/>
        </a:p>
      </dgm:t>
    </dgm:pt>
    <dgm:pt modelId="{CD2A45B7-34C2-4938-93ED-70EDB83BFCE4}" type="pres">
      <dgm:prSet presAssocID="{FB4D16E8-3851-481F-A4B1-218104689A8D}" presName="node" presStyleLbl="vennNode1" presStyleIdx="12" presStyleCnt="17" custScaleX="154626" custRadScaleRad="84139" custRadScaleInc="-105406">
        <dgm:presLayoutVars>
          <dgm:bulletEnabled val="1"/>
        </dgm:presLayoutVars>
      </dgm:prSet>
      <dgm:spPr/>
      <dgm:t>
        <a:bodyPr/>
        <a:lstStyle/>
        <a:p>
          <a:endParaRPr lang="en-GB"/>
        </a:p>
      </dgm:t>
    </dgm:pt>
    <dgm:pt modelId="{BC47B5C4-82D6-4F8F-B807-965672BA46B0}" type="pres">
      <dgm:prSet presAssocID="{254DA9A2-EEAC-421A-970D-047CC1DDC17C}" presName="node" presStyleLbl="vennNode1" presStyleIdx="13" presStyleCnt="17" custScaleX="179332" custRadScaleRad="88191" custRadScaleInc="-73593">
        <dgm:presLayoutVars>
          <dgm:bulletEnabled val="1"/>
        </dgm:presLayoutVars>
      </dgm:prSet>
      <dgm:spPr/>
      <dgm:t>
        <a:bodyPr/>
        <a:lstStyle/>
        <a:p>
          <a:endParaRPr lang="en-GB"/>
        </a:p>
      </dgm:t>
    </dgm:pt>
    <dgm:pt modelId="{6FE3B572-1411-4599-AC51-C4C7CFFF9B05}" type="pres">
      <dgm:prSet presAssocID="{A9009F31-7267-441B-A204-E55883BA78F3}" presName="node" presStyleLbl="vennNode1" presStyleIdx="14" presStyleCnt="17" custScaleX="243463" custRadScaleRad="103062" custRadScaleInc="-78668">
        <dgm:presLayoutVars>
          <dgm:bulletEnabled val="1"/>
        </dgm:presLayoutVars>
      </dgm:prSet>
      <dgm:spPr/>
      <dgm:t>
        <a:bodyPr/>
        <a:lstStyle/>
        <a:p>
          <a:endParaRPr lang="en-GB"/>
        </a:p>
      </dgm:t>
    </dgm:pt>
    <dgm:pt modelId="{8DC6DDB0-4B5F-4E4E-BB45-5F957A5E876B}" type="pres">
      <dgm:prSet presAssocID="{FFD8CF8A-CF62-4A33-9948-46D4C840104D}" presName="node" presStyleLbl="vennNode1" presStyleIdx="15" presStyleCnt="17" custScaleX="235136" custRadScaleRad="102333" custRadScaleInc="-100077">
        <dgm:presLayoutVars>
          <dgm:bulletEnabled val="1"/>
        </dgm:presLayoutVars>
      </dgm:prSet>
      <dgm:spPr/>
      <dgm:t>
        <a:bodyPr/>
        <a:lstStyle/>
        <a:p>
          <a:endParaRPr lang="en-GB"/>
        </a:p>
      </dgm:t>
    </dgm:pt>
    <dgm:pt modelId="{8B03DD69-C458-411A-8C04-A6B40AF11790}" type="pres">
      <dgm:prSet presAssocID="{5F03E057-D8A1-42B7-A77C-1644DD23D89B}" presName="node" presStyleLbl="vennNode1" presStyleIdx="16" presStyleCnt="17" custScaleX="185446" custRadScaleRad="84749" custRadScaleInc="-58105">
        <dgm:presLayoutVars>
          <dgm:bulletEnabled val="1"/>
        </dgm:presLayoutVars>
      </dgm:prSet>
      <dgm:spPr/>
      <dgm:t>
        <a:bodyPr/>
        <a:lstStyle/>
        <a:p>
          <a:endParaRPr lang="en-GB"/>
        </a:p>
      </dgm:t>
    </dgm:pt>
  </dgm:ptLst>
  <dgm:cxnLst>
    <dgm:cxn modelId="{9A6F5EBB-965F-479E-B387-13AB6422F2A6}" type="presOf" srcId="{58003F5A-03FA-4199-A819-39743DF3FA09}" destId="{B43EBADC-BC83-4C73-995B-28E4A51339B4}" srcOrd="0" destOrd="0" presId="urn:microsoft.com/office/officeart/2005/8/layout/radial3"/>
    <dgm:cxn modelId="{5CA485AC-31B0-49CC-A1A2-F720821D05D9}" type="presOf" srcId="{A0230A7C-1592-4CD7-9CA9-6D16FE6E69C6}" destId="{182AC68B-3220-4573-AA92-C2E16BC92C2B}" srcOrd="0" destOrd="0" presId="urn:microsoft.com/office/officeart/2005/8/layout/radial3"/>
    <dgm:cxn modelId="{BEF3F3AE-3821-442E-9AD6-B5107B49B395}" srcId="{52C30D04-8031-4788-AA52-B46FC925E3B6}" destId="{FB4D16E8-3851-481F-A4B1-218104689A8D}" srcOrd="11" destOrd="0" parTransId="{431387F9-EF9E-4B53-AD82-982CDF90926D}" sibTransId="{99716BCD-D238-455C-9913-6623192A99C8}"/>
    <dgm:cxn modelId="{ED8EEDD2-A1F6-4E20-8DD3-B1851297B8D7}" srcId="{52C30D04-8031-4788-AA52-B46FC925E3B6}" destId="{9CD99206-F742-4E08-9BE7-BA4EFD5A31C0}" srcOrd="0" destOrd="0" parTransId="{7EA9C5B4-FC8A-4D0E-B1B2-86E8445E090F}" sibTransId="{97563042-8CC4-4E20-AEF4-2A4CE2024D12}"/>
    <dgm:cxn modelId="{47559ECB-E596-4A17-BD47-F7AD9D446909}" srcId="{52C30D04-8031-4788-AA52-B46FC925E3B6}" destId="{DEC4D0DF-5C37-40D1-99EA-C87FE0EE0736}" srcOrd="7" destOrd="0" parTransId="{BA1E620B-E792-4034-90B4-ACD38B3690A0}" sibTransId="{1793889C-BBB6-4E22-BE81-158F2B7CA04F}"/>
    <dgm:cxn modelId="{E4C5BBF0-4E1B-48DA-8A87-B0037E1D64D6}" type="presOf" srcId="{A9009F31-7267-441B-A204-E55883BA78F3}" destId="{6FE3B572-1411-4599-AC51-C4C7CFFF9B05}" srcOrd="0" destOrd="0" presId="urn:microsoft.com/office/officeart/2005/8/layout/radial3"/>
    <dgm:cxn modelId="{6B7BDEE3-F63C-449F-B266-2D7D2F1C196A}" srcId="{52C30D04-8031-4788-AA52-B46FC925E3B6}" destId="{5C9AD350-7FF8-44DB-AAE5-C72161CF455C}" srcOrd="1" destOrd="0" parTransId="{8A5A114B-688A-471E-AFC0-FCB3924D8694}" sibTransId="{F2915C27-B362-4EE0-AEEB-9DBDB98099A0}"/>
    <dgm:cxn modelId="{1EA22E06-0B52-436C-898E-9CD447269DC8}" srcId="{52C30D04-8031-4788-AA52-B46FC925E3B6}" destId="{FFD8CF8A-CF62-4A33-9948-46D4C840104D}" srcOrd="14" destOrd="0" parTransId="{BA010C22-B34F-443D-8CB7-F34CEF8DCD3C}" sibTransId="{0530BB71-FC54-4F09-B445-C639C5F21809}"/>
    <dgm:cxn modelId="{2C59E6A9-CD7C-4FFF-9B5B-D2D86150A413}" type="presOf" srcId="{FB4D16E8-3851-481F-A4B1-218104689A8D}" destId="{CD2A45B7-34C2-4938-93ED-70EDB83BFCE4}" srcOrd="0" destOrd="0" presId="urn:microsoft.com/office/officeart/2005/8/layout/radial3"/>
    <dgm:cxn modelId="{59E8B5A4-842C-4F1C-BFF1-5B868D904D2A}" type="presOf" srcId="{254DA9A2-EEAC-421A-970D-047CC1DDC17C}" destId="{BC47B5C4-82D6-4F8F-B807-965672BA46B0}" srcOrd="0" destOrd="0" presId="urn:microsoft.com/office/officeart/2005/8/layout/radial3"/>
    <dgm:cxn modelId="{F965EC3D-1A76-4319-923D-70025221A8AB}" type="presOf" srcId="{1D1F36B5-0B25-4F21-817A-8269A1036D9D}" destId="{1344B6D2-5B02-45AF-A241-440E1F7A59EA}" srcOrd="0" destOrd="0" presId="urn:microsoft.com/office/officeart/2005/8/layout/radial3"/>
    <dgm:cxn modelId="{86502863-7438-443B-BEEB-42AB15CB9872}" srcId="{52C30D04-8031-4788-AA52-B46FC925E3B6}" destId="{58003F5A-03FA-4199-A819-39743DF3FA09}" srcOrd="2" destOrd="0" parTransId="{D8FD4270-6B55-4A0B-B123-DFE44C3BDE5E}" sibTransId="{D31AB556-E116-4F64-9CA0-65EA864B21C9}"/>
    <dgm:cxn modelId="{0609F6E3-96C7-43CE-A234-FAA999C63B19}" srcId="{52C30D04-8031-4788-AA52-B46FC925E3B6}" destId="{254DA9A2-EEAC-421A-970D-047CC1DDC17C}" srcOrd="12" destOrd="0" parTransId="{48D44112-27CC-4B8B-A187-488BE57D968A}" sibTransId="{99F8A9C4-4DD5-4FDE-96AB-131291731B66}"/>
    <dgm:cxn modelId="{289608BB-3918-4C46-B346-1B495A7CACF1}" srcId="{52C30D04-8031-4788-AA52-B46FC925E3B6}" destId="{E12FDD84-9BBB-4816-8F59-53CFCEADE4B4}" srcOrd="6" destOrd="0" parTransId="{79A7E6ED-16ED-492F-A96A-AED630F856BC}" sibTransId="{C5E6A02C-106E-457D-B4E5-41D941CF19B7}"/>
    <dgm:cxn modelId="{A77E9EDA-4CD3-4003-BEA0-9C9BB561857E}" srcId="{52C30D04-8031-4788-AA52-B46FC925E3B6}" destId="{A9009F31-7267-441B-A204-E55883BA78F3}" srcOrd="13" destOrd="0" parTransId="{42B2205E-057C-467F-A3ED-9E11F56BE785}" sibTransId="{1D447BFD-FA0D-4773-B438-DD4C32DB06FC}"/>
    <dgm:cxn modelId="{083623F9-BF4A-40A5-9DD3-97450AE20CAA}" srcId="{52C30D04-8031-4788-AA52-B46FC925E3B6}" destId="{5F03E057-D8A1-42B7-A77C-1644DD23D89B}" srcOrd="15" destOrd="0" parTransId="{1EC9A6D8-9919-4D3E-BB39-84F3B4093AC5}" sibTransId="{313076C3-28F0-4656-96DD-7D2086BD6FD3}"/>
    <dgm:cxn modelId="{F0A581A9-44C6-46F5-B2DD-2016F2E1F615}" type="presOf" srcId="{52C30D04-8031-4788-AA52-B46FC925E3B6}" destId="{7D546CFA-64D0-4972-ABDE-26CA679665DA}" srcOrd="0" destOrd="0" presId="urn:microsoft.com/office/officeart/2005/8/layout/radial3"/>
    <dgm:cxn modelId="{9AA7E77F-E7CB-4503-97C7-B1471BC5F5A0}" type="presOf" srcId="{5C9AD350-7FF8-44DB-AAE5-C72161CF455C}" destId="{E21A9B5B-167D-405D-8CAD-0FA7156EDDB0}" srcOrd="0" destOrd="0" presId="urn:microsoft.com/office/officeart/2005/8/layout/radial3"/>
    <dgm:cxn modelId="{EF9FDC1C-4080-4079-84CE-F8CBFCD18180}" srcId="{52C30D04-8031-4788-AA52-B46FC925E3B6}" destId="{AEAF80AD-DBA3-40DF-B095-82944370F69A}" srcOrd="9" destOrd="0" parTransId="{6A54A125-7778-4286-86B5-6F42078F76AE}" sibTransId="{E68EAA15-3A93-4023-8B09-FB766383CB80}"/>
    <dgm:cxn modelId="{6EC9D43C-960E-410C-98F4-C7287A6A220D}" type="presOf" srcId="{5F03E057-D8A1-42B7-A77C-1644DD23D89B}" destId="{8B03DD69-C458-411A-8C04-A6B40AF11790}" srcOrd="0" destOrd="0" presId="urn:microsoft.com/office/officeart/2005/8/layout/radial3"/>
    <dgm:cxn modelId="{EBE1304E-B060-4DD6-B455-1DD2628270CC}" type="presOf" srcId="{E12FDD84-9BBB-4816-8F59-53CFCEADE4B4}" destId="{2000D1AD-0925-49FE-A161-03644FB03162}" srcOrd="0" destOrd="0" presId="urn:microsoft.com/office/officeart/2005/8/layout/radial3"/>
    <dgm:cxn modelId="{226244FE-5719-4818-B338-CCA32770B54E}" type="presOf" srcId="{3F849088-32C6-4AA6-83CD-47B0B1B6CEAF}" destId="{9B9288F3-6447-44FA-980D-F28B82597003}" srcOrd="0" destOrd="0" presId="urn:microsoft.com/office/officeart/2005/8/layout/radial3"/>
    <dgm:cxn modelId="{86B9B0CA-70A2-4424-8985-62763215EC54}" srcId="{1D1F36B5-0B25-4F21-817A-8269A1036D9D}" destId="{52C30D04-8031-4788-AA52-B46FC925E3B6}" srcOrd="0" destOrd="0" parTransId="{64AEC2C2-7A5B-465C-AD38-5C372E7D8345}" sibTransId="{A06F939B-D4BB-4340-BE23-6232A7E7EB08}"/>
    <dgm:cxn modelId="{010C612F-7F58-4234-A679-18FF1387BDD9}" srcId="{52C30D04-8031-4788-AA52-B46FC925E3B6}" destId="{A0230A7C-1592-4CD7-9CA9-6D16FE6E69C6}" srcOrd="10" destOrd="0" parTransId="{25C2583B-81E2-4EB6-8E8C-0B254E2680FC}" sibTransId="{DA968919-5810-4818-AB52-2B5EA82D3373}"/>
    <dgm:cxn modelId="{C6C4484E-4643-4724-BB14-1E936141058A}" srcId="{52C30D04-8031-4788-AA52-B46FC925E3B6}" destId="{DC5DC493-B936-4B3B-9748-C7A7E6CE7A8C}" srcOrd="8" destOrd="0" parTransId="{1E5E3726-AA06-4D6F-8C42-D190E036FCED}" sibTransId="{C9C3F648-9D7B-493B-92DD-76A905E23405}"/>
    <dgm:cxn modelId="{ADB0C7AF-CF4F-4806-ACAA-ABD4A6DE0BA5}" srcId="{52C30D04-8031-4788-AA52-B46FC925E3B6}" destId="{3F849088-32C6-4AA6-83CD-47B0B1B6CEAF}" srcOrd="5" destOrd="0" parTransId="{3DD8BD24-C5D1-4BBA-BA0B-E525084C9075}" sibTransId="{919F37F2-D0A4-49C8-9014-CD493F790FD8}"/>
    <dgm:cxn modelId="{EA8B8171-8791-4554-8974-95EFD8307DB7}" type="presOf" srcId="{DEC4D0DF-5C37-40D1-99EA-C87FE0EE0736}" destId="{853CDAE7-1424-4457-8EB0-5F7345E72FBE}" srcOrd="0" destOrd="0" presId="urn:microsoft.com/office/officeart/2005/8/layout/radial3"/>
    <dgm:cxn modelId="{37DC344B-3888-4E3B-86C8-A1805355EC91}" type="presOf" srcId="{AEAF80AD-DBA3-40DF-B095-82944370F69A}" destId="{A198477A-7C21-4952-9651-665158700ED0}" srcOrd="0" destOrd="0" presId="urn:microsoft.com/office/officeart/2005/8/layout/radial3"/>
    <dgm:cxn modelId="{45E22AF3-232F-4D20-B9C0-87240162D0A0}" type="presOf" srcId="{DC5DC493-B936-4B3B-9748-C7A7E6CE7A8C}" destId="{620B96C0-7354-420E-BA7C-ED0CAA0686D7}" srcOrd="0" destOrd="0" presId="urn:microsoft.com/office/officeart/2005/8/layout/radial3"/>
    <dgm:cxn modelId="{579960E1-B7AD-4263-8C6D-6B99DC5636F5}" srcId="{52C30D04-8031-4788-AA52-B46FC925E3B6}" destId="{CA46A61D-DA5D-443F-9D5C-D72EB56D910C}" srcOrd="3" destOrd="0" parTransId="{DA111384-51BC-4F0E-AE78-50671576ECA2}" sibTransId="{B8933BF1-1787-473B-8C7C-CA752888C67E}"/>
    <dgm:cxn modelId="{33E1161B-5ECA-494A-A9A1-BA65E41EE81D}" type="presOf" srcId="{9CD99206-F742-4E08-9BE7-BA4EFD5A31C0}" destId="{7FB0DAC2-F3A6-4E86-AECF-490D0B8EFD9B}" srcOrd="0" destOrd="0" presId="urn:microsoft.com/office/officeart/2005/8/layout/radial3"/>
    <dgm:cxn modelId="{B9728CE0-8AE5-4442-82CF-BBD251CDC5F3}" type="presOf" srcId="{CA46A61D-DA5D-443F-9D5C-D72EB56D910C}" destId="{DB1BDB36-4320-4ADE-86CC-55D188079623}" srcOrd="0" destOrd="0" presId="urn:microsoft.com/office/officeart/2005/8/layout/radial3"/>
    <dgm:cxn modelId="{C4A96D76-DA0D-4EC8-A0D7-40837839F20E}" srcId="{52C30D04-8031-4788-AA52-B46FC925E3B6}" destId="{ECB9400D-F53F-48EF-9B84-FBBBE44A3D5C}" srcOrd="4" destOrd="0" parTransId="{E83CB516-3A64-45BA-B1DB-0A3A6607E24B}" sibTransId="{79A27652-2414-4B9C-A719-74D29D106EDA}"/>
    <dgm:cxn modelId="{2BC5025B-4DCF-4EA1-9A5A-7571C26BEA50}" type="presOf" srcId="{FFD8CF8A-CF62-4A33-9948-46D4C840104D}" destId="{8DC6DDB0-4B5F-4E4E-BB45-5F957A5E876B}" srcOrd="0" destOrd="0" presId="urn:microsoft.com/office/officeart/2005/8/layout/radial3"/>
    <dgm:cxn modelId="{4BDBF04D-62C4-4F94-A4E1-69CF5B34DC3B}" srcId="{1D1F36B5-0B25-4F21-817A-8269A1036D9D}" destId="{7EFD6BB1-3319-4EFF-8B65-9253EA5799BF}" srcOrd="1" destOrd="0" parTransId="{74540E14-1AFE-47F2-8243-9CB5EA7C8331}" sibTransId="{516F8F77-9C6B-4BCA-B363-51A5ADAD2C51}"/>
    <dgm:cxn modelId="{71AEC2C9-18F3-4D61-AFD4-D24D3ABDDD4D}" type="presOf" srcId="{ECB9400D-F53F-48EF-9B84-FBBBE44A3D5C}" destId="{4C8E4116-2F1A-4E96-A9C6-3E90838E8A05}" srcOrd="0" destOrd="0" presId="urn:microsoft.com/office/officeart/2005/8/layout/radial3"/>
    <dgm:cxn modelId="{8BA5F2A5-F42E-4EC0-82DC-4D0E2BD2B8DC}" type="presParOf" srcId="{1344B6D2-5B02-45AF-A241-440E1F7A59EA}" destId="{AE4B5DBA-5857-4B9D-8DFE-91630F8CB5F7}" srcOrd="0" destOrd="0" presId="urn:microsoft.com/office/officeart/2005/8/layout/radial3"/>
    <dgm:cxn modelId="{537CAB64-3072-4823-834B-8EB39616B6F5}" type="presParOf" srcId="{AE4B5DBA-5857-4B9D-8DFE-91630F8CB5F7}" destId="{7D546CFA-64D0-4972-ABDE-26CA679665DA}" srcOrd="0" destOrd="0" presId="urn:microsoft.com/office/officeart/2005/8/layout/radial3"/>
    <dgm:cxn modelId="{0F979758-A00B-4382-877A-33229C611372}" type="presParOf" srcId="{AE4B5DBA-5857-4B9D-8DFE-91630F8CB5F7}" destId="{7FB0DAC2-F3A6-4E86-AECF-490D0B8EFD9B}" srcOrd="1" destOrd="0" presId="urn:microsoft.com/office/officeart/2005/8/layout/radial3"/>
    <dgm:cxn modelId="{32DF5D94-56B9-407A-A6F2-86FA293A3C97}" type="presParOf" srcId="{AE4B5DBA-5857-4B9D-8DFE-91630F8CB5F7}" destId="{E21A9B5B-167D-405D-8CAD-0FA7156EDDB0}" srcOrd="2" destOrd="0" presId="urn:microsoft.com/office/officeart/2005/8/layout/radial3"/>
    <dgm:cxn modelId="{6721D018-DDD7-4B58-82E3-0E40D31B4638}" type="presParOf" srcId="{AE4B5DBA-5857-4B9D-8DFE-91630F8CB5F7}" destId="{B43EBADC-BC83-4C73-995B-28E4A51339B4}" srcOrd="3" destOrd="0" presId="urn:microsoft.com/office/officeart/2005/8/layout/radial3"/>
    <dgm:cxn modelId="{863A03C5-5F2F-4ACA-818A-AC7564046914}" type="presParOf" srcId="{AE4B5DBA-5857-4B9D-8DFE-91630F8CB5F7}" destId="{DB1BDB36-4320-4ADE-86CC-55D188079623}" srcOrd="4" destOrd="0" presId="urn:microsoft.com/office/officeart/2005/8/layout/radial3"/>
    <dgm:cxn modelId="{7C84CA49-CB85-45C6-93C9-60871E84BB35}" type="presParOf" srcId="{AE4B5DBA-5857-4B9D-8DFE-91630F8CB5F7}" destId="{4C8E4116-2F1A-4E96-A9C6-3E90838E8A05}" srcOrd="5" destOrd="0" presId="urn:microsoft.com/office/officeart/2005/8/layout/radial3"/>
    <dgm:cxn modelId="{56E19187-1BFE-4FEA-A253-9E7328B20923}" type="presParOf" srcId="{AE4B5DBA-5857-4B9D-8DFE-91630F8CB5F7}" destId="{9B9288F3-6447-44FA-980D-F28B82597003}" srcOrd="6" destOrd="0" presId="urn:microsoft.com/office/officeart/2005/8/layout/radial3"/>
    <dgm:cxn modelId="{DBE5FC0D-2E3D-4923-B795-8B53F6FA04E4}" type="presParOf" srcId="{AE4B5DBA-5857-4B9D-8DFE-91630F8CB5F7}" destId="{2000D1AD-0925-49FE-A161-03644FB03162}" srcOrd="7" destOrd="0" presId="urn:microsoft.com/office/officeart/2005/8/layout/radial3"/>
    <dgm:cxn modelId="{37292A28-A547-48D4-93CE-B138749A80B7}" type="presParOf" srcId="{AE4B5DBA-5857-4B9D-8DFE-91630F8CB5F7}" destId="{853CDAE7-1424-4457-8EB0-5F7345E72FBE}" srcOrd="8" destOrd="0" presId="urn:microsoft.com/office/officeart/2005/8/layout/radial3"/>
    <dgm:cxn modelId="{75342153-1157-4A35-8473-BCD8C086E153}" type="presParOf" srcId="{AE4B5DBA-5857-4B9D-8DFE-91630F8CB5F7}" destId="{620B96C0-7354-420E-BA7C-ED0CAA0686D7}" srcOrd="9" destOrd="0" presId="urn:microsoft.com/office/officeart/2005/8/layout/radial3"/>
    <dgm:cxn modelId="{760C4C52-5126-4636-89EA-76AB8BA2B357}" type="presParOf" srcId="{AE4B5DBA-5857-4B9D-8DFE-91630F8CB5F7}" destId="{A198477A-7C21-4952-9651-665158700ED0}" srcOrd="10" destOrd="0" presId="urn:microsoft.com/office/officeart/2005/8/layout/radial3"/>
    <dgm:cxn modelId="{BCEF0AB5-45DF-4E90-B867-7559188F822B}" type="presParOf" srcId="{AE4B5DBA-5857-4B9D-8DFE-91630F8CB5F7}" destId="{182AC68B-3220-4573-AA92-C2E16BC92C2B}" srcOrd="11" destOrd="0" presId="urn:microsoft.com/office/officeart/2005/8/layout/radial3"/>
    <dgm:cxn modelId="{E8F658F5-F3CE-40C7-881D-9B0813882EAC}" type="presParOf" srcId="{AE4B5DBA-5857-4B9D-8DFE-91630F8CB5F7}" destId="{CD2A45B7-34C2-4938-93ED-70EDB83BFCE4}" srcOrd="12" destOrd="0" presId="urn:microsoft.com/office/officeart/2005/8/layout/radial3"/>
    <dgm:cxn modelId="{99C216C3-FD07-4B43-B65C-DF10ABE2A0A1}" type="presParOf" srcId="{AE4B5DBA-5857-4B9D-8DFE-91630F8CB5F7}" destId="{BC47B5C4-82D6-4F8F-B807-965672BA46B0}" srcOrd="13" destOrd="0" presId="urn:microsoft.com/office/officeart/2005/8/layout/radial3"/>
    <dgm:cxn modelId="{6860863A-E431-425A-9181-8539616F0D3A}" type="presParOf" srcId="{AE4B5DBA-5857-4B9D-8DFE-91630F8CB5F7}" destId="{6FE3B572-1411-4599-AC51-C4C7CFFF9B05}" srcOrd="14" destOrd="0" presId="urn:microsoft.com/office/officeart/2005/8/layout/radial3"/>
    <dgm:cxn modelId="{5B85F09E-9D9A-40FD-914F-5E7FC587B210}" type="presParOf" srcId="{AE4B5DBA-5857-4B9D-8DFE-91630F8CB5F7}" destId="{8DC6DDB0-4B5F-4E4E-BB45-5F957A5E876B}" srcOrd="15" destOrd="0" presId="urn:microsoft.com/office/officeart/2005/8/layout/radial3"/>
    <dgm:cxn modelId="{83FD3751-B46A-44A5-B35A-E7A3BF316937}" type="presParOf" srcId="{AE4B5DBA-5857-4B9D-8DFE-91630F8CB5F7}" destId="{8B03DD69-C458-411A-8C04-A6B40AF11790}" srcOrd="16" destOrd="0" presId="urn:microsoft.com/office/officeart/2005/8/layout/radial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8CB6ED9-5A44-4603-B42D-A233F120BC2F}"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2BF7A070-1936-4FBC-BCD0-AF943039FB1D}">
      <dgm:prSet phldrT="[Text]"/>
      <dgm:spPr/>
      <dgm:t>
        <a:bodyPr/>
        <a:lstStyle/>
        <a:p>
          <a:r>
            <a:rPr lang="ar-JO" dirty="0" smtClean="0"/>
            <a:t>الدساتير الوطنية القوانين والسياسات</a:t>
          </a:r>
          <a:endParaRPr lang="en-GB" dirty="0"/>
        </a:p>
      </dgm:t>
    </dgm:pt>
    <dgm:pt modelId="{E36A7737-C139-4EAD-B115-7A5D1B177D09}" type="parTrans" cxnId="{60ACB264-09AB-4A10-AF6D-8F21E95A81E6}">
      <dgm:prSet/>
      <dgm:spPr/>
      <dgm:t>
        <a:bodyPr/>
        <a:lstStyle/>
        <a:p>
          <a:endParaRPr lang="en-GB"/>
        </a:p>
      </dgm:t>
    </dgm:pt>
    <dgm:pt modelId="{752C7BAB-02DE-4F93-90E6-EA4C61BC8AD5}" type="sibTrans" cxnId="{60ACB264-09AB-4A10-AF6D-8F21E95A81E6}">
      <dgm:prSet/>
      <dgm:spPr/>
      <dgm:t>
        <a:bodyPr/>
        <a:lstStyle/>
        <a:p>
          <a:endParaRPr lang="en-GB"/>
        </a:p>
      </dgm:t>
    </dgm:pt>
    <dgm:pt modelId="{84A461DA-56F0-4FC4-8FEB-946C27C42011}">
      <dgm:prSet phldrT="[Text]" custT="1"/>
      <dgm:spPr/>
      <dgm:t>
        <a:bodyPr/>
        <a:lstStyle/>
        <a:p>
          <a:r>
            <a:rPr lang="ar-JO" sz="2400" b="1" dirty="0" smtClean="0"/>
            <a:t>قانون حقوق الإنسان الدولي</a:t>
          </a:r>
          <a:endParaRPr lang="en-GB" sz="2400" b="1" dirty="0"/>
        </a:p>
      </dgm:t>
    </dgm:pt>
    <dgm:pt modelId="{89EFCB08-DEB7-42A2-9F37-D8E8E1270A50}" type="parTrans" cxnId="{2F8D3A87-6CCB-4B48-BAE1-E1E28344A88F}">
      <dgm:prSet/>
      <dgm:spPr/>
      <dgm:t>
        <a:bodyPr/>
        <a:lstStyle/>
        <a:p>
          <a:endParaRPr lang="en-GB"/>
        </a:p>
      </dgm:t>
    </dgm:pt>
    <dgm:pt modelId="{87EF9B99-673C-4A38-A5A5-DC99ED94FEE0}" type="sibTrans" cxnId="{2F8D3A87-6CCB-4B48-BAE1-E1E28344A88F}">
      <dgm:prSet/>
      <dgm:spPr/>
      <dgm:t>
        <a:bodyPr/>
        <a:lstStyle/>
        <a:p>
          <a:endParaRPr lang="en-GB"/>
        </a:p>
      </dgm:t>
    </dgm:pt>
    <dgm:pt modelId="{B4EFC41D-7CC2-4FA9-808B-F3286E49A98F}">
      <dgm:prSet phldrT="[Tex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GB" b="1" dirty="0" smtClean="0">
              <a:solidFill>
                <a:srgbClr val="0000FF"/>
              </a:solidFill>
            </a:rPr>
            <a:t>    </a:t>
          </a:r>
        </a:p>
        <a:p>
          <a:pPr marL="0" marR="0" indent="0" algn="ctr" defTabSz="914400" eaLnBrk="1" fontAlgn="auto" latinLnBrk="0" hangingPunct="1">
            <a:lnSpc>
              <a:spcPct val="100000"/>
            </a:lnSpc>
            <a:spcBef>
              <a:spcPts val="0"/>
            </a:spcBef>
            <a:spcAft>
              <a:spcPts val="0"/>
            </a:spcAft>
            <a:buClrTx/>
            <a:buSzTx/>
            <a:buFontTx/>
            <a:buNone/>
            <a:tabLst/>
            <a:defRPr/>
          </a:pPr>
          <a:r>
            <a:rPr lang="en-GB" b="1" dirty="0" smtClean="0">
              <a:solidFill>
                <a:srgbClr val="0000FF"/>
              </a:solidFill>
            </a:rPr>
            <a:t>          </a:t>
          </a:r>
          <a:r>
            <a:rPr lang="ar-JO" b="1" dirty="0" smtClean="0">
              <a:solidFill>
                <a:srgbClr val="0000FF"/>
              </a:solidFill>
            </a:rPr>
            <a:t>اتفاقية حقوق الطفل</a:t>
          </a:r>
          <a:endParaRPr lang="en-GB" b="1" dirty="0" smtClean="0">
            <a:solidFill>
              <a:srgbClr val="0000FF"/>
            </a:solidFill>
          </a:endParaRPr>
        </a:p>
        <a:p>
          <a:pPr algn="ctr" defTabSz="844550">
            <a:lnSpc>
              <a:spcPct val="90000"/>
            </a:lnSpc>
            <a:spcBef>
              <a:spcPct val="0"/>
            </a:spcBef>
            <a:spcAft>
              <a:spcPct val="35000"/>
            </a:spcAft>
          </a:pPr>
          <a:r>
            <a:rPr lang="en-GB" b="1" dirty="0" smtClean="0">
              <a:solidFill>
                <a:srgbClr val="0000FF"/>
              </a:solidFill>
            </a:rPr>
            <a:t> </a:t>
          </a:r>
          <a:endParaRPr lang="en-GB" b="1" dirty="0">
            <a:solidFill>
              <a:srgbClr val="0000FF"/>
            </a:solidFill>
          </a:endParaRPr>
        </a:p>
      </dgm:t>
    </dgm:pt>
    <dgm:pt modelId="{4BD8236F-043C-4EA8-BC84-B22C4CBC7591}" type="parTrans" cxnId="{431B7F6A-CD4C-48CB-8DCD-D6741FF9A4D7}">
      <dgm:prSet/>
      <dgm:spPr/>
      <dgm:t>
        <a:bodyPr/>
        <a:lstStyle/>
        <a:p>
          <a:endParaRPr lang="en-GB"/>
        </a:p>
      </dgm:t>
    </dgm:pt>
    <dgm:pt modelId="{42E467FD-AEF2-4619-8BA7-44CAF00C47D2}" type="sibTrans" cxnId="{431B7F6A-CD4C-48CB-8DCD-D6741FF9A4D7}">
      <dgm:prSet/>
      <dgm:spPr/>
      <dgm:t>
        <a:bodyPr/>
        <a:lstStyle/>
        <a:p>
          <a:endParaRPr lang="en-GB"/>
        </a:p>
      </dgm:t>
    </dgm:pt>
    <dgm:pt modelId="{6F934498-B4D1-4EAF-843E-DC842DF91F8D}">
      <dgm:prSet phldrT="[Text]"/>
      <dgm:spPr/>
      <dgm:t>
        <a:bodyPr/>
        <a:lstStyle/>
        <a:p>
          <a:r>
            <a:rPr lang="ar-JO" dirty="0" smtClean="0"/>
            <a:t>الاتفاقيات </a:t>
          </a:r>
          <a:r>
            <a:rPr lang="ar-JO" dirty="0" err="1" smtClean="0"/>
            <a:t>الإقليمية </a:t>
          </a:r>
          <a:r>
            <a:rPr lang="ar-JO" dirty="0" smtClean="0"/>
            <a:t>– الإفريقية، الأمريكية والأوروبية</a:t>
          </a:r>
          <a:endParaRPr lang="en-GB" dirty="0"/>
        </a:p>
      </dgm:t>
    </dgm:pt>
    <dgm:pt modelId="{BA8118DC-0B0F-4F27-93B1-73006623A234}" type="parTrans" cxnId="{286C2FE9-FA8D-4852-863F-77C92C7213F7}">
      <dgm:prSet/>
      <dgm:spPr/>
      <dgm:t>
        <a:bodyPr/>
        <a:lstStyle/>
        <a:p>
          <a:endParaRPr lang="en-GB"/>
        </a:p>
      </dgm:t>
    </dgm:pt>
    <dgm:pt modelId="{B998A5B6-F8BF-4BDF-A84A-BDCBEE62A7C1}" type="sibTrans" cxnId="{286C2FE9-FA8D-4852-863F-77C92C7213F7}">
      <dgm:prSet/>
      <dgm:spPr/>
      <dgm:t>
        <a:bodyPr/>
        <a:lstStyle/>
        <a:p>
          <a:endParaRPr lang="en-GB"/>
        </a:p>
      </dgm:t>
    </dgm:pt>
    <dgm:pt modelId="{ECE8C8B5-CB9A-40DA-9D84-E87D86667046}">
      <dgm:prSet phldrT="[Text]"/>
      <dgm:spPr/>
      <dgm:t>
        <a:bodyPr/>
        <a:lstStyle/>
        <a:p>
          <a:r>
            <a:rPr lang="ar-JO" dirty="0" smtClean="0"/>
            <a:t>القانون الإنساني الدولي وقانون المحكمة الجنائية الدولية</a:t>
          </a:r>
          <a:endParaRPr lang="en-GB" dirty="0"/>
        </a:p>
      </dgm:t>
    </dgm:pt>
    <dgm:pt modelId="{0FC2D08D-4316-490F-9771-E4F470F55675}" type="parTrans" cxnId="{50405BFF-8305-4905-94CD-B49210DD1193}">
      <dgm:prSet/>
      <dgm:spPr/>
      <dgm:t>
        <a:bodyPr/>
        <a:lstStyle/>
        <a:p>
          <a:endParaRPr lang="en-GB"/>
        </a:p>
      </dgm:t>
    </dgm:pt>
    <dgm:pt modelId="{7955B254-AC54-4B67-9973-99A29F97808B}" type="sibTrans" cxnId="{50405BFF-8305-4905-94CD-B49210DD1193}">
      <dgm:prSet/>
      <dgm:spPr/>
      <dgm:t>
        <a:bodyPr/>
        <a:lstStyle/>
        <a:p>
          <a:endParaRPr lang="en-GB"/>
        </a:p>
      </dgm:t>
    </dgm:pt>
    <dgm:pt modelId="{46928DB2-35FB-401B-9BFB-9CA94376647C}">
      <dgm:prSet phldrT="[Text]"/>
      <dgm:spPr/>
      <dgm:t>
        <a:bodyPr/>
        <a:lstStyle/>
        <a:p>
          <a:r>
            <a:rPr lang="ar-JO" dirty="0" smtClean="0"/>
            <a:t>قوانين اللاجئين والمبادئ التوجيهية حول النازحين</a:t>
          </a:r>
          <a:endParaRPr lang="en-GB" dirty="0"/>
        </a:p>
      </dgm:t>
    </dgm:pt>
    <dgm:pt modelId="{53730526-7923-4996-BB4A-178111F06AC9}" type="parTrans" cxnId="{C0BF33A1-4100-44B0-BAB4-55A7FDC3357B}">
      <dgm:prSet/>
      <dgm:spPr/>
      <dgm:t>
        <a:bodyPr/>
        <a:lstStyle/>
        <a:p>
          <a:endParaRPr lang="en-GB"/>
        </a:p>
      </dgm:t>
    </dgm:pt>
    <dgm:pt modelId="{A561E931-CADB-4460-800B-82184298418A}" type="sibTrans" cxnId="{C0BF33A1-4100-44B0-BAB4-55A7FDC3357B}">
      <dgm:prSet/>
      <dgm:spPr/>
      <dgm:t>
        <a:bodyPr/>
        <a:lstStyle/>
        <a:p>
          <a:endParaRPr lang="en-GB"/>
        </a:p>
      </dgm:t>
    </dgm:pt>
    <dgm:pt modelId="{BAF85EFE-DA4B-4AD9-BD7D-D683E798FB9A}">
      <dgm:prSet/>
      <dgm:spPr/>
      <dgm:t>
        <a:bodyPr/>
        <a:lstStyle/>
        <a:p>
          <a:pPr rtl="1"/>
          <a:endParaRPr lang="ar-JO" dirty="0"/>
        </a:p>
      </dgm:t>
    </dgm:pt>
    <dgm:pt modelId="{CCC1D0A0-6140-4D6E-AA63-59BD79E492B1}" type="parTrans" cxnId="{20CC9835-5523-4073-991B-F9E88C6CE009}">
      <dgm:prSet/>
      <dgm:spPr/>
      <dgm:t>
        <a:bodyPr/>
        <a:lstStyle/>
        <a:p>
          <a:pPr rtl="1"/>
          <a:endParaRPr lang="ar-JO"/>
        </a:p>
      </dgm:t>
    </dgm:pt>
    <dgm:pt modelId="{FB2014F4-7544-4F3B-8593-418994CF6B15}" type="sibTrans" cxnId="{20CC9835-5523-4073-991B-F9E88C6CE009}">
      <dgm:prSet/>
      <dgm:spPr/>
      <dgm:t>
        <a:bodyPr/>
        <a:lstStyle/>
        <a:p>
          <a:pPr rtl="1"/>
          <a:endParaRPr lang="ar-JO"/>
        </a:p>
      </dgm:t>
    </dgm:pt>
    <dgm:pt modelId="{2DE3468E-0B03-4670-B6C9-84EF41EF351F}" type="pres">
      <dgm:prSet presAssocID="{68CB6ED9-5A44-4603-B42D-A233F120BC2F}" presName="compositeShape" presStyleCnt="0">
        <dgm:presLayoutVars>
          <dgm:chMax val="7"/>
          <dgm:dir/>
          <dgm:resizeHandles val="exact"/>
        </dgm:presLayoutVars>
      </dgm:prSet>
      <dgm:spPr/>
      <dgm:t>
        <a:bodyPr/>
        <a:lstStyle/>
        <a:p>
          <a:endParaRPr lang="en-GB"/>
        </a:p>
      </dgm:t>
    </dgm:pt>
    <dgm:pt modelId="{DC123C10-AF55-4A1B-9655-5D2FEB2838B7}" type="pres">
      <dgm:prSet presAssocID="{2BF7A070-1936-4FBC-BCD0-AF943039FB1D}" presName="circ1" presStyleLbl="vennNode1" presStyleIdx="0" presStyleCnt="7" custScaleX="550289" custScaleY="48786" custLinFactNeighborX="35643" custLinFactNeighborY="-91533"/>
      <dgm:spPr/>
      <dgm:t>
        <a:bodyPr/>
        <a:lstStyle/>
        <a:p>
          <a:pPr rtl="1"/>
          <a:endParaRPr lang="ar-JO"/>
        </a:p>
      </dgm:t>
    </dgm:pt>
    <dgm:pt modelId="{9D4267DA-49A2-40F3-8417-D009907ECBC5}" type="pres">
      <dgm:prSet presAssocID="{2BF7A070-1936-4FBC-BCD0-AF943039FB1D}" presName="circ1Tx" presStyleLbl="revTx" presStyleIdx="0" presStyleCnt="0" custScaleX="428012">
        <dgm:presLayoutVars>
          <dgm:chMax val="0"/>
          <dgm:chPref val="0"/>
          <dgm:bulletEnabled val="1"/>
        </dgm:presLayoutVars>
      </dgm:prSet>
      <dgm:spPr/>
      <dgm:t>
        <a:bodyPr/>
        <a:lstStyle/>
        <a:p>
          <a:endParaRPr lang="en-GB"/>
        </a:p>
      </dgm:t>
    </dgm:pt>
    <dgm:pt modelId="{2F5522BE-7405-4E30-A2C7-ABFB0142315E}" type="pres">
      <dgm:prSet presAssocID="{6F934498-B4D1-4EAF-843E-DC842DF91F8D}" presName="circ2" presStyleLbl="vennNode1" presStyleIdx="1" presStyleCnt="7" custScaleX="552970" custScaleY="57483" custLinFactNeighborX="18943" custLinFactNeighborY="-42582"/>
      <dgm:spPr/>
      <dgm:t>
        <a:bodyPr/>
        <a:lstStyle/>
        <a:p>
          <a:endParaRPr lang="en-GB"/>
        </a:p>
      </dgm:t>
    </dgm:pt>
    <dgm:pt modelId="{2AAE2B69-0C60-4EA5-A445-B48B94247174}" type="pres">
      <dgm:prSet presAssocID="{6F934498-B4D1-4EAF-843E-DC842DF91F8D}" presName="circ2Tx" presStyleLbl="revTx" presStyleIdx="0" presStyleCnt="0" custScaleX="419244" custScaleY="77451" custLinFactNeighborX="-98091" custLinFactNeighborY="-2196">
        <dgm:presLayoutVars>
          <dgm:chMax val="0"/>
          <dgm:chPref val="0"/>
          <dgm:bulletEnabled val="1"/>
        </dgm:presLayoutVars>
      </dgm:prSet>
      <dgm:spPr/>
      <dgm:t>
        <a:bodyPr/>
        <a:lstStyle/>
        <a:p>
          <a:endParaRPr lang="en-GB"/>
        </a:p>
      </dgm:t>
    </dgm:pt>
    <dgm:pt modelId="{E2D76677-BFF5-46E3-8620-A530110924A3}" type="pres">
      <dgm:prSet presAssocID="{84A461DA-56F0-4FC4-8FEB-946C27C42011}" presName="circ3" presStyleLbl="vennNode1" presStyleIdx="2" presStyleCnt="7" custScaleX="255996" custScaleY="115072" custLinFactX="90363" custLinFactNeighborX="100000" custLinFactNeighborY="73709"/>
      <dgm:spPr>
        <a:solidFill>
          <a:schemeClr val="accent6">
            <a:lumMod val="40000"/>
            <a:lumOff val="60000"/>
            <a:alpha val="29000"/>
          </a:schemeClr>
        </a:solidFill>
      </dgm:spPr>
      <dgm:t>
        <a:bodyPr/>
        <a:lstStyle/>
        <a:p>
          <a:endParaRPr lang="en-GB"/>
        </a:p>
      </dgm:t>
    </dgm:pt>
    <dgm:pt modelId="{2A75487D-74E3-429C-9B97-2D560CA99993}" type="pres">
      <dgm:prSet presAssocID="{84A461DA-56F0-4FC4-8FEB-946C27C42011}" presName="circ3Tx" presStyleLbl="revTx" presStyleIdx="0" presStyleCnt="0" custScaleX="124110" custScaleY="157431" custLinFactX="-100000" custLinFactNeighborX="-103251" custLinFactNeighborY="11536">
        <dgm:presLayoutVars>
          <dgm:chMax val="0"/>
          <dgm:chPref val="0"/>
          <dgm:bulletEnabled val="1"/>
        </dgm:presLayoutVars>
      </dgm:prSet>
      <dgm:spPr/>
      <dgm:t>
        <a:bodyPr/>
        <a:lstStyle/>
        <a:p>
          <a:endParaRPr lang="en-GB"/>
        </a:p>
      </dgm:t>
    </dgm:pt>
    <dgm:pt modelId="{C5260CE2-02EB-4203-8828-612FE8C72560}" type="pres">
      <dgm:prSet presAssocID="{ECE8C8B5-CB9A-40DA-9D84-E87D86667046}" presName="circ4" presStyleLbl="vennNode1" presStyleIdx="3" presStyleCnt="7" custScaleX="568867" custScaleY="185823" custLinFactNeighborX="54256" custLinFactNeighborY="32027"/>
      <dgm:spPr>
        <a:solidFill>
          <a:schemeClr val="accent1">
            <a:hueOff val="0"/>
            <a:satOff val="0"/>
            <a:lumOff val="0"/>
            <a:alpha val="33000"/>
          </a:schemeClr>
        </a:solidFill>
        <a:ln>
          <a:noFill/>
        </a:ln>
      </dgm:spPr>
      <dgm:t>
        <a:bodyPr/>
        <a:lstStyle/>
        <a:p>
          <a:endParaRPr lang="en-GB"/>
        </a:p>
      </dgm:t>
    </dgm:pt>
    <dgm:pt modelId="{08DF9025-4B3E-4136-BD6F-BCF768C67F0D}" type="pres">
      <dgm:prSet presAssocID="{ECE8C8B5-CB9A-40DA-9D84-E87D86667046}" presName="circ4Tx" presStyleLbl="revTx" presStyleIdx="0" presStyleCnt="0" custScaleX="143366" custLinFactX="82903" custLinFactNeighborX="100000" custLinFactNeighborY="-45059">
        <dgm:presLayoutVars>
          <dgm:chMax val="0"/>
          <dgm:chPref val="0"/>
          <dgm:bulletEnabled val="1"/>
        </dgm:presLayoutVars>
      </dgm:prSet>
      <dgm:spPr/>
      <dgm:t>
        <a:bodyPr/>
        <a:lstStyle/>
        <a:p>
          <a:endParaRPr lang="en-GB"/>
        </a:p>
      </dgm:t>
    </dgm:pt>
    <dgm:pt modelId="{A46D0FF2-97D3-45BD-8228-1F547BC5DB21}" type="pres">
      <dgm:prSet presAssocID="{46928DB2-35FB-401B-9BFB-9CA94376647C}" presName="circ5" presStyleLbl="vennNode1" presStyleIdx="4" presStyleCnt="7" custAng="1354454" custScaleX="165022" custScaleY="183352" custLinFactX="82429" custLinFactNeighborX="100000" custLinFactNeighborY="-3111"/>
      <dgm:spPr>
        <a:blipFill rotWithShape="0">
          <a:blip xmlns:r="http://schemas.openxmlformats.org/officeDocument/2006/relationships" r:embed="rId1"/>
          <a:stretch>
            <a:fillRect/>
          </a:stretch>
        </a:blipFill>
        <a:ln>
          <a:noFill/>
        </a:ln>
      </dgm:spPr>
      <dgm:t>
        <a:bodyPr/>
        <a:lstStyle/>
        <a:p>
          <a:endParaRPr lang="en-GB"/>
        </a:p>
      </dgm:t>
    </dgm:pt>
    <dgm:pt modelId="{F76046E7-B2EC-472C-B181-3626CCEF75AF}" type="pres">
      <dgm:prSet presAssocID="{46928DB2-35FB-401B-9BFB-9CA94376647C}" presName="circ5Tx" presStyleLbl="revTx" presStyleIdx="0" presStyleCnt="0" custScaleX="179234" custLinFactX="100000" custLinFactY="-28316" custLinFactNeighborX="185993" custLinFactNeighborY="-100000">
        <dgm:presLayoutVars>
          <dgm:chMax val="0"/>
          <dgm:chPref val="0"/>
          <dgm:bulletEnabled val="1"/>
        </dgm:presLayoutVars>
      </dgm:prSet>
      <dgm:spPr/>
      <dgm:t>
        <a:bodyPr/>
        <a:lstStyle/>
        <a:p>
          <a:endParaRPr lang="en-GB"/>
        </a:p>
      </dgm:t>
    </dgm:pt>
    <dgm:pt modelId="{C5FAEA46-D95A-44D8-8011-61718F8107FE}" type="pres">
      <dgm:prSet presAssocID="{B4EFC41D-7CC2-4FA9-808B-F3286E49A98F}" presName="circ6" presStyleLbl="vennNode1" presStyleIdx="5" presStyleCnt="7" custScaleX="121230" custScaleY="113088" custLinFactX="28131" custLinFactNeighborX="100000" custLinFactNeighborY="78156"/>
      <dgm:spPr>
        <a:solidFill>
          <a:srgbClr val="FF0000">
            <a:alpha val="25000"/>
          </a:srgbClr>
        </a:solidFill>
        <a:ln>
          <a:noFill/>
        </a:ln>
      </dgm:spPr>
      <dgm:t>
        <a:bodyPr/>
        <a:lstStyle/>
        <a:p>
          <a:endParaRPr lang="en-GB"/>
        </a:p>
      </dgm:t>
    </dgm:pt>
    <dgm:pt modelId="{73C168B3-FA09-495F-8BCB-603717DFD52F}" type="pres">
      <dgm:prSet presAssocID="{B4EFC41D-7CC2-4FA9-808B-F3286E49A98F}" presName="circ6Tx" presStyleLbl="revTx" presStyleIdx="0" presStyleCnt="0" custLinFactX="83766" custLinFactY="42369" custLinFactNeighborX="100000" custLinFactNeighborY="100000">
        <dgm:presLayoutVars>
          <dgm:chMax val="0"/>
          <dgm:chPref val="0"/>
          <dgm:bulletEnabled val="1"/>
        </dgm:presLayoutVars>
      </dgm:prSet>
      <dgm:spPr/>
      <dgm:t>
        <a:bodyPr/>
        <a:lstStyle/>
        <a:p>
          <a:endParaRPr lang="en-GB"/>
        </a:p>
      </dgm:t>
    </dgm:pt>
    <dgm:pt modelId="{85097B2D-3209-4835-9B40-0E4BEAF6D9AE}" type="pres">
      <dgm:prSet presAssocID="{BAF85EFE-DA4B-4AD9-BD7D-D683E798FB9A}" presName="circ7" presStyleLbl="vennNode1" presStyleIdx="6" presStyleCnt="7" custAng="8608266" custScaleX="492143" custScaleY="187429" custLinFactNeighborX="47991" custLinFactNeighborY="16198"/>
      <dgm:spPr>
        <a:solidFill>
          <a:srgbClr val="FFFF00">
            <a:alpha val="50000"/>
          </a:srgbClr>
        </a:solidFill>
      </dgm:spPr>
      <dgm:t>
        <a:bodyPr/>
        <a:lstStyle/>
        <a:p>
          <a:pPr rtl="1"/>
          <a:endParaRPr lang="ar-JO"/>
        </a:p>
      </dgm:t>
    </dgm:pt>
    <dgm:pt modelId="{29014D10-98E7-4537-969F-548F921F80AD}" type="pres">
      <dgm:prSet presAssocID="{BAF85EFE-DA4B-4AD9-BD7D-D683E798FB9A}" presName="circ7Tx" presStyleLbl="revTx" presStyleIdx="0" presStyleCnt="0">
        <dgm:presLayoutVars>
          <dgm:chMax val="0"/>
          <dgm:chPref val="0"/>
          <dgm:bulletEnabled val="1"/>
        </dgm:presLayoutVars>
      </dgm:prSet>
      <dgm:spPr/>
      <dgm:t>
        <a:bodyPr/>
        <a:lstStyle/>
        <a:p>
          <a:pPr rtl="1"/>
          <a:endParaRPr lang="ar-JO"/>
        </a:p>
      </dgm:t>
    </dgm:pt>
  </dgm:ptLst>
  <dgm:cxnLst>
    <dgm:cxn modelId="{C60AD1A3-F391-412C-A7A7-C6D6D6FAF6CB}" type="presOf" srcId="{2BF7A070-1936-4FBC-BCD0-AF943039FB1D}" destId="{9D4267DA-49A2-40F3-8417-D009907ECBC5}" srcOrd="0" destOrd="0" presId="urn:microsoft.com/office/officeart/2005/8/layout/venn1"/>
    <dgm:cxn modelId="{60ACB264-09AB-4A10-AF6D-8F21E95A81E6}" srcId="{68CB6ED9-5A44-4603-B42D-A233F120BC2F}" destId="{2BF7A070-1936-4FBC-BCD0-AF943039FB1D}" srcOrd="0" destOrd="0" parTransId="{E36A7737-C139-4EAD-B115-7A5D1B177D09}" sibTransId="{752C7BAB-02DE-4F93-90E6-EA4C61BC8AD5}"/>
    <dgm:cxn modelId="{20CC9835-5523-4073-991B-F9E88C6CE009}" srcId="{68CB6ED9-5A44-4603-B42D-A233F120BC2F}" destId="{BAF85EFE-DA4B-4AD9-BD7D-D683E798FB9A}" srcOrd="6" destOrd="0" parTransId="{CCC1D0A0-6140-4D6E-AA63-59BD79E492B1}" sibTransId="{FB2014F4-7544-4F3B-8593-418994CF6B15}"/>
    <dgm:cxn modelId="{63A8904F-E0AA-4F71-8D5B-2925BF410969}" type="presOf" srcId="{ECE8C8B5-CB9A-40DA-9D84-E87D86667046}" destId="{08DF9025-4B3E-4136-BD6F-BCF768C67F0D}" srcOrd="0" destOrd="0" presId="urn:microsoft.com/office/officeart/2005/8/layout/venn1"/>
    <dgm:cxn modelId="{C0BF33A1-4100-44B0-BAB4-55A7FDC3357B}" srcId="{68CB6ED9-5A44-4603-B42D-A233F120BC2F}" destId="{46928DB2-35FB-401B-9BFB-9CA94376647C}" srcOrd="4" destOrd="0" parTransId="{53730526-7923-4996-BB4A-178111F06AC9}" sibTransId="{A561E931-CADB-4460-800B-82184298418A}"/>
    <dgm:cxn modelId="{979E2F84-E7CA-486D-A073-644140D9467A}" type="presOf" srcId="{BAF85EFE-DA4B-4AD9-BD7D-D683E798FB9A}" destId="{29014D10-98E7-4537-969F-548F921F80AD}" srcOrd="0" destOrd="0" presId="urn:microsoft.com/office/officeart/2005/8/layout/venn1"/>
    <dgm:cxn modelId="{431B7F6A-CD4C-48CB-8DCD-D6741FF9A4D7}" srcId="{68CB6ED9-5A44-4603-B42D-A233F120BC2F}" destId="{B4EFC41D-7CC2-4FA9-808B-F3286E49A98F}" srcOrd="5" destOrd="0" parTransId="{4BD8236F-043C-4EA8-BC84-B22C4CBC7591}" sibTransId="{42E467FD-AEF2-4619-8BA7-44CAF00C47D2}"/>
    <dgm:cxn modelId="{359C8B96-5C49-4578-95E0-2999C2F69C52}" type="presOf" srcId="{B4EFC41D-7CC2-4FA9-808B-F3286E49A98F}" destId="{73C168B3-FA09-495F-8BCB-603717DFD52F}" srcOrd="0" destOrd="0" presId="urn:microsoft.com/office/officeart/2005/8/layout/venn1"/>
    <dgm:cxn modelId="{6795185C-79FD-4A67-B310-801148B51F68}" type="presOf" srcId="{46928DB2-35FB-401B-9BFB-9CA94376647C}" destId="{F76046E7-B2EC-472C-B181-3626CCEF75AF}" srcOrd="0" destOrd="0" presId="urn:microsoft.com/office/officeart/2005/8/layout/venn1"/>
    <dgm:cxn modelId="{50405BFF-8305-4905-94CD-B49210DD1193}" srcId="{68CB6ED9-5A44-4603-B42D-A233F120BC2F}" destId="{ECE8C8B5-CB9A-40DA-9D84-E87D86667046}" srcOrd="3" destOrd="0" parTransId="{0FC2D08D-4316-490F-9771-E4F470F55675}" sibTransId="{7955B254-AC54-4B67-9973-99A29F97808B}"/>
    <dgm:cxn modelId="{2F8D3A87-6CCB-4B48-BAE1-E1E28344A88F}" srcId="{68CB6ED9-5A44-4603-B42D-A233F120BC2F}" destId="{84A461DA-56F0-4FC4-8FEB-946C27C42011}" srcOrd="2" destOrd="0" parTransId="{89EFCB08-DEB7-42A2-9F37-D8E8E1270A50}" sibTransId="{87EF9B99-673C-4A38-A5A5-DC99ED94FEE0}"/>
    <dgm:cxn modelId="{286C2FE9-FA8D-4852-863F-77C92C7213F7}" srcId="{68CB6ED9-5A44-4603-B42D-A233F120BC2F}" destId="{6F934498-B4D1-4EAF-843E-DC842DF91F8D}" srcOrd="1" destOrd="0" parTransId="{BA8118DC-0B0F-4F27-93B1-73006623A234}" sibTransId="{B998A5B6-F8BF-4BDF-A84A-BDCBEE62A7C1}"/>
    <dgm:cxn modelId="{0A2FD6E4-26C6-4142-8F20-3FF6D584D3BE}" type="presOf" srcId="{84A461DA-56F0-4FC4-8FEB-946C27C42011}" destId="{2A75487D-74E3-429C-9B97-2D560CA99993}" srcOrd="0" destOrd="0" presId="urn:microsoft.com/office/officeart/2005/8/layout/venn1"/>
    <dgm:cxn modelId="{3BEEC67E-DC32-40FB-AC10-1D175C7E0600}" type="presOf" srcId="{68CB6ED9-5A44-4603-B42D-A233F120BC2F}" destId="{2DE3468E-0B03-4670-B6C9-84EF41EF351F}" srcOrd="0" destOrd="0" presId="urn:microsoft.com/office/officeart/2005/8/layout/venn1"/>
    <dgm:cxn modelId="{34520AC1-EC2C-4246-865B-C378FBDC7CF2}" type="presOf" srcId="{6F934498-B4D1-4EAF-843E-DC842DF91F8D}" destId="{2AAE2B69-0C60-4EA5-A445-B48B94247174}" srcOrd="0" destOrd="0" presId="urn:microsoft.com/office/officeart/2005/8/layout/venn1"/>
    <dgm:cxn modelId="{02BEB189-D962-4173-A78A-5E52E1FCF380}" type="presParOf" srcId="{2DE3468E-0B03-4670-B6C9-84EF41EF351F}" destId="{DC123C10-AF55-4A1B-9655-5D2FEB2838B7}" srcOrd="0" destOrd="0" presId="urn:microsoft.com/office/officeart/2005/8/layout/venn1"/>
    <dgm:cxn modelId="{935A8C28-3C9F-47D4-8DEF-A78973842F5A}" type="presParOf" srcId="{2DE3468E-0B03-4670-B6C9-84EF41EF351F}" destId="{9D4267DA-49A2-40F3-8417-D009907ECBC5}" srcOrd="1" destOrd="0" presId="urn:microsoft.com/office/officeart/2005/8/layout/venn1"/>
    <dgm:cxn modelId="{888AABB4-C252-4389-9352-DEAB1AC5BB7B}" type="presParOf" srcId="{2DE3468E-0B03-4670-B6C9-84EF41EF351F}" destId="{2F5522BE-7405-4E30-A2C7-ABFB0142315E}" srcOrd="2" destOrd="0" presId="urn:microsoft.com/office/officeart/2005/8/layout/venn1"/>
    <dgm:cxn modelId="{27099D78-B295-4E35-8DA1-E94E8A6B8ADE}" type="presParOf" srcId="{2DE3468E-0B03-4670-B6C9-84EF41EF351F}" destId="{2AAE2B69-0C60-4EA5-A445-B48B94247174}" srcOrd="3" destOrd="0" presId="urn:microsoft.com/office/officeart/2005/8/layout/venn1"/>
    <dgm:cxn modelId="{0F13B471-2398-4510-ADDB-8910D03363E4}" type="presParOf" srcId="{2DE3468E-0B03-4670-B6C9-84EF41EF351F}" destId="{E2D76677-BFF5-46E3-8620-A530110924A3}" srcOrd="4" destOrd="0" presId="urn:microsoft.com/office/officeart/2005/8/layout/venn1"/>
    <dgm:cxn modelId="{421E754B-1A15-432C-8844-F225F72AA4A2}" type="presParOf" srcId="{2DE3468E-0B03-4670-B6C9-84EF41EF351F}" destId="{2A75487D-74E3-429C-9B97-2D560CA99993}" srcOrd="5" destOrd="0" presId="urn:microsoft.com/office/officeart/2005/8/layout/venn1"/>
    <dgm:cxn modelId="{2717BD12-A901-4243-9F4B-705FE22BE380}" type="presParOf" srcId="{2DE3468E-0B03-4670-B6C9-84EF41EF351F}" destId="{C5260CE2-02EB-4203-8828-612FE8C72560}" srcOrd="6" destOrd="0" presId="urn:microsoft.com/office/officeart/2005/8/layout/venn1"/>
    <dgm:cxn modelId="{6054CA74-8CDE-4602-AC87-44FA1BCE71B2}" type="presParOf" srcId="{2DE3468E-0B03-4670-B6C9-84EF41EF351F}" destId="{08DF9025-4B3E-4136-BD6F-BCF768C67F0D}" srcOrd="7" destOrd="0" presId="urn:microsoft.com/office/officeart/2005/8/layout/venn1"/>
    <dgm:cxn modelId="{68055F44-D213-4BD3-BAFE-0492455310DE}" type="presParOf" srcId="{2DE3468E-0B03-4670-B6C9-84EF41EF351F}" destId="{A46D0FF2-97D3-45BD-8228-1F547BC5DB21}" srcOrd="8" destOrd="0" presId="urn:microsoft.com/office/officeart/2005/8/layout/venn1"/>
    <dgm:cxn modelId="{2E3E01A0-C7D2-4FAB-BB26-986EAB9A400C}" type="presParOf" srcId="{2DE3468E-0B03-4670-B6C9-84EF41EF351F}" destId="{F76046E7-B2EC-472C-B181-3626CCEF75AF}" srcOrd="9" destOrd="0" presId="urn:microsoft.com/office/officeart/2005/8/layout/venn1"/>
    <dgm:cxn modelId="{22DDF8DA-23F3-4FDE-AC05-F4A21CE4A95A}" type="presParOf" srcId="{2DE3468E-0B03-4670-B6C9-84EF41EF351F}" destId="{C5FAEA46-D95A-44D8-8011-61718F8107FE}" srcOrd="10" destOrd="0" presId="urn:microsoft.com/office/officeart/2005/8/layout/venn1"/>
    <dgm:cxn modelId="{5FC927CA-5492-40E2-BCC0-3CC58219CF97}" type="presParOf" srcId="{2DE3468E-0B03-4670-B6C9-84EF41EF351F}" destId="{73C168B3-FA09-495F-8BCB-603717DFD52F}" srcOrd="11" destOrd="0" presId="urn:microsoft.com/office/officeart/2005/8/layout/venn1"/>
    <dgm:cxn modelId="{A62F4D63-2C84-495B-BBD0-6B11DB28A741}" type="presParOf" srcId="{2DE3468E-0B03-4670-B6C9-84EF41EF351F}" destId="{85097B2D-3209-4835-9B40-0E4BEAF6D9AE}" srcOrd="12" destOrd="0" presId="urn:microsoft.com/office/officeart/2005/8/layout/venn1"/>
    <dgm:cxn modelId="{0A1C0390-C0DF-4507-83A9-FFFAB7634486}" type="presParOf" srcId="{2DE3468E-0B03-4670-B6C9-84EF41EF351F}" destId="{29014D10-98E7-4537-969F-548F921F80AD}" srcOrd="1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4BA4643-3904-4EA9-A48C-66E78702CDB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5329B9BA-60DE-4530-A9D9-C757C35DC688}">
      <dgm:prSet custT="1"/>
      <dgm:spPr/>
      <dgm:t>
        <a:bodyPr/>
        <a:lstStyle/>
        <a:p>
          <a:pPr algn="r" rtl="1"/>
          <a:r>
            <a:rPr lang="ar-JO" sz="2000" dirty="0" smtClean="0">
              <a:solidFill>
                <a:srgbClr val="002060"/>
              </a:solidFill>
            </a:rPr>
            <a:t>تدخل حقوق الإنسان في الحد الأدنى لمعايير </a:t>
          </a:r>
          <a:r>
            <a:rPr lang="ar-JO" sz="2000" dirty="0" err="1" smtClean="0">
              <a:solidFill>
                <a:srgbClr val="002060"/>
              </a:solidFill>
            </a:rPr>
            <a:t>الآيني</a:t>
          </a:r>
          <a:r>
            <a:rPr lang="ar-JO" sz="2000" dirty="0" smtClean="0">
              <a:solidFill>
                <a:srgbClr val="002060"/>
              </a:solidFill>
            </a:rPr>
            <a:t> بشكل رئيسي، وهي مذكورة في دليل المعايير كأحد المواضيع المشتركة </a:t>
          </a:r>
          <a:endParaRPr lang="en-GB" sz="2000" dirty="0">
            <a:solidFill>
              <a:srgbClr val="002060"/>
            </a:solidFill>
          </a:endParaRPr>
        </a:p>
      </dgm:t>
    </dgm:pt>
    <dgm:pt modelId="{0AF5CFA3-4C24-4D23-A34A-4375509BD496}" type="parTrans" cxnId="{37AE0F75-88D5-4465-8644-C0AA10B89593}">
      <dgm:prSet/>
      <dgm:spPr/>
      <dgm:t>
        <a:bodyPr/>
        <a:lstStyle/>
        <a:p>
          <a:endParaRPr lang="en-GB"/>
        </a:p>
      </dgm:t>
    </dgm:pt>
    <dgm:pt modelId="{347A90D2-78D3-4256-A186-9A3113619785}" type="sibTrans" cxnId="{37AE0F75-88D5-4465-8644-C0AA10B89593}">
      <dgm:prSet/>
      <dgm:spPr/>
      <dgm:t>
        <a:bodyPr/>
        <a:lstStyle/>
        <a:p>
          <a:endParaRPr lang="en-GB"/>
        </a:p>
      </dgm:t>
    </dgm:pt>
    <dgm:pt modelId="{4AC1D2CE-5635-4278-BFCD-47412360E288}">
      <dgm:prSet custT="1"/>
      <dgm:spPr/>
      <dgm:t>
        <a:bodyPr/>
        <a:lstStyle/>
        <a:p>
          <a:pPr algn="r" rtl="1"/>
          <a:r>
            <a:rPr lang="ar-JO" sz="2000" dirty="0" smtClean="0">
              <a:solidFill>
                <a:srgbClr val="002060"/>
              </a:solidFill>
            </a:rPr>
            <a:t>ترتبط حقوق الإنسان بشكل خاص بالمعايير </a:t>
          </a:r>
          <a:r>
            <a:rPr lang="ar-JO" sz="2000" dirty="0" err="1" smtClean="0">
              <a:solidFill>
                <a:srgbClr val="002060"/>
              </a:solidFill>
            </a:rPr>
            <a:t>المؤسسية </a:t>
          </a:r>
          <a:r>
            <a:rPr lang="ar-JO" sz="2000" dirty="0" smtClean="0">
              <a:solidFill>
                <a:srgbClr val="002060"/>
              </a:solidFill>
            </a:rPr>
            <a:t>(النطاق 1) وسياسة </a:t>
          </a:r>
          <a:r>
            <a:rPr lang="ar-JO" sz="2000" dirty="0" err="1" smtClean="0">
              <a:solidFill>
                <a:srgbClr val="002060"/>
              </a:solidFill>
            </a:rPr>
            <a:t>التعليم </a:t>
          </a:r>
          <a:r>
            <a:rPr lang="ar-JO" sz="2000" dirty="0" smtClean="0">
              <a:solidFill>
                <a:srgbClr val="002060"/>
              </a:solidFill>
            </a:rPr>
            <a:t>(النطاق 5)، وتبين كيف يمكن أن يتم دمج حقوق الإنسان في العمل على التصدي لحالات الطوارئ</a:t>
          </a:r>
          <a:endParaRPr lang="en-GB" sz="2000" dirty="0">
            <a:solidFill>
              <a:srgbClr val="002060"/>
            </a:solidFill>
          </a:endParaRPr>
        </a:p>
      </dgm:t>
    </dgm:pt>
    <dgm:pt modelId="{CE70BCFA-7C91-4D7B-8906-14A846502020}" type="parTrans" cxnId="{9BC44E92-8110-4F7C-9AB1-030F6F0E1B5A}">
      <dgm:prSet/>
      <dgm:spPr/>
      <dgm:t>
        <a:bodyPr/>
        <a:lstStyle/>
        <a:p>
          <a:endParaRPr lang="en-GB"/>
        </a:p>
      </dgm:t>
    </dgm:pt>
    <dgm:pt modelId="{7CC57BCF-AD92-450B-A4B7-273A9170AAC2}" type="sibTrans" cxnId="{9BC44E92-8110-4F7C-9AB1-030F6F0E1B5A}">
      <dgm:prSet/>
      <dgm:spPr/>
      <dgm:t>
        <a:bodyPr/>
        <a:lstStyle/>
        <a:p>
          <a:endParaRPr lang="en-GB"/>
        </a:p>
      </dgm:t>
    </dgm:pt>
    <dgm:pt modelId="{CCA15F3E-AAD1-4622-B402-44BC57EBFB37}">
      <dgm:prSet custT="1"/>
      <dgm:spPr/>
      <dgm:t>
        <a:bodyPr/>
        <a:lstStyle/>
        <a:p>
          <a:pPr algn="r" rtl="1"/>
          <a:r>
            <a:rPr lang="ar-JO" sz="2000" dirty="0" smtClean="0">
              <a:solidFill>
                <a:srgbClr val="002060"/>
              </a:solidFill>
            </a:rPr>
            <a:t>يبني دليل معايير </a:t>
          </a:r>
          <a:r>
            <a:rPr lang="ar-JO" sz="2000" dirty="0" err="1" smtClean="0">
              <a:solidFill>
                <a:srgbClr val="002060"/>
              </a:solidFill>
            </a:rPr>
            <a:t>الآيني</a:t>
          </a:r>
          <a:r>
            <a:rPr lang="ar-JO" sz="2000" dirty="0" smtClean="0">
              <a:solidFill>
                <a:srgbClr val="002060"/>
              </a:solidFill>
            </a:rPr>
            <a:t> على الميثاق الإنساني لمشروع </a:t>
          </a:r>
          <a:r>
            <a:rPr lang="ar-JO" sz="2000" dirty="0" err="1" smtClean="0">
              <a:solidFill>
                <a:srgbClr val="002060"/>
              </a:solidFill>
            </a:rPr>
            <a:t>إسفير</a:t>
          </a:r>
          <a:r>
            <a:rPr lang="ar-JO" sz="2000" dirty="0" smtClean="0">
              <a:solidFill>
                <a:srgbClr val="002060"/>
              </a:solidFill>
            </a:rPr>
            <a:t>، الذي يعكس الأطر القانونية الدولية التي تحكم حالات الطوارئ، ويركز على الالتزامات القانونية للدول بالسماح للمنظمات الإنسانية لتوفير الحماية والمساعدة.</a:t>
          </a:r>
          <a:endParaRPr lang="en-GB" sz="2000" dirty="0">
            <a:solidFill>
              <a:srgbClr val="002060"/>
            </a:solidFill>
          </a:endParaRPr>
        </a:p>
      </dgm:t>
    </dgm:pt>
    <dgm:pt modelId="{68AE6186-8886-439E-9A64-540160622538}" type="parTrans" cxnId="{09068A50-D045-40C4-AA26-19ED0BF65090}">
      <dgm:prSet/>
      <dgm:spPr/>
      <dgm:t>
        <a:bodyPr/>
        <a:lstStyle/>
        <a:p>
          <a:endParaRPr lang="en-GB"/>
        </a:p>
      </dgm:t>
    </dgm:pt>
    <dgm:pt modelId="{CB6372E0-FA5E-47CE-878F-E04153D1DF0A}" type="sibTrans" cxnId="{09068A50-D045-40C4-AA26-19ED0BF65090}">
      <dgm:prSet/>
      <dgm:spPr/>
      <dgm:t>
        <a:bodyPr/>
        <a:lstStyle/>
        <a:p>
          <a:endParaRPr lang="en-GB"/>
        </a:p>
      </dgm:t>
    </dgm:pt>
    <dgm:pt modelId="{9135F6FB-78EE-4F54-B122-DE084A8E77AA}" type="pres">
      <dgm:prSet presAssocID="{54BA4643-3904-4EA9-A48C-66E78702CDB5}" presName="Name0" presStyleCnt="0">
        <dgm:presLayoutVars>
          <dgm:dir/>
          <dgm:animLvl val="lvl"/>
          <dgm:resizeHandles val="exact"/>
        </dgm:presLayoutVars>
      </dgm:prSet>
      <dgm:spPr/>
      <dgm:t>
        <a:bodyPr/>
        <a:lstStyle/>
        <a:p>
          <a:endParaRPr lang="en-GB"/>
        </a:p>
      </dgm:t>
    </dgm:pt>
    <dgm:pt modelId="{15492B70-22C1-4F0E-A94D-4A9D09594928}" type="pres">
      <dgm:prSet presAssocID="{5329B9BA-60DE-4530-A9D9-C757C35DC688}" presName="linNode" presStyleCnt="0"/>
      <dgm:spPr/>
    </dgm:pt>
    <dgm:pt modelId="{BF2C746C-FD98-4275-B98F-F452D93ACB4D}" type="pres">
      <dgm:prSet presAssocID="{5329B9BA-60DE-4530-A9D9-C757C35DC688}" presName="parentText" presStyleLbl="node1" presStyleIdx="0" presStyleCnt="3" custScaleX="277778" custScaleY="1010694" custLinFactNeighborX="-1437" custLinFactNeighborY="-40568">
        <dgm:presLayoutVars>
          <dgm:chMax val="1"/>
          <dgm:bulletEnabled val="1"/>
        </dgm:presLayoutVars>
      </dgm:prSet>
      <dgm:spPr/>
      <dgm:t>
        <a:bodyPr/>
        <a:lstStyle/>
        <a:p>
          <a:endParaRPr lang="en-GB"/>
        </a:p>
      </dgm:t>
    </dgm:pt>
    <dgm:pt modelId="{0987C948-FD82-4178-80A5-91A31E53D9F0}" type="pres">
      <dgm:prSet presAssocID="{347A90D2-78D3-4256-A186-9A3113619785}" presName="sp" presStyleCnt="0"/>
      <dgm:spPr/>
    </dgm:pt>
    <dgm:pt modelId="{DC0FFF79-F570-4A6C-AAAA-03F3009AE6D8}" type="pres">
      <dgm:prSet presAssocID="{4AC1D2CE-5635-4278-BFCD-47412360E288}" presName="linNode" presStyleCnt="0"/>
      <dgm:spPr/>
    </dgm:pt>
    <dgm:pt modelId="{47F9CFB6-AEC4-45EF-9B3F-3CA56128098C}" type="pres">
      <dgm:prSet presAssocID="{4AC1D2CE-5635-4278-BFCD-47412360E288}" presName="parentText" presStyleLbl="node1" presStyleIdx="1" presStyleCnt="3" custScaleX="277778" custScaleY="1259207">
        <dgm:presLayoutVars>
          <dgm:chMax val="1"/>
          <dgm:bulletEnabled val="1"/>
        </dgm:presLayoutVars>
      </dgm:prSet>
      <dgm:spPr/>
      <dgm:t>
        <a:bodyPr/>
        <a:lstStyle/>
        <a:p>
          <a:endParaRPr lang="en-GB"/>
        </a:p>
      </dgm:t>
    </dgm:pt>
    <dgm:pt modelId="{6110B8A6-8357-4C31-8AB8-0D83DC31E673}" type="pres">
      <dgm:prSet presAssocID="{7CC57BCF-AD92-450B-A4B7-273A9170AAC2}" presName="sp" presStyleCnt="0"/>
      <dgm:spPr/>
    </dgm:pt>
    <dgm:pt modelId="{EF943066-CC3C-4B01-B597-AF4CAFFE6403}" type="pres">
      <dgm:prSet presAssocID="{CCA15F3E-AAD1-4622-B402-44BC57EBFB37}" presName="linNode" presStyleCnt="0"/>
      <dgm:spPr/>
    </dgm:pt>
    <dgm:pt modelId="{D461A43C-04CC-46B6-BAA2-A6E1E11D652F}" type="pres">
      <dgm:prSet presAssocID="{CCA15F3E-AAD1-4622-B402-44BC57EBFB37}" presName="parentText" presStyleLbl="node1" presStyleIdx="2" presStyleCnt="3" custScaleX="278049" custScaleY="1354346">
        <dgm:presLayoutVars>
          <dgm:chMax val="1"/>
          <dgm:bulletEnabled val="1"/>
        </dgm:presLayoutVars>
      </dgm:prSet>
      <dgm:spPr/>
      <dgm:t>
        <a:bodyPr/>
        <a:lstStyle/>
        <a:p>
          <a:endParaRPr lang="en-GB"/>
        </a:p>
      </dgm:t>
    </dgm:pt>
  </dgm:ptLst>
  <dgm:cxnLst>
    <dgm:cxn modelId="{031058D8-EFC6-486F-853F-F0E870746938}" type="presOf" srcId="{CCA15F3E-AAD1-4622-B402-44BC57EBFB37}" destId="{D461A43C-04CC-46B6-BAA2-A6E1E11D652F}" srcOrd="0" destOrd="0" presId="urn:microsoft.com/office/officeart/2005/8/layout/vList5"/>
    <dgm:cxn modelId="{4BB530E3-3CE1-45F4-8DD1-3561F2FB87A0}" type="presOf" srcId="{54BA4643-3904-4EA9-A48C-66E78702CDB5}" destId="{9135F6FB-78EE-4F54-B122-DE084A8E77AA}" srcOrd="0" destOrd="0" presId="urn:microsoft.com/office/officeart/2005/8/layout/vList5"/>
    <dgm:cxn modelId="{09068A50-D045-40C4-AA26-19ED0BF65090}" srcId="{54BA4643-3904-4EA9-A48C-66E78702CDB5}" destId="{CCA15F3E-AAD1-4622-B402-44BC57EBFB37}" srcOrd="2" destOrd="0" parTransId="{68AE6186-8886-439E-9A64-540160622538}" sibTransId="{CB6372E0-FA5E-47CE-878F-E04153D1DF0A}"/>
    <dgm:cxn modelId="{CEE86F2A-408B-4667-A686-54ED979B7CC3}" type="presOf" srcId="{5329B9BA-60DE-4530-A9D9-C757C35DC688}" destId="{BF2C746C-FD98-4275-B98F-F452D93ACB4D}" srcOrd="0" destOrd="0" presId="urn:microsoft.com/office/officeart/2005/8/layout/vList5"/>
    <dgm:cxn modelId="{37AE0F75-88D5-4465-8644-C0AA10B89593}" srcId="{54BA4643-3904-4EA9-A48C-66E78702CDB5}" destId="{5329B9BA-60DE-4530-A9D9-C757C35DC688}" srcOrd="0" destOrd="0" parTransId="{0AF5CFA3-4C24-4D23-A34A-4375509BD496}" sibTransId="{347A90D2-78D3-4256-A186-9A3113619785}"/>
    <dgm:cxn modelId="{9BC44E92-8110-4F7C-9AB1-030F6F0E1B5A}" srcId="{54BA4643-3904-4EA9-A48C-66E78702CDB5}" destId="{4AC1D2CE-5635-4278-BFCD-47412360E288}" srcOrd="1" destOrd="0" parTransId="{CE70BCFA-7C91-4D7B-8906-14A846502020}" sibTransId="{7CC57BCF-AD92-450B-A4B7-273A9170AAC2}"/>
    <dgm:cxn modelId="{83DF4EDA-1930-4ED2-8E3E-062818378965}" type="presOf" srcId="{4AC1D2CE-5635-4278-BFCD-47412360E288}" destId="{47F9CFB6-AEC4-45EF-9B3F-3CA56128098C}" srcOrd="0" destOrd="0" presId="urn:microsoft.com/office/officeart/2005/8/layout/vList5"/>
    <dgm:cxn modelId="{6A4AFEED-5F3B-4901-980C-2A1AB1E70964}" type="presParOf" srcId="{9135F6FB-78EE-4F54-B122-DE084A8E77AA}" destId="{15492B70-22C1-4F0E-A94D-4A9D09594928}" srcOrd="0" destOrd="0" presId="urn:microsoft.com/office/officeart/2005/8/layout/vList5"/>
    <dgm:cxn modelId="{4FFF5506-6647-4650-9A6C-30CDED1BC095}" type="presParOf" srcId="{15492B70-22C1-4F0E-A94D-4A9D09594928}" destId="{BF2C746C-FD98-4275-B98F-F452D93ACB4D}" srcOrd="0" destOrd="0" presId="urn:microsoft.com/office/officeart/2005/8/layout/vList5"/>
    <dgm:cxn modelId="{ACF79065-61B5-43C5-8FBA-DE20F5D6416D}" type="presParOf" srcId="{9135F6FB-78EE-4F54-B122-DE084A8E77AA}" destId="{0987C948-FD82-4178-80A5-91A31E53D9F0}" srcOrd="1" destOrd="0" presId="urn:microsoft.com/office/officeart/2005/8/layout/vList5"/>
    <dgm:cxn modelId="{7671D533-C21A-44B5-895A-A23510695046}" type="presParOf" srcId="{9135F6FB-78EE-4F54-B122-DE084A8E77AA}" destId="{DC0FFF79-F570-4A6C-AAAA-03F3009AE6D8}" srcOrd="2" destOrd="0" presId="urn:microsoft.com/office/officeart/2005/8/layout/vList5"/>
    <dgm:cxn modelId="{79F2F240-6AEB-44AC-A41A-6465B7B805B1}" type="presParOf" srcId="{DC0FFF79-F570-4A6C-AAAA-03F3009AE6D8}" destId="{47F9CFB6-AEC4-45EF-9B3F-3CA56128098C}" srcOrd="0" destOrd="0" presId="urn:microsoft.com/office/officeart/2005/8/layout/vList5"/>
    <dgm:cxn modelId="{CBAE19EC-BC57-40F4-8C25-16732AE850C4}" type="presParOf" srcId="{9135F6FB-78EE-4F54-B122-DE084A8E77AA}" destId="{6110B8A6-8357-4C31-8AB8-0D83DC31E673}" srcOrd="3" destOrd="0" presId="urn:microsoft.com/office/officeart/2005/8/layout/vList5"/>
    <dgm:cxn modelId="{BC467F19-9E38-4746-B0E7-9B5803691274}" type="presParOf" srcId="{9135F6FB-78EE-4F54-B122-DE084A8E77AA}" destId="{EF943066-CC3C-4B01-B597-AF4CAFFE6403}" srcOrd="4" destOrd="0" presId="urn:microsoft.com/office/officeart/2005/8/layout/vList5"/>
    <dgm:cxn modelId="{CF6974F4-F115-4E10-914C-241D32B0F1EF}" type="presParOf" srcId="{EF943066-CC3C-4B01-B597-AF4CAFFE6403}" destId="{D461A43C-04CC-46B6-BAA2-A6E1E11D652F}"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3803435-8292-4E5F-B0EF-636F895CAC3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A86A6431-E296-4A88-A9E8-60958141D59E}">
      <dgm:prSet custT="1"/>
      <dgm:spPr/>
      <dgm:t>
        <a:bodyPr/>
        <a:lstStyle/>
        <a:p>
          <a:pPr rtl="0"/>
          <a:r>
            <a:rPr lang="ar-JO" sz="2400" b="1" dirty="0" smtClean="0">
              <a:solidFill>
                <a:srgbClr val="002060"/>
              </a:solidFill>
            </a:rPr>
            <a:t>الاحترام</a:t>
          </a:r>
          <a:endParaRPr lang="en-GB" sz="2400" dirty="0">
            <a:solidFill>
              <a:srgbClr val="002060"/>
            </a:solidFill>
          </a:endParaRPr>
        </a:p>
      </dgm:t>
    </dgm:pt>
    <dgm:pt modelId="{71008598-F2A6-479D-8F5E-6B6179FDE982}" type="parTrans" cxnId="{50726A04-2735-4CA9-8C33-00A6FF46C9CE}">
      <dgm:prSet/>
      <dgm:spPr/>
      <dgm:t>
        <a:bodyPr/>
        <a:lstStyle/>
        <a:p>
          <a:endParaRPr lang="en-GB"/>
        </a:p>
      </dgm:t>
    </dgm:pt>
    <dgm:pt modelId="{4D05F764-1390-4BD0-9E56-7689067F75C5}" type="sibTrans" cxnId="{50726A04-2735-4CA9-8C33-00A6FF46C9CE}">
      <dgm:prSet/>
      <dgm:spPr/>
      <dgm:t>
        <a:bodyPr/>
        <a:lstStyle/>
        <a:p>
          <a:endParaRPr lang="en-GB"/>
        </a:p>
      </dgm:t>
    </dgm:pt>
    <dgm:pt modelId="{D89FA48A-1D13-4E0C-BED3-59EC9C69DB8D}">
      <dgm:prSet custT="1"/>
      <dgm:spPr/>
      <dgm:t>
        <a:bodyPr/>
        <a:lstStyle/>
        <a:p>
          <a:pPr rtl="0"/>
          <a:r>
            <a:rPr lang="ar-JO" sz="2400" b="1" dirty="0" smtClean="0">
              <a:solidFill>
                <a:srgbClr val="002060"/>
              </a:solidFill>
            </a:rPr>
            <a:t>الحماية</a:t>
          </a:r>
          <a:endParaRPr lang="en-GB" sz="2400" dirty="0">
            <a:solidFill>
              <a:srgbClr val="002060"/>
            </a:solidFill>
          </a:endParaRPr>
        </a:p>
      </dgm:t>
    </dgm:pt>
    <dgm:pt modelId="{D7B20C02-6CCC-4D84-A4AC-2FDF5A1A7DED}" type="parTrans" cxnId="{4113132D-3404-4A3D-A139-65A0981843B8}">
      <dgm:prSet/>
      <dgm:spPr/>
      <dgm:t>
        <a:bodyPr/>
        <a:lstStyle/>
        <a:p>
          <a:endParaRPr lang="en-GB"/>
        </a:p>
      </dgm:t>
    </dgm:pt>
    <dgm:pt modelId="{1A77D427-3F12-4DED-843C-187096161292}" type="sibTrans" cxnId="{4113132D-3404-4A3D-A139-65A0981843B8}">
      <dgm:prSet/>
      <dgm:spPr/>
      <dgm:t>
        <a:bodyPr/>
        <a:lstStyle/>
        <a:p>
          <a:endParaRPr lang="en-GB"/>
        </a:p>
      </dgm:t>
    </dgm:pt>
    <dgm:pt modelId="{AA7BD7D2-3988-4D04-BC53-F31314F2A8F7}">
      <dgm:prSet custT="1"/>
      <dgm:spPr/>
      <dgm:t>
        <a:bodyPr/>
        <a:lstStyle/>
        <a:p>
          <a:pPr rtl="0"/>
          <a:r>
            <a:rPr lang="ar-JO" sz="2400" b="1" dirty="0" smtClean="0">
              <a:solidFill>
                <a:srgbClr val="002060"/>
              </a:solidFill>
            </a:rPr>
            <a:t>تلبية </a:t>
          </a:r>
          <a:r>
            <a:rPr lang="ar-JO" sz="2400" b="1" dirty="0" err="1" smtClean="0">
              <a:solidFill>
                <a:srgbClr val="002060"/>
              </a:solidFill>
            </a:rPr>
            <a:t>الالتزامات </a:t>
          </a:r>
          <a:r>
            <a:rPr lang="ar-JO" sz="2400" dirty="0" smtClean="0">
              <a:solidFill>
                <a:srgbClr val="002060"/>
              </a:solidFill>
            </a:rPr>
            <a:t>(التيسير والتوفير</a:t>
          </a:r>
          <a:r>
            <a:rPr lang="ar-JO" sz="2400" dirty="0" err="1" smtClean="0">
              <a:solidFill>
                <a:srgbClr val="002060"/>
              </a:solidFill>
            </a:rPr>
            <a:t>)</a:t>
          </a:r>
          <a:endParaRPr lang="en-GB" sz="2400" dirty="0">
            <a:solidFill>
              <a:srgbClr val="002060"/>
            </a:solidFill>
          </a:endParaRPr>
        </a:p>
      </dgm:t>
    </dgm:pt>
    <dgm:pt modelId="{343F630E-EB13-495F-BB44-5CB612F266DD}" type="parTrans" cxnId="{C5ACE006-14C2-4A8B-A081-8320B04251C5}">
      <dgm:prSet/>
      <dgm:spPr/>
      <dgm:t>
        <a:bodyPr/>
        <a:lstStyle/>
        <a:p>
          <a:endParaRPr lang="en-GB"/>
        </a:p>
      </dgm:t>
    </dgm:pt>
    <dgm:pt modelId="{6291FD1F-77CC-4EC2-A3E5-6A2853574623}" type="sibTrans" cxnId="{C5ACE006-14C2-4A8B-A081-8320B04251C5}">
      <dgm:prSet/>
      <dgm:spPr/>
      <dgm:t>
        <a:bodyPr/>
        <a:lstStyle/>
        <a:p>
          <a:endParaRPr lang="en-GB"/>
        </a:p>
      </dgm:t>
    </dgm:pt>
    <dgm:pt modelId="{C679CB8A-B2D5-4DFC-BE72-034FA6A92B80}">
      <dgm:prSet custT="1"/>
      <dgm:spPr/>
      <dgm:t>
        <a:bodyPr/>
        <a:lstStyle/>
        <a:p>
          <a:endParaRPr lang="en-GB" sz="2400" dirty="0"/>
        </a:p>
      </dgm:t>
    </dgm:pt>
    <dgm:pt modelId="{7F7F2296-792A-4249-A244-8EC204C33105}" type="parTrans" cxnId="{FB126CF9-62DB-4F90-BE6C-212096147011}">
      <dgm:prSet/>
      <dgm:spPr/>
      <dgm:t>
        <a:bodyPr/>
        <a:lstStyle/>
        <a:p>
          <a:endParaRPr lang="en-GB"/>
        </a:p>
      </dgm:t>
    </dgm:pt>
    <dgm:pt modelId="{AF2334B3-3E9D-4C4F-9090-C720884F5C5C}" type="sibTrans" cxnId="{FB126CF9-62DB-4F90-BE6C-212096147011}">
      <dgm:prSet/>
      <dgm:spPr/>
      <dgm:t>
        <a:bodyPr/>
        <a:lstStyle/>
        <a:p>
          <a:endParaRPr lang="en-GB"/>
        </a:p>
      </dgm:t>
    </dgm:pt>
    <dgm:pt modelId="{0AB21277-6A98-4BB2-BC55-C41A844E38FB}">
      <dgm:prSet custT="1"/>
      <dgm:spPr/>
      <dgm:t>
        <a:bodyPr/>
        <a:lstStyle/>
        <a:p>
          <a:endParaRPr lang="en-GB" sz="2400" dirty="0"/>
        </a:p>
      </dgm:t>
    </dgm:pt>
    <dgm:pt modelId="{17EF194A-88E6-4FEA-8EDD-098F9E7EBCE7}" type="parTrans" cxnId="{8C5538E0-0F38-48D2-9864-8965D0B11085}">
      <dgm:prSet/>
      <dgm:spPr/>
      <dgm:t>
        <a:bodyPr/>
        <a:lstStyle/>
        <a:p>
          <a:endParaRPr lang="en-GB"/>
        </a:p>
      </dgm:t>
    </dgm:pt>
    <dgm:pt modelId="{740444D6-7391-48AD-8E6A-5283C0C2FC8F}" type="sibTrans" cxnId="{8C5538E0-0F38-48D2-9864-8965D0B11085}">
      <dgm:prSet/>
      <dgm:spPr/>
      <dgm:t>
        <a:bodyPr/>
        <a:lstStyle/>
        <a:p>
          <a:endParaRPr lang="en-GB"/>
        </a:p>
      </dgm:t>
    </dgm:pt>
    <dgm:pt modelId="{13301DF4-8105-4D80-8550-C41DC1CEC075}">
      <dgm:prSet custT="1"/>
      <dgm:spPr/>
      <dgm:t>
        <a:bodyPr/>
        <a:lstStyle/>
        <a:p>
          <a:endParaRPr lang="en-GB" sz="2400" dirty="0"/>
        </a:p>
      </dgm:t>
    </dgm:pt>
    <dgm:pt modelId="{4E884C3B-65AC-4007-9E7D-02436B321756}" type="parTrans" cxnId="{85180375-E9C5-4241-AE90-FABF48964364}">
      <dgm:prSet/>
      <dgm:spPr/>
      <dgm:t>
        <a:bodyPr/>
        <a:lstStyle/>
        <a:p>
          <a:endParaRPr lang="en-GB"/>
        </a:p>
      </dgm:t>
    </dgm:pt>
    <dgm:pt modelId="{B9D0CCFE-330B-4326-91BE-AF18737ECA98}" type="sibTrans" cxnId="{85180375-E9C5-4241-AE90-FABF48964364}">
      <dgm:prSet/>
      <dgm:spPr/>
      <dgm:t>
        <a:bodyPr/>
        <a:lstStyle/>
        <a:p>
          <a:endParaRPr lang="en-GB"/>
        </a:p>
      </dgm:t>
    </dgm:pt>
    <dgm:pt modelId="{AB6368D2-84D9-44FB-B830-409092222217}">
      <dgm:prSet custT="1"/>
      <dgm:spPr/>
      <dgm:t>
        <a:bodyPr/>
        <a:lstStyle/>
        <a:p>
          <a:pPr rtl="1"/>
          <a:r>
            <a:rPr lang="ar-JO" sz="2400" dirty="0" smtClean="0"/>
            <a:t>الامتناع عن التدخل في التمتع بالحقوق المحفوظة(الحق في التعليم والحقوق الأخرى</a:t>
          </a:r>
          <a:r>
            <a:rPr lang="ar-JO" sz="2400" dirty="0" err="1" smtClean="0"/>
            <a:t>)</a:t>
          </a:r>
          <a:endParaRPr lang="en-GB" sz="2400" dirty="0"/>
        </a:p>
      </dgm:t>
    </dgm:pt>
    <dgm:pt modelId="{94498C2C-70DF-4223-A5EE-9598A68D18FA}" type="parTrans" cxnId="{BE9BBBDA-71AD-4AE4-AE57-5C3111A593E8}">
      <dgm:prSet/>
      <dgm:spPr/>
    </dgm:pt>
    <dgm:pt modelId="{769AF908-3ECC-445E-9799-A2DB70A172E2}" type="sibTrans" cxnId="{BE9BBBDA-71AD-4AE4-AE57-5C3111A593E8}">
      <dgm:prSet/>
      <dgm:spPr/>
    </dgm:pt>
    <dgm:pt modelId="{88A02CDB-D23D-41D6-B8F8-B65D909B845D}">
      <dgm:prSet custT="1"/>
      <dgm:spPr/>
      <dgm:t>
        <a:bodyPr/>
        <a:lstStyle/>
        <a:p>
          <a:pPr rtl="1"/>
          <a:r>
            <a:rPr lang="ar-JO" sz="2400" dirty="0" smtClean="0"/>
            <a:t>ضمان أن لا يقوم طرف ثالث بمنع شخص آخر من التمتع بحقه</a:t>
          </a:r>
          <a:endParaRPr lang="en-GB" sz="2400" dirty="0"/>
        </a:p>
      </dgm:t>
    </dgm:pt>
    <dgm:pt modelId="{76DFA249-AAAE-4E42-BB85-07493FA6CA87}" type="parTrans" cxnId="{96AC1B0C-D935-4C21-93DE-385D6B2B1811}">
      <dgm:prSet/>
      <dgm:spPr/>
    </dgm:pt>
    <dgm:pt modelId="{084CAB59-D21A-4FF7-8438-48906B1DC344}" type="sibTrans" cxnId="{96AC1B0C-D935-4C21-93DE-385D6B2B1811}">
      <dgm:prSet/>
      <dgm:spPr/>
    </dgm:pt>
    <dgm:pt modelId="{E04C23C0-E97E-467A-9E96-335E7FC8BD02}">
      <dgm:prSet custT="1"/>
      <dgm:spPr/>
      <dgm:t>
        <a:bodyPr/>
        <a:lstStyle/>
        <a:p>
          <a:pPr rtl="1"/>
          <a:r>
            <a:rPr lang="ar-JO" sz="2400" dirty="0" smtClean="0"/>
            <a:t>اتخاذ الإجراءات التشريعية والإدارية والقضائية المناسبة، والإجراءات الأخرى  المتعلقة بالموازنة لضمان هذا الحق</a:t>
          </a:r>
          <a:endParaRPr lang="en-GB" sz="2400" dirty="0"/>
        </a:p>
      </dgm:t>
    </dgm:pt>
    <dgm:pt modelId="{0713C1F6-5AA7-4C0B-94C5-679B92364503}" type="parTrans" cxnId="{3ABE0E90-925C-458D-A9C1-86C4FC5CE027}">
      <dgm:prSet/>
      <dgm:spPr/>
    </dgm:pt>
    <dgm:pt modelId="{76734C5A-B555-4665-AD98-42FA63F6ED98}" type="sibTrans" cxnId="{3ABE0E90-925C-458D-A9C1-86C4FC5CE027}">
      <dgm:prSet/>
      <dgm:spPr/>
    </dgm:pt>
    <dgm:pt modelId="{F8556DB3-7E0E-4F6E-9419-6AE6977FF62F}" type="pres">
      <dgm:prSet presAssocID="{03803435-8292-4E5F-B0EF-636F895CAC37}" presName="Name0" presStyleCnt="0">
        <dgm:presLayoutVars>
          <dgm:dir/>
          <dgm:animLvl val="lvl"/>
          <dgm:resizeHandles val="exact"/>
        </dgm:presLayoutVars>
      </dgm:prSet>
      <dgm:spPr/>
      <dgm:t>
        <a:bodyPr/>
        <a:lstStyle/>
        <a:p>
          <a:endParaRPr lang="en-GB"/>
        </a:p>
      </dgm:t>
    </dgm:pt>
    <dgm:pt modelId="{CDB94B48-CD0F-43FD-8F42-F6A62E25B4F9}" type="pres">
      <dgm:prSet presAssocID="{A86A6431-E296-4A88-A9E8-60958141D59E}" presName="composite" presStyleCnt="0"/>
      <dgm:spPr/>
    </dgm:pt>
    <dgm:pt modelId="{0F2B5D57-BF6C-4FAD-9563-2A76D345525C}" type="pres">
      <dgm:prSet presAssocID="{A86A6431-E296-4A88-A9E8-60958141D59E}" presName="parTx" presStyleLbl="alignNode1" presStyleIdx="0" presStyleCnt="3" custScaleY="151722">
        <dgm:presLayoutVars>
          <dgm:chMax val="0"/>
          <dgm:chPref val="0"/>
          <dgm:bulletEnabled val="1"/>
        </dgm:presLayoutVars>
      </dgm:prSet>
      <dgm:spPr/>
      <dgm:t>
        <a:bodyPr/>
        <a:lstStyle/>
        <a:p>
          <a:endParaRPr lang="en-GB"/>
        </a:p>
      </dgm:t>
    </dgm:pt>
    <dgm:pt modelId="{7F862E7E-E036-4AA2-950D-B8ECD589D63A}" type="pres">
      <dgm:prSet presAssocID="{A86A6431-E296-4A88-A9E8-60958141D59E}" presName="desTx" presStyleLbl="alignAccFollowNode1" presStyleIdx="0" presStyleCnt="3">
        <dgm:presLayoutVars>
          <dgm:bulletEnabled val="1"/>
        </dgm:presLayoutVars>
      </dgm:prSet>
      <dgm:spPr/>
      <dgm:t>
        <a:bodyPr/>
        <a:lstStyle/>
        <a:p>
          <a:endParaRPr lang="en-GB"/>
        </a:p>
      </dgm:t>
    </dgm:pt>
    <dgm:pt modelId="{D7732B0E-253D-4D86-8BCC-62661CE09ED5}" type="pres">
      <dgm:prSet presAssocID="{4D05F764-1390-4BD0-9E56-7689067F75C5}" presName="space" presStyleCnt="0"/>
      <dgm:spPr/>
    </dgm:pt>
    <dgm:pt modelId="{BCAA2B74-089C-4649-AF36-C73CB2F561EF}" type="pres">
      <dgm:prSet presAssocID="{D89FA48A-1D13-4E0C-BED3-59EC9C69DB8D}" presName="composite" presStyleCnt="0"/>
      <dgm:spPr/>
    </dgm:pt>
    <dgm:pt modelId="{1AB9881E-F9B9-419B-8992-4B65038A62F0}" type="pres">
      <dgm:prSet presAssocID="{D89FA48A-1D13-4E0C-BED3-59EC9C69DB8D}" presName="parTx" presStyleLbl="alignNode1" presStyleIdx="1" presStyleCnt="3" custScaleY="150759">
        <dgm:presLayoutVars>
          <dgm:chMax val="0"/>
          <dgm:chPref val="0"/>
          <dgm:bulletEnabled val="1"/>
        </dgm:presLayoutVars>
      </dgm:prSet>
      <dgm:spPr/>
      <dgm:t>
        <a:bodyPr/>
        <a:lstStyle/>
        <a:p>
          <a:endParaRPr lang="en-GB"/>
        </a:p>
      </dgm:t>
    </dgm:pt>
    <dgm:pt modelId="{D6794D14-1524-4EFC-B20B-33A87F3A1347}" type="pres">
      <dgm:prSet presAssocID="{D89FA48A-1D13-4E0C-BED3-59EC9C69DB8D}" presName="desTx" presStyleLbl="alignAccFollowNode1" presStyleIdx="1" presStyleCnt="3">
        <dgm:presLayoutVars>
          <dgm:bulletEnabled val="1"/>
        </dgm:presLayoutVars>
      </dgm:prSet>
      <dgm:spPr/>
      <dgm:t>
        <a:bodyPr/>
        <a:lstStyle/>
        <a:p>
          <a:endParaRPr lang="en-GB"/>
        </a:p>
      </dgm:t>
    </dgm:pt>
    <dgm:pt modelId="{6D04DAC7-846E-42EA-93DC-F87255470216}" type="pres">
      <dgm:prSet presAssocID="{1A77D427-3F12-4DED-843C-187096161292}" presName="space" presStyleCnt="0"/>
      <dgm:spPr/>
    </dgm:pt>
    <dgm:pt modelId="{CC12E866-7959-42CC-8921-49396079A642}" type="pres">
      <dgm:prSet presAssocID="{AA7BD7D2-3988-4D04-BC53-F31314F2A8F7}" presName="composite" presStyleCnt="0"/>
      <dgm:spPr/>
    </dgm:pt>
    <dgm:pt modelId="{3B5B8DFF-6B6E-4433-A317-FAF57CB671A1}" type="pres">
      <dgm:prSet presAssocID="{AA7BD7D2-3988-4D04-BC53-F31314F2A8F7}" presName="parTx" presStyleLbl="alignNode1" presStyleIdx="2" presStyleCnt="3" custScaleX="116831" custScaleY="154247">
        <dgm:presLayoutVars>
          <dgm:chMax val="0"/>
          <dgm:chPref val="0"/>
          <dgm:bulletEnabled val="1"/>
        </dgm:presLayoutVars>
      </dgm:prSet>
      <dgm:spPr/>
      <dgm:t>
        <a:bodyPr/>
        <a:lstStyle/>
        <a:p>
          <a:endParaRPr lang="en-GB"/>
        </a:p>
      </dgm:t>
    </dgm:pt>
    <dgm:pt modelId="{9BA34FDF-D37D-4EB1-97F3-E7E9F29BD0B2}" type="pres">
      <dgm:prSet presAssocID="{AA7BD7D2-3988-4D04-BC53-F31314F2A8F7}" presName="desTx" presStyleLbl="alignAccFollowNode1" presStyleIdx="2" presStyleCnt="3" custScaleX="117020">
        <dgm:presLayoutVars>
          <dgm:bulletEnabled val="1"/>
        </dgm:presLayoutVars>
      </dgm:prSet>
      <dgm:spPr/>
      <dgm:t>
        <a:bodyPr/>
        <a:lstStyle/>
        <a:p>
          <a:endParaRPr lang="en-GB"/>
        </a:p>
      </dgm:t>
    </dgm:pt>
  </dgm:ptLst>
  <dgm:cxnLst>
    <dgm:cxn modelId="{85180375-E9C5-4241-AE90-FABF48964364}" srcId="{AA7BD7D2-3988-4D04-BC53-F31314F2A8F7}" destId="{13301DF4-8105-4D80-8550-C41DC1CEC075}" srcOrd="0" destOrd="0" parTransId="{4E884C3B-65AC-4007-9E7D-02436B321756}" sibTransId="{B9D0CCFE-330B-4326-91BE-AF18737ECA98}"/>
    <dgm:cxn modelId="{02A01C61-7476-4A5A-BF3F-D70BBCC3C387}" type="presOf" srcId="{E04C23C0-E97E-467A-9E96-335E7FC8BD02}" destId="{9BA34FDF-D37D-4EB1-97F3-E7E9F29BD0B2}" srcOrd="0" destOrd="1" presId="urn:microsoft.com/office/officeart/2005/8/layout/hList1"/>
    <dgm:cxn modelId="{AAE9ADFB-56F2-44D6-AD59-C06AA31DCBA6}" type="presOf" srcId="{03803435-8292-4E5F-B0EF-636F895CAC37}" destId="{F8556DB3-7E0E-4F6E-9419-6AE6977FF62F}" srcOrd="0" destOrd="0" presId="urn:microsoft.com/office/officeart/2005/8/layout/hList1"/>
    <dgm:cxn modelId="{8120CB70-A62D-4AE9-AE76-8A7FE0DF9C76}" type="presOf" srcId="{AB6368D2-84D9-44FB-B830-409092222217}" destId="{7F862E7E-E036-4AA2-950D-B8ECD589D63A}" srcOrd="0" destOrd="1" presId="urn:microsoft.com/office/officeart/2005/8/layout/hList1"/>
    <dgm:cxn modelId="{BE170293-8F24-4BA1-9CD8-364F08A4CE46}" type="presOf" srcId="{C679CB8A-B2D5-4DFC-BE72-034FA6A92B80}" destId="{7F862E7E-E036-4AA2-950D-B8ECD589D63A}" srcOrd="0" destOrd="0" presId="urn:microsoft.com/office/officeart/2005/8/layout/hList1"/>
    <dgm:cxn modelId="{5413291D-4A9E-4096-B9BE-F5521E8AD22B}" type="presOf" srcId="{AA7BD7D2-3988-4D04-BC53-F31314F2A8F7}" destId="{3B5B8DFF-6B6E-4433-A317-FAF57CB671A1}" srcOrd="0" destOrd="0" presId="urn:microsoft.com/office/officeart/2005/8/layout/hList1"/>
    <dgm:cxn modelId="{C5ACE006-14C2-4A8B-A081-8320B04251C5}" srcId="{03803435-8292-4E5F-B0EF-636F895CAC37}" destId="{AA7BD7D2-3988-4D04-BC53-F31314F2A8F7}" srcOrd="2" destOrd="0" parTransId="{343F630E-EB13-495F-BB44-5CB612F266DD}" sibTransId="{6291FD1F-77CC-4EC2-A3E5-6A2853574623}"/>
    <dgm:cxn modelId="{96AC1B0C-D935-4C21-93DE-385D6B2B1811}" srcId="{D89FA48A-1D13-4E0C-BED3-59EC9C69DB8D}" destId="{88A02CDB-D23D-41D6-B8F8-B65D909B845D}" srcOrd="1" destOrd="0" parTransId="{76DFA249-AAAE-4E42-BB85-07493FA6CA87}" sibTransId="{084CAB59-D21A-4FF7-8438-48906B1DC344}"/>
    <dgm:cxn modelId="{98A40895-017C-4B14-99C1-453CF605A1E8}" type="presOf" srcId="{13301DF4-8105-4D80-8550-C41DC1CEC075}" destId="{9BA34FDF-D37D-4EB1-97F3-E7E9F29BD0B2}" srcOrd="0" destOrd="0" presId="urn:microsoft.com/office/officeart/2005/8/layout/hList1"/>
    <dgm:cxn modelId="{BD25FE8B-5555-4562-8E28-598E60AF4AC3}" type="presOf" srcId="{A86A6431-E296-4A88-A9E8-60958141D59E}" destId="{0F2B5D57-BF6C-4FAD-9563-2A76D345525C}" srcOrd="0" destOrd="0" presId="urn:microsoft.com/office/officeart/2005/8/layout/hList1"/>
    <dgm:cxn modelId="{79242285-F255-48C3-8390-74F5E49217D0}" type="presOf" srcId="{88A02CDB-D23D-41D6-B8F8-B65D909B845D}" destId="{D6794D14-1524-4EFC-B20B-33A87F3A1347}" srcOrd="0" destOrd="1" presId="urn:microsoft.com/office/officeart/2005/8/layout/hList1"/>
    <dgm:cxn modelId="{FB126CF9-62DB-4F90-BE6C-212096147011}" srcId="{A86A6431-E296-4A88-A9E8-60958141D59E}" destId="{C679CB8A-B2D5-4DFC-BE72-034FA6A92B80}" srcOrd="0" destOrd="0" parTransId="{7F7F2296-792A-4249-A244-8EC204C33105}" sibTransId="{AF2334B3-3E9D-4C4F-9090-C720884F5C5C}"/>
    <dgm:cxn modelId="{4113132D-3404-4A3D-A139-65A0981843B8}" srcId="{03803435-8292-4E5F-B0EF-636F895CAC37}" destId="{D89FA48A-1D13-4E0C-BED3-59EC9C69DB8D}" srcOrd="1" destOrd="0" parTransId="{D7B20C02-6CCC-4D84-A4AC-2FDF5A1A7DED}" sibTransId="{1A77D427-3F12-4DED-843C-187096161292}"/>
    <dgm:cxn modelId="{1BA050A3-474A-455F-9DE9-DCAF9C106D18}" type="presOf" srcId="{D89FA48A-1D13-4E0C-BED3-59EC9C69DB8D}" destId="{1AB9881E-F9B9-419B-8992-4B65038A62F0}" srcOrd="0" destOrd="0" presId="urn:microsoft.com/office/officeart/2005/8/layout/hList1"/>
    <dgm:cxn modelId="{AB8667B4-06FA-474A-B498-9E39BBF40AD6}" type="presOf" srcId="{0AB21277-6A98-4BB2-BC55-C41A844E38FB}" destId="{D6794D14-1524-4EFC-B20B-33A87F3A1347}" srcOrd="0" destOrd="0" presId="urn:microsoft.com/office/officeart/2005/8/layout/hList1"/>
    <dgm:cxn modelId="{BE9BBBDA-71AD-4AE4-AE57-5C3111A593E8}" srcId="{A86A6431-E296-4A88-A9E8-60958141D59E}" destId="{AB6368D2-84D9-44FB-B830-409092222217}" srcOrd="1" destOrd="0" parTransId="{94498C2C-70DF-4223-A5EE-9598A68D18FA}" sibTransId="{769AF908-3ECC-445E-9799-A2DB70A172E2}"/>
    <dgm:cxn modelId="{50726A04-2735-4CA9-8C33-00A6FF46C9CE}" srcId="{03803435-8292-4E5F-B0EF-636F895CAC37}" destId="{A86A6431-E296-4A88-A9E8-60958141D59E}" srcOrd="0" destOrd="0" parTransId="{71008598-F2A6-479D-8F5E-6B6179FDE982}" sibTransId="{4D05F764-1390-4BD0-9E56-7689067F75C5}"/>
    <dgm:cxn modelId="{3ABE0E90-925C-458D-A9C1-86C4FC5CE027}" srcId="{AA7BD7D2-3988-4D04-BC53-F31314F2A8F7}" destId="{E04C23C0-E97E-467A-9E96-335E7FC8BD02}" srcOrd="1" destOrd="0" parTransId="{0713C1F6-5AA7-4C0B-94C5-679B92364503}" sibTransId="{76734C5A-B555-4665-AD98-42FA63F6ED98}"/>
    <dgm:cxn modelId="{8C5538E0-0F38-48D2-9864-8965D0B11085}" srcId="{D89FA48A-1D13-4E0C-BED3-59EC9C69DB8D}" destId="{0AB21277-6A98-4BB2-BC55-C41A844E38FB}" srcOrd="0" destOrd="0" parTransId="{17EF194A-88E6-4FEA-8EDD-098F9E7EBCE7}" sibTransId="{740444D6-7391-48AD-8E6A-5283C0C2FC8F}"/>
    <dgm:cxn modelId="{64D05549-C667-4DE7-A84A-13A2C61D2900}" type="presParOf" srcId="{F8556DB3-7E0E-4F6E-9419-6AE6977FF62F}" destId="{CDB94B48-CD0F-43FD-8F42-F6A62E25B4F9}" srcOrd="0" destOrd="0" presId="urn:microsoft.com/office/officeart/2005/8/layout/hList1"/>
    <dgm:cxn modelId="{72FC62D1-B415-4590-B143-F0719F3901EC}" type="presParOf" srcId="{CDB94B48-CD0F-43FD-8F42-F6A62E25B4F9}" destId="{0F2B5D57-BF6C-4FAD-9563-2A76D345525C}" srcOrd="0" destOrd="0" presId="urn:microsoft.com/office/officeart/2005/8/layout/hList1"/>
    <dgm:cxn modelId="{FEC17370-7491-4BBB-BB63-1B8169933E10}" type="presParOf" srcId="{CDB94B48-CD0F-43FD-8F42-F6A62E25B4F9}" destId="{7F862E7E-E036-4AA2-950D-B8ECD589D63A}" srcOrd="1" destOrd="0" presId="urn:microsoft.com/office/officeart/2005/8/layout/hList1"/>
    <dgm:cxn modelId="{62D61F04-5076-4955-88AF-DAFCE8509657}" type="presParOf" srcId="{F8556DB3-7E0E-4F6E-9419-6AE6977FF62F}" destId="{D7732B0E-253D-4D86-8BCC-62661CE09ED5}" srcOrd="1" destOrd="0" presId="urn:microsoft.com/office/officeart/2005/8/layout/hList1"/>
    <dgm:cxn modelId="{9BB90DD2-3D57-4166-80F6-2E57A5D0D1D3}" type="presParOf" srcId="{F8556DB3-7E0E-4F6E-9419-6AE6977FF62F}" destId="{BCAA2B74-089C-4649-AF36-C73CB2F561EF}" srcOrd="2" destOrd="0" presId="urn:microsoft.com/office/officeart/2005/8/layout/hList1"/>
    <dgm:cxn modelId="{970AB19D-2E25-4A24-A911-3DAF040A7AD0}" type="presParOf" srcId="{BCAA2B74-089C-4649-AF36-C73CB2F561EF}" destId="{1AB9881E-F9B9-419B-8992-4B65038A62F0}" srcOrd="0" destOrd="0" presId="urn:microsoft.com/office/officeart/2005/8/layout/hList1"/>
    <dgm:cxn modelId="{0D7730A6-3C23-436E-8D30-77D80FF1090B}" type="presParOf" srcId="{BCAA2B74-089C-4649-AF36-C73CB2F561EF}" destId="{D6794D14-1524-4EFC-B20B-33A87F3A1347}" srcOrd="1" destOrd="0" presId="urn:microsoft.com/office/officeart/2005/8/layout/hList1"/>
    <dgm:cxn modelId="{ABA9F452-A217-432E-97AD-28D0CC7A2FE8}" type="presParOf" srcId="{F8556DB3-7E0E-4F6E-9419-6AE6977FF62F}" destId="{6D04DAC7-846E-42EA-93DC-F87255470216}" srcOrd="3" destOrd="0" presId="urn:microsoft.com/office/officeart/2005/8/layout/hList1"/>
    <dgm:cxn modelId="{82EFAE37-411C-4CD6-BF6B-482A0781F09D}" type="presParOf" srcId="{F8556DB3-7E0E-4F6E-9419-6AE6977FF62F}" destId="{CC12E866-7959-42CC-8921-49396079A642}" srcOrd="4" destOrd="0" presId="urn:microsoft.com/office/officeart/2005/8/layout/hList1"/>
    <dgm:cxn modelId="{4E96BEF1-081A-4182-B9D0-6E125F42FCE9}" type="presParOf" srcId="{CC12E866-7959-42CC-8921-49396079A642}" destId="{3B5B8DFF-6B6E-4433-A317-FAF57CB671A1}" srcOrd="0" destOrd="0" presId="urn:microsoft.com/office/officeart/2005/8/layout/hList1"/>
    <dgm:cxn modelId="{749A48FD-C0E0-49AC-8C4C-CAC672A723EB}" type="presParOf" srcId="{CC12E866-7959-42CC-8921-49396079A642}" destId="{9BA34FDF-D37D-4EB1-97F3-E7E9F29BD0B2}"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DDEAE-75EB-49BE-A73A-032DD07BED7D}">
      <dsp:nvSpPr>
        <dsp:cNvPr id="0" name=""/>
        <dsp:cNvSpPr/>
      </dsp:nvSpPr>
      <dsp:spPr>
        <a:xfrm>
          <a:off x="4194390" y="0"/>
          <a:ext cx="4035209" cy="5818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r" defTabSz="1244600" rtl="1">
            <a:lnSpc>
              <a:spcPct val="90000"/>
            </a:lnSpc>
            <a:spcBef>
              <a:spcPct val="0"/>
            </a:spcBef>
            <a:spcAft>
              <a:spcPct val="35000"/>
            </a:spcAft>
          </a:pPr>
          <a:r>
            <a:rPr lang="ar-JO" sz="2800" kern="1200" dirty="0" smtClean="0">
              <a:solidFill>
                <a:schemeClr val="tx1"/>
              </a:solidFill>
            </a:rPr>
            <a:t>الإلمام بما </a:t>
          </a:r>
          <a:r>
            <a:rPr lang="ar-JO" sz="2800" kern="1200" dirty="0" err="1" smtClean="0">
              <a:solidFill>
                <a:schemeClr val="tx1"/>
              </a:solidFill>
            </a:rPr>
            <a:t>يلي ...</a:t>
          </a:r>
          <a:endParaRPr lang="en-GB" sz="2800" kern="1200" dirty="0">
            <a:solidFill>
              <a:schemeClr val="tx1"/>
            </a:solidFill>
          </a:endParaRPr>
        </a:p>
      </dsp:txBody>
      <dsp:txXfrm>
        <a:off x="4211431" y="17041"/>
        <a:ext cx="4001127" cy="547735"/>
      </dsp:txXfrm>
    </dsp:sp>
    <dsp:sp modelId="{D523D7A7-C0EC-4B61-9575-7F7C105724E1}">
      <dsp:nvSpPr>
        <dsp:cNvPr id="0" name=""/>
        <dsp:cNvSpPr/>
      </dsp:nvSpPr>
      <dsp:spPr>
        <a:xfrm>
          <a:off x="809751" y="581817"/>
          <a:ext cx="3788159" cy="718948"/>
        </a:xfrm>
        <a:custGeom>
          <a:avLst/>
          <a:gdLst/>
          <a:ahLst/>
          <a:cxnLst/>
          <a:rect l="0" t="0" r="0" b="0"/>
          <a:pathLst>
            <a:path>
              <a:moveTo>
                <a:pt x="3788159" y="0"/>
              </a:moveTo>
              <a:lnTo>
                <a:pt x="0" y="7189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859E2D-975D-49E2-8FA0-DBDE3B0521C1}">
      <dsp:nvSpPr>
        <dsp:cNvPr id="0" name=""/>
        <dsp:cNvSpPr/>
      </dsp:nvSpPr>
      <dsp:spPr>
        <a:xfrm>
          <a:off x="809751" y="717246"/>
          <a:ext cx="7417138" cy="116703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r" defTabSz="1022350" rtl="1">
            <a:lnSpc>
              <a:spcPct val="90000"/>
            </a:lnSpc>
            <a:spcBef>
              <a:spcPct val="0"/>
            </a:spcBef>
            <a:spcAft>
              <a:spcPct val="35000"/>
            </a:spcAft>
          </a:pPr>
          <a:r>
            <a:rPr lang="ar-JO" sz="2300" kern="1200" dirty="0" smtClean="0"/>
            <a:t>يمكن أن تستخدم حقوق الإنسان كأدوات لضمان الكرامة وإيجاد أطر قانونية لمختلف لأنواع حالات </a:t>
          </a:r>
          <a:r>
            <a:rPr lang="ar-JO" sz="2300" kern="1200" dirty="0" err="1" smtClean="0"/>
            <a:t>الطوارئ </a:t>
          </a:r>
          <a:r>
            <a:rPr lang="ar-JO" sz="2300" kern="1200" dirty="0" smtClean="0"/>
            <a:t>(الطوارئ الناشئة عن الطبيعة والأفعال البشرية والنزاعات المسلحة</a:t>
          </a:r>
          <a:r>
            <a:rPr lang="ar-JO" sz="2300" kern="1200" dirty="0" err="1" smtClean="0"/>
            <a:t>)</a:t>
          </a:r>
          <a:endParaRPr lang="en-GB" sz="2300" kern="1200" dirty="0"/>
        </a:p>
      </dsp:txBody>
      <dsp:txXfrm>
        <a:off x="843932" y="751427"/>
        <a:ext cx="7348776" cy="1098676"/>
      </dsp:txXfrm>
    </dsp:sp>
    <dsp:sp modelId="{A5C946DC-10E7-4C90-AB7A-1536CEADD10E}">
      <dsp:nvSpPr>
        <dsp:cNvPr id="0" name=""/>
        <dsp:cNvSpPr/>
      </dsp:nvSpPr>
      <dsp:spPr>
        <a:xfrm>
          <a:off x="809751" y="581817"/>
          <a:ext cx="3788159" cy="1798358"/>
        </a:xfrm>
        <a:custGeom>
          <a:avLst/>
          <a:gdLst/>
          <a:ahLst/>
          <a:cxnLst/>
          <a:rect l="0" t="0" r="0" b="0"/>
          <a:pathLst>
            <a:path>
              <a:moveTo>
                <a:pt x="3788159" y="0"/>
              </a:moveTo>
              <a:lnTo>
                <a:pt x="0" y="17983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919CFB-B9D0-4B7F-82D7-AC02CB594983}">
      <dsp:nvSpPr>
        <dsp:cNvPr id="0" name=""/>
        <dsp:cNvSpPr/>
      </dsp:nvSpPr>
      <dsp:spPr>
        <a:xfrm>
          <a:off x="809751" y="1947951"/>
          <a:ext cx="7417138" cy="86444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r" defTabSz="1022350" rtl="1">
            <a:lnSpc>
              <a:spcPct val="90000"/>
            </a:lnSpc>
            <a:spcBef>
              <a:spcPct val="0"/>
            </a:spcBef>
            <a:spcAft>
              <a:spcPct val="35000"/>
            </a:spcAft>
          </a:pPr>
          <a:r>
            <a:rPr lang="ar-JO" sz="2300" kern="1200" dirty="0" smtClean="0"/>
            <a:t>أ) الجهات </a:t>
          </a:r>
          <a:r>
            <a:rPr lang="ar-JO" sz="2300" kern="1200" dirty="0" err="1" smtClean="0"/>
            <a:t>المسؤولة</a:t>
          </a:r>
          <a:r>
            <a:rPr lang="ar-JO" sz="2300" kern="1200" dirty="0" smtClean="0"/>
            <a:t>، ب) النشاطات الرئيسية لدعم أصحاب الحقوق، ج) خطوط المساءلة الرئيسية المتوفرة للمجموعات السكانية المتأثرة</a:t>
          </a:r>
          <a:endParaRPr lang="en-GB" sz="2300" kern="1200" dirty="0"/>
        </a:p>
      </dsp:txBody>
      <dsp:txXfrm>
        <a:off x="835070" y="1973270"/>
        <a:ext cx="7366500" cy="813809"/>
      </dsp:txXfrm>
    </dsp:sp>
    <dsp:sp modelId="{D527593D-AF31-4B27-8493-3C49851BD934}">
      <dsp:nvSpPr>
        <dsp:cNvPr id="0" name=""/>
        <dsp:cNvSpPr/>
      </dsp:nvSpPr>
      <dsp:spPr>
        <a:xfrm>
          <a:off x="809751" y="581817"/>
          <a:ext cx="3788159" cy="2672864"/>
        </a:xfrm>
        <a:custGeom>
          <a:avLst/>
          <a:gdLst/>
          <a:ahLst/>
          <a:cxnLst/>
          <a:rect l="0" t="0" r="0" b="0"/>
          <a:pathLst>
            <a:path>
              <a:moveTo>
                <a:pt x="3788159" y="0"/>
              </a:moveTo>
              <a:lnTo>
                <a:pt x="0" y="26728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31B567-D0E7-46F7-9337-4C3DB173539E}">
      <dsp:nvSpPr>
        <dsp:cNvPr id="0" name=""/>
        <dsp:cNvSpPr/>
      </dsp:nvSpPr>
      <dsp:spPr>
        <a:xfrm>
          <a:off x="809751" y="2876064"/>
          <a:ext cx="7417138" cy="7572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r" defTabSz="1022350">
            <a:lnSpc>
              <a:spcPct val="90000"/>
            </a:lnSpc>
            <a:spcBef>
              <a:spcPct val="0"/>
            </a:spcBef>
            <a:spcAft>
              <a:spcPct val="35000"/>
            </a:spcAft>
          </a:pPr>
          <a:r>
            <a:rPr lang="ar-JO" sz="2300" kern="1200" dirty="0" smtClean="0"/>
            <a:t>نطاق وحدود عمل حقوق الإنسان، </a:t>
          </a:r>
          <a:r>
            <a:rPr lang="ar-JO" sz="2300" kern="1200" dirty="0" err="1" smtClean="0"/>
            <a:t>ومفهوم </a:t>
          </a:r>
          <a:r>
            <a:rPr lang="ar-JO" sz="2300" kern="1200" dirty="0" smtClean="0"/>
            <a:t>”لا تتسبب في الأذى“</a:t>
          </a:r>
          <a:endParaRPr lang="en-GB" sz="2300" kern="1200" dirty="0"/>
        </a:p>
      </dsp:txBody>
      <dsp:txXfrm>
        <a:off x="831930" y="2898243"/>
        <a:ext cx="7372780" cy="712876"/>
      </dsp:txXfrm>
    </dsp:sp>
    <dsp:sp modelId="{45CBB6E9-1906-4E05-8B0A-62F44C76E16E}">
      <dsp:nvSpPr>
        <dsp:cNvPr id="0" name=""/>
        <dsp:cNvSpPr/>
      </dsp:nvSpPr>
      <dsp:spPr>
        <a:xfrm>
          <a:off x="809751" y="581817"/>
          <a:ext cx="3788159" cy="3493765"/>
        </a:xfrm>
        <a:custGeom>
          <a:avLst/>
          <a:gdLst/>
          <a:ahLst/>
          <a:cxnLst/>
          <a:rect l="0" t="0" r="0" b="0"/>
          <a:pathLst>
            <a:path>
              <a:moveTo>
                <a:pt x="3788159" y="0"/>
              </a:moveTo>
              <a:lnTo>
                <a:pt x="0" y="3493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F1C2A9-4310-434C-B1F5-B781260A860B}">
      <dsp:nvSpPr>
        <dsp:cNvPr id="0" name=""/>
        <dsp:cNvSpPr/>
      </dsp:nvSpPr>
      <dsp:spPr>
        <a:xfrm>
          <a:off x="809751" y="3696965"/>
          <a:ext cx="7417138" cy="75723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r" defTabSz="1022350" rtl="1">
            <a:lnSpc>
              <a:spcPct val="90000"/>
            </a:lnSpc>
            <a:spcBef>
              <a:spcPct val="0"/>
            </a:spcBef>
            <a:spcAft>
              <a:spcPct val="35000"/>
            </a:spcAft>
          </a:pPr>
          <a:r>
            <a:rPr lang="ar-JO" sz="2300" kern="1200" dirty="0" smtClean="0"/>
            <a:t>دور مجموعة التعليم في اللجنة الدائمة المشتركة بين الوكالات الجهات الفاعلة الأخرى في مجال التعليم في مساعدة الفاعلين المكلفين التصدي لحقوق الإنسان</a:t>
          </a:r>
          <a:endParaRPr lang="en-GB" sz="2300" kern="1200" dirty="0"/>
        </a:p>
      </dsp:txBody>
      <dsp:txXfrm>
        <a:off x="831930" y="3719144"/>
        <a:ext cx="7372780" cy="71287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A6BC1C-D384-4FD8-A14F-20E8B1A1B7FF}">
      <dsp:nvSpPr>
        <dsp:cNvPr id="0" name=""/>
        <dsp:cNvSpPr/>
      </dsp:nvSpPr>
      <dsp:spPr>
        <a:xfrm>
          <a:off x="-4" y="0"/>
          <a:ext cx="8378463" cy="433699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r" defTabSz="800100" rtl="1">
            <a:lnSpc>
              <a:spcPct val="90000"/>
            </a:lnSpc>
            <a:spcBef>
              <a:spcPct val="0"/>
            </a:spcBef>
            <a:spcAft>
              <a:spcPct val="35000"/>
            </a:spcAft>
          </a:pPr>
          <a:r>
            <a:rPr lang="ar-JO" sz="1800" kern="1200" dirty="0" smtClean="0"/>
            <a:t>أذكر بعضا من ممثلي الدول</a:t>
          </a:r>
        </a:p>
        <a:p>
          <a:pPr lvl="0" algn="r" defTabSz="800100" rtl="1">
            <a:lnSpc>
              <a:spcPct val="90000"/>
            </a:lnSpc>
            <a:spcBef>
              <a:spcPct val="0"/>
            </a:spcBef>
            <a:spcAft>
              <a:spcPct val="35000"/>
            </a:spcAft>
          </a:pPr>
          <a:r>
            <a:rPr lang="ar-JO" sz="1800" kern="1200" dirty="0" smtClean="0"/>
            <a:t>(تذكر قد يكون هناك العديد من الممثلين</a:t>
          </a:r>
          <a:r>
            <a:rPr lang="ar-JO" sz="1800" kern="1200" dirty="0" err="1" smtClean="0"/>
            <a:t>)؟</a:t>
          </a:r>
          <a:endParaRPr lang="ar-JO" sz="1800" kern="1200" dirty="0" smtClean="0"/>
        </a:p>
        <a:p>
          <a:pPr lvl="0" algn="r" defTabSz="800100" rtl="1">
            <a:lnSpc>
              <a:spcPct val="90000"/>
            </a:lnSpc>
            <a:spcBef>
              <a:spcPct val="0"/>
            </a:spcBef>
            <a:spcAft>
              <a:spcPct val="35000"/>
            </a:spcAft>
          </a:pPr>
          <a:endParaRPr lang="ar-JO" sz="1800" kern="1200" dirty="0" smtClean="0"/>
        </a:p>
        <a:p>
          <a:pPr lvl="0" algn="r" defTabSz="800100" rtl="1">
            <a:lnSpc>
              <a:spcPct val="90000"/>
            </a:lnSpc>
            <a:spcBef>
              <a:spcPct val="0"/>
            </a:spcBef>
            <a:spcAft>
              <a:spcPct val="35000"/>
            </a:spcAft>
          </a:pPr>
          <a:r>
            <a:rPr lang="ar-JO" sz="1800" kern="1200" dirty="0" smtClean="0"/>
            <a:t>في حال غياب الدولة أو فشلها في تحمل مسؤولياتها، من يتحمل المسؤولية </a:t>
          </a:r>
          <a:r>
            <a:rPr lang="ar-JO" sz="1800" kern="1200" dirty="0" err="1" smtClean="0"/>
            <a:t>عندها؟</a:t>
          </a:r>
          <a:endParaRPr lang="ar-JO" sz="1800" kern="1200" dirty="0" smtClean="0"/>
        </a:p>
        <a:p>
          <a:pPr lvl="0" algn="r" defTabSz="800100" rtl="1">
            <a:lnSpc>
              <a:spcPct val="90000"/>
            </a:lnSpc>
            <a:spcBef>
              <a:spcPct val="0"/>
            </a:spcBef>
            <a:spcAft>
              <a:spcPct val="35000"/>
            </a:spcAft>
          </a:pPr>
          <a:endParaRPr lang="ar-JO" sz="1800" kern="1200" dirty="0" smtClean="0"/>
        </a:p>
        <a:p>
          <a:pPr lvl="0" algn="r" defTabSz="800100" rtl="1">
            <a:lnSpc>
              <a:spcPct val="90000"/>
            </a:lnSpc>
            <a:spcBef>
              <a:spcPct val="0"/>
            </a:spcBef>
            <a:spcAft>
              <a:spcPct val="35000"/>
            </a:spcAft>
          </a:pPr>
          <a:r>
            <a:rPr lang="ar-JO" sz="1800" kern="1200" dirty="0" smtClean="0"/>
            <a:t>هل هناك اختلاف بالضرورة في التعامل مع حالات الطوارئ الطبيعية أو البشرية أو النزاعات </a:t>
          </a:r>
          <a:r>
            <a:rPr lang="ar-JO" sz="1800" kern="1200" dirty="0" err="1" smtClean="0"/>
            <a:t>المسلحة؟</a:t>
          </a:r>
          <a:r>
            <a:rPr lang="ar-JO" sz="1800" kern="1200" dirty="0" smtClean="0"/>
            <a:t> </a:t>
          </a:r>
        </a:p>
        <a:p>
          <a:pPr lvl="0" algn="r" defTabSz="800100" rtl="1">
            <a:lnSpc>
              <a:spcPct val="90000"/>
            </a:lnSpc>
            <a:spcBef>
              <a:spcPct val="0"/>
            </a:spcBef>
            <a:spcAft>
              <a:spcPct val="35000"/>
            </a:spcAft>
          </a:pPr>
          <a:endParaRPr lang="ar-JO" sz="1800" kern="1200" dirty="0" smtClean="0"/>
        </a:p>
        <a:p>
          <a:pPr lvl="0" algn="r" defTabSz="800100" rtl="1">
            <a:lnSpc>
              <a:spcPct val="90000"/>
            </a:lnSpc>
            <a:spcBef>
              <a:spcPct val="0"/>
            </a:spcBef>
            <a:spcAft>
              <a:spcPct val="35000"/>
            </a:spcAft>
          </a:pPr>
          <a:r>
            <a:rPr lang="ar-JO" sz="1800" b="1" kern="1200" dirty="0" smtClean="0"/>
            <a:t>ملاحظة: لا تخلط بين المسؤولية القانونية والأخلاقية!</a:t>
          </a:r>
        </a:p>
      </dsp:txBody>
      <dsp:txXfrm>
        <a:off x="1226993" y="635138"/>
        <a:ext cx="5924469" cy="306671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EBABCF-D632-4724-AC57-8BFD54C9386A}">
      <dsp:nvSpPr>
        <dsp:cNvPr id="0" name=""/>
        <dsp:cNvSpPr/>
      </dsp:nvSpPr>
      <dsp:spPr>
        <a:xfrm>
          <a:off x="14772" y="2265"/>
          <a:ext cx="8740381" cy="108950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b="0" kern="1200" dirty="0" smtClean="0">
              <a:solidFill>
                <a:schemeClr val="tx1"/>
              </a:solidFill>
            </a:rPr>
            <a:t>الدولة: رئيس الدولة، </a:t>
          </a:r>
          <a:r>
            <a:rPr lang="ar-JO" sz="2000" b="0" kern="1200" dirty="0" err="1" smtClean="0">
              <a:solidFill>
                <a:schemeClr val="tx1"/>
              </a:solidFill>
            </a:rPr>
            <a:t>الوزارات </a:t>
          </a:r>
          <a:r>
            <a:rPr lang="ar-JO" sz="2000" b="0" kern="1200" dirty="0" smtClean="0">
              <a:solidFill>
                <a:schemeClr val="tx1"/>
              </a:solidFill>
            </a:rPr>
            <a:t>(التعليم والتمويل)، البرلمان، القضاء، الشرطة، الجيش، مؤسسات حقوق الإنسان/ أمين المظالم، </a:t>
          </a:r>
          <a:r>
            <a:rPr lang="ar-JO" sz="2000" b="0" kern="1200" dirty="0" err="1" smtClean="0">
              <a:solidFill>
                <a:schemeClr val="tx1"/>
              </a:solidFill>
            </a:rPr>
            <a:t>مسؤولو</a:t>
          </a:r>
          <a:r>
            <a:rPr lang="ar-JO" sz="2000" b="0" kern="1200" dirty="0" smtClean="0">
              <a:solidFill>
                <a:schemeClr val="tx1"/>
              </a:solidFill>
            </a:rPr>
            <a:t> التعليم في </a:t>
          </a:r>
          <a:r>
            <a:rPr lang="ar-JO" sz="2000" b="0" kern="1200" dirty="0" err="1" smtClean="0">
              <a:solidFill>
                <a:schemeClr val="tx1"/>
              </a:solidFill>
            </a:rPr>
            <a:t>الأقضية</a:t>
          </a:r>
          <a:r>
            <a:rPr lang="ar-JO" sz="2000" b="0" kern="1200" dirty="0" smtClean="0">
              <a:solidFill>
                <a:schemeClr val="tx1"/>
              </a:solidFill>
            </a:rPr>
            <a:t>، مدراء المدارس، المعلمون وغيرهم </a:t>
          </a:r>
          <a:endParaRPr lang="en-GB" sz="2000" b="0" kern="1200" dirty="0">
            <a:solidFill>
              <a:schemeClr val="tx1"/>
            </a:solidFill>
          </a:endParaRPr>
        </a:p>
      </dsp:txBody>
      <dsp:txXfrm>
        <a:off x="67957" y="55450"/>
        <a:ext cx="8634011" cy="983131"/>
      </dsp:txXfrm>
    </dsp:sp>
    <dsp:sp modelId="{1B8803C3-3D87-4EFB-BFB8-13065981DB5C}">
      <dsp:nvSpPr>
        <dsp:cNvPr id="0" name=""/>
        <dsp:cNvSpPr/>
      </dsp:nvSpPr>
      <dsp:spPr>
        <a:xfrm>
          <a:off x="14772" y="1146242"/>
          <a:ext cx="8740381" cy="108950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b="0" kern="1200" dirty="0" smtClean="0">
              <a:solidFill>
                <a:schemeClr val="tx1"/>
              </a:solidFill>
            </a:rPr>
            <a:t>الأهل، الأوصياء، إدارة المخيم، قادة المجتمع المدني، قادة المجتمع ورجال </a:t>
          </a:r>
          <a:r>
            <a:rPr lang="ar-JO" sz="2000" b="0" kern="1200" dirty="0" err="1" smtClean="0">
              <a:solidFill>
                <a:schemeClr val="tx1"/>
              </a:solidFill>
            </a:rPr>
            <a:t>الدين (؟)</a:t>
          </a:r>
          <a:endParaRPr lang="en-GB" sz="2000" b="0" kern="1200" dirty="0">
            <a:solidFill>
              <a:schemeClr val="tx1"/>
            </a:solidFill>
          </a:endParaRPr>
        </a:p>
      </dsp:txBody>
      <dsp:txXfrm>
        <a:off x="67957" y="1199427"/>
        <a:ext cx="8634011" cy="983131"/>
      </dsp:txXfrm>
    </dsp:sp>
    <dsp:sp modelId="{A5932056-2960-4EFF-B169-EFFEF81A6172}">
      <dsp:nvSpPr>
        <dsp:cNvPr id="0" name=""/>
        <dsp:cNvSpPr/>
      </dsp:nvSpPr>
      <dsp:spPr>
        <a:xfrm>
          <a:off x="14772" y="2290219"/>
          <a:ext cx="8740381" cy="108950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b="0" kern="1200" dirty="0" smtClean="0">
              <a:solidFill>
                <a:schemeClr val="tx1"/>
              </a:solidFill>
            </a:rPr>
            <a:t>المجموعات المسلحة الأخرى في المناطق التي تسيطر عليها، قوات الاحتلال، الجنود والقادة العسكريون بشكل منفرد، وطني أو دولي</a:t>
          </a:r>
          <a:endParaRPr lang="en-GB" sz="2000" b="0" kern="1200" dirty="0">
            <a:solidFill>
              <a:schemeClr val="tx1"/>
            </a:solidFill>
          </a:endParaRPr>
        </a:p>
      </dsp:txBody>
      <dsp:txXfrm>
        <a:off x="67957" y="2343404"/>
        <a:ext cx="8634011" cy="983131"/>
      </dsp:txXfrm>
    </dsp:sp>
    <dsp:sp modelId="{69A49071-720C-4E17-857A-DD0E59A2F1F4}">
      <dsp:nvSpPr>
        <dsp:cNvPr id="0" name=""/>
        <dsp:cNvSpPr/>
      </dsp:nvSpPr>
      <dsp:spPr>
        <a:xfrm>
          <a:off x="14772" y="3434195"/>
          <a:ext cx="8740381" cy="108950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b="0" kern="1200" dirty="0" smtClean="0">
              <a:solidFill>
                <a:schemeClr val="tx1"/>
              </a:solidFill>
            </a:rPr>
            <a:t>الأمم </a:t>
          </a:r>
          <a:r>
            <a:rPr lang="ar-JO" sz="2000" b="0" kern="1200" dirty="0" err="1" smtClean="0">
              <a:solidFill>
                <a:schemeClr val="tx1"/>
              </a:solidFill>
            </a:rPr>
            <a:t>المتحدة: </a:t>
          </a:r>
          <a:r>
            <a:rPr lang="ar-JO" sz="2000" b="0" kern="1200" dirty="0" smtClean="0">
              <a:solidFill>
                <a:schemeClr val="tx1"/>
              </a:solidFill>
            </a:rPr>
            <a:t>”المجتمع </a:t>
          </a:r>
          <a:r>
            <a:rPr lang="ar-JO" sz="2000" b="0" kern="1200" dirty="0" err="1" smtClean="0">
              <a:solidFill>
                <a:schemeClr val="tx1"/>
              </a:solidFill>
            </a:rPr>
            <a:t>الدولي </a:t>
          </a:r>
          <a:r>
            <a:rPr lang="ar-JO" sz="2000" b="0" kern="1200" dirty="0" smtClean="0">
              <a:solidFill>
                <a:schemeClr val="tx1"/>
              </a:solidFill>
            </a:rPr>
            <a:t>(أو الدول الأخرى)، المنظمات غير الحكومية المختلفة التي تعمل بحسب تكليف الأمم المتحدة</a:t>
          </a:r>
        </a:p>
        <a:p>
          <a:pPr lvl="0" algn="l" defTabSz="889000" rtl="0">
            <a:lnSpc>
              <a:spcPct val="90000"/>
            </a:lnSpc>
            <a:spcBef>
              <a:spcPct val="0"/>
            </a:spcBef>
            <a:spcAft>
              <a:spcPct val="35000"/>
            </a:spcAft>
          </a:pPr>
          <a:endParaRPr lang="en-GB" sz="2000" b="0" kern="1200" dirty="0">
            <a:solidFill>
              <a:schemeClr val="tx1"/>
            </a:solidFill>
          </a:endParaRPr>
        </a:p>
      </dsp:txBody>
      <dsp:txXfrm>
        <a:off x="67957" y="3487380"/>
        <a:ext cx="8634011" cy="98313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A6BC1C-D384-4FD8-A14F-20E8B1A1B7FF}">
      <dsp:nvSpPr>
        <dsp:cNvPr id="0" name=""/>
        <dsp:cNvSpPr/>
      </dsp:nvSpPr>
      <dsp:spPr>
        <a:xfrm>
          <a:off x="54691" y="0"/>
          <a:ext cx="8259916" cy="364619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r" defTabSz="889000" rtl="1">
            <a:lnSpc>
              <a:spcPct val="90000"/>
            </a:lnSpc>
            <a:spcBef>
              <a:spcPct val="0"/>
            </a:spcBef>
            <a:spcAft>
              <a:spcPct val="35000"/>
            </a:spcAft>
          </a:pPr>
          <a:r>
            <a:rPr lang="ar-JO" sz="2000" kern="1200" dirty="0" smtClean="0"/>
            <a:t>ينطبق هذا على حالات الطارئ الطبيعية والبشرية والنزاعات </a:t>
          </a:r>
          <a:r>
            <a:rPr lang="ar-JO" sz="2000" kern="1200" dirty="0" err="1" smtClean="0"/>
            <a:t>المسلحة:</a:t>
          </a:r>
          <a:endParaRPr lang="ar-JO" sz="2000" kern="1200" dirty="0" smtClean="0"/>
        </a:p>
        <a:p>
          <a:pPr lvl="0" algn="r" defTabSz="889000" rtl="1">
            <a:lnSpc>
              <a:spcPct val="90000"/>
            </a:lnSpc>
            <a:spcBef>
              <a:spcPct val="0"/>
            </a:spcBef>
            <a:spcAft>
              <a:spcPct val="35000"/>
            </a:spcAft>
          </a:pPr>
          <a:r>
            <a:rPr lang="ar-JO" sz="2000" kern="1200" dirty="0" smtClean="0"/>
            <a:t>- من هي الفئات التي من المتوقع أن تتأثر بشكل </a:t>
          </a:r>
          <a:r>
            <a:rPr lang="ar-JO" sz="2000" kern="1200" dirty="0" err="1" smtClean="0"/>
            <a:t>أكبر؟</a:t>
          </a:r>
          <a:endParaRPr lang="ar-JO" sz="2000" kern="1200" dirty="0" smtClean="0"/>
        </a:p>
        <a:p>
          <a:pPr lvl="0" algn="r" defTabSz="889000" rtl="1">
            <a:lnSpc>
              <a:spcPct val="90000"/>
            </a:lnSpc>
            <a:spcBef>
              <a:spcPct val="0"/>
            </a:spcBef>
            <a:spcAft>
              <a:spcPct val="35000"/>
            </a:spcAft>
          </a:pPr>
          <a:r>
            <a:rPr lang="ar-JO" sz="2000" kern="1200" dirty="0" smtClean="0"/>
            <a:t>- هل هي الفئة الأكثر </a:t>
          </a:r>
          <a:r>
            <a:rPr lang="ar-JO" sz="2000" kern="1200" dirty="0" err="1" smtClean="0"/>
            <a:t>تهميشا؟</a:t>
          </a:r>
          <a:endParaRPr lang="ar-JO" sz="2000" kern="1200" dirty="0" smtClean="0"/>
        </a:p>
        <a:p>
          <a:pPr lvl="0" algn="r" defTabSz="889000" rtl="1">
            <a:lnSpc>
              <a:spcPct val="90000"/>
            </a:lnSpc>
            <a:spcBef>
              <a:spcPct val="0"/>
            </a:spcBef>
            <a:spcAft>
              <a:spcPct val="35000"/>
            </a:spcAft>
          </a:pPr>
          <a:r>
            <a:rPr lang="ar-JO" sz="2000" kern="1200" dirty="0" smtClean="0"/>
            <a:t>- هل بعضها أكثر هشاشة من </a:t>
          </a:r>
          <a:r>
            <a:rPr lang="ar-JO" sz="2000" kern="1200" dirty="0" err="1" smtClean="0"/>
            <a:t>غيرها؟</a:t>
          </a:r>
          <a:endParaRPr lang="ar-JO" sz="2000" kern="1200" dirty="0" smtClean="0"/>
        </a:p>
        <a:p>
          <a:pPr lvl="0" algn="r" defTabSz="889000" rtl="1">
            <a:lnSpc>
              <a:spcPct val="90000"/>
            </a:lnSpc>
            <a:spcBef>
              <a:spcPct val="0"/>
            </a:spcBef>
            <a:spcAft>
              <a:spcPct val="35000"/>
            </a:spcAft>
          </a:pPr>
          <a:r>
            <a:rPr lang="ar-JO" sz="2000" kern="1200" dirty="0" smtClean="0"/>
            <a:t>- </a:t>
          </a:r>
          <a:r>
            <a:rPr lang="ar-JO" sz="2000" kern="1200" dirty="0" err="1" smtClean="0"/>
            <a:t>هل </a:t>
          </a:r>
          <a:r>
            <a:rPr lang="ar-JO" sz="2000" kern="1200" dirty="0" smtClean="0"/>
            <a:t>”نشأت“ بعض هذه المجموعات بسبب حالة </a:t>
          </a:r>
          <a:r>
            <a:rPr lang="ar-JO" sz="2000" kern="1200" dirty="0" err="1" smtClean="0"/>
            <a:t>الطوارئ؟</a:t>
          </a:r>
          <a:endParaRPr lang="ar-JO" sz="2000" kern="1200" dirty="0" smtClean="0"/>
        </a:p>
        <a:p>
          <a:pPr lvl="0" algn="r" defTabSz="889000" rtl="1">
            <a:lnSpc>
              <a:spcPct val="90000"/>
            </a:lnSpc>
            <a:spcBef>
              <a:spcPct val="0"/>
            </a:spcBef>
            <a:spcAft>
              <a:spcPct val="35000"/>
            </a:spcAft>
          </a:pPr>
          <a:r>
            <a:rPr lang="ar-JO" sz="2000" kern="1200" dirty="0" smtClean="0"/>
            <a:t>- هل بعضهم يحمل مسؤولية </a:t>
          </a:r>
          <a:r>
            <a:rPr lang="ar-JO" sz="2000" kern="1200" dirty="0" err="1" smtClean="0"/>
            <a:t>أيضا؟</a:t>
          </a:r>
          <a:r>
            <a:rPr lang="ar-JO" sz="2000" kern="1200" dirty="0" smtClean="0"/>
            <a:t> مسؤوليات اتجاه من؟</a:t>
          </a:r>
          <a:endParaRPr lang="en-GB" sz="2000" kern="1200" dirty="0" smtClean="0"/>
        </a:p>
        <a:p>
          <a:pPr lvl="0" algn="l" defTabSz="889000">
            <a:lnSpc>
              <a:spcPct val="90000"/>
            </a:lnSpc>
            <a:spcBef>
              <a:spcPct val="0"/>
            </a:spcBef>
            <a:spcAft>
              <a:spcPct val="35000"/>
            </a:spcAft>
          </a:pPr>
          <a:r>
            <a:rPr lang="en-GB" sz="2000" kern="1200" dirty="0" smtClean="0"/>
            <a:t>-</a:t>
          </a:r>
          <a:endParaRPr lang="en-GB" sz="2000" kern="1200" dirty="0"/>
        </a:p>
      </dsp:txBody>
      <dsp:txXfrm>
        <a:off x="1264328" y="533973"/>
        <a:ext cx="5840642" cy="257825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1130B-344C-4098-983C-D5968F62440B}">
      <dsp:nvSpPr>
        <dsp:cNvPr id="0" name=""/>
        <dsp:cNvSpPr/>
      </dsp:nvSpPr>
      <dsp:spPr>
        <a:xfrm>
          <a:off x="180526" y="171"/>
          <a:ext cx="7860863" cy="7209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1" kern="1200" dirty="0" smtClean="0">
              <a:solidFill>
                <a:srgbClr val="002060"/>
              </a:solidFill>
            </a:rPr>
            <a:t>المجموعات الهشة بشكل </a:t>
          </a:r>
          <a:r>
            <a:rPr lang="ar-JO" sz="2400" b="1" kern="1200" dirty="0" err="1" smtClean="0">
              <a:solidFill>
                <a:srgbClr val="002060"/>
              </a:solidFill>
            </a:rPr>
            <a:t>خاص:</a:t>
          </a:r>
          <a:r>
            <a:rPr lang="ar-JO" sz="2400" b="1" kern="1200" dirty="0" smtClean="0">
              <a:solidFill>
                <a:srgbClr val="002060"/>
              </a:solidFill>
            </a:rPr>
            <a:t> </a:t>
          </a:r>
          <a:endParaRPr lang="en-GB" sz="2400" kern="1200" dirty="0">
            <a:solidFill>
              <a:srgbClr val="002060"/>
            </a:solidFill>
          </a:endParaRPr>
        </a:p>
      </dsp:txBody>
      <dsp:txXfrm>
        <a:off x="215718" y="35363"/>
        <a:ext cx="7790479" cy="650526"/>
      </dsp:txXfrm>
    </dsp:sp>
    <dsp:sp modelId="{318EB7B5-54B0-4BE8-A921-5A39D62342FE}">
      <dsp:nvSpPr>
        <dsp:cNvPr id="0" name=""/>
        <dsp:cNvSpPr/>
      </dsp:nvSpPr>
      <dsp:spPr>
        <a:xfrm>
          <a:off x="180526" y="742161"/>
          <a:ext cx="7868547" cy="421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الأطفال والأيتام:</a:t>
          </a:r>
          <a:endParaRPr lang="en-GB" sz="2000" kern="1200" dirty="0">
            <a:solidFill>
              <a:srgbClr val="002060"/>
            </a:solidFill>
          </a:endParaRPr>
        </a:p>
      </dsp:txBody>
      <dsp:txXfrm>
        <a:off x="201107" y="762742"/>
        <a:ext cx="7827385" cy="380435"/>
      </dsp:txXfrm>
    </dsp:sp>
    <dsp:sp modelId="{DE33137B-E078-42E5-942E-8EB2AB4ECD81}">
      <dsp:nvSpPr>
        <dsp:cNvPr id="0" name=""/>
        <dsp:cNvSpPr/>
      </dsp:nvSpPr>
      <dsp:spPr>
        <a:xfrm>
          <a:off x="180526" y="1184839"/>
          <a:ext cx="7868547" cy="421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 في المناطق المتأثرة والمعرضة للخطر</a:t>
          </a:r>
          <a:endParaRPr lang="en-GB" sz="2000" kern="1200" dirty="0">
            <a:solidFill>
              <a:srgbClr val="002060"/>
            </a:solidFill>
          </a:endParaRPr>
        </a:p>
      </dsp:txBody>
      <dsp:txXfrm>
        <a:off x="201107" y="1205420"/>
        <a:ext cx="7827385" cy="380435"/>
      </dsp:txXfrm>
    </dsp:sp>
    <dsp:sp modelId="{D1567FB3-13A2-4731-8FCE-FF8C07F8F48B}">
      <dsp:nvSpPr>
        <dsp:cNvPr id="0" name=""/>
        <dsp:cNvSpPr/>
      </dsp:nvSpPr>
      <dsp:spPr>
        <a:xfrm>
          <a:off x="180526" y="1627516"/>
          <a:ext cx="7868547" cy="421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 المجموعات التي تحتاج لدعم نفسي</a:t>
          </a:r>
          <a:endParaRPr lang="en-GB" sz="2000" kern="1200" dirty="0">
            <a:solidFill>
              <a:srgbClr val="002060"/>
            </a:solidFill>
          </a:endParaRPr>
        </a:p>
      </dsp:txBody>
      <dsp:txXfrm>
        <a:off x="201107" y="1648097"/>
        <a:ext cx="7827385" cy="380435"/>
      </dsp:txXfrm>
    </dsp:sp>
    <dsp:sp modelId="{6757621C-059D-48E2-87F5-8DE9625344E8}">
      <dsp:nvSpPr>
        <dsp:cNvPr id="0" name=""/>
        <dsp:cNvSpPr/>
      </dsp:nvSpPr>
      <dsp:spPr>
        <a:xfrm>
          <a:off x="180526" y="2070194"/>
          <a:ext cx="7868547" cy="421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 المجموعات الموجودة في المناطق الريفية والبعيدون عن خطوط الطاقة والإمداد</a:t>
          </a:r>
          <a:endParaRPr lang="en-GB" sz="2000" kern="1200" dirty="0">
            <a:solidFill>
              <a:srgbClr val="002060"/>
            </a:solidFill>
          </a:endParaRPr>
        </a:p>
      </dsp:txBody>
      <dsp:txXfrm>
        <a:off x="201107" y="2090775"/>
        <a:ext cx="7827385" cy="380435"/>
      </dsp:txXfrm>
    </dsp:sp>
    <dsp:sp modelId="{34D40F4E-2E9D-42D7-A975-663DB98CA3A8}">
      <dsp:nvSpPr>
        <dsp:cNvPr id="0" name=""/>
        <dsp:cNvSpPr/>
      </dsp:nvSpPr>
      <dsp:spPr>
        <a:xfrm>
          <a:off x="180526" y="2512871"/>
          <a:ext cx="7868547" cy="421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النساء، الفتيات، المجموعات </a:t>
          </a:r>
          <a:r>
            <a:rPr lang="ar-JO" sz="2000" kern="1200" dirty="0" err="1" smtClean="0">
              <a:solidFill>
                <a:srgbClr val="002060"/>
              </a:solidFill>
            </a:rPr>
            <a:t>الإثنية</a:t>
          </a:r>
          <a:r>
            <a:rPr lang="ar-JO" sz="2000" kern="1200" dirty="0" smtClean="0">
              <a:solidFill>
                <a:srgbClr val="002060"/>
              </a:solidFill>
            </a:rPr>
            <a:t> </a:t>
          </a:r>
          <a:r>
            <a:rPr lang="ar-JO" sz="2000" kern="1200" dirty="0" err="1" smtClean="0">
              <a:solidFill>
                <a:srgbClr val="002060"/>
              </a:solidFill>
            </a:rPr>
            <a:t>والمهمشة</a:t>
          </a:r>
          <a:endParaRPr lang="en-GB" sz="2000" kern="1200" dirty="0">
            <a:solidFill>
              <a:srgbClr val="002060"/>
            </a:solidFill>
          </a:endParaRPr>
        </a:p>
      </dsp:txBody>
      <dsp:txXfrm>
        <a:off x="201107" y="2533452"/>
        <a:ext cx="7827385" cy="380435"/>
      </dsp:txXfrm>
    </dsp:sp>
    <dsp:sp modelId="{1ED2B041-9056-44B3-B040-72B7C79E33D8}">
      <dsp:nvSpPr>
        <dsp:cNvPr id="0" name=""/>
        <dsp:cNvSpPr/>
      </dsp:nvSpPr>
      <dsp:spPr>
        <a:xfrm>
          <a:off x="180526" y="2955548"/>
          <a:ext cx="7868547" cy="421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الشباب العاطل عن العمل والمجموعات الأخرى المعرضة لخسارة الفرص</a:t>
          </a:r>
          <a:endParaRPr lang="en-GB" sz="2000" kern="1200" dirty="0">
            <a:solidFill>
              <a:srgbClr val="002060"/>
            </a:solidFill>
          </a:endParaRPr>
        </a:p>
      </dsp:txBody>
      <dsp:txXfrm>
        <a:off x="201107" y="2976129"/>
        <a:ext cx="7827385" cy="380435"/>
      </dsp:txXfrm>
    </dsp:sp>
    <dsp:sp modelId="{D6CA4AB0-E1F8-408B-A869-374696CB1A4C}">
      <dsp:nvSpPr>
        <dsp:cNvPr id="0" name=""/>
        <dsp:cNvSpPr/>
      </dsp:nvSpPr>
      <dsp:spPr>
        <a:xfrm>
          <a:off x="180526" y="3398226"/>
          <a:ext cx="7868547" cy="421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تتقوض جهود المعلمين بسبب وجود معلمين غير مدربين</a:t>
          </a:r>
          <a:endParaRPr lang="en-GB" sz="2000" kern="1200" dirty="0">
            <a:solidFill>
              <a:srgbClr val="002060"/>
            </a:solidFill>
          </a:endParaRPr>
        </a:p>
      </dsp:txBody>
      <dsp:txXfrm>
        <a:off x="201107" y="3418807"/>
        <a:ext cx="7827385" cy="380435"/>
      </dsp:txXfrm>
    </dsp:sp>
    <dsp:sp modelId="{464BA5F4-BA56-4FD6-BF06-76C800848E88}">
      <dsp:nvSpPr>
        <dsp:cNvPr id="0" name=""/>
        <dsp:cNvSpPr/>
      </dsp:nvSpPr>
      <dsp:spPr>
        <a:xfrm>
          <a:off x="180526" y="3840903"/>
          <a:ext cx="7868547" cy="421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المهجرون داخل البلاد </a:t>
          </a:r>
          <a:r>
            <a:rPr lang="ar-JO" sz="2000" kern="1200" dirty="0" err="1" smtClean="0">
              <a:solidFill>
                <a:srgbClr val="002060"/>
              </a:solidFill>
            </a:rPr>
            <a:t>واللاجئون </a:t>
          </a:r>
          <a:r>
            <a:rPr lang="ar-JO" sz="2000" kern="1200" dirty="0" smtClean="0">
              <a:solidFill>
                <a:srgbClr val="002060"/>
              </a:solidFill>
            </a:rPr>
            <a:t>(تقع الفئة الأخيرة ضمن تفويض المفوضية السامية لشؤون اللاجئين</a:t>
          </a:r>
          <a:r>
            <a:rPr lang="ar-JO" sz="2000" kern="1200" dirty="0" err="1" smtClean="0">
              <a:solidFill>
                <a:srgbClr val="002060"/>
              </a:solidFill>
            </a:rPr>
            <a:t>)</a:t>
          </a:r>
          <a:endParaRPr lang="en-GB" sz="2000" kern="1200" dirty="0">
            <a:solidFill>
              <a:srgbClr val="002060"/>
            </a:solidFill>
          </a:endParaRPr>
        </a:p>
      </dsp:txBody>
      <dsp:txXfrm>
        <a:off x="201107" y="3861484"/>
        <a:ext cx="7827385" cy="380435"/>
      </dsp:txXfrm>
    </dsp:sp>
    <dsp:sp modelId="{1E97A64A-2FD2-47AF-811D-35DF515C9D97}">
      <dsp:nvSpPr>
        <dsp:cNvPr id="0" name=""/>
        <dsp:cNvSpPr/>
      </dsp:nvSpPr>
      <dsp:spPr>
        <a:xfrm>
          <a:off x="180526" y="4283581"/>
          <a:ext cx="7868547" cy="421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r" defTabSz="977900" rtl="1">
            <a:lnSpc>
              <a:spcPct val="90000"/>
            </a:lnSpc>
            <a:spcBef>
              <a:spcPct val="0"/>
            </a:spcBef>
            <a:spcAft>
              <a:spcPct val="35000"/>
            </a:spcAft>
          </a:pPr>
          <a:r>
            <a:rPr lang="ar-JO" sz="2200" b="0" kern="1200" dirty="0" smtClean="0">
              <a:solidFill>
                <a:srgbClr val="002060"/>
              </a:solidFill>
            </a:rPr>
            <a:t>يكون أفقر أفراد المجتمع بالعادة الأقل قدرة على التعافي</a:t>
          </a:r>
          <a:endParaRPr lang="en-GB" sz="2200" b="0" kern="1200" dirty="0">
            <a:solidFill>
              <a:srgbClr val="002060"/>
            </a:solidFill>
          </a:endParaRPr>
        </a:p>
      </dsp:txBody>
      <dsp:txXfrm>
        <a:off x="201107" y="4304162"/>
        <a:ext cx="7827385" cy="38043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12173-AF51-4201-A33B-D7D030475235}">
      <dsp:nvSpPr>
        <dsp:cNvPr id="0" name=""/>
        <dsp:cNvSpPr/>
      </dsp:nvSpPr>
      <dsp:spPr>
        <a:xfrm>
          <a:off x="263243" y="1308"/>
          <a:ext cx="7703112" cy="4953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1" kern="1200" dirty="0" smtClean="0">
              <a:solidFill>
                <a:srgbClr val="002060"/>
              </a:solidFill>
            </a:rPr>
            <a:t>المجموعات </a:t>
          </a:r>
          <a:r>
            <a:rPr lang="ar-JO" sz="2400" b="1" kern="1200" dirty="0" err="1" smtClean="0">
              <a:solidFill>
                <a:srgbClr val="002060"/>
              </a:solidFill>
            </a:rPr>
            <a:t>المهمشة</a:t>
          </a:r>
          <a:r>
            <a:rPr lang="ar-JO" sz="2400" b="1" kern="1200" dirty="0" smtClean="0">
              <a:solidFill>
                <a:srgbClr val="002060"/>
              </a:solidFill>
            </a:rPr>
            <a:t> بشكل خاص:</a:t>
          </a:r>
          <a:endParaRPr lang="en-GB" sz="2400" b="1" kern="1200" dirty="0">
            <a:solidFill>
              <a:srgbClr val="002060"/>
            </a:solidFill>
          </a:endParaRPr>
        </a:p>
      </dsp:txBody>
      <dsp:txXfrm>
        <a:off x="287426" y="25491"/>
        <a:ext cx="7654746" cy="447027"/>
      </dsp:txXfrm>
    </dsp:sp>
    <dsp:sp modelId="{0F5799C6-2D45-4C60-A1B0-7ECDB4767143}">
      <dsp:nvSpPr>
        <dsp:cNvPr id="0" name=""/>
        <dsp:cNvSpPr/>
      </dsp:nvSpPr>
      <dsp:spPr>
        <a:xfrm>
          <a:off x="263243" y="521471"/>
          <a:ext cx="7703112" cy="4953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0" kern="1200" dirty="0" smtClean="0">
              <a:solidFill>
                <a:srgbClr val="002060"/>
              </a:solidFill>
            </a:rPr>
            <a:t>- الأطفال في مناطق النزاع</a:t>
          </a:r>
          <a:endParaRPr lang="en-GB" sz="2400" b="0" kern="1200" dirty="0">
            <a:solidFill>
              <a:srgbClr val="002060"/>
            </a:solidFill>
          </a:endParaRPr>
        </a:p>
      </dsp:txBody>
      <dsp:txXfrm>
        <a:off x="287426" y="545654"/>
        <a:ext cx="7654746" cy="447027"/>
      </dsp:txXfrm>
    </dsp:sp>
    <dsp:sp modelId="{FAE6CF79-C393-4A81-95FC-E0D3E85034AA}">
      <dsp:nvSpPr>
        <dsp:cNvPr id="0" name=""/>
        <dsp:cNvSpPr/>
      </dsp:nvSpPr>
      <dsp:spPr>
        <a:xfrm>
          <a:off x="263243" y="1041634"/>
          <a:ext cx="7703112" cy="4953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0" kern="1200" dirty="0" smtClean="0">
              <a:solidFill>
                <a:srgbClr val="002060"/>
              </a:solidFill>
            </a:rPr>
            <a:t>- أيتام الحروب</a:t>
          </a:r>
          <a:endParaRPr lang="en-GB" sz="2400" b="0" kern="1200" dirty="0">
            <a:solidFill>
              <a:srgbClr val="002060"/>
            </a:solidFill>
          </a:endParaRPr>
        </a:p>
      </dsp:txBody>
      <dsp:txXfrm>
        <a:off x="287426" y="1065817"/>
        <a:ext cx="7654746" cy="447027"/>
      </dsp:txXfrm>
    </dsp:sp>
    <dsp:sp modelId="{3FEC811A-519D-4CA1-8541-F9251DCA6925}">
      <dsp:nvSpPr>
        <dsp:cNvPr id="0" name=""/>
        <dsp:cNvSpPr/>
      </dsp:nvSpPr>
      <dsp:spPr>
        <a:xfrm>
          <a:off x="263243" y="1561796"/>
          <a:ext cx="7703112" cy="4953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0" kern="1200" dirty="0" smtClean="0">
              <a:solidFill>
                <a:srgbClr val="002060"/>
              </a:solidFill>
            </a:rPr>
            <a:t>- الأطفال الجنود</a:t>
          </a:r>
          <a:endParaRPr lang="en-GB" sz="2400" b="0" kern="1200" dirty="0">
            <a:solidFill>
              <a:srgbClr val="002060"/>
            </a:solidFill>
          </a:endParaRPr>
        </a:p>
      </dsp:txBody>
      <dsp:txXfrm>
        <a:off x="287426" y="1585979"/>
        <a:ext cx="7654746" cy="447027"/>
      </dsp:txXfrm>
    </dsp:sp>
    <dsp:sp modelId="{2889083C-C4A2-42FD-B441-37E3EB9BCA78}">
      <dsp:nvSpPr>
        <dsp:cNvPr id="0" name=""/>
        <dsp:cNvSpPr/>
      </dsp:nvSpPr>
      <dsp:spPr>
        <a:xfrm>
          <a:off x="263243" y="2081959"/>
          <a:ext cx="7703112" cy="4953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0" kern="1200" dirty="0" smtClean="0">
              <a:solidFill>
                <a:srgbClr val="002060"/>
              </a:solidFill>
            </a:rPr>
            <a:t>- المجموعات </a:t>
          </a:r>
          <a:r>
            <a:rPr lang="ar-JO" sz="2400" b="0" kern="1200" dirty="0" err="1" smtClean="0">
              <a:solidFill>
                <a:srgbClr val="002060"/>
              </a:solidFill>
            </a:rPr>
            <a:t>الإثنية</a:t>
          </a:r>
          <a:r>
            <a:rPr lang="ar-JO" sz="2400" b="0" kern="1200" dirty="0" smtClean="0">
              <a:solidFill>
                <a:srgbClr val="002060"/>
              </a:solidFill>
            </a:rPr>
            <a:t> </a:t>
          </a:r>
          <a:r>
            <a:rPr lang="ar-JO" sz="2400" b="0" kern="1200" dirty="0" err="1" smtClean="0">
              <a:solidFill>
                <a:srgbClr val="002060"/>
              </a:solidFill>
            </a:rPr>
            <a:t>المهمشة</a:t>
          </a:r>
          <a:endParaRPr lang="en-GB" sz="2400" b="0" kern="1200" dirty="0">
            <a:solidFill>
              <a:srgbClr val="002060"/>
            </a:solidFill>
          </a:endParaRPr>
        </a:p>
      </dsp:txBody>
      <dsp:txXfrm>
        <a:off x="287426" y="2106142"/>
        <a:ext cx="7654746" cy="447027"/>
      </dsp:txXfrm>
    </dsp:sp>
    <dsp:sp modelId="{928BADEC-3F14-4C1B-93DF-1A0D0C164254}">
      <dsp:nvSpPr>
        <dsp:cNvPr id="0" name=""/>
        <dsp:cNvSpPr/>
      </dsp:nvSpPr>
      <dsp:spPr>
        <a:xfrm>
          <a:off x="263243" y="2602122"/>
          <a:ext cx="7703112" cy="4953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0" kern="1200" dirty="0" smtClean="0">
              <a:solidFill>
                <a:srgbClr val="002060"/>
              </a:solidFill>
            </a:rPr>
            <a:t>- النساء والفتيات</a:t>
          </a:r>
          <a:endParaRPr lang="en-GB" sz="2400" b="0" kern="1200" dirty="0">
            <a:solidFill>
              <a:srgbClr val="002060"/>
            </a:solidFill>
          </a:endParaRPr>
        </a:p>
      </dsp:txBody>
      <dsp:txXfrm>
        <a:off x="287426" y="2626305"/>
        <a:ext cx="7654746" cy="447027"/>
      </dsp:txXfrm>
    </dsp:sp>
    <dsp:sp modelId="{5F5CD911-37E8-4AAA-BF6A-02BCA971AD4B}">
      <dsp:nvSpPr>
        <dsp:cNvPr id="0" name=""/>
        <dsp:cNvSpPr/>
      </dsp:nvSpPr>
      <dsp:spPr>
        <a:xfrm>
          <a:off x="263243" y="3122285"/>
          <a:ext cx="7703112" cy="4953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0" kern="1200" dirty="0" smtClean="0">
              <a:solidFill>
                <a:srgbClr val="002060"/>
              </a:solidFill>
            </a:rPr>
            <a:t>- المعلمون والناشطون السياسيون</a:t>
          </a:r>
          <a:endParaRPr lang="en-GB" sz="2400" b="0" kern="1200" dirty="0">
            <a:solidFill>
              <a:srgbClr val="002060"/>
            </a:solidFill>
          </a:endParaRPr>
        </a:p>
      </dsp:txBody>
      <dsp:txXfrm>
        <a:off x="287426" y="3146468"/>
        <a:ext cx="7654746" cy="447027"/>
      </dsp:txXfrm>
    </dsp:sp>
    <dsp:sp modelId="{A63B1DFF-41F1-41C5-B07D-84C173BC349D}">
      <dsp:nvSpPr>
        <dsp:cNvPr id="0" name=""/>
        <dsp:cNvSpPr/>
      </dsp:nvSpPr>
      <dsp:spPr>
        <a:xfrm>
          <a:off x="263243" y="3642448"/>
          <a:ext cx="7703112" cy="4953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0" kern="1200" dirty="0" smtClean="0">
              <a:solidFill>
                <a:srgbClr val="002060"/>
              </a:solidFill>
            </a:rPr>
            <a:t>- العاملون في مجال الإغاثة والناشطون في مجال حقوق الإنسان أنفسهم</a:t>
          </a:r>
          <a:endParaRPr lang="en-GB" sz="2400" b="0" kern="1200" dirty="0">
            <a:solidFill>
              <a:srgbClr val="002060"/>
            </a:solidFill>
          </a:endParaRPr>
        </a:p>
      </dsp:txBody>
      <dsp:txXfrm>
        <a:off x="287426" y="3666631"/>
        <a:ext cx="7654746" cy="447027"/>
      </dsp:txXfrm>
    </dsp:sp>
    <dsp:sp modelId="{E58FA59E-B9D6-4301-BB7B-A99161205E93}">
      <dsp:nvSpPr>
        <dsp:cNvPr id="0" name=""/>
        <dsp:cNvSpPr/>
      </dsp:nvSpPr>
      <dsp:spPr>
        <a:xfrm>
          <a:off x="263243" y="4162611"/>
          <a:ext cx="7703112" cy="4953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0" kern="1200" dirty="0" smtClean="0">
              <a:solidFill>
                <a:srgbClr val="002060"/>
              </a:solidFill>
            </a:rPr>
            <a:t>- </a:t>
          </a:r>
          <a:r>
            <a:rPr lang="ar-JO" sz="2400" b="0" kern="1200" dirty="0" err="1" smtClean="0">
              <a:solidFill>
                <a:srgbClr val="002060"/>
              </a:solidFill>
            </a:rPr>
            <a:t>اللاجئون </a:t>
          </a:r>
          <a:r>
            <a:rPr lang="ar-JO" sz="2400" b="0" kern="1200" dirty="0" smtClean="0">
              <a:solidFill>
                <a:srgbClr val="002060"/>
              </a:solidFill>
            </a:rPr>
            <a:t>(ضمن تفويض المفوضية السامية لشؤون اللاجئين) والنازحون</a:t>
          </a:r>
          <a:endParaRPr lang="en-GB" sz="2400" b="0" kern="1200" dirty="0">
            <a:solidFill>
              <a:srgbClr val="002060"/>
            </a:solidFill>
          </a:endParaRPr>
        </a:p>
      </dsp:txBody>
      <dsp:txXfrm>
        <a:off x="287426" y="4186794"/>
        <a:ext cx="7654746" cy="44702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D99EBB-CC4C-4254-A4B1-856A72338B80}">
      <dsp:nvSpPr>
        <dsp:cNvPr id="0" name=""/>
        <dsp:cNvSpPr/>
      </dsp:nvSpPr>
      <dsp:spPr>
        <a:xfrm>
          <a:off x="218654" y="1540"/>
          <a:ext cx="7982790" cy="6114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1" kern="1200" dirty="0" smtClean="0">
              <a:solidFill>
                <a:srgbClr val="002060"/>
              </a:solidFill>
            </a:rPr>
            <a:t>حقوق الإنسان لا تختفي، على </a:t>
          </a:r>
          <a:r>
            <a:rPr lang="ar-JO" sz="2400" b="1" kern="1200" dirty="0" err="1" smtClean="0">
              <a:solidFill>
                <a:srgbClr val="002060"/>
              </a:solidFill>
            </a:rPr>
            <a:t>العكس :</a:t>
          </a:r>
          <a:endParaRPr lang="en-GB" sz="2400" kern="1200" dirty="0">
            <a:solidFill>
              <a:srgbClr val="002060"/>
            </a:solidFill>
          </a:endParaRPr>
        </a:p>
      </dsp:txBody>
      <dsp:txXfrm>
        <a:off x="248502" y="31388"/>
        <a:ext cx="7923094" cy="551739"/>
      </dsp:txXfrm>
    </dsp:sp>
    <dsp:sp modelId="{E3DF69A2-0C2F-4C02-8F0D-36EEE26285A0}">
      <dsp:nvSpPr>
        <dsp:cNvPr id="0" name=""/>
        <dsp:cNvSpPr/>
      </dsp:nvSpPr>
      <dsp:spPr>
        <a:xfrm>
          <a:off x="218654" y="643547"/>
          <a:ext cx="7982790" cy="6114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kern="1200" dirty="0" smtClean="0">
              <a:solidFill>
                <a:srgbClr val="002060"/>
              </a:solidFill>
            </a:rPr>
            <a:t>- تزداد المخاوف والانتهاكات في حالات الطوارئ كما تزداد المخاطر</a:t>
          </a:r>
          <a:endParaRPr lang="en-GB" sz="2400" kern="1200" dirty="0">
            <a:solidFill>
              <a:srgbClr val="002060"/>
            </a:solidFill>
          </a:endParaRPr>
        </a:p>
      </dsp:txBody>
      <dsp:txXfrm>
        <a:off x="248502" y="673395"/>
        <a:ext cx="7923094" cy="551739"/>
      </dsp:txXfrm>
    </dsp:sp>
    <dsp:sp modelId="{5792F951-B3FB-492A-AE07-87D363AFBA90}">
      <dsp:nvSpPr>
        <dsp:cNvPr id="0" name=""/>
        <dsp:cNvSpPr/>
      </dsp:nvSpPr>
      <dsp:spPr>
        <a:xfrm>
          <a:off x="218654" y="1285555"/>
          <a:ext cx="7982790" cy="6114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r" defTabSz="800100" rtl="1">
            <a:lnSpc>
              <a:spcPct val="90000"/>
            </a:lnSpc>
            <a:spcBef>
              <a:spcPct val="0"/>
            </a:spcBef>
            <a:spcAft>
              <a:spcPct val="35000"/>
            </a:spcAft>
          </a:pPr>
          <a:r>
            <a:rPr lang="ar-JO" sz="1800" kern="1200" dirty="0" smtClean="0">
              <a:solidFill>
                <a:srgbClr val="002060"/>
              </a:solidFill>
            </a:rPr>
            <a:t>- الإطار القانوني قوي على المستوى الوطني الإقليمي والمستوى الدولي</a:t>
          </a:r>
          <a:endParaRPr lang="en-GB" sz="1800" kern="1200" dirty="0">
            <a:solidFill>
              <a:srgbClr val="002060"/>
            </a:solidFill>
          </a:endParaRPr>
        </a:p>
      </dsp:txBody>
      <dsp:txXfrm>
        <a:off x="248502" y="1315403"/>
        <a:ext cx="7923094" cy="551739"/>
      </dsp:txXfrm>
    </dsp:sp>
    <dsp:sp modelId="{11CAAF68-1600-4555-82B2-0250DB0BF5EA}">
      <dsp:nvSpPr>
        <dsp:cNvPr id="0" name=""/>
        <dsp:cNvSpPr/>
      </dsp:nvSpPr>
      <dsp:spPr>
        <a:xfrm>
          <a:off x="218654" y="1919095"/>
          <a:ext cx="7982790" cy="6114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r" defTabSz="800100" rtl="1">
            <a:lnSpc>
              <a:spcPct val="90000"/>
            </a:lnSpc>
            <a:spcBef>
              <a:spcPct val="0"/>
            </a:spcBef>
            <a:spcAft>
              <a:spcPct val="35000"/>
            </a:spcAft>
          </a:pPr>
          <a:r>
            <a:rPr lang="ar-JO" sz="1800" kern="1200" dirty="0" smtClean="0">
              <a:solidFill>
                <a:srgbClr val="002060"/>
              </a:solidFill>
            </a:rPr>
            <a:t>- يجب أن تعطى الأولوية للإجراءات المتعلقة بحقوق الإنسان: قبل حالة الطوارئ/ وخلالها وبعدها</a:t>
          </a:r>
          <a:endParaRPr lang="en-GB" sz="1800" kern="1200" dirty="0">
            <a:solidFill>
              <a:srgbClr val="002060"/>
            </a:solidFill>
          </a:endParaRPr>
        </a:p>
      </dsp:txBody>
      <dsp:txXfrm>
        <a:off x="248502" y="1948943"/>
        <a:ext cx="7923094" cy="551739"/>
      </dsp:txXfrm>
    </dsp:sp>
    <dsp:sp modelId="{28823B25-F0BE-4A12-BF32-A92E13F46448}">
      <dsp:nvSpPr>
        <dsp:cNvPr id="0" name=""/>
        <dsp:cNvSpPr/>
      </dsp:nvSpPr>
      <dsp:spPr>
        <a:xfrm>
          <a:off x="218654" y="2569571"/>
          <a:ext cx="7982790" cy="6114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r" defTabSz="800100" rtl="1">
            <a:lnSpc>
              <a:spcPct val="90000"/>
            </a:lnSpc>
            <a:spcBef>
              <a:spcPct val="0"/>
            </a:spcBef>
            <a:spcAft>
              <a:spcPct val="35000"/>
            </a:spcAft>
          </a:pPr>
          <a:r>
            <a:rPr lang="ar-JO" sz="1800" kern="1200" dirty="0" smtClean="0">
              <a:solidFill>
                <a:srgbClr val="002060"/>
              </a:solidFill>
            </a:rPr>
            <a:t>- يصبح عدد الجهات الفاعلة أكبر، وتزداد احتمالية الإفلات من العقوبة</a:t>
          </a:r>
          <a:endParaRPr lang="en-GB" sz="1800" kern="1200" dirty="0">
            <a:solidFill>
              <a:srgbClr val="002060"/>
            </a:solidFill>
          </a:endParaRPr>
        </a:p>
      </dsp:txBody>
      <dsp:txXfrm>
        <a:off x="248502" y="2599419"/>
        <a:ext cx="7923094" cy="551739"/>
      </dsp:txXfrm>
    </dsp:sp>
    <dsp:sp modelId="{CD4281C3-ED0D-44C7-9222-9C993E1A703A}">
      <dsp:nvSpPr>
        <dsp:cNvPr id="0" name=""/>
        <dsp:cNvSpPr/>
      </dsp:nvSpPr>
      <dsp:spPr>
        <a:xfrm>
          <a:off x="218654" y="3211579"/>
          <a:ext cx="7982790" cy="6114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r" defTabSz="800100" rtl="1">
            <a:lnSpc>
              <a:spcPct val="90000"/>
            </a:lnSpc>
            <a:spcBef>
              <a:spcPct val="0"/>
            </a:spcBef>
            <a:spcAft>
              <a:spcPct val="35000"/>
            </a:spcAft>
          </a:pPr>
          <a:r>
            <a:rPr lang="ar-JO" sz="1800" kern="1200" dirty="0" smtClean="0">
              <a:solidFill>
                <a:srgbClr val="002060"/>
              </a:solidFill>
            </a:rPr>
            <a:t>- يصبح العمل في مجال حقوق الإنسان أكثر خطورة</a:t>
          </a:r>
          <a:endParaRPr lang="en-GB" sz="1800" kern="1200" dirty="0">
            <a:solidFill>
              <a:srgbClr val="002060"/>
            </a:solidFill>
          </a:endParaRPr>
        </a:p>
      </dsp:txBody>
      <dsp:txXfrm>
        <a:off x="248502" y="3241427"/>
        <a:ext cx="7923094" cy="551739"/>
      </dsp:txXfrm>
    </dsp:sp>
    <dsp:sp modelId="{42A72931-E21E-48DA-9C90-A573FCC8ED4F}">
      <dsp:nvSpPr>
        <dsp:cNvPr id="0" name=""/>
        <dsp:cNvSpPr/>
      </dsp:nvSpPr>
      <dsp:spPr>
        <a:xfrm>
          <a:off x="218654" y="3853586"/>
          <a:ext cx="7967206" cy="8613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r" defTabSz="1066800" rtl="1">
            <a:lnSpc>
              <a:spcPct val="90000"/>
            </a:lnSpc>
            <a:spcBef>
              <a:spcPct val="0"/>
            </a:spcBef>
            <a:spcAft>
              <a:spcPct val="35000"/>
            </a:spcAft>
          </a:pPr>
          <a:r>
            <a:rPr lang="ar-JO" sz="2400" b="1" kern="1200" dirty="0" smtClean="0">
              <a:solidFill>
                <a:srgbClr val="002060"/>
              </a:solidFill>
            </a:rPr>
            <a:t>حالات الطوارئ هي أيضا فرصة للتصدي لانتهاكات حقوق الإنسان، وإعادة بناء المجموعات </a:t>
          </a:r>
          <a:r>
            <a:rPr lang="ar-JO" sz="2400" b="1" kern="1200" dirty="0" err="1" smtClean="0">
              <a:solidFill>
                <a:srgbClr val="002060"/>
              </a:solidFill>
            </a:rPr>
            <a:t>المهمشة</a:t>
          </a:r>
          <a:r>
            <a:rPr lang="ar-JO" sz="2400" b="1" kern="1200" dirty="0" smtClean="0">
              <a:solidFill>
                <a:srgbClr val="002060"/>
              </a:solidFill>
            </a:rPr>
            <a:t> بشكل أفضل، وإعادة إشراكها/ وتمكينها</a:t>
          </a:r>
          <a:endParaRPr lang="en-GB" sz="2400" b="1" kern="1200" dirty="0">
            <a:solidFill>
              <a:srgbClr val="002060"/>
            </a:solidFill>
          </a:endParaRPr>
        </a:p>
      </dsp:txBody>
      <dsp:txXfrm>
        <a:off x="260701" y="3895633"/>
        <a:ext cx="7883112" cy="77724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A6BC1C-D384-4FD8-A14F-20E8B1A1B7FF}">
      <dsp:nvSpPr>
        <dsp:cNvPr id="0" name=""/>
        <dsp:cNvSpPr/>
      </dsp:nvSpPr>
      <dsp:spPr>
        <a:xfrm>
          <a:off x="13135" y="0"/>
          <a:ext cx="8343029" cy="278721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r" defTabSz="844550" rtl="1">
            <a:lnSpc>
              <a:spcPct val="90000"/>
            </a:lnSpc>
            <a:spcBef>
              <a:spcPct val="0"/>
            </a:spcBef>
            <a:spcAft>
              <a:spcPct val="35000"/>
            </a:spcAft>
          </a:pPr>
          <a:r>
            <a:rPr lang="ar-JO" sz="1900" kern="1200" dirty="0" smtClean="0"/>
            <a:t>ما هي حقوق الإنسان المباشرة، وطويلة المدى/ الإجراءات القانونية التي </a:t>
          </a:r>
          <a:r>
            <a:rPr lang="ar-JO" sz="1900" kern="1200" dirty="0" err="1" smtClean="0"/>
            <a:t>نستطيع </a:t>
          </a:r>
          <a:r>
            <a:rPr lang="ar-JO" sz="1900" kern="1200" dirty="0" smtClean="0"/>
            <a:t>(كفاعلين في مجال التعليم) أن نسهم </a:t>
          </a:r>
          <a:r>
            <a:rPr lang="ar-JO" sz="1900" kern="1200" dirty="0" err="1" smtClean="0"/>
            <a:t>فيها:</a:t>
          </a:r>
          <a:endParaRPr lang="ar-JO" sz="1900" kern="1200" dirty="0" smtClean="0"/>
        </a:p>
        <a:p>
          <a:pPr lvl="0" algn="r" defTabSz="844550" rtl="1">
            <a:lnSpc>
              <a:spcPct val="90000"/>
            </a:lnSpc>
            <a:spcBef>
              <a:spcPct val="0"/>
            </a:spcBef>
            <a:spcAft>
              <a:spcPct val="35000"/>
            </a:spcAft>
          </a:pPr>
          <a:r>
            <a:rPr lang="ar-JO" sz="1900" kern="1200" dirty="0" smtClean="0"/>
            <a:t>- حالات الطوارئ الناشئة عن الطبيعة والبشر</a:t>
          </a:r>
        </a:p>
        <a:p>
          <a:pPr lvl="0" algn="r" defTabSz="844550" rtl="1">
            <a:lnSpc>
              <a:spcPct val="90000"/>
            </a:lnSpc>
            <a:spcBef>
              <a:spcPct val="0"/>
            </a:spcBef>
            <a:spcAft>
              <a:spcPct val="35000"/>
            </a:spcAft>
          </a:pPr>
          <a:r>
            <a:rPr lang="ar-JO" sz="1900" kern="1200" dirty="0" smtClean="0"/>
            <a:t>- النزاعات المسلحة</a:t>
          </a:r>
        </a:p>
        <a:p>
          <a:pPr lvl="0" algn="r" defTabSz="844550" rtl="1">
            <a:lnSpc>
              <a:spcPct val="90000"/>
            </a:lnSpc>
            <a:spcBef>
              <a:spcPct val="0"/>
            </a:spcBef>
            <a:spcAft>
              <a:spcPct val="35000"/>
            </a:spcAft>
          </a:pPr>
          <a:r>
            <a:rPr lang="ar-JO" sz="1900" kern="1200" dirty="0" smtClean="0"/>
            <a:t>ما هي الاختلافات </a:t>
          </a:r>
          <a:r>
            <a:rPr lang="ar-JO" sz="1900" kern="1200" dirty="0" err="1" smtClean="0"/>
            <a:t>الرئيسية؟</a:t>
          </a:r>
          <a:r>
            <a:rPr lang="ar-JO" sz="1900" kern="1200" dirty="0" smtClean="0"/>
            <a:t> حالات التداخل الرئيسية؟</a:t>
          </a:r>
          <a:endParaRPr lang="en-GB" sz="1900" kern="1200" dirty="0" smtClean="0"/>
        </a:p>
        <a:p>
          <a:pPr lvl="0" algn="l" defTabSz="844550">
            <a:lnSpc>
              <a:spcPct val="90000"/>
            </a:lnSpc>
            <a:spcBef>
              <a:spcPct val="0"/>
            </a:spcBef>
            <a:spcAft>
              <a:spcPct val="35000"/>
            </a:spcAft>
          </a:pPr>
          <a:r>
            <a:rPr lang="en-GB" sz="1900" kern="1200" dirty="0" smtClean="0"/>
            <a:t>-</a:t>
          </a:r>
          <a:endParaRPr lang="en-GB" sz="1900" kern="1200" dirty="0"/>
        </a:p>
      </dsp:txBody>
      <dsp:txXfrm>
        <a:off x="1234943" y="408178"/>
        <a:ext cx="5899413" cy="19708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E81BC4-4932-4964-823F-BF4A0AA78585}">
      <dsp:nvSpPr>
        <dsp:cNvPr id="0" name=""/>
        <dsp:cNvSpPr/>
      </dsp:nvSpPr>
      <dsp:spPr>
        <a:xfrm>
          <a:off x="211654" y="0"/>
          <a:ext cx="7743427" cy="4613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r" defTabSz="933450" rtl="1">
            <a:lnSpc>
              <a:spcPct val="90000"/>
            </a:lnSpc>
            <a:spcBef>
              <a:spcPct val="0"/>
            </a:spcBef>
            <a:spcAft>
              <a:spcPct val="35000"/>
            </a:spcAft>
          </a:pPr>
          <a:r>
            <a:rPr lang="ar-JO" sz="2100" b="1" kern="1200" dirty="0" smtClean="0">
              <a:solidFill>
                <a:srgbClr val="002060"/>
              </a:solidFill>
            </a:rPr>
            <a:t>الحقوق المباشرة، والحقوق طويلة المدى:</a:t>
          </a:r>
          <a:endParaRPr lang="en-GB" sz="2100" kern="1200" dirty="0">
            <a:solidFill>
              <a:srgbClr val="002060"/>
            </a:solidFill>
          </a:endParaRPr>
        </a:p>
      </dsp:txBody>
      <dsp:txXfrm>
        <a:off x="234176" y="22522"/>
        <a:ext cx="7698383" cy="416312"/>
      </dsp:txXfrm>
    </dsp:sp>
    <dsp:sp modelId="{F2F568D0-EC5C-4683-8343-EE61A2A5D04F}">
      <dsp:nvSpPr>
        <dsp:cNvPr id="0" name=""/>
        <dsp:cNvSpPr/>
      </dsp:nvSpPr>
      <dsp:spPr>
        <a:xfrm>
          <a:off x="211654" y="468048"/>
          <a:ext cx="7743427" cy="4613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r" defTabSz="933450" rtl="1">
            <a:lnSpc>
              <a:spcPct val="90000"/>
            </a:lnSpc>
            <a:spcBef>
              <a:spcPct val="0"/>
            </a:spcBef>
            <a:spcAft>
              <a:spcPct val="35000"/>
            </a:spcAft>
          </a:pPr>
          <a:r>
            <a:rPr lang="ar-JO" sz="2100" kern="1200" dirty="0" smtClean="0">
              <a:solidFill>
                <a:srgbClr val="002060"/>
              </a:solidFill>
            </a:rPr>
            <a:t>- إنشاء مساحات آمنة للتعلم</a:t>
          </a:r>
          <a:endParaRPr lang="en-GB" sz="2100" kern="1200" dirty="0">
            <a:solidFill>
              <a:srgbClr val="002060"/>
            </a:solidFill>
          </a:endParaRPr>
        </a:p>
      </dsp:txBody>
      <dsp:txXfrm>
        <a:off x="234176" y="490570"/>
        <a:ext cx="7698383" cy="416312"/>
      </dsp:txXfrm>
    </dsp:sp>
    <dsp:sp modelId="{3C994674-7A03-4F1A-8325-319A3A8310F5}">
      <dsp:nvSpPr>
        <dsp:cNvPr id="0" name=""/>
        <dsp:cNvSpPr/>
      </dsp:nvSpPr>
      <dsp:spPr>
        <a:xfrm>
          <a:off x="211654" y="946361"/>
          <a:ext cx="7743427" cy="4613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r" defTabSz="933450" rtl="1">
            <a:lnSpc>
              <a:spcPct val="90000"/>
            </a:lnSpc>
            <a:spcBef>
              <a:spcPct val="0"/>
            </a:spcBef>
            <a:spcAft>
              <a:spcPct val="35000"/>
            </a:spcAft>
          </a:pPr>
          <a:r>
            <a:rPr lang="ar-JO" sz="2100" kern="1200" dirty="0" smtClean="0">
              <a:solidFill>
                <a:srgbClr val="002060"/>
              </a:solidFill>
            </a:rPr>
            <a:t>- تعزيز العمل المشترك بين المجموعات </a:t>
          </a:r>
          <a:r>
            <a:rPr lang="ar-JO" sz="2100" kern="1200" dirty="0" err="1" smtClean="0">
              <a:solidFill>
                <a:srgbClr val="002060"/>
              </a:solidFill>
            </a:rPr>
            <a:t>التنسيقية</a:t>
          </a:r>
          <a:endParaRPr lang="en-GB" sz="2100" kern="1200" dirty="0">
            <a:solidFill>
              <a:srgbClr val="002060"/>
            </a:solidFill>
          </a:endParaRPr>
        </a:p>
      </dsp:txBody>
      <dsp:txXfrm>
        <a:off x="234176" y="968883"/>
        <a:ext cx="7698383" cy="416312"/>
      </dsp:txXfrm>
    </dsp:sp>
    <dsp:sp modelId="{F27B7CD8-D23E-4719-9522-799625ECFF50}">
      <dsp:nvSpPr>
        <dsp:cNvPr id="0" name=""/>
        <dsp:cNvSpPr/>
      </dsp:nvSpPr>
      <dsp:spPr>
        <a:xfrm>
          <a:off x="211654" y="1424674"/>
          <a:ext cx="7743427" cy="4613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r" defTabSz="933450" rtl="1">
            <a:lnSpc>
              <a:spcPct val="90000"/>
            </a:lnSpc>
            <a:spcBef>
              <a:spcPct val="0"/>
            </a:spcBef>
            <a:spcAft>
              <a:spcPct val="35000"/>
            </a:spcAft>
          </a:pPr>
          <a:r>
            <a:rPr lang="ar-JO" sz="2100" kern="1200" dirty="0" smtClean="0">
              <a:solidFill>
                <a:srgbClr val="002060"/>
              </a:solidFill>
            </a:rPr>
            <a:t>- مساعدة </a:t>
          </a:r>
          <a:r>
            <a:rPr lang="ar-JO" sz="2100" kern="1200" dirty="0" err="1" smtClean="0">
              <a:solidFill>
                <a:srgbClr val="002060"/>
              </a:solidFill>
            </a:rPr>
            <a:t>الحكومة </a:t>
          </a:r>
          <a:r>
            <a:rPr lang="ar-JO" sz="2100" kern="1200" dirty="0" smtClean="0">
              <a:solidFill>
                <a:srgbClr val="002060"/>
              </a:solidFill>
            </a:rPr>
            <a:t>(تجنب أن تحل الجهات الفاعلة مكان الجهات </a:t>
          </a:r>
          <a:r>
            <a:rPr lang="ar-JO" sz="2100" kern="1200" dirty="0" err="1" smtClean="0">
              <a:solidFill>
                <a:srgbClr val="002060"/>
              </a:solidFill>
            </a:rPr>
            <a:t>المسؤولة)</a:t>
          </a:r>
          <a:endParaRPr lang="en-GB" sz="2100" kern="1200" dirty="0">
            <a:solidFill>
              <a:srgbClr val="002060"/>
            </a:solidFill>
          </a:endParaRPr>
        </a:p>
      </dsp:txBody>
      <dsp:txXfrm>
        <a:off x="234176" y="1447196"/>
        <a:ext cx="7698383" cy="416312"/>
      </dsp:txXfrm>
    </dsp:sp>
    <dsp:sp modelId="{45808887-08DD-40C7-BA7C-86EC3F4FB4B3}">
      <dsp:nvSpPr>
        <dsp:cNvPr id="0" name=""/>
        <dsp:cNvSpPr/>
      </dsp:nvSpPr>
      <dsp:spPr>
        <a:xfrm>
          <a:off x="211654" y="1902987"/>
          <a:ext cx="7743427" cy="4613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r" defTabSz="933450" rtl="1">
            <a:lnSpc>
              <a:spcPct val="90000"/>
            </a:lnSpc>
            <a:spcBef>
              <a:spcPct val="0"/>
            </a:spcBef>
            <a:spcAft>
              <a:spcPct val="35000"/>
            </a:spcAft>
          </a:pPr>
          <a:r>
            <a:rPr lang="ar-JO" sz="2100" kern="1200" dirty="0" smtClean="0">
              <a:solidFill>
                <a:srgbClr val="002060"/>
              </a:solidFill>
            </a:rPr>
            <a:t>- المحاربة من أجل الإبقاء على التعليم مجانيا </a:t>
          </a:r>
          <a:r>
            <a:rPr lang="ar-JO" sz="2100" kern="1200" dirty="0" err="1" smtClean="0">
              <a:solidFill>
                <a:srgbClr val="002060"/>
              </a:solidFill>
            </a:rPr>
            <a:t>وإلزاميا </a:t>
          </a:r>
          <a:r>
            <a:rPr lang="ar-JO" sz="2100" kern="1200" dirty="0" smtClean="0">
              <a:solidFill>
                <a:srgbClr val="002060"/>
              </a:solidFill>
            </a:rPr>
            <a:t>(أو استحداث ذلك</a:t>
          </a:r>
          <a:r>
            <a:rPr lang="ar-JO" sz="2100" kern="1200" dirty="0" err="1" smtClean="0">
              <a:solidFill>
                <a:srgbClr val="002060"/>
              </a:solidFill>
            </a:rPr>
            <a:t>)</a:t>
          </a:r>
          <a:endParaRPr lang="en-GB" sz="2100" kern="1200" dirty="0">
            <a:solidFill>
              <a:srgbClr val="002060"/>
            </a:solidFill>
          </a:endParaRPr>
        </a:p>
      </dsp:txBody>
      <dsp:txXfrm>
        <a:off x="234176" y="1925509"/>
        <a:ext cx="7698383" cy="416312"/>
      </dsp:txXfrm>
    </dsp:sp>
    <dsp:sp modelId="{ACA78F41-F9FC-4666-8C65-3A714180BE94}">
      <dsp:nvSpPr>
        <dsp:cNvPr id="0" name=""/>
        <dsp:cNvSpPr/>
      </dsp:nvSpPr>
      <dsp:spPr>
        <a:xfrm>
          <a:off x="211654" y="2381301"/>
          <a:ext cx="7743427" cy="4613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r" defTabSz="933450" rtl="1">
            <a:lnSpc>
              <a:spcPct val="90000"/>
            </a:lnSpc>
            <a:spcBef>
              <a:spcPct val="0"/>
            </a:spcBef>
            <a:spcAft>
              <a:spcPct val="35000"/>
            </a:spcAft>
          </a:pPr>
          <a:r>
            <a:rPr lang="ar-JO" sz="2100" kern="1200" dirty="0" smtClean="0">
              <a:solidFill>
                <a:srgbClr val="002060"/>
              </a:solidFill>
            </a:rPr>
            <a:t>- المساعدة في بناء آليات قوية للمتابعة والتقويم</a:t>
          </a:r>
          <a:endParaRPr lang="en-GB" sz="2100" kern="1200" dirty="0">
            <a:solidFill>
              <a:srgbClr val="002060"/>
            </a:solidFill>
          </a:endParaRPr>
        </a:p>
      </dsp:txBody>
      <dsp:txXfrm>
        <a:off x="234176" y="2403823"/>
        <a:ext cx="7698383" cy="416312"/>
      </dsp:txXfrm>
    </dsp:sp>
    <dsp:sp modelId="{FDD80164-681B-4939-969C-1BFC551438F7}">
      <dsp:nvSpPr>
        <dsp:cNvPr id="0" name=""/>
        <dsp:cNvSpPr/>
      </dsp:nvSpPr>
      <dsp:spPr>
        <a:xfrm>
          <a:off x="211654" y="2859614"/>
          <a:ext cx="7743427" cy="4613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r" defTabSz="933450" rtl="1">
            <a:lnSpc>
              <a:spcPct val="90000"/>
            </a:lnSpc>
            <a:spcBef>
              <a:spcPct val="0"/>
            </a:spcBef>
            <a:spcAft>
              <a:spcPct val="35000"/>
            </a:spcAft>
          </a:pPr>
          <a:r>
            <a:rPr lang="ar-JO" sz="2100" kern="1200" dirty="0" smtClean="0">
              <a:solidFill>
                <a:srgbClr val="002060"/>
              </a:solidFill>
            </a:rPr>
            <a:t>- مساعدة المنظمات غير الحكومية في التصدي للفساد، والجريمة وإساءة استخدام السلطة</a:t>
          </a:r>
          <a:endParaRPr lang="en-GB" sz="2100" kern="1200" dirty="0">
            <a:solidFill>
              <a:srgbClr val="002060"/>
            </a:solidFill>
          </a:endParaRPr>
        </a:p>
      </dsp:txBody>
      <dsp:txXfrm>
        <a:off x="234176" y="2882136"/>
        <a:ext cx="7698383" cy="416312"/>
      </dsp:txXfrm>
    </dsp:sp>
    <dsp:sp modelId="{072F2D67-8CEB-4170-9EED-D2D65BA42DA1}">
      <dsp:nvSpPr>
        <dsp:cNvPr id="0" name=""/>
        <dsp:cNvSpPr/>
      </dsp:nvSpPr>
      <dsp:spPr>
        <a:xfrm>
          <a:off x="211654" y="3337927"/>
          <a:ext cx="7743427" cy="4613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r" defTabSz="933450" rtl="1">
            <a:lnSpc>
              <a:spcPct val="90000"/>
            </a:lnSpc>
            <a:spcBef>
              <a:spcPct val="0"/>
            </a:spcBef>
            <a:spcAft>
              <a:spcPct val="35000"/>
            </a:spcAft>
          </a:pPr>
          <a:r>
            <a:rPr lang="ar-JO" sz="2100" kern="1200" dirty="0" smtClean="0">
              <a:solidFill>
                <a:srgbClr val="002060"/>
              </a:solidFill>
            </a:rPr>
            <a:t>- استخدام الخبرات التعليمية في الإصلاح القانوني والسياسي عند الحاجة</a:t>
          </a:r>
          <a:endParaRPr lang="en-GB" sz="2100" kern="1200" dirty="0">
            <a:solidFill>
              <a:srgbClr val="002060"/>
            </a:solidFill>
          </a:endParaRPr>
        </a:p>
      </dsp:txBody>
      <dsp:txXfrm>
        <a:off x="234176" y="3360449"/>
        <a:ext cx="7698383" cy="416312"/>
      </dsp:txXfrm>
    </dsp:sp>
    <dsp:sp modelId="{09875B32-BAFB-4795-ADB0-6AE4CE0CD91F}">
      <dsp:nvSpPr>
        <dsp:cNvPr id="0" name=""/>
        <dsp:cNvSpPr/>
      </dsp:nvSpPr>
      <dsp:spPr>
        <a:xfrm>
          <a:off x="211654" y="3816240"/>
          <a:ext cx="7743427" cy="4613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r" defTabSz="933450" rtl="1">
            <a:lnSpc>
              <a:spcPct val="90000"/>
            </a:lnSpc>
            <a:spcBef>
              <a:spcPct val="0"/>
            </a:spcBef>
            <a:spcAft>
              <a:spcPct val="35000"/>
            </a:spcAft>
          </a:pPr>
          <a:r>
            <a:rPr lang="ar-JO" sz="2100" kern="1200" dirty="0" smtClean="0">
              <a:solidFill>
                <a:srgbClr val="002060"/>
              </a:solidFill>
            </a:rPr>
            <a:t>- تحديد وتمكين المجموعات </a:t>
          </a:r>
          <a:r>
            <a:rPr lang="ar-JO" sz="2100" kern="1200" dirty="0" err="1" smtClean="0">
              <a:solidFill>
                <a:srgbClr val="002060"/>
              </a:solidFill>
            </a:rPr>
            <a:t>المهمشة</a:t>
          </a:r>
          <a:r>
            <a:rPr lang="ar-JO" sz="2100" kern="1200" dirty="0" smtClean="0">
              <a:solidFill>
                <a:srgbClr val="002060"/>
              </a:solidFill>
            </a:rPr>
            <a:t> لتتمكن من التعبير عن حقوقها والمطالبة فيها</a:t>
          </a:r>
          <a:endParaRPr lang="en-GB" sz="2100" kern="1200" dirty="0">
            <a:solidFill>
              <a:srgbClr val="002060"/>
            </a:solidFill>
          </a:endParaRPr>
        </a:p>
      </dsp:txBody>
      <dsp:txXfrm>
        <a:off x="234176" y="3838762"/>
        <a:ext cx="7698383" cy="416312"/>
      </dsp:txXfrm>
    </dsp:sp>
    <dsp:sp modelId="{DF4CF25D-FDE0-4DC2-9413-70893B561CA6}">
      <dsp:nvSpPr>
        <dsp:cNvPr id="0" name=""/>
        <dsp:cNvSpPr/>
      </dsp:nvSpPr>
      <dsp:spPr>
        <a:xfrm>
          <a:off x="211627" y="4294554"/>
          <a:ext cx="7750997" cy="4613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r" defTabSz="933450" rtl="1">
            <a:lnSpc>
              <a:spcPct val="90000"/>
            </a:lnSpc>
            <a:spcBef>
              <a:spcPct val="0"/>
            </a:spcBef>
            <a:spcAft>
              <a:spcPct val="35000"/>
            </a:spcAft>
          </a:pPr>
          <a:r>
            <a:rPr lang="ar-JO" sz="2100" kern="1200" dirty="0" smtClean="0">
              <a:solidFill>
                <a:srgbClr val="002060"/>
              </a:solidFill>
            </a:rPr>
            <a:t>- تعزيز الحد من المخاطر في حالات الطوارئ وجهود إعادة البناء بشكل أفضل</a:t>
          </a:r>
          <a:endParaRPr lang="en-GB" sz="2100" kern="1200" dirty="0">
            <a:solidFill>
              <a:srgbClr val="002060"/>
            </a:solidFill>
          </a:endParaRPr>
        </a:p>
      </dsp:txBody>
      <dsp:txXfrm>
        <a:off x="234149" y="4317076"/>
        <a:ext cx="7705953" cy="41631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CD8C0E-4F17-4807-B3F1-E56B14F68A26}">
      <dsp:nvSpPr>
        <dsp:cNvPr id="0" name=""/>
        <dsp:cNvSpPr/>
      </dsp:nvSpPr>
      <dsp:spPr>
        <a:xfrm>
          <a:off x="221677" y="174"/>
          <a:ext cx="7786245" cy="55410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r" defTabSz="800100" rtl="1">
            <a:lnSpc>
              <a:spcPct val="90000"/>
            </a:lnSpc>
            <a:spcBef>
              <a:spcPct val="0"/>
            </a:spcBef>
            <a:spcAft>
              <a:spcPct val="35000"/>
            </a:spcAft>
          </a:pPr>
          <a:r>
            <a:rPr lang="ar-JO" sz="1800" b="1" kern="1200" dirty="0" smtClean="0">
              <a:solidFill>
                <a:srgbClr val="002060"/>
              </a:solidFill>
            </a:rPr>
            <a:t>الحقوق المباشرة، والحقوق طويلة المدى:</a:t>
          </a:r>
          <a:endParaRPr lang="en-GB" sz="1800" kern="1200" dirty="0">
            <a:solidFill>
              <a:srgbClr val="002060"/>
            </a:solidFill>
          </a:endParaRPr>
        </a:p>
      </dsp:txBody>
      <dsp:txXfrm>
        <a:off x="248726" y="27223"/>
        <a:ext cx="7732147" cy="500009"/>
      </dsp:txXfrm>
    </dsp:sp>
    <dsp:sp modelId="{B1A394AF-3644-4CE5-8BEB-C5468A0D25A8}">
      <dsp:nvSpPr>
        <dsp:cNvPr id="0" name=""/>
        <dsp:cNvSpPr/>
      </dsp:nvSpPr>
      <dsp:spPr>
        <a:xfrm>
          <a:off x="221677" y="581986"/>
          <a:ext cx="7786245" cy="55410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r" defTabSz="800100" rtl="1">
            <a:lnSpc>
              <a:spcPct val="90000"/>
            </a:lnSpc>
            <a:spcBef>
              <a:spcPct val="0"/>
            </a:spcBef>
            <a:spcAft>
              <a:spcPct val="35000"/>
            </a:spcAft>
          </a:pPr>
          <a:r>
            <a:rPr lang="ar-JO" sz="1800" kern="1200" dirty="0" smtClean="0">
              <a:solidFill>
                <a:srgbClr val="002060"/>
              </a:solidFill>
            </a:rPr>
            <a:t>- إنشاء مساحات آمنة للتعلم</a:t>
          </a:r>
          <a:endParaRPr lang="en-GB" sz="1800" kern="1200" dirty="0">
            <a:solidFill>
              <a:srgbClr val="002060"/>
            </a:solidFill>
          </a:endParaRPr>
        </a:p>
      </dsp:txBody>
      <dsp:txXfrm>
        <a:off x="248726" y="609035"/>
        <a:ext cx="7732147" cy="500009"/>
      </dsp:txXfrm>
    </dsp:sp>
    <dsp:sp modelId="{98D26167-C4A6-4538-9D01-71D23B66C806}">
      <dsp:nvSpPr>
        <dsp:cNvPr id="0" name=""/>
        <dsp:cNvSpPr/>
      </dsp:nvSpPr>
      <dsp:spPr>
        <a:xfrm>
          <a:off x="221677" y="1163799"/>
          <a:ext cx="7786245" cy="55410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r" defTabSz="800100" rtl="1">
            <a:lnSpc>
              <a:spcPct val="90000"/>
            </a:lnSpc>
            <a:spcBef>
              <a:spcPct val="0"/>
            </a:spcBef>
            <a:spcAft>
              <a:spcPct val="35000"/>
            </a:spcAft>
          </a:pPr>
          <a:r>
            <a:rPr lang="ar-JO" sz="1800" kern="1200" dirty="0" smtClean="0">
              <a:solidFill>
                <a:srgbClr val="002060"/>
              </a:solidFill>
            </a:rPr>
            <a:t>- المحاربة من أجل الإبقاء على التعليم مجانا </a:t>
          </a:r>
          <a:r>
            <a:rPr lang="ar-JO" sz="1800" kern="1200" dirty="0" err="1" smtClean="0">
              <a:solidFill>
                <a:srgbClr val="002060"/>
              </a:solidFill>
            </a:rPr>
            <a:t>وإلزاميا </a:t>
          </a:r>
          <a:r>
            <a:rPr lang="ar-JO" sz="1800" kern="1200" dirty="0" smtClean="0">
              <a:solidFill>
                <a:srgbClr val="002060"/>
              </a:solidFill>
            </a:rPr>
            <a:t>(أو استحداث ذلك</a:t>
          </a:r>
          <a:r>
            <a:rPr lang="ar-JO" sz="1800" kern="1200" dirty="0" err="1" smtClean="0">
              <a:solidFill>
                <a:srgbClr val="002060"/>
              </a:solidFill>
            </a:rPr>
            <a:t>)</a:t>
          </a:r>
          <a:endParaRPr lang="en-GB" sz="1800" kern="1200" dirty="0">
            <a:solidFill>
              <a:srgbClr val="002060"/>
            </a:solidFill>
          </a:endParaRPr>
        </a:p>
      </dsp:txBody>
      <dsp:txXfrm>
        <a:off x="248726" y="1190848"/>
        <a:ext cx="7732147" cy="500009"/>
      </dsp:txXfrm>
    </dsp:sp>
    <dsp:sp modelId="{3C2392C4-CDB7-4E02-AE7F-D18C353B2E01}">
      <dsp:nvSpPr>
        <dsp:cNvPr id="0" name=""/>
        <dsp:cNvSpPr/>
      </dsp:nvSpPr>
      <dsp:spPr>
        <a:xfrm>
          <a:off x="221677" y="1745612"/>
          <a:ext cx="7786245" cy="55410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r" defTabSz="800100" rtl="1">
            <a:lnSpc>
              <a:spcPct val="90000"/>
            </a:lnSpc>
            <a:spcBef>
              <a:spcPct val="0"/>
            </a:spcBef>
            <a:spcAft>
              <a:spcPct val="35000"/>
            </a:spcAft>
          </a:pPr>
          <a:r>
            <a:rPr lang="ar-JO" sz="1800" kern="1200" dirty="0" smtClean="0">
              <a:solidFill>
                <a:srgbClr val="002060"/>
              </a:solidFill>
            </a:rPr>
            <a:t>- إعطاء الأولوية لحماية وسلامة المتعلمين في المدارس</a:t>
          </a:r>
          <a:endParaRPr lang="en-GB" sz="1800" kern="1200" dirty="0">
            <a:solidFill>
              <a:srgbClr val="002060"/>
            </a:solidFill>
          </a:endParaRPr>
        </a:p>
      </dsp:txBody>
      <dsp:txXfrm>
        <a:off x="248726" y="1772661"/>
        <a:ext cx="7732147" cy="500009"/>
      </dsp:txXfrm>
    </dsp:sp>
    <dsp:sp modelId="{8698BB56-5387-418F-888B-FD184C6AF730}">
      <dsp:nvSpPr>
        <dsp:cNvPr id="0" name=""/>
        <dsp:cNvSpPr/>
      </dsp:nvSpPr>
      <dsp:spPr>
        <a:xfrm>
          <a:off x="221677" y="2327424"/>
          <a:ext cx="7786245" cy="55410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r" defTabSz="800100" rtl="1">
            <a:lnSpc>
              <a:spcPct val="90000"/>
            </a:lnSpc>
            <a:spcBef>
              <a:spcPct val="0"/>
            </a:spcBef>
            <a:spcAft>
              <a:spcPct val="35000"/>
            </a:spcAft>
          </a:pPr>
          <a:r>
            <a:rPr lang="ar-JO" sz="1800" kern="1200" dirty="0" smtClean="0">
              <a:solidFill>
                <a:srgbClr val="002060"/>
              </a:solidFill>
            </a:rPr>
            <a:t>- الدفع لتطوير القواعد القانونية والعسكرية التي تمنع الهجمات على التعليم</a:t>
          </a:r>
          <a:endParaRPr lang="en-GB" sz="1800" kern="1200" dirty="0">
            <a:solidFill>
              <a:srgbClr val="002060"/>
            </a:solidFill>
          </a:endParaRPr>
        </a:p>
      </dsp:txBody>
      <dsp:txXfrm>
        <a:off x="248726" y="2354473"/>
        <a:ext cx="7732147" cy="500009"/>
      </dsp:txXfrm>
    </dsp:sp>
    <dsp:sp modelId="{A6B3BC40-7F28-4CAC-8DC8-F0C2AC85D7D6}">
      <dsp:nvSpPr>
        <dsp:cNvPr id="0" name=""/>
        <dsp:cNvSpPr/>
      </dsp:nvSpPr>
      <dsp:spPr>
        <a:xfrm>
          <a:off x="221677" y="2909237"/>
          <a:ext cx="7778641" cy="6652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l" defTabSz="800100" rtl="0">
            <a:lnSpc>
              <a:spcPct val="90000"/>
            </a:lnSpc>
            <a:spcBef>
              <a:spcPct val="0"/>
            </a:spcBef>
            <a:spcAft>
              <a:spcPct val="35000"/>
            </a:spcAft>
          </a:pPr>
          <a:r>
            <a:rPr lang="en-GB" sz="1800" kern="1200" dirty="0" smtClean="0">
              <a:solidFill>
                <a:srgbClr val="002060"/>
              </a:solidFill>
            </a:rPr>
            <a:t>-</a:t>
          </a:r>
          <a:endParaRPr lang="ar-JO" sz="1800" kern="1200" dirty="0" smtClean="0">
            <a:solidFill>
              <a:srgbClr val="002060"/>
            </a:solidFill>
          </a:endParaRPr>
        </a:p>
        <a:p>
          <a:pPr lvl="0" algn="r" defTabSz="800100" rtl="1">
            <a:lnSpc>
              <a:spcPct val="90000"/>
            </a:lnSpc>
            <a:spcBef>
              <a:spcPct val="0"/>
            </a:spcBef>
            <a:spcAft>
              <a:spcPct val="35000"/>
            </a:spcAft>
          </a:pPr>
          <a:r>
            <a:rPr lang="ar-JO" sz="1800" kern="1200" dirty="0" smtClean="0">
              <a:solidFill>
                <a:srgbClr val="002060"/>
              </a:solidFill>
            </a:rPr>
            <a:t>- المساهمة في منع الإفلات من العقوبة عن طريق مساندة التحقيق في الجرائم أو مساعدة الأمم المتحدة في جمع الأدلة وإعداد التقارير حول الهجمات</a:t>
          </a:r>
          <a:endParaRPr lang="en-GB" sz="1800" kern="1200" dirty="0">
            <a:solidFill>
              <a:srgbClr val="002060"/>
            </a:solidFill>
          </a:endParaRPr>
        </a:p>
      </dsp:txBody>
      <dsp:txXfrm>
        <a:off x="254150" y="2941710"/>
        <a:ext cx="7713695" cy="600270"/>
      </dsp:txXfrm>
    </dsp:sp>
    <dsp:sp modelId="{F83985C6-074D-495D-AD21-B26079B05757}">
      <dsp:nvSpPr>
        <dsp:cNvPr id="0" name=""/>
        <dsp:cNvSpPr/>
      </dsp:nvSpPr>
      <dsp:spPr>
        <a:xfrm>
          <a:off x="221677" y="3602159"/>
          <a:ext cx="7786245" cy="55410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l" defTabSz="800100" rtl="0">
            <a:lnSpc>
              <a:spcPct val="90000"/>
            </a:lnSpc>
            <a:spcBef>
              <a:spcPct val="0"/>
            </a:spcBef>
            <a:spcAft>
              <a:spcPct val="35000"/>
            </a:spcAft>
          </a:pPr>
          <a:endParaRPr lang="ar-JO" sz="1800" kern="1200" dirty="0" smtClean="0">
            <a:solidFill>
              <a:srgbClr val="002060"/>
            </a:solidFill>
          </a:endParaRPr>
        </a:p>
        <a:p>
          <a:pPr lvl="0" algn="r" defTabSz="800100" rtl="1">
            <a:lnSpc>
              <a:spcPct val="90000"/>
            </a:lnSpc>
            <a:spcBef>
              <a:spcPct val="0"/>
            </a:spcBef>
            <a:spcAft>
              <a:spcPct val="35000"/>
            </a:spcAft>
          </a:pPr>
          <a:r>
            <a:rPr lang="ar-JO" sz="1800" kern="1200" dirty="0" smtClean="0">
              <a:solidFill>
                <a:srgbClr val="002060"/>
              </a:solidFill>
            </a:rPr>
            <a:t>- تعزيز الحوار من أجل التخفيف من النزاع وبناء السلام</a:t>
          </a:r>
          <a:endParaRPr lang="en-GB" sz="1800" kern="1200" dirty="0">
            <a:solidFill>
              <a:srgbClr val="002060"/>
            </a:solidFill>
          </a:endParaRPr>
        </a:p>
      </dsp:txBody>
      <dsp:txXfrm>
        <a:off x="248726" y="3629208"/>
        <a:ext cx="7732147" cy="500009"/>
      </dsp:txXfrm>
    </dsp:sp>
    <dsp:sp modelId="{2851239A-AE95-4DFD-BC4D-01433F1C1747}">
      <dsp:nvSpPr>
        <dsp:cNvPr id="0" name=""/>
        <dsp:cNvSpPr/>
      </dsp:nvSpPr>
      <dsp:spPr>
        <a:xfrm>
          <a:off x="221677" y="4183972"/>
          <a:ext cx="7786245" cy="55410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r" defTabSz="800100" rtl="1">
            <a:lnSpc>
              <a:spcPct val="90000"/>
            </a:lnSpc>
            <a:spcBef>
              <a:spcPct val="0"/>
            </a:spcBef>
            <a:spcAft>
              <a:spcPct val="35000"/>
            </a:spcAft>
          </a:pPr>
          <a:r>
            <a:rPr lang="ar-JO" sz="1800" kern="1200" dirty="0" smtClean="0">
              <a:solidFill>
                <a:srgbClr val="002060"/>
              </a:solidFill>
            </a:rPr>
            <a:t>- بناء قدرات المؤسسات والمدافعين المحليين عن حقوق الإنسان والقضاء</a:t>
          </a:r>
          <a:endParaRPr lang="en-GB" sz="1800" kern="1200" dirty="0">
            <a:solidFill>
              <a:srgbClr val="002060"/>
            </a:solidFill>
          </a:endParaRPr>
        </a:p>
      </dsp:txBody>
      <dsp:txXfrm>
        <a:off x="248726" y="4211021"/>
        <a:ext cx="7732147" cy="50000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4041EA-D4BD-4A06-93EA-4C7619C8C639}">
      <dsp:nvSpPr>
        <dsp:cNvPr id="0" name=""/>
        <dsp:cNvSpPr/>
      </dsp:nvSpPr>
      <dsp:spPr>
        <a:xfrm>
          <a:off x="4136" y="2852"/>
          <a:ext cx="8470708" cy="912376"/>
        </a:xfrm>
        <a:prstGeom prst="roundRect">
          <a:avLst/>
        </a:prstGeom>
        <a:solidFill>
          <a:srgbClr val="FF0000">
            <a:alpha val="41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rtl="1">
            <a:lnSpc>
              <a:spcPct val="90000"/>
            </a:lnSpc>
            <a:spcBef>
              <a:spcPct val="0"/>
            </a:spcBef>
            <a:spcAft>
              <a:spcPct val="35000"/>
            </a:spcAft>
          </a:pPr>
          <a:r>
            <a:rPr lang="ar-JO" sz="2700" kern="1200" dirty="0" smtClean="0">
              <a:solidFill>
                <a:srgbClr val="002060"/>
              </a:solidFill>
            </a:rPr>
            <a:t>قد يبدو ما تقوم </a:t>
          </a:r>
          <a:r>
            <a:rPr lang="ar-JO" sz="2700" kern="1200" dirty="0" err="1" smtClean="0">
              <a:solidFill>
                <a:srgbClr val="002060"/>
              </a:solidFill>
            </a:rPr>
            <a:t>به</a:t>
          </a:r>
          <a:r>
            <a:rPr lang="ar-JO" sz="2700" kern="1200" dirty="0" smtClean="0">
              <a:solidFill>
                <a:srgbClr val="002060"/>
              </a:solidFill>
            </a:rPr>
            <a:t> غير مهم إلى حد كبير، ولكن من المهم جدا أن تقوم </a:t>
          </a:r>
          <a:r>
            <a:rPr lang="ar-JO" sz="2700" kern="1200" dirty="0" err="1" smtClean="0">
              <a:solidFill>
                <a:srgbClr val="002060"/>
              </a:solidFill>
            </a:rPr>
            <a:t>به</a:t>
          </a:r>
          <a:r>
            <a:rPr lang="ar-JO" sz="2700" kern="1200" dirty="0" smtClean="0">
              <a:solidFill>
                <a:srgbClr val="002060"/>
              </a:solidFill>
            </a:rPr>
            <a:t> بأي </a:t>
          </a:r>
          <a:r>
            <a:rPr lang="ar-JO" sz="2700" kern="1200" dirty="0" err="1" smtClean="0">
              <a:solidFill>
                <a:srgbClr val="002060"/>
              </a:solidFill>
            </a:rPr>
            <a:t>حال </a:t>
          </a:r>
          <a:r>
            <a:rPr lang="ar-JO" sz="2700" kern="1200" dirty="0" smtClean="0">
              <a:solidFill>
                <a:srgbClr val="002060"/>
              </a:solidFill>
            </a:rPr>
            <a:t>(غاندي</a:t>
          </a:r>
          <a:r>
            <a:rPr lang="ar-JO" sz="2700" kern="1200" dirty="0" err="1" smtClean="0">
              <a:solidFill>
                <a:srgbClr val="002060"/>
              </a:solidFill>
            </a:rPr>
            <a:t>)</a:t>
          </a:r>
          <a:endParaRPr lang="ar-JO" sz="2700" kern="1200" dirty="0" smtClean="0">
            <a:solidFill>
              <a:srgbClr val="002060"/>
            </a:solidFill>
          </a:endParaRPr>
        </a:p>
      </dsp:txBody>
      <dsp:txXfrm>
        <a:off x="48675" y="47391"/>
        <a:ext cx="8381630" cy="823298"/>
      </dsp:txXfrm>
    </dsp:sp>
    <dsp:sp modelId="{CE81DBAC-04C9-43A9-9067-3C9E321F8592}">
      <dsp:nvSpPr>
        <dsp:cNvPr id="0" name=""/>
        <dsp:cNvSpPr/>
      </dsp:nvSpPr>
      <dsp:spPr>
        <a:xfrm>
          <a:off x="8273" y="931964"/>
          <a:ext cx="8470708" cy="6052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r" defTabSz="622300" rtl="1">
            <a:lnSpc>
              <a:spcPct val="90000"/>
            </a:lnSpc>
            <a:spcBef>
              <a:spcPct val="0"/>
            </a:spcBef>
            <a:spcAft>
              <a:spcPct val="35000"/>
            </a:spcAft>
          </a:pPr>
          <a:r>
            <a:rPr lang="ar-JO" sz="1400" kern="1200" dirty="0" smtClean="0">
              <a:solidFill>
                <a:srgbClr val="002060"/>
              </a:solidFill>
            </a:rPr>
            <a:t>لا تتسبب بالأذى لأحد!</a:t>
          </a:r>
        </a:p>
        <a:p>
          <a:pPr lvl="0" algn="r" defTabSz="622300" rtl="1">
            <a:lnSpc>
              <a:spcPct val="90000"/>
            </a:lnSpc>
            <a:spcBef>
              <a:spcPct val="0"/>
            </a:spcBef>
            <a:spcAft>
              <a:spcPct val="35000"/>
            </a:spcAft>
          </a:pPr>
          <a:r>
            <a:rPr lang="ar-JO" sz="1400" kern="1200" dirty="0" smtClean="0">
              <a:solidFill>
                <a:srgbClr val="002060"/>
              </a:solidFill>
            </a:rPr>
            <a:t>يمكن للإطلاع على حقوق الإنسان أن يساعد في ضمان أن لا تتسبب أي أعمال أو شراكات في مضاعفة الانتهاكات</a:t>
          </a:r>
          <a:endParaRPr lang="en-GB" sz="1400" kern="1200" dirty="0">
            <a:solidFill>
              <a:srgbClr val="002060"/>
            </a:solidFill>
          </a:endParaRPr>
        </a:p>
      </dsp:txBody>
      <dsp:txXfrm>
        <a:off x="37820" y="961511"/>
        <a:ext cx="8411614" cy="546183"/>
      </dsp:txXfrm>
    </dsp:sp>
    <dsp:sp modelId="{8EC48910-830B-46DC-B258-B7C4556BCBA4}">
      <dsp:nvSpPr>
        <dsp:cNvPr id="0" name=""/>
        <dsp:cNvSpPr/>
      </dsp:nvSpPr>
      <dsp:spPr>
        <a:xfrm>
          <a:off x="4136" y="1567505"/>
          <a:ext cx="8470708" cy="6052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r" defTabSz="622300" rtl="1">
            <a:lnSpc>
              <a:spcPct val="90000"/>
            </a:lnSpc>
            <a:spcBef>
              <a:spcPct val="0"/>
            </a:spcBef>
            <a:spcAft>
              <a:spcPct val="35000"/>
            </a:spcAft>
          </a:pPr>
          <a:r>
            <a:rPr lang="ar-JO" sz="1400" kern="1200" dirty="0" smtClean="0">
              <a:solidFill>
                <a:srgbClr val="002060"/>
              </a:solidFill>
            </a:rPr>
            <a:t>يجب أن تعطي الأولوية دائما للمجموعات </a:t>
          </a:r>
          <a:r>
            <a:rPr lang="ar-JO" sz="1400" kern="1200" dirty="0" err="1" smtClean="0">
              <a:solidFill>
                <a:srgbClr val="002060"/>
              </a:solidFill>
            </a:rPr>
            <a:t>المهمشة</a:t>
          </a:r>
          <a:r>
            <a:rPr lang="ar-JO" sz="1400" kern="1200" dirty="0" smtClean="0">
              <a:solidFill>
                <a:srgbClr val="002060"/>
              </a:solidFill>
            </a:rPr>
            <a:t> أو الأكثر تأثرا</a:t>
          </a:r>
          <a:endParaRPr lang="en-GB" sz="1400" kern="1200" dirty="0">
            <a:solidFill>
              <a:srgbClr val="002060"/>
            </a:solidFill>
          </a:endParaRPr>
        </a:p>
      </dsp:txBody>
      <dsp:txXfrm>
        <a:off x="33683" y="1597052"/>
        <a:ext cx="8411614" cy="546183"/>
      </dsp:txXfrm>
    </dsp:sp>
    <dsp:sp modelId="{A5B714CB-1D36-43FB-98CB-F8992ED7CFD5}">
      <dsp:nvSpPr>
        <dsp:cNvPr id="0" name=""/>
        <dsp:cNvSpPr/>
      </dsp:nvSpPr>
      <dsp:spPr>
        <a:xfrm>
          <a:off x="4136" y="2203046"/>
          <a:ext cx="8470708" cy="6052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r" defTabSz="622300" rtl="1">
            <a:lnSpc>
              <a:spcPct val="90000"/>
            </a:lnSpc>
            <a:spcBef>
              <a:spcPct val="0"/>
            </a:spcBef>
            <a:spcAft>
              <a:spcPct val="35000"/>
            </a:spcAft>
          </a:pPr>
          <a:r>
            <a:rPr lang="ar-JO" sz="1400" kern="1200" dirty="0" smtClean="0">
              <a:solidFill>
                <a:srgbClr val="002060"/>
              </a:solidFill>
            </a:rPr>
            <a:t>حدد من هي الجهات الفاعلة </a:t>
          </a:r>
          <a:r>
            <a:rPr lang="ar-JO" sz="1400" kern="1200" dirty="0" err="1" smtClean="0">
              <a:solidFill>
                <a:srgbClr val="002060"/>
              </a:solidFill>
            </a:rPr>
            <a:t>المحلية </a:t>
          </a:r>
          <a:r>
            <a:rPr lang="ar-JO" sz="1400" kern="1200" dirty="0" smtClean="0">
              <a:solidFill>
                <a:srgbClr val="002060"/>
              </a:solidFill>
            </a:rPr>
            <a:t>(معهد حقوق الإنسان) أو </a:t>
          </a:r>
          <a:r>
            <a:rPr lang="ar-JO" sz="1400" kern="1200" dirty="0" err="1" smtClean="0">
              <a:solidFill>
                <a:srgbClr val="002060"/>
              </a:solidFill>
            </a:rPr>
            <a:t>الدولية </a:t>
          </a:r>
          <a:r>
            <a:rPr lang="ar-JO" sz="1400" kern="1200" dirty="0" smtClean="0">
              <a:solidFill>
                <a:srgbClr val="002060"/>
              </a:solidFill>
            </a:rPr>
            <a:t>(مؤسسة العفو الدولية، أو </a:t>
          </a:r>
          <a:r>
            <a:rPr lang="ar-JO" sz="1400" kern="1200" dirty="0" err="1" smtClean="0">
              <a:solidFill>
                <a:srgbClr val="002060"/>
              </a:solidFill>
            </a:rPr>
            <a:t>هيومان</a:t>
          </a:r>
          <a:r>
            <a:rPr lang="ar-JO" sz="1400" kern="1200" dirty="0" smtClean="0">
              <a:solidFill>
                <a:srgbClr val="002060"/>
              </a:solidFill>
            </a:rPr>
            <a:t> </a:t>
          </a:r>
          <a:r>
            <a:rPr lang="ar-JO" sz="1400" kern="1200" dirty="0" err="1" smtClean="0">
              <a:solidFill>
                <a:srgbClr val="002060"/>
              </a:solidFill>
            </a:rPr>
            <a:t>رايتس</a:t>
          </a:r>
          <a:r>
            <a:rPr lang="ar-JO" sz="1400" kern="1200" dirty="0" smtClean="0">
              <a:solidFill>
                <a:srgbClr val="002060"/>
              </a:solidFill>
            </a:rPr>
            <a:t> </a:t>
          </a:r>
          <a:r>
            <a:rPr lang="ar-JO" sz="1400" kern="1200" dirty="0" err="1" smtClean="0">
              <a:solidFill>
                <a:srgbClr val="002060"/>
              </a:solidFill>
            </a:rPr>
            <a:t>واتش)</a:t>
          </a:r>
          <a:endParaRPr lang="ar-JO" sz="1400" kern="1200" dirty="0" smtClean="0">
            <a:solidFill>
              <a:srgbClr val="002060"/>
            </a:solidFill>
          </a:endParaRPr>
        </a:p>
        <a:p>
          <a:pPr lvl="0" algn="r" defTabSz="622300" rtl="1">
            <a:lnSpc>
              <a:spcPct val="90000"/>
            </a:lnSpc>
            <a:spcBef>
              <a:spcPct val="0"/>
            </a:spcBef>
            <a:spcAft>
              <a:spcPct val="35000"/>
            </a:spcAft>
          </a:pPr>
          <a:r>
            <a:rPr lang="ar-JO" sz="1400" kern="1200" dirty="0" smtClean="0">
              <a:solidFill>
                <a:srgbClr val="002060"/>
              </a:solidFill>
            </a:rPr>
            <a:t>تواصل معهم، وتعلم من خبرتهم القانونية والمحلية، تشارك معهم في البيانات حيث تجد ذلك مناسبا  </a:t>
          </a:r>
          <a:endParaRPr lang="en-GB" sz="1400" kern="1200" dirty="0">
            <a:solidFill>
              <a:srgbClr val="002060"/>
            </a:solidFill>
          </a:endParaRPr>
        </a:p>
      </dsp:txBody>
      <dsp:txXfrm>
        <a:off x="33683" y="2232593"/>
        <a:ext cx="8411614" cy="546183"/>
      </dsp:txXfrm>
    </dsp:sp>
    <dsp:sp modelId="{69D77546-8863-4AD9-A875-89B43CAE46FD}">
      <dsp:nvSpPr>
        <dsp:cNvPr id="0" name=""/>
        <dsp:cNvSpPr/>
      </dsp:nvSpPr>
      <dsp:spPr>
        <a:xfrm>
          <a:off x="4136" y="2838587"/>
          <a:ext cx="8470708" cy="6052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r" defTabSz="622300" rtl="1">
            <a:lnSpc>
              <a:spcPct val="90000"/>
            </a:lnSpc>
            <a:spcBef>
              <a:spcPct val="0"/>
            </a:spcBef>
            <a:spcAft>
              <a:spcPct val="35000"/>
            </a:spcAft>
          </a:pPr>
          <a:r>
            <a:rPr lang="ar-JO" sz="1400" kern="1200" dirty="0" smtClean="0">
              <a:solidFill>
                <a:srgbClr val="002060"/>
              </a:solidFill>
            </a:rPr>
            <a:t>حدد من هي الجهات </a:t>
          </a:r>
          <a:r>
            <a:rPr lang="ar-JO" sz="1400" kern="1200" dirty="0" err="1" smtClean="0">
              <a:solidFill>
                <a:srgbClr val="002060"/>
              </a:solidFill>
            </a:rPr>
            <a:t>المسؤولة</a:t>
          </a:r>
          <a:r>
            <a:rPr lang="ar-JO" sz="1400" kern="1200" dirty="0" smtClean="0">
              <a:solidFill>
                <a:srgbClr val="002060"/>
              </a:solidFill>
            </a:rPr>
            <a:t> في الأمم المتحدة أو اللجان الدولية للصليب الأحمر عن المتابعة وإعداد التقارير حول حقوق الإنسان.</a:t>
          </a:r>
        </a:p>
        <a:p>
          <a:pPr lvl="0" algn="r" defTabSz="622300" rtl="1">
            <a:lnSpc>
              <a:spcPct val="90000"/>
            </a:lnSpc>
            <a:spcBef>
              <a:spcPct val="0"/>
            </a:spcBef>
            <a:spcAft>
              <a:spcPct val="35000"/>
            </a:spcAft>
          </a:pPr>
          <a:r>
            <a:rPr lang="ar-JO" sz="1400" kern="1200" dirty="0" smtClean="0">
              <a:solidFill>
                <a:srgbClr val="002060"/>
              </a:solidFill>
            </a:rPr>
            <a:t>إنشاء العلاقات والدعوة للاجتماعات/ وحضورها، دعم العمل، التشارك مع الآخرين بتقييمك وبالبيانات</a:t>
          </a:r>
          <a:endParaRPr lang="en-GB" sz="1400" kern="1200" dirty="0">
            <a:solidFill>
              <a:srgbClr val="002060"/>
            </a:solidFill>
          </a:endParaRPr>
        </a:p>
      </dsp:txBody>
      <dsp:txXfrm>
        <a:off x="33683" y="2868134"/>
        <a:ext cx="8411614" cy="546183"/>
      </dsp:txXfrm>
    </dsp:sp>
    <dsp:sp modelId="{66AC07AC-8A85-4D66-BB23-18E8D97914E3}">
      <dsp:nvSpPr>
        <dsp:cNvPr id="0" name=""/>
        <dsp:cNvSpPr/>
      </dsp:nvSpPr>
      <dsp:spPr>
        <a:xfrm>
          <a:off x="4136" y="3474128"/>
          <a:ext cx="8470708" cy="6052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r" defTabSz="622300" rtl="1">
            <a:lnSpc>
              <a:spcPct val="90000"/>
            </a:lnSpc>
            <a:spcBef>
              <a:spcPct val="0"/>
            </a:spcBef>
            <a:spcAft>
              <a:spcPct val="35000"/>
            </a:spcAft>
          </a:pPr>
          <a:r>
            <a:rPr lang="ar-JO" sz="1400" kern="1200" dirty="0" smtClean="0">
              <a:solidFill>
                <a:srgbClr val="002060"/>
              </a:solidFill>
            </a:rPr>
            <a:t>للحماية: العمل مع مجموعة التعليم والمكلفين بالتبليغ عن الانتهاكات بحسب آلية المتابعة والتبليغ بشأن الأطفال الخاصة بالأمم المتحدة</a:t>
          </a:r>
          <a:endParaRPr lang="en-GB" sz="1400" kern="1200" dirty="0">
            <a:solidFill>
              <a:srgbClr val="002060"/>
            </a:solidFill>
          </a:endParaRPr>
        </a:p>
      </dsp:txBody>
      <dsp:txXfrm>
        <a:off x="33683" y="3503675"/>
        <a:ext cx="8411614" cy="546183"/>
      </dsp:txXfrm>
    </dsp:sp>
    <dsp:sp modelId="{D32C7E38-595C-492C-A13A-5B1E57E5A127}">
      <dsp:nvSpPr>
        <dsp:cNvPr id="0" name=""/>
        <dsp:cNvSpPr/>
      </dsp:nvSpPr>
      <dsp:spPr>
        <a:xfrm>
          <a:off x="4136" y="4109669"/>
          <a:ext cx="8470708" cy="6052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r" defTabSz="622300" rtl="1">
            <a:lnSpc>
              <a:spcPct val="90000"/>
            </a:lnSpc>
            <a:spcBef>
              <a:spcPct val="0"/>
            </a:spcBef>
            <a:spcAft>
              <a:spcPct val="35000"/>
            </a:spcAft>
          </a:pPr>
          <a:r>
            <a:rPr lang="ar-JO" sz="1400" kern="1200" dirty="0" smtClean="0">
              <a:solidFill>
                <a:srgbClr val="002060"/>
              </a:solidFill>
            </a:rPr>
            <a:t>لغايات الحد من خطر الكوارث: العمل مع منظمات حقوق الإنسان لتقديم نشاطات بناء القدرات بشكل جماعي حول الحق في التعليم للقضاء والوزارات والشركاء المحليين والدوليين، وتكييف هذه النشاطات بحسب السياق المحلي</a:t>
          </a:r>
          <a:endParaRPr lang="en-GB" sz="1400" kern="1200" dirty="0">
            <a:solidFill>
              <a:srgbClr val="002060"/>
            </a:solidFill>
          </a:endParaRPr>
        </a:p>
      </dsp:txBody>
      <dsp:txXfrm>
        <a:off x="33683" y="4139216"/>
        <a:ext cx="8411614" cy="5461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A6BC1C-D384-4FD8-A14F-20E8B1A1B7FF}">
      <dsp:nvSpPr>
        <dsp:cNvPr id="0" name=""/>
        <dsp:cNvSpPr/>
      </dsp:nvSpPr>
      <dsp:spPr>
        <a:xfrm>
          <a:off x="-98643" y="0"/>
          <a:ext cx="8566587" cy="419646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r" defTabSz="1466850" rtl="1">
            <a:lnSpc>
              <a:spcPct val="90000"/>
            </a:lnSpc>
            <a:spcBef>
              <a:spcPct val="0"/>
            </a:spcBef>
            <a:spcAft>
              <a:spcPct val="35000"/>
            </a:spcAft>
          </a:pPr>
          <a:r>
            <a:rPr lang="ar-JO" sz="3300" b="0" kern="1200" dirty="0" smtClean="0">
              <a:solidFill>
                <a:srgbClr val="002060"/>
              </a:solidFill>
            </a:rPr>
            <a:t> - ما سبب وجود حقوق </a:t>
          </a:r>
          <a:r>
            <a:rPr lang="ar-JO" sz="3300" b="0" kern="1200" dirty="0" err="1" smtClean="0">
              <a:solidFill>
                <a:srgbClr val="002060"/>
              </a:solidFill>
            </a:rPr>
            <a:t>الإنسان؟</a:t>
          </a:r>
          <a:endParaRPr lang="ar-JO" sz="3300" b="0" kern="1200" dirty="0" smtClean="0">
            <a:solidFill>
              <a:srgbClr val="002060"/>
            </a:solidFill>
          </a:endParaRPr>
        </a:p>
        <a:p>
          <a:pPr lvl="0" algn="r" defTabSz="1466850" rtl="1">
            <a:lnSpc>
              <a:spcPct val="90000"/>
            </a:lnSpc>
            <a:spcBef>
              <a:spcPct val="0"/>
            </a:spcBef>
            <a:spcAft>
              <a:spcPct val="35000"/>
            </a:spcAft>
          </a:pPr>
          <a:r>
            <a:rPr lang="ar-JO" sz="3300" b="0" kern="1200" dirty="0" smtClean="0">
              <a:solidFill>
                <a:srgbClr val="002060"/>
              </a:solidFill>
            </a:rPr>
            <a:t>- ما هو مصدر حقوق </a:t>
          </a:r>
          <a:r>
            <a:rPr lang="ar-JO" sz="3300" b="0" kern="1200" dirty="0" err="1" smtClean="0">
              <a:solidFill>
                <a:srgbClr val="002060"/>
              </a:solidFill>
            </a:rPr>
            <a:t>الإنسان؟</a:t>
          </a:r>
          <a:endParaRPr lang="ar-JO" sz="3300" b="0" kern="1200" dirty="0" smtClean="0">
            <a:solidFill>
              <a:srgbClr val="002060"/>
            </a:solidFill>
          </a:endParaRPr>
        </a:p>
        <a:p>
          <a:pPr lvl="0" algn="r" defTabSz="1466850" rtl="1">
            <a:lnSpc>
              <a:spcPct val="90000"/>
            </a:lnSpc>
            <a:spcBef>
              <a:spcPct val="0"/>
            </a:spcBef>
            <a:spcAft>
              <a:spcPct val="35000"/>
            </a:spcAft>
          </a:pPr>
          <a:r>
            <a:rPr lang="ar-JO" sz="3300" b="0" kern="1200" dirty="0" smtClean="0">
              <a:solidFill>
                <a:srgbClr val="002060"/>
              </a:solidFill>
            </a:rPr>
            <a:t>- ما هي </a:t>
          </a:r>
          <a:r>
            <a:rPr lang="ar-JO" sz="3300" b="0" kern="1200" dirty="0" err="1" smtClean="0">
              <a:solidFill>
                <a:srgbClr val="002060"/>
              </a:solidFill>
            </a:rPr>
            <a:t>أهميتها؟</a:t>
          </a:r>
          <a:endParaRPr lang="ar-JO" sz="3300" b="0" kern="1200" dirty="0" smtClean="0">
            <a:solidFill>
              <a:srgbClr val="002060"/>
            </a:solidFill>
          </a:endParaRPr>
        </a:p>
        <a:p>
          <a:pPr lvl="0" algn="r" defTabSz="1466850" rtl="1">
            <a:lnSpc>
              <a:spcPct val="90000"/>
            </a:lnSpc>
            <a:spcBef>
              <a:spcPct val="0"/>
            </a:spcBef>
            <a:spcAft>
              <a:spcPct val="35000"/>
            </a:spcAft>
          </a:pPr>
          <a:r>
            <a:rPr lang="ar-JO" sz="3300" b="0" kern="1200" dirty="0" smtClean="0">
              <a:solidFill>
                <a:srgbClr val="002060"/>
              </a:solidFill>
            </a:rPr>
            <a:t>- متى تطبق حقوق </a:t>
          </a:r>
          <a:r>
            <a:rPr lang="ar-JO" sz="3300" b="0" kern="1200" dirty="0" err="1" smtClean="0">
              <a:solidFill>
                <a:srgbClr val="002060"/>
              </a:solidFill>
            </a:rPr>
            <a:t>الإنسان؟</a:t>
          </a:r>
          <a:endParaRPr lang="ar-JO" sz="3300" b="0" kern="1200" dirty="0" smtClean="0">
            <a:solidFill>
              <a:srgbClr val="002060"/>
            </a:solidFill>
          </a:endParaRPr>
        </a:p>
        <a:p>
          <a:pPr lvl="0" algn="r" defTabSz="1466850" rtl="1">
            <a:lnSpc>
              <a:spcPct val="90000"/>
            </a:lnSpc>
            <a:spcBef>
              <a:spcPct val="0"/>
            </a:spcBef>
            <a:spcAft>
              <a:spcPct val="35000"/>
            </a:spcAft>
          </a:pPr>
          <a:r>
            <a:rPr lang="ar-JO" sz="3300" b="0" kern="1200" dirty="0" smtClean="0">
              <a:solidFill>
                <a:srgbClr val="002060"/>
              </a:solidFill>
            </a:rPr>
            <a:t>- من هي الجهة </a:t>
          </a:r>
          <a:r>
            <a:rPr lang="ar-JO" sz="3300" b="0" kern="1200" dirty="0" err="1" smtClean="0">
              <a:solidFill>
                <a:srgbClr val="002060"/>
              </a:solidFill>
            </a:rPr>
            <a:t>المسؤولة</a:t>
          </a:r>
          <a:r>
            <a:rPr lang="ar-JO" sz="3300" b="0" kern="1200" dirty="0" smtClean="0">
              <a:solidFill>
                <a:srgbClr val="002060"/>
              </a:solidFill>
            </a:rPr>
            <a:t> عن حقوق </a:t>
          </a:r>
          <a:r>
            <a:rPr lang="ar-JO" sz="3300" b="0" kern="1200" dirty="0" err="1" smtClean="0">
              <a:solidFill>
                <a:srgbClr val="002060"/>
              </a:solidFill>
            </a:rPr>
            <a:t>الإنسان؟</a:t>
          </a:r>
          <a:endParaRPr lang="ar-JO" sz="3300" b="0" kern="1200" dirty="0" smtClean="0">
            <a:solidFill>
              <a:srgbClr val="002060"/>
            </a:solidFill>
          </a:endParaRPr>
        </a:p>
      </dsp:txBody>
      <dsp:txXfrm>
        <a:off x="1155905" y="614559"/>
        <a:ext cx="6057491" cy="296735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41EFD1-B3CF-4C3A-96BF-05FF23546BFB}">
      <dsp:nvSpPr>
        <dsp:cNvPr id="0" name=""/>
        <dsp:cNvSpPr/>
      </dsp:nvSpPr>
      <dsp:spPr>
        <a:xfrm>
          <a:off x="108389" y="2364"/>
          <a:ext cx="8287457" cy="654912"/>
        </a:xfrm>
        <a:prstGeom prst="roundRect">
          <a:avLst/>
        </a:prstGeom>
        <a:solidFill>
          <a:srgbClr val="FF0000">
            <a:alpha val="35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1">
            <a:lnSpc>
              <a:spcPct val="90000"/>
            </a:lnSpc>
            <a:spcBef>
              <a:spcPct val="0"/>
            </a:spcBef>
            <a:spcAft>
              <a:spcPct val="35000"/>
            </a:spcAft>
          </a:pPr>
          <a:r>
            <a:rPr lang="ar-JO" sz="1600" b="1" kern="1200" dirty="0" smtClean="0">
              <a:solidFill>
                <a:srgbClr val="002060"/>
              </a:solidFill>
            </a:rPr>
            <a:t>نحن نحاول مع شركائنا تأمين الحق في التعليم الجيد المجاني</a:t>
          </a:r>
        </a:p>
        <a:p>
          <a:pPr lvl="0" algn="ctr" defTabSz="711200" rtl="1">
            <a:lnSpc>
              <a:spcPct val="90000"/>
            </a:lnSpc>
            <a:spcBef>
              <a:spcPct val="0"/>
            </a:spcBef>
            <a:spcAft>
              <a:spcPct val="35000"/>
            </a:spcAft>
          </a:pPr>
          <a:r>
            <a:rPr lang="ar-JO" sz="1600" b="1" kern="1200" dirty="0" smtClean="0">
              <a:solidFill>
                <a:srgbClr val="002060"/>
              </a:solidFill>
            </a:rPr>
            <a:t>- ولذا فنحن جميعنا ناشطون في مجال حقوق الإنسان </a:t>
          </a:r>
        </a:p>
      </dsp:txBody>
      <dsp:txXfrm>
        <a:off x="140359" y="34334"/>
        <a:ext cx="8223517" cy="590972"/>
      </dsp:txXfrm>
    </dsp:sp>
    <dsp:sp modelId="{CA4623D0-DEB8-4610-B35D-79B26AAD5138}">
      <dsp:nvSpPr>
        <dsp:cNvPr id="0" name=""/>
        <dsp:cNvSpPr/>
      </dsp:nvSpPr>
      <dsp:spPr>
        <a:xfrm>
          <a:off x="108389" y="690022"/>
          <a:ext cx="8287457" cy="6549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r" defTabSz="711200" rtl="1">
            <a:lnSpc>
              <a:spcPct val="90000"/>
            </a:lnSpc>
            <a:spcBef>
              <a:spcPct val="0"/>
            </a:spcBef>
            <a:spcAft>
              <a:spcPct val="35000"/>
            </a:spcAft>
          </a:pPr>
          <a:r>
            <a:rPr lang="ar-JO" sz="1600" kern="1200" dirty="0" smtClean="0">
              <a:solidFill>
                <a:srgbClr val="002060"/>
              </a:solidFill>
            </a:rPr>
            <a:t>ولكن بعض الحالات تتطلب المزيد من الحذر:</a:t>
          </a:r>
          <a:endParaRPr lang="en-GB" sz="1600" kern="1200" dirty="0">
            <a:solidFill>
              <a:srgbClr val="002060"/>
            </a:solidFill>
          </a:endParaRPr>
        </a:p>
      </dsp:txBody>
      <dsp:txXfrm>
        <a:off x="140359" y="721992"/>
        <a:ext cx="8223517" cy="590972"/>
      </dsp:txXfrm>
    </dsp:sp>
    <dsp:sp modelId="{0F1AAA59-D16F-4291-A71F-9E0EF02779CD}">
      <dsp:nvSpPr>
        <dsp:cNvPr id="0" name=""/>
        <dsp:cNvSpPr/>
      </dsp:nvSpPr>
      <dsp:spPr>
        <a:xfrm>
          <a:off x="108389" y="1377680"/>
          <a:ext cx="8287457" cy="6549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r" defTabSz="711200" rtl="1">
            <a:lnSpc>
              <a:spcPct val="90000"/>
            </a:lnSpc>
            <a:spcBef>
              <a:spcPct val="0"/>
            </a:spcBef>
            <a:spcAft>
              <a:spcPct val="35000"/>
            </a:spcAft>
          </a:pPr>
          <a:r>
            <a:rPr lang="ar-JO" sz="1600" kern="1200" dirty="0" smtClean="0">
              <a:solidFill>
                <a:srgbClr val="002060"/>
              </a:solidFill>
            </a:rPr>
            <a:t>- قم باستشارة الممثل الإقليمي للأمم المتحدة/ الأمن قبل وبعد العمل، أجري تحليلا للمخاطر، الإيجابيات والسلبيات</a:t>
          </a:r>
          <a:endParaRPr lang="en-GB" sz="1600" kern="1200" dirty="0">
            <a:solidFill>
              <a:srgbClr val="002060"/>
            </a:solidFill>
          </a:endParaRPr>
        </a:p>
      </dsp:txBody>
      <dsp:txXfrm>
        <a:off x="140359" y="1409650"/>
        <a:ext cx="8223517" cy="590972"/>
      </dsp:txXfrm>
    </dsp:sp>
    <dsp:sp modelId="{DD0C1A25-84F1-4595-8179-1CED12BB9F39}">
      <dsp:nvSpPr>
        <dsp:cNvPr id="0" name=""/>
        <dsp:cNvSpPr/>
      </dsp:nvSpPr>
      <dsp:spPr>
        <a:xfrm>
          <a:off x="108389" y="2065337"/>
          <a:ext cx="8279363" cy="67670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r" defTabSz="711200" rtl="1">
            <a:lnSpc>
              <a:spcPct val="90000"/>
            </a:lnSpc>
            <a:spcBef>
              <a:spcPct val="0"/>
            </a:spcBef>
            <a:spcAft>
              <a:spcPct val="35000"/>
            </a:spcAft>
          </a:pPr>
          <a:r>
            <a:rPr lang="ar-JO" sz="1600" i="0" kern="1200" dirty="0" err="1" smtClean="0">
              <a:solidFill>
                <a:srgbClr val="002060"/>
              </a:solidFill>
            </a:rPr>
            <a:t>- </a:t>
          </a:r>
          <a:r>
            <a:rPr lang="ar-JO" sz="1600" i="0" kern="1200" dirty="0" smtClean="0">
              <a:solidFill>
                <a:srgbClr val="002060"/>
              </a:solidFill>
            </a:rPr>
            <a:t>’الجهات </a:t>
          </a:r>
          <a:r>
            <a:rPr lang="ar-JO" sz="1600" i="0" kern="1200" dirty="0" err="1" smtClean="0">
              <a:solidFill>
                <a:srgbClr val="002060"/>
              </a:solidFill>
            </a:rPr>
            <a:t>المسؤولة</a:t>
          </a:r>
          <a:r>
            <a:rPr lang="ar-JO" sz="1600" i="0" kern="1200" dirty="0" smtClean="0">
              <a:solidFill>
                <a:srgbClr val="002060"/>
              </a:solidFill>
            </a:rPr>
            <a:t>‘ هو المصطلح الصحيح، والجهات المانحة تشجع استخدام هذا المصطلح، ولكن قد يكون من المناسب في بعض الحالات استخدام مصطلح المساءلة بدلا من حقوق الإنسان، أي عليك أن تبدي الحساسية عند الحاجة.</a:t>
          </a:r>
          <a:endParaRPr lang="en-GB" sz="1600" kern="1200" dirty="0">
            <a:solidFill>
              <a:srgbClr val="002060"/>
            </a:solidFill>
          </a:endParaRPr>
        </a:p>
      </dsp:txBody>
      <dsp:txXfrm>
        <a:off x="141423" y="2098371"/>
        <a:ext cx="8213295" cy="610639"/>
      </dsp:txXfrm>
    </dsp:sp>
    <dsp:sp modelId="{EEBE9000-D037-4521-9FFF-A84373D76095}">
      <dsp:nvSpPr>
        <dsp:cNvPr id="0" name=""/>
        <dsp:cNvSpPr/>
      </dsp:nvSpPr>
      <dsp:spPr>
        <a:xfrm>
          <a:off x="108389" y="2774790"/>
          <a:ext cx="8287457" cy="6549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r" defTabSz="711200" rtl="1">
            <a:lnSpc>
              <a:spcPct val="90000"/>
            </a:lnSpc>
            <a:spcBef>
              <a:spcPct val="0"/>
            </a:spcBef>
            <a:spcAft>
              <a:spcPct val="35000"/>
            </a:spcAft>
          </a:pPr>
          <a:r>
            <a:rPr lang="ar-JO" sz="1600" kern="1200" dirty="0" smtClean="0">
              <a:solidFill>
                <a:srgbClr val="002060"/>
              </a:solidFill>
            </a:rPr>
            <a:t>- يمكن أن يتم استهداف الناشطين في مجال حقوق الإنسان، ويمكن أن يعرض حياتهم </a:t>
          </a:r>
          <a:r>
            <a:rPr lang="ar-JO" sz="1600" kern="1200" dirty="0" err="1" smtClean="0">
              <a:solidFill>
                <a:srgbClr val="002060"/>
              </a:solidFill>
            </a:rPr>
            <a:t>للخطر.</a:t>
          </a:r>
          <a:r>
            <a:rPr lang="ar-JO" sz="1600" kern="1200" dirty="0" smtClean="0">
              <a:solidFill>
                <a:srgbClr val="002060"/>
              </a:solidFill>
            </a:rPr>
            <a:t> يجب عليك أن تضع هذا في اعتبارك، خاصة عندما تتشارك مع المنظمات غير الحكومية المحلية</a:t>
          </a:r>
          <a:endParaRPr lang="en-GB" sz="1600" kern="1200" dirty="0">
            <a:solidFill>
              <a:srgbClr val="002060"/>
            </a:solidFill>
          </a:endParaRPr>
        </a:p>
      </dsp:txBody>
      <dsp:txXfrm>
        <a:off x="140359" y="2806760"/>
        <a:ext cx="8223517" cy="590972"/>
      </dsp:txXfrm>
    </dsp:sp>
    <dsp:sp modelId="{95D28C4C-F4B2-46E3-BAE9-009C9C5CF96E}">
      <dsp:nvSpPr>
        <dsp:cNvPr id="0" name=""/>
        <dsp:cNvSpPr/>
      </dsp:nvSpPr>
      <dsp:spPr>
        <a:xfrm>
          <a:off x="108389" y="3462448"/>
          <a:ext cx="8287457" cy="6549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r" defTabSz="711200" rtl="1">
            <a:lnSpc>
              <a:spcPct val="90000"/>
            </a:lnSpc>
            <a:spcBef>
              <a:spcPct val="0"/>
            </a:spcBef>
            <a:spcAft>
              <a:spcPct val="35000"/>
            </a:spcAft>
          </a:pPr>
          <a:r>
            <a:rPr lang="ar-JO" sz="1600" kern="1200" dirty="0" smtClean="0">
              <a:solidFill>
                <a:srgbClr val="002060"/>
              </a:solidFill>
            </a:rPr>
            <a:t>- القضاء الوطني يتحمل مسؤولية مساعدة الناس في البحث عن العدالة، ولكنه يمكن أن يكون فاسدا، ويخدم السلطات التي من المفترض أن تكون </a:t>
          </a:r>
          <a:r>
            <a:rPr lang="ar-JO" sz="1600" kern="1200" dirty="0" err="1" smtClean="0">
              <a:solidFill>
                <a:srgbClr val="002060"/>
              </a:solidFill>
            </a:rPr>
            <a:t>مسؤولة</a:t>
          </a:r>
          <a:r>
            <a:rPr lang="ar-JO" sz="1600" kern="1200" dirty="0" smtClean="0">
              <a:solidFill>
                <a:srgbClr val="002060"/>
              </a:solidFill>
            </a:rPr>
            <a:t> عن محاسبتها</a:t>
          </a:r>
          <a:endParaRPr lang="en-GB" sz="1600" kern="1200" dirty="0">
            <a:solidFill>
              <a:srgbClr val="002060"/>
            </a:solidFill>
          </a:endParaRPr>
        </a:p>
      </dsp:txBody>
      <dsp:txXfrm>
        <a:off x="140359" y="3494418"/>
        <a:ext cx="8223517" cy="590972"/>
      </dsp:txXfrm>
    </dsp:sp>
    <dsp:sp modelId="{554FCC00-5BDA-4A03-97A4-982E930D7A23}">
      <dsp:nvSpPr>
        <dsp:cNvPr id="0" name=""/>
        <dsp:cNvSpPr/>
      </dsp:nvSpPr>
      <dsp:spPr>
        <a:xfrm>
          <a:off x="108389" y="4150106"/>
          <a:ext cx="8287457" cy="6549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r" defTabSz="711200" rtl="1">
            <a:lnSpc>
              <a:spcPct val="90000"/>
            </a:lnSpc>
            <a:spcBef>
              <a:spcPct val="0"/>
            </a:spcBef>
            <a:spcAft>
              <a:spcPct val="35000"/>
            </a:spcAft>
          </a:pPr>
          <a:r>
            <a:rPr lang="ar-JO" sz="1600" kern="1200" dirty="0" smtClean="0">
              <a:solidFill>
                <a:srgbClr val="002060"/>
              </a:solidFill>
            </a:rPr>
            <a:t>- نظام الأمم المتحدة بطيء ولا يملك سلطة </a:t>
          </a:r>
          <a:r>
            <a:rPr lang="ar-JO" sz="1600" kern="1200" dirty="0" err="1" smtClean="0">
              <a:solidFill>
                <a:srgbClr val="002060"/>
              </a:solidFill>
            </a:rPr>
            <a:t>حقيقية</a:t>
          </a:r>
          <a:r>
            <a:rPr lang="ar-JO" sz="1600" kern="1200" dirty="0" smtClean="0">
              <a:solidFill>
                <a:srgbClr val="002060"/>
              </a:solidFill>
            </a:rPr>
            <a:t> – والحكومات تعرف ذلك!</a:t>
          </a:r>
          <a:endParaRPr lang="en-GB" sz="1600" kern="1200" dirty="0">
            <a:solidFill>
              <a:srgbClr val="002060"/>
            </a:solidFill>
          </a:endParaRPr>
        </a:p>
      </dsp:txBody>
      <dsp:txXfrm>
        <a:off x="140359" y="4182076"/>
        <a:ext cx="8223517" cy="59097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A6BC1C-D384-4FD8-A14F-20E8B1A1B7FF}">
      <dsp:nvSpPr>
        <dsp:cNvPr id="0" name=""/>
        <dsp:cNvSpPr/>
      </dsp:nvSpPr>
      <dsp:spPr>
        <a:xfrm>
          <a:off x="13142" y="0"/>
          <a:ext cx="8343015" cy="433892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r" defTabSz="977900" rtl="1">
            <a:lnSpc>
              <a:spcPct val="90000"/>
            </a:lnSpc>
            <a:spcBef>
              <a:spcPct val="0"/>
            </a:spcBef>
            <a:spcAft>
              <a:spcPct val="35000"/>
            </a:spcAft>
          </a:pPr>
          <a:r>
            <a:rPr lang="ar-JO" sz="2200" kern="1200" dirty="0" smtClean="0"/>
            <a:t>عليك أن تبقي في اعتبارك التزامات الجهات </a:t>
          </a:r>
          <a:r>
            <a:rPr lang="ar-JO" sz="2200" kern="1200" dirty="0" err="1" smtClean="0"/>
            <a:t>المسؤولة</a:t>
          </a:r>
          <a:r>
            <a:rPr lang="ar-JO" sz="2200" kern="1200" dirty="0" smtClean="0"/>
            <a:t> </a:t>
          </a:r>
          <a:r>
            <a:rPr lang="ar-JO" sz="2200" kern="1200" dirty="0" err="1" smtClean="0"/>
            <a:t>دائما:</a:t>
          </a:r>
          <a:endParaRPr lang="ar-JO" sz="2200" kern="1200" dirty="0" smtClean="0"/>
        </a:p>
        <a:p>
          <a:pPr lvl="0" algn="r" defTabSz="977900" rtl="1">
            <a:lnSpc>
              <a:spcPct val="90000"/>
            </a:lnSpc>
            <a:spcBef>
              <a:spcPct val="0"/>
            </a:spcBef>
            <a:spcAft>
              <a:spcPct val="35000"/>
            </a:spcAft>
          </a:pPr>
          <a:r>
            <a:rPr lang="ar-JO" sz="2200" kern="1200" dirty="0" smtClean="0"/>
            <a:t>- ما هو معنى </a:t>
          </a:r>
          <a:r>
            <a:rPr lang="ar-JO" sz="2200" kern="1200" dirty="0" err="1" smtClean="0"/>
            <a:t>المساءلة؟</a:t>
          </a:r>
          <a:endParaRPr lang="ar-JO" sz="2200" kern="1200" dirty="0" smtClean="0"/>
        </a:p>
        <a:p>
          <a:pPr lvl="0" algn="r" defTabSz="977900" rtl="1">
            <a:lnSpc>
              <a:spcPct val="90000"/>
            </a:lnSpc>
            <a:spcBef>
              <a:spcPct val="0"/>
            </a:spcBef>
            <a:spcAft>
              <a:spcPct val="35000"/>
            </a:spcAft>
          </a:pPr>
          <a:r>
            <a:rPr lang="ar-JO" sz="2200" kern="1200" dirty="0" smtClean="0"/>
            <a:t>- ما هو معنى المساءلة </a:t>
          </a:r>
          <a:r>
            <a:rPr lang="ar-JO" sz="2200" kern="1200" dirty="0" err="1" smtClean="0"/>
            <a:t>القانونية؟</a:t>
          </a:r>
          <a:endParaRPr lang="ar-JO" sz="2200" kern="1200" dirty="0" smtClean="0"/>
        </a:p>
        <a:p>
          <a:pPr lvl="0" algn="r" defTabSz="977900" rtl="1">
            <a:lnSpc>
              <a:spcPct val="90000"/>
            </a:lnSpc>
            <a:spcBef>
              <a:spcPct val="0"/>
            </a:spcBef>
            <a:spcAft>
              <a:spcPct val="35000"/>
            </a:spcAft>
          </a:pPr>
          <a:r>
            <a:rPr lang="ar-JO" sz="2200" kern="1200" dirty="0" smtClean="0"/>
            <a:t> - من يعمل على ضمان </a:t>
          </a:r>
          <a:r>
            <a:rPr lang="ar-JO" sz="2200" kern="1200" dirty="0" err="1" smtClean="0"/>
            <a:t>المساءلة؟</a:t>
          </a:r>
          <a:r>
            <a:rPr lang="ar-JO" sz="2200" kern="1200" dirty="0" smtClean="0"/>
            <a:t> الدولة، ومن </a:t>
          </a:r>
          <a:r>
            <a:rPr lang="ar-JO" sz="2200" kern="1200" dirty="0" err="1" smtClean="0"/>
            <a:t>أيضا؟</a:t>
          </a:r>
          <a:endParaRPr lang="ar-JO" sz="2200" kern="1200" dirty="0" smtClean="0"/>
        </a:p>
        <a:p>
          <a:pPr lvl="0" algn="r" defTabSz="977900" rtl="1">
            <a:lnSpc>
              <a:spcPct val="90000"/>
            </a:lnSpc>
            <a:spcBef>
              <a:spcPct val="0"/>
            </a:spcBef>
            <a:spcAft>
              <a:spcPct val="35000"/>
            </a:spcAft>
          </a:pPr>
          <a:r>
            <a:rPr lang="ar-JO" sz="2200" kern="1200" dirty="0" smtClean="0"/>
            <a:t>- كيف يمكن للجهات </a:t>
          </a:r>
          <a:r>
            <a:rPr lang="ar-JO" sz="2200" kern="1200" dirty="0" err="1" smtClean="0"/>
            <a:t>المسؤولة</a:t>
          </a:r>
          <a:r>
            <a:rPr lang="ar-JO" sz="2200" kern="1200" dirty="0" smtClean="0"/>
            <a:t> أن تصل إلى أنظمة شفافة </a:t>
          </a:r>
          <a:r>
            <a:rPr lang="ar-JO" sz="2200" kern="1200" dirty="0" err="1" smtClean="0"/>
            <a:t>للمساءلة؟</a:t>
          </a:r>
          <a:endParaRPr lang="ar-JO" sz="2200" kern="1200" dirty="0" smtClean="0"/>
        </a:p>
        <a:p>
          <a:pPr lvl="0" algn="r" defTabSz="977900" rtl="1">
            <a:lnSpc>
              <a:spcPct val="90000"/>
            </a:lnSpc>
            <a:spcBef>
              <a:spcPct val="0"/>
            </a:spcBef>
            <a:spcAft>
              <a:spcPct val="35000"/>
            </a:spcAft>
          </a:pPr>
          <a:r>
            <a:rPr lang="ar-JO" sz="2200" kern="1200" dirty="0" smtClean="0"/>
            <a:t>- ما هي آليات المساءلة الموجودة/ التي يجب أن تكون </a:t>
          </a:r>
          <a:r>
            <a:rPr lang="ar-JO" sz="2200" kern="1200" dirty="0" err="1" smtClean="0"/>
            <a:t>موجودة؟</a:t>
          </a:r>
          <a:endParaRPr lang="ar-JO" sz="2200" kern="1200" dirty="0" smtClean="0"/>
        </a:p>
        <a:p>
          <a:pPr lvl="0" algn="l" defTabSz="977900" rtl="0">
            <a:lnSpc>
              <a:spcPct val="90000"/>
            </a:lnSpc>
            <a:spcBef>
              <a:spcPct val="0"/>
            </a:spcBef>
            <a:spcAft>
              <a:spcPct val="35000"/>
            </a:spcAft>
          </a:pPr>
          <a:endParaRPr lang="en-GB" sz="2200" kern="1200" dirty="0" smtClean="0"/>
        </a:p>
      </dsp:txBody>
      <dsp:txXfrm>
        <a:off x="1234948" y="635421"/>
        <a:ext cx="5899403" cy="306808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D684ED-C69E-41B0-BA9B-AF2132AD46A4}">
      <dsp:nvSpPr>
        <dsp:cNvPr id="0" name=""/>
        <dsp:cNvSpPr/>
      </dsp:nvSpPr>
      <dsp:spPr>
        <a:xfrm>
          <a:off x="1156" y="1456"/>
          <a:ext cx="8361133" cy="8963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r" defTabSz="622300" rtl="1">
            <a:lnSpc>
              <a:spcPct val="90000"/>
            </a:lnSpc>
            <a:spcBef>
              <a:spcPct val="0"/>
            </a:spcBef>
            <a:spcAft>
              <a:spcPct val="35000"/>
            </a:spcAft>
          </a:pPr>
          <a:r>
            <a:rPr lang="ar-JO" sz="1400" kern="1200" dirty="0" smtClean="0">
              <a:solidFill>
                <a:schemeClr val="tx1"/>
              </a:solidFill>
            </a:rPr>
            <a:t>يمكن تعريف المساءلة بشكل واسع على أنها الاستخدام </a:t>
          </a:r>
          <a:r>
            <a:rPr lang="ar-JO" sz="1400" kern="1200" dirty="0" err="1" smtClean="0">
              <a:solidFill>
                <a:schemeClr val="tx1"/>
              </a:solidFill>
            </a:rPr>
            <a:t>المسؤول</a:t>
          </a:r>
          <a:r>
            <a:rPr lang="ar-JO" sz="1400" kern="1200" dirty="0" smtClean="0">
              <a:solidFill>
                <a:schemeClr val="tx1"/>
              </a:solidFill>
            </a:rPr>
            <a:t> للسلطة التي تؤثر على الآخرين</a:t>
          </a:r>
        </a:p>
        <a:p>
          <a:pPr lvl="0" algn="r" defTabSz="622300" rtl="1">
            <a:lnSpc>
              <a:spcPct val="90000"/>
            </a:lnSpc>
            <a:spcBef>
              <a:spcPct val="0"/>
            </a:spcBef>
            <a:spcAft>
              <a:spcPct val="35000"/>
            </a:spcAft>
          </a:pPr>
          <a:r>
            <a:rPr lang="ar-JO" sz="1400" kern="1200" dirty="0" smtClean="0">
              <a:solidFill>
                <a:schemeClr val="tx1"/>
              </a:solidFill>
            </a:rPr>
            <a:t>والكلمات الثلاث الرئيسية هنا </a:t>
          </a:r>
          <a:r>
            <a:rPr lang="ar-JO" sz="1400" kern="1200" dirty="0" err="1" smtClean="0">
              <a:solidFill>
                <a:schemeClr val="tx1"/>
              </a:solidFill>
            </a:rPr>
            <a:t>هي:</a:t>
          </a:r>
          <a:endParaRPr lang="ar-JO" sz="1400" kern="1200" dirty="0" smtClean="0">
            <a:solidFill>
              <a:schemeClr val="tx1"/>
            </a:solidFill>
          </a:endParaRPr>
        </a:p>
        <a:p>
          <a:pPr lvl="0" algn="r" defTabSz="622300" rtl="1">
            <a:lnSpc>
              <a:spcPct val="90000"/>
            </a:lnSpc>
            <a:spcBef>
              <a:spcPct val="0"/>
            </a:spcBef>
            <a:spcAft>
              <a:spcPct val="35000"/>
            </a:spcAft>
          </a:pPr>
          <a:r>
            <a:rPr lang="ar-JO" sz="1400" kern="1200" dirty="0" err="1" smtClean="0">
              <a:solidFill>
                <a:schemeClr val="tx1"/>
              </a:solidFill>
            </a:rPr>
            <a:t>مسؤولة</a:t>
          </a:r>
          <a:r>
            <a:rPr lang="ar-JO" sz="1400" kern="1200" dirty="0" smtClean="0">
              <a:solidFill>
                <a:schemeClr val="tx1"/>
              </a:solidFill>
            </a:rPr>
            <a:t>، محاسبة، ونافذة</a:t>
          </a:r>
          <a:endParaRPr lang="en-GB" sz="1400" kern="1200" dirty="0">
            <a:solidFill>
              <a:schemeClr val="tx1"/>
            </a:solidFill>
          </a:endParaRPr>
        </a:p>
      </dsp:txBody>
      <dsp:txXfrm>
        <a:off x="44913" y="45213"/>
        <a:ext cx="8273619" cy="808857"/>
      </dsp:txXfrm>
    </dsp:sp>
    <dsp:sp modelId="{314F87A2-1E34-4E96-956A-BD3FCEEEBD56}">
      <dsp:nvSpPr>
        <dsp:cNvPr id="0" name=""/>
        <dsp:cNvSpPr/>
      </dsp:nvSpPr>
      <dsp:spPr>
        <a:xfrm>
          <a:off x="1156" y="942646"/>
          <a:ext cx="8366986" cy="89163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r" defTabSz="622300" rtl="1">
            <a:lnSpc>
              <a:spcPct val="90000"/>
            </a:lnSpc>
            <a:spcBef>
              <a:spcPct val="0"/>
            </a:spcBef>
            <a:spcAft>
              <a:spcPct val="35000"/>
            </a:spcAft>
          </a:pPr>
          <a:r>
            <a:rPr lang="ar-JO" sz="1400" kern="1200" dirty="0" smtClean="0">
              <a:solidFill>
                <a:schemeClr val="tx1"/>
              </a:solidFill>
            </a:rPr>
            <a:t>المساءلة القانونية: الالتزامات/ المسؤوليات التي يحددها القانون، والتي يمكن لمحكمة قانونية أو آلية شبه قضائية أن تستخدم كأداة لتدارك انتهاكها</a:t>
          </a:r>
          <a:endParaRPr lang="en-GB" sz="1400" kern="1200" dirty="0">
            <a:solidFill>
              <a:schemeClr val="tx1"/>
            </a:solidFill>
          </a:endParaRPr>
        </a:p>
      </dsp:txBody>
      <dsp:txXfrm>
        <a:off x="44682" y="986172"/>
        <a:ext cx="8279934" cy="804586"/>
      </dsp:txXfrm>
    </dsp:sp>
    <dsp:sp modelId="{072FB98A-40BF-4D35-A78C-FF2F9626CF73}">
      <dsp:nvSpPr>
        <dsp:cNvPr id="0" name=""/>
        <dsp:cNvSpPr/>
      </dsp:nvSpPr>
      <dsp:spPr>
        <a:xfrm>
          <a:off x="1156" y="1879104"/>
          <a:ext cx="8361133" cy="8963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r" defTabSz="622300" rtl="1">
            <a:lnSpc>
              <a:spcPct val="90000"/>
            </a:lnSpc>
            <a:spcBef>
              <a:spcPct val="0"/>
            </a:spcBef>
            <a:spcAft>
              <a:spcPct val="35000"/>
            </a:spcAft>
          </a:pPr>
          <a:r>
            <a:rPr lang="ar-JO" sz="1400" kern="1200" dirty="0" smtClean="0">
              <a:solidFill>
                <a:schemeClr val="tx1"/>
              </a:solidFill>
            </a:rPr>
            <a:t>يجب على الدولة أن تضمن وجود قضاء مستقل، ويجب أن يتم العمل محليا دائما على إحقاق العدالة أولا</a:t>
          </a:r>
        </a:p>
        <a:p>
          <a:pPr lvl="0" algn="r" defTabSz="622300" rtl="1">
            <a:lnSpc>
              <a:spcPct val="90000"/>
            </a:lnSpc>
            <a:spcBef>
              <a:spcPct val="0"/>
            </a:spcBef>
            <a:spcAft>
              <a:spcPct val="35000"/>
            </a:spcAft>
          </a:pPr>
          <a:r>
            <a:rPr lang="ar-JO" sz="1400" kern="1200" dirty="0" smtClean="0">
              <a:solidFill>
                <a:schemeClr val="tx1"/>
              </a:solidFill>
            </a:rPr>
            <a:t>- أما المحاكم الدولية، وبسبب القيود التي تحد من سلطاتها، فيتم اللجوء إليها لاحقا</a:t>
          </a:r>
          <a:endParaRPr lang="en-GB" sz="1400" kern="1200" dirty="0">
            <a:solidFill>
              <a:schemeClr val="tx1"/>
            </a:solidFill>
          </a:endParaRPr>
        </a:p>
      </dsp:txBody>
      <dsp:txXfrm>
        <a:off x="44913" y="1922861"/>
        <a:ext cx="8273619" cy="808857"/>
      </dsp:txXfrm>
    </dsp:sp>
    <dsp:sp modelId="{BA5B501C-92C9-47AC-940A-2CAD59A84183}">
      <dsp:nvSpPr>
        <dsp:cNvPr id="0" name=""/>
        <dsp:cNvSpPr/>
      </dsp:nvSpPr>
      <dsp:spPr>
        <a:xfrm>
          <a:off x="1156" y="2820294"/>
          <a:ext cx="8361133" cy="8963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r" defTabSz="622300" rtl="0">
            <a:lnSpc>
              <a:spcPct val="90000"/>
            </a:lnSpc>
            <a:spcBef>
              <a:spcPct val="0"/>
            </a:spcBef>
            <a:spcAft>
              <a:spcPct val="35000"/>
            </a:spcAft>
          </a:pPr>
          <a:r>
            <a:rPr lang="ar-JO" sz="1400" kern="1200" dirty="0" smtClean="0">
              <a:solidFill>
                <a:schemeClr val="tx1"/>
              </a:solidFill>
            </a:rPr>
            <a:t>قد يحتاج أصحاب الحقوق للمساعدة: المساعدة القانونية </a:t>
          </a:r>
          <a:r>
            <a:rPr lang="ar-JO" sz="1400" kern="1200" dirty="0" err="1" smtClean="0">
              <a:solidFill>
                <a:schemeClr val="tx1"/>
              </a:solidFill>
            </a:rPr>
            <a:t>والإرشاد </a:t>
          </a:r>
          <a:r>
            <a:rPr lang="ar-JO" sz="1400" kern="1200" dirty="0" smtClean="0">
              <a:solidFill>
                <a:schemeClr val="tx1"/>
              </a:solidFill>
            </a:rPr>
            <a:t>(المجاني)، ضمانات السلامة، القدرة على الوصول للأنظمة البيروقراطية بسهولة وغيرها</a:t>
          </a:r>
          <a:endParaRPr lang="en-GB" sz="1400" kern="1200" dirty="0">
            <a:solidFill>
              <a:schemeClr val="tx1"/>
            </a:solidFill>
          </a:endParaRPr>
        </a:p>
      </dsp:txBody>
      <dsp:txXfrm>
        <a:off x="44913" y="2864051"/>
        <a:ext cx="8273619" cy="808857"/>
      </dsp:txXfrm>
    </dsp:sp>
    <dsp:sp modelId="{141AEAF5-F1A5-4191-8DDA-EA543982A13D}">
      <dsp:nvSpPr>
        <dsp:cNvPr id="0" name=""/>
        <dsp:cNvSpPr/>
      </dsp:nvSpPr>
      <dsp:spPr>
        <a:xfrm>
          <a:off x="1156" y="3761484"/>
          <a:ext cx="8361133" cy="8963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r" defTabSz="622300" rtl="1">
            <a:lnSpc>
              <a:spcPct val="90000"/>
            </a:lnSpc>
            <a:spcBef>
              <a:spcPct val="0"/>
            </a:spcBef>
            <a:spcAft>
              <a:spcPct val="35000"/>
            </a:spcAft>
          </a:pPr>
          <a:r>
            <a:rPr lang="ar-JO" sz="1400" kern="1200" dirty="0" smtClean="0">
              <a:solidFill>
                <a:schemeClr val="tx1"/>
              </a:solidFill>
            </a:rPr>
            <a:t>المساءلة أيضا هي أمر سياسي وإداري واجتماعي وعام، من خلال استخدام الأساليب الديمقراطية: الانتخابات، الصحافة الحرة، السب </a:t>
          </a:r>
          <a:r>
            <a:rPr lang="ar-JO" sz="1400" kern="1200" dirty="0" err="1" smtClean="0">
              <a:solidFill>
                <a:schemeClr val="tx1"/>
              </a:solidFill>
            </a:rPr>
            <a:t>والتخجيل</a:t>
          </a:r>
          <a:endParaRPr lang="en-GB" sz="1400" kern="1200" dirty="0">
            <a:solidFill>
              <a:schemeClr val="tx1"/>
            </a:solidFill>
          </a:endParaRPr>
        </a:p>
      </dsp:txBody>
      <dsp:txXfrm>
        <a:off x="44913" y="3805241"/>
        <a:ext cx="8273619" cy="80885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DDEAE-75EB-49BE-A73A-032DD07BED7D}">
      <dsp:nvSpPr>
        <dsp:cNvPr id="0" name=""/>
        <dsp:cNvSpPr/>
      </dsp:nvSpPr>
      <dsp:spPr>
        <a:xfrm>
          <a:off x="4032" y="34782"/>
          <a:ext cx="4021867" cy="21758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r" defTabSz="1066800">
            <a:lnSpc>
              <a:spcPct val="90000"/>
            </a:lnSpc>
            <a:spcBef>
              <a:spcPct val="0"/>
            </a:spcBef>
            <a:spcAft>
              <a:spcPct val="35000"/>
            </a:spcAft>
          </a:pPr>
          <a:r>
            <a:rPr lang="ar-JO" sz="2400" i="1" kern="1200" dirty="0" smtClean="0">
              <a:solidFill>
                <a:schemeClr val="tx1"/>
              </a:solidFill>
            </a:rPr>
            <a:t>اقترح إستراتيجيات </a:t>
          </a:r>
          <a:r>
            <a:rPr lang="ar-JO" sz="2400" i="1" kern="1200" dirty="0" smtClean="0">
              <a:solidFill>
                <a:srgbClr val="FF0000"/>
              </a:solidFill>
            </a:rPr>
            <a:t>المناصرة </a:t>
          </a:r>
          <a:r>
            <a:rPr lang="ar-JO" sz="2400" i="1" kern="1200" dirty="0" smtClean="0">
              <a:solidFill>
                <a:schemeClr val="tx1"/>
              </a:solidFill>
            </a:rPr>
            <a:t>للمطالبة بحق الوصول للتعليم الجيد بأمان في أ) حالات الطوارئ الناشئة عن الطبيعة أو البشر، أو ب) النزاعات المسلحة</a:t>
          </a:r>
          <a:endParaRPr lang="en-GB" sz="2400" kern="1200" dirty="0">
            <a:solidFill>
              <a:schemeClr val="tx1"/>
            </a:solidFill>
          </a:endParaRPr>
        </a:p>
      </dsp:txBody>
      <dsp:txXfrm>
        <a:off x="67761" y="98511"/>
        <a:ext cx="3894409" cy="2048409"/>
      </dsp:txXfrm>
    </dsp:sp>
    <dsp:sp modelId="{D523D7A7-C0EC-4B61-9575-7F7C105724E1}">
      <dsp:nvSpPr>
        <dsp:cNvPr id="0" name=""/>
        <dsp:cNvSpPr/>
      </dsp:nvSpPr>
      <dsp:spPr>
        <a:xfrm>
          <a:off x="406219" y="2210649"/>
          <a:ext cx="400170" cy="250631"/>
        </a:xfrm>
        <a:custGeom>
          <a:avLst/>
          <a:gdLst/>
          <a:ahLst/>
          <a:cxnLst/>
          <a:rect l="0" t="0" r="0" b="0"/>
          <a:pathLst>
            <a:path>
              <a:moveTo>
                <a:pt x="0" y="0"/>
              </a:moveTo>
              <a:lnTo>
                <a:pt x="0" y="250631"/>
              </a:lnTo>
              <a:lnTo>
                <a:pt x="400170" y="2506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859E2D-975D-49E2-8FA0-DBDE3B0521C1}">
      <dsp:nvSpPr>
        <dsp:cNvPr id="0" name=""/>
        <dsp:cNvSpPr/>
      </dsp:nvSpPr>
      <dsp:spPr>
        <a:xfrm>
          <a:off x="806389" y="2239750"/>
          <a:ext cx="3069241" cy="4430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r" defTabSz="533400" rtl="1">
            <a:lnSpc>
              <a:spcPct val="90000"/>
            </a:lnSpc>
            <a:spcBef>
              <a:spcPct val="0"/>
            </a:spcBef>
            <a:spcAft>
              <a:spcPct val="35000"/>
            </a:spcAft>
          </a:pPr>
          <a:r>
            <a:rPr lang="ar-JO" sz="1200" kern="1200" dirty="0" err="1" smtClean="0"/>
            <a:t>1 </a:t>
          </a:r>
          <a:r>
            <a:rPr lang="ar-JO" sz="1200" kern="1200" dirty="0" smtClean="0"/>
            <a:t>– تحديد واحدة من المجموعات </a:t>
          </a:r>
          <a:r>
            <a:rPr lang="ar-JO" sz="1200" kern="1200" dirty="0" err="1" smtClean="0"/>
            <a:t>المهمشة</a:t>
          </a:r>
          <a:r>
            <a:rPr lang="ar-JO" sz="1200" kern="1200" dirty="0" smtClean="0"/>
            <a:t>/ المتأثرة في مرحلة محددة من حالات الطوارئ</a:t>
          </a:r>
          <a:endParaRPr lang="en-GB" sz="1200" kern="1200" dirty="0"/>
        </a:p>
      </dsp:txBody>
      <dsp:txXfrm>
        <a:off x="819366" y="2252727"/>
        <a:ext cx="3043287" cy="417104"/>
      </dsp:txXfrm>
    </dsp:sp>
    <dsp:sp modelId="{A5C946DC-10E7-4C90-AB7A-1536CEADD10E}">
      <dsp:nvSpPr>
        <dsp:cNvPr id="0" name=""/>
        <dsp:cNvSpPr/>
      </dsp:nvSpPr>
      <dsp:spPr>
        <a:xfrm>
          <a:off x="406219" y="2210649"/>
          <a:ext cx="400170" cy="752638"/>
        </a:xfrm>
        <a:custGeom>
          <a:avLst/>
          <a:gdLst/>
          <a:ahLst/>
          <a:cxnLst/>
          <a:rect l="0" t="0" r="0" b="0"/>
          <a:pathLst>
            <a:path>
              <a:moveTo>
                <a:pt x="0" y="0"/>
              </a:moveTo>
              <a:lnTo>
                <a:pt x="0" y="752638"/>
              </a:lnTo>
              <a:lnTo>
                <a:pt x="400170" y="7526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919CFB-B9D0-4B7F-82D7-AC02CB594983}">
      <dsp:nvSpPr>
        <dsp:cNvPr id="0" name=""/>
        <dsp:cNvSpPr/>
      </dsp:nvSpPr>
      <dsp:spPr>
        <a:xfrm>
          <a:off x="806389" y="2744055"/>
          <a:ext cx="3069241" cy="4384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r" defTabSz="533400" rtl="1">
            <a:lnSpc>
              <a:spcPct val="90000"/>
            </a:lnSpc>
            <a:spcBef>
              <a:spcPct val="0"/>
            </a:spcBef>
            <a:spcAft>
              <a:spcPct val="35000"/>
            </a:spcAft>
          </a:pPr>
          <a:r>
            <a:rPr lang="ar-JO" sz="1200" kern="1200" dirty="0" err="1" smtClean="0"/>
            <a:t>2 </a:t>
          </a:r>
          <a:r>
            <a:rPr lang="ar-JO" sz="1200" kern="1200" dirty="0" smtClean="0"/>
            <a:t>– ما هي انتهاكات حقوق الإنسان التي قد تكون هذه المجموعات ضحية لها؟</a:t>
          </a:r>
          <a:endParaRPr lang="en-GB" sz="1200" kern="1200" dirty="0"/>
        </a:p>
      </dsp:txBody>
      <dsp:txXfrm>
        <a:off x="819231" y="2756897"/>
        <a:ext cx="3043557" cy="412779"/>
      </dsp:txXfrm>
    </dsp:sp>
    <dsp:sp modelId="{D527593D-AF31-4B27-8493-3C49851BD934}">
      <dsp:nvSpPr>
        <dsp:cNvPr id="0" name=""/>
        <dsp:cNvSpPr/>
      </dsp:nvSpPr>
      <dsp:spPr>
        <a:xfrm>
          <a:off x="406219" y="2210649"/>
          <a:ext cx="412780" cy="1246448"/>
        </a:xfrm>
        <a:custGeom>
          <a:avLst/>
          <a:gdLst/>
          <a:ahLst/>
          <a:cxnLst/>
          <a:rect l="0" t="0" r="0" b="0"/>
          <a:pathLst>
            <a:path>
              <a:moveTo>
                <a:pt x="0" y="0"/>
              </a:moveTo>
              <a:lnTo>
                <a:pt x="0" y="1246448"/>
              </a:lnTo>
              <a:lnTo>
                <a:pt x="412780" y="1246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31B567-D0E7-46F7-9337-4C3DB173539E}">
      <dsp:nvSpPr>
        <dsp:cNvPr id="0" name=""/>
        <dsp:cNvSpPr/>
      </dsp:nvSpPr>
      <dsp:spPr>
        <a:xfrm>
          <a:off x="818999" y="3254181"/>
          <a:ext cx="3069241" cy="40583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r" defTabSz="533400" rtl="1">
            <a:lnSpc>
              <a:spcPct val="90000"/>
            </a:lnSpc>
            <a:spcBef>
              <a:spcPct val="0"/>
            </a:spcBef>
            <a:spcAft>
              <a:spcPct val="35000"/>
            </a:spcAft>
          </a:pPr>
          <a:r>
            <a:rPr lang="ar-JO" sz="1200" kern="1200" dirty="0" err="1" smtClean="0"/>
            <a:t>3 </a:t>
          </a:r>
          <a:r>
            <a:rPr lang="ar-JO" sz="1200" kern="1200" dirty="0" smtClean="0"/>
            <a:t>– ما هي آليات </a:t>
          </a:r>
          <a:r>
            <a:rPr lang="ar-JO" sz="1200" kern="1200" dirty="0" err="1" smtClean="0"/>
            <a:t>المساءلة </a:t>
          </a:r>
          <a:r>
            <a:rPr lang="ar-JO" sz="1200" kern="1200" dirty="0" smtClean="0"/>
            <a:t>(قانونية/ غير قانونية، وطنية/ دولية) هل يمكن الوصول إليها؟</a:t>
          </a:r>
          <a:endParaRPr lang="en-GB" sz="1200" kern="1200" dirty="0"/>
        </a:p>
      </dsp:txBody>
      <dsp:txXfrm>
        <a:off x="830885" y="3266067"/>
        <a:ext cx="3045469" cy="382059"/>
      </dsp:txXfrm>
    </dsp:sp>
    <dsp:sp modelId="{45CBB6E9-1906-4E05-8B0A-62F44C76E16E}">
      <dsp:nvSpPr>
        <dsp:cNvPr id="0" name=""/>
        <dsp:cNvSpPr/>
      </dsp:nvSpPr>
      <dsp:spPr>
        <a:xfrm>
          <a:off x="406219" y="2210649"/>
          <a:ext cx="399806" cy="1662612"/>
        </a:xfrm>
        <a:custGeom>
          <a:avLst/>
          <a:gdLst/>
          <a:ahLst/>
          <a:cxnLst/>
          <a:rect l="0" t="0" r="0" b="0"/>
          <a:pathLst>
            <a:path>
              <a:moveTo>
                <a:pt x="0" y="0"/>
              </a:moveTo>
              <a:lnTo>
                <a:pt x="0" y="1662612"/>
              </a:lnTo>
              <a:lnTo>
                <a:pt x="399806" y="16626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F1C2A9-4310-434C-B1F5-B781260A860B}">
      <dsp:nvSpPr>
        <dsp:cNvPr id="0" name=""/>
        <dsp:cNvSpPr/>
      </dsp:nvSpPr>
      <dsp:spPr>
        <a:xfrm>
          <a:off x="806025" y="3733505"/>
          <a:ext cx="3069241" cy="27951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r" defTabSz="533400" rtl="1">
            <a:lnSpc>
              <a:spcPct val="90000"/>
            </a:lnSpc>
            <a:spcBef>
              <a:spcPct val="0"/>
            </a:spcBef>
            <a:spcAft>
              <a:spcPct val="35000"/>
            </a:spcAft>
          </a:pPr>
          <a:r>
            <a:rPr lang="ar-JO" sz="1200" kern="1200" dirty="0" err="1" smtClean="0"/>
            <a:t>4 </a:t>
          </a:r>
          <a:r>
            <a:rPr lang="ar-JO" sz="1200" kern="1200" dirty="0" smtClean="0"/>
            <a:t>– ما هي الفرص والمخاطر التي تواجهها المجموعة؟</a:t>
          </a:r>
          <a:endParaRPr lang="en-GB" sz="1200" kern="1200" dirty="0"/>
        </a:p>
      </dsp:txBody>
      <dsp:txXfrm>
        <a:off x="814212" y="3741692"/>
        <a:ext cx="3052867" cy="263138"/>
      </dsp:txXfrm>
    </dsp:sp>
    <dsp:sp modelId="{2A751223-93F4-40D1-9CE9-D5CE0F89740D}">
      <dsp:nvSpPr>
        <dsp:cNvPr id="0" name=""/>
        <dsp:cNvSpPr/>
      </dsp:nvSpPr>
      <dsp:spPr>
        <a:xfrm>
          <a:off x="406219" y="2210649"/>
          <a:ext cx="387925" cy="2092151"/>
        </a:xfrm>
        <a:custGeom>
          <a:avLst/>
          <a:gdLst/>
          <a:ahLst/>
          <a:cxnLst/>
          <a:rect l="0" t="0" r="0" b="0"/>
          <a:pathLst>
            <a:path>
              <a:moveTo>
                <a:pt x="0" y="0"/>
              </a:moveTo>
              <a:lnTo>
                <a:pt x="0" y="2092151"/>
              </a:lnTo>
              <a:lnTo>
                <a:pt x="387925" y="209215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AB77B3-9753-40B1-B66B-986302DD2DDE}">
      <dsp:nvSpPr>
        <dsp:cNvPr id="0" name=""/>
        <dsp:cNvSpPr/>
      </dsp:nvSpPr>
      <dsp:spPr>
        <a:xfrm>
          <a:off x="794144" y="4054238"/>
          <a:ext cx="3069241" cy="49712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r" defTabSz="533400" rtl="1">
            <a:lnSpc>
              <a:spcPct val="90000"/>
            </a:lnSpc>
            <a:spcBef>
              <a:spcPct val="0"/>
            </a:spcBef>
            <a:spcAft>
              <a:spcPct val="35000"/>
            </a:spcAft>
          </a:pPr>
          <a:r>
            <a:rPr lang="ar-JO" sz="1200" kern="1200" dirty="0" err="1" smtClean="0"/>
            <a:t>5 </a:t>
          </a:r>
          <a:r>
            <a:rPr lang="ar-JO" sz="1200" kern="1200" dirty="0" smtClean="0"/>
            <a:t>– ما هو دور المجموعة العنقودية المعنية بالتعليم والجهات الأخرى في المساعدة بتحقيق </a:t>
          </a:r>
          <a:r>
            <a:rPr lang="ar-JO" sz="1200" kern="1200" dirty="0" err="1" smtClean="0"/>
            <a:t>مبدأ </a:t>
          </a:r>
          <a:r>
            <a:rPr lang="ar-JO" sz="1200" kern="1200" dirty="0" smtClean="0"/>
            <a:t>”عدم التسبب بالأذى </a:t>
          </a:r>
          <a:r>
            <a:rPr lang="ar-JO" sz="1200" kern="1200" dirty="0" err="1" smtClean="0"/>
            <a:t>لأحد“؟</a:t>
          </a:r>
          <a:endParaRPr lang="en-GB" sz="1200" kern="1200" dirty="0"/>
        </a:p>
      </dsp:txBody>
      <dsp:txXfrm>
        <a:off x="808704" y="4068798"/>
        <a:ext cx="3040121" cy="468004"/>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DDEAE-75EB-49BE-A73A-032DD07BED7D}">
      <dsp:nvSpPr>
        <dsp:cNvPr id="0" name=""/>
        <dsp:cNvSpPr/>
      </dsp:nvSpPr>
      <dsp:spPr>
        <a:xfrm>
          <a:off x="0" y="0"/>
          <a:ext cx="3860799" cy="221790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r" defTabSz="1066800" rtl="1">
            <a:lnSpc>
              <a:spcPct val="90000"/>
            </a:lnSpc>
            <a:spcBef>
              <a:spcPct val="0"/>
            </a:spcBef>
            <a:spcAft>
              <a:spcPct val="35000"/>
            </a:spcAft>
          </a:pPr>
          <a:r>
            <a:rPr lang="ar-JO" sz="2400" i="1" kern="1200" dirty="0" smtClean="0">
              <a:solidFill>
                <a:schemeClr val="tx1"/>
              </a:solidFill>
            </a:rPr>
            <a:t>حلل خطوط </a:t>
          </a:r>
          <a:r>
            <a:rPr lang="ar-JO" sz="2400" i="1" kern="1200" dirty="0" smtClean="0">
              <a:solidFill>
                <a:srgbClr val="FF0000"/>
              </a:solidFill>
            </a:rPr>
            <a:t>المساءلة</a:t>
          </a:r>
          <a:r>
            <a:rPr lang="ar-JO" sz="2400" i="1" kern="1200" dirty="0" smtClean="0">
              <a:solidFill>
                <a:schemeClr val="tx1"/>
              </a:solidFill>
            </a:rPr>
            <a:t> للمطالبة بحق الوصول للتعليم الجيد بأمان في أ) حالات الطوارئ الناشئة عن الطبيعة أو البشر، أو ب) النزاعات المسلحة</a:t>
          </a:r>
          <a:endParaRPr lang="en-GB" sz="2400" kern="1200" dirty="0">
            <a:solidFill>
              <a:schemeClr val="tx1"/>
            </a:solidFill>
          </a:endParaRPr>
        </a:p>
      </dsp:txBody>
      <dsp:txXfrm>
        <a:off x="64960" y="64960"/>
        <a:ext cx="3730879" cy="2087987"/>
      </dsp:txXfrm>
    </dsp:sp>
    <dsp:sp modelId="{D523D7A7-C0EC-4B61-9575-7F7C105724E1}">
      <dsp:nvSpPr>
        <dsp:cNvPr id="0" name=""/>
        <dsp:cNvSpPr/>
      </dsp:nvSpPr>
      <dsp:spPr>
        <a:xfrm>
          <a:off x="386080" y="2217907"/>
          <a:ext cx="347979" cy="310331"/>
        </a:xfrm>
        <a:custGeom>
          <a:avLst/>
          <a:gdLst/>
          <a:ahLst/>
          <a:cxnLst/>
          <a:rect l="0" t="0" r="0" b="0"/>
          <a:pathLst>
            <a:path>
              <a:moveTo>
                <a:pt x="0" y="0"/>
              </a:moveTo>
              <a:lnTo>
                <a:pt x="0" y="310331"/>
              </a:lnTo>
              <a:lnTo>
                <a:pt x="347979" y="3103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859E2D-975D-49E2-8FA0-DBDE3B0521C1}">
      <dsp:nvSpPr>
        <dsp:cNvPr id="0" name=""/>
        <dsp:cNvSpPr/>
      </dsp:nvSpPr>
      <dsp:spPr>
        <a:xfrm>
          <a:off x="734060" y="2240718"/>
          <a:ext cx="3026248" cy="57504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lvl="0" algn="r" defTabSz="444500" rtl="1">
            <a:lnSpc>
              <a:spcPct val="90000"/>
            </a:lnSpc>
            <a:spcBef>
              <a:spcPct val="0"/>
            </a:spcBef>
            <a:spcAft>
              <a:spcPct val="35000"/>
            </a:spcAft>
          </a:pPr>
          <a:r>
            <a:rPr lang="ar-JO" sz="1000" kern="1200" dirty="0" err="1" smtClean="0"/>
            <a:t>1 </a:t>
          </a:r>
          <a:r>
            <a:rPr lang="ar-JO" sz="1000" kern="1200" dirty="0" smtClean="0"/>
            <a:t>– تحديد واحدة من المجموعات </a:t>
          </a:r>
          <a:r>
            <a:rPr lang="ar-JO" sz="1000" kern="1200" dirty="0" err="1" smtClean="0"/>
            <a:t>المهمشة</a:t>
          </a:r>
          <a:r>
            <a:rPr lang="ar-JO" sz="1000" kern="1200" dirty="0" smtClean="0"/>
            <a:t>/ المتأثرة في مرحلة محددة من حالات الطوارئ</a:t>
          </a:r>
          <a:endParaRPr lang="en-GB" sz="1000" kern="1200" dirty="0"/>
        </a:p>
      </dsp:txBody>
      <dsp:txXfrm>
        <a:off x="750902" y="2257560"/>
        <a:ext cx="2992564" cy="541357"/>
      </dsp:txXfrm>
    </dsp:sp>
    <dsp:sp modelId="{A5C946DC-10E7-4C90-AB7A-1536CEADD10E}">
      <dsp:nvSpPr>
        <dsp:cNvPr id="0" name=""/>
        <dsp:cNvSpPr/>
      </dsp:nvSpPr>
      <dsp:spPr>
        <a:xfrm>
          <a:off x="386080" y="2217907"/>
          <a:ext cx="347979" cy="888277"/>
        </a:xfrm>
        <a:custGeom>
          <a:avLst/>
          <a:gdLst/>
          <a:ahLst/>
          <a:cxnLst/>
          <a:rect l="0" t="0" r="0" b="0"/>
          <a:pathLst>
            <a:path>
              <a:moveTo>
                <a:pt x="0" y="0"/>
              </a:moveTo>
              <a:lnTo>
                <a:pt x="0" y="888277"/>
              </a:lnTo>
              <a:lnTo>
                <a:pt x="347979" y="8882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919CFB-B9D0-4B7F-82D7-AC02CB594983}">
      <dsp:nvSpPr>
        <dsp:cNvPr id="0" name=""/>
        <dsp:cNvSpPr/>
      </dsp:nvSpPr>
      <dsp:spPr>
        <a:xfrm>
          <a:off x="734060" y="2876673"/>
          <a:ext cx="3057190" cy="45902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lvl="0" algn="r" defTabSz="444500" rtl="1">
            <a:lnSpc>
              <a:spcPct val="90000"/>
            </a:lnSpc>
            <a:spcBef>
              <a:spcPct val="0"/>
            </a:spcBef>
            <a:spcAft>
              <a:spcPct val="35000"/>
            </a:spcAft>
          </a:pPr>
          <a:r>
            <a:rPr lang="ar-JO" sz="1000" kern="1200" dirty="0" err="1" smtClean="0"/>
            <a:t>2 </a:t>
          </a:r>
          <a:r>
            <a:rPr lang="ar-JO" sz="1000" kern="1200" dirty="0" smtClean="0"/>
            <a:t>– ما هي انتهاكات حقوق الإنسان التي قد تكون هذه المجموعات ضحية لها؟</a:t>
          </a:r>
          <a:endParaRPr lang="en-GB" sz="1000" kern="1200" dirty="0"/>
        </a:p>
      </dsp:txBody>
      <dsp:txXfrm>
        <a:off x="747504" y="2890117"/>
        <a:ext cx="3030302" cy="432133"/>
      </dsp:txXfrm>
    </dsp:sp>
    <dsp:sp modelId="{D527593D-AF31-4B27-8493-3C49851BD934}">
      <dsp:nvSpPr>
        <dsp:cNvPr id="0" name=""/>
        <dsp:cNvSpPr/>
      </dsp:nvSpPr>
      <dsp:spPr>
        <a:xfrm>
          <a:off x="386080" y="2217907"/>
          <a:ext cx="347979" cy="1361615"/>
        </a:xfrm>
        <a:custGeom>
          <a:avLst/>
          <a:gdLst/>
          <a:ahLst/>
          <a:cxnLst/>
          <a:rect l="0" t="0" r="0" b="0"/>
          <a:pathLst>
            <a:path>
              <a:moveTo>
                <a:pt x="0" y="0"/>
              </a:moveTo>
              <a:lnTo>
                <a:pt x="0" y="1361615"/>
              </a:lnTo>
              <a:lnTo>
                <a:pt x="347979" y="13616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31B567-D0E7-46F7-9337-4C3DB173539E}">
      <dsp:nvSpPr>
        <dsp:cNvPr id="0" name=""/>
        <dsp:cNvSpPr/>
      </dsp:nvSpPr>
      <dsp:spPr>
        <a:xfrm>
          <a:off x="734060" y="3396609"/>
          <a:ext cx="3021558" cy="36582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lvl="0" algn="r" defTabSz="444500" rtl="1">
            <a:lnSpc>
              <a:spcPct val="90000"/>
            </a:lnSpc>
            <a:spcBef>
              <a:spcPct val="0"/>
            </a:spcBef>
            <a:spcAft>
              <a:spcPct val="35000"/>
            </a:spcAft>
          </a:pPr>
          <a:r>
            <a:rPr lang="ar-JO" sz="1000" kern="1200" dirty="0" err="1" smtClean="0"/>
            <a:t>3 </a:t>
          </a:r>
          <a:r>
            <a:rPr lang="ar-JO" sz="1000" kern="1200" dirty="0" smtClean="0"/>
            <a:t>– ما هي آليات </a:t>
          </a:r>
          <a:r>
            <a:rPr lang="ar-JO" sz="1000" kern="1200" dirty="0" err="1" smtClean="0"/>
            <a:t>المساءلة </a:t>
          </a:r>
          <a:r>
            <a:rPr lang="ar-JO" sz="1000" kern="1200" dirty="0" smtClean="0"/>
            <a:t>(قانونية/ غير قانونية، وطنية/ دولية) هل يمكن الوصول إليها؟</a:t>
          </a:r>
          <a:endParaRPr lang="en-GB" sz="1000" kern="1200" dirty="0"/>
        </a:p>
      </dsp:txBody>
      <dsp:txXfrm>
        <a:off x="744775" y="3407324"/>
        <a:ext cx="3000128" cy="344395"/>
      </dsp:txXfrm>
    </dsp:sp>
    <dsp:sp modelId="{45CBB6E9-1906-4E05-8B0A-62F44C76E16E}">
      <dsp:nvSpPr>
        <dsp:cNvPr id="0" name=""/>
        <dsp:cNvSpPr/>
      </dsp:nvSpPr>
      <dsp:spPr>
        <a:xfrm>
          <a:off x="386080" y="2217907"/>
          <a:ext cx="347979" cy="1729855"/>
        </a:xfrm>
        <a:custGeom>
          <a:avLst/>
          <a:gdLst/>
          <a:ahLst/>
          <a:cxnLst/>
          <a:rect l="0" t="0" r="0" b="0"/>
          <a:pathLst>
            <a:path>
              <a:moveTo>
                <a:pt x="0" y="0"/>
              </a:moveTo>
              <a:lnTo>
                <a:pt x="0" y="1729855"/>
              </a:lnTo>
              <a:lnTo>
                <a:pt x="347979" y="17298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F1C2A9-4310-434C-B1F5-B781260A860B}">
      <dsp:nvSpPr>
        <dsp:cNvPr id="0" name=""/>
        <dsp:cNvSpPr/>
      </dsp:nvSpPr>
      <dsp:spPr>
        <a:xfrm>
          <a:off x="734060" y="3823349"/>
          <a:ext cx="3053639" cy="24882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lvl="0" algn="r" defTabSz="444500" rtl="1">
            <a:lnSpc>
              <a:spcPct val="90000"/>
            </a:lnSpc>
            <a:spcBef>
              <a:spcPct val="0"/>
            </a:spcBef>
            <a:spcAft>
              <a:spcPct val="35000"/>
            </a:spcAft>
          </a:pPr>
          <a:r>
            <a:rPr lang="ar-JO" sz="1000" kern="1200" dirty="0" err="1" smtClean="0"/>
            <a:t>4 </a:t>
          </a:r>
          <a:r>
            <a:rPr lang="ar-JO" sz="1000" kern="1200" dirty="0" smtClean="0"/>
            <a:t>– ما هي الفرص والمخاطر التي تواجهها المجموعة؟</a:t>
          </a:r>
          <a:endParaRPr lang="en-GB" sz="1000" kern="1200" dirty="0"/>
        </a:p>
      </dsp:txBody>
      <dsp:txXfrm>
        <a:off x="741348" y="3830637"/>
        <a:ext cx="3039063" cy="234250"/>
      </dsp:txXfrm>
    </dsp:sp>
    <dsp:sp modelId="{2A751223-93F4-40D1-9CE9-D5CE0F89740D}">
      <dsp:nvSpPr>
        <dsp:cNvPr id="0" name=""/>
        <dsp:cNvSpPr/>
      </dsp:nvSpPr>
      <dsp:spPr>
        <a:xfrm>
          <a:off x="386080" y="2217907"/>
          <a:ext cx="347979" cy="2134638"/>
        </a:xfrm>
        <a:custGeom>
          <a:avLst/>
          <a:gdLst/>
          <a:ahLst/>
          <a:cxnLst/>
          <a:rect l="0" t="0" r="0" b="0"/>
          <a:pathLst>
            <a:path>
              <a:moveTo>
                <a:pt x="0" y="0"/>
              </a:moveTo>
              <a:lnTo>
                <a:pt x="0" y="2134638"/>
              </a:lnTo>
              <a:lnTo>
                <a:pt x="347979" y="21346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AB77B3-9753-40B1-B66B-986302DD2DDE}">
      <dsp:nvSpPr>
        <dsp:cNvPr id="0" name=""/>
        <dsp:cNvSpPr/>
      </dsp:nvSpPr>
      <dsp:spPr>
        <a:xfrm>
          <a:off x="734060" y="4133090"/>
          <a:ext cx="3053639" cy="43891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lvl="0" algn="r" defTabSz="444500" rtl="1">
            <a:lnSpc>
              <a:spcPct val="90000"/>
            </a:lnSpc>
            <a:spcBef>
              <a:spcPct val="0"/>
            </a:spcBef>
            <a:spcAft>
              <a:spcPct val="35000"/>
            </a:spcAft>
          </a:pPr>
          <a:r>
            <a:rPr lang="ar-JO" sz="1000" kern="1200" dirty="0" err="1" smtClean="0"/>
            <a:t>5 </a:t>
          </a:r>
          <a:r>
            <a:rPr lang="ar-JO" sz="1000" kern="1200" dirty="0" smtClean="0"/>
            <a:t>– ما هو دور مجموعة التعليم والجهات الأخرى في المساعدة بتحقيق </a:t>
          </a:r>
          <a:r>
            <a:rPr lang="ar-JO" sz="1000" kern="1200" dirty="0" err="1" smtClean="0"/>
            <a:t>مبدأ </a:t>
          </a:r>
          <a:r>
            <a:rPr lang="ar-JO" sz="1000" kern="1200" dirty="0" smtClean="0"/>
            <a:t>”عدم التسبب بالأذى </a:t>
          </a:r>
          <a:r>
            <a:rPr lang="ar-JO" sz="1000" kern="1200" dirty="0" err="1" smtClean="0"/>
            <a:t>لأحد“؟</a:t>
          </a:r>
          <a:endParaRPr lang="en-GB" sz="1000" kern="1200" dirty="0"/>
        </a:p>
      </dsp:txBody>
      <dsp:txXfrm>
        <a:off x="746915" y="4145945"/>
        <a:ext cx="3027929" cy="41320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DDEAE-75EB-49BE-A73A-032DD07BED7D}">
      <dsp:nvSpPr>
        <dsp:cNvPr id="0" name=""/>
        <dsp:cNvSpPr/>
      </dsp:nvSpPr>
      <dsp:spPr>
        <a:xfrm>
          <a:off x="457642" y="1143"/>
          <a:ext cx="7314315" cy="13083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l" defTabSz="1066800">
            <a:lnSpc>
              <a:spcPct val="90000"/>
            </a:lnSpc>
            <a:spcBef>
              <a:spcPct val="0"/>
            </a:spcBef>
            <a:spcAft>
              <a:spcPct val="35000"/>
            </a:spcAft>
          </a:pPr>
          <a:r>
            <a:rPr lang="ar-JO" sz="2400" i="1" kern="1200" dirty="0" smtClean="0">
              <a:solidFill>
                <a:schemeClr val="tx1"/>
              </a:solidFill>
            </a:rPr>
            <a:t>حلل خطوط </a:t>
          </a:r>
          <a:r>
            <a:rPr lang="ar-JO" sz="2400" i="1" kern="1200" dirty="0" smtClean="0">
              <a:solidFill>
                <a:srgbClr val="FF0000"/>
              </a:solidFill>
            </a:rPr>
            <a:t>المساءلة</a:t>
          </a:r>
          <a:r>
            <a:rPr lang="ar-JO" sz="2400" i="1" kern="1200" dirty="0" smtClean="0">
              <a:solidFill>
                <a:schemeClr val="tx1"/>
              </a:solidFill>
            </a:rPr>
            <a:t> للمطالبة بحق الوصول للتعليم الجيد بأمان في أ) حالات الطوارئ الناشئة عن الطبيعة أو البشر، </a:t>
          </a:r>
          <a:r>
            <a:rPr lang="ar-JO" sz="2400" i="1" u="sng" kern="1200" dirty="0" smtClean="0">
              <a:solidFill>
                <a:schemeClr val="tx1"/>
              </a:solidFill>
            </a:rPr>
            <a:t>أو</a:t>
          </a:r>
          <a:r>
            <a:rPr lang="ar-JO" sz="2400" i="1" kern="1200" dirty="0" smtClean="0">
              <a:solidFill>
                <a:schemeClr val="tx1"/>
              </a:solidFill>
            </a:rPr>
            <a:t> ب) النزاعات المسلحة</a:t>
          </a:r>
          <a:endParaRPr lang="en-GB" sz="2400" kern="1200" dirty="0">
            <a:solidFill>
              <a:schemeClr val="tx1"/>
            </a:solidFill>
          </a:endParaRPr>
        </a:p>
      </dsp:txBody>
      <dsp:txXfrm>
        <a:off x="495961" y="39462"/>
        <a:ext cx="7237677" cy="1231668"/>
      </dsp:txXfrm>
    </dsp:sp>
    <dsp:sp modelId="{D523D7A7-C0EC-4B61-9575-7F7C105724E1}">
      <dsp:nvSpPr>
        <dsp:cNvPr id="0" name=""/>
        <dsp:cNvSpPr/>
      </dsp:nvSpPr>
      <dsp:spPr>
        <a:xfrm>
          <a:off x="1189073" y="1309449"/>
          <a:ext cx="731431" cy="431165"/>
        </a:xfrm>
        <a:custGeom>
          <a:avLst/>
          <a:gdLst/>
          <a:ahLst/>
          <a:cxnLst/>
          <a:rect l="0" t="0" r="0" b="0"/>
          <a:pathLst>
            <a:path>
              <a:moveTo>
                <a:pt x="0" y="0"/>
              </a:moveTo>
              <a:lnTo>
                <a:pt x="0" y="431165"/>
              </a:lnTo>
              <a:lnTo>
                <a:pt x="731431" y="4311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859E2D-975D-49E2-8FA0-DBDE3B0521C1}">
      <dsp:nvSpPr>
        <dsp:cNvPr id="0" name=""/>
        <dsp:cNvSpPr/>
      </dsp:nvSpPr>
      <dsp:spPr>
        <a:xfrm>
          <a:off x="1920505" y="1424851"/>
          <a:ext cx="4858335" cy="63152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r" defTabSz="666750" rtl="1">
            <a:lnSpc>
              <a:spcPct val="90000"/>
            </a:lnSpc>
            <a:spcBef>
              <a:spcPct val="0"/>
            </a:spcBef>
            <a:spcAft>
              <a:spcPct val="35000"/>
            </a:spcAft>
          </a:pPr>
          <a:r>
            <a:rPr lang="ar-JO" sz="1500" kern="1200" dirty="0" err="1" smtClean="0"/>
            <a:t>1 </a:t>
          </a:r>
          <a:r>
            <a:rPr lang="ar-JO" sz="1500" kern="1200" dirty="0" smtClean="0"/>
            <a:t>– تحديد واحدة من المجموعات </a:t>
          </a:r>
          <a:r>
            <a:rPr lang="ar-JO" sz="1500" kern="1200" dirty="0" err="1" smtClean="0"/>
            <a:t>المهمشة</a:t>
          </a:r>
          <a:r>
            <a:rPr lang="ar-JO" sz="1500" kern="1200" dirty="0" smtClean="0"/>
            <a:t>/ المتأثرة في مرحلة محددة من حالات الطوارئ</a:t>
          </a:r>
          <a:endParaRPr lang="en-GB" sz="1500" kern="1200" dirty="0"/>
        </a:p>
      </dsp:txBody>
      <dsp:txXfrm>
        <a:off x="1939002" y="1443348"/>
        <a:ext cx="4821341" cy="594533"/>
      </dsp:txXfrm>
    </dsp:sp>
    <dsp:sp modelId="{A5C946DC-10E7-4C90-AB7A-1536CEADD10E}">
      <dsp:nvSpPr>
        <dsp:cNvPr id="0" name=""/>
        <dsp:cNvSpPr/>
      </dsp:nvSpPr>
      <dsp:spPr>
        <a:xfrm>
          <a:off x="1189073" y="1309449"/>
          <a:ext cx="731431" cy="1093482"/>
        </a:xfrm>
        <a:custGeom>
          <a:avLst/>
          <a:gdLst/>
          <a:ahLst/>
          <a:cxnLst/>
          <a:rect l="0" t="0" r="0" b="0"/>
          <a:pathLst>
            <a:path>
              <a:moveTo>
                <a:pt x="0" y="0"/>
              </a:moveTo>
              <a:lnTo>
                <a:pt x="0" y="1093482"/>
              </a:lnTo>
              <a:lnTo>
                <a:pt x="731431" y="10934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919CFB-B9D0-4B7F-82D7-AC02CB594983}">
      <dsp:nvSpPr>
        <dsp:cNvPr id="0" name=""/>
        <dsp:cNvSpPr/>
      </dsp:nvSpPr>
      <dsp:spPr>
        <a:xfrm>
          <a:off x="1920505" y="2171781"/>
          <a:ext cx="4858335" cy="46230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r" defTabSz="666750" rtl="1">
            <a:lnSpc>
              <a:spcPct val="90000"/>
            </a:lnSpc>
            <a:spcBef>
              <a:spcPct val="0"/>
            </a:spcBef>
            <a:spcAft>
              <a:spcPct val="35000"/>
            </a:spcAft>
          </a:pPr>
          <a:r>
            <a:rPr lang="ar-JO" sz="1500" kern="1200" dirty="0" err="1" smtClean="0"/>
            <a:t>2 </a:t>
          </a:r>
          <a:r>
            <a:rPr lang="ar-JO" sz="1500" kern="1200" dirty="0" smtClean="0"/>
            <a:t>– ما هي انتهاكات حقوق الإنسان التي قد تكون هذه المجموعات ضحية لها؟</a:t>
          </a:r>
          <a:endParaRPr lang="en-GB" sz="1500" kern="1200" dirty="0"/>
        </a:p>
      </dsp:txBody>
      <dsp:txXfrm>
        <a:off x="1934045" y="2185321"/>
        <a:ext cx="4831255" cy="435221"/>
      </dsp:txXfrm>
    </dsp:sp>
    <dsp:sp modelId="{D527593D-AF31-4B27-8493-3C49851BD934}">
      <dsp:nvSpPr>
        <dsp:cNvPr id="0" name=""/>
        <dsp:cNvSpPr/>
      </dsp:nvSpPr>
      <dsp:spPr>
        <a:xfrm>
          <a:off x="1189073" y="1309449"/>
          <a:ext cx="731431" cy="1750691"/>
        </a:xfrm>
        <a:custGeom>
          <a:avLst/>
          <a:gdLst/>
          <a:ahLst/>
          <a:cxnLst/>
          <a:rect l="0" t="0" r="0" b="0"/>
          <a:pathLst>
            <a:path>
              <a:moveTo>
                <a:pt x="0" y="0"/>
              </a:moveTo>
              <a:lnTo>
                <a:pt x="0" y="1750691"/>
              </a:lnTo>
              <a:lnTo>
                <a:pt x="731431" y="175069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31B567-D0E7-46F7-9337-4C3DB173539E}">
      <dsp:nvSpPr>
        <dsp:cNvPr id="0" name=""/>
        <dsp:cNvSpPr/>
      </dsp:nvSpPr>
      <dsp:spPr>
        <a:xfrm>
          <a:off x="1920505" y="2749485"/>
          <a:ext cx="4858335" cy="62131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r" defTabSz="666750" rtl="1">
            <a:lnSpc>
              <a:spcPct val="90000"/>
            </a:lnSpc>
            <a:spcBef>
              <a:spcPct val="0"/>
            </a:spcBef>
            <a:spcAft>
              <a:spcPct val="35000"/>
            </a:spcAft>
          </a:pPr>
          <a:r>
            <a:rPr lang="ar-JO" sz="1500" kern="1200" dirty="0" err="1" smtClean="0"/>
            <a:t>3 </a:t>
          </a:r>
          <a:r>
            <a:rPr lang="ar-JO" sz="1500" kern="1200" dirty="0" smtClean="0"/>
            <a:t>– ما هي آليات </a:t>
          </a:r>
          <a:r>
            <a:rPr lang="ar-JO" sz="1500" kern="1200" dirty="0" err="1" smtClean="0"/>
            <a:t>المساءلة </a:t>
          </a:r>
          <a:r>
            <a:rPr lang="ar-JO" sz="1500" kern="1200" dirty="0" smtClean="0"/>
            <a:t>(قانونية/ غير قانونية، وطنية/ دولية) هل يمكن الوصول إليها؟</a:t>
          </a:r>
          <a:endParaRPr lang="en-GB" sz="1500" kern="1200" dirty="0"/>
        </a:p>
      </dsp:txBody>
      <dsp:txXfrm>
        <a:off x="1938703" y="2767683"/>
        <a:ext cx="4821939" cy="584915"/>
      </dsp:txXfrm>
    </dsp:sp>
    <dsp:sp modelId="{45CBB6E9-1906-4E05-8B0A-62F44C76E16E}">
      <dsp:nvSpPr>
        <dsp:cNvPr id="0" name=""/>
        <dsp:cNvSpPr/>
      </dsp:nvSpPr>
      <dsp:spPr>
        <a:xfrm>
          <a:off x="1189073" y="1309449"/>
          <a:ext cx="731431" cy="2407554"/>
        </a:xfrm>
        <a:custGeom>
          <a:avLst/>
          <a:gdLst/>
          <a:ahLst/>
          <a:cxnLst/>
          <a:rect l="0" t="0" r="0" b="0"/>
          <a:pathLst>
            <a:path>
              <a:moveTo>
                <a:pt x="0" y="0"/>
              </a:moveTo>
              <a:lnTo>
                <a:pt x="0" y="2407554"/>
              </a:lnTo>
              <a:lnTo>
                <a:pt x="731431" y="240755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F1C2A9-4310-434C-B1F5-B781260A860B}">
      <dsp:nvSpPr>
        <dsp:cNvPr id="0" name=""/>
        <dsp:cNvSpPr/>
      </dsp:nvSpPr>
      <dsp:spPr>
        <a:xfrm>
          <a:off x="1920505" y="3486199"/>
          <a:ext cx="4858335" cy="46160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r" defTabSz="666750" rtl="1">
            <a:lnSpc>
              <a:spcPct val="90000"/>
            </a:lnSpc>
            <a:spcBef>
              <a:spcPct val="0"/>
            </a:spcBef>
            <a:spcAft>
              <a:spcPct val="35000"/>
            </a:spcAft>
          </a:pPr>
          <a:r>
            <a:rPr lang="ar-JO" sz="1500" kern="1200" dirty="0" err="1" smtClean="0"/>
            <a:t>4 </a:t>
          </a:r>
          <a:r>
            <a:rPr lang="ar-JO" sz="1500" kern="1200" dirty="0" smtClean="0"/>
            <a:t>– ما هي الفرص والمخاطر التي تواجهها المجموعة؟</a:t>
          </a:r>
          <a:endParaRPr lang="en-GB" sz="1500" kern="1200" dirty="0"/>
        </a:p>
      </dsp:txBody>
      <dsp:txXfrm>
        <a:off x="1934025" y="3499719"/>
        <a:ext cx="4831295" cy="434569"/>
      </dsp:txXfrm>
    </dsp:sp>
    <dsp:sp modelId="{2A751223-93F4-40D1-9CE9-D5CE0F89740D}">
      <dsp:nvSpPr>
        <dsp:cNvPr id="0" name=""/>
        <dsp:cNvSpPr/>
      </dsp:nvSpPr>
      <dsp:spPr>
        <a:xfrm>
          <a:off x="1189073" y="1309449"/>
          <a:ext cx="731431" cy="2984565"/>
        </a:xfrm>
        <a:custGeom>
          <a:avLst/>
          <a:gdLst/>
          <a:ahLst/>
          <a:cxnLst/>
          <a:rect l="0" t="0" r="0" b="0"/>
          <a:pathLst>
            <a:path>
              <a:moveTo>
                <a:pt x="0" y="0"/>
              </a:moveTo>
              <a:lnTo>
                <a:pt x="0" y="2984565"/>
              </a:lnTo>
              <a:lnTo>
                <a:pt x="731431" y="29845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AB77B3-9753-40B1-B66B-986302DD2DDE}">
      <dsp:nvSpPr>
        <dsp:cNvPr id="0" name=""/>
        <dsp:cNvSpPr/>
      </dsp:nvSpPr>
      <dsp:spPr>
        <a:xfrm>
          <a:off x="1920505" y="4063210"/>
          <a:ext cx="4858335" cy="46160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r" defTabSz="666750" rtl="1">
            <a:lnSpc>
              <a:spcPct val="90000"/>
            </a:lnSpc>
            <a:spcBef>
              <a:spcPct val="0"/>
            </a:spcBef>
            <a:spcAft>
              <a:spcPct val="35000"/>
            </a:spcAft>
          </a:pPr>
          <a:r>
            <a:rPr lang="ar-JO" sz="1500" kern="1200" dirty="0" err="1" smtClean="0"/>
            <a:t>5 </a:t>
          </a:r>
          <a:r>
            <a:rPr lang="ar-JO" sz="1500" kern="1200" dirty="0" smtClean="0"/>
            <a:t>– ما هو دور مجموعة التعليم والجهات الأخرى في المساعدة بتحقيق </a:t>
          </a:r>
          <a:r>
            <a:rPr lang="ar-JO" sz="1500" kern="1200" dirty="0" err="1" smtClean="0"/>
            <a:t>مبدأ </a:t>
          </a:r>
          <a:r>
            <a:rPr lang="ar-JO" sz="1500" kern="1200" dirty="0" smtClean="0"/>
            <a:t>”عدم التسبب بالأذى </a:t>
          </a:r>
          <a:r>
            <a:rPr lang="ar-JO" sz="1500" kern="1200" dirty="0" err="1" smtClean="0"/>
            <a:t>لأحد“؟</a:t>
          </a:r>
          <a:endParaRPr lang="en-GB" sz="1500" kern="1200" dirty="0"/>
        </a:p>
      </dsp:txBody>
      <dsp:txXfrm>
        <a:off x="1934025" y="4076730"/>
        <a:ext cx="4831295" cy="43456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DDEAE-75EB-49BE-A73A-032DD07BED7D}">
      <dsp:nvSpPr>
        <dsp:cNvPr id="0" name=""/>
        <dsp:cNvSpPr/>
      </dsp:nvSpPr>
      <dsp:spPr>
        <a:xfrm>
          <a:off x="47754" y="1356"/>
          <a:ext cx="8134091" cy="14549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r" defTabSz="1066800" rtl="1">
            <a:lnSpc>
              <a:spcPct val="90000"/>
            </a:lnSpc>
            <a:spcBef>
              <a:spcPct val="0"/>
            </a:spcBef>
            <a:spcAft>
              <a:spcPct val="35000"/>
            </a:spcAft>
          </a:pPr>
          <a:r>
            <a:rPr lang="ar-JO" sz="2400" i="1" kern="1200" dirty="0" smtClean="0">
              <a:solidFill>
                <a:schemeClr val="tx1"/>
              </a:solidFill>
            </a:rPr>
            <a:t>اقترح إستراتيجيات </a:t>
          </a:r>
          <a:r>
            <a:rPr lang="ar-JO" sz="2400" i="1" kern="1200" dirty="0" smtClean="0">
              <a:solidFill>
                <a:srgbClr val="FF0000"/>
              </a:solidFill>
            </a:rPr>
            <a:t>المناصرة </a:t>
          </a:r>
          <a:r>
            <a:rPr lang="ar-JO" sz="2400" i="1" kern="1200" dirty="0" smtClean="0">
              <a:solidFill>
                <a:schemeClr val="tx1"/>
              </a:solidFill>
            </a:rPr>
            <a:t>للمطالبة بحق الوصول للتعليم الجيد بأمان في أ) حالات الطوارئ الناشئة عن الطبيعة أو البشر، </a:t>
          </a:r>
          <a:r>
            <a:rPr lang="ar-JO" sz="2400" i="1" u="sng" kern="1200" dirty="0" smtClean="0">
              <a:solidFill>
                <a:schemeClr val="tx1"/>
              </a:solidFill>
            </a:rPr>
            <a:t>أو</a:t>
          </a:r>
          <a:r>
            <a:rPr lang="ar-JO" sz="2400" i="1" kern="1200" dirty="0" smtClean="0">
              <a:solidFill>
                <a:schemeClr val="tx1"/>
              </a:solidFill>
            </a:rPr>
            <a:t> ب) النزاعات المسلحة</a:t>
          </a:r>
          <a:endParaRPr lang="en-GB" sz="2400" kern="1200" dirty="0">
            <a:solidFill>
              <a:schemeClr val="tx1"/>
            </a:solidFill>
          </a:endParaRPr>
        </a:p>
      </dsp:txBody>
      <dsp:txXfrm>
        <a:off x="90368" y="43970"/>
        <a:ext cx="8048863" cy="1369710"/>
      </dsp:txXfrm>
    </dsp:sp>
    <dsp:sp modelId="{D523D7A7-C0EC-4B61-9575-7F7C105724E1}">
      <dsp:nvSpPr>
        <dsp:cNvPr id="0" name=""/>
        <dsp:cNvSpPr/>
      </dsp:nvSpPr>
      <dsp:spPr>
        <a:xfrm>
          <a:off x="861163" y="1456295"/>
          <a:ext cx="813409" cy="385009"/>
        </a:xfrm>
        <a:custGeom>
          <a:avLst/>
          <a:gdLst/>
          <a:ahLst/>
          <a:cxnLst/>
          <a:rect l="0" t="0" r="0" b="0"/>
          <a:pathLst>
            <a:path>
              <a:moveTo>
                <a:pt x="0" y="0"/>
              </a:moveTo>
              <a:lnTo>
                <a:pt x="0" y="385009"/>
              </a:lnTo>
              <a:lnTo>
                <a:pt x="813409" y="3850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859E2D-975D-49E2-8FA0-DBDE3B0521C1}">
      <dsp:nvSpPr>
        <dsp:cNvPr id="0" name=""/>
        <dsp:cNvSpPr/>
      </dsp:nvSpPr>
      <dsp:spPr>
        <a:xfrm>
          <a:off x="1674572" y="1584631"/>
          <a:ext cx="5402849" cy="51334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r" defTabSz="711200" rtl="1">
            <a:lnSpc>
              <a:spcPct val="90000"/>
            </a:lnSpc>
            <a:spcBef>
              <a:spcPct val="0"/>
            </a:spcBef>
            <a:spcAft>
              <a:spcPct val="35000"/>
            </a:spcAft>
          </a:pPr>
          <a:r>
            <a:rPr lang="ar-JO" sz="1600" kern="1200" dirty="0" err="1" smtClean="0"/>
            <a:t>1 </a:t>
          </a:r>
          <a:r>
            <a:rPr lang="ar-JO" sz="1600" kern="1200" dirty="0" smtClean="0"/>
            <a:t>– تحديد واحدة من المجموعات </a:t>
          </a:r>
          <a:r>
            <a:rPr lang="ar-JO" sz="1600" kern="1200" dirty="0" err="1" smtClean="0"/>
            <a:t>المهمشة</a:t>
          </a:r>
          <a:r>
            <a:rPr lang="ar-JO" sz="1600" kern="1200" dirty="0" smtClean="0"/>
            <a:t>/ المتأثرة في مرحلة محددة من حالات الطوارئ</a:t>
          </a:r>
          <a:endParaRPr lang="en-GB" sz="1600" kern="1200" dirty="0"/>
        </a:p>
      </dsp:txBody>
      <dsp:txXfrm>
        <a:off x="1689607" y="1599666"/>
        <a:ext cx="5372779" cy="483275"/>
      </dsp:txXfrm>
    </dsp:sp>
    <dsp:sp modelId="{A5C946DC-10E7-4C90-AB7A-1536CEADD10E}">
      <dsp:nvSpPr>
        <dsp:cNvPr id="0" name=""/>
        <dsp:cNvSpPr/>
      </dsp:nvSpPr>
      <dsp:spPr>
        <a:xfrm>
          <a:off x="861163" y="1456295"/>
          <a:ext cx="813409" cy="951490"/>
        </a:xfrm>
        <a:custGeom>
          <a:avLst/>
          <a:gdLst/>
          <a:ahLst/>
          <a:cxnLst/>
          <a:rect l="0" t="0" r="0" b="0"/>
          <a:pathLst>
            <a:path>
              <a:moveTo>
                <a:pt x="0" y="0"/>
              </a:moveTo>
              <a:lnTo>
                <a:pt x="0" y="951490"/>
              </a:lnTo>
              <a:lnTo>
                <a:pt x="813409" y="9514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919CFB-B9D0-4B7F-82D7-AC02CB594983}">
      <dsp:nvSpPr>
        <dsp:cNvPr id="0" name=""/>
        <dsp:cNvSpPr/>
      </dsp:nvSpPr>
      <dsp:spPr>
        <a:xfrm>
          <a:off x="1674572" y="2226313"/>
          <a:ext cx="5402849" cy="36294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r" defTabSz="711200" rtl="1">
            <a:lnSpc>
              <a:spcPct val="90000"/>
            </a:lnSpc>
            <a:spcBef>
              <a:spcPct val="0"/>
            </a:spcBef>
            <a:spcAft>
              <a:spcPct val="35000"/>
            </a:spcAft>
          </a:pPr>
          <a:r>
            <a:rPr lang="ar-JO" sz="1600" kern="1200" dirty="0" err="1" smtClean="0"/>
            <a:t>2 </a:t>
          </a:r>
          <a:r>
            <a:rPr lang="ar-JO" sz="1600" kern="1200" dirty="0" smtClean="0"/>
            <a:t>– ما هي انتهاكات حقوق الإنسان التي قد تكون هذه المجموعات ضحية لها؟</a:t>
          </a:r>
          <a:endParaRPr lang="en-GB" sz="1600" kern="1200" dirty="0"/>
        </a:p>
      </dsp:txBody>
      <dsp:txXfrm>
        <a:off x="1685202" y="2236943"/>
        <a:ext cx="5381589" cy="341685"/>
      </dsp:txXfrm>
    </dsp:sp>
    <dsp:sp modelId="{D527593D-AF31-4B27-8493-3C49851BD934}">
      <dsp:nvSpPr>
        <dsp:cNvPr id="0" name=""/>
        <dsp:cNvSpPr/>
      </dsp:nvSpPr>
      <dsp:spPr>
        <a:xfrm>
          <a:off x="861163" y="1456295"/>
          <a:ext cx="813409" cy="1517972"/>
        </a:xfrm>
        <a:custGeom>
          <a:avLst/>
          <a:gdLst/>
          <a:ahLst/>
          <a:cxnLst/>
          <a:rect l="0" t="0" r="0" b="0"/>
          <a:pathLst>
            <a:path>
              <a:moveTo>
                <a:pt x="0" y="0"/>
              </a:moveTo>
              <a:lnTo>
                <a:pt x="0" y="1517972"/>
              </a:lnTo>
              <a:lnTo>
                <a:pt x="813409" y="151797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31B567-D0E7-46F7-9337-4C3DB173539E}">
      <dsp:nvSpPr>
        <dsp:cNvPr id="0" name=""/>
        <dsp:cNvSpPr/>
      </dsp:nvSpPr>
      <dsp:spPr>
        <a:xfrm>
          <a:off x="1674572" y="2717595"/>
          <a:ext cx="5402849" cy="51334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r" defTabSz="711200" rtl="1">
            <a:lnSpc>
              <a:spcPct val="90000"/>
            </a:lnSpc>
            <a:spcBef>
              <a:spcPct val="0"/>
            </a:spcBef>
            <a:spcAft>
              <a:spcPct val="35000"/>
            </a:spcAft>
          </a:pPr>
          <a:r>
            <a:rPr lang="ar-JO" sz="1600" kern="1200" dirty="0" err="1" smtClean="0"/>
            <a:t>3 </a:t>
          </a:r>
          <a:r>
            <a:rPr lang="ar-JO" sz="1600" kern="1200" dirty="0" smtClean="0"/>
            <a:t>– ما هي آليات </a:t>
          </a:r>
          <a:r>
            <a:rPr lang="ar-JO" sz="1600" kern="1200" dirty="0" err="1" smtClean="0"/>
            <a:t>المساءلة </a:t>
          </a:r>
          <a:r>
            <a:rPr lang="ar-JO" sz="1600" kern="1200" dirty="0" smtClean="0"/>
            <a:t>(قانونية/ غير قانونية، وطنية/ دولية) هل يمكن الوصول إليها؟</a:t>
          </a:r>
          <a:endParaRPr lang="en-GB" sz="1600" kern="1200" dirty="0"/>
        </a:p>
      </dsp:txBody>
      <dsp:txXfrm>
        <a:off x="1689607" y="2732630"/>
        <a:ext cx="5372779" cy="483275"/>
      </dsp:txXfrm>
    </dsp:sp>
    <dsp:sp modelId="{45CBB6E9-1906-4E05-8B0A-62F44C76E16E}">
      <dsp:nvSpPr>
        <dsp:cNvPr id="0" name=""/>
        <dsp:cNvSpPr/>
      </dsp:nvSpPr>
      <dsp:spPr>
        <a:xfrm>
          <a:off x="861163" y="1456295"/>
          <a:ext cx="813409" cy="2112154"/>
        </a:xfrm>
        <a:custGeom>
          <a:avLst/>
          <a:gdLst/>
          <a:ahLst/>
          <a:cxnLst/>
          <a:rect l="0" t="0" r="0" b="0"/>
          <a:pathLst>
            <a:path>
              <a:moveTo>
                <a:pt x="0" y="0"/>
              </a:moveTo>
              <a:lnTo>
                <a:pt x="0" y="2112154"/>
              </a:lnTo>
              <a:lnTo>
                <a:pt x="813409" y="211215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F1C2A9-4310-434C-B1F5-B781260A860B}">
      <dsp:nvSpPr>
        <dsp:cNvPr id="0" name=""/>
        <dsp:cNvSpPr/>
      </dsp:nvSpPr>
      <dsp:spPr>
        <a:xfrm>
          <a:off x="1674572" y="3359276"/>
          <a:ext cx="5402849" cy="41834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r" defTabSz="711200" rtl="1">
            <a:lnSpc>
              <a:spcPct val="90000"/>
            </a:lnSpc>
            <a:spcBef>
              <a:spcPct val="0"/>
            </a:spcBef>
            <a:spcAft>
              <a:spcPct val="35000"/>
            </a:spcAft>
          </a:pPr>
          <a:r>
            <a:rPr lang="ar-JO" sz="1600" kern="1200" dirty="0" err="1" smtClean="0"/>
            <a:t>4 </a:t>
          </a:r>
          <a:r>
            <a:rPr lang="ar-JO" sz="1600" kern="1200" dirty="0" smtClean="0"/>
            <a:t>– ما هي الفرص والمخاطر التي تواجهها المجموعة؟</a:t>
          </a:r>
          <a:endParaRPr lang="en-GB" sz="1600" kern="1200" dirty="0"/>
        </a:p>
      </dsp:txBody>
      <dsp:txXfrm>
        <a:off x="1686825" y="3371529"/>
        <a:ext cx="5378343" cy="393839"/>
      </dsp:txXfrm>
    </dsp:sp>
    <dsp:sp modelId="{2A751223-93F4-40D1-9CE9-D5CE0F89740D}">
      <dsp:nvSpPr>
        <dsp:cNvPr id="0" name=""/>
        <dsp:cNvSpPr/>
      </dsp:nvSpPr>
      <dsp:spPr>
        <a:xfrm>
          <a:off x="861163" y="1456295"/>
          <a:ext cx="813409" cy="2758987"/>
        </a:xfrm>
        <a:custGeom>
          <a:avLst/>
          <a:gdLst/>
          <a:ahLst/>
          <a:cxnLst/>
          <a:rect l="0" t="0" r="0" b="0"/>
          <a:pathLst>
            <a:path>
              <a:moveTo>
                <a:pt x="0" y="0"/>
              </a:moveTo>
              <a:lnTo>
                <a:pt x="0" y="2758987"/>
              </a:lnTo>
              <a:lnTo>
                <a:pt x="813409" y="27589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AB77B3-9753-40B1-B66B-986302DD2DDE}">
      <dsp:nvSpPr>
        <dsp:cNvPr id="0" name=""/>
        <dsp:cNvSpPr/>
      </dsp:nvSpPr>
      <dsp:spPr>
        <a:xfrm>
          <a:off x="1674572" y="3905958"/>
          <a:ext cx="5402849" cy="61864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r" defTabSz="711200" rtl="1">
            <a:lnSpc>
              <a:spcPct val="90000"/>
            </a:lnSpc>
            <a:spcBef>
              <a:spcPct val="0"/>
            </a:spcBef>
            <a:spcAft>
              <a:spcPct val="35000"/>
            </a:spcAft>
          </a:pPr>
          <a:r>
            <a:rPr lang="ar-JO" sz="1600" kern="1200" dirty="0" err="1" smtClean="0"/>
            <a:t>5 </a:t>
          </a:r>
          <a:r>
            <a:rPr lang="ar-JO" sz="1600" kern="1200" dirty="0" smtClean="0"/>
            <a:t>– ما هو دور مجموعة التعليم والجهات الأخرى في المساعدة بتحقيق </a:t>
          </a:r>
          <a:r>
            <a:rPr lang="ar-JO" sz="1600" kern="1200" dirty="0" err="1" smtClean="0"/>
            <a:t>مبدأ </a:t>
          </a:r>
          <a:r>
            <a:rPr lang="ar-JO" sz="1600" kern="1200" dirty="0" smtClean="0"/>
            <a:t>”عدم التسبب بالأذى </a:t>
          </a:r>
          <a:r>
            <a:rPr lang="ar-JO" sz="1600" kern="1200" dirty="0" err="1" smtClean="0"/>
            <a:t>لأحد“؟</a:t>
          </a:r>
          <a:endParaRPr lang="en-GB" sz="1600" kern="1200" dirty="0"/>
        </a:p>
      </dsp:txBody>
      <dsp:txXfrm>
        <a:off x="1692692" y="3924078"/>
        <a:ext cx="5366609" cy="5824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5DAE89-73A6-4C0E-9CBF-C67046F91789}">
      <dsp:nvSpPr>
        <dsp:cNvPr id="0" name=""/>
        <dsp:cNvSpPr/>
      </dsp:nvSpPr>
      <dsp:spPr>
        <a:xfrm>
          <a:off x="56579" y="386"/>
          <a:ext cx="8256140" cy="6198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r" defTabSz="1422400" rtl="0">
            <a:lnSpc>
              <a:spcPct val="90000"/>
            </a:lnSpc>
            <a:spcBef>
              <a:spcPct val="0"/>
            </a:spcBef>
            <a:spcAft>
              <a:spcPct val="35000"/>
            </a:spcAft>
          </a:pPr>
          <a:r>
            <a:rPr lang="ar-JO" sz="3200" b="1" kern="1200" dirty="0" smtClean="0">
              <a:solidFill>
                <a:srgbClr val="002060"/>
              </a:solidFill>
            </a:rPr>
            <a:t>حقوق الإنسان على سبيل الذكر لا </a:t>
          </a:r>
          <a:r>
            <a:rPr lang="ar-JO" sz="3200" b="1" kern="1200" dirty="0" err="1" smtClean="0">
              <a:solidFill>
                <a:srgbClr val="002060"/>
              </a:solidFill>
            </a:rPr>
            <a:t>الحصر:</a:t>
          </a:r>
          <a:r>
            <a:rPr lang="ar-JO" sz="3200" b="1" kern="1200" dirty="0" smtClean="0">
              <a:solidFill>
                <a:srgbClr val="002060"/>
              </a:solidFill>
            </a:rPr>
            <a:t> </a:t>
          </a:r>
          <a:endParaRPr lang="en-GB" sz="3200" kern="1200" dirty="0">
            <a:solidFill>
              <a:srgbClr val="002060"/>
            </a:solidFill>
          </a:endParaRPr>
        </a:p>
      </dsp:txBody>
      <dsp:txXfrm>
        <a:off x="86839" y="30646"/>
        <a:ext cx="8195620" cy="559368"/>
      </dsp:txXfrm>
    </dsp:sp>
    <dsp:sp modelId="{CFAF3FB0-2C53-4DC8-81CB-0E158D63AA02}">
      <dsp:nvSpPr>
        <dsp:cNvPr id="0" name=""/>
        <dsp:cNvSpPr/>
      </dsp:nvSpPr>
      <dsp:spPr>
        <a:xfrm>
          <a:off x="56579" y="651270"/>
          <a:ext cx="8256140" cy="6198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 ليست غاية بحد </a:t>
          </a:r>
          <a:r>
            <a:rPr lang="ar-JO" sz="2000" kern="1200" dirty="0" err="1" smtClean="0">
              <a:solidFill>
                <a:srgbClr val="002060"/>
              </a:solidFill>
            </a:rPr>
            <a:t>ذاتها </a:t>
          </a:r>
          <a:r>
            <a:rPr lang="ar-JO" sz="2000" kern="1200" dirty="0" smtClean="0">
              <a:solidFill>
                <a:srgbClr val="002060"/>
              </a:solidFill>
            </a:rPr>
            <a:t>، وإنما هي وسيلة للعيش بكرامة</a:t>
          </a:r>
          <a:endParaRPr lang="en-GB" sz="2000" kern="1200" dirty="0">
            <a:solidFill>
              <a:srgbClr val="002060"/>
            </a:solidFill>
          </a:endParaRPr>
        </a:p>
      </dsp:txBody>
      <dsp:txXfrm>
        <a:off x="86839" y="681530"/>
        <a:ext cx="8195620" cy="559368"/>
      </dsp:txXfrm>
    </dsp:sp>
    <dsp:sp modelId="{5D7AA8D2-A90C-46EB-8D7A-7B3A7D6366E6}">
      <dsp:nvSpPr>
        <dsp:cNvPr id="0" name=""/>
        <dsp:cNvSpPr/>
      </dsp:nvSpPr>
      <dsp:spPr>
        <a:xfrm>
          <a:off x="56579" y="1302153"/>
          <a:ext cx="8256140" cy="6198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 الحق في الحياة، عدم التمييز، الحماية، المشاركة، </a:t>
          </a:r>
          <a:r>
            <a:rPr lang="ar-JO" sz="2000" kern="1200" dirty="0" err="1" smtClean="0">
              <a:solidFill>
                <a:srgbClr val="002060"/>
              </a:solidFill>
            </a:rPr>
            <a:t>و</a:t>
          </a:r>
          <a:r>
            <a:rPr lang="ar-JO" sz="2000" b="1" kern="1200" dirty="0" err="1" smtClean="0">
              <a:solidFill>
                <a:srgbClr val="002060"/>
              </a:solidFill>
            </a:rPr>
            <a:t>التعليم.</a:t>
          </a:r>
          <a:r>
            <a:rPr lang="ar-JO" sz="2000" b="1" kern="1200" dirty="0" smtClean="0">
              <a:solidFill>
                <a:srgbClr val="002060"/>
              </a:solidFill>
            </a:rPr>
            <a:t> </a:t>
          </a:r>
          <a:r>
            <a:rPr lang="ar-JO" sz="2000" b="0" kern="1200" dirty="0" smtClean="0">
              <a:solidFill>
                <a:srgbClr val="002060"/>
              </a:solidFill>
            </a:rPr>
            <a:t>والتعليم هو حق</a:t>
          </a:r>
          <a:r>
            <a:rPr lang="ar-JO" sz="2000" b="1" kern="1200" dirty="0" smtClean="0">
              <a:solidFill>
                <a:srgbClr val="002060"/>
              </a:solidFill>
            </a:rPr>
            <a:t> </a:t>
          </a:r>
          <a:r>
            <a:rPr lang="ar-JO" sz="2000" b="0" kern="1200" dirty="0" smtClean="0">
              <a:solidFill>
                <a:srgbClr val="002060"/>
              </a:solidFill>
            </a:rPr>
            <a:t>بحد ذاته وهو أيضا حق يضمن </a:t>
          </a:r>
          <a:r>
            <a:rPr lang="ar-JO" sz="2000" b="0" kern="1200" dirty="0" err="1" smtClean="0">
              <a:solidFill>
                <a:srgbClr val="002060"/>
              </a:solidFill>
            </a:rPr>
            <a:t>التمكين </a:t>
          </a:r>
          <a:r>
            <a:rPr lang="ar-JO" sz="2000" b="0" kern="1200" dirty="0" smtClean="0">
              <a:solidFill>
                <a:srgbClr val="002060"/>
              </a:solidFill>
            </a:rPr>
            <a:t>(ويعزز الحقوق الأخرى</a:t>
          </a:r>
          <a:r>
            <a:rPr lang="ar-JO" sz="2000" b="0" kern="1200" dirty="0" err="1" smtClean="0">
              <a:solidFill>
                <a:srgbClr val="002060"/>
              </a:solidFill>
            </a:rPr>
            <a:t>)</a:t>
          </a:r>
          <a:endParaRPr lang="en-GB" sz="2000" kern="1200" dirty="0">
            <a:solidFill>
              <a:srgbClr val="002060"/>
            </a:solidFill>
          </a:endParaRPr>
        </a:p>
      </dsp:txBody>
      <dsp:txXfrm>
        <a:off x="86839" y="1332413"/>
        <a:ext cx="8195620" cy="559368"/>
      </dsp:txXfrm>
    </dsp:sp>
    <dsp:sp modelId="{B27E7DCF-C49C-485B-A73C-251DD64BA737}">
      <dsp:nvSpPr>
        <dsp:cNvPr id="0" name=""/>
        <dsp:cNvSpPr/>
      </dsp:nvSpPr>
      <dsp:spPr>
        <a:xfrm>
          <a:off x="56579" y="1953037"/>
          <a:ext cx="8256140" cy="6198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 علاقة رئيسية بين الالتزامات والاستحقاقات، وبين الجهات </a:t>
          </a:r>
          <a:r>
            <a:rPr lang="ar-JO" sz="2000" kern="1200" dirty="0" err="1" smtClean="0">
              <a:solidFill>
                <a:srgbClr val="002060"/>
              </a:solidFill>
            </a:rPr>
            <a:t>المسؤولة</a:t>
          </a:r>
          <a:r>
            <a:rPr lang="ar-JO" sz="2000" kern="1200" dirty="0" smtClean="0">
              <a:solidFill>
                <a:srgbClr val="002060"/>
              </a:solidFill>
            </a:rPr>
            <a:t> وأصحاب الحقوق</a:t>
          </a:r>
          <a:endParaRPr lang="en-GB" sz="2000" kern="1200" dirty="0">
            <a:solidFill>
              <a:srgbClr val="002060"/>
            </a:solidFill>
          </a:endParaRPr>
        </a:p>
      </dsp:txBody>
      <dsp:txXfrm>
        <a:off x="86839" y="1983297"/>
        <a:ext cx="8195620" cy="559368"/>
      </dsp:txXfrm>
    </dsp:sp>
    <dsp:sp modelId="{E69247EF-6E99-479D-ADA0-9416374C061B}">
      <dsp:nvSpPr>
        <dsp:cNvPr id="0" name=""/>
        <dsp:cNvSpPr/>
      </dsp:nvSpPr>
      <dsp:spPr>
        <a:xfrm>
          <a:off x="56579" y="2603920"/>
          <a:ext cx="8256140" cy="6198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 الاستحقاقات القانونية الملزمة، والواردة في التشريعات المحلية والدولية</a:t>
          </a:r>
          <a:endParaRPr lang="en-GB" sz="2000" kern="1200" dirty="0">
            <a:solidFill>
              <a:srgbClr val="002060"/>
            </a:solidFill>
          </a:endParaRPr>
        </a:p>
      </dsp:txBody>
      <dsp:txXfrm>
        <a:off x="86839" y="2634180"/>
        <a:ext cx="8195620" cy="559368"/>
      </dsp:txXfrm>
    </dsp:sp>
    <dsp:sp modelId="{B56F3AE4-7729-4B6A-B04B-AB055D527CEC}">
      <dsp:nvSpPr>
        <dsp:cNvPr id="0" name=""/>
        <dsp:cNvSpPr/>
      </dsp:nvSpPr>
      <dsp:spPr>
        <a:xfrm>
          <a:off x="56579" y="3254803"/>
          <a:ext cx="8256140" cy="6198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 حقوق مباشرة ومترابطة، ولكن بعضها يمكن أن يؤجل أحيانا في حالات </a:t>
          </a:r>
          <a:r>
            <a:rPr lang="ar-JO" sz="2000" kern="1200" dirty="0" err="1" smtClean="0">
              <a:solidFill>
                <a:srgbClr val="002060"/>
              </a:solidFill>
            </a:rPr>
            <a:t>الطوارئ </a:t>
          </a:r>
          <a:r>
            <a:rPr lang="ar-JO" sz="2000" kern="1200" dirty="0" smtClean="0">
              <a:solidFill>
                <a:srgbClr val="002060"/>
              </a:solidFill>
            </a:rPr>
            <a:t>(لكن التعليم ليس من ضمن الحقوق التي يمكن أن تؤجل</a:t>
          </a:r>
          <a:r>
            <a:rPr lang="ar-JO" sz="2000" kern="1200" dirty="0" err="1" smtClean="0">
              <a:solidFill>
                <a:srgbClr val="002060"/>
              </a:solidFill>
            </a:rPr>
            <a:t>)</a:t>
          </a:r>
          <a:endParaRPr lang="en-GB" sz="2000" kern="1200" dirty="0">
            <a:solidFill>
              <a:srgbClr val="002060"/>
            </a:solidFill>
          </a:endParaRPr>
        </a:p>
      </dsp:txBody>
      <dsp:txXfrm>
        <a:off x="86839" y="3285063"/>
        <a:ext cx="8195620" cy="559368"/>
      </dsp:txXfrm>
    </dsp:sp>
    <dsp:sp modelId="{70EB0658-A532-4377-8E98-4FA4FA1C7DE5}">
      <dsp:nvSpPr>
        <dsp:cNvPr id="0" name=""/>
        <dsp:cNvSpPr/>
      </dsp:nvSpPr>
      <dsp:spPr>
        <a:xfrm>
          <a:off x="56579" y="3905687"/>
          <a:ext cx="8256140" cy="6198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 تم دمج حقوق الإنسان في نسخة عام 2010 من الحد الأدنى من معايير </a:t>
          </a:r>
          <a:r>
            <a:rPr lang="ar-JO" sz="2000" kern="1200" dirty="0" err="1" smtClean="0">
              <a:solidFill>
                <a:srgbClr val="002060"/>
              </a:solidFill>
            </a:rPr>
            <a:t>الآيني</a:t>
          </a:r>
          <a:r>
            <a:rPr lang="ar-JO" sz="2000" kern="1200" dirty="0" smtClean="0">
              <a:solidFill>
                <a:srgbClr val="002060"/>
              </a:solidFill>
            </a:rPr>
            <a:t> والمواد الأخرى التي أنتجتها </a:t>
          </a:r>
          <a:r>
            <a:rPr lang="ar-JO" sz="2000" kern="1200" dirty="0" err="1" smtClean="0">
              <a:solidFill>
                <a:srgbClr val="002060"/>
              </a:solidFill>
            </a:rPr>
            <a:t>الآيني</a:t>
          </a:r>
          <a:r>
            <a:rPr lang="ar-JO" sz="2000" kern="1200" dirty="0" smtClean="0">
              <a:solidFill>
                <a:srgbClr val="002060"/>
              </a:solidFill>
            </a:rPr>
            <a:t> ومجموعة التعليم</a:t>
          </a:r>
          <a:endParaRPr lang="en-GB" sz="2000" kern="1200" dirty="0">
            <a:solidFill>
              <a:srgbClr val="002060"/>
            </a:solidFill>
          </a:endParaRPr>
        </a:p>
      </dsp:txBody>
      <dsp:txXfrm>
        <a:off x="86839" y="3935947"/>
        <a:ext cx="8195620" cy="5593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123C10-AF55-4A1B-9655-5D2FEB2838B7}">
      <dsp:nvSpPr>
        <dsp:cNvPr id="0" name=""/>
        <dsp:cNvSpPr/>
      </dsp:nvSpPr>
      <dsp:spPr>
        <a:xfrm>
          <a:off x="249463" y="120307"/>
          <a:ext cx="7594514" cy="67329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D4267DA-49A2-40F3-8417-D009907ECBC5}">
      <dsp:nvSpPr>
        <dsp:cNvPr id="0" name=""/>
        <dsp:cNvSpPr/>
      </dsp:nvSpPr>
      <dsp:spPr>
        <a:xfrm>
          <a:off x="-137045" y="0"/>
          <a:ext cx="7383718" cy="93975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ar-JO" sz="2000" kern="1200" dirty="0" smtClean="0"/>
            <a:t>الدساتير الوطنية القوانين والسياسات</a:t>
          </a:r>
          <a:endParaRPr lang="en-GB" sz="2000" kern="1200" dirty="0"/>
        </a:p>
      </dsp:txBody>
      <dsp:txXfrm>
        <a:off x="-137045" y="0"/>
        <a:ext cx="7383718" cy="939753"/>
      </dsp:txXfrm>
    </dsp:sp>
    <dsp:sp modelId="{2F5522BE-7405-4E30-A2C7-ABFB0142315E}">
      <dsp:nvSpPr>
        <dsp:cNvPr id="0" name=""/>
        <dsp:cNvSpPr/>
      </dsp:nvSpPr>
      <dsp:spPr>
        <a:xfrm>
          <a:off x="448443" y="994520"/>
          <a:ext cx="7631514" cy="79332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AAE2B69-0C60-4EA5-A445-B48B94247174}">
      <dsp:nvSpPr>
        <dsp:cNvPr id="0" name=""/>
        <dsp:cNvSpPr/>
      </dsp:nvSpPr>
      <dsp:spPr>
        <a:xfrm>
          <a:off x="581983" y="988444"/>
          <a:ext cx="6853961" cy="79716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ar-JO" sz="1900" kern="1200" dirty="0" smtClean="0"/>
            <a:t>الاتفاقيات </a:t>
          </a:r>
          <a:r>
            <a:rPr lang="ar-JO" sz="1900" kern="1200" dirty="0" err="1" smtClean="0"/>
            <a:t>الإقليمية </a:t>
          </a:r>
          <a:r>
            <a:rPr lang="ar-JO" sz="1900" kern="1200" dirty="0" smtClean="0"/>
            <a:t>– الإفريقية، الأمريكية والأوروبية</a:t>
          </a:r>
          <a:endParaRPr lang="en-GB" sz="1900" kern="1200" dirty="0"/>
        </a:p>
      </dsp:txBody>
      <dsp:txXfrm>
        <a:off x="581983" y="988444"/>
        <a:ext cx="6853961" cy="797167"/>
      </dsp:txXfrm>
    </dsp:sp>
    <dsp:sp modelId="{E2D76677-BFF5-46E3-8620-A530110924A3}">
      <dsp:nvSpPr>
        <dsp:cNvPr id="0" name=""/>
        <dsp:cNvSpPr/>
      </dsp:nvSpPr>
      <dsp:spPr>
        <a:xfrm>
          <a:off x="4863465" y="2719367"/>
          <a:ext cx="3532989" cy="1588103"/>
        </a:xfrm>
        <a:prstGeom prst="ellipse">
          <a:avLst/>
        </a:prstGeom>
        <a:solidFill>
          <a:schemeClr val="accent6">
            <a:lumMod val="40000"/>
            <a:lumOff val="60000"/>
            <a:alpha val="29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A75487D-74E3-429C-9B97-2D560CA99993}">
      <dsp:nvSpPr>
        <dsp:cNvPr id="0" name=""/>
        <dsp:cNvSpPr/>
      </dsp:nvSpPr>
      <dsp:spPr>
        <a:xfrm>
          <a:off x="1275269" y="2232356"/>
          <a:ext cx="2028997" cy="181058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ar-JO" sz="2400" b="1" kern="1200" dirty="0" smtClean="0"/>
            <a:t>قانون حقوق الإنسان الدولي</a:t>
          </a:r>
          <a:endParaRPr lang="en-GB" sz="2400" b="1" kern="1200" dirty="0"/>
        </a:p>
      </dsp:txBody>
      <dsp:txXfrm>
        <a:off x="1275269" y="2232356"/>
        <a:ext cx="2028997" cy="1810581"/>
      </dsp:txXfrm>
    </dsp:sp>
    <dsp:sp modelId="{C5260CE2-02EB-4203-8828-612FE8C72560}">
      <dsp:nvSpPr>
        <dsp:cNvPr id="0" name=""/>
        <dsp:cNvSpPr/>
      </dsp:nvSpPr>
      <dsp:spPr>
        <a:xfrm>
          <a:off x="378143" y="1910483"/>
          <a:ext cx="7850908" cy="2564534"/>
        </a:xfrm>
        <a:prstGeom prst="ellipse">
          <a:avLst/>
        </a:prstGeom>
        <a:solidFill>
          <a:schemeClr val="accent1">
            <a:hueOff val="0"/>
            <a:satOff val="0"/>
            <a:lumOff val="0"/>
            <a:alpha val="3300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sp>
    <dsp:sp modelId="{08DF9025-4B3E-4136-BD6F-BCF768C67F0D}">
      <dsp:nvSpPr>
        <dsp:cNvPr id="0" name=""/>
        <dsp:cNvSpPr/>
      </dsp:nvSpPr>
      <dsp:spPr>
        <a:xfrm>
          <a:off x="5473491" y="3111820"/>
          <a:ext cx="2473234" cy="93975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ar-JO" sz="1800" kern="1200" dirty="0" smtClean="0"/>
            <a:t>القانون الإنساني الدولي وقانون المحكمة الجنائية الدولية</a:t>
          </a:r>
          <a:endParaRPr lang="en-GB" sz="1800" kern="1200" dirty="0"/>
        </a:p>
      </dsp:txBody>
      <dsp:txXfrm>
        <a:off x="5473491" y="3111820"/>
        <a:ext cx="2473234" cy="939753"/>
      </dsp:txXfrm>
    </dsp:sp>
    <dsp:sp modelId="{A46D0FF2-97D3-45BD-8228-1F547BC5DB21}">
      <dsp:nvSpPr>
        <dsp:cNvPr id="0" name=""/>
        <dsp:cNvSpPr/>
      </dsp:nvSpPr>
      <dsp:spPr>
        <a:xfrm>
          <a:off x="4723708" y="1807828"/>
          <a:ext cx="3022050" cy="1380095"/>
        </a:xfrm>
        <a:prstGeom prst="ellipse">
          <a:avLst/>
        </a:prstGeom>
        <a:solidFill>
          <a:schemeClr val="accent2">
            <a:lumMod val="40000"/>
            <a:lumOff val="60000"/>
            <a:alpha val="3500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sp>
    <dsp:sp modelId="{F76046E7-B2EC-472C-B181-3626CCEF75AF}">
      <dsp:nvSpPr>
        <dsp:cNvPr id="0" name=""/>
        <dsp:cNvSpPr/>
      </dsp:nvSpPr>
      <dsp:spPr>
        <a:xfrm>
          <a:off x="4793226" y="1987694"/>
          <a:ext cx="2930185" cy="115007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ar-JO" sz="1800" kern="1200" dirty="0" smtClean="0"/>
            <a:t>قوانين اللاجئين والمبادئ التوجيهية حول النازحين</a:t>
          </a:r>
          <a:endParaRPr lang="en-GB" sz="1800" kern="1200" dirty="0"/>
        </a:p>
      </dsp:txBody>
      <dsp:txXfrm>
        <a:off x="4793226" y="1987694"/>
        <a:ext cx="2930185" cy="1150079"/>
      </dsp:txXfrm>
    </dsp:sp>
    <dsp:sp modelId="{C5FAEA46-D95A-44D8-8011-61718F8107FE}">
      <dsp:nvSpPr>
        <dsp:cNvPr id="0" name=""/>
        <dsp:cNvSpPr/>
      </dsp:nvSpPr>
      <dsp:spPr>
        <a:xfrm>
          <a:off x="4038642" y="2277119"/>
          <a:ext cx="1673089" cy="1560722"/>
        </a:xfrm>
        <a:prstGeom prst="ellipse">
          <a:avLst/>
        </a:prstGeom>
        <a:solidFill>
          <a:srgbClr val="FF0000">
            <a:alpha val="25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sp>
    <dsp:sp modelId="{73C168B3-FA09-495F-8BCB-603717DFD52F}">
      <dsp:nvSpPr>
        <dsp:cNvPr id="0" name=""/>
        <dsp:cNvSpPr/>
      </dsp:nvSpPr>
      <dsp:spPr>
        <a:xfrm>
          <a:off x="3683890" y="2532360"/>
          <a:ext cx="1634838" cy="115007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1800" b="1" kern="1200" dirty="0" smtClean="0">
              <a:solidFill>
                <a:srgbClr val="0000FF"/>
              </a:solidFill>
            </a:rPr>
            <a:t>    </a:t>
          </a:r>
        </a:p>
        <a:p>
          <a:pPr marL="0" marR="0" lvl="0" indent="0" algn="ctr" defTabSz="914400" eaLnBrk="1" fontAlgn="auto" latinLnBrk="0" hangingPunct="1">
            <a:lnSpc>
              <a:spcPct val="100000"/>
            </a:lnSpc>
            <a:spcBef>
              <a:spcPct val="0"/>
            </a:spcBef>
            <a:spcAft>
              <a:spcPts val="0"/>
            </a:spcAft>
            <a:buClrTx/>
            <a:buSzTx/>
            <a:buFontTx/>
            <a:buNone/>
            <a:tabLst/>
            <a:defRPr/>
          </a:pPr>
          <a:r>
            <a:rPr lang="en-GB" sz="1800" b="1" kern="1200" dirty="0" smtClean="0">
              <a:solidFill>
                <a:srgbClr val="0000FF"/>
              </a:solidFill>
            </a:rPr>
            <a:t>          </a:t>
          </a:r>
          <a:r>
            <a:rPr lang="ar-JO" sz="1800" b="1" kern="1200" dirty="0" smtClean="0">
              <a:solidFill>
                <a:srgbClr val="0000FF"/>
              </a:solidFill>
            </a:rPr>
            <a:t>اتفاقية حقوق الطفل</a:t>
          </a:r>
          <a:endParaRPr lang="en-GB" sz="1800" b="1" kern="1200" dirty="0" smtClean="0">
            <a:solidFill>
              <a:srgbClr val="0000FF"/>
            </a:solidFill>
          </a:endParaRPr>
        </a:p>
        <a:p>
          <a:pPr lvl="0" algn="ctr" defTabSz="844550">
            <a:lnSpc>
              <a:spcPct val="90000"/>
            </a:lnSpc>
            <a:spcBef>
              <a:spcPct val="0"/>
            </a:spcBef>
            <a:spcAft>
              <a:spcPct val="35000"/>
            </a:spcAft>
          </a:pPr>
          <a:r>
            <a:rPr lang="en-GB" sz="1800" b="1" kern="1200" dirty="0" smtClean="0">
              <a:solidFill>
                <a:srgbClr val="0000FF"/>
              </a:solidFill>
            </a:rPr>
            <a:t> </a:t>
          </a:r>
          <a:endParaRPr lang="en-GB" sz="1800" b="1" kern="1200" dirty="0">
            <a:solidFill>
              <a:srgbClr val="0000FF"/>
            </a:solidFill>
          </a:endParaRPr>
        </a:p>
      </dsp:txBody>
      <dsp:txXfrm>
        <a:off x="3683890" y="2532360"/>
        <a:ext cx="1634838" cy="115007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5B02D7-F530-4E31-83A4-36D0F25028B3}">
      <dsp:nvSpPr>
        <dsp:cNvPr id="0" name=""/>
        <dsp:cNvSpPr/>
      </dsp:nvSpPr>
      <dsp:spPr>
        <a:xfrm>
          <a:off x="277092" y="25155"/>
          <a:ext cx="4017815" cy="31902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55650" rtl="0">
            <a:lnSpc>
              <a:spcPct val="90000"/>
            </a:lnSpc>
            <a:spcBef>
              <a:spcPct val="0"/>
            </a:spcBef>
            <a:spcAft>
              <a:spcPct val="35000"/>
            </a:spcAft>
          </a:pPr>
          <a:r>
            <a:rPr lang="ar-JO" sz="1700" kern="1200" dirty="0" smtClean="0"/>
            <a:t>ميثاق الأمم المتحدة ومجلس الأمن</a:t>
          </a:r>
          <a:endParaRPr lang="en-GB" sz="1700" kern="1200" dirty="0"/>
        </a:p>
      </dsp:txBody>
      <dsp:txXfrm>
        <a:off x="865487" y="71875"/>
        <a:ext cx="2841025" cy="2255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46CFA-64D0-4972-ABDE-26CA679665DA}">
      <dsp:nvSpPr>
        <dsp:cNvPr id="0" name=""/>
        <dsp:cNvSpPr/>
      </dsp:nvSpPr>
      <dsp:spPr>
        <a:xfrm>
          <a:off x="3014444" y="1107827"/>
          <a:ext cx="2080271" cy="231030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JO" sz="2800" b="1" kern="1200" dirty="0" smtClean="0">
              <a:solidFill>
                <a:srgbClr val="0000FF"/>
              </a:solidFill>
            </a:rPr>
            <a:t>اتفاقية حقوق الطفل</a:t>
          </a:r>
          <a:endParaRPr lang="en-GB" sz="2800" b="1" kern="1200" dirty="0">
            <a:solidFill>
              <a:srgbClr val="0000FF"/>
            </a:solidFill>
          </a:endParaRPr>
        </a:p>
      </dsp:txBody>
      <dsp:txXfrm>
        <a:off x="3319093" y="1446164"/>
        <a:ext cx="1470973" cy="1633633"/>
      </dsp:txXfrm>
    </dsp:sp>
    <dsp:sp modelId="{7FB0DAC2-F3A6-4E86-AECF-490D0B8EFD9B}">
      <dsp:nvSpPr>
        <dsp:cNvPr id="0" name=""/>
        <dsp:cNvSpPr/>
      </dsp:nvSpPr>
      <dsp:spPr>
        <a:xfrm>
          <a:off x="3763017" y="339095"/>
          <a:ext cx="886187"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rtl="1">
            <a:lnSpc>
              <a:spcPct val="90000"/>
            </a:lnSpc>
            <a:spcBef>
              <a:spcPct val="0"/>
            </a:spcBef>
            <a:spcAft>
              <a:spcPct val="35000"/>
            </a:spcAft>
          </a:pPr>
          <a:r>
            <a:rPr lang="ar-JO" sz="900" b="0" kern="1200" dirty="0" smtClean="0"/>
            <a:t>عدم </a:t>
          </a:r>
          <a:r>
            <a:rPr lang="ar-JO" sz="900" b="0" kern="1200" dirty="0" err="1" smtClean="0"/>
            <a:t>التمييز </a:t>
          </a:r>
          <a:r>
            <a:rPr lang="ar-JO" sz="900" b="0" kern="1200" dirty="0" smtClean="0"/>
            <a:t>(المادة 2</a:t>
          </a:r>
          <a:r>
            <a:rPr lang="ar-JO" sz="900" b="0" kern="1200" dirty="0" err="1" smtClean="0"/>
            <a:t>)</a:t>
          </a:r>
          <a:endParaRPr lang="en-GB" sz="900" b="0" kern="1200" dirty="0"/>
        </a:p>
      </dsp:txBody>
      <dsp:txXfrm>
        <a:off x="3892796" y="468874"/>
        <a:ext cx="626629" cy="626629"/>
      </dsp:txXfrm>
    </dsp:sp>
    <dsp:sp modelId="{E21A9B5B-167D-405D-8CAD-0FA7156EDDB0}">
      <dsp:nvSpPr>
        <dsp:cNvPr id="0" name=""/>
        <dsp:cNvSpPr/>
      </dsp:nvSpPr>
      <dsp:spPr>
        <a:xfrm>
          <a:off x="4368072" y="652170"/>
          <a:ext cx="1449695"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JO" sz="900" b="0" kern="1200" dirty="0" smtClean="0"/>
            <a:t>مصلحة </a:t>
          </a:r>
          <a:r>
            <a:rPr lang="ar-JO" sz="900" b="0" kern="1200" dirty="0" err="1" smtClean="0"/>
            <a:t>الطفل </a:t>
          </a:r>
          <a:r>
            <a:rPr lang="ar-JO" sz="900" b="0" kern="1200" dirty="0" smtClean="0"/>
            <a:t>(المادة 3</a:t>
          </a:r>
          <a:r>
            <a:rPr lang="ar-JO" sz="900" b="0" kern="1200" dirty="0" err="1" smtClean="0"/>
            <a:t>)</a:t>
          </a:r>
          <a:endParaRPr lang="en-GB" sz="900" b="0" kern="1200" dirty="0"/>
        </a:p>
      </dsp:txBody>
      <dsp:txXfrm>
        <a:off x="4580375" y="781949"/>
        <a:ext cx="1025089" cy="626629"/>
      </dsp:txXfrm>
    </dsp:sp>
    <dsp:sp modelId="{B43EBADC-BC83-4C73-995B-28E4A51339B4}">
      <dsp:nvSpPr>
        <dsp:cNvPr id="0" name=""/>
        <dsp:cNvSpPr/>
      </dsp:nvSpPr>
      <dsp:spPr>
        <a:xfrm>
          <a:off x="6403416" y="2406533"/>
          <a:ext cx="1826183" cy="131199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JO" sz="1200" b="0" kern="1200" dirty="0" smtClean="0"/>
            <a:t>بروتوكول اختياري حول مشاركة الأطفال في النزاعات المسلحة</a:t>
          </a:r>
          <a:endParaRPr lang="en-GB" sz="1200" b="0" kern="1200" dirty="0"/>
        </a:p>
      </dsp:txBody>
      <dsp:txXfrm>
        <a:off x="6670854" y="2598670"/>
        <a:ext cx="1291307" cy="927717"/>
      </dsp:txXfrm>
    </dsp:sp>
    <dsp:sp modelId="{DB1BDB36-4320-4ADE-86CC-55D188079623}">
      <dsp:nvSpPr>
        <dsp:cNvPr id="0" name=""/>
        <dsp:cNvSpPr/>
      </dsp:nvSpPr>
      <dsp:spPr>
        <a:xfrm>
          <a:off x="459709" y="3557710"/>
          <a:ext cx="2222619" cy="88618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JO" sz="1200" b="0" kern="1200" dirty="0" smtClean="0"/>
            <a:t>هي النص الأساسي الذي يرشد عمل اليونيسيف ومؤسسة إنقاذ الطفولة</a:t>
          </a:r>
          <a:endParaRPr lang="en-GB" sz="1200" b="0" kern="1200" dirty="0"/>
        </a:p>
      </dsp:txBody>
      <dsp:txXfrm>
        <a:off x="785204" y="3687489"/>
        <a:ext cx="1571629" cy="626629"/>
      </dsp:txXfrm>
    </dsp:sp>
    <dsp:sp modelId="{4C8E4116-2F1A-4E96-A9C6-3E90838E8A05}">
      <dsp:nvSpPr>
        <dsp:cNvPr id="0" name=""/>
        <dsp:cNvSpPr/>
      </dsp:nvSpPr>
      <dsp:spPr>
        <a:xfrm>
          <a:off x="5496457" y="3563559"/>
          <a:ext cx="2121478" cy="88618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ar-JO" sz="1400" b="0" kern="1200" dirty="0" smtClean="0"/>
            <a:t>تنبيه: لا تتناول هذه الاتفاقية تعليم الكبار/ محو الأمية</a:t>
          </a:r>
          <a:endParaRPr lang="en-GB" sz="1400" b="0" kern="1200" dirty="0"/>
        </a:p>
      </dsp:txBody>
      <dsp:txXfrm>
        <a:off x="5807140" y="3693338"/>
        <a:ext cx="1500112" cy="626629"/>
      </dsp:txXfrm>
    </dsp:sp>
    <dsp:sp modelId="{9B9288F3-6447-44FA-980D-F28B82597003}">
      <dsp:nvSpPr>
        <dsp:cNvPr id="0" name=""/>
        <dsp:cNvSpPr/>
      </dsp:nvSpPr>
      <dsp:spPr>
        <a:xfrm>
          <a:off x="0" y="2819259"/>
          <a:ext cx="1935556" cy="88618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ar-JO" sz="1200" b="0" kern="1200" dirty="0" smtClean="0"/>
            <a:t>صادقت 193 دولة على </a:t>
          </a:r>
          <a:r>
            <a:rPr lang="ar-JO" sz="1200" b="0" kern="1200" dirty="0" err="1" smtClean="0"/>
            <a:t>الاتفاقية </a:t>
          </a:r>
          <a:r>
            <a:rPr lang="ar-JO" sz="1200" b="0" kern="1200" dirty="0" smtClean="0"/>
            <a:t>(جميعها باستثناء الولايات المتحدة والصومال</a:t>
          </a:r>
          <a:r>
            <a:rPr lang="ar-JO" sz="1200" b="0" kern="1200" dirty="0" err="1" smtClean="0"/>
            <a:t>)</a:t>
          </a:r>
          <a:endParaRPr lang="en-GB" sz="1200" b="0" kern="1200" dirty="0"/>
        </a:p>
      </dsp:txBody>
      <dsp:txXfrm>
        <a:off x="283456" y="2949038"/>
        <a:ext cx="1368644" cy="626629"/>
      </dsp:txXfrm>
    </dsp:sp>
    <dsp:sp modelId="{2000D1AD-0925-49FE-A161-03644FB03162}">
      <dsp:nvSpPr>
        <dsp:cNvPr id="0" name=""/>
        <dsp:cNvSpPr/>
      </dsp:nvSpPr>
      <dsp:spPr>
        <a:xfrm>
          <a:off x="4734810" y="1209403"/>
          <a:ext cx="2234325"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JO" sz="900" b="0" kern="1200" dirty="0" smtClean="0"/>
            <a:t>الحق في الحياة</a:t>
          </a:r>
        </a:p>
        <a:p>
          <a:pPr lvl="0" algn="ctr" defTabSz="400050">
            <a:lnSpc>
              <a:spcPct val="90000"/>
            </a:lnSpc>
            <a:spcBef>
              <a:spcPct val="0"/>
            </a:spcBef>
            <a:spcAft>
              <a:spcPct val="35000"/>
            </a:spcAft>
          </a:pPr>
          <a:r>
            <a:rPr lang="ar-JO" sz="900" b="0" kern="1200" dirty="0" smtClean="0"/>
            <a:t>(في حالات النزاع المسلح والعنف الذي يهدد الحياة</a:t>
          </a:r>
          <a:r>
            <a:rPr lang="ar-JO" sz="900" b="0" kern="1200" dirty="0" err="1" smtClean="0"/>
            <a:t>) </a:t>
          </a:r>
          <a:r>
            <a:rPr lang="ar-JO" sz="900" b="0" kern="1200" dirty="0" smtClean="0"/>
            <a:t>(المادة 6</a:t>
          </a:r>
          <a:r>
            <a:rPr lang="ar-JO" sz="900" b="0" kern="1200" dirty="0" err="1" smtClean="0"/>
            <a:t>)</a:t>
          </a:r>
          <a:endParaRPr lang="en-GB" sz="900" b="0" kern="1200" dirty="0"/>
        </a:p>
      </dsp:txBody>
      <dsp:txXfrm>
        <a:off x="5062019" y="1339182"/>
        <a:ext cx="1579907" cy="626629"/>
      </dsp:txXfrm>
    </dsp:sp>
    <dsp:sp modelId="{853CDAE7-1424-4457-8EB0-5F7345E72FBE}">
      <dsp:nvSpPr>
        <dsp:cNvPr id="0" name=""/>
        <dsp:cNvSpPr/>
      </dsp:nvSpPr>
      <dsp:spPr>
        <a:xfrm>
          <a:off x="4853828" y="1809131"/>
          <a:ext cx="2211054"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JO" sz="900" b="0" kern="1200" dirty="0" smtClean="0"/>
            <a:t>الانفصال عن الأهل</a:t>
          </a:r>
        </a:p>
        <a:p>
          <a:pPr lvl="0" algn="ctr" defTabSz="400050">
            <a:lnSpc>
              <a:spcPct val="90000"/>
            </a:lnSpc>
            <a:spcBef>
              <a:spcPct val="0"/>
            </a:spcBef>
            <a:spcAft>
              <a:spcPct val="35000"/>
            </a:spcAft>
          </a:pPr>
          <a:r>
            <a:rPr lang="ar-JO" sz="900" b="0" kern="1200" dirty="0" smtClean="0"/>
            <a:t>(حالات الطوارئ والنزاع</a:t>
          </a:r>
          <a:r>
            <a:rPr lang="ar-JO" sz="900" b="0" kern="1200" dirty="0" err="1" smtClean="0"/>
            <a:t>)</a:t>
          </a:r>
          <a:endParaRPr lang="ar-JO" sz="900" b="0" kern="1200" dirty="0" smtClean="0"/>
        </a:p>
        <a:p>
          <a:pPr lvl="0" algn="ctr" defTabSz="400050">
            <a:lnSpc>
              <a:spcPct val="90000"/>
            </a:lnSpc>
            <a:spcBef>
              <a:spcPct val="0"/>
            </a:spcBef>
            <a:spcAft>
              <a:spcPct val="35000"/>
            </a:spcAft>
          </a:pPr>
          <a:r>
            <a:rPr lang="ar-JO" sz="900" b="0" kern="1200" dirty="0" smtClean="0"/>
            <a:t>(المادة 9</a:t>
          </a:r>
          <a:r>
            <a:rPr lang="ar-JO" sz="900" b="0" kern="1200" dirty="0" err="1" smtClean="0"/>
            <a:t>)</a:t>
          </a:r>
          <a:endParaRPr lang="en-GB" sz="900" b="0" kern="1200" dirty="0" smtClean="0"/>
        </a:p>
      </dsp:txBody>
      <dsp:txXfrm>
        <a:off x="5177629" y="1938910"/>
        <a:ext cx="1563452" cy="626629"/>
      </dsp:txXfrm>
    </dsp:sp>
    <dsp:sp modelId="{620B96C0-7354-420E-BA7C-ED0CAA0686D7}">
      <dsp:nvSpPr>
        <dsp:cNvPr id="0" name=""/>
        <dsp:cNvSpPr/>
      </dsp:nvSpPr>
      <dsp:spPr>
        <a:xfrm>
          <a:off x="4717160" y="2467601"/>
          <a:ext cx="1651285"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JO" sz="900" b="0" kern="1200" dirty="0" smtClean="0"/>
            <a:t>احترام وجهة نظر الطفل وحريته وحقه في التعبير عن </a:t>
          </a:r>
          <a:r>
            <a:rPr lang="ar-JO" sz="900" b="0" kern="1200" dirty="0" err="1" smtClean="0"/>
            <a:t>نفسه </a:t>
          </a:r>
          <a:r>
            <a:rPr lang="ar-JO" sz="900" b="0" kern="1200" dirty="0" smtClean="0"/>
            <a:t>(المواد </a:t>
          </a:r>
          <a:r>
            <a:rPr lang="ar-JO" sz="900" b="0" kern="1200" dirty="0" err="1" smtClean="0"/>
            <a:t>12 </a:t>
          </a:r>
          <a:r>
            <a:rPr lang="ar-JO" sz="900" b="0" kern="1200" dirty="0" smtClean="0"/>
            <a:t>+ 13</a:t>
          </a:r>
          <a:r>
            <a:rPr lang="ar-JO" sz="900" b="0" kern="1200" dirty="0" err="1" smtClean="0"/>
            <a:t>)</a:t>
          </a:r>
          <a:endParaRPr lang="en-GB" sz="900" b="0" kern="1200" dirty="0"/>
        </a:p>
      </dsp:txBody>
      <dsp:txXfrm>
        <a:off x="4958985" y="2597380"/>
        <a:ext cx="1167635" cy="626629"/>
      </dsp:txXfrm>
    </dsp:sp>
    <dsp:sp modelId="{A198477A-7C21-4952-9651-665158700ED0}">
      <dsp:nvSpPr>
        <dsp:cNvPr id="0" name=""/>
        <dsp:cNvSpPr/>
      </dsp:nvSpPr>
      <dsp:spPr>
        <a:xfrm>
          <a:off x="4311347" y="3090876"/>
          <a:ext cx="1282826"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JO" sz="900" b="0" kern="1200" dirty="0" smtClean="0"/>
            <a:t>الحماية من </a:t>
          </a:r>
          <a:r>
            <a:rPr lang="ar-JO" sz="900" b="0" kern="1200" dirty="0" err="1" smtClean="0"/>
            <a:t>العنف </a:t>
          </a:r>
          <a:r>
            <a:rPr lang="ar-JO" sz="900" b="0" kern="1200" dirty="0" smtClean="0"/>
            <a:t>(المادة 19</a:t>
          </a:r>
          <a:r>
            <a:rPr lang="ar-JO" sz="900" b="0" kern="1200" dirty="0" err="1" smtClean="0"/>
            <a:t>)</a:t>
          </a:r>
          <a:endParaRPr lang="en-GB" sz="900" b="0" kern="1200" dirty="0"/>
        </a:p>
      </dsp:txBody>
      <dsp:txXfrm>
        <a:off x="4499213" y="3220655"/>
        <a:ext cx="907094" cy="626629"/>
      </dsp:txXfrm>
    </dsp:sp>
    <dsp:sp modelId="{182AC68B-3220-4573-AA92-C2E16BC92C2B}">
      <dsp:nvSpPr>
        <dsp:cNvPr id="0" name=""/>
        <dsp:cNvSpPr/>
      </dsp:nvSpPr>
      <dsp:spPr>
        <a:xfrm>
          <a:off x="3546454" y="3233081"/>
          <a:ext cx="886187"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JO" sz="900" b="0" kern="1200" dirty="0" smtClean="0"/>
            <a:t>أطفال </a:t>
          </a:r>
          <a:r>
            <a:rPr lang="ar-JO" sz="900" b="0" kern="1200" dirty="0" err="1" smtClean="0"/>
            <a:t>اللاجئين </a:t>
          </a:r>
          <a:r>
            <a:rPr lang="ar-JO" sz="900" b="0" kern="1200" dirty="0" smtClean="0"/>
            <a:t>(المادة 12</a:t>
          </a:r>
          <a:r>
            <a:rPr lang="ar-JO" sz="900" b="0" kern="1200" dirty="0" err="1" smtClean="0"/>
            <a:t>)</a:t>
          </a:r>
          <a:endParaRPr lang="en-GB" sz="900" b="0" kern="1200" dirty="0"/>
        </a:p>
      </dsp:txBody>
      <dsp:txXfrm>
        <a:off x="3676233" y="3362860"/>
        <a:ext cx="626629" cy="626629"/>
      </dsp:txXfrm>
    </dsp:sp>
    <dsp:sp modelId="{CD2A45B7-34C2-4938-93ED-70EDB83BFCE4}">
      <dsp:nvSpPr>
        <dsp:cNvPr id="0" name=""/>
        <dsp:cNvSpPr/>
      </dsp:nvSpPr>
      <dsp:spPr>
        <a:xfrm>
          <a:off x="2310386" y="2924891"/>
          <a:ext cx="1370275"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JO" sz="900" b="0" kern="1200" dirty="0" smtClean="0"/>
            <a:t>الحق في التعليم وفي أغراض التعليم</a:t>
          </a:r>
        </a:p>
        <a:p>
          <a:pPr lvl="0" algn="ctr" defTabSz="400050">
            <a:lnSpc>
              <a:spcPct val="90000"/>
            </a:lnSpc>
            <a:spcBef>
              <a:spcPct val="0"/>
            </a:spcBef>
            <a:spcAft>
              <a:spcPct val="35000"/>
            </a:spcAft>
          </a:pPr>
          <a:r>
            <a:rPr lang="ar-JO" sz="900" b="0" kern="1200" dirty="0" smtClean="0"/>
            <a:t>(المادة </a:t>
          </a:r>
          <a:r>
            <a:rPr lang="ar-JO" sz="900" b="0" kern="1200" dirty="0" err="1" smtClean="0"/>
            <a:t>28 </a:t>
          </a:r>
          <a:r>
            <a:rPr lang="ar-JO" sz="900" b="0" kern="1200" dirty="0" smtClean="0"/>
            <a:t>+ 29</a:t>
          </a:r>
          <a:r>
            <a:rPr lang="ar-JO" sz="900" b="0" kern="1200" dirty="0" err="1" smtClean="0"/>
            <a:t>)</a:t>
          </a:r>
          <a:endParaRPr lang="en-GB" sz="900" b="0" kern="1200" dirty="0"/>
        </a:p>
      </dsp:txBody>
      <dsp:txXfrm>
        <a:off x="2511058" y="3054670"/>
        <a:ext cx="968931" cy="626629"/>
      </dsp:txXfrm>
    </dsp:sp>
    <dsp:sp modelId="{BC47B5C4-82D6-4F8F-B807-965672BA46B0}">
      <dsp:nvSpPr>
        <dsp:cNvPr id="0" name=""/>
        <dsp:cNvSpPr/>
      </dsp:nvSpPr>
      <dsp:spPr>
        <a:xfrm>
          <a:off x="1722226" y="2277094"/>
          <a:ext cx="1589217"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JO" sz="900" b="0" kern="1200" dirty="0" smtClean="0"/>
            <a:t>الأقليات ومجموعات السكان الأصليين</a:t>
          </a:r>
        </a:p>
        <a:p>
          <a:pPr lvl="0" algn="ctr" defTabSz="400050">
            <a:lnSpc>
              <a:spcPct val="90000"/>
            </a:lnSpc>
            <a:spcBef>
              <a:spcPct val="0"/>
            </a:spcBef>
            <a:spcAft>
              <a:spcPct val="35000"/>
            </a:spcAft>
          </a:pPr>
          <a:r>
            <a:rPr lang="ar-JO" sz="900" b="0" kern="1200" dirty="0" smtClean="0"/>
            <a:t>(المادة 30</a:t>
          </a:r>
          <a:r>
            <a:rPr lang="ar-JO" sz="900" b="0" kern="1200" dirty="0" err="1" smtClean="0"/>
            <a:t>)</a:t>
          </a:r>
          <a:endParaRPr lang="en-GB" sz="900" b="0" kern="1200" dirty="0"/>
        </a:p>
      </dsp:txBody>
      <dsp:txXfrm>
        <a:off x="1954961" y="2406873"/>
        <a:ext cx="1123747" cy="626629"/>
      </dsp:txXfrm>
    </dsp:sp>
    <dsp:sp modelId="{6FE3B572-1411-4599-AC51-C4C7CFFF9B05}">
      <dsp:nvSpPr>
        <dsp:cNvPr id="0" name=""/>
        <dsp:cNvSpPr/>
      </dsp:nvSpPr>
      <dsp:spPr>
        <a:xfrm>
          <a:off x="1107593" y="1663019"/>
          <a:ext cx="2157537"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JO" sz="900" b="0" kern="1200" dirty="0" smtClean="0"/>
            <a:t>الاختطاف، البيع والاتجار بالبشر</a:t>
          </a:r>
        </a:p>
        <a:p>
          <a:pPr lvl="0" algn="ctr" defTabSz="400050">
            <a:lnSpc>
              <a:spcPct val="90000"/>
            </a:lnSpc>
            <a:spcBef>
              <a:spcPct val="0"/>
            </a:spcBef>
            <a:spcAft>
              <a:spcPct val="35000"/>
            </a:spcAft>
          </a:pPr>
          <a:r>
            <a:rPr lang="ar-JO" sz="900" b="0" kern="1200" dirty="0" smtClean="0"/>
            <a:t>(المادة 35</a:t>
          </a:r>
          <a:r>
            <a:rPr lang="ar-JO" sz="900" b="0" kern="1200" dirty="0" err="1" smtClean="0"/>
            <a:t>)</a:t>
          </a:r>
          <a:endParaRPr lang="en-GB" sz="900" b="0" kern="1200" dirty="0"/>
        </a:p>
      </dsp:txBody>
      <dsp:txXfrm>
        <a:off x="1423557" y="1792798"/>
        <a:ext cx="1525609" cy="626629"/>
      </dsp:txXfrm>
    </dsp:sp>
    <dsp:sp modelId="{8DC6DDB0-4B5F-4E4E-BB45-5F957A5E876B}">
      <dsp:nvSpPr>
        <dsp:cNvPr id="0" name=""/>
        <dsp:cNvSpPr/>
      </dsp:nvSpPr>
      <dsp:spPr>
        <a:xfrm>
          <a:off x="1292661" y="1108031"/>
          <a:ext cx="2083744"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JO" sz="900" b="0" kern="1200" dirty="0" smtClean="0"/>
            <a:t>الأطفال المتأثرين بالنزاعات </a:t>
          </a:r>
          <a:r>
            <a:rPr lang="ar-JO" sz="900" b="0" kern="1200" dirty="0" err="1" smtClean="0"/>
            <a:t>المسلحة </a:t>
          </a:r>
          <a:r>
            <a:rPr lang="ar-JO" sz="900" b="0" kern="1200" dirty="0" smtClean="0"/>
            <a:t>(المادة 38</a:t>
          </a:r>
          <a:r>
            <a:rPr lang="ar-JO" sz="900" b="0" kern="1200" dirty="0" err="1" smtClean="0"/>
            <a:t>)</a:t>
          </a:r>
          <a:endParaRPr lang="en-GB" sz="900" b="0" kern="1200" dirty="0"/>
        </a:p>
      </dsp:txBody>
      <dsp:txXfrm>
        <a:off x="1597818" y="1237810"/>
        <a:ext cx="1473430" cy="626629"/>
      </dsp:txXfrm>
    </dsp:sp>
    <dsp:sp modelId="{8B03DD69-C458-411A-8C04-A6B40AF11790}">
      <dsp:nvSpPr>
        <dsp:cNvPr id="0" name=""/>
        <dsp:cNvSpPr/>
      </dsp:nvSpPr>
      <dsp:spPr>
        <a:xfrm>
          <a:off x="2336020" y="565948"/>
          <a:ext cx="1643398" cy="886187"/>
        </a:xfrm>
        <a:prstGeom prst="ellipse">
          <a:avLst/>
        </a:prstGeom>
        <a:solidFill>
          <a:srgbClr val="FF0000">
            <a:alpha val="17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ar-JO" sz="900" b="0" kern="1200" dirty="0" smtClean="0"/>
            <a:t>إعادة التأهيل الضحايا من </a:t>
          </a:r>
          <a:r>
            <a:rPr lang="ar-JO" sz="900" b="0" kern="1200" dirty="0" err="1" smtClean="0"/>
            <a:t>الأطفال </a:t>
          </a:r>
          <a:r>
            <a:rPr lang="ar-JO" sz="900" b="0" kern="1200" dirty="0" smtClean="0"/>
            <a:t>(المادة 39</a:t>
          </a:r>
          <a:r>
            <a:rPr lang="ar-JO" sz="900" b="0" kern="1200" dirty="0" err="1" smtClean="0"/>
            <a:t>)</a:t>
          </a:r>
          <a:endParaRPr lang="en-GB" sz="900" b="0" kern="1200" dirty="0"/>
        </a:p>
      </dsp:txBody>
      <dsp:txXfrm>
        <a:off x="2576690" y="695727"/>
        <a:ext cx="1162058" cy="62662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123C10-AF55-4A1B-9655-5D2FEB2838B7}">
      <dsp:nvSpPr>
        <dsp:cNvPr id="0" name=""/>
        <dsp:cNvSpPr/>
      </dsp:nvSpPr>
      <dsp:spPr>
        <a:xfrm>
          <a:off x="680608" y="133904"/>
          <a:ext cx="6076829" cy="53880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D4267DA-49A2-40F3-8417-D009907ECBC5}">
      <dsp:nvSpPr>
        <dsp:cNvPr id="0" name=""/>
        <dsp:cNvSpPr/>
      </dsp:nvSpPr>
      <dsp:spPr>
        <a:xfrm>
          <a:off x="617512" y="0"/>
          <a:ext cx="5415812" cy="67715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ar-JO" sz="1300" kern="1200" dirty="0" smtClean="0"/>
            <a:t>الدساتير الوطنية القوانين والسياسات</a:t>
          </a:r>
          <a:endParaRPr lang="en-GB" sz="1300" kern="1200" dirty="0"/>
        </a:p>
      </dsp:txBody>
      <dsp:txXfrm>
        <a:off x="617512" y="0"/>
        <a:ext cx="5415812" cy="677151"/>
      </dsp:txXfrm>
    </dsp:sp>
    <dsp:sp modelId="{2F5522BE-7405-4E30-A2C7-ABFB0142315E}">
      <dsp:nvSpPr>
        <dsp:cNvPr id="0" name=""/>
        <dsp:cNvSpPr/>
      </dsp:nvSpPr>
      <dsp:spPr>
        <a:xfrm>
          <a:off x="805315" y="782254"/>
          <a:ext cx="6106435" cy="634861"/>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AAE2B69-0C60-4EA5-A445-B48B94247174}">
      <dsp:nvSpPr>
        <dsp:cNvPr id="0" name=""/>
        <dsp:cNvSpPr/>
      </dsp:nvSpPr>
      <dsp:spPr>
        <a:xfrm>
          <a:off x="1254612" y="710916"/>
          <a:ext cx="5015511" cy="57690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ar-JO" sz="1300" kern="1200" dirty="0" smtClean="0"/>
            <a:t>الاتفاقيات </a:t>
          </a:r>
          <a:r>
            <a:rPr lang="ar-JO" sz="1300" kern="1200" dirty="0" err="1" smtClean="0"/>
            <a:t>الإقليمية </a:t>
          </a:r>
          <a:r>
            <a:rPr lang="ar-JO" sz="1300" kern="1200" dirty="0" smtClean="0"/>
            <a:t>– الإفريقية، الأمريكية والأوروبية</a:t>
          </a:r>
          <a:endParaRPr lang="en-GB" sz="1300" kern="1200" dirty="0"/>
        </a:p>
      </dsp:txBody>
      <dsp:txXfrm>
        <a:off x="1254612" y="710916"/>
        <a:ext cx="5015511" cy="576906"/>
      </dsp:txXfrm>
    </dsp:sp>
    <dsp:sp modelId="{E2D76677-BFF5-46E3-8620-A530110924A3}">
      <dsp:nvSpPr>
        <dsp:cNvPr id="0" name=""/>
        <dsp:cNvSpPr/>
      </dsp:nvSpPr>
      <dsp:spPr>
        <a:xfrm>
          <a:off x="4417643" y="2099020"/>
          <a:ext cx="2826958" cy="1270893"/>
        </a:xfrm>
        <a:prstGeom prst="ellipse">
          <a:avLst/>
        </a:prstGeom>
        <a:solidFill>
          <a:schemeClr val="accent6">
            <a:lumMod val="40000"/>
            <a:lumOff val="60000"/>
            <a:alpha val="29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A75487D-74E3-429C-9B97-2D560CA99993}">
      <dsp:nvSpPr>
        <dsp:cNvPr id="0" name=""/>
        <dsp:cNvSpPr/>
      </dsp:nvSpPr>
      <dsp:spPr>
        <a:xfrm>
          <a:off x="1926502" y="1454615"/>
          <a:ext cx="1456203" cy="125260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ar-JO" sz="2400" b="1" kern="1200" dirty="0" smtClean="0"/>
            <a:t>قانون حقوق الإنسان الدولي</a:t>
          </a:r>
          <a:endParaRPr lang="en-GB" sz="2400" b="1" kern="1200" dirty="0"/>
        </a:p>
      </dsp:txBody>
      <dsp:txXfrm>
        <a:off x="1926502" y="1454615"/>
        <a:ext cx="1456203" cy="1252603"/>
      </dsp:txXfrm>
    </dsp:sp>
    <dsp:sp modelId="{C5260CE2-02EB-4203-8828-612FE8C72560}">
      <dsp:nvSpPr>
        <dsp:cNvPr id="0" name=""/>
        <dsp:cNvSpPr/>
      </dsp:nvSpPr>
      <dsp:spPr>
        <a:xfrm>
          <a:off x="963022" y="1333463"/>
          <a:ext cx="6281986" cy="2052291"/>
        </a:xfrm>
        <a:prstGeom prst="ellipse">
          <a:avLst/>
        </a:prstGeom>
        <a:solidFill>
          <a:schemeClr val="accent1">
            <a:hueOff val="0"/>
            <a:satOff val="0"/>
            <a:lumOff val="0"/>
            <a:alpha val="3300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sp>
    <dsp:sp modelId="{08DF9025-4B3E-4136-BD6F-BCF768C67F0D}">
      <dsp:nvSpPr>
        <dsp:cNvPr id="0" name=""/>
        <dsp:cNvSpPr/>
      </dsp:nvSpPr>
      <dsp:spPr>
        <a:xfrm>
          <a:off x="5913668" y="2329816"/>
          <a:ext cx="1814069" cy="72793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ar-JO" sz="1300" kern="1200" dirty="0" smtClean="0"/>
            <a:t>القانون الإنساني الدولي وقانون المحكمة الجنائية الدولية</a:t>
          </a:r>
          <a:endParaRPr lang="en-GB" sz="1300" kern="1200" dirty="0"/>
        </a:p>
      </dsp:txBody>
      <dsp:txXfrm>
        <a:off x="5913668" y="2329816"/>
        <a:ext cx="1814069" cy="727937"/>
      </dsp:txXfrm>
    </dsp:sp>
    <dsp:sp modelId="{A46D0FF2-97D3-45BD-8228-1F547BC5DB21}">
      <dsp:nvSpPr>
        <dsp:cNvPr id="0" name=""/>
        <dsp:cNvSpPr/>
      </dsp:nvSpPr>
      <dsp:spPr>
        <a:xfrm rot="1354454">
          <a:off x="4249362" y="1154558"/>
          <a:ext cx="1822334" cy="2025000"/>
        </a:xfrm>
        <a:prstGeom prst="ellipse">
          <a:avLst/>
        </a:prstGeom>
        <a:blipFill rotWithShape="0">
          <a:blip xmlns:r="http://schemas.openxmlformats.org/officeDocument/2006/relationships" r:embed="rId1"/>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sp>
    <dsp:sp modelId="{F76046E7-B2EC-472C-B181-3626CCEF75AF}">
      <dsp:nvSpPr>
        <dsp:cNvPr id="0" name=""/>
        <dsp:cNvSpPr/>
      </dsp:nvSpPr>
      <dsp:spPr>
        <a:xfrm>
          <a:off x="4556407" y="1723757"/>
          <a:ext cx="2267921" cy="72793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ar-JO" sz="1300" kern="1200" dirty="0" smtClean="0"/>
            <a:t>قوانين اللاجئين والمبادئ التوجيهية حول النازحين</a:t>
          </a:r>
          <a:endParaRPr lang="en-GB" sz="1300" kern="1200" dirty="0"/>
        </a:p>
      </dsp:txBody>
      <dsp:txXfrm>
        <a:off x="4556407" y="1723757"/>
        <a:ext cx="2267921" cy="727937"/>
      </dsp:txXfrm>
    </dsp:sp>
    <dsp:sp modelId="{C5FAEA46-D95A-44D8-8011-61718F8107FE}">
      <dsp:nvSpPr>
        <dsp:cNvPr id="0" name=""/>
        <dsp:cNvSpPr/>
      </dsp:nvSpPr>
      <dsp:spPr>
        <a:xfrm>
          <a:off x="3667467" y="2136773"/>
          <a:ext cx="1338740" cy="1248981"/>
        </a:xfrm>
        <a:prstGeom prst="ellipse">
          <a:avLst/>
        </a:prstGeom>
        <a:solidFill>
          <a:srgbClr val="FF0000">
            <a:alpha val="25000"/>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sp>
    <dsp:sp modelId="{73C168B3-FA09-495F-8BCB-603717DFD52F}">
      <dsp:nvSpPr>
        <dsp:cNvPr id="0" name=""/>
        <dsp:cNvSpPr/>
      </dsp:nvSpPr>
      <dsp:spPr>
        <a:xfrm>
          <a:off x="3180955" y="2590102"/>
          <a:ext cx="1173316" cy="79565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1300" b="1" kern="1200" dirty="0" smtClean="0">
              <a:solidFill>
                <a:srgbClr val="0000FF"/>
              </a:solidFill>
            </a:rPr>
            <a:t>    </a:t>
          </a:r>
        </a:p>
        <a:p>
          <a:pPr marL="0" marR="0" lvl="0" indent="0" algn="ctr" defTabSz="914400" eaLnBrk="1" fontAlgn="auto" latinLnBrk="0" hangingPunct="1">
            <a:lnSpc>
              <a:spcPct val="100000"/>
            </a:lnSpc>
            <a:spcBef>
              <a:spcPct val="0"/>
            </a:spcBef>
            <a:spcAft>
              <a:spcPts val="0"/>
            </a:spcAft>
            <a:buClrTx/>
            <a:buSzTx/>
            <a:buFontTx/>
            <a:buNone/>
            <a:tabLst/>
            <a:defRPr/>
          </a:pPr>
          <a:r>
            <a:rPr lang="en-GB" sz="1300" b="1" kern="1200" dirty="0" smtClean="0">
              <a:solidFill>
                <a:srgbClr val="0000FF"/>
              </a:solidFill>
            </a:rPr>
            <a:t>          </a:t>
          </a:r>
          <a:r>
            <a:rPr lang="ar-JO" sz="1300" b="1" kern="1200" dirty="0" smtClean="0">
              <a:solidFill>
                <a:srgbClr val="0000FF"/>
              </a:solidFill>
            </a:rPr>
            <a:t>اتفاقية حقوق الطفل</a:t>
          </a:r>
          <a:endParaRPr lang="en-GB" sz="1300" b="1" kern="1200" dirty="0" smtClean="0">
            <a:solidFill>
              <a:srgbClr val="0000FF"/>
            </a:solidFill>
          </a:endParaRPr>
        </a:p>
        <a:p>
          <a:pPr lvl="0" algn="ctr" defTabSz="844550">
            <a:lnSpc>
              <a:spcPct val="90000"/>
            </a:lnSpc>
            <a:spcBef>
              <a:spcPct val="0"/>
            </a:spcBef>
            <a:spcAft>
              <a:spcPct val="35000"/>
            </a:spcAft>
          </a:pPr>
          <a:r>
            <a:rPr lang="en-GB" sz="1300" b="1" kern="1200" dirty="0" smtClean="0">
              <a:solidFill>
                <a:srgbClr val="0000FF"/>
              </a:solidFill>
            </a:rPr>
            <a:t> </a:t>
          </a:r>
          <a:endParaRPr lang="en-GB" sz="1300" b="1" kern="1200" dirty="0">
            <a:solidFill>
              <a:srgbClr val="0000FF"/>
            </a:solidFill>
          </a:endParaRPr>
        </a:p>
      </dsp:txBody>
      <dsp:txXfrm>
        <a:off x="3180955" y="2590102"/>
        <a:ext cx="1173316" cy="795652"/>
      </dsp:txXfrm>
    </dsp:sp>
    <dsp:sp modelId="{85097B2D-3209-4835-9B40-0E4BEAF6D9AE}">
      <dsp:nvSpPr>
        <dsp:cNvPr id="0" name=""/>
        <dsp:cNvSpPr/>
      </dsp:nvSpPr>
      <dsp:spPr>
        <a:xfrm rot="8608266">
          <a:off x="814092" y="713856"/>
          <a:ext cx="5434724" cy="2070028"/>
        </a:xfrm>
        <a:prstGeom prst="ellipse">
          <a:avLst/>
        </a:prstGeom>
        <a:solidFill>
          <a:srgbClr val="FFFF0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9014D10-98E7-4537-969F-548F921F80AD}">
      <dsp:nvSpPr>
        <dsp:cNvPr id="0" name=""/>
        <dsp:cNvSpPr/>
      </dsp:nvSpPr>
      <dsp:spPr>
        <a:xfrm>
          <a:off x="1116823" y="643293"/>
          <a:ext cx="1196322" cy="74486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JO" sz="1300" kern="1200" dirty="0"/>
        </a:p>
      </dsp:txBody>
      <dsp:txXfrm>
        <a:off x="1116823" y="643293"/>
        <a:ext cx="1196322" cy="74486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2C746C-FD98-4275-B98F-F452D93ACB4D}">
      <dsp:nvSpPr>
        <dsp:cNvPr id="0" name=""/>
        <dsp:cNvSpPr/>
      </dsp:nvSpPr>
      <dsp:spPr>
        <a:xfrm>
          <a:off x="0" y="0"/>
          <a:ext cx="8221569" cy="13244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تدخل حقوق الإنسان في الحد الأدنى لمعايير </a:t>
          </a:r>
          <a:r>
            <a:rPr lang="ar-JO" sz="2000" kern="1200" dirty="0" err="1" smtClean="0">
              <a:solidFill>
                <a:srgbClr val="002060"/>
              </a:solidFill>
            </a:rPr>
            <a:t>الآيني</a:t>
          </a:r>
          <a:r>
            <a:rPr lang="ar-JO" sz="2000" kern="1200" dirty="0" smtClean="0">
              <a:solidFill>
                <a:srgbClr val="002060"/>
              </a:solidFill>
            </a:rPr>
            <a:t> بشكل رئيسي، وهي مذكورة في دليل المعايير كأحد المواضيع المشتركة </a:t>
          </a:r>
          <a:endParaRPr lang="en-GB" sz="2000" kern="1200" dirty="0">
            <a:solidFill>
              <a:srgbClr val="002060"/>
            </a:solidFill>
          </a:endParaRPr>
        </a:p>
      </dsp:txBody>
      <dsp:txXfrm>
        <a:off x="64656" y="64656"/>
        <a:ext cx="8092257" cy="1195167"/>
      </dsp:txXfrm>
    </dsp:sp>
    <dsp:sp modelId="{47F9CFB6-AEC4-45EF-9B3F-3CA56128098C}">
      <dsp:nvSpPr>
        <dsp:cNvPr id="0" name=""/>
        <dsp:cNvSpPr/>
      </dsp:nvSpPr>
      <dsp:spPr>
        <a:xfrm>
          <a:off x="4" y="1332736"/>
          <a:ext cx="8221569" cy="16501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ترتبط حقوق الإنسان بشكل خاص بالمعايير </a:t>
          </a:r>
          <a:r>
            <a:rPr lang="ar-JO" sz="2000" kern="1200" dirty="0" err="1" smtClean="0">
              <a:solidFill>
                <a:srgbClr val="002060"/>
              </a:solidFill>
            </a:rPr>
            <a:t>المؤسسية </a:t>
          </a:r>
          <a:r>
            <a:rPr lang="ar-JO" sz="2000" kern="1200" dirty="0" smtClean="0">
              <a:solidFill>
                <a:srgbClr val="002060"/>
              </a:solidFill>
            </a:rPr>
            <a:t>(النطاق 1) وسياسة </a:t>
          </a:r>
          <a:r>
            <a:rPr lang="ar-JO" sz="2000" kern="1200" dirty="0" err="1" smtClean="0">
              <a:solidFill>
                <a:srgbClr val="002060"/>
              </a:solidFill>
            </a:rPr>
            <a:t>التعليم </a:t>
          </a:r>
          <a:r>
            <a:rPr lang="ar-JO" sz="2000" kern="1200" dirty="0" smtClean="0">
              <a:solidFill>
                <a:srgbClr val="002060"/>
              </a:solidFill>
            </a:rPr>
            <a:t>(النطاق 5)، وتبين كيف يمكن أن يتم دمج حقوق الإنسان في العمل على التصدي لحالات الطوارئ</a:t>
          </a:r>
          <a:endParaRPr lang="en-GB" sz="2000" kern="1200" dirty="0">
            <a:solidFill>
              <a:srgbClr val="002060"/>
            </a:solidFill>
          </a:endParaRPr>
        </a:p>
      </dsp:txBody>
      <dsp:txXfrm>
        <a:off x="80558" y="1413290"/>
        <a:ext cx="8060461" cy="1489039"/>
      </dsp:txXfrm>
    </dsp:sp>
    <dsp:sp modelId="{D461A43C-04CC-46B6-BAA2-A6E1E11D652F}">
      <dsp:nvSpPr>
        <dsp:cNvPr id="0" name=""/>
        <dsp:cNvSpPr/>
      </dsp:nvSpPr>
      <dsp:spPr>
        <a:xfrm>
          <a:off x="4" y="2989435"/>
          <a:ext cx="8229590" cy="177482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r" defTabSz="889000" rtl="1">
            <a:lnSpc>
              <a:spcPct val="90000"/>
            </a:lnSpc>
            <a:spcBef>
              <a:spcPct val="0"/>
            </a:spcBef>
            <a:spcAft>
              <a:spcPct val="35000"/>
            </a:spcAft>
          </a:pPr>
          <a:r>
            <a:rPr lang="ar-JO" sz="2000" kern="1200" dirty="0" smtClean="0">
              <a:solidFill>
                <a:srgbClr val="002060"/>
              </a:solidFill>
            </a:rPr>
            <a:t>يبني دليل معايير </a:t>
          </a:r>
          <a:r>
            <a:rPr lang="ar-JO" sz="2000" kern="1200" dirty="0" err="1" smtClean="0">
              <a:solidFill>
                <a:srgbClr val="002060"/>
              </a:solidFill>
            </a:rPr>
            <a:t>الآيني</a:t>
          </a:r>
          <a:r>
            <a:rPr lang="ar-JO" sz="2000" kern="1200" dirty="0" smtClean="0">
              <a:solidFill>
                <a:srgbClr val="002060"/>
              </a:solidFill>
            </a:rPr>
            <a:t> على الميثاق الإنساني لمشروع </a:t>
          </a:r>
          <a:r>
            <a:rPr lang="ar-JO" sz="2000" kern="1200" dirty="0" err="1" smtClean="0">
              <a:solidFill>
                <a:srgbClr val="002060"/>
              </a:solidFill>
            </a:rPr>
            <a:t>إسفير</a:t>
          </a:r>
          <a:r>
            <a:rPr lang="ar-JO" sz="2000" kern="1200" dirty="0" smtClean="0">
              <a:solidFill>
                <a:srgbClr val="002060"/>
              </a:solidFill>
            </a:rPr>
            <a:t>، الذي يعكس الأطر القانونية الدولية التي تحكم حالات الطوارئ، ويركز على الالتزامات القانونية للدول بالسماح للمنظمات الإنسانية لتوفير الحماية والمساعدة.</a:t>
          </a:r>
          <a:endParaRPr lang="en-GB" sz="2000" kern="1200" dirty="0">
            <a:solidFill>
              <a:srgbClr val="002060"/>
            </a:solidFill>
          </a:endParaRPr>
        </a:p>
      </dsp:txBody>
      <dsp:txXfrm>
        <a:off x="86644" y="3076075"/>
        <a:ext cx="8056310" cy="160154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2B5D57-BF6C-4FAD-9563-2A76D345525C}">
      <dsp:nvSpPr>
        <dsp:cNvPr id="0" name=""/>
        <dsp:cNvSpPr/>
      </dsp:nvSpPr>
      <dsp:spPr>
        <a:xfrm>
          <a:off x="4227" y="469551"/>
          <a:ext cx="2468384" cy="98735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ar-JO" sz="2400" b="1" kern="1200" dirty="0" smtClean="0">
              <a:solidFill>
                <a:srgbClr val="002060"/>
              </a:solidFill>
            </a:rPr>
            <a:t>الاحترام</a:t>
          </a:r>
          <a:endParaRPr lang="en-GB" sz="2400" kern="1200" dirty="0">
            <a:solidFill>
              <a:srgbClr val="002060"/>
            </a:solidFill>
          </a:endParaRPr>
        </a:p>
      </dsp:txBody>
      <dsp:txXfrm>
        <a:off x="4227" y="469551"/>
        <a:ext cx="2468384" cy="987353"/>
      </dsp:txXfrm>
    </dsp:sp>
    <dsp:sp modelId="{7F862E7E-E036-4AA2-950D-B8ECD589D63A}">
      <dsp:nvSpPr>
        <dsp:cNvPr id="0" name=""/>
        <dsp:cNvSpPr/>
      </dsp:nvSpPr>
      <dsp:spPr>
        <a:xfrm>
          <a:off x="4227" y="1288610"/>
          <a:ext cx="2468384" cy="294401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endParaRPr lang="en-GB" sz="2400" kern="1200" dirty="0"/>
        </a:p>
        <a:p>
          <a:pPr marL="228600" lvl="1" indent="-228600" algn="r" defTabSz="1066800" rtl="1">
            <a:lnSpc>
              <a:spcPct val="90000"/>
            </a:lnSpc>
            <a:spcBef>
              <a:spcPct val="0"/>
            </a:spcBef>
            <a:spcAft>
              <a:spcPct val="15000"/>
            </a:spcAft>
            <a:buChar char="••"/>
          </a:pPr>
          <a:r>
            <a:rPr lang="ar-JO" sz="2400" kern="1200" dirty="0" smtClean="0"/>
            <a:t>الامتناع عن التدخل في التمتع بالحقوق المحفوظة(الحق في التعليم والحقوق الأخرى</a:t>
          </a:r>
          <a:r>
            <a:rPr lang="ar-JO" sz="2400" kern="1200" dirty="0" err="1" smtClean="0"/>
            <a:t>)</a:t>
          </a:r>
          <a:endParaRPr lang="en-GB" sz="2400" kern="1200" dirty="0"/>
        </a:p>
      </dsp:txBody>
      <dsp:txXfrm>
        <a:off x="4227" y="1288610"/>
        <a:ext cx="2468384" cy="2944012"/>
      </dsp:txXfrm>
    </dsp:sp>
    <dsp:sp modelId="{1AB9881E-F9B9-419B-8992-4B65038A62F0}">
      <dsp:nvSpPr>
        <dsp:cNvPr id="0" name=""/>
        <dsp:cNvSpPr/>
      </dsp:nvSpPr>
      <dsp:spPr>
        <a:xfrm>
          <a:off x="2818185" y="468512"/>
          <a:ext cx="2468384" cy="98735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ar-JO" sz="2400" b="1" kern="1200" dirty="0" smtClean="0">
              <a:solidFill>
                <a:srgbClr val="002060"/>
              </a:solidFill>
            </a:rPr>
            <a:t>الحماية</a:t>
          </a:r>
          <a:endParaRPr lang="en-GB" sz="2400" kern="1200" dirty="0">
            <a:solidFill>
              <a:srgbClr val="002060"/>
            </a:solidFill>
          </a:endParaRPr>
        </a:p>
      </dsp:txBody>
      <dsp:txXfrm>
        <a:off x="2818185" y="468512"/>
        <a:ext cx="2468384" cy="987353"/>
      </dsp:txXfrm>
    </dsp:sp>
    <dsp:sp modelId="{D6794D14-1524-4EFC-B20B-33A87F3A1347}">
      <dsp:nvSpPr>
        <dsp:cNvPr id="0" name=""/>
        <dsp:cNvSpPr/>
      </dsp:nvSpPr>
      <dsp:spPr>
        <a:xfrm>
          <a:off x="2818185" y="1289650"/>
          <a:ext cx="2468384" cy="294401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endParaRPr lang="en-GB" sz="2400" kern="1200" dirty="0"/>
        </a:p>
        <a:p>
          <a:pPr marL="228600" lvl="1" indent="-228600" algn="r" defTabSz="1066800" rtl="1">
            <a:lnSpc>
              <a:spcPct val="90000"/>
            </a:lnSpc>
            <a:spcBef>
              <a:spcPct val="0"/>
            </a:spcBef>
            <a:spcAft>
              <a:spcPct val="15000"/>
            </a:spcAft>
            <a:buChar char="••"/>
          </a:pPr>
          <a:r>
            <a:rPr lang="ar-JO" sz="2400" kern="1200" dirty="0" smtClean="0"/>
            <a:t>ضمان أن لا يقوم طرف ثالث بمنع شخص آخر من التمتع بحقه</a:t>
          </a:r>
          <a:endParaRPr lang="en-GB" sz="2400" kern="1200" dirty="0"/>
        </a:p>
      </dsp:txBody>
      <dsp:txXfrm>
        <a:off x="2818185" y="1289650"/>
        <a:ext cx="2468384" cy="2944012"/>
      </dsp:txXfrm>
    </dsp:sp>
    <dsp:sp modelId="{3B5B8DFF-6B6E-4433-A317-FAF57CB671A1}">
      <dsp:nvSpPr>
        <dsp:cNvPr id="0" name=""/>
        <dsp:cNvSpPr/>
      </dsp:nvSpPr>
      <dsp:spPr>
        <a:xfrm>
          <a:off x="5634476" y="472214"/>
          <a:ext cx="2883837" cy="98735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ar-JO" sz="2400" b="1" kern="1200" dirty="0" smtClean="0">
              <a:solidFill>
                <a:srgbClr val="002060"/>
              </a:solidFill>
            </a:rPr>
            <a:t>تلبية </a:t>
          </a:r>
          <a:r>
            <a:rPr lang="ar-JO" sz="2400" b="1" kern="1200" dirty="0" err="1" smtClean="0">
              <a:solidFill>
                <a:srgbClr val="002060"/>
              </a:solidFill>
            </a:rPr>
            <a:t>الالتزامات </a:t>
          </a:r>
          <a:r>
            <a:rPr lang="ar-JO" sz="2400" kern="1200" dirty="0" smtClean="0">
              <a:solidFill>
                <a:srgbClr val="002060"/>
              </a:solidFill>
            </a:rPr>
            <a:t>(التيسير والتوفير</a:t>
          </a:r>
          <a:r>
            <a:rPr lang="ar-JO" sz="2400" kern="1200" dirty="0" err="1" smtClean="0">
              <a:solidFill>
                <a:srgbClr val="002060"/>
              </a:solidFill>
            </a:rPr>
            <a:t>)</a:t>
          </a:r>
          <a:endParaRPr lang="en-GB" sz="2400" kern="1200" dirty="0">
            <a:solidFill>
              <a:srgbClr val="002060"/>
            </a:solidFill>
          </a:endParaRPr>
        </a:p>
      </dsp:txBody>
      <dsp:txXfrm>
        <a:off x="5634476" y="472214"/>
        <a:ext cx="2883837" cy="987353"/>
      </dsp:txXfrm>
    </dsp:sp>
    <dsp:sp modelId="{9BA34FDF-D37D-4EB1-97F3-E7E9F29BD0B2}">
      <dsp:nvSpPr>
        <dsp:cNvPr id="0" name=""/>
        <dsp:cNvSpPr/>
      </dsp:nvSpPr>
      <dsp:spPr>
        <a:xfrm>
          <a:off x="5632143" y="1285947"/>
          <a:ext cx="2888503" cy="294401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endParaRPr lang="en-GB" sz="2400" kern="1200" dirty="0"/>
        </a:p>
        <a:p>
          <a:pPr marL="228600" lvl="1" indent="-228600" algn="r" defTabSz="1066800" rtl="1">
            <a:lnSpc>
              <a:spcPct val="90000"/>
            </a:lnSpc>
            <a:spcBef>
              <a:spcPct val="0"/>
            </a:spcBef>
            <a:spcAft>
              <a:spcPct val="15000"/>
            </a:spcAft>
            <a:buChar char="••"/>
          </a:pPr>
          <a:r>
            <a:rPr lang="ar-JO" sz="2400" kern="1200" dirty="0" smtClean="0"/>
            <a:t>اتخاذ الإجراءات التشريعية والإدارية والقضائية المناسبة، والإجراءات الأخرى  المتعلقة بالموازنة لضمان هذا الحق</a:t>
          </a:r>
          <a:endParaRPr lang="en-GB" sz="2400" kern="1200" dirty="0"/>
        </a:p>
      </dsp:txBody>
      <dsp:txXfrm>
        <a:off x="5632143" y="1285947"/>
        <a:ext cx="2888503" cy="294401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86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40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86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3814E56-55B5-4DB0-A52C-4D0EA689F0AF}" type="slidenum">
              <a:rPr lang="en-US"/>
              <a:pPr>
                <a:defRPr/>
              </a:pPr>
              <a:t>‹#›</a:t>
            </a:fld>
            <a:endParaRPr lang="en-US"/>
          </a:p>
        </p:txBody>
      </p:sp>
    </p:spTree>
    <p:extLst>
      <p:ext uri="{BB962C8B-B14F-4D97-AF65-F5344CB8AC3E}">
        <p14:creationId xmlns:p14="http://schemas.microsoft.com/office/powerpoint/2010/main" val="19158474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GB" smtClean="0"/>
          </a:p>
        </p:txBody>
      </p:sp>
      <p:sp>
        <p:nvSpPr>
          <p:cNvPr id="45060" name="Slide Number Placeholder 3"/>
          <p:cNvSpPr>
            <a:spLocks noGrp="1"/>
          </p:cNvSpPr>
          <p:nvPr>
            <p:ph type="sldNum" sz="quarter" idx="5"/>
          </p:nvPr>
        </p:nvSpPr>
        <p:spPr>
          <a:noFill/>
        </p:spPr>
        <p:txBody>
          <a:bodyPr/>
          <a:lstStyle/>
          <a:p>
            <a:fld id="{95ECE555-D66A-4DE6-89F2-C3DAE90DFC6E}" type="slidenum">
              <a:rPr lang="en-US" smtClean="0"/>
              <a:pPr/>
              <a:t>1</a:t>
            </a:fld>
            <a:endParaRPr lang="en-US" smtClean="0"/>
          </a:p>
        </p:txBody>
      </p:sp>
    </p:spTree>
    <p:extLst>
      <p:ext uri="{BB962C8B-B14F-4D97-AF65-F5344CB8AC3E}">
        <p14:creationId xmlns:p14="http://schemas.microsoft.com/office/powerpoint/2010/main" val="2776671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GB" smtClean="0"/>
          </a:p>
        </p:txBody>
      </p:sp>
      <p:sp>
        <p:nvSpPr>
          <p:cNvPr id="54276" name="Slide Number Placeholder 3"/>
          <p:cNvSpPr>
            <a:spLocks noGrp="1"/>
          </p:cNvSpPr>
          <p:nvPr>
            <p:ph type="sldNum" sz="quarter" idx="5"/>
          </p:nvPr>
        </p:nvSpPr>
        <p:spPr>
          <a:noFill/>
        </p:spPr>
        <p:txBody>
          <a:bodyPr/>
          <a:lstStyle/>
          <a:p>
            <a:fld id="{5FA19444-B1A0-4498-9F95-AFAC3657F271}" type="slidenum">
              <a:rPr lang="en-US" smtClean="0"/>
              <a:pPr/>
              <a:t>15</a:t>
            </a:fld>
            <a:endParaRPr lang="en-US" smtClean="0"/>
          </a:p>
        </p:txBody>
      </p:sp>
    </p:spTree>
    <p:extLst>
      <p:ext uri="{BB962C8B-B14F-4D97-AF65-F5344CB8AC3E}">
        <p14:creationId xmlns:p14="http://schemas.microsoft.com/office/powerpoint/2010/main" val="13694778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GB" smtClean="0"/>
          </a:p>
        </p:txBody>
      </p:sp>
      <p:sp>
        <p:nvSpPr>
          <p:cNvPr id="55300" name="Slide Number Placeholder 3"/>
          <p:cNvSpPr>
            <a:spLocks noGrp="1"/>
          </p:cNvSpPr>
          <p:nvPr>
            <p:ph type="sldNum" sz="quarter" idx="5"/>
          </p:nvPr>
        </p:nvSpPr>
        <p:spPr>
          <a:noFill/>
        </p:spPr>
        <p:txBody>
          <a:bodyPr/>
          <a:lstStyle/>
          <a:p>
            <a:fld id="{831E0206-1A9F-44B7-BDA6-27E574254E0B}" type="slidenum">
              <a:rPr lang="en-US" smtClean="0"/>
              <a:pPr/>
              <a:t>20</a:t>
            </a:fld>
            <a:endParaRPr lang="en-US" smtClean="0"/>
          </a:p>
        </p:txBody>
      </p:sp>
    </p:spTree>
    <p:extLst>
      <p:ext uri="{BB962C8B-B14F-4D97-AF65-F5344CB8AC3E}">
        <p14:creationId xmlns:p14="http://schemas.microsoft.com/office/powerpoint/2010/main" val="83908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endParaRPr lang="en-GB" dirty="0"/>
          </a:p>
        </p:txBody>
      </p:sp>
      <p:sp>
        <p:nvSpPr>
          <p:cNvPr id="56324" name="Slide Number Placeholder 3"/>
          <p:cNvSpPr>
            <a:spLocks noGrp="1"/>
          </p:cNvSpPr>
          <p:nvPr>
            <p:ph type="sldNum" sz="quarter" idx="5"/>
          </p:nvPr>
        </p:nvSpPr>
        <p:spPr>
          <a:noFill/>
        </p:spPr>
        <p:txBody>
          <a:bodyPr/>
          <a:lstStyle/>
          <a:p>
            <a:fld id="{E7D0D005-A0F6-447E-95BB-6FEB1B1D5F8E}" type="slidenum">
              <a:rPr lang="en-US" smtClean="0"/>
              <a:pPr/>
              <a:t>21</a:t>
            </a:fld>
            <a:endParaRPr lang="en-US" smtClean="0"/>
          </a:p>
        </p:txBody>
      </p:sp>
    </p:spTree>
    <p:extLst>
      <p:ext uri="{BB962C8B-B14F-4D97-AF65-F5344CB8AC3E}">
        <p14:creationId xmlns:p14="http://schemas.microsoft.com/office/powerpoint/2010/main" val="14951558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endParaRPr lang="en-GB" dirty="0"/>
          </a:p>
        </p:txBody>
      </p:sp>
      <p:sp>
        <p:nvSpPr>
          <p:cNvPr id="57348" name="Slide Number Placeholder 3"/>
          <p:cNvSpPr>
            <a:spLocks noGrp="1"/>
          </p:cNvSpPr>
          <p:nvPr>
            <p:ph type="sldNum" sz="quarter" idx="5"/>
          </p:nvPr>
        </p:nvSpPr>
        <p:spPr>
          <a:noFill/>
        </p:spPr>
        <p:txBody>
          <a:bodyPr/>
          <a:lstStyle/>
          <a:p>
            <a:fld id="{C7322BDD-06D6-4938-AF83-5D4E45C406CB}" type="slidenum">
              <a:rPr lang="en-US" smtClean="0"/>
              <a:pPr/>
              <a:t>22</a:t>
            </a:fld>
            <a:endParaRPr lang="en-US" smtClean="0"/>
          </a:p>
        </p:txBody>
      </p:sp>
    </p:spTree>
    <p:extLst>
      <p:ext uri="{BB962C8B-B14F-4D97-AF65-F5344CB8AC3E}">
        <p14:creationId xmlns:p14="http://schemas.microsoft.com/office/powerpoint/2010/main" val="1378738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GB" smtClean="0"/>
          </a:p>
        </p:txBody>
      </p:sp>
      <p:sp>
        <p:nvSpPr>
          <p:cNvPr id="58372" name="Slide Number Placeholder 3"/>
          <p:cNvSpPr>
            <a:spLocks noGrp="1"/>
          </p:cNvSpPr>
          <p:nvPr>
            <p:ph type="sldNum" sz="quarter" idx="5"/>
          </p:nvPr>
        </p:nvSpPr>
        <p:spPr>
          <a:noFill/>
        </p:spPr>
        <p:txBody>
          <a:bodyPr/>
          <a:lstStyle/>
          <a:p>
            <a:fld id="{80D3290B-07E4-4D87-8164-BBC8E4EDD13D}" type="slidenum">
              <a:rPr lang="en-US" smtClean="0"/>
              <a:pPr/>
              <a:t>26</a:t>
            </a:fld>
            <a:endParaRPr lang="en-US" smtClean="0"/>
          </a:p>
        </p:txBody>
      </p:sp>
    </p:spTree>
    <p:extLst>
      <p:ext uri="{BB962C8B-B14F-4D97-AF65-F5344CB8AC3E}">
        <p14:creationId xmlns:p14="http://schemas.microsoft.com/office/powerpoint/2010/main" val="1108073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a:buFontTx/>
              <a:buChar char="-"/>
            </a:pPr>
            <a:endParaRPr lang="en-GB" smtClean="0"/>
          </a:p>
        </p:txBody>
      </p:sp>
      <p:sp>
        <p:nvSpPr>
          <p:cNvPr id="59396" name="Slide Number Placeholder 3"/>
          <p:cNvSpPr>
            <a:spLocks noGrp="1"/>
          </p:cNvSpPr>
          <p:nvPr>
            <p:ph type="sldNum" sz="quarter" idx="5"/>
          </p:nvPr>
        </p:nvSpPr>
        <p:spPr>
          <a:noFill/>
        </p:spPr>
        <p:txBody>
          <a:bodyPr/>
          <a:lstStyle/>
          <a:p>
            <a:fld id="{8F875136-A49A-46AA-993B-6A463693E13A}" type="slidenum">
              <a:rPr lang="en-US" smtClean="0"/>
              <a:pPr/>
              <a:t>27</a:t>
            </a:fld>
            <a:endParaRPr lang="en-US" smtClean="0"/>
          </a:p>
        </p:txBody>
      </p:sp>
    </p:spTree>
    <p:extLst>
      <p:ext uri="{BB962C8B-B14F-4D97-AF65-F5344CB8AC3E}">
        <p14:creationId xmlns:p14="http://schemas.microsoft.com/office/powerpoint/2010/main" val="143389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endParaRPr lang="en-GB" smtClean="0"/>
          </a:p>
        </p:txBody>
      </p:sp>
      <p:sp>
        <p:nvSpPr>
          <p:cNvPr id="46084" name="Slide Number Placeholder 3"/>
          <p:cNvSpPr>
            <a:spLocks noGrp="1"/>
          </p:cNvSpPr>
          <p:nvPr>
            <p:ph type="sldNum" sz="quarter" idx="5"/>
          </p:nvPr>
        </p:nvSpPr>
        <p:spPr>
          <a:noFill/>
        </p:spPr>
        <p:txBody>
          <a:bodyPr/>
          <a:lstStyle/>
          <a:p>
            <a:fld id="{F8FEAEF5-92C8-40B6-9DFD-F0EAD8B600DB}" type="slidenum">
              <a:rPr lang="en-US" smtClean="0"/>
              <a:pPr/>
              <a:t>2</a:t>
            </a:fld>
            <a:endParaRPr lang="en-US" smtClean="0"/>
          </a:p>
        </p:txBody>
      </p:sp>
    </p:spTree>
    <p:extLst>
      <p:ext uri="{BB962C8B-B14F-4D97-AF65-F5344CB8AC3E}">
        <p14:creationId xmlns:p14="http://schemas.microsoft.com/office/powerpoint/2010/main" val="270211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en-GB" smtClean="0"/>
          </a:p>
        </p:txBody>
      </p:sp>
      <p:sp>
        <p:nvSpPr>
          <p:cNvPr id="47108" name="Slide Number Placeholder 3"/>
          <p:cNvSpPr>
            <a:spLocks noGrp="1"/>
          </p:cNvSpPr>
          <p:nvPr>
            <p:ph type="sldNum" sz="quarter" idx="5"/>
          </p:nvPr>
        </p:nvSpPr>
        <p:spPr>
          <a:noFill/>
        </p:spPr>
        <p:txBody>
          <a:bodyPr/>
          <a:lstStyle/>
          <a:p>
            <a:fld id="{C753639A-7929-4225-A741-DE090E6CB65D}" type="slidenum">
              <a:rPr lang="en-US" smtClean="0"/>
              <a:pPr/>
              <a:t>3</a:t>
            </a:fld>
            <a:endParaRPr lang="en-US" smtClean="0"/>
          </a:p>
        </p:txBody>
      </p:sp>
    </p:spTree>
    <p:extLst>
      <p:ext uri="{BB962C8B-B14F-4D97-AF65-F5344CB8AC3E}">
        <p14:creationId xmlns:p14="http://schemas.microsoft.com/office/powerpoint/2010/main" val="1667276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GB" smtClean="0"/>
          </a:p>
        </p:txBody>
      </p:sp>
      <p:sp>
        <p:nvSpPr>
          <p:cNvPr id="48132" name="Slide Number Placeholder 3"/>
          <p:cNvSpPr>
            <a:spLocks noGrp="1"/>
          </p:cNvSpPr>
          <p:nvPr>
            <p:ph type="sldNum" sz="quarter" idx="5"/>
          </p:nvPr>
        </p:nvSpPr>
        <p:spPr>
          <a:noFill/>
        </p:spPr>
        <p:txBody>
          <a:bodyPr/>
          <a:lstStyle/>
          <a:p>
            <a:fld id="{206221F0-C6A2-4467-943F-3E89ECC5D920}" type="slidenum">
              <a:rPr lang="en-US" smtClean="0"/>
              <a:pPr/>
              <a:t>4</a:t>
            </a:fld>
            <a:endParaRPr lang="en-US" smtClean="0"/>
          </a:p>
        </p:txBody>
      </p:sp>
    </p:spTree>
    <p:extLst>
      <p:ext uri="{BB962C8B-B14F-4D97-AF65-F5344CB8AC3E}">
        <p14:creationId xmlns:p14="http://schemas.microsoft.com/office/powerpoint/2010/main" val="154113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endParaRPr lang="en-GB" smtClean="0"/>
          </a:p>
        </p:txBody>
      </p:sp>
      <p:sp>
        <p:nvSpPr>
          <p:cNvPr id="49156" name="Slide Number Placeholder 3"/>
          <p:cNvSpPr>
            <a:spLocks noGrp="1"/>
          </p:cNvSpPr>
          <p:nvPr>
            <p:ph type="sldNum" sz="quarter" idx="5"/>
          </p:nvPr>
        </p:nvSpPr>
        <p:spPr>
          <a:noFill/>
        </p:spPr>
        <p:txBody>
          <a:bodyPr/>
          <a:lstStyle/>
          <a:p>
            <a:fld id="{0F2DE33F-740E-403E-AAC2-E6E73D1095CE}" type="slidenum">
              <a:rPr lang="en-GB" smtClean="0"/>
              <a:pPr/>
              <a:t>5</a:t>
            </a:fld>
            <a:endParaRPr lang="en-GB" smtClean="0"/>
          </a:p>
        </p:txBody>
      </p:sp>
    </p:spTree>
    <p:extLst>
      <p:ext uri="{BB962C8B-B14F-4D97-AF65-F5344CB8AC3E}">
        <p14:creationId xmlns:p14="http://schemas.microsoft.com/office/powerpoint/2010/main" val="1132284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GB" smtClean="0"/>
          </a:p>
        </p:txBody>
      </p:sp>
      <p:sp>
        <p:nvSpPr>
          <p:cNvPr id="50180" name="Slide Number Placeholder 3"/>
          <p:cNvSpPr>
            <a:spLocks noGrp="1"/>
          </p:cNvSpPr>
          <p:nvPr>
            <p:ph type="sldNum" sz="quarter" idx="5"/>
          </p:nvPr>
        </p:nvSpPr>
        <p:spPr>
          <a:noFill/>
        </p:spPr>
        <p:txBody>
          <a:bodyPr/>
          <a:lstStyle/>
          <a:p>
            <a:fld id="{49A4CD0F-5DDC-4AFD-B549-E7815B74F8DD}" type="slidenum">
              <a:rPr lang="en-US" smtClean="0"/>
              <a:pPr/>
              <a:t>10</a:t>
            </a:fld>
            <a:endParaRPr lang="en-US" smtClean="0"/>
          </a:p>
        </p:txBody>
      </p:sp>
    </p:spTree>
    <p:extLst>
      <p:ext uri="{BB962C8B-B14F-4D97-AF65-F5344CB8AC3E}">
        <p14:creationId xmlns:p14="http://schemas.microsoft.com/office/powerpoint/2010/main" val="1458693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GB" smtClean="0"/>
          </a:p>
        </p:txBody>
      </p:sp>
      <p:sp>
        <p:nvSpPr>
          <p:cNvPr id="51204" name="Slide Number Placeholder 3"/>
          <p:cNvSpPr>
            <a:spLocks noGrp="1"/>
          </p:cNvSpPr>
          <p:nvPr>
            <p:ph type="sldNum" sz="quarter" idx="5"/>
          </p:nvPr>
        </p:nvSpPr>
        <p:spPr>
          <a:noFill/>
        </p:spPr>
        <p:txBody>
          <a:bodyPr/>
          <a:lstStyle/>
          <a:p>
            <a:fld id="{0AC4F067-1B3D-4687-A305-5901B10FB94D}" type="slidenum">
              <a:rPr lang="en-US" smtClean="0"/>
              <a:pPr/>
              <a:t>11</a:t>
            </a:fld>
            <a:endParaRPr lang="en-US" smtClean="0"/>
          </a:p>
        </p:txBody>
      </p:sp>
    </p:spTree>
    <p:extLst>
      <p:ext uri="{BB962C8B-B14F-4D97-AF65-F5344CB8AC3E}">
        <p14:creationId xmlns:p14="http://schemas.microsoft.com/office/powerpoint/2010/main" val="580037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endParaRPr lang="en-GB" smtClean="0"/>
          </a:p>
        </p:txBody>
      </p:sp>
      <p:sp>
        <p:nvSpPr>
          <p:cNvPr id="52228" name="Slide Number Placeholder 3"/>
          <p:cNvSpPr>
            <a:spLocks noGrp="1"/>
          </p:cNvSpPr>
          <p:nvPr>
            <p:ph type="sldNum" sz="quarter" idx="5"/>
          </p:nvPr>
        </p:nvSpPr>
        <p:spPr>
          <a:noFill/>
        </p:spPr>
        <p:txBody>
          <a:bodyPr/>
          <a:lstStyle/>
          <a:p>
            <a:fld id="{4F6D6822-195C-42FC-ACB6-70F2BC0F5EF1}" type="slidenum">
              <a:rPr lang="en-US" smtClean="0"/>
              <a:pPr/>
              <a:t>12</a:t>
            </a:fld>
            <a:endParaRPr lang="en-US" smtClean="0"/>
          </a:p>
        </p:txBody>
      </p:sp>
    </p:spTree>
    <p:extLst>
      <p:ext uri="{BB962C8B-B14F-4D97-AF65-F5344CB8AC3E}">
        <p14:creationId xmlns:p14="http://schemas.microsoft.com/office/powerpoint/2010/main" val="1265182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GB" smtClean="0"/>
          </a:p>
        </p:txBody>
      </p:sp>
      <p:sp>
        <p:nvSpPr>
          <p:cNvPr id="53252" name="Slide Number Placeholder 3"/>
          <p:cNvSpPr>
            <a:spLocks noGrp="1"/>
          </p:cNvSpPr>
          <p:nvPr>
            <p:ph type="sldNum" sz="quarter" idx="5"/>
          </p:nvPr>
        </p:nvSpPr>
        <p:spPr>
          <a:noFill/>
        </p:spPr>
        <p:txBody>
          <a:bodyPr/>
          <a:lstStyle/>
          <a:p>
            <a:fld id="{787C1603-AA6B-4675-8880-574BD7BA081E}" type="slidenum">
              <a:rPr lang="en-US" smtClean="0"/>
              <a:pPr/>
              <a:t>13</a:t>
            </a:fld>
            <a:endParaRPr lang="en-US" smtClean="0"/>
          </a:p>
        </p:txBody>
      </p:sp>
    </p:spTree>
    <p:extLst>
      <p:ext uri="{BB962C8B-B14F-4D97-AF65-F5344CB8AC3E}">
        <p14:creationId xmlns:p14="http://schemas.microsoft.com/office/powerpoint/2010/main" val="1679915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4" name="Rectangle 3"/>
          <p:cNvSpPr/>
          <p:nvPr userDrawn="1"/>
        </p:nvSpPr>
        <p:spPr>
          <a:xfrm>
            <a:off x="0" y="0"/>
            <a:ext cx="9144000" cy="6858000"/>
          </a:xfrm>
          <a:prstGeom prst="rect">
            <a:avLst/>
          </a:prstGeom>
          <a:gradFill flip="none" rotWithShape="1">
            <a:gsLst>
              <a:gs pos="0">
                <a:srgbClr val="0066FF">
                  <a:tint val="66000"/>
                  <a:satMod val="160000"/>
                </a:srgbClr>
              </a:gs>
              <a:gs pos="50000">
                <a:srgbClr val="0066FF">
                  <a:tint val="44500"/>
                  <a:satMod val="160000"/>
                </a:srgbClr>
              </a:gs>
              <a:gs pos="100000">
                <a:srgbClr val="0066FF">
                  <a:tint val="23500"/>
                  <a:satMod val="160000"/>
                </a:srgb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5" name="Picture 2"/>
          <p:cNvPicPr>
            <a:picLocks noChangeAspect="1" noChangeArrowheads="1"/>
          </p:cNvPicPr>
          <p:nvPr userDrawn="1"/>
        </p:nvPicPr>
        <p:blipFill>
          <a:blip r:embed="rId2" cstate="print"/>
          <a:srcRect/>
          <a:stretch>
            <a:fillRect/>
          </a:stretch>
        </p:blipFill>
        <p:spPr bwMode="auto">
          <a:xfrm>
            <a:off x="1982788" y="4724400"/>
            <a:ext cx="5608637" cy="6096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a:ln>
            <a:noFill/>
          </a:ln>
        </p:spPr>
        <p:txBody>
          <a:bodyPr/>
          <a:lstStyle>
            <a:lvl1pPr>
              <a:defRPr>
                <a:solidFill>
                  <a:schemeClr val="accent2"/>
                </a:solidFill>
              </a:defRPr>
            </a:lvl1pPr>
          </a:lstStyle>
          <a:p>
            <a:r>
              <a:rPr lang="en-US" smtClean="0"/>
              <a:t>Click to edit Master title style</a:t>
            </a:r>
            <a:endParaRPr lang="en-GB"/>
          </a:p>
        </p:txBody>
      </p:sp>
      <p:sp>
        <p:nvSpPr>
          <p:cNvPr id="6" name="Rectangle 5"/>
          <p:cNvSpPr>
            <a:spLocks noGrp="1" noChangeArrowheads="1"/>
          </p:cNvSpPr>
          <p:nvPr>
            <p:ph type="ftr" sz="quarter" idx="10"/>
          </p:nvPr>
        </p:nvSpPr>
        <p:spPr/>
        <p:txBody>
          <a:bodyPr/>
          <a:lstStyle>
            <a:lvl1pPr>
              <a:defRPr/>
            </a:lvl1pPr>
          </a:lstStyle>
          <a:p>
            <a:pPr>
              <a:defRPr/>
            </a:pPr>
            <a:r>
              <a:rPr lang="ar-JO" dirty="0" err="1" smtClean="0"/>
              <a:t>الآيني</a:t>
            </a:r>
            <a:r>
              <a:rPr lang="ar-JO" dirty="0" smtClean="0"/>
              <a:t> ومجموعة التعليم</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3"/>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ftr" sz="quarter" idx="10"/>
          </p:nvPr>
        </p:nvSpPr>
        <p:spPr/>
        <p:txBody>
          <a:bodyPr/>
          <a:lstStyle>
            <a:lvl1pPr>
              <a:defRPr/>
            </a:lvl1pPr>
          </a:lstStyle>
          <a:p>
            <a:pPr>
              <a:defRPr/>
            </a:pPr>
            <a:r>
              <a:rPr lang="ar-JO" dirty="0" err="1" smtClean="0"/>
              <a:t>الآيني</a:t>
            </a:r>
            <a:r>
              <a:rPr lang="ar-JO" dirty="0" smtClean="0"/>
              <a:t> ومجموعة التعليم</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p:nvPr userDrawn="1"/>
        </p:nvSpPr>
        <p:spPr>
          <a:xfrm>
            <a:off x="0" y="1270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3" name="Vertical Text Placeholder 2"/>
          <p:cNvSpPr>
            <a:spLocks noGrp="1"/>
          </p:cNvSpPr>
          <p:nvPr>
            <p:ph type="body" orient="vert" idx="1"/>
          </p:nvPr>
        </p:nvSpPr>
        <p:spPr>
          <a:xfrm>
            <a:off x="457200" y="152400"/>
            <a:ext cx="6019800" cy="5973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Vertical Title 1"/>
          <p:cNvSpPr>
            <a:spLocks noGrp="1"/>
          </p:cNvSpPr>
          <p:nvPr>
            <p:ph type="title" orient="vert"/>
          </p:nvPr>
        </p:nvSpPr>
        <p:spPr>
          <a:xfrm>
            <a:off x="6629400" y="152400"/>
            <a:ext cx="2057400" cy="5973763"/>
          </a:xfrm>
        </p:spPr>
        <p:txBody>
          <a:bodyPr vert="eaVert"/>
          <a:lstStyle/>
          <a:p>
            <a:r>
              <a:rPr lang="en-US" smtClean="0"/>
              <a:t>Click to edit Master title style</a:t>
            </a:r>
            <a:endParaRPr lang="en-GB"/>
          </a:p>
        </p:txBody>
      </p:sp>
      <p:sp>
        <p:nvSpPr>
          <p:cNvPr id="5" name="Rectangle 4"/>
          <p:cNvSpPr>
            <a:spLocks noGrp="1" noChangeArrowheads="1"/>
          </p:cNvSpPr>
          <p:nvPr>
            <p:ph type="ftr" sz="quarter" idx="10"/>
          </p:nvPr>
        </p:nvSpPr>
        <p:spPr/>
        <p:txBody>
          <a:bodyPr/>
          <a:lstStyle>
            <a:lvl1pPr>
              <a:defRPr/>
            </a:lvl1pPr>
          </a:lstStyle>
          <a:p>
            <a:pPr>
              <a:defRPr/>
            </a:pPr>
            <a:r>
              <a:rPr lang="ar-JO" dirty="0" err="1" smtClean="0"/>
              <a:t>الآيني</a:t>
            </a:r>
            <a:r>
              <a:rPr lang="ar-JO" dirty="0" smtClean="0"/>
              <a:t> ومجموعة التعليم</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2540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ftr" sz="quarter" idx="10"/>
          </p:nvPr>
        </p:nvSpPr>
        <p:spPr>
          <a:xfrm>
            <a:off x="463550" y="6400800"/>
            <a:ext cx="8229600" cy="320675"/>
          </a:xfrm>
        </p:spPr>
        <p:txBody>
          <a:bodyPr/>
          <a:lstStyle>
            <a:lvl1pPr>
              <a:defRPr/>
            </a:lvl1pPr>
          </a:lstStyle>
          <a:p>
            <a:pPr>
              <a:defRPr/>
            </a:pPr>
            <a:r>
              <a:rPr lang="ar-JO" dirty="0" err="1" smtClean="0"/>
              <a:t>الآيني</a:t>
            </a:r>
            <a:r>
              <a:rPr lang="ar-JO" dirty="0" smtClean="0"/>
              <a:t> ومجموعة التعليم</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Rectangle 4"/>
          <p:cNvSpPr>
            <a:spLocks noGrp="1" noChangeArrowheads="1"/>
          </p:cNvSpPr>
          <p:nvPr>
            <p:ph type="ftr" sz="quarter" idx="10"/>
          </p:nvPr>
        </p:nvSpPr>
        <p:spPr/>
        <p:txBody>
          <a:bodyPr/>
          <a:lstStyle>
            <a:lvl1pPr>
              <a:defRPr/>
            </a:lvl1pPr>
          </a:lstStyle>
          <a:p>
            <a:pPr>
              <a:defRPr/>
            </a:pPr>
            <a:r>
              <a:rPr lang="ar-JO" dirty="0" err="1" smtClean="0"/>
              <a:t>الآيني</a:t>
            </a:r>
            <a:r>
              <a:rPr lang="ar-JO" dirty="0" smtClean="0"/>
              <a:t> ومجموعة التعليم</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5"/>
          <p:cNvSpPr>
            <a:spLocks noGrp="1" noChangeArrowheads="1"/>
          </p:cNvSpPr>
          <p:nvPr>
            <p:ph type="ftr" sz="quarter" idx="10"/>
          </p:nvPr>
        </p:nvSpPr>
        <p:spPr/>
        <p:txBody>
          <a:bodyPr/>
          <a:lstStyle>
            <a:lvl1pPr>
              <a:defRPr/>
            </a:lvl1pPr>
          </a:lstStyle>
          <a:p>
            <a:pPr>
              <a:defRPr/>
            </a:pPr>
            <a:r>
              <a:rPr lang="ar-JO" dirty="0" err="1" smtClean="0"/>
              <a:t>الآيني</a:t>
            </a:r>
            <a:r>
              <a:rPr lang="ar-JO" dirty="0" smtClean="0"/>
              <a:t> ومجموعة التعليم</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Rectangle 5"/>
          <p:cNvSpPr>
            <a:spLocks noGrp="1" noChangeArrowheads="1"/>
          </p:cNvSpPr>
          <p:nvPr>
            <p:ph type="ftr" sz="quarter" idx="10"/>
          </p:nvPr>
        </p:nvSpPr>
        <p:spPr/>
        <p:txBody>
          <a:bodyPr/>
          <a:lstStyle>
            <a:lvl1pPr>
              <a:defRPr/>
            </a:lvl1pPr>
          </a:lstStyle>
          <a:p>
            <a:pPr>
              <a:defRPr/>
            </a:pPr>
            <a:r>
              <a:rPr lang="ar-JO" dirty="0" err="1" smtClean="0"/>
              <a:t>الآيني</a:t>
            </a:r>
            <a:r>
              <a:rPr lang="ar-JO" dirty="0" smtClean="0"/>
              <a:t> ومجموعة التعليم</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userDrawn="1"/>
        </p:nvSpPr>
        <p:spPr>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GB"/>
          </a:p>
        </p:txBody>
      </p:sp>
      <p:sp>
        <p:nvSpPr>
          <p:cNvPr id="4" name="Rectangle 5"/>
          <p:cNvSpPr>
            <a:spLocks noGrp="1" noChangeArrowheads="1"/>
          </p:cNvSpPr>
          <p:nvPr>
            <p:ph type="ftr" sz="quarter" idx="10"/>
          </p:nvPr>
        </p:nvSpPr>
        <p:spPr/>
        <p:txBody>
          <a:bodyPr/>
          <a:lstStyle>
            <a:lvl1pPr>
              <a:defRPr/>
            </a:lvl1pPr>
          </a:lstStyle>
          <a:p>
            <a:pPr>
              <a:defRPr/>
            </a:pPr>
            <a:r>
              <a:rPr lang="ar-JO" dirty="0" err="1" smtClean="0"/>
              <a:t>الآيني</a:t>
            </a:r>
            <a:r>
              <a:rPr lang="ar-JO" dirty="0" smtClean="0"/>
              <a:t> ومجموعة التعليم</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userDrawn="1"/>
        </p:nvSpPr>
        <p:spPr>
          <a:xfrm>
            <a:off x="0" y="1270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3" name="Rectangle 5"/>
          <p:cNvSpPr>
            <a:spLocks noGrp="1" noChangeArrowheads="1"/>
          </p:cNvSpPr>
          <p:nvPr>
            <p:ph type="ftr" sz="quarter" idx="10"/>
          </p:nvPr>
        </p:nvSpPr>
        <p:spPr/>
        <p:txBody>
          <a:bodyPr/>
          <a:lstStyle>
            <a:lvl1pPr>
              <a:defRPr/>
            </a:lvl1pPr>
          </a:lstStyle>
          <a:p>
            <a:pPr>
              <a:defRPr/>
            </a:pPr>
            <a:r>
              <a:rPr lang="ar-JO" dirty="0" err="1" smtClean="0"/>
              <a:t>الآيني</a:t>
            </a:r>
            <a:r>
              <a:rPr lang="ar-JO" dirty="0" smtClean="0"/>
              <a:t> ومجموعة التعليم</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userDrawn="1"/>
        </p:nvSpPr>
        <p:spPr>
          <a:xfrm>
            <a:off x="0" y="1270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a:spLocks noGrp="1" noChangeArrowheads="1"/>
          </p:cNvSpPr>
          <p:nvPr>
            <p:ph type="ftr" sz="quarter" idx="10"/>
          </p:nvPr>
        </p:nvSpPr>
        <p:spPr/>
        <p:txBody>
          <a:bodyPr/>
          <a:lstStyle>
            <a:lvl1pPr>
              <a:defRPr/>
            </a:lvl1pPr>
          </a:lstStyle>
          <a:p>
            <a:pPr>
              <a:defRPr/>
            </a:pPr>
            <a:r>
              <a:rPr lang="ar-JO" dirty="0" err="1" smtClean="0"/>
              <a:t>الآيني</a:t>
            </a:r>
            <a:r>
              <a:rPr lang="ar-JO" dirty="0" smtClean="0"/>
              <a:t> ومجموعة التعليم</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userDrawn="1"/>
        </p:nvSpPr>
        <p:spPr>
          <a:xfrm>
            <a:off x="0" y="12700"/>
            <a:ext cx="9144000" cy="1447800"/>
          </a:xfrm>
          <a:prstGeom prst="rect">
            <a:avLst/>
          </a:prstGeom>
          <a:solidFill>
            <a:srgbClr val="5B78D3"/>
          </a:solidFill>
          <a:ln w="57150">
            <a:noFill/>
            <a:miter lim="800000"/>
            <a:headEnd/>
            <a:tailEnd/>
          </a:ln>
          <a:effectLst/>
        </p:spPr>
        <p:txBody>
          <a:bodyPr wrap="none" anchor="ctr"/>
          <a:lstStyle/>
          <a:p>
            <a:pPr>
              <a:defRPr/>
            </a:pPr>
            <a:endParaRPr lang="en-US"/>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a:spLocks noGrp="1" noChangeArrowheads="1"/>
          </p:cNvSpPr>
          <p:nvPr>
            <p:ph type="ftr" sz="quarter" idx="10"/>
          </p:nvPr>
        </p:nvSpPr>
        <p:spPr/>
        <p:txBody>
          <a:bodyPr/>
          <a:lstStyle>
            <a:lvl1pPr>
              <a:defRPr/>
            </a:lvl1pPr>
          </a:lstStyle>
          <a:p>
            <a:pPr>
              <a:defRPr/>
            </a:pPr>
            <a:r>
              <a:rPr lang="ar-JO" dirty="0" err="1" smtClean="0"/>
              <a:t>الآيني</a:t>
            </a:r>
            <a:r>
              <a:rPr lang="ar-JO" dirty="0" smtClean="0"/>
              <a:t> ومجموعة التعليم</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3922"/>
          </a:schemeClr>
        </a:solidFill>
        <a:effectLst/>
      </p:bgPr>
    </p:bg>
    <p:spTree>
      <p:nvGrpSpPr>
        <p:cNvPr id="1" name=""/>
        <p:cNvGrpSpPr/>
        <p:nvPr/>
      </p:nvGrpSpPr>
      <p:grpSpPr>
        <a:xfrm>
          <a:off x="0" y="0"/>
          <a:ext cx="0" cy="0"/>
          <a:chOff x="0" y="0"/>
          <a:chExt cx="0" cy="0"/>
        </a:xfrm>
      </p:grpSpPr>
      <p:sp>
        <p:nvSpPr>
          <p:cNvPr id="1033" name="Rectangle 9"/>
          <p:cNvSpPr>
            <a:spLocks noChangeArrowheads="1"/>
          </p:cNvSpPr>
          <p:nvPr userDrawn="1"/>
        </p:nvSpPr>
        <p:spPr bwMode="auto">
          <a:xfrm>
            <a:off x="0" y="0"/>
            <a:ext cx="9144000" cy="1447800"/>
          </a:xfrm>
          <a:prstGeom prst="rect">
            <a:avLst/>
          </a:prstGeom>
          <a:solidFill>
            <a:srgbClr val="5B78D3"/>
          </a:solidFill>
          <a:ln w="57150">
            <a:noFill/>
            <a:miter lim="800000"/>
            <a:headEnd/>
            <a:tailEnd/>
          </a:ln>
          <a:effectLst/>
        </p:spPr>
        <p:txBody>
          <a:bodyPr wrap="none" anchor="ctr"/>
          <a:lstStyle/>
          <a:p>
            <a:pPr>
              <a:defRPr/>
            </a:pPr>
            <a:endParaRPr lang="en-GB"/>
          </a:p>
        </p:txBody>
      </p:sp>
      <p:sp>
        <p:nvSpPr>
          <p:cNvPr id="1027" name="Rectangle 2"/>
          <p:cNvSpPr>
            <a:spLocks noGrp="1" noChangeArrowheads="1"/>
          </p:cNvSpPr>
          <p:nvPr>
            <p:ph type="title"/>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4" name="Line 10"/>
          <p:cNvSpPr>
            <a:spLocks noChangeShapeType="1"/>
          </p:cNvSpPr>
          <p:nvPr userDrawn="1"/>
        </p:nvSpPr>
        <p:spPr bwMode="auto">
          <a:xfrm>
            <a:off x="457200" y="6400800"/>
            <a:ext cx="8229600" cy="0"/>
          </a:xfrm>
          <a:prstGeom prst="line">
            <a:avLst/>
          </a:prstGeom>
          <a:noFill/>
          <a:ln w="9525">
            <a:solidFill>
              <a:srgbClr val="3C4494"/>
            </a:solidFill>
            <a:round/>
            <a:headEnd/>
            <a:tailEnd/>
          </a:ln>
          <a:effectLst/>
        </p:spPr>
        <p:txBody>
          <a:bodyPr/>
          <a:lstStyle/>
          <a:p>
            <a:pPr>
              <a:defRPr/>
            </a:pPr>
            <a:endParaRPr lang="en-GB"/>
          </a:p>
        </p:txBody>
      </p:sp>
      <p:sp>
        <p:nvSpPr>
          <p:cNvPr id="1029" name="Rectangle 5"/>
          <p:cNvSpPr>
            <a:spLocks noGrp="1" noChangeArrowheads="1"/>
          </p:cNvSpPr>
          <p:nvPr>
            <p:ph type="ftr" sz="quarter" idx="3"/>
          </p:nvPr>
        </p:nvSpPr>
        <p:spPr bwMode="auto">
          <a:xfrm>
            <a:off x="463550" y="6400800"/>
            <a:ext cx="82550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000066"/>
                </a:solidFill>
              </a:defRPr>
            </a:lvl1pPr>
          </a:lstStyle>
          <a:p>
            <a:pPr>
              <a:defRPr/>
            </a:pPr>
            <a:r>
              <a:rPr lang="ar-JO" dirty="0" err="1" smtClean="0"/>
              <a:t>الآيني</a:t>
            </a:r>
            <a:r>
              <a:rPr lang="ar-JO" dirty="0" smtClean="0"/>
              <a:t> ومجموعة التعليم</a:t>
            </a:r>
            <a:endParaRPr lang="en-US" dirty="0"/>
          </a:p>
        </p:txBody>
      </p:sp>
    </p:spTree>
  </p:cSld>
  <p:clrMap bg1="lt1" tx1="dk1" bg2="lt2" tx2="dk2" accent1="accent1" accent2="accent2" accent3="accent3" accent4="accent4" accent5="accent5" accent6="accent6" hlink="hlink" folHlink="folHlink"/>
  <p:sldLayoutIdLst>
    <p:sldLayoutId id="2147484687" r:id="rId1"/>
    <p:sldLayoutId id="2147484688" r:id="rId2"/>
    <p:sldLayoutId id="2147484689" r:id="rId3"/>
    <p:sldLayoutId id="2147484690" r:id="rId4"/>
    <p:sldLayoutId id="2147484691" r:id="rId5"/>
    <p:sldLayoutId id="2147484692" r:id="rId6"/>
    <p:sldLayoutId id="2147484693" r:id="rId7"/>
    <p:sldLayoutId id="2147484694" r:id="rId8"/>
    <p:sldLayoutId id="2147484695" r:id="rId9"/>
    <p:sldLayoutId id="2147484696" r:id="rId10"/>
    <p:sldLayoutId id="2147484697" r:id="rId11"/>
  </p:sldLayoutIdLst>
  <p:hf sldNum="0" hdr="0" dt="0"/>
  <p:txStyles>
    <p:titleStyle>
      <a:lvl1pPr algn="ctr" rtl="0" eaLnBrk="0" fontAlgn="base" hangingPunct="0">
        <a:spcBef>
          <a:spcPct val="0"/>
        </a:spcBef>
        <a:spcAft>
          <a:spcPct val="0"/>
        </a:spcAft>
        <a:defRPr sz="4400" b="1">
          <a:solidFill>
            <a:schemeClr val="bg1"/>
          </a:solidFill>
          <a:latin typeface="+mj-lt"/>
          <a:ea typeface="+mj-ea"/>
          <a:cs typeface="+mj-cs"/>
        </a:defRPr>
      </a:lvl1pPr>
      <a:lvl2pPr algn="ctr" rtl="0" eaLnBrk="0" fontAlgn="base" hangingPunct="0">
        <a:spcBef>
          <a:spcPct val="0"/>
        </a:spcBef>
        <a:spcAft>
          <a:spcPct val="0"/>
        </a:spcAft>
        <a:defRPr sz="4400" b="1">
          <a:solidFill>
            <a:schemeClr val="bg1"/>
          </a:solidFill>
          <a:latin typeface="Arial" charset="0"/>
        </a:defRPr>
      </a:lvl2pPr>
      <a:lvl3pPr algn="ctr" rtl="0" eaLnBrk="0" fontAlgn="base" hangingPunct="0">
        <a:spcBef>
          <a:spcPct val="0"/>
        </a:spcBef>
        <a:spcAft>
          <a:spcPct val="0"/>
        </a:spcAft>
        <a:defRPr sz="4400" b="1">
          <a:solidFill>
            <a:schemeClr val="bg1"/>
          </a:solidFill>
          <a:latin typeface="Arial" charset="0"/>
        </a:defRPr>
      </a:lvl3pPr>
      <a:lvl4pPr algn="ctr" rtl="0" eaLnBrk="0" fontAlgn="base" hangingPunct="0">
        <a:spcBef>
          <a:spcPct val="0"/>
        </a:spcBef>
        <a:spcAft>
          <a:spcPct val="0"/>
        </a:spcAft>
        <a:defRPr sz="4400" b="1">
          <a:solidFill>
            <a:schemeClr val="bg1"/>
          </a:solidFill>
          <a:latin typeface="Arial" charset="0"/>
        </a:defRPr>
      </a:lvl4pPr>
      <a:lvl5pPr algn="ctr" rtl="0" eaLnBrk="0" fontAlgn="base" hangingPunct="0">
        <a:spcBef>
          <a:spcPct val="0"/>
        </a:spcBef>
        <a:spcAft>
          <a:spcPct val="0"/>
        </a:spcAft>
        <a:defRPr sz="4400" b="1">
          <a:solidFill>
            <a:schemeClr val="bg1"/>
          </a:solidFill>
          <a:latin typeface="Arial" charset="0"/>
        </a:defRPr>
      </a:lvl5pPr>
      <a:lvl6pPr marL="457200" algn="ctr" rtl="0" fontAlgn="base">
        <a:spcBef>
          <a:spcPct val="0"/>
        </a:spcBef>
        <a:spcAft>
          <a:spcPct val="0"/>
        </a:spcAft>
        <a:defRPr sz="4400" b="1">
          <a:solidFill>
            <a:schemeClr val="bg1"/>
          </a:solidFill>
          <a:latin typeface="Arial" charset="0"/>
        </a:defRPr>
      </a:lvl6pPr>
      <a:lvl7pPr marL="914400" algn="ctr" rtl="0" fontAlgn="base">
        <a:spcBef>
          <a:spcPct val="0"/>
        </a:spcBef>
        <a:spcAft>
          <a:spcPct val="0"/>
        </a:spcAft>
        <a:defRPr sz="4400" b="1">
          <a:solidFill>
            <a:schemeClr val="bg1"/>
          </a:solidFill>
          <a:latin typeface="Arial" charset="0"/>
        </a:defRPr>
      </a:lvl7pPr>
      <a:lvl8pPr marL="1371600" algn="ctr" rtl="0" fontAlgn="base">
        <a:spcBef>
          <a:spcPct val="0"/>
        </a:spcBef>
        <a:spcAft>
          <a:spcPct val="0"/>
        </a:spcAft>
        <a:defRPr sz="4400" b="1">
          <a:solidFill>
            <a:schemeClr val="bg1"/>
          </a:solidFill>
          <a:latin typeface="Arial" charset="0"/>
        </a:defRPr>
      </a:lvl8pPr>
      <a:lvl9pPr marL="1828800" algn="ctr" rtl="0" fontAlgn="base">
        <a:spcBef>
          <a:spcPct val="0"/>
        </a:spcBef>
        <a:spcAft>
          <a:spcPct val="0"/>
        </a:spcAft>
        <a:defRPr sz="4400" b="1">
          <a:solidFill>
            <a:schemeClr val="bg1"/>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2800">
          <a:solidFill>
            <a:srgbClr val="000066"/>
          </a:solidFill>
          <a:latin typeface="+mn-lt"/>
          <a:ea typeface="+mn-ea"/>
          <a:cs typeface="+mn-cs"/>
        </a:defRPr>
      </a:lvl1pPr>
      <a:lvl2pPr marL="803275" indent="-346075" algn="l" rtl="0" eaLnBrk="0" fontAlgn="base" hangingPunct="0">
        <a:spcBef>
          <a:spcPct val="20000"/>
        </a:spcBef>
        <a:spcAft>
          <a:spcPct val="0"/>
        </a:spcAft>
        <a:buSzPct val="75000"/>
        <a:buFont typeface="Wingdings" pitchFamily="2" charset="2"/>
        <a:buChar char="q"/>
        <a:defRPr sz="2800">
          <a:solidFill>
            <a:srgbClr val="000066"/>
          </a:solidFill>
          <a:latin typeface="+mn-lt"/>
        </a:defRPr>
      </a:lvl2pPr>
      <a:lvl3pPr marL="1260475" indent="-342900" algn="l" rtl="0" eaLnBrk="0" fontAlgn="base" hangingPunct="0">
        <a:spcBef>
          <a:spcPct val="20000"/>
        </a:spcBef>
        <a:spcAft>
          <a:spcPct val="0"/>
        </a:spcAft>
        <a:buFont typeface="Arial" charset="0"/>
        <a:buChar char="–"/>
        <a:defRPr sz="2800">
          <a:solidFill>
            <a:srgbClr val="000066"/>
          </a:solidFill>
          <a:latin typeface="+mn-lt"/>
        </a:defRPr>
      </a:lvl3pPr>
      <a:lvl4pPr marL="1603375" indent="-228600" algn="l" rtl="0" eaLnBrk="0" fontAlgn="base" hangingPunct="0">
        <a:spcBef>
          <a:spcPct val="20000"/>
        </a:spcBef>
        <a:spcAft>
          <a:spcPct val="0"/>
        </a:spcAft>
        <a:buChar char="–"/>
        <a:defRPr sz="2800">
          <a:solidFill>
            <a:srgbClr val="000066"/>
          </a:solidFill>
          <a:latin typeface="+mn-lt"/>
        </a:defRPr>
      </a:lvl4pPr>
      <a:lvl5pPr marL="2057400" indent="-228600" algn="l" rtl="0" eaLnBrk="0" fontAlgn="base" hangingPunct="0">
        <a:spcBef>
          <a:spcPct val="20000"/>
        </a:spcBef>
        <a:spcAft>
          <a:spcPct val="0"/>
        </a:spcAft>
        <a:buChar char="»"/>
        <a:defRPr sz="2800">
          <a:solidFill>
            <a:srgbClr val="000066"/>
          </a:solidFill>
          <a:latin typeface="+mn-lt"/>
        </a:defRPr>
      </a:lvl5pPr>
      <a:lvl6pPr marL="2514600" indent="-228600" algn="l" rtl="0" fontAlgn="base">
        <a:spcBef>
          <a:spcPct val="20000"/>
        </a:spcBef>
        <a:spcAft>
          <a:spcPct val="0"/>
        </a:spcAft>
        <a:buChar char="»"/>
        <a:defRPr sz="2800">
          <a:solidFill>
            <a:srgbClr val="000066"/>
          </a:solidFill>
          <a:latin typeface="+mn-lt"/>
        </a:defRPr>
      </a:lvl6pPr>
      <a:lvl7pPr marL="2971800" indent="-228600" algn="l" rtl="0" fontAlgn="base">
        <a:spcBef>
          <a:spcPct val="20000"/>
        </a:spcBef>
        <a:spcAft>
          <a:spcPct val="0"/>
        </a:spcAft>
        <a:buChar char="»"/>
        <a:defRPr sz="2800">
          <a:solidFill>
            <a:srgbClr val="000066"/>
          </a:solidFill>
          <a:latin typeface="+mn-lt"/>
        </a:defRPr>
      </a:lvl7pPr>
      <a:lvl8pPr marL="3429000" indent="-228600" algn="l" rtl="0" fontAlgn="base">
        <a:spcBef>
          <a:spcPct val="20000"/>
        </a:spcBef>
        <a:spcAft>
          <a:spcPct val="0"/>
        </a:spcAft>
        <a:buChar char="»"/>
        <a:defRPr sz="2800">
          <a:solidFill>
            <a:srgbClr val="000066"/>
          </a:solidFill>
          <a:latin typeface="+mn-lt"/>
        </a:defRPr>
      </a:lvl8pPr>
      <a:lvl9pPr marL="3886200" indent="-228600" algn="l" rtl="0" fontAlgn="base">
        <a:spcBef>
          <a:spcPct val="20000"/>
        </a:spcBef>
        <a:spcAft>
          <a:spcPct val="0"/>
        </a:spcAft>
        <a:buChar char="»"/>
        <a:defRPr sz="28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4" Type="http://schemas.openxmlformats.org/officeDocument/2006/relationships/diagramLayout" Target="../diagrams/layout9.xml"/><Relationship Id="rId5" Type="http://schemas.openxmlformats.org/officeDocument/2006/relationships/diagramQuickStyle" Target="../diagrams/quickStyle9.xml"/><Relationship Id="rId6" Type="http://schemas.openxmlformats.org/officeDocument/2006/relationships/diagramColors" Target="../diagrams/colors9.xml"/><Relationship Id="rId7"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0.xml"/><Relationship Id="rId4" Type="http://schemas.openxmlformats.org/officeDocument/2006/relationships/diagramLayout" Target="../diagrams/layout10.xml"/><Relationship Id="rId5" Type="http://schemas.openxmlformats.org/officeDocument/2006/relationships/diagramQuickStyle" Target="../diagrams/quickStyle10.xml"/><Relationship Id="rId6" Type="http://schemas.openxmlformats.org/officeDocument/2006/relationships/diagramColors" Target="../diagrams/colors10.xml"/><Relationship Id="rId7"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2.xml"/><Relationship Id="rId4" Type="http://schemas.openxmlformats.org/officeDocument/2006/relationships/diagramLayout" Target="../diagrams/layout12.xml"/><Relationship Id="rId5" Type="http://schemas.openxmlformats.org/officeDocument/2006/relationships/diagramQuickStyle" Target="../diagrams/quickStyle12.xml"/><Relationship Id="rId6" Type="http://schemas.openxmlformats.org/officeDocument/2006/relationships/diagramColors" Target="../diagrams/colors12.xml"/><Relationship Id="rId7"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diagramData" Target="../diagrams/data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6.xml"/><Relationship Id="rId4" Type="http://schemas.openxmlformats.org/officeDocument/2006/relationships/diagramLayout" Target="../diagrams/layout16.xml"/><Relationship Id="rId5" Type="http://schemas.openxmlformats.org/officeDocument/2006/relationships/diagramQuickStyle" Target="../diagrams/quickStyle16.xml"/><Relationship Id="rId6" Type="http://schemas.openxmlformats.org/officeDocument/2006/relationships/diagramColors" Target="../diagrams/colors16.xml"/><Relationship Id="rId7" Type="http://schemas.microsoft.com/office/2007/relationships/diagramDrawing" Target="../diagrams/drawing16.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7.xml"/><Relationship Id="rId4" Type="http://schemas.openxmlformats.org/officeDocument/2006/relationships/diagramLayout" Target="../diagrams/layout17.xml"/><Relationship Id="rId5" Type="http://schemas.openxmlformats.org/officeDocument/2006/relationships/diagramQuickStyle" Target="../diagrams/quickStyle17.xml"/><Relationship Id="rId6" Type="http://schemas.openxmlformats.org/officeDocument/2006/relationships/diagramColors" Target="../diagrams/colors17.xml"/><Relationship Id="rId7" Type="http://schemas.microsoft.com/office/2007/relationships/diagramDrawing" Target="../diagrams/drawing17.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8.xml"/><Relationship Id="rId4" Type="http://schemas.openxmlformats.org/officeDocument/2006/relationships/diagramLayout" Target="../diagrams/layout18.xml"/><Relationship Id="rId5" Type="http://schemas.openxmlformats.org/officeDocument/2006/relationships/diagramQuickStyle" Target="../diagrams/quickStyle18.xml"/><Relationship Id="rId6" Type="http://schemas.openxmlformats.org/officeDocument/2006/relationships/diagramColors" Target="../diagrams/colors18.xml"/><Relationship Id="rId7" Type="http://schemas.microsoft.com/office/2007/relationships/diagramDrawing" Target="../diagrams/drawing18.xm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4" Type="http://schemas.openxmlformats.org/officeDocument/2006/relationships/diagramQuickStyle" Target="../diagrams/quickStyle19.xml"/><Relationship Id="rId5" Type="http://schemas.openxmlformats.org/officeDocument/2006/relationships/diagramColors" Target="../diagrams/colors19.xml"/><Relationship Id="rId6" Type="http://schemas.microsoft.com/office/2007/relationships/diagramDrawing" Target="../diagrams/drawing19.xml"/><Relationship Id="rId1" Type="http://schemas.openxmlformats.org/officeDocument/2006/relationships/slideLayout" Target="../slideLayouts/slideLayout2.xml"/><Relationship Id="rId2" Type="http://schemas.openxmlformats.org/officeDocument/2006/relationships/diagramData" Target="../diagrams/data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4" Type="http://schemas.openxmlformats.org/officeDocument/2006/relationships/diagramQuickStyle" Target="../diagrams/quickStyle20.xml"/><Relationship Id="rId5" Type="http://schemas.openxmlformats.org/officeDocument/2006/relationships/diagramColors" Target="../diagrams/colors20.xml"/><Relationship Id="rId6" Type="http://schemas.microsoft.com/office/2007/relationships/diagramDrawing" Target="../diagrams/drawing20.xml"/><Relationship Id="rId1" Type="http://schemas.openxmlformats.org/officeDocument/2006/relationships/slideLayout" Target="../slideLayouts/slideLayout2.xml"/><Relationship Id="rId2" Type="http://schemas.openxmlformats.org/officeDocument/2006/relationships/diagramData" Target="../diagrams/data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1.xml"/><Relationship Id="rId4" Type="http://schemas.openxmlformats.org/officeDocument/2006/relationships/diagramLayout" Target="../diagrams/layout21.xml"/><Relationship Id="rId5" Type="http://schemas.openxmlformats.org/officeDocument/2006/relationships/diagramQuickStyle" Target="../diagrams/quickStyle21.xml"/><Relationship Id="rId6" Type="http://schemas.openxmlformats.org/officeDocument/2006/relationships/diagramColors" Target="../diagrams/colors21.xml"/><Relationship Id="rId7" Type="http://schemas.microsoft.com/office/2007/relationships/diagramDrawing" Target="../diagrams/drawing21.xm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2.xml"/><Relationship Id="rId4" Type="http://schemas.openxmlformats.org/officeDocument/2006/relationships/diagramLayout" Target="../diagrams/layout22.xml"/><Relationship Id="rId5" Type="http://schemas.openxmlformats.org/officeDocument/2006/relationships/diagramQuickStyle" Target="../diagrams/quickStyle22.xml"/><Relationship Id="rId6" Type="http://schemas.openxmlformats.org/officeDocument/2006/relationships/diagramColors" Target="../diagrams/colors22.xml"/><Relationship Id="rId7" Type="http://schemas.microsoft.com/office/2007/relationships/diagramDrawing" Target="../diagrams/drawing22.xm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3.xml"/><Relationship Id="rId4" Type="http://schemas.openxmlformats.org/officeDocument/2006/relationships/diagramQuickStyle" Target="../diagrams/quickStyle23.xml"/><Relationship Id="rId5" Type="http://schemas.openxmlformats.org/officeDocument/2006/relationships/diagramColors" Target="../diagrams/colors23.xml"/><Relationship Id="rId6" Type="http://schemas.microsoft.com/office/2007/relationships/diagramDrawing" Target="../diagrams/drawing23.xml"/><Relationship Id="rId7" Type="http://schemas.openxmlformats.org/officeDocument/2006/relationships/diagramData" Target="../diagrams/data24.xml"/><Relationship Id="rId8" Type="http://schemas.openxmlformats.org/officeDocument/2006/relationships/diagramLayout" Target="../diagrams/layout24.xml"/><Relationship Id="rId9" Type="http://schemas.openxmlformats.org/officeDocument/2006/relationships/diagramQuickStyle" Target="../diagrams/quickStyle24.xml"/><Relationship Id="rId10" Type="http://schemas.openxmlformats.org/officeDocument/2006/relationships/diagramColors" Target="../diagrams/colors24.xml"/><Relationship Id="rId11" Type="http://schemas.microsoft.com/office/2007/relationships/diagramDrawing" Target="../diagrams/drawing24.xml"/><Relationship Id="rId1" Type="http://schemas.openxmlformats.org/officeDocument/2006/relationships/slideLayout" Target="../slideLayouts/slideLayout2.xml"/><Relationship Id="rId2" Type="http://schemas.openxmlformats.org/officeDocument/2006/relationships/diagramData" Target="../diagrams/data2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1" Type="http://schemas.openxmlformats.org/officeDocument/2006/relationships/slideLayout" Target="../slideLayouts/slideLayout2.xml"/><Relationship Id="rId2" Type="http://schemas.openxmlformats.org/officeDocument/2006/relationships/diagramData" Target="../diagrams/data25.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6.xml"/><Relationship Id="rId4" Type="http://schemas.openxmlformats.org/officeDocument/2006/relationships/diagramQuickStyle" Target="../diagrams/quickStyle26.xml"/><Relationship Id="rId5" Type="http://schemas.openxmlformats.org/officeDocument/2006/relationships/diagramColors" Target="../diagrams/colors26.xml"/><Relationship Id="rId6" Type="http://schemas.microsoft.com/office/2007/relationships/diagramDrawing" Target="../diagrams/drawing26.xml"/><Relationship Id="rId1" Type="http://schemas.openxmlformats.org/officeDocument/2006/relationships/slideLayout" Target="../slideLayouts/slideLayout2.xml"/><Relationship Id="rId2" Type="http://schemas.openxmlformats.org/officeDocument/2006/relationships/diagramData" Target="../diagrams/data2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diagramData" Target="../diagrams/data5.xml"/><Relationship Id="rId8" Type="http://schemas.openxmlformats.org/officeDocument/2006/relationships/diagramLayout" Target="../diagrams/layout5.xml"/><Relationship Id="rId9" Type="http://schemas.openxmlformats.org/officeDocument/2006/relationships/diagramQuickStyle" Target="../diagrams/quickStyle5.xml"/><Relationship Id="rId10" Type="http://schemas.openxmlformats.org/officeDocument/2006/relationships/diagramColors" Target="../diagrams/colors5.xml"/><Relationship Id="rId11"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712788" y="2420938"/>
            <a:ext cx="8043862" cy="1470025"/>
          </a:xfrm>
        </p:spPr>
        <p:txBody>
          <a:bodyPr/>
          <a:lstStyle/>
          <a:p>
            <a:r>
              <a:rPr lang="ar-JO" dirty="0" smtClean="0">
                <a:solidFill>
                  <a:srgbClr val="0070C0"/>
                </a:solidFill>
              </a:rPr>
              <a:t>حقوق الإنسان في التعليم في حالات الطوارئ</a:t>
            </a:r>
            <a:endParaRPr lang="en-GB"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ar-JO" sz="3200" dirty="0" smtClean="0"/>
              <a:t/>
            </a:r>
            <a:br>
              <a:rPr lang="ar-JO" sz="3200" dirty="0" smtClean="0"/>
            </a:br>
            <a:r>
              <a:rPr lang="ar-JO" sz="3200" dirty="0" smtClean="0"/>
              <a:t>حقوق الإنسان في الحد الأدنى من معايير </a:t>
            </a:r>
            <a:r>
              <a:rPr lang="ar-JO" sz="3200" dirty="0" err="1" smtClean="0"/>
              <a:t>الآيني</a:t>
            </a:r>
            <a:endParaRPr lang="en-GB" sz="3200" dirty="0" smtClean="0"/>
          </a:p>
        </p:txBody>
      </p:sp>
      <p:graphicFrame>
        <p:nvGraphicFramePr>
          <p:cNvPr id="5" name="Content Placeholder 4"/>
          <p:cNvGraphicFramePr>
            <a:graphicFrameLocks noGrp="1"/>
          </p:cNvGraphicFramePr>
          <p:nvPr>
            <p:ph idx="1"/>
          </p:nvPr>
        </p:nvGraphicFramePr>
        <p:xfrm>
          <a:off x="478465" y="1593273"/>
          <a:ext cx="8229600" cy="47659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532"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ctrTitle"/>
          </p:nvPr>
        </p:nvSpPr>
        <p:spPr>
          <a:xfrm>
            <a:off x="712788" y="2420938"/>
            <a:ext cx="8043862" cy="1470025"/>
          </a:xfrm>
        </p:spPr>
        <p:txBody>
          <a:bodyPr/>
          <a:lstStyle/>
          <a:p>
            <a:r>
              <a:rPr lang="ar-JO" dirty="0" smtClean="0">
                <a:solidFill>
                  <a:srgbClr val="0070C0"/>
                </a:solidFill>
              </a:rPr>
              <a:t>حقوق الإنسان</a:t>
            </a:r>
            <a:br>
              <a:rPr lang="ar-JO" dirty="0" smtClean="0">
                <a:solidFill>
                  <a:srgbClr val="0070C0"/>
                </a:solidFill>
              </a:rPr>
            </a:br>
            <a:r>
              <a:rPr lang="ar-JO" dirty="0" smtClean="0">
                <a:solidFill>
                  <a:srgbClr val="0070C0"/>
                </a:solidFill>
              </a:rPr>
              <a:t>الجهات الفاعلة والالتزامات</a:t>
            </a:r>
            <a:endParaRPr lang="en-GB"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ar-JO" dirty="0" smtClean="0"/>
              <a:t>الالتزامات الدول الرئيسية</a:t>
            </a:r>
            <a:endParaRPr lang="en-GB" dirty="0" smtClean="0"/>
          </a:p>
        </p:txBody>
      </p:sp>
      <p:graphicFrame>
        <p:nvGraphicFramePr>
          <p:cNvPr id="6" name="Content Placeholder 5"/>
          <p:cNvGraphicFramePr>
            <a:graphicFrameLocks noGrp="1"/>
          </p:cNvGraphicFramePr>
          <p:nvPr>
            <p:ph idx="1"/>
          </p:nvPr>
        </p:nvGraphicFramePr>
        <p:xfrm>
          <a:off x="295275" y="1423988"/>
          <a:ext cx="8524875" cy="47021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580"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ar-JO" dirty="0" smtClean="0"/>
              <a:t>الجهات </a:t>
            </a:r>
            <a:r>
              <a:rPr lang="ar-JO" dirty="0" err="1" smtClean="0"/>
              <a:t>المسؤولة</a:t>
            </a:r>
            <a:endParaRPr lang="en-GB" dirty="0" smtClean="0"/>
          </a:p>
        </p:txBody>
      </p:sp>
      <p:graphicFrame>
        <p:nvGraphicFramePr>
          <p:cNvPr id="6" name="Content Placeholder 5"/>
          <p:cNvGraphicFramePr>
            <a:graphicFrameLocks noGrp="1"/>
          </p:cNvGraphicFramePr>
          <p:nvPr>
            <p:ph idx="1"/>
          </p:nvPr>
        </p:nvGraphicFramePr>
        <p:xfrm>
          <a:off x="318978" y="1871330"/>
          <a:ext cx="8378455" cy="43369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5604"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
        <p:nvSpPr>
          <p:cNvPr id="25605" name="Rectangle 4"/>
          <p:cNvSpPr>
            <a:spLocks noChangeArrowheads="1"/>
          </p:cNvSpPr>
          <p:nvPr/>
        </p:nvSpPr>
        <p:spPr bwMode="auto">
          <a:xfrm>
            <a:off x="636588" y="1511300"/>
            <a:ext cx="2363147" cy="523220"/>
          </a:xfrm>
          <a:prstGeom prst="rect">
            <a:avLst/>
          </a:prstGeom>
          <a:noFill/>
          <a:ln w="9525">
            <a:noFill/>
            <a:miter lim="800000"/>
            <a:headEnd/>
            <a:tailEnd/>
          </a:ln>
        </p:spPr>
        <p:txBody>
          <a:bodyPr wrap="none">
            <a:spAutoFit/>
          </a:bodyPr>
          <a:lstStyle/>
          <a:p>
            <a:r>
              <a:rPr lang="ar-JO" sz="2800" b="1" dirty="0" smtClean="0"/>
              <a:t>عصف ذهني سريع</a:t>
            </a:r>
            <a:endParaRPr lang="en-GB" sz="28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ar-JO" dirty="0" smtClean="0"/>
              <a:t>حملة </a:t>
            </a:r>
            <a:r>
              <a:rPr lang="ar-JO" dirty="0" err="1" smtClean="0"/>
              <a:t>المسؤولية </a:t>
            </a:r>
            <a:r>
              <a:rPr lang="ar-JO" dirty="0" smtClean="0"/>
              <a:t>- الأفكار</a:t>
            </a:r>
            <a:endParaRPr lang="en-GB" dirty="0" smtClean="0"/>
          </a:p>
        </p:txBody>
      </p:sp>
      <p:graphicFrame>
        <p:nvGraphicFramePr>
          <p:cNvPr id="6" name="Content Placeholder 5"/>
          <p:cNvGraphicFramePr>
            <a:graphicFrameLocks noGrp="1"/>
          </p:cNvGraphicFramePr>
          <p:nvPr>
            <p:ph idx="1"/>
          </p:nvPr>
        </p:nvGraphicFramePr>
        <p:xfrm>
          <a:off x="193965" y="1600200"/>
          <a:ext cx="876992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628"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ar-JO" dirty="0" smtClean="0"/>
              <a:t>أصحاب الحقوق</a:t>
            </a:r>
            <a:endParaRPr lang="en-GB" dirty="0" smtClean="0"/>
          </a:p>
        </p:txBody>
      </p:sp>
      <p:graphicFrame>
        <p:nvGraphicFramePr>
          <p:cNvPr id="6" name="Content Placeholder 5"/>
          <p:cNvGraphicFramePr>
            <a:graphicFrameLocks noGrp="1"/>
          </p:cNvGraphicFramePr>
          <p:nvPr>
            <p:ph idx="1"/>
          </p:nvPr>
        </p:nvGraphicFramePr>
        <p:xfrm>
          <a:off x="250104" y="2729344"/>
          <a:ext cx="8369300" cy="36461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652"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
        <p:nvSpPr>
          <p:cNvPr id="27653" name="Rectangle 4"/>
          <p:cNvSpPr>
            <a:spLocks noChangeArrowheads="1"/>
          </p:cNvSpPr>
          <p:nvPr/>
        </p:nvSpPr>
        <p:spPr bwMode="auto">
          <a:xfrm>
            <a:off x="277813" y="1511300"/>
            <a:ext cx="8382000" cy="830997"/>
          </a:xfrm>
          <a:prstGeom prst="rect">
            <a:avLst/>
          </a:prstGeom>
          <a:noFill/>
          <a:ln w="9525">
            <a:noFill/>
            <a:miter lim="800000"/>
            <a:headEnd/>
            <a:tailEnd/>
          </a:ln>
        </p:spPr>
        <p:txBody>
          <a:bodyPr>
            <a:spAutoFit/>
          </a:bodyPr>
          <a:lstStyle/>
          <a:p>
            <a:pPr algn="r"/>
            <a:r>
              <a:rPr lang="ar-JO" sz="2000" b="1" dirty="0" smtClean="0"/>
              <a:t>صاحب الحق هو الفرد الذي يملك حقا، والذي يمكن أن ينتهك حقه</a:t>
            </a:r>
            <a:endParaRPr lang="en-GB" sz="2800" b="1" dirty="0"/>
          </a:p>
          <a:p>
            <a:r>
              <a:rPr lang="ar-JO" sz="2800" b="1" dirty="0" smtClean="0"/>
              <a:t>عصف ذهني سريع</a:t>
            </a:r>
            <a:endParaRPr lang="en-GB" sz="28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166688"/>
            <a:ext cx="8355013" cy="1143000"/>
          </a:xfrm>
        </p:spPr>
        <p:txBody>
          <a:bodyPr/>
          <a:lstStyle/>
          <a:p>
            <a:r>
              <a:rPr lang="ar-JO" sz="3600" dirty="0" smtClean="0"/>
              <a:t>أصحاب الحقوق في حالات الطوارئ الناشئة عن الطبيعة أو </a:t>
            </a:r>
            <a:r>
              <a:rPr lang="ar-JO" sz="3600" dirty="0" err="1" smtClean="0"/>
              <a:t>البشر </a:t>
            </a:r>
            <a:r>
              <a:rPr lang="ar-JO" sz="3600" dirty="0" smtClean="0"/>
              <a:t>- أفكار</a:t>
            </a:r>
            <a:endParaRPr lang="en-GB" sz="3600" dirty="0" smtClean="0"/>
          </a:p>
        </p:txBody>
      </p:sp>
      <p:graphicFrame>
        <p:nvGraphicFramePr>
          <p:cNvPr id="9" name="Content Placeholder 8"/>
          <p:cNvGraphicFramePr>
            <a:graphicFrameLocks noGrp="1"/>
          </p:cNvGraphicFramePr>
          <p:nvPr>
            <p:ph idx="1"/>
          </p:nvPr>
        </p:nvGraphicFramePr>
        <p:xfrm>
          <a:off x="471054" y="1587067"/>
          <a:ext cx="8229600" cy="4705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676"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ar-JO" dirty="0" smtClean="0"/>
              <a:t>أصحاب الحقوق في حالات النزاع </a:t>
            </a:r>
            <a:r>
              <a:rPr lang="ar-JO" dirty="0" err="1" smtClean="0"/>
              <a:t>المسلح </a:t>
            </a:r>
            <a:r>
              <a:rPr lang="ar-JO" dirty="0" smtClean="0"/>
              <a:t>- أفكار</a:t>
            </a:r>
            <a:endParaRPr lang="en-GB" dirty="0" smtClean="0"/>
          </a:p>
        </p:txBody>
      </p:sp>
      <p:graphicFrame>
        <p:nvGraphicFramePr>
          <p:cNvPr id="5" name="Content Placeholder 4"/>
          <p:cNvGraphicFramePr>
            <a:graphicFrameLocks noGrp="1"/>
          </p:cNvGraphicFramePr>
          <p:nvPr>
            <p:ph idx="1"/>
          </p:nvPr>
        </p:nvGraphicFramePr>
        <p:xfrm>
          <a:off x="457200" y="1646959"/>
          <a:ext cx="8229600" cy="4659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9700"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ar-JO" dirty="0" smtClean="0"/>
              <a:t>حقوق الإنسان في حالات الطوارئ</a:t>
            </a:r>
            <a:endParaRPr lang="en-GB" dirty="0" smtClean="0"/>
          </a:p>
        </p:txBody>
      </p:sp>
      <p:graphicFrame>
        <p:nvGraphicFramePr>
          <p:cNvPr id="6" name="Content Placeholder 5"/>
          <p:cNvGraphicFramePr>
            <a:graphicFrameLocks noGrp="1"/>
          </p:cNvGraphicFramePr>
          <p:nvPr>
            <p:ph idx="1"/>
          </p:nvPr>
        </p:nvGraphicFramePr>
        <p:xfrm>
          <a:off x="457200" y="1600200"/>
          <a:ext cx="8420100" cy="4716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0724"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ctrTitle"/>
          </p:nvPr>
        </p:nvSpPr>
        <p:spPr/>
        <p:txBody>
          <a:bodyPr/>
          <a:lstStyle/>
          <a:p>
            <a:r>
              <a:rPr lang="ar-JO" dirty="0" smtClean="0"/>
              <a:t>حقوق الإنسان</a:t>
            </a:r>
            <a:br>
              <a:rPr lang="ar-JO" dirty="0" smtClean="0"/>
            </a:br>
            <a:r>
              <a:rPr lang="ar-JO" dirty="0" smtClean="0"/>
              <a:t>وقت العمل</a:t>
            </a:r>
            <a:endParaRPr lang="en-GB"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p:cNvSpPr>
            <a:spLocks noGrp="1" noChangeArrowheads="1"/>
          </p:cNvSpPr>
          <p:nvPr>
            <p:ph type="title"/>
          </p:nvPr>
        </p:nvSpPr>
        <p:spPr/>
        <p:txBody>
          <a:bodyPr/>
          <a:lstStyle/>
          <a:p>
            <a:pPr eaLnBrk="1" hangingPunct="1"/>
            <a:r>
              <a:rPr lang="ar-JO" dirty="0" smtClean="0"/>
              <a:t>الأهداف</a:t>
            </a:r>
            <a:endParaRPr lang="en-US" dirty="0" smtClean="0"/>
          </a:p>
        </p:txBody>
      </p:sp>
      <p:sp>
        <p:nvSpPr>
          <p:cNvPr id="14339" name="Content Placeholder 4"/>
          <p:cNvSpPr>
            <a:spLocks noGrp="1"/>
          </p:cNvSpPr>
          <p:nvPr>
            <p:ph idx="1"/>
          </p:nvPr>
        </p:nvSpPr>
        <p:spPr>
          <a:xfrm>
            <a:off x="295275" y="1600200"/>
            <a:ext cx="8623300" cy="4718050"/>
          </a:xfrm>
        </p:spPr>
        <p:txBody>
          <a:bodyPr/>
          <a:lstStyle/>
          <a:p>
            <a:endParaRPr lang="en-GB" sz="2200" smtClean="0"/>
          </a:p>
          <a:p>
            <a:endParaRPr lang="en-GB" sz="2200" smtClean="0"/>
          </a:p>
          <a:p>
            <a:endParaRPr lang="en-US" sz="2200" smtClean="0"/>
          </a:p>
        </p:txBody>
      </p:sp>
      <p:sp>
        <p:nvSpPr>
          <p:cNvPr id="14340" name="Footer Placeholder 4"/>
          <p:cNvSpPr>
            <a:spLocks noGrp="1"/>
          </p:cNvSpPr>
          <p:nvPr>
            <p:ph type="ftr" sz="quarter" idx="10"/>
          </p:nvPr>
        </p:nvSpPr>
        <p:spPr>
          <a:xfrm>
            <a:off x="463550" y="6438900"/>
            <a:ext cx="8229600" cy="320675"/>
          </a:xfrm>
          <a:noFill/>
        </p:spPr>
        <p:txBody>
          <a:bodyPr/>
          <a:lstStyle/>
          <a:p>
            <a:r>
              <a:rPr lang="ar-JO" dirty="0" err="1" smtClean="0"/>
              <a:t>الآيني</a:t>
            </a:r>
            <a:r>
              <a:rPr lang="ar-JO" dirty="0" smtClean="0"/>
              <a:t> ومجموعة التعليم</a:t>
            </a:r>
            <a:endParaRPr lang="en-US" dirty="0" smtClean="0"/>
          </a:p>
        </p:txBody>
      </p:sp>
      <p:graphicFrame>
        <p:nvGraphicFramePr>
          <p:cNvPr id="5" name="Content Placeholder 4"/>
          <p:cNvGraphicFramePr>
            <a:graphicFrameLocks/>
          </p:cNvGraphicFramePr>
          <p:nvPr/>
        </p:nvGraphicFramePr>
        <p:xfrm>
          <a:off x="225972" y="1580612"/>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ar-JO" dirty="0" smtClean="0"/>
              <a:t>النشاطات المتعلقة بحقوق الإنسان في حالات الطوارئ المختلفة</a:t>
            </a:r>
            <a:endParaRPr lang="en-GB" dirty="0" smtClean="0"/>
          </a:p>
        </p:txBody>
      </p:sp>
      <p:graphicFrame>
        <p:nvGraphicFramePr>
          <p:cNvPr id="6" name="Content Placeholder 5"/>
          <p:cNvGraphicFramePr>
            <a:graphicFrameLocks noGrp="1"/>
          </p:cNvGraphicFramePr>
          <p:nvPr>
            <p:ph idx="1"/>
          </p:nvPr>
        </p:nvGraphicFramePr>
        <p:xfrm>
          <a:off x="250104" y="3588327"/>
          <a:ext cx="8369300" cy="2787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2"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
        <p:nvSpPr>
          <p:cNvPr id="32773" name="Rectangle 4"/>
          <p:cNvSpPr>
            <a:spLocks noChangeArrowheads="1"/>
          </p:cNvSpPr>
          <p:nvPr/>
        </p:nvSpPr>
        <p:spPr bwMode="auto">
          <a:xfrm>
            <a:off x="277813" y="1511300"/>
            <a:ext cx="8382000" cy="1754326"/>
          </a:xfrm>
          <a:prstGeom prst="rect">
            <a:avLst/>
          </a:prstGeom>
          <a:noFill/>
          <a:ln w="9525">
            <a:noFill/>
            <a:miter lim="800000"/>
            <a:headEnd/>
            <a:tailEnd/>
          </a:ln>
        </p:spPr>
        <p:txBody>
          <a:bodyPr>
            <a:spAutoFit/>
          </a:bodyPr>
          <a:lstStyle/>
          <a:p>
            <a:pPr algn="r" rtl="1">
              <a:buFont typeface="Wingdings" pitchFamily="2" charset="2"/>
              <a:buNone/>
            </a:pPr>
            <a:r>
              <a:rPr lang="ar-JO" sz="2000" dirty="0" smtClean="0"/>
              <a:t>تختلف التحديات التي تواجه انتهاكات الحق في التعليم بحسب حالة الطوارئ ووقت التدخل.</a:t>
            </a:r>
          </a:p>
          <a:p>
            <a:pPr algn="r" rtl="1">
              <a:buFont typeface="Wingdings" pitchFamily="2" charset="2"/>
              <a:buNone/>
            </a:pPr>
            <a:r>
              <a:rPr lang="ar-JO" sz="2000" dirty="0" smtClean="0"/>
              <a:t>كما تتغير الإجراءات المناسبة المتعلقة بحقوق الإنسان أيضا</a:t>
            </a:r>
            <a:endParaRPr lang="en-GB" sz="2000" dirty="0"/>
          </a:p>
          <a:p>
            <a:pPr>
              <a:buFont typeface="Wingdings" pitchFamily="2" charset="2"/>
              <a:buNone/>
            </a:pPr>
            <a:endParaRPr lang="en-GB" sz="2000" dirty="0"/>
          </a:p>
          <a:p>
            <a:pPr>
              <a:buFont typeface="Wingdings" pitchFamily="2" charset="2"/>
              <a:buNone/>
            </a:pPr>
            <a:endParaRPr lang="en-GB" sz="2000" b="1" dirty="0"/>
          </a:p>
          <a:p>
            <a:r>
              <a:rPr lang="ar-JO" sz="2800" b="1" dirty="0" smtClean="0"/>
              <a:t>عصف ذهني سريع:</a:t>
            </a:r>
            <a:endParaRPr lang="en-GB" sz="28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ar-JO" sz="3600" dirty="0" smtClean="0"/>
              <a:t/>
            </a:r>
            <a:br>
              <a:rPr lang="ar-JO" sz="3600" dirty="0" smtClean="0"/>
            </a:br>
            <a:r>
              <a:rPr lang="ar-JO" sz="3600" dirty="0" smtClean="0"/>
              <a:t>الإجراءات المتعلقة بحقوق الإنسان في حالات الطوارئ الناشئة عن الطبيعة </a:t>
            </a:r>
            <a:r>
              <a:rPr lang="ar-JO" sz="3600" dirty="0" err="1" smtClean="0"/>
              <a:t>والبشر </a:t>
            </a:r>
            <a:r>
              <a:rPr lang="ar-JO" sz="3600" dirty="0" smtClean="0"/>
              <a:t>- أفكار</a:t>
            </a:r>
            <a:endParaRPr lang="en-GB" sz="3600" dirty="0" smtClean="0"/>
          </a:p>
        </p:txBody>
      </p:sp>
      <p:graphicFrame>
        <p:nvGraphicFramePr>
          <p:cNvPr id="5" name="Content Placeholder 4"/>
          <p:cNvGraphicFramePr>
            <a:graphicFrameLocks noGrp="1"/>
          </p:cNvGraphicFramePr>
          <p:nvPr>
            <p:ph idx="1"/>
          </p:nvPr>
        </p:nvGraphicFramePr>
        <p:xfrm>
          <a:off x="457200" y="1530350"/>
          <a:ext cx="8229600" cy="47734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3796"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ar-JO" sz="4000" dirty="0" smtClean="0"/>
              <a:t/>
            </a:r>
            <a:br>
              <a:rPr lang="ar-JO" sz="4000" dirty="0" smtClean="0"/>
            </a:br>
            <a:r>
              <a:rPr lang="ar-JO" sz="4000" dirty="0" smtClean="0"/>
              <a:t>الإجراءات المتعلقة بحقوق الإنسان في حالات النزاع </a:t>
            </a:r>
            <a:r>
              <a:rPr lang="ar-JO" sz="4000" dirty="0" err="1" smtClean="0"/>
              <a:t>المسلح </a:t>
            </a:r>
            <a:r>
              <a:rPr lang="ar-JO" sz="4000" dirty="0" smtClean="0"/>
              <a:t>- أفكار</a:t>
            </a:r>
            <a:endParaRPr lang="en-GB" sz="4000" dirty="0" smtClean="0"/>
          </a:p>
        </p:txBody>
      </p:sp>
      <p:graphicFrame>
        <p:nvGraphicFramePr>
          <p:cNvPr id="5" name="Content Placeholder 4"/>
          <p:cNvGraphicFramePr>
            <a:graphicFrameLocks noGrp="1"/>
          </p:cNvGraphicFramePr>
          <p:nvPr>
            <p:ph idx="1"/>
          </p:nvPr>
        </p:nvGraphicFramePr>
        <p:xfrm>
          <a:off x="484909" y="1565564"/>
          <a:ext cx="8229600" cy="47382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820"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ar-JO" sz="4000" dirty="0" smtClean="0"/>
              <a:t>حقوق الإنسان والفاعلين في مجال </a:t>
            </a:r>
            <a:r>
              <a:rPr lang="ar-JO" sz="4000" dirty="0" err="1" smtClean="0"/>
              <a:t>التعليم </a:t>
            </a:r>
            <a:r>
              <a:rPr lang="ar-JO" sz="4000" dirty="0" smtClean="0"/>
              <a:t>- أفكار</a:t>
            </a:r>
            <a:endParaRPr lang="en-GB" sz="4000" dirty="0" smtClean="0"/>
          </a:p>
        </p:txBody>
      </p:sp>
      <p:graphicFrame>
        <p:nvGraphicFramePr>
          <p:cNvPr id="5" name="Content Placeholder 4"/>
          <p:cNvGraphicFramePr>
            <a:graphicFrameLocks noGrp="1"/>
          </p:cNvGraphicFramePr>
          <p:nvPr>
            <p:ph idx="1"/>
          </p:nvPr>
        </p:nvGraphicFramePr>
        <p:xfrm>
          <a:off x="457200" y="1600200"/>
          <a:ext cx="8478982" cy="47313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5844"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ar-JO" dirty="0" smtClean="0"/>
              <a:t>القيود والتحديات</a:t>
            </a:r>
            <a:endParaRPr lang="en-GB" dirty="0" smtClean="0"/>
          </a:p>
        </p:txBody>
      </p:sp>
      <p:graphicFrame>
        <p:nvGraphicFramePr>
          <p:cNvPr id="5" name="Content Placeholder 4"/>
          <p:cNvGraphicFramePr>
            <a:graphicFrameLocks noGrp="1"/>
          </p:cNvGraphicFramePr>
          <p:nvPr>
            <p:ph idx="1"/>
          </p:nvPr>
        </p:nvGraphicFramePr>
        <p:xfrm>
          <a:off x="182563" y="1537855"/>
          <a:ext cx="8504237" cy="48073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6868"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ctrTitle"/>
          </p:nvPr>
        </p:nvSpPr>
        <p:spPr/>
        <p:txBody>
          <a:bodyPr/>
          <a:lstStyle/>
          <a:p>
            <a:r>
              <a:rPr lang="ar-JO" dirty="0" smtClean="0"/>
              <a:t>المساءلة</a:t>
            </a:r>
            <a:endParaRPr lang="en-GB"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ar-JO" dirty="0" smtClean="0"/>
              <a:t>المساءلة</a:t>
            </a:r>
            <a:endParaRPr lang="en-GB" dirty="0" smtClean="0"/>
          </a:p>
        </p:txBody>
      </p:sp>
      <p:graphicFrame>
        <p:nvGraphicFramePr>
          <p:cNvPr id="6" name="Content Placeholder 5"/>
          <p:cNvGraphicFramePr>
            <a:graphicFrameLocks noGrp="1"/>
          </p:cNvGraphicFramePr>
          <p:nvPr>
            <p:ph idx="1"/>
          </p:nvPr>
        </p:nvGraphicFramePr>
        <p:xfrm>
          <a:off x="250104" y="2036618"/>
          <a:ext cx="8369300" cy="4338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8916"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
        <p:nvSpPr>
          <p:cNvPr id="38917" name="Rectangle 4"/>
          <p:cNvSpPr>
            <a:spLocks noChangeArrowheads="1"/>
          </p:cNvSpPr>
          <p:nvPr/>
        </p:nvSpPr>
        <p:spPr bwMode="auto">
          <a:xfrm>
            <a:off x="277813" y="1511300"/>
            <a:ext cx="8382000" cy="523875"/>
          </a:xfrm>
          <a:prstGeom prst="rect">
            <a:avLst/>
          </a:prstGeom>
          <a:noFill/>
          <a:ln w="9525">
            <a:noFill/>
            <a:miter lim="800000"/>
            <a:headEnd/>
            <a:tailEnd/>
          </a:ln>
        </p:spPr>
        <p:txBody>
          <a:bodyPr>
            <a:spAutoFit/>
          </a:bodyPr>
          <a:lstStyle/>
          <a:p>
            <a:r>
              <a:rPr lang="ar-JO" sz="2800" b="1" dirty="0" smtClean="0"/>
              <a:t>عصف ذهني سريع</a:t>
            </a:r>
            <a:endParaRPr lang="en-GB" sz="28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ar-JO" dirty="0" err="1" smtClean="0"/>
              <a:t>المساءلة </a:t>
            </a:r>
            <a:r>
              <a:rPr lang="ar-JO" dirty="0" smtClean="0"/>
              <a:t>- أفكار</a:t>
            </a:r>
            <a:endParaRPr lang="en-GB" dirty="0" smtClean="0"/>
          </a:p>
        </p:txBody>
      </p:sp>
      <p:graphicFrame>
        <p:nvGraphicFramePr>
          <p:cNvPr id="5" name="Content Placeholder 4"/>
          <p:cNvGraphicFramePr>
            <a:graphicFrameLocks noGrp="1"/>
          </p:cNvGraphicFramePr>
          <p:nvPr>
            <p:ph idx="1"/>
          </p:nvPr>
        </p:nvGraphicFramePr>
        <p:xfrm>
          <a:off x="275937" y="1646959"/>
          <a:ext cx="8369300" cy="4659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9940"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ar-JO" dirty="0" err="1" smtClean="0"/>
              <a:t>التمارين –</a:t>
            </a:r>
            <a:r>
              <a:rPr lang="ar-JO" dirty="0" smtClean="0"/>
              <a:t/>
            </a:r>
            <a:br>
              <a:rPr lang="ar-JO" dirty="0" smtClean="0"/>
            </a:br>
            <a:r>
              <a:rPr lang="ar-JO" dirty="0" smtClean="0"/>
              <a:t>المساءلة أو المناصرة</a:t>
            </a:r>
            <a:endParaRPr lang="en-GB" dirty="0" smtClean="0"/>
          </a:p>
        </p:txBody>
      </p:sp>
      <p:graphicFrame>
        <p:nvGraphicFramePr>
          <p:cNvPr id="5" name="Content Placeholder 4"/>
          <p:cNvGraphicFramePr>
            <a:graphicFrameLocks noGrp="1"/>
          </p:cNvGraphicFramePr>
          <p:nvPr>
            <p:ph idx="1"/>
          </p:nvPr>
        </p:nvGraphicFramePr>
        <p:xfrm>
          <a:off x="4660900" y="1524000"/>
          <a:ext cx="4025900" cy="4551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0964"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graphicFrame>
        <p:nvGraphicFramePr>
          <p:cNvPr id="6" name="Content Placeholder 4"/>
          <p:cNvGraphicFramePr>
            <a:graphicFrameLocks/>
          </p:cNvGraphicFramePr>
          <p:nvPr/>
        </p:nvGraphicFramePr>
        <p:xfrm>
          <a:off x="596900" y="1536700"/>
          <a:ext cx="3860800" cy="56769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ar-JO" dirty="0" err="1" smtClean="0"/>
              <a:t>التمرين </a:t>
            </a:r>
            <a:r>
              <a:rPr lang="ar-JO" dirty="0" smtClean="0"/>
              <a:t>- المساءلة</a:t>
            </a:r>
            <a:endParaRPr lang="en-GB" dirty="0" smtClean="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1988"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ar-JO" dirty="0" smtClean="0"/>
              <a:t>ما هي حقوق الإنسان</a:t>
            </a:r>
            <a:endParaRPr lang="en-GB" dirty="0" smtClean="0"/>
          </a:p>
        </p:txBody>
      </p:sp>
      <p:graphicFrame>
        <p:nvGraphicFramePr>
          <p:cNvPr id="6" name="Content Placeholder 5"/>
          <p:cNvGraphicFramePr>
            <a:graphicFrameLocks noGrp="1"/>
          </p:cNvGraphicFramePr>
          <p:nvPr>
            <p:ph idx="1"/>
          </p:nvPr>
        </p:nvGraphicFramePr>
        <p:xfrm>
          <a:off x="277813" y="2093494"/>
          <a:ext cx="8369300" cy="4196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364"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
        <p:nvSpPr>
          <p:cNvPr id="15365" name="Rectangle 4"/>
          <p:cNvSpPr>
            <a:spLocks noChangeArrowheads="1"/>
          </p:cNvSpPr>
          <p:nvPr/>
        </p:nvSpPr>
        <p:spPr bwMode="auto">
          <a:xfrm>
            <a:off x="6526748" y="1736931"/>
            <a:ext cx="2363147" cy="523220"/>
          </a:xfrm>
          <a:prstGeom prst="rect">
            <a:avLst/>
          </a:prstGeom>
          <a:noFill/>
          <a:ln w="9525">
            <a:noFill/>
            <a:miter lim="800000"/>
            <a:headEnd/>
            <a:tailEnd/>
          </a:ln>
        </p:spPr>
        <p:txBody>
          <a:bodyPr wrap="none">
            <a:spAutoFit/>
          </a:bodyPr>
          <a:lstStyle/>
          <a:p>
            <a:r>
              <a:rPr lang="ar-JO" sz="2800" b="1" dirty="0" smtClean="0"/>
              <a:t>عصف ذهني سريع</a:t>
            </a:r>
            <a:endParaRPr lang="en-GB" sz="28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ar-JO" dirty="0" err="1" smtClean="0"/>
              <a:t>تمرين </a:t>
            </a:r>
            <a:r>
              <a:rPr lang="ar-JO" smtClean="0"/>
              <a:t>– </a:t>
            </a:r>
            <a:r>
              <a:rPr lang="ar-JO" smtClean="0"/>
              <a:t>المناصرة</a:t>
            </a:r>
            <a:endParaRPr lang="en-GB" dirty="0" smtClean="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3012"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ar-JO" dirty="0" smtClean="0"/>
              <a:t>ما هي حقوق الإنسان؟</a:t>
            </a:r>
            <a:endParaRPr lang="en-GB" dirty="0" smtClean="0"/>
          </a:p>
        </p:txBody>
      </p:sp>
      <p:graphicFrame>
        <p:nvGraphicFramePr>
          <p:cNvPr id="5" name="Content Placeholder 4"/>
          <p:cNvGraphicFramePr>
            <a:graphicFrameLocks noGrp="1"/>
          </p:cNvGraphicFramePr>
          <p:nvPr>
            <p:ph idx="1"/>
          </p:nvPr>
        </p:nvGraphicFramePr>
        <p:xfrm>
          <a:off x="317500" y="1600200"/>
          <a:ext cx="83693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388"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type="title"/>
          </p:nvPr>
        </p:nvSpPr>
        <p:spPr/>
        <p:txBody>
          <a:bodyPr/>
          <a:lstStyle/>
          <a:p>
            <a:pPr eaLnBrk="1" hangingPunct="1"/>
            <a:r>
              <a:rPr lang="ar-JO" sz="3000" dirty="0" smtClean="0"/>
              <a:t/>
            </a:r>
            <a:br>
              <a:rPr lang="ar-JO" sz="3000" dirty="0" smtClean="0"/>
            </a:br>
            <a:r>
              <a:rPr lang="ar-JO" sz="3000" dirty="0" smtClean="0"/>
              <a:t>حقوق الإنسان مقابل الالتزامات السياسية</a:t>
            </a:r>
            <a:endParaRPr lang="it-IT" sz="3000" dirty="0" smtClean="0"/>
          </a:p>
        </p:txBody>
      </p:sp>
      <p:sp>
        <p:nvSpPr>
          <p:cNvPr id="17411" name="Rectangle 6"/>
          <p:cNvSpPr>
            <a:spLocks noGrp="1" noChangeArrowheads="1"/>
          </p:cNvSpPr>
          <p:nvPr>
            <p:ph type="body" sz="half" idx="1"/>
          </p:nvPr>
        </p:nvSpPr>
        <p:spPr/>
        <p:txBody>
          <a:bodyPr/>
          <a:lstStyle/>
          <a:p>
            <a:pPr eaLnBrk="1" hangingPunct="1">
              <a:lnSpc>
                <a:spcPct val="90000"/>
              </a:lnSpc>
              <a:buFont typeface="Wingdings" pitchFamily="2" charset="2"/>
              <a:buNone/>
            </a:pPr>
            <a:endParaRPr lang="en-GB" sz="2000" smtClean="0"/>
          </a:p>
          <a:p>
            <a:pPr eaLnBrk="1" hangingPunct="1">
              <a:lnSpc>
                <a:spcPct val="90000"/>
              </a:lnSpc>
              <a:buFont typeface="Wingdings" pitchFamily="2" charset="2"/>
              <a:buNone/>
            </a:pPr>
            <a:r>
              <a:rPr lang="en-GB" sz="2000" smtClean="0"/>
              <a:t>	</a:t>
            </a:r>
          </a:p>
          <a:p>
            <a:pPr eaLnBrk="1" hangingPunct="1">
              <a:lnSpc>
                <a:spcPct val="90000"/>
              </a:lnSpc>
              <a:buFont typeface="Wingdings" pitchFamily="2" charset="2"/>
              <a:buNone/>
            </a:pPr>
            <a:r>
              <a:rPr lang="en-GB" sz="2000" smtClean="0"/>
              <a:t>	</a:t>
            </a:r>
          </a:p>
          <a:p>
            <a:pPr eaLnBrk="1" hangingPunct="1">
              <a:lnSpc>
                <a:spcPct val="90000"/>
              </a:lnSpc>
              <a:buFont typeface="Wingdings" pitchFamily="2" charset="2"/>
              <a:buNone/>
            </a:pPr>
            <a:endParaRPr lang="it-IT" sz="2000" smtClean="0"/>
          </a:p>
        </p:txBody>
      </p:sp>
      <p:graphicFrame>
        <p:nvGraphicFramePr>
          <p:cNvPr id="9" name="Table 8"/>
          <p:cNvGraphicFramePr>
            <a:graphicFrameLocks noGrp="1"/>
          </p:cNvGraphicFramePr>
          <p:nvPr/>
        </p:nvGraphicFramePr>
        <p:xfrm>
          <a:off x="278524" y="2007271"/>
          <a:ext cx="8077200" cy="3769449"/>
        </p:xfrm>
        <a:graphic>
          <a:graphicData uri="http://schemas.openxmlformats.org/drawingml/2006/table">
            <a:tbl>
              <a:tblPr firstRow="1" bandRow="1">
                <a:tableStyleId>{72833802-FEF1-4C79-8D5D-14CF1EAF98D9}</a:tableStyleId>
              </a:tblPr>
              <a:tblGrid>
                <a:gridCol w="4088524"/>
                <a:gridCol w="2317531"/>
                <a:gridCol w="1671145"/>
              </a:tblGrid>
              <a:tr h="553049">
                <a:tc>
                  <a:txBody>
                    <a:bodyPr/>
                    <a:lstStyle/>
                    <a:p>
                      <a:pPr algn="ctr"/>
                      <a:r>
                        <a:rPr lang="ar-JO" dirty="0" smtClean="0">
                          <a:solidFill>
                            <a:srgbClr val="C00000"/>
                          </a:solidFill>
                        </a:rPr>
                        <a:t>التعليم للجميع والأهداف الإنمائية للألفية</a:t>
                      </a:r>
                      <a:endParaRPr lang="en-GB"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JO" dirty="0" smtClean="0"/>
                        <a:t>حقوق الإنسان</a:t>
                      </a:r>
                      <a:endParaRPr lang="en-GB"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solidFill>
                          <a:srgbClr val="C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2696">
                <a:tc>
                  <a:txBody>
                    <a:bodyPr/>
                    <a:lstStyle/>
                    <a:p>
                      <a:pPr algn="ctr"/>
                      <a:r>
                        <a:rPr lang="ar-JO" dirty="0" smtClean="0"/>
                        <a:t>التزام الحكومة السياسي</a:t>
                      </a:r>
                      <a:endParaRPr lang="en-GB" b="0" dirty="0">
                        <a:solidFill>
                          <a:srgbClr val="C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JO" dirty="0" smtClean="0"/>
                        <a:t>التزامات الدولة</a:t>
                      </a:r>
                      <a:endParaRPr lang="en-GB" b="0" dirty="0">
                        <a:solidFill>
                          <a:srgbClr val="C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JO" b="0" dirty="0" smtClean="0">
                          <a:solidFill>
                            <a:srgbClr val="C00000"/>
                          </a:solidFill>
                        </a:rPr>
                        <a:t>من؟</a:t>
                      </a:r>
                      <a:endParaRPr lang="en-GB" b="0" dirty="0">
                        <a:solidFill>
                          <a:srgbClr val="C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2696">
                <a:tc>
                  <a:txBody>
                    <a:bodyPr/>
                    <a:lstStyle/>
                    <a:p>
                      <a:pPr algn="ctr"/>
                      <a:r>
                        <a:rPr lang="ar-JO" sz="1800" kern="1200" dirty="0" smtClean="0"/>
                        <a:t>لا يوجد ما يمكن أن يعوض عن سوء الأداء</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JO" sz="1800" kern="1200" dirty="0" smtClean="0"/>
                        <a:t>حكم القانون</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JO" sz="1800" b="0" kern="1200" dirty="0" smtClean="0">
                          <a:solidFill>
                            <a:srgbClr val="C00000"/>
                          </a:solidFill>
                          <a:latin typeface="+mn-lt"/>
                          <a:ea typeface="+mn-ea"/>
                          <a:cs typeface="+mn-cs"/>
                        </a:rPr>
                        <a:t>ماذا؟</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8232">
                <a:tc>
                  <a:txBody>
                    <a:bodyPr/>
                    <a:lstStyle/>
                    <a:p>
                      <a:pPr algn="ctr"/>
                      <a:r>
                        <a:rPr lang="ar-JO" sz="1800" kern="1200" dirty="0" smtClean="0"/>
                        <a:t>الأهداف طويلة المدى</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JO" sz="1800" kern="1200" dirty="0" smtClean="0"/>
                        <a:t>الالتزامات مباشرة</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JO" sz="1800" b="0" kern="1200" dirty="0" smtClean="0">
                          <a:solidFill>
                            <a:srgbClr val="C00000"/>
                          </a:solidFill>
                          <a:latin typeface="+mn-lt"/>
                          <a:ea typeface="+mn-ea"/>
                          <a:cs typeface="+mn-cs"/>
                        </a:rPr>
                        <a:t>متى؟</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8232">
                <a:tc>
                  <a:txBody>
                    <a:bodyPr/>
                    <a:lstStyle/>
                    <a:p>
                      <a:pPr algn="ctr"/>
                      <a:r>
                        <a:rPr lang="ar-JO" sz="1800" kern="1200" dirty="0" smtClean="0"/>
                        <a:t>المتابعة</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JO" sz="1800" kern="1200" dirty="0" smtClean="0"/>
                        <a:t>الالتزامات القانونية</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ar-JO" sz="1800" kern="1200" dirty="0" smtClean="0"/>
                    </a:p>
                    <a:p>
                      <a:pPr algn="ctr"/>
                      <a:r>
                        <a:rPr lang="ar-JO" sz="1800" b="0" kern="1200" dirty="0" smtClean="0">
                          <a:solidFill>
                            <a:srgbClr val="C00000"/>
                          </a:solidFill>
                          <a:latin typeface="+mn-lt"/>
                          <a:ea typeface="+mn-ea"/>
                          <a:cs typeface="+mn-cs"/>
                        </a:rPr>
                        <a:t>كيف؟</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2696">
                <a:tc>
                  <a:txBody>
                    <a:bodyPr/>
                    <a:lstStyle/>
                    <a:p>
                      <a:pPr algn="ctr"/>
                      <a:r>
                        <a:rPr lang="ar-JO" sz="1800" kern="1200" dirty="0" smtClean="0"/>
                        <a:t>الأهداف الكمية المحددة</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JO" sz="1800" b="0" kern="1200" dirty="0" smtClean="0">
                          <a:solidFill>
                            <a:schemeClr val="tx1"/>
                          </a:solidFill>
                          <a:latin typeface="+mn-lt"/>
                          <a:ea typeface="+mn-ea"/>
                          <a:cs typeface="+mn-cs"/>
                        </a:rPr>
                        <a:t>حقوق</a:t>
                      </a:r>
                      <a:r>
                        <a:rPr lang="ar-JO" sz="1800" b="0" kern="1200" baseline="0" dirty="0" smtClean="0">
                          <a:solidFill>
                            <a:schemeClr val="tx1"/>
                          </a:solidFill>
                          <a:latin typeface="+mn-lt"/>
                          <a:ea typeface="+mn-ea"/>
                          <a:cs typeface="+mn-cs"/>
                        </a:rPr>
                        <a:t> الإنسان جميعها هي حق لكل الناس</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ar-JO" sz="1800" b="0" kern="1200" dirty="0" smtClean="0">
                          <a:solidFill>
                            <a:srgbClr val="C00000"/>
                          </a:solidFill>
                          <a:latin typeface="+mn-lt"/>
                          <a:ea typeface="+mn-ea"/>
                          <a:cs typeface="+mn-cs"/>
                        </a:rPr>
                        <a:t>كم؟</a:t>
                      </a:r>
                      <a:endParaRPr lang="en-GB" sz="1800" b="0" kern="1200" dirty="0" smtClean="0">
                        <a:solidFill>
                          <a:srgbClr val="C0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ar-JO" dirty="0" smtClean="0"/>
              <a:t>ما هو الحق في التعليم</a:t>
            </a:r>
            <a:endParaRPr lang="en-GB" dirty="0" smtClean="0"/>
          </a:p>
        </p:txBody>
      </p:sp>
      <p:sp>
        <p:nvSpPr>
          <p:cNvPr id="18435"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
        <p:nvSpPr>
          <p:cNvPr id="18436" name="Content Placeholder 6"/>
          <p:cNvSpPr>
            <a:spLocks noGrp="1"/>
          </p:cNvSpPr>
          <p:nvPr>
            <p:ph idx="1"/>
          </p:nvPr>
        </p:nvSpPr>
        <p:spPr>
          <a:xfrm>
            <a:off x="0" y="1622425"/>
            <a:ext cx="8229600" cy="4525963"/>
          </a:xfrm>
        </p:spPr>
        <p:txBody>
          <a:bodyPr/>
          <a:lstStyle/>
          <a:p>
            <a:pPr lvl="1" algn="r" rtl="1">
              <a:buFont typeface="Wingdings" pitchFamily="2" charset="2"/>
              <a:buNone/>
            </a:pPr>
            <a:r>
              <a:rPr lang="ar-JO" dirty="0" smtClean="0"/>
              <a:t>يجب على التعليم أن يكون:</a:t>
            </a:r>
            <a:endParaRPr lang="en-GB" dirty="0" smtClean="0"/>
          </a:p>
          <a:p>
            <a:endParaRPr lang="en-GB" dirty="0" smtClean="0"/>
          </a:p>
        </p:txBody>
      </p:sp>
      <p:sp>
        <p:nvSpPr>
          <p:cNvPr id="1057" name="Rectangle 3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sp>
        <p:nvSpPr>
          <p:cNvPr id="1066" name="Rectangle 42"/>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pic>
        <p:nvPicPr>
          <p:cNvPr id="1111" name="Picture 87"/>
          <p:cNvPicPr>
            <a:picLocks noChangeAspect="1" noChangeArrowheads="1"/>
          </p:cNvPicPr>
          <p:nvPr/>
        </p:nvPicPr>
        <p:blipFill>
          <a:blip r:embed="rId2" cstate="print"/>
          <a:srcRect/>
          <a:stretch>
            <a:fillRect/>
          </a:stretch>
        </p:blipFill>
        <p:spPr bwMode="auto">
          <a:xfrm>
            <a:off x="974725" y="1966913"/>
            <a:ext cx="7080250" cy="4891087"/>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ar-JO" dirty="0" smtClean="0"/>
              <a:t>يتم تأكيد الحق في التعليم على جميع مستويات القانون:</a:t>
            </a:r>
            <a:endParaRPr lang="en-GB" dirty="0" smtClean="0"/>
          </a:p>
        </p:txBody>
      </p:sp>
      <p:sp>
        <p:nvSpPr>
          <p:cNvPr id="19460"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
        <p:nvSpPr>
          <p:cNvPr id="8" name="Title 1"/>
          <p:cNvSpPr txBox="1">
            <a:spLocks/>
          </p:cNvSpPr>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4400" b="1" i="0" u="none" strike="noStrike" kern="0" cap="none" spc="0" normalizeH="0" baseline="0" noProof="0" dirty="0" smtClean="0">
                <a:ln>
                  <a:noFill/>
                </a:ln>
                <a:solidFill>
                  <a:schemeClr val="bg1"/>
                </a:solidFill>
                <a:effectLst/>
                <a:uLnTx/>
                <a:uFillTx/>
                <a:latin typeface="+mj-lt"/>
                <a:ea typeface="+mj-ea"/>
                <a:cs typeface="+mj-cs"/>
              </a:rPr>
              <a:t> </a:t>
            </a:r>
          </a:p>
        </p:txBody>
      </p:sp>
      <p:graphicFrame>
        <p:nvGraphicFramePr>
          <p:cNvPr id="9" name="Content Placeholder 4"/>
          <p:cNvGraphicFramePr>
            <a:graphicFrameLocks/>
          </p:cNvGraphicFramePr>
          <p:nvPr/>
        </p:nvGraphicFramePr>
        <p:xfrm>
          <a:off x="318655" y="1524000"/>
          <a:ext cx="8668933" cy="44750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Footer Placeholder 3"/>
          <p:cNvSpPr txBox="1">
            <a:spLocks/>
          </p:cNvSpPr>
          <p:nvPr/>
        </p:nvSpPr>
        <p:spPr bwMode="auto">
          <a:xfrm>
            <a:off x="463550" y="6400800"/>
            <a:ext cx="8229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ar-JO" sz="1200" b="0" i="0" u="none" strike="noStrike" kern="1200" cap="none" spc="0" normalizeH="0" baseline="0" noProof="0" dirty="0" err="1" smtClean="0">
                <a:ln>
                  <a:noFill/>
                </a:ln>
                <a:solidFill>
                  <a:srgbClr val="000066"/>
                </a:solidFill>
                <a:effectLst/>
                <a:uLnTx/>
                <a:uFillTx/>
                <a:latin typeface="Arial" pitchFamily="34" charset="0"/>
                <a:ea typeface="+mn-ea"/>
                <a:cs typeface="+mn-cs"/>
              </a:rPr>
              <a:t>الآيني</a:t>
            </a:r>
            <a:r>
              <a:rPr kumimoji="0" lang="ar-JO" sz="1200" b="0" i="0" u="none" strike="noStrike" kern="1200" cap="none" spc="0" normalizeH="0" baseline="0" noProof="0" dirty="0" smtClean="0">
                <a:ln>
                  <a:noFill/>
                </a:ln>
                <a:solidFill>
                  <a:srgbClr val="000066"/>
                </a:solidFill>
                <a:effectLst/>
                <a:uLnTx/>
                <a:uFillTx/>
                <a:latin typeface="Arial" pitchFamily="34" charset="0"/>
                <a:ea typeface="+mn-ea"/>
                <a:cs typeface="+mn-cs"/>
              </a:rPr>
              <a:t> ومجموعة التعليم</a:t>
            </a:r>
            <a:endParaRPr kumimoji="0" lang="en-US" sz="1200" b="0" i="0" u="none" strike="noStrike" kern="1200" cap="none" spc="0" normalizeH="0" baseline="0" noProof="0" dirty="0" smtClean="0">
              <a:ln>
                <a:noFill/>
              </a:ln>
              <a:solidFill>
                <a:srgbClr val="000066"/>
              </a:solidFill>
              <a:effectLst/>
              <a:uLnTx/>
              <a:uFillTx/>
              <a:latin typeface="Arial" pitchFamily="34" charset="0"/>
              <a:ea typeface="+mn-ea"/>
              <a:cs typeface="+mn-cs"/>
            </a:endParaRPr>
          </a:p>
        </p:txBody>
      </p:sp>
      <p:graphicFrame>
        <p:nvGraphicFramePr>
          <p:cNvPr id="11" name="Diagram 10"/>
          <p:cNvGraphicFramePr/>
          <p:nvPr/>
        </p:nvGraphicFramePr>
        <p:xfrm>
          <a:off x="3304793" y="5994163"/>
          <a:ext cx="4572000" cy="3693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ar-JO" sz="3600" dirty="0" smtClean="0"/>
              <a:t>لم تعتبر اتفاقية حقوق الطفل مركزية في عملنا في مجال التعليم في حالات الطوارئ؟</a:t>
            </a:r>
            <a:endParaRPr lang="en-GB" sz="3600" dirty="0" smtClean="0"/>
          </a:p>
        </p:txBody>
      </p:sp>
      <p:graphicFrame>
        <p:nvGraphicFramePr>
          <p:cNvPr id="5" name="Content Placeholder 4"/>
          <p:cNvGraphicFramePr>
            <a:graphicFrameLocks noGrp="1"/>
          </p:cNvGraphicFramePr>
          <p:nvPr>
            <p:ph idx="1"/>
          </p:nvPr>
        </p:nvGraphicFramePr>
        <p:xfrm>
          <a:off x="477520" y="19050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484"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
        <p:nvSpPr>
          <p:cNvPr id="20485" name="Rectangle 7"/>
          <p:cNvSpPr>
            <a:spLocks noChangeArrowheads="1"/>
          </p:cNvSpPr>
          <p:nvPr/>
        </p:nvSpPr>
        <p:spPr bwMode="auto">
          <a:xfrm>
            <a:off x="328613" y="1550988"/>
            <a:ext cx="8451850" cy="584775"/>
          </a:xfrm>
          <a:prstGeom prst="rect">
            <a:avLst/>
          </a:prstGeom>
          <a:noFill/>
          <a:ln w="9525">
            <a:noFill/>
            <a:miter lim="800000"/>
            <a:headEnd/>
            <a:tailEnd/>
          </a:ln>
        </p:spPr>
        <p:txBody>
          <a:bodyPr>
            <a:spAutoFit/>
          </a:bodyPr>
          <a:lstStyle/>
          <a:p>
            <a:pPr algn="r" rtl="1"/>
            <a:r>
              <a:rPr lang="ar-JO" sz="1600" b="1" dirty="0" smtClean="0"/>
              <a:t>اتفاقية حقوق الطفل ليست الاتفاقية الهامة الوحيدة، ولكن أهميتها تكمن في العدد الكبير من البنود التي تربط ما بين المواضيع المختلفة في القانون الدولي، والتي تنطبق على مختلف أنواع حالات الطوارئ وأشكالها.</a:t>
            </a:r>
            <a:endParaRPr lang="en-GB" sz="16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ar-JO" dirty="0" smtClean="0"/>
              <a:t>أنواع حالات الطوارئ</a:t>
            </a:r>
            <a:endParaRPr lang="en-GB" dirty="0" smtClean="0"/>
          </a:p>
        </p:txBody>
      </p:sp>
      <p:sp>
        <p:nvSpPr>
          <p:cNvPr id="21507" name="Footer Placeholder 3"/>
          <p:cNvSpPr>
            <a:spLocks noGrp="1"/>
          </p:cNvSpPr>
          <p:nvPr>
            <p:ph type="ftr" sz="quarter" idx="10"/>
          </p:nvPr>
        </p:nvSpPr>
        <p:spPr>
          <a:noFill/>
        </p:spPr>
        <p:txBody>
          <a:bodyPr/>
          <a:lstStyle/>
          <a:p>
            <a:r>
              <a:rPr lang="ar-JO" dirty="0" err="1" smtClean="0"/>
              <a:t>الآيني</a:t>
            </a:r>
            <a:r>
              <a:rPr lang="ar-JO" dirty="0" smtClean="0"/>
              <a:t> ومجموعة التعليم</a:t>
            </a:r>
            <a:endParaRPr lang="en-US" dirty="0" smtClean="0"/>
          </a:p>
        </p:txBody>
      </p:sp>
      <p:sp>
        <p:nvSpPr>
          <p:cNvPr id="21508" name="Rectangle 6"/>
          <p:cNvSpPr>
            <a:spLocks noChangeArrowheads="1"/>
          </p:cNvSpPr>
          <p:nvPr/>
        </p:nvSpPr>
        <p:spPr bwMode="auto">
          <a:xfrm>
            <a:off x="179388" y="1412875"/>
            <a:ext cx="8785225" cy="1292662"/>
          </a:xfrm>
          <a:prstGeom prst="rect">
            <a:avLst/>
          </a:prstGeom>
          <a:noFill/>
          <a:ln w="9525">
            <a:noFill/>
            <a:miter lim="800000"/>
            <a:headEnd/>
            <a:tailEnd/>
          </a:ln>
        </p:spPr>
        <p:txBody>
          <a:bodyPr>
            <a:spAutoFit/>
          </a:bodyPr>
          <a:lstStyle/>
          <a:p>
            <a:pPr algn="r" rtl="1">
              <a:buFont typeface="Wingdings" pitchFamily="2" charset="2"/>
              <a:buNone/>
            </a:pPr>
            <a:r>
              <a:rPr lang="ar-JO" sz="1600" b="1" dirty="0" smtClean="0"/>
              <a:t>هناك العديد من حالات الطوارئ المترابطة والتي يؤثر أحدها على الآخر</a:t>
            </a:r>
            <a:r>
              <a:rPr lang="ar-JO" sz="1600" dirty="0" smtClean="0"/>
              <a:t>، خاصة إن لم يتم التصدي للفساد، والإفلات من العقوبة، والانتهاكات ولم يسمع صوت المجموعات السكانية المتأثرة.</a:t>
            </a:r>
          </a:p>
          <a:p>
            <a:pPr algn="r" rtl="1">
              <a:buFont typeface="Wingdings" pitchFamily="2" charset="2"/>
              <a:buNone/>
            </a:pPr>
            <a:endParaRPr lang="ar-JO" sz="1600" dirty="0" smtClean="0"/>
          </a:p>
          <a:p>
            <a:pPr algn="r" rtl="1">
              <a:buFont typeface="Wingdings" pitchFamily="2" charset="2"/>
              <a:buNone/>
            </a:pPr>
            <a:r>
              <a:rPr lang="ar-JO" sz="1600" dirty="0" smtClean="0"/>
              <a:t>ومن منظور حقوق الإنسان يمكن أن يتم اقتراح فئتين واسعتين لحالات الطوارئ:</a:t>
            </a:r>
            <a:endParaRPr lang="en-GB" sz="1600" dirty="0"/>
          </a:p>
          <a:p>
            <a:pPr>
              <a:buFont typeface="Wingdings" pitchFamily="2" charset="2"/>
              <a:buNone/>
            </a:pPr>
            <a:endParaRPr lang="en-GB" sz="1400" dirty="0"/>
          </a:p>
        </p:txBody>
      </p:sp>
      <p:sp>
        <p:nvSpPr>
          <p:cNvPr id="18" name="Rectangle 17"/>
          <p:cNvSpPr/>
          <p:nvPr/>
        </p:nvSpPr>
        <p:spPr>
          <a:xfrm>
            <a:off x="3637587" y="2699785"/>
            <a:ext cx="1868825" cy="1458429"/>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21512" name="Group 28"/>
          <p:cNvGrpSpPr>
            <a:grpSpLocks/>
          </p:cNvGrpSpPr>
          <p:nvPr/>
        </p:nvGrpSpPr>
        <p:grpSpPr bwMode="auto">
          <a:xfrm>
            <a:off x="492124" y="2703513"/>
            <a:ext cx="5014914" cy="3625851"/>
            <a:chOff x="-3061851" y="69272"/>
            <a:chExt cx="5013806" cy="3626196"/>
          </a:xfrm>
        </p:grpSpPr>
        <p:sp>
          <p:nvSpPr>
            <p:cNvPr id="30" name="Rectangle 29"/>
            <p:cNvSpPr/>
            <p:nvPr/>
          </p:nvSpPr>
          <p:spPr>
            <a:xfrm>
              <a:off x="83130" y="69272"/>
              <a:ext cx="1868825" cy="1451032"/>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31" name="Rectangle 30"/>
            <p:cNvSpPr/>
            <p:nvPr/>
          </p:nvSpPr>
          <p:spPr>
            <a:xfrm>
              <a:off x="-3061851" y="2244436"/>
              <a:ext cx="1868825" cy="1451032"/>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spcCol="1270" anchor="ctr"/>
            <a:lstStyle/>
            <a:p>
              <a:pPr>
                <a:defRPr/>
              </a:pPr>
              <a:endParaRPr lang="en-GB" sz="1400" dirty="0"/>
            </a:p>
          </p:txBody>
        </p:sp>
      </p:grpSp>
      <p:grpSp>
        <p:nvGrpSpPr>
          <p:cNvPr id="21513" name="Group 31"/>
          <p:cNvGrpSpPr>
            <a:grpSpLocks/>
          </p:cNvGrpSpPr>
          <p:nvPr/>
        </p:nvGrpSpPr>
        <p:grpSpPr bwMode="auto">
          <a:xfrm>
            <a:off x="3789363" y="2855913"/>
            <a:ext cx="5160960" cy="3432176"/>
            <a:chOff x="83130" y="69272"/>
            <a:chExt cx="5160054" cy="3432234"/>
          </a:xfrm>
        </p:grpSpPr>
        <p:sp>
          <p:nvSpPr>
            <p:cNvPr id="33" name="Rectangle 32"/>
            <p:cNvSpPr/>
            <p:nvPr/>
          </p:nvSpPr>
          <p:spPr>
            <a:xfrm>
              <a:off x="83130" y="69272"/>
              <a:ext cx="1868826" cy="1451032"/>
            </a:xfrm>
            <a:prstGeom prst="rect">
              <a:avLst/>
            </a:pr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sp>
        <p:sp>
          <p:nvSpPr>
            <p:cNvPr id="34" name="Rectangle 33"/>
            <p:cNvSpPr/>
            <p:nvPr/>
          </p:nvSpPr>
          <p:spPr>
            <a:xfrm>
              <a:off x="3677619" y="1729972"/>
              <a:ext cx="1565565" cy="1771534"/>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spcCol="1270" anchor="ctr"/>
            <a:lstStyle/>
            <a:p>
              <a:pPr>
                <a:defRPr/>
              </a:pPr>
              <a:endParaRPr lang="en-GB" sz="1400" dirty="0"/>
            </a:p>
          </p:txBody>
        </p:sp>
      </p:grpSp>
      <p:graphicFrame>
        <p:nvGraphicFramePr>
          <p:cNvPr id="21" name="Content Placeholder 4"/>
          <p:cNvGraphicFramePr>
            <a:graphicFrameLocks noGrp="1"/>
          </p:cNvGraphicFramePr>
          <p:nvPr>
            <p:ph idx="1"/>
          </p:nvPr>
        </p:nvGraphicFramePr>
        <p:xfrm>
          <a:off x="395536" y="2987748"/>
          <a:ext cx="7727738" cy="33857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2" name="Group 21"/>
          <p:cNvGrpSpPr/>
          <p:nvPr/>
        </p:nvGrpSpPr>
        <p:grpSpPr>
          <a:xfrm>
            <a:off x="3562552" y="5959526"/>
            <a:ext cx="4017815" cy="319021"/>
            <a:chOff x="277092" y="25155"/>
            <a:chExt cx="4017815" cy="319021"/>
          </a:xfrm>
        </p:grpSpPr>
        <p:sp>
          <p:nvSpPr>
            <p:cNvPr id="23" name="Oval 22"/>
            <p:cNvSpPr/>
            <p:nvPr/>
          </p:nvSpPr>
          <p:spPr>
            <a:xfrm>
              <a:off x="277092" y="25155"/>
              <a:ext cx="4017815" cy="319021"/>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24" name="Oval 4"/>
            <p:cNvSpPr/>
            <p:nvPr/>
          </p:nvSpPr>
          <p:spPr>
            <a:xfrm>
              <a:off x="865488" y="71875"/>
              <a:ext cx="2841023" cy="225581"/>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ar-JO" sz="1600" kern="1200" dirty="0" smtClean="0"/>
                <a:t>ميثاق الأمم المتحدة ومجلس الأمن</a:t>
              </a:r>
              <a:endParaRPr lang="en-GB" sz="1600" kern="1200" dirty="0"/>
            </a:p>
          </p:txBody>
        </p:sp>
      </p:grpSp>
      <p:sp>
        <p:nvSpPr>
          <p:cNvPr id="27" name="TextBox 26"/>
          <p:cNvSpPr txBox="1"/>
          <p:nvPr/>
        </p:nvSpPr>
        <p:spPr>
          <a:xfrm>
            <a:off x="6630076" y="3222217"/>
            <a:ext cx="1507144" cy="369332"/>
          </a:xfrm>
          <a:prstGeom prst="rect">
            <a:avLst/>
          </a:prstGeom>
          <a:noFill/>
        </p:spPr>
        <p:txBody>
          <a:bodyPr wrap="none" rtlCol="1">
            <a:spAutoFit/>
          </a:bodyPr>
          <a:lstStyle/>
          <a:p>
            <a:r>
              <a:rPr lang="ar-JO" b="1" dirty="0" smtClean="0"/>
              <a:t>النزاعات المسلحة</a:t>
            </a:r>
            <a:endParaRPr lang="ar-JO" b="1" dirty="0"/>
          </a:p>
        </p:txBody>
      </p:sp>
      <p:sp>
        <p:nvSpPr>
          <p:cNvPr id="28" name="TextBox 27"/>
          <p:cNvSpPr txBox="1"/>
          <p:nvPr/>
        </p:nvSpPr>
        <p:spPr>
          <a:xfrm>
            <a:off x="578709" y="3091253"/>
            <a:ext cx="1912923" cy="923330"/>
          </a:xfrm>
          <a:prstGeom prst="rect">
            <a:avLst/>
          </a:prstGeom>
          <a:noFill/>
        </p:spPr>
        <p:txBody>
          <a:bodyPr wrap="square" rtlCol="1">
            <a:spAutoFit/>
          </a:bodyPr>
          <a:lstStyle/>
          <a:p>
            <a:r>
              <a:rPr lang="ar-JO" b="1" dirty="0" smtClean="0"/>
              <a:t>حالات الطوارئ الطبيعية وتلك التي من صنع الإنسان</a:t>
            </a:r>
            <a:endParaRPr lang="ar-JO" b="1" dirty="0"/>
          </a:p>
        </p:txBody>
      </p:sp>
    </p:spTree>
  </p:cSld>
  <p:clrMapOvr>
    <a:masterClrMapping/>
  </p:clrMapOvr>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documentManagement>
    <ORLocationCAS xmlns="6ab1e1d7-bbb1-45cf-89c4-f50957a3dfc1" xsi:nil="true"/>
    <ORCrossCuttingMultiLookup xmlns="http://schemas.microsoft.com/sharepoint/v3"/>
    <ORSupplierLookup xmlns="http://schemas.microsoft.com/sharepoint/v3" xsi:nil="true"/>
    <PublishingRollupImage xmlns="http://schemas.microsoft.com/sharepoint/v3" xsi:nil="true"/>
    <ORDisasterLookup xmlns="http://schemas.microsoft.com/sharepoint/v3" xsi:nil="true"/>
    <ORClusterMultiLookup xmlns="http://schemas.microsoft.com/sharepoint/v3"/>
    <ORSubClusterMultiLookup xmlns="http://schemas.microsoft.com/sharepoint/v3"/>
    <ORCoordinateX xmlns="6ab1e1d7-bbb1-45cf-89c4-f50957a3dfc1" xsi:nil="true"/>
    <ORCopyRight xmlns="6ab1e1d7-bbb1-45cf-89c4-f50957a3dfc1" xsi:nil="true"/>
    <ORGLIDENumber xmlns="6ab1e1d7-bbb1-45cf-89c4-f50957a3dfc1" xsi:nil="true"/>
    <ORCoordinateY xmlns="6ab1e1d7-bbb1-45cf-89c4-f50957a3dfc1" xsi:nil="true"/>
    <ORPCODESMultiLookup xmlns="http://schemas.microsoft.com/sharepoint/v3"/>
    <ORRegionMultiLookup xmlns="http://schemas.microsoft.com/sharepoint/v3"/>
    <ORKeywordsMultiLookup xmlns="http://schemas.microsoft.com/sharepoint/v3">
      <Value xmlns="http://schemas.microsoft.com/sharepoint/v3">9</Value>
      <Value xmlns="http://schemas.microsoft.com/sharepoint/v3">47</Value>
    </ORKeywordsMultiLookup>
    <ORParentContentType xmlns="6ab1e1d7-bbb1-45cf-89c4-f50957a3dfc1">Other</ORParentContentType>
    <ORPCODES2MultiLookup xmlns="http://schemas.microsoft.com/sharepoint/v3"/>
    <ORLanguageLookup xmlns="http://schemas.microsoft.com/sharepoint/v3">3</ORLanguageLookup>
    <PublishingExpirationDate xmlns="http://schemas.microsoft.com/sharepoint/v3" xsi:nil="true"/>
    <ORDistribution xmlns="6ab1e1d7-bbb1-45cf-89c4-f50957a3dfc1" xsi:nil="true"/>
    <PublishingStartDate xmlns="http://schemas.microsoft.com/sharepoint/v3" xsi:nil="true"/>
    <ORCountryMultiLookup xmlns="http://schemas.microsoft.com/sharepoint/v3"/>
    <ORCountryDivMultiLookup xmlns="http://schemas.microsoft.com/sharepoint/v3"/>
    <ORClusterMultiLookupText xmlns="6ab1e1d7-bbb1-45cf-89c4-f50957a3dfc1" xsi:nil="true"/>
    <ORClusterCAS xmlns="6ab1e1d7-bbb1-45cf-89c4-f50957a3dfc1" xsi:nil="true"/>
    <ORKeydocument xmlns="6ab1e1d7-bbb1-45cf-89c4-f50957a3dfc1">false</ORKeydocument>
    <ORCreationDate xmlns="e0f838e6-1664-457a-a255-eb40cca14f46">2012-02-06T23:00:00+00:00</ORCreationDate>
  </documentManagement>
</p:properties>
</file>

<file path=customXml/item2.xml><?xml version="1.0" encoding="utf-8"?>
<ct:contentTypeSchema xmlns:ct="http://schemas.microsoft.com/office/2006/metadata/contentType" xmlns:ma="http://schemas.microsoft.com/office/2006/metadata/properties/metaAttributes" ct:_="" ma:_="" ma:contentTypeName="Presentation" ma:contentTypeID="0x010100D52189832E060742ABF7774652D4F97600E0E87CB57C38B74F8AA610DE3ADBD7E306009992F273CA8C9D4FA29A4AB904E306C1" ma:contentTypeVersion="25" ma:contentTypeDescription="" ma:contentTypeScope="" ma:versionID="ce5a238d42cddbc19fbc6a89edfb2f18">
  <xsd:schema xmlns:xsd="http://www.w3.org/2001/XMLSchema" xmlns:p="http://schemas.microsoft.com/office/2006/metadata/properties" xmlns:ns1="http://schemas.microsoft.com/sharepoint/v3" xmlns:ns2="6ab1e1d7-bbb1-45cf-89c4-f50957a3dfc1" xmlns:ns3="e0f838e6-1664-457a-a255-eb40cca14f46" targetNamespace="http://schemas.microsoft.com/office/2006/metadata/properties" ma:root="true" ma:fieldsID="1ab09143edfec02aa39d2bab5aaf1148" ns1:_="" ns2:_="" ns3:_="">
    <xsd:import namespace="http://schemas.microsoft.com/sharepoint/v3"/>
    <xsd:import namespace="6ab1e1d7-bbb1-45cf-89c4-f50957a3dfc1"/>
    <xsd:import namespace="e0f838e6-1664-457a-a255-eb40cca14f46"/>
    <xsd:element name="properties">
      <xsd:complexType>
        <xsd:sequence>
          <xsd:element name="documentManagement">
            <xsd:complexType>
              <xsd:all>
                <xsd:element ref="ns1:ORKeywordsMultiLookup" minOccurs="0"/>
                <xsd:element ref="ns1:ORLanguageLookup" minOccurs="0"/>
                <xsd:element ref="ns2:ORLocationCAS" minOccurs="0"/>
                <xsd:element ref="ns2:ORCoordinateX" minOccurs="0"/>
                <xsd:element ref="ns2:ORCoordinateY" minOccurs="0"/>
                <xsd:element ref="ns2:ORClusterCAS" minOccurs="0"/>
                <xsd:element ref="ns1:ORCrossCuttingMultiLookup" minOccurs="0"/>
                <xsd:element ref="ns2:ORCopyRight" minOccurs="0"/>
                <xsd:element ref="ns1:ORSupplierLookup" minOccurs="0"/>
                <xsd:element ref="ns2:ORGLIDENumber" minOccurs="0"/>
                <xsd:element ref="ns1:ORDisasterLookup" minOccurs="0"/>
                <xsd:element ref="ns1:PublishingStartDate" minOccurs="0"/>
                <xsd:element ref="ns1:PublishingExpirationDate" minOccurs="0"/>
                <xsd:element ref="ns1:ORClusterMultiLookup" minOccurs="0"/>
                <xsd:element ref="ns1:ORSubClusterMultiLookup" minOccurs="0"/>
                <xsd:element ref="ns1:ORPCODESMultiLookup" minOccurs="0"/>
                <xsd:element ref="ns1:ORPCODES2MultiLookup" minOccurs="0"/>
                <xsd:element ref="ns1:ORCountryMultiLookup" minOccurs="0"/>
                <xsd:element ref="ns1:ORCountryDivMultiLookup" minOccurs="0"/>
                <xsd:element ref="ns2:ORKeydocument" minOccurs="0"/>
                <xsd:element ref="ns2:ORDistribution" minOccurs="0"/>
                <xsd:element ref="ns1:ORRegionMultiLookup" minOccurs="0"/>
                <xsd:element ref="ns2:ORParentContentType" minOccurs="0"/>
                <xsd:element ref="ns2:ORClusterMultiLookupText" minOccurs="0"/>
                <xsd:element ref="ns3:ORCreationDate"/>
                <xsd:element ref="ns1:PublishingRollupImag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ORKeywordsMultiLookup" ma:index="2" nillable="true" ma:displayName="Keywords" ma:list="c81e68d1-86e1-4b72-9072-e529c6f6aa8e" ma:internalName="ORKeywords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LanguageLookup" ma:index="3" nillable="true" ma:displayName="Language" ma:list="f627f5fd-fe81-4180-a2e0-573e676be110" ma:internalName="ORLanguageLookup" ma:showField="Title" ma:web="e0f838e6-1664-457a-a255-eb40cca14f46">
      <xsd:simpleType>
        <xsd:restriction base="dms:Lookup"/>
      </xsd:simpleType>
    </xsd:element>
    <xsd:element name="ORCrossCuttingMultiLookup" ma:index="8" nillable="true" ma:displayName="Cross-cutting Issues" ma:list="e2ab6f54-cc29-4e34-a008-fdf79049c690" ma:internalName="ORCrossCutting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SupplierLookup" ma:index="10" nillable="true" ma:displayName="Supplier" ma:list="6a99e3c6-a115-49ab-bd29-bc641e22c7db" ma:internalName="ORSupplierLookup" ma:showField="Title" ma:web="e0f838e6-1664-457a-a255-eb40cca14f46">
      <xsd:simpleType>
        <xsd:restriction base="dms:Lookup"/>
      </xsd:simpleType>
    </xsd:element>
    <xsd:element name="ORDisasterLookup" ma:index="12" nillable="true" ma:displayName="Disaster" ma:list="b6d2b2f9-c54a-4bc7-bab7-79119ed90966" ma:internalName="ORDisasterLookup" ma:showField="Title" ma:web="e0f838e6-1664-457a-a255-eb40cca14f46">
      <xsd:simpleType>
        <xsd:restriction base="dms:Lookup"/>
      </xsd:simpleType>
    </xsd:element>
    <xsd:element name="PublishingStartDate" ma:index="13" nillable="true" ma:displayName="Scheduling Start Date" ma:description="" ma:hidden="true" ma:internalName="PublishingStartDate">
      <xsd:simpleType>
        <xsd:restriction base="dms:Unknown"/>
      </xsd:simpleType>
    </xsd:element>
    <xsd:element name="PublishingExpirationDate" ma:index="14" nillable="true" ma:displayName="Scheduling End Date" ma:description="" ma:hidden="true" ma:internalName="PublishingExpirationDate">
      <xsd:simpleType>
        <xsd:restriction base="dms:Unknown"/>
      </xsd:simpleType>
    </xsd:element>
    <xsd:element name="ORClusterMultiLookup" ma:index="15" nillable="true" ma:displayName="Clusters" ma:list="66ef6d65-fe82-41c2-85ba-5db7db29995f" ma:internalName="ORCluster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SubClusterMultiLookup" ma:index="16" nillable="true" ma:displayName="SubClusters" ma:list="38716f4e-4317-430d-9c38-1c41edebbd3a" ma:internalName="ORSubCluster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PCODESMultiLookup" ma:index="17" nillable="true" ma:displayName="PCodesL4" ma:list="4c31587e-adde-4103-be8e-a4bfe93698ec" ma:internalName="ORPCODES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PCODES2MultiLookup" ma:index="18" nillable="true" ma:displayName="PCodesL5" ma:list="7ca3eeca-0c85-4f00-ba82-eb88e794c723" ma:internalName="ORPCODES2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CountryMultiLookup" ma:index="19" nillable="true" ma:displayName="Countries" ma:list="81569cba-2315-46e1-81ad-ed43fbc19849" ma:internalName="ORCountry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CountryDivMultiLookup" ma:index="23" nillable="true" ma:displayName="Counties/Divisions" ma:list="1ee5513e-d861-432e-9475-19ffab12a20d" ma:internalName="ORCountryDiv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RegionMultiLookup" ma:index="29" nillable="true" ma:displayName="Regions" ma:list="2c49feb9-dc4b-4ed6-b42d-a93dc6176c1c" ma:internalName="ORRegion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PublishingRollupImage" ma:index="33" nillable="true" ma:displayName="Rollup Image" ma:internalName="PublishingRollupImage">
      <xsd:simpleType>
        <xsd:restriction base="dms:Unknown"/>
      </xsd:simpleType>
    </xsd:element>
  </xsd:schema>
  <xsd:schema xmlns:xsd="http://www.w3.org/2001/XMLSchema" xmlns:dms="http://schemas.microsoft.com/office/2006/documentManagement/types" targetNamespace="6ab1e1d7-bbb1-45cf-89c4-f50957a3dfc1" elementFormDefault="qualified">
    <xsd:import namespace="http://schemas.microsoft.com/office/2006/documentManagement/types"/>
    <xsd:element name="ORLocationCAS" ma:index="4" nillable="true" ma:displayName="Locations" ma:internalName="ORLocationCAS">
      <xsd:simpleType>
        <xsd:restriction base="dms:Text"/>
      </xsd:simpleType>
    </xsd:element>
    <xsd:element name="ORCoordinateX" ma:index="5" nillable="true" ma:displayName="Coordinate X" ma:internalName="ORCoordinateX">
      <xsd:simpleType>
        <xsd:restriction base="dms:Text">
          <xsd:maxLength value="255"/>
        </xsd:restriction>
      </xsd:simpleType>
    </xsd:element>
    <xsd:element name="ORCoordinateY" ma:index="6" nillable="true" ma:displayName="Coordinate Y" ma:internalName="ORCoordinateY">
      <xsd:simpleType>
        <xsd:restriction base="dms:Text">
          <xsd:maxLength value="255"/>
        </xsd:restriction>
      </xsd:simpleType>
    </xsd:element>
    <xsd:element name="ORClusterCAS" ma:index="7" nillable="true" ma:displayName="Clusters" ma:internalName="ORClusterCAS">
      <xsd:simpleType>
        <xsd:restriction base="dms:Text"/>
      </xsd:simpleType>
    </xsd:element>
    <xsd:element name="ORCopyRight" ma:index="9" nillable="true" ma:displayName="Copyright" ma:internalName="ORCopyRight">
      <xsd:simpleType>
        <xsd:restriction base="dms:Text">
          <xsd:maxLength value="255"/>
        </xsd:restriction>
      </xsd:simpleType>
    </xsd:element>
    <xsd:element name="ORGLIDENumber" ma:index="11" nillable="true" ma:displayName="GLIDE Number" ma:internalName="ORGLIDENumber">
      <xsd:simpleType>
        <xsd:restriction base="dms:Text">
          <xsd:maxLength value="255"/>
        </xsd:restriction>
      </xsd:simpleType>
    </xsd:element>
    <xsd:element name="ORKeydocument" ma:index="27" nillable="true" ma:displayName="Key Document" ma:default="0" ma:internalName="ORKeydocument">
      <xsd:simpleType>
        <xsd:restriction base="dms:Boolean"/>
      </xsd:simpleType>
    </xsd:element>
    <xsd:element name="ORDistribution" ma:index="28" nillable="true" ma:displayName="Distribution" ma:hidden="true" ma:internalName="ORDistribution">
      <xsd:simpleType>
        <xsd:restriction base="dms:Text">
          <xsd:maxLength value="255"/>
        </xsd:restriction>
      </xsd:simpleType>
    </xsd:element>
    <xsd:element name="ORParentContentType" ma:index="30" nillable="true" ma:displayName="Parent" ma:hidden="true" ma:internalName="ORParentContentType">
      <xsd:simpleType>
        <xsd:restriction base="dms:Text">
          <xsd:maxLength value="255"/>
        </xsd:restriction>
      </xsd:simpleType>
    </xsd:element>
    <xsd:element name="ORClusterMultiLookupText" ma:index="31" nillable="true" ma:displayName="Clusters" ma:hidden="true" ma:internalName="ORClusterMultiLookupText">
      <xsd:simpleType>
        <xsd:restriction base="dms:Text">
          <xsd:maxLength value="255"/>
        </xsd:restriction>
      </xsd:simpleType>
    </xsd:element>
  </xsd:schema>
  <xsd:schema xmlns:xsd="http://www.w3.org/2001/XMLSchema" xmlns:dms="http://schemas.microsoft.com/office/2006/documentManagement/types" targetNamespace="e0f838e6-1664-457a-a255-eb40cca14f46" elementFormDefault="qualified">
    <xsd:import namespace="http://schemas.microsoft.com/office/2006/documentManagement/types"/>
    <xsd:element name="ORCreationDate" ma:index="32" ma:displayName="Created Date" ma:format="DateOnly" ma:internalName="ORCreation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LongProperties xmlns="http://schemas.microsoft.com/office/2006/metadata/long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EDAE73-434A-4172-8EC0-7E915B0C0B96}">
  <ds:schemaRefs>
    <ds:schemaRef ds:uri="http://schemas.microsoft.com/office/2006/metadata/properties"/>
    <ds:schemaRef ds:uri="6ab1e1d7-bbb1-45cf-89c4-f50957a3dfc1"/>
    <ds:schemaRef ds:uri="http://schemas.microsoft.com/sharepoint/v3"/>
    <ds:schemaRef ds:uri="e0f838e6-1664-457a-a255-eb40cca14f46"/>
  </ds:schemaRefs>
</ds:datastoreItem>
</file>

<file path=customXml/itemProps2.xml><?xml version="1.0" encoding="utf-8"?>
<ds:datastoreItem xmlns:ds="http://schemas.openxmlformats.org/officeDocument/2006/customXml" ds:itemID="{B6D844AC-4AC9-4695-AEB0-E7F919DF7D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ab1e1d7-bbb1-45cf-89c4-f50957a3dfc1"/>
    <ds:schemaRef ds:uri="e0f838e6-1664-457a-a255-eb40cca14f46"/>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5545A857-3CC3-4000-9CF8-FCF7005A5F1E}">
  <ds:schemaRefs>
    <ds:schemaRef ds:uri="http://schemas.microsoft.com/office/2006/metadata/longProperties"/>
  </ds:schemaRefs>
</ds:datastoreItem>
</file>

<file path=customXml/itemProps4.xml><?xml version="1.0" encoding="utf-8"?>
<ds:datastoreItem xmlns:ds="http://schemas.openxmlformats.org/officeDocument/2006/customXml" ds:itemID="{D06D4D3E-4299-4203-819F-27682ABDFA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22862</TotalTime>
  <Words>2629</Words>
  <Application>Microsoft Macintosh PowerPoint</Application>
  <PresentationFormat>On-screen Show (4:3)</PresentationFormat>
  <Paragraphs>304</Paragraphs>
  <Slides>30</Slides>
  <Notes>15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Wingdings</vt:lpstr>
      <vt:lpstr>Arial</vt:lpstr>
      <vt:lpstr>1_Default Design</vt:lpstr>
      <vt:lpstr>حقوق الإنسان في التعليم في حالات الطوارئ</vt:lpstr>
      <vt:lpstr>الأهداف</vt:lpstr>
      <vt:lpstr>ما هي حقوق الإنسان</vt:lpstr>
      <vt:lpstr>ما هي حقوق الإنسان؟</vt:lpstr>
      <vt:lpstr> حقوق الإنسان مقابل الالتزامات السياسية</vt:lpstr>
      <vt:lpstr>ما هو الحق في التعليم</vt:lpstr>
      <vt:lpstr>يتم تأكيد الحق في التعليم على جميع مستويات القانون:</vt:lpstr>
      <vt:lpstr>لم تعتبر اتفاقية حقوق الطفل مركزية في عملنا في مجال التعليم في حالات الطوارئ؟</vt:lpstr>
      <vt:lpstr>أنواع حالات الطوارئ</vt:lpstr>
      <vt:lpstr> حقوق الإنسان في الحد الأدنى من معايير الآيني</vt:lpstr>
      <vt:lpstr>حقوق الإنسان الجهات الفاعلة والالتزامات</vt:lpstr>
      <vt:lpstr>الالتزامات الدول الرئيسية</vt:lpstr>
      <vt:lpstr>الجهات المسؤولة</vt:lpstr>
      <vt:lpstr>حملة المسؤولية - الأفكار</vt:lpstr>
      <vt:lpstr>أصحاب الحقوق</vt:lpstr>
      <vt:lpstr>أصحاب الحقوق في حالات الطوارئ الناشئة عن الطبيعة أو البشر - أفكار</vt:lpstr>
      <vt:lpstr>أصحاب الحقوق في حالات النزاع المسلح - أفكار</vt:lpstr>
      <vt:lpstr>حقوق الإنسان في حالات الطوارئ</vt:lpstr>
      <vt:lpstr>حقوق الإنسان وقت العمل</vt:lpstr>
      <vt:lpstr>النشاطات المتعلقة بحقوق الإنسان في حالات الطوارئ المختلفة</vt:lpstr>
      <vt:lpstr> الإجراءات المتعلقة بحقوق الإنسان في حالات الطوارئ الناشئة عن الطبيعة والبشر - أفكار</vt:lpstr>
      <vt:lpstr> الإجراءات المتعلقة بحقوق الإنسان في حالات النزاع المسلح - أفكار</vt:lpstr>
      <vt:lpstr>حقوق الإنسان والفاعلين في مجال التعليم - أفكار</vt:lpstr>
      <vt:lpstr>القيود والتحديات</vt:lpstr>
      <vt:lpstr>المساءلة</vt:lpstr>
      <vt:lpstr>المساءلة</vt:lpstr>
      <vt:lpstr>المساءلة - أفكار</vt:lpstr>
      <vt:lpstr>التمارين – المساءلة أو المناصرة</vt:lpstr>
      <vt:lpstr>التمرين - المساءلة</vt:lpstr>
      <vt:lpstr>تمرين – المناصرة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14 Human Rights and Accountability Presentation</dc:title>
  <dc:creator>Lynne Bethke</dc:creator>
  <cp:lastModifiedBy>Farida Aboudan</cp:lastModifiedBy>
  <cp:revision>1259</cp:revision>
  <dcterms:created xsi:type="dcterms:W3CDTF">2005-08-16T23:31:00Z</dcterms:created>
  <dcterms:modified xsi:type="dcterms:W3CDTF">2016-05-01T17:53:49Z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Presentation</vt:lpwstr>
  </property>
  <property fmtid="{D5CDD505-2E9C-101B-9397-08002B2CF9AE}" pid="3" name="ContentTypeId">
    <vt:lpwstr>0x010100D52189832E060742ABF7774652D4F97600E0E87CB57C38B74F8AA610DE3ADBD7E306009992F273CA8C9D4FA29A4AB904E306C1</vt:lpwstr>
  </property>
</Properties>
</file>