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248" r:id="rId4"/>
  </p:sldMasterIdLst>
  <p:notesMasterIdLst>
    <p:notesMasterId r:id="rId14"/>
  </p:notesMasterIdLst>
  <p:handoutMasterIdLst>
    <p:handoutMasterId r:id="rId15"/>
  </p:handoutMasterIdLst>
  <p:sldIdLst>
    <p:sldId id="4038" r:id="rId5"/>
    <p:sldId id="4042" r:id="rId6"/>
    <p:sldId id="4041" r:id="rId7"/>
    <p:sldId id="4040" r:id="rId8"/>
    <p:sldId id="4039" r:id="rId9"/>
    <p:sldId id="4043" r:id="rId10"/>
    <p:sldId id="4045" r:id="rId11"/>
    <p:sldId id="4044" r:id="rId12"/>
    <p:sldId id="4046" r:id="rId13"/>
  </p:sldIdLst>
  <p:sldSz cx="18288000" cy="10288588"/>
  <p:notesSz cx="6797675" cy="9926638"/>
  <p:embeddedFontLst>
    <p:embeddedFont>
      <p:font typeface="Bebas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Montserrat" panose="00000500000000000000" pitchFamily="2" charset="0"/>
      <p:regular r:id="rId21"/>
      <p:bold r:id="rId22"/>
      <p:italic r:id="rId23"/>
      <p:boldItalic r:id="rId24"/>
    </p:embeddedFont>
    <p:embeddedFont>
      <p:font typeface="Montserrat SemiBold" panose="00000700000000000000" pitchFamily="2" charset="0"/>
      <p:regular r:id="rId25"/>
      <p:bold r:id="rId26"/>
      <p:italic r:id="rId27"/>
      <p:boldItalic r:id="rId28"/>
    </p:embeddedFont>
    <p:embeddedFont>
      <p:font typeface="Open Sans" panose="020B0606030504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68761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37523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206285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75047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3438086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4125703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4813320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5500937" algn="l" defTabSz="137523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EADLINE SLIDES" id="{EE1CA387-3260-44C0-8B94-AA489C507292}">
          <p14:sldIdLst>
            <p14:sldId id="4038"/>
            <p14:sldId id="4042"/>
            <p14:sldId id="4041"/>
            <p14:sldId id="4040"/>
            <p14:sldId id="4039"/>
            <p14:sldId id="4043"/>
            <p14:sldId id="4045"/>
            <p14:sldId id="4044"/>
            <p14:sldId id="40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per Guhle" initials="JG" lastIdx="1" clrIdx="0">
    <p:extLst>
      <p:ext uri="{19B8F6BF-5375-455C-9EA6-DF929625EA0E}">
        <p15:presenceInfo xmlns:p15="http://schemas.microsoft.com/office/powerpoint/2012/main" userId="S::jeguh@rodekors.dk::c4eeef05-5b40-4cf2-929e-a5e0a64d3c1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333F"/>
    <a:srgbClr val="3F3F3F"/>
    <a:srgbClr val="323232"/>
    <a:srgbClr val="B2B2B2"/>
    <a:srgbClr val="18355E"/>
    <a:srgbClr val="CF1319"/>
    <a:srgbClr val="0272AB"/>
    <a:srgbClr val="011E41"/>
    <a:srgbClr val="242D38"/>
    <a:srgbClr val="8C8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5076" autoAdjust="0"/>
  </p:normalViewPr>
  <p:slideViewPr>
    <p:cSldViewPr snapToGrid="0">
      <p:cViewPr varScale="1">
        <p:scale>
          <a:sx n="77" d="100"/>
          <a:sy n="77" d="100"/>
        </p:scale>
        <p:origin x="306" y="12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4446" y="106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21" Type="http://schemas.openxmlformats.org/officeDocument/2006/relationships/font" Target="fonts/font6.fntdata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ona Whitton" userId="72436cd5-0d9c-46ee-8a1a-5b3e817e6f1a" providerId="ADAL" clId="{E8DB776C-3C44-4008-BF75-BB8EE5E67F96}"/>
    <pc:docChg chg="custSel addSld delSld modSld delSection modSection">
      <pc:chgData name="Shona Whitton" userId="72436cd5-0d9c-46ee-8a1a-5b3e817e6f1a" providerId="ADAL" clId="{E8DB776C-3C44-4008-BF75-BB8EE5E67F96}" dt="2023-09-25T11:36:05.268" v="68" actId="14100"/>
      <pc:docMkLst>
        <pc:docMk/>
      </pc:docMkLst>
      <pc:sldChg chg="del">
        <pc:chgData name="Shona Whitton" userId="72436cd5-0d9c-46ee-8a1a-5b3e817e6f1a" providerId="ADAL" clId="{E8DB776C-3C44-4008-BF75-BB8EE5E67F96}" dt="2023-09-25T11:30:01.768" v="0" actId="47"/>
        <pc:sldMkLst>
          <pc:docMk/>
          <pc:sldMk cId="2892038405" sldId="4024"/>
        </pc:sldMkLst>
      </pc:sldChg>
      <pc:sldChg chg="del">
        <pc:chgData name="Shona Whitton" userId="72436cd5-0d9c-46ee-8a1a-5b3e817e6f1a" providerId="ADAL" clId="{E8DB776C-3C44-4008-BF75-BB8EE5E67F96}" dt="2023-09-25T11:30:02.143" v="1" actId="47"/>
        <pc:sldMkLst>
          <pc:docMk/>
          <pc:sldMk cId="3601315947" sldId="4027"/>
        </pc:sldMkLst>
      </pc:sldChg>
      <pc:sldChg chg="del">
        <pc:chgData name="Shona Whitton" userId="72436cd5-0d9c-46ee-8a1a-5b3e817e6f1a" providerId="ADAL" clId="{E8DB776C-3C44-4008-BF75-BB8EE5E67F96}" dt="2023-09-25T11:30:02.415" v="2" actId="47"/>
        <pc:sldMkLst>
          <pc:docMk/>
          <pc:sldMk cId="2127996374" sldId="4028"/>
        </pc:sldMkLst>
      </pc:sldChg>
      <pc:sldChg chg="del">
        <pc:chgData name="Shona Whitton" userId="72436cd5-0d9c-46ee-8a1a-5b3e817e6f1a" providerId="ADAL" clId="{E8DB776C-3C44-4008-BF75-BB8EE5E67F96}" dt="2023-09-25T11:30:02.696" v="3" actId="47"/>
        <pc:sldMkLst>
          <pc:docMk/>
          <pc:sldMk cId="3099710328" sldId="4030"/>
        </pc:sldMkLst>
      </pc:sldChg>
      <pc:sldChg chg="del">
        <pc:chgData name="Shona Whitton" userId="72436cd5-0d9c-46ee-8a1a-5b3e817e6f1a" providerId="ADAL" clId="{E8DB776C-3C44-4008-BF75-BB8EE5E67F96}" dt="2023-09-25T11:30:02.935" v="4" actId="47"/>
        <pc:sldMkLst>
          <pc:docMk/>
          <pc:sldMk cId="3538626526" sldId="4031"/>
        </pc:sldMkLst>
      </pc:sldChg>
      <pc:sldChg chg="del">
        <pc:chgData name="Shona Whitton" userId="72436cd5-0d9c-46ee-8a1a-5b3e817e6f1a" providerId="ADAL" clId="{E8DB776C-3C44-4008-BF75-BB8EE5E67F96}" dt="2023-09-25T11:30:03.369" v="6" actId="47"/>
        <pc:sldMkLst>
          <pc:docMk/>
          <pc:sldMk cId="1469648133" sldId="4032"/>
        </pc:sldMkLst>
      </pc:sldChg>
      <pc:sldChg chg="del">
        <pc:chgData name="Shona Whitton" userId="72436cd5-0d9c-46ee-8a1a-5b3e817e6f1a" providerId="ADAL" clId="{E8DB776C-3C44-4008-BF75-BB8EE5E67F96}" dt="2023-09-25T11:30:03.151" v="5" actId="47"/>
        <pc:sldMkLst>
          <pc:docMk/>
          <pc:sldMk cId="3094721456" sldId="4033"/>
        </pc:sldMkLst>
      </pc:sldChg>
      <pc:sldChg chg="del">
        <pc:chgData name="Shona Whitton" userId="72436cd5-0d9c-46ee-8a1a-5b3e817e6f1a" providerId="ADAL" clId="{E8DB776C-3C44-4008-BF75-BB8EE5E67F96}" dt="2023-09-25T11:30:07.469" v="7" actId="47"/>
        <pc:sldMkLst>
          <pc:docMk/>
          <pc:sldMk cId="4261363261" sldId="4034"/>
        </pc:sldMkLst>
      </pc:sldChg>
      <pc:sldChg chg="del">
        <pc:chgData name="Shona Whitton" userId="72436cd5-0d9c-46ee-8a1a-5b3e817e6f1a" providerId="ADAL" clId="{E8DB776C-3C44-4008-BF75-BB8EE5E67F96}" dt="2023-09-25T11:30:07.469" v="7" actId="47"/>
        <pc:sldMkLst>
          <pc:docMk/>
          <pc:sldMk cId="2576471911" sldId="4035"/>
        </pc:sldMkLst>
      </pc:sldChg>
      <pc:sldChg chg="del">
        <pc:chgData name="Shona Whitton" userId="72436cd5-0d9c-46ee-8a1a-5b3e817e6f1a" providerId="ADAL" clId="{E8DB776C-3C44-4008-BF75-BB8EE5E67F96}" dt="2023-09-25T11:30:07.469" v="7" actId="47"/>
        <pc:sldMkLst>
          <pc:docMk/>
          <pc:sldMk cId="2048049007" sldId="4036"/>
        </pc:sldMkLst>
      </pc:sldChg>
      <pc:sldChg chg="del">
        <pc:chgData name="Shona Whitton" userId="72436cd5-0d9c-46ee-8a1a-5b3e817e6f1a" providerId="ADAL" clId="{E8DB776C-3C44-4008-BF75-BB8EE5E67F96}" dt="2023-09-25T11:30:07.469" v="7" actId="47"/>
        <pc:sldMkLst>
          <pc:docMk/>
          <pc:sldMk cId="154817642" sldId="4037"/>
        </pc:sldMkLst>
      </pc:sldChg>
      <pc:sldChg chg="addSp delSp modSp mod">
        <pc:chgData name="Shona Whitton" userId="72436cd5-0d9c-46ee-8a1a-5b3e817e6f1a" providerId="ADAL" clId="{E8DB776C-3C44-4008-BF75-BB8EE5E67F96}" dt="2023-09-25T11:34:57.722" v="42" actId="1076"/>
        <pc:sldMkLst>
          <pc:docMk/>
          <pc:sldMk cId="3014686589" sldId="4038"/>
        </pc:sldMkLst>
        <pc:spChg chg="del">
          <ac:chgData name="Shona Whitton" userId="72436cd5-0d9c-46ee-8a1a-5b3e817e6f1a" providerId="ADAL" clId="{E8DB776C-3C44-4008-BF75-BB8EE5E67F96}" dt="2023-09-25T11:30:27.835" v="11" actId="478"/>
          <ac:spMkLst>
            <pc:docMk/>
            <pc:sldMk cId="3014686589" sldId="4038"/>
            <ac:spMk id="2" creationId="{88A0C508-4EEE-175E-A5E8-B0EEBFD120CF}"/>
          </ac:spMkLst>
        </pc:spChg>
        <pc:spChg chg="del">
          <ac:chgData name="Shona Whitton" userId="72436cd5-0d9c-46ee-8a1a-5b3e817e6f1a" providerId="ADAL" clId="{E8DB776C-3C44-4008-BF75-BB8EE5E67F96}" dt="2023-09-25T11:30:26.762" v="10" actId="478"/>
          <ac:spMkLst>
            <pc:docMk/>
            <pc:sldMk cId="3014686589" sldId="4038"/>
            <ac:spMk id="3" creationId="{07BECBD4-563A-1FF7-FCAF-37EF7E5B094F}"/>
          </ac:spMkLst>
        </pc:spChg>
        <pc:spChg chg="add mod">
          <ac:chgData name="Shona Whitton" userId="72436cd5-0d9c-46ee-8a1a-5b3e817e6f1a" providerId="ADAL" clId="{E8DB776C-3C44-4008-BF75-BB8EE5E67F96}" dt="2023-09-25T11:30:56.449" v="19" actId="1037"/>
          <ac:spMkLst>
            <pc:docMk/>
            <pc:sldMk cId="3014686589" sldId="4038"/>
            <ac:spMk id="4" creationId="{AED151E7-9BB6-B58D-FBF1-0950F67D8503}"/>
          </ac:spMkLst>
        </pc:spChg>
        <pc:picChg chg="add mod">
          <ac:chgData name="Shona Whitton" userId="72436cd5-0d9c-46ee-8a1a-5b3e817e6f1a" providerId="ADAL" clId="{E8DB776C-3C44-4008-BF75-BB8EE5E67F96}" dt="2023-09-25T11:34:57.722" v="42" actId="1076"/>
          <ac:picMkLst>
            <pc:docMk/>
            <pc:sldMk cId="3014686589" sldId="4038"/>
            <ac:picMk id="6" creationId="{54A44267-3798-9B24-ED06-8DFE69CE4B53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5:27.803" v="54" actId="1076"/>
        <pc:sldMkLst>
          <pc:docMk/>
          <pc:sldMk cId="291378707" sldId="4039"/>
        </pc:sldMkLst>
        <pc:picChg chg="add mod">
          <ac:chgData name="Shona Whitton" userId="72436cd5-0d9c-46ee-8a1a-5b3e817e6f1a" providerId="ADAL" clId="{E8DB776C-3C44-4008-BF75-BB8EE5E67F96}" dt="2023-09-25T11:35:27.803" v="54" actId="1076"/>
          <ac:picMkLst>
            <pc:docMk/>
            <pc:sldMk cId="291378707" sldId="4039"/>
            <ac:picMk id="3" creationId="{A365CC8E-A3F5-565F-9F3F-8D23A6A2C819}"/>
          </ac:picMkLst>
        </pc:picChg>
      </pc:sldChg>
      <pc:sldChg chg="delSp new del mod">
        <pc:chgData name="Shona Whitton" userId="72436cd5-0d9c-46ee-8a1a-5b3e817e6f1a" providerId="ADAL" clId="{E8DB776C-3C44-4008-BF75-BB8EE5E67F96}" dt="2023-09-25T11:30:58.470" v="20" actId="47"/>
        <pc:sldMkLst>
          <pc:docMk/>
          <pc:sldMk cId="1876797644" sldId="4039"/>
        </pc:sldMkLst>
        <pc:spChg chg="del">
          <ac:chgData name="Shona Whitton" userId="72436cd5-0d9c-46ee-8a1a-5b3e817e6f1a" providerId="ADAL" clId="{E8DB776C-3C44-4008-BF75-BB8EE5E67F96}" dt="2023-09-25T11:30:37.901" v="14" actId="478"/>
          <ac:spMkLst>
            <pc:docMk/>
            <pc:sldMk cId="1876797644" sldId="4039"/>
            <ac:spMk id="2" creationId="{22C62AE4-03C2-201E-3F34-59AA420BCB1C}"/>
          </ac:spMkLst>
        </pc:spChg>
        <pc:spChg chg="del">
          <ac:chgData name="Shona Whitton" userId="72436cd5-0d9c-46ee-8a1a-5b3e817e6f1a" providerId="ADAL" clId="{E8DB776C-3C44-4008-BF75-BB8EE5E67F96}" dt="2023-09-25T11:30:36.116" v="13" actId="478"/>
          <ac:spMkLst>
            <pc:docMk/>
            <pc:sldMk cId="1876797644" sldId="4039"/>
            <ac:spMk id="3" creationId="{71B88803-A63E-01E6-48A5-9C0694B1B0C5}"/>
          </ac:spMkLst>
        </pc:spChg>
      </pc:sldChg>
      <pc:sldChg chg="addSp modSp add mod">
        <pc:chgData name="Shona Whitton" userId="72436cd5-0d9c-46ee-8a1a-5b3e817e6f1a" providerId="ADAL" clId="{E8DB776C-3C44-4008-BF75-BB8EE5E67F96}" dt="2023-09-25T11:35:16.738" v="50" actId="1076"/>
        <pc:sldMkLst>
          <pc:docMk/>
          <pc:sldMk cId="3576040191" sldId="4040"/>
        </pc:sldMkLst>
        <pc:picChg chg="add mod">
          <ac:chgData name="Shona Whitton" userId="72436cd5-0d9c-46ee-8a1a-5b3e817e6f1a" providerId="ADAL" clId="{E8DB776C-3C44-4008-BF75-BB8EE5E67F96}" dt="2023-09-25T11:35:16.738" v="50" actId="1076"/>
          <ac:picMkLst>
            <pc:docMk/>
            <pc:sldMk cId="3576040191" sldId="4040"/>
            <ac:picMk id="3" creationId="{9BC06992-1366-D03B-AEAF-6293E14A22B4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5:09.643" v="47" actId="14100"/>
        <pc:sldMkLst>
          <pc:docMk/>
          <pc:sldMk cId="239639417" sldId="4041"/>
        </pc:sldMkLst>
        <pc:picChg chg="add mod">
          <ac:chgData name="Shona Whitton" userId="72436cd5-0d9c-46ee-8a1a-5b3e817e6f1a" providerId="ADAL" clId="{E8DB776C-3C44-4008-BF75-BB8EE5E67F96}" dt="2023-09-25T11:35:09.643" v="47" actId="14100"/>
          <ac:picMkLst>
            <pc:docMk/>
            <pc:sldMk cId="239639417" sldId="4041"/>
            <ac:picMk id="3" creationId="{03EBCA11-6387-F48F-FACA-0675925733E4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5:04.594" v="45" actId="14100"/>
        <pc:sldMkLst>
          <pc:docMk/>
          <pc:sldMk cId="3849897482" sldId="4042"/>
        </pc:sldMkLst>
        <pc:picChg chg="add mod">
          <ac:chgData name="Shona Whitton" userId="72436cd5-0d9c-46ee-8a1a-5b3e817e6f1a" providerId="ADAL" clId="{E8DB776C-3C44-4008-BF75-BB8EE5E67F96}" dt="2023-09-25T11:35:04.594" v="45" actId="14100"/>
          <ac:picMkLst>
            <pc:docMk/>
            <pc:sldMk cId="3849897482" sldId="4042"/>
            <ac:picMk id="3" creationId="{22605354-70A6-EB61-8D02-38E55BFB7504}"/>
          </ac:picMkLst>
        </pc:picChg>
      </pc:sldChg>
      <pc:sldChg chg="addSp delSp modSp add mod">
        <pc:chgData name="Shona Whitton" userId="72436cd5-0d9c-46ee-8a1a-5b3e817e6f1a" providerId="ADAL" clId="{E8DB776C-3C44-4008-BF75-BB8EE5E67F96}" dt="2023-09-25T11:35:35.019" v="57" actId="1076"/>
        <pc:sldMkLst>
          <pc:docMk/>
          <pc:sldMk cId="4163995218" sldId="4043"/>
        </pc:sldMkLst>
        <pc:picChg chg="del">
          <ac:chgData name="Shona Whitton" userId="72436cd5-0d9c-46ee-8a1a-5b3e817e6f1a" providerId="ADAL" clId="{E8DB776C-3C44-4008-BF75-BB8EE5E67F96}" dt="2023-09-25T11:33:41.613" v="31" actId="478"/>
          <ac:picMkLst>
            <pc:docMk/>
            <pc:sldMk cId="4163995218" sldId="4043"/>
            <ac:picMk id="3" creationId="{A365CC8E-A3F5-565F-9F3F-8D23A6A2C819}"/>
          </ac:picMkLst>
        </pc:picChg>
        <pc:picChg chg="add mod">
          <ac:chgData name="Shona Whitton" userId="72436cd5-0d9c-46ee-8a1a-5b3e817e6f1a" providerId="ADAL" clId="{E8DB776C-3C44-4008-BF75-BB8EE5E67F96}" dt="2023-09-25T11:35:35.019" v="57" actId="1076"/>
          <ac:picMkLst>
            <pc:docMk/>
            <pc:sldMk cId="4163995218" sldId="4043"/>
            <ac:picMk id="5" creationId="{A0A775AD-909E-297D-B984-3F91458EA226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6:05.268" v="68" actId="14100"/>
        <pc:sldMkLst>
          <pc:docMk/>
          <pc:sldMk cId="1781441799" sldId="4044"/>
        </pc:sldMkLst>
        <pc:picChg chg="add mod">
          <ac:chgData name="Shona Whitton" userId="72436cd5-0d9c-46ee-8a1a-5b3e817e6f1a" providerId="ADAL" clId="{E8DB776C-3C44-4008-BF75-BB8EE5E67F96}" dt="2023-09-25T11:36:05.268" v="68" actId="14100"/>
          <ac:picMkLst>
            <pc:docMk/>
            <pc:sldMk cId="1781441799" sldId="4044"/>
            <ac:picMk id="3" creationId="{10C9D47F-02C1-AED0-EA54-23A1246C2CEB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5:40.714" v="60" actId="1076"/>
        <pc:sldMkLst>
          <pc:docMk/>
          <pc:sldMk cId="1009609996" sldId="4045"/>
        </pc:sldMkLst>
        <pc:picChg chg="add mod">
          <ac:chgData name="Shona Whitton" userId="72436cd5-0d9c-46ee-8a1a-5b3e817e6f1a" providerId="ADAL" clId="{E8DB776C-3C44-4008-BF75-BB8EE5E67F96}" dt="2023-09-25T11:35:40.714" v="60" actId="1076"/>
          <ac:picMkLst>
            <pc:docMk/>
            <pc:sldMk cId="1009609996" sldId="4045"/>
            <ac:picMk id="3" creationId="{7D8BEAF9-1901-1954-F925-1A23D7BC3DE2}"/>
          </ac:picMkLst>
        </pc:picChg>
      </pc:sldChg>
      <pc:sldChg chg="addSp modSp add mod">
        <pc:chgData name="Shona Whitton" userId="72436cd5-0d9c-46ee-8a1a-5b3e817e6f1a" providerId="ADAL" clId="{E8DB776C-3C44-4008-BF75-BB8EE5E67F96}" dt="2023-09-25T11:35:56.123" v="67" actId="14100"/>
        <pc:sldMkLst>
          <pc:docMk/>
          <pc:sldMk cId="3279774502" sldId="4046"/>
        </pc:sldMkLst>
        <pc:picChg chg="add mod">
          <ac:chgData name="Shona Whitton" userId="72436cd5-0d9c-46ee-8a1a-5b3e817e6f1a" providerId="ADAL" clId="{E8DB776C-3C44-4008-BF75-BB8EE5E67F96}" dt="2023-09-25T11:35:56.123" v="67" actId="14100"/>
          <ac:picMkLst>
            <pc:docMk/>
            <pc:sldMk cId="3279774502" sldId="4046"/>
            <ac:picMk id="3" creationId="{C690A4B7-9338-C88B-7F6D-36C6B568EEB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B5CC4F-7E1D-4871-99C7-594D4454431B}" type="datetimeFigureOut">
              <a:rPr lang="ru-RU"/>
              <a:pPr>
                <a:defRPr/>
              </a:pPr>
              <a:t>25.09.2023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39A10D-FF89-4304-8834-E5758B5B28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949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836DE1-6B7A-47AD-B7B7-17DCB15A01C6}" type="datetimeFigureOut">
              <a:rPr lang="en-US"/>
              <a:pPr>
                <a:defRPr/>
              </a:pPr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174689-BECC-4390-B3B9-306A17FD432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8698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1pPr>
    <a:lvl2pPr marL="687617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2pPr>
    <a:lvl3pPr marL="1375235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3pPr>
    <a:lvl4pPr marL="2062852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4pPr>
    <a:lvl5pPr marL="2750470" algn="l" rtl="0" eaLnBrk="0" fontAlgn="base" hangingPunct="0">
      <a:spcBef>
        <a:spcPct val="30000"/>
      </a:spcBef>
      <a:spcAft>
        <a:spcPct val="0"/>
      </a:spcAft>
      <a:defRPr sz="1805" kern="1200">
        <a:solidFill>
          <a:schemeClr val="tx1"/>
        </a:solidFill>
        <a:latin typeface="+mn-lt"/>
        <a:ea typeface="+mn-ea"/>
        <a:cs typeface="+mn-cs"/>
      </a:defRPr>
    </a:lvl5pPr>
    <a:lvl6pPr marL="3438086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6pPr>
    <a:lvl7pPr marL="4125703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7pPr>
    <a:lvl8pPr marL="4813320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8pPr>
    <a:lvl9pPr marL="5500937" algn="l" defTabSz="1375235" rtl="0" eaLnBrk="1" latinLnBrk="0" hangingPunct="1">
      <a:defRPr sz="18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8819D9C-5B92-B349-B146-6766C99775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1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ACB4160-D61C-934A-B880-A163E146FD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37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C9C62737-168A-1245-BED9-1BBACEEAA76C}"/>
              </a:ext>
            </a:extLst>
          </p:cNvPr>
          <p:cNvSpPr txBox="1"/>
          <p:nvPr userDrawn="1"/>
        </p:nvSpPr>
        <p:spPr>
          <a:xfrm>
            <a:off x="8527312" y="3593805"/>
            <a:ext cx="184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C338A029-772F-3C4A-B92A-90A160307A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21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2F001F5-B0A3-2746-A0C0-5F5B163A138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C643725-9D05-44AA-9067-E4AA258CB2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A3A919C2-EDC9-2648-8B1E-20EDC3E203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65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 descr="Drawing: Two women sitting on the ground">
            <a:extLst>
              <a:ext uri="{FF2B5EF4-FFF2-40B4-BE49-F238E27FC236}">
                <a16:creationId xmlns:a16="http://schemas.microsoft.com/office/drawing/2014/main" id="{B7CC3CA5-D6DC-4055-9F3B-3D76AAA0A7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919" y="-183094"/>
            <a:ext cx="9776296" cy="7314116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BB6AC315-B43F-3C49-9441-4C13BA7F0EB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85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8"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4">
            <a:extLst>
              <a:ext uri="{FF2B5EF4-FFF2-40B4-BE49-F238E27FC236}">
                <a16:creationId xmlns:a16="http://schemas.microsoft.com/office/drawing/2014/main" id="{9447A1D1-1B5C-E848-96B6-7F6C6F8B0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3D72ED-CD5D-C748-B94B-F037960A2C78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Drawing: Two men sitting on field chairs, one drinking from a cup">
            <a:extLst>
              <a:ext uri="{FF2B5EF4-FFF2-40B4-BE49-F238E27FC236}">
                <a16:creationId xmlns:a16="http://schemas.microsoft.com/office/drawing/2014/main" id="{E0F6F195-35A7-4948-A886-8173DC3B12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5"/>
          <a:stretch/>
        </p:blipFill>
        <p:spPr>
          <a:xfrm>
            <a:off x="2745215" y="656560"/>
            <a:ext cx="8459486" cy="6148278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8981EC09-0A47-C14B-82DF-E1C830A343D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49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9"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E42E42-3F74-A040-9795-FDEDABB6AC51}" type="datetime3">
              <a:rPr lang="en-US" sz="2400" b="1" i="0" smtClean="0">
                <a:solidFill>
                  <a:srgbClr val="011E41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 September 2023</a:t>
            </a:fld>
            <a:endParaRPr lang="en-US" sz="2400" b="1" i="0" dirty="0">
              <a:solidFill>
                <a:srgbClr val="011E41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Drawing: Two women sitting on field chairs, drinking from each their cup">
            <a:extLst>
              <a:ext uri="{FF2B5EF4-FFF2-40B4-BE49-F238E27FC236}">
                <a16:creationId xmlns:a16="http://schemas.microsoft.com/office/drawing/2014/main" id="{BA7C47CC-5F7A-454E-9B85-DE9722DBE3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477" y="-220630"/>
            <a:ext cx="10846108" cy="8516203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86303D02-DEB0-4C4B-ADBB-489933FE03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413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ACB4160-D61C-934A-B880-A163E146FD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60B393-7BB2-43E3-ABC3-C92F6DFF5EE8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2AD2B5-1758-48B3-AB22-552C57623F1A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245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C9C62737-168A-1245-BED9-1BBACEEAA76C}"/>
              </a:ext>
            </a:extLst>
          </p:cNvPr>
          <p:cNvSpPr txBox="1"/>
          <p:nvPr userDrawn="1"/>
        </p:nvSpPr>
        <p:spPr>
          <a:xfrm>
            <a:off x="8527312" y="3593805"/>
            <a:ext cx="184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C338A029-772F-3C4A-B92A-90A160307A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66F1A-35AA-45FB-BFD2-631B9462752D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C2492C8-66B9-4969-9F92-DA8F923D858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569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C9C62737-168A-1245-BED9-1BBACEEAA76C}"/>
              </a:ext>
            </a:extLst>
          </p:cNvPr>
          <p:cNvSpPr txBox="1"/>
          <p:nvPr userDrawn="1"/>
        </p:nvSpPr>
        <p:spPr>
          <a:xfrm>
            <a:off x="8527312" y="3593805"/>
            <a:ext cx="184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C338A029-772F-3C4A-B92A-90A160307A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3534" y="429970"/>
            <a:ext cx="2052735" cy="1154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66F1A-35AA-45FB-BFD2-631B9462752D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C2492C8-66B9-4969-9F92-DA8F923D8589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308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B0458-ECFE-A742-92A4-94902D2DF37D}"/>
              </a:ext>
            </a:extLst>
          </p:cNvPr>
          <p:cNvSpPr/>
          <p:nvPr userDrawn="1"/>
        </p:nvSpPr>
        <p:spPr>
          <a:xfrm>
            <a:off x="999460" y="0"/>
            <a:ext cx="16289080" cy="10288588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1C09612-FBA7-394B-AC92-804FE7786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9888" y="1148728"/>
            <a:ext cx="11568224" cy="1297052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4400" b="1" i="0" spc="0">
                <a:solidFill>
                  <a:srgbClr val="323232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TITLE GOES HERE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EFEB65C-0866-6F48-ABC4-A0783B515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88" y="3044825"/>
            <a:ext cx="11568224" cy="54186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0F0B13-9956-AB4C-A9AA-FA8A41FC4272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7C08B1-36D2-FA49-80EA-5FAE99F5EE72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07C45408-8F70-4A39-99B6-BDA6DFD561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3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FCE212B-C7CB-48E3-9320-D044B3EADD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66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B0458-ECFE-A742-92A4-94902D2DF37D}"/>
              </a:ext>
            </a:extLst>
          </p:cNvPr>
          <p:cNvSpPr/>
          <p:nvPr userDrawn="1"/>
        </p:nvSpPr>
        <p:spPr>
          <a:xfrm>
            <a:off x="999460" y="0"/>
            <a:ext cx="16289080" cy="10288588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1C09612-FBA7-394B-AC92-804FE7786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9888" y="1148728"/>
            <a:ext cx="11568224" cy="1297052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4400" b="1" i="0" spc="0">
                <a:solidFill>
                  <a:srgbClr val="323232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TITLE GOES HERE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EFEB65C-0866-6F48-ABC4-A0783B5158D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59888" y="7634176"/>
            <a:ext cx="11568223" cy="15056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styles…</a:t>
            </a:r>
            <a:endParaRPr lang="da-DK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408D2B7-1E1C-F94B-952C-B91395AC7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9888" y="2977022"/>
            <a:ext cx="11568223" cy="41259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64D30D-EB36-424E-BCD7-C43B2CA0F2FC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F77AF92-BB9C-FF47-9532-863BACFABA0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4C6E9D13-D91C-4906-8A27-7AF65071AA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32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B0458-ECFE-A742-92A4-94902D2DF37D}"/>
              </a:ext>
            </a:extLst>
          </p:cNvPr>
          <p:cNvSpPr/>
          <p:nvPr userDrawn="1"/>
        </p:nvSpPr>
        <p:spPr>
          <a:xfrm>
            <a:off x="999460" y="0"/>
            <a:ext cx="16289080" cy="10288588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1C09612-FBA7-394B-AC92-804FE7786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9888" y="1148728"/>
            <a:ext cx="11568224" cy="1297052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4400" b="1" i="0" spc="0">
                <a:solidFill>
                  <a:srgbClr val="323232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TITLE GOES HERE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EFEB65C-0866-6F48-ABC4-A0783B5158D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65805" y="3934224"/>
            <a:ext cx="7570380" cy="4125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4000" b="0" i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styles…</a:t>
            </a:r>
            <a:endParaRPr lang="da-DK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408D2B7-1E1C-F94B-952C-B91395AC7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51815" y="3934224"/>
            <a:ext cx="5167424" cy="41259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00F0AC-988A-484F-8ACC-4F09C8456113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86BA7F-0BFE-9946-A0AB-C0FE8CA1C50D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A3F145FA-9553-48FD-9CAD-F9B3788E98F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35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B0458-ECFE-A742-92A4-94902D2DF37D}"/>
              </a:ext>
            </a:extLst>
          </p:cNvPr>
          <p:cNvSpPr/>
          <p:nvPr userDrawn="1"/>
        </p:nvSpPr>
        <p:spPr>
          <a:xfrm>
            <a:off x="999460" y="0"/>
            <a:ext cx="8718698" cy="10288588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1C09612-FBA7-394B-AC92-804FE7786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0697" y="1148728"/>
            <a:ext cx="6996224" cy="1297052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4400" b="1" i="0" spc="0">
                <a:solidFill>
                  <a:srgbClr val="323232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TITLE GOES HERE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EFEB65C-0866-6F48-ABC4-A0783B5158D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860697" y="3391957"/>
            <a:ext cx="6996224" cy="543306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40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styles…</a:t>
            </a:r>
            <a:endParaRPr lang="da-DK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408D2B7-1E1C-F94B-952C-B91395AC7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18158" y="1148728"/>
            <a:ext cx="7244639" cy="854062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5F9850-629A-FE43-BB29-15B6938653E4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1E864E-9C52-9542-8951-4017DEFCC4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962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7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B96152B-5F5E-764B-9749-4695A6B9BCDE}"/>
              </a:ext>
            </a:extLst>
          </p:cNvPr>
          <p:cNvSpPr/>
          <p:nvPr userDrawn="1"/>
        </p:nvSpPr>
        <p:spPr>
          <a:xfrm>
            <a:off x="999460" y="0"/>
            <a:ext cx="16289080" cy="10288588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36298C8A-8CC2-C649-ABAE-4D9D26CFCB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9460" y="-1"/>
            <a:ext cx="16289080" cy="102885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60CFE159-5D51-4A02-B860-074E0E3F3D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6481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428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 IFRC Reference Centre for Psychosocial Support">
            <a:extLst>
              <a:ext uri="{FF2B5EF4-FFF2-40B4-BE49-F238E27FC236}">
                <a16:creationId xmlns:a16="http://schemas.microsoft.com/office/drawing/2014/main" id="{622ECD20-7607-4529-9385-4D545A3291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5404" y="-205791"/>
            <a:ext cx="1978793" cy="1978793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2E83B05-B9A0-412E-B16A-917181CDC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65283" y="5083997"/>
            <a:ext cx="14157434" cy="28460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>
              <a:buNone/>
              <a:defRPr sz="24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0A64D87-1843-401C-9297-F9066B4214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65283" y="2145864"/>
            <a:ext cx="14157434" cy="28460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rtl="0">
              <a:defRPr sz="4000" b="1">
                <a:solidFill>
                  <a:srgbClr val="323232"/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24102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 IFRC Reference Centre for Psychosocial Support">
            <a:extLst>
              <a:ext uri="{FF2B5EF4-FFF2-40B4-BE49-F238E27FC236}">
                <a16:creationId xmlns:a16="http://schemas.microsoft.com/office/drawing/2014/main" id="{622ECD20-7607-4529-9385-4D545A3291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5404" y="-205791"/>
            <a:ext cx="1978793" cy="197879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8E28F90-F285-4E32-8548-81ABFC183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175" y="1584325"/>
            <a:ext cx="1548765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535FF6-F307-4D72-99AE-1461DE12A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0175" y="4494375"/>
            <a:ext cx="7555510" cy="48732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30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6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2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9ECA7B8-8684-4126-820C-8674EEEF69F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400175" y="3168811"/>
            <a:ext cx="7555510" cy="13255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3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58226B9-5F89-480E-862A-DBF7FB5B485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9332317" y="4494375"/>
            <a:ext cx="7555510" cy="48732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30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6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2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E7503F8-52BC-40B0-9A16-E10E52107FA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332317" y="3168811"/>
            <a:ext cx="7555510" cy="13255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3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4419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8E3F970-7760-4747-8187-5C36F5888284}"/>
              </a:ext>
            </a:extLst>
          </p:cNvPr>
          <p:cNvSpPr txBox="1"/>
          <p:nvPr userDrawn="1"/>
        </p:nvSpPr>
        <p:spPr>
          <a:xfrm>
            <a:off x="17011565" y="93507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100538-E1F7-FA42-9F38-666D84DDAB2C}"/>
              </a:ext>
            </a:extLst>
          </p:cNvPr>
          <p:cNvCxnSpPr>
            <a:cxnSpLocks/>
          </p:cNvCxnSpPr>
          <p:nvPr userDrawn="1"/>
        </p:nvCxnSpPr>
        <p:spPr>
          <a:xfrm flipV="1">
            <a:off x="17720733" y="9504684"/>
            <a:ext cx="719667" cy="1538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369A40F-7C1F-48B7-BBBE-8D2F63B565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41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01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45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DC01A4B7-D3B7-49BC-8CDB-DF47C3984B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0AE283-9935-4EF1-AF91-3139D71C9DB0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BB1EBE3C-5779-DA40-A46F-1FB7117F6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9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05C9C73-1FF6-9E4A-8A94-3DA2925035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15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78EAFE-1E15-49B6-B737-7DE602ADA2B3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solidFill>
                  <a:schemeClr val="bg2"/>
                </a:solidFill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solidFill>
                <a:schemeClr val="bg2"/>
              </a:solidFill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241800-46CF-4959-B00D-4AFC5017CB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86DAAE6-830D-A945-A9D4-BE4FC00621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27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solidFill>
                  <a:schemeClr val="bg2"/>
                </a:solidFill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solidFill>
                <a:schemeClr val="bg2"/>
              </a:solidFill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9C085E0-5A24-0540-9566-1F8EAF22C5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7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solidFill>
                  <a:schemeClr val="bg2"/>
                </a:solidFill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solidFill>
                <a:schemeClr val="bg2"/>
              </a:solidFill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116FF47-4264-A949-9909-160597FBF8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044" y="52850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4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05C9C73-1FF6-9E4A-8A94-3DA2925035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04E452-B50C-4C4D-BE94-856E0D345016}"/>
              </a:ext>
            </a:extLst>
          </p:cNvPr>
          <p:cNvSpPr txBox="1"/>
          <p:nvPr userDrawn="1"/>
        </p:nvSpPr>
        <p:spPr>
          <a:xfrm>
            <a:off x="16859165" y="9198396"/>
            <a:ext cx="66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600" b="0" smtClean="0">
                <a:solidFill>
                  <a:schemeClr val="bg2"/>
                </a:solidFill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600" b="0" dirty="0">
              <a:solidFill>
                <a:schemeClr val="bg2"/>
              </a:solidFill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BA8E4B-E607-4B26-A184-E5566B107F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7568333" y="9352284"/>
            <a:ext cx="719667" cy="15389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8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4">
            <a:extLst>
              <a:ext uri="{FF2B5EF4-FFF2-40B4-BE49-F238E27FC236}">
                <a16:creationId xmlns:a16="http://schemas.microsoft.com/office/drawing/2014/main" id="{0F5EFF66-D2D9-684B-8ED9-238F84164B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4958" y="5805497"/>
            <a:ext cx="10167255" cy="2490076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66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EDIT: </a:t>
            </a:r>
            <a:br>
              <a:rPr lang="en-US" dirty="0"/>
            </a:br>
            <a:r>
              <a:rPr lang="en-US" dirty="0"/>
              <a:t>THE HEADLINE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3881EF-09C3-3C4E-B7E9-9F9B004EE7D2}"/>
              </a:ext>
            </a:extLst>
          </p:cNvPr>
          <p:cNvSpPr txBox="1"/>
          <p:nvPr userDrawn="1"/>
        </p:nvSpPr>
        <p:spPr>
          <a:xfrm>
            <a:off x="11942955" y="9036862"/>
            <a:ext cx="51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EE42E42-3F74-A040-9795-FDEDABB6AC51}" type="datetime3">
              <a:rPr lang="en-US" sz="2400" b="1" i="0" smtClean="0">
                <a:solidFill>
                  <a:schemeClr val="bg2"/>
                </a:solidFill>
                <a:latin typeface="Montserrat SemiBold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25 September 2023</a:t>
            </a:fld>
            <a:endParaRPr lang="en-US" sz="2400" b="1" i="0" dirty="0">
              <a:solidFill>
                <a:schemeClr val="bg2"/>
              </a:solidFill>
              <a:latin typeface="Montserrat SemiBold" pitchFamily="2" charset="77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687A7C-FEA5-2542-ABBD-B6B94C4D89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429970"/>
            <a:ext cx="2052735" cy="11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63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16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4" r:id="rId1"/>
    <p:sldLayoutId id="2147484637" r:id="rId2"/>
    <p:sldLayoutId id="2147484611" r:id="rId3"/>
    <p:sldLayoutId id="2147484598" r:id="rId4"/>
    <p:sldLayoutId id="2147484605" r:id="rId5"/>
    <p:sldLayoutId id="2147484603" r:id="rId6"/>
    <p:sldLayoutId id="2147484609" r:id="rId7"/>
    <p:sldLayoutId id="2147484634" r:id="rId8"/>
    <p:sldLayoutId id="2147484631" r:id="rId9"/>
    <p:sldLayoutId id="2147484632" r:id="rId10"/>
    <p:sldLayoutId id="2147484467" r:id="rId11"/>
    <p:sldLayoutId id="2147484600" r:id="rId12"/>
    <p:sldLayoutId id="2147484610" r:id="rId13"/>
    <p:sldLayoutId id="2147484606" r:id="rId14"/>
    <p:sldLayoutId id="2147484607" r:id="rId15"/>
    <p:sldLayoutId id="2147484636" r:id="rId16"/>
    <p:sldLayoutId id="2147484633" r:id="rId17"/>
    <p:sldLayoutId id="2147484635" r:id="rId18"/>
    <p:sldLayoutId id="2147484608" r:id="rId19"/>
    <p:sldLayoutId id="2147484627" r:id="rId20"/>
    <p:sldLayoutId id="2147484628" r:id="rId21"/>
    <p:sldLayoutId id="2147484629" r:id="rId22"/>
    <p:sldLayoutId id="2147484630" r:id="rId23"/>
    <p:sldLayoutId id="2147484465" r:id="rId24"/>
    <p:sldLayoutId id="2147484599" r:id="rId25"/>
    <p:sldLayoutId id="2147484621" r:id="rId26"/>
    <p:sldLayoutId id="2147484613" r:id="rId27"/>
    <p:sldLayoutId id="2147484474" r:id="rId28"/>
    <p:sldLayoutId id="2147484472" r:id="rId29"/>
  </p:sldLayoutIdLst>
  <p:hf sldNum="0" hdr="0" ft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A44267-3798-9B24-ED06-8DFE69CE4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8" y="779868"/>
            <a:ext cx="6789107" cy="872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6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605354-70A6-EB61-8D02-38E55BFB7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556" y="941688"/>
            <a:ext cx="6739003" cy="849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9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EBCA11-6387-F48F-FACA-067592573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132" y="988522"/>
            <a:ext cx="7502046" cy="841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C06992-1366-D03B-AEAF-6293E14A2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266" y="961121"/>
            <a:ext cx="7209969" cy="862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40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65CC8E-A3F5-565F-9F3F-8D23A6A2C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823" y="419512"/>
            <a:ext cx="6651320" cy="952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8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A775AD-909E-297D-B984-3F91458EA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996" y="424656"/>
            <a:ext cx="7419714" cy="904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99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8BEAF9-1901-1954-F925-1A23D7BC3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087" y="283347"/>
            <a:ext cx="6687790" cy="933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0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C9D47F-02C1-AED0-EA54-23A1246C2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8926" y="347336"/>
            <a:ext cx="6789107" cy="968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41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D151E7-9BB6-B58D-FBF1-0950F67D8503}"/>
              </a:ext>
            </a:extLst>
          </p:cNvPr>
          <p:cNvSpPr/>
          <p:nvPr/>
        </p:nvSpPr>
        <p:spPr>
          <a:xfrm>
            <a:off x="16847507" y="8204548"/>
            <a:ext cx="1427967" cy="17411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90A4B7-9338-C88B-7F6D-36C6B568E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770" y="-183425"/>
            <a:ext cx="7106009" cy="1047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7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3F3F3F"/>
      </a:lt1>
      <a:dk2>
        <a:srgbClr val="33394B"/>
      </a:dk2>
      <a:lt2>
        <a:srgbClr val="FFFFFF"/>
      </a:lt2>
      <a:accent1>
        <a:srgbClr val="001D41"/>
      </a:accent1>
      <a:accent2>
        <a:srgbClr val="E8E8E8"/>
      </a:accent2>
      <a:accent3>
        <a:srgbClr val="F5333F"/>
      </a:accent3>
      <a:accent4>
        <a:srgbClr val="F5333F"/>
      </a:accent4>
      <a:accent5>
        <a:srgbClr val="001D41"/>
      </a:accent5>
      <a:accent6>
        <a:srgbClr val="FF4E51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32B3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FAF2D43E-5665-4E85-B3BD-8C6FEBBA64AB}" vid="{5089A45E-ED2A-4F29-B006-5629280DCC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zpaGDPR_Sag_Beregnet xmlns="869124fb-5706-453c-8f3e-f05d9669f37f" xsi:nil="true"/>
    <rkYellowNoteDoc xmlns="d04ac8df-6fd2-482f-b819-b97b1136af7f" xsi:nil="true"/>
    <rkDocumentAdvis xmlns="d04ac8df-6fd2-482f-b819-b97b1136af7f" xsi:nil="true"/>
    <p8b010f7df5842dca681a0912c2bcab2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bf6bc60c-60b7-4f48-b412-c18e1ee58d20</TermId>
        </TermInfo>
      </Terms>
    </p8b010f7df5842dca681a0912c2bcab2>
    <wpBusinessModule xmlns="d04ac8df-6fd2-482f-b819-b97b1136af7f">LK Sager</wpBusinessModule>
    <rkConfidential xmlns="d04ac8df-6fd2-482f-b819-b97b1136af7f">false</rkConfidential>
    <TaxCatchAll xmlns="0d32debe-45c8-4d10-9ef2-dd88a95b3a4e">
      <Value>33</Value>
      <Value>49</Value>
      <Value>44</Value>
      <Value>8</Value>
      <Value>7</Value>
      <Value>6</Value>
      <Value>39</Value>
      <Value>50</Value>
      <Value>37</Value>
    </TaxCatchAll>
    <wp_tag xmlns="abbeec68-b05e-4e2e-88e5-2ac3e13fe809">Open</wp_tag>
    <rkCaseID xmlns="d04ac8df-6fd2-482f-b819-b97b1136af7f">LK-2022-001869</rkCaseID>
    <wpDocumentId xmlns="abbeec68-b05e-4e2e-88e5-2ac3e13fe809">2024-131961</wpDocumentId>
    <rkParentCase xmlns="869124fb-5706-453c-8f3e-f05d9669f37f">LK-2022-001403</rkParentCase>
    <e5404abefda04403849637b8b186ca8b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9ae6fcd9-b451-46c0-9019-188a10b11456</TermId>
        </TermInfo>
      </Terms>
    </e5404abefda04403849637b8b186ca8b>
    <rkActDate xmlns="d04ac8df-6fd2-482f-b819-b97b1136af7f" xsi:nil="true"/>
    <b63279294b464e62b16b3a415a66fad7 xmlns="869124fb-5706-453c-8f3e-f05d9669f3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Psykosociale Referencecenter:PSP Technical Advisors</TermName>
          <TermId xmlns="http://schemas.microsoft.com/office/infopath/2007/PartnerControls">1e7eda7f-cfdf-429b-b274-886cef9fb245</TermId>
        </TermInfo>
      </Terms>
    </b63279294b464e62b16b3a415a66fad7>
    <wp_entitynamefield xmlns="869124fb-5706-453c-8f3e-f05d9669f37f">PS Centre - MHPSS in Emergencies</wp_entitynamefield>
    <i9095b1d2b1e432bbb0521ed1dc95853 xmlns="869124fb-5706-453c-8f3e-f05d9669f37f">
      <Terms xmlns="http://schemas.microsoft.com/office/infopath/2007/PartnerControls"/>
    </i9095b1d2b1e432bbb0521ed1dc95853>
    <rkProjectNumber xmlns="d04ac8df-6fd2-482f-b819-b97b1136af7f" xsi:nil="true"/>
    <rkArchivingPeriod xmlns="d04ac8df-6fd2-482f-b819-b97b1136af7f">2019-2024</rkArchivingPeriod>
    <n4fc63a3d0eb4cdda994ee1d4d4f36b6 xmlns="869124fb-5706-453c-8f3e-f05d9669f3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Development</TermName>
          <TermId xmlns="http://schemas.microsoft.com/office/infopath/2007/PartnerControls">ea95ca56-4593-4ddf-bb44-4d625fd703e5</TermId>
        </TermInfo>
        <TermInfo xmlns="http://schemas.microsoft.com/office/infopath/2007/PartnerControls">
          <TermName xmlns="http://schemas.microsoft.com/office/infopath/2007/PartnerControls">#Competence development - staff</TermName>
          <TermId xmlns="http://schemas.microsoft.com/office/infopath/2007/PartnerControls">2c612044-4a9e-456d-b728-9e1102152de6</TermId>
        </TermInfo>
        <TermInfo xmlns="http://schemas.microsoft.com/office/infopath/2007/PartnerControls">
          <TermName xmlns="http://schemas.microsoft.com/office/infopath/2007/PartnerControls">#Capacity Building</TermName>
          <TermId xmlns="http://schemas.microsoft.com/office/infopath/2007/PartnerControls">598d68aa-623d-45ec-bceb-d205edf42155</TermId>
        </TermInfo>
        <TermInfo xmlns="http://schemas.microsoft.com/office/infopath/2007/PartnerControls">
          <TermName xmlns="http://schemas.microsoft.com/office/infopath/2007/PartnerControls">#Mental Health and Psychosocial Support</TermName>
          <TermId xmlns="http://schemas.microsoft.com/office/infopath/2007/PartnerControls">c3d237ec-4728-4433-8c55-55bdd81b6d7c</TermId>
        </TermInfo>
        <TermInfo xmlns="http://schemas.microsoft.com/office/infopath/2007/PartnerControls">
          <TermName xmlns="http://schemas.microsoft.com/office/infopath/2007/PartnerControls">#Disaster Management</TermName>
          <TermId xmlns="http://schemas.microsoft.com/office/infopath/2007/PartnerControls">b1267a9c-f6f2-432a-8830-65e5cbc9fd96</TermId>
        </TermInfo>
      </Terms>
    </n4fc63a3d0eb4cdda994ee1d4d4f36b6>
    <rkDeletionDate xmlns="d04ac8df-6fd2-482f-b819-b97b1136af7f" xsi:nil="true"/>
    <a30301ec14f1485491da311a88d487d0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Open</TermName>
          <TermId xmlns="http://schemas.microsoft.com/office/infopath/2007/PartnerControls">5b634c15-81a0-4474-a1b9-c7fcf95d35c4</TermId>
        </TermInfo>
      </Terms>
    </a30301ec14f1485491da311a88d487d0>
    <rkRelatedDoc xmlns="76ac43d3-1eee-4641-a568-633ce8a07b86" xsi:nil="true"/>
    <wpItemlocation xmlns="14bfd2bb-3d4a-4549-9197-f3410a8da64b" xsi:nil="true"/>
    <lcf76f155ced4ddcb4097134ff3c332f xmlns="869124fb-5706-453c-8f3e-f05d9669f37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RK Document" ma:contentTypeID="0x010100BAF7254234723E48BEAA5279D19E83B800F973C3A2F56C61458193AF76272AD270" ma:contentTypeVersion="28" ma:contentTypeDescription="Create a new document." ma:contentTypeScope="" ma:versionID="7184162223be08165d36a40e07bcaad3">
  <xsd:schema xmlns:xsd="http://www.w3.org/2001/XMLSchema" xmlns:xs="http://www.w3.org/2001/XMLSchema" xmlns:p="http://schemas.microsoft.com/office/2006/metadata/properties" xmlns:ns2="d04ac8df-6fd2-482f-b819-b97b1136af7f" xmlns:ns3="0d32debe-45c8-4d10-9ef2-dd88a95b3a4e" xmlns:ns4="abbeec68-b05e-4e2e-88e5-2ac3e13fe809" xmlns:ns5="869124fb-5706-453c-8f3e-f05d9669f37f" xmlns:ns6="14bfd2bb-3d4a-4549-9197-f3410a8da64b" xmlns:ns7="76ac43d3-1eee-4641-a568-633ce8a07b86" targetNamespace="http://schemas.microsoft.com/office/2006/metadata/properties" ma:root="true" ma:fieldsID="6896d694cbaefcfa3cde2384c430c1bd" ns2:_="" ns3:_="" ns4:_="" ns5:_="" ns6:_="" ns7:_="">
    <xsd:import namespace="d04ac8df-6fd2-482f-b819-b97b1136af7f"/>
    <xsd:import namespace="0d32debe-45c8-4d10-9ef2-dd88a95b3a4e"/>
    <xsd:import namespace="abbeec68-b05e-4e2e-88e5-2ac3e13fe809"/>
    <xsd:import namespace="869124fb-5706-453c-8f3e-f05d9669f37f"/>
    <xsd:import namespace="14bfd2bb-3d4a-4549-9197-f3410a8da64b"/>
    <xsd:import namespace="76ac43d3-1eee-4641-a568-633ce8a07b86"/>
    <xsd:element name="properties">
      <xsd:complexType>
        <xsd:sequence>
          <xsd:element name="documentManagement">
            <xsd:complexType>
              <xsd:all>
                <xsd:element ref="ns2:rkActDate" minOccurs="0"/>
                <xsd:element ref="ns2:rkDeletionDate" minOccurs="0"/>
                <xsd:element ref="ns2:rkYellowNoteDoc" minOccurs="0"/>
                <xsd:element ref="ns2:rkDocumentAdvis" minOccurs="0"/>
                <xsd:element ref="ns2:rkArchivingPeriod" minOccurs="0"/>
                <xsd:element ref="ns4:wp_tag" minOccurs="0"/>
                <xsd:element ref="ns4:wpDocumentId" minOccurs="0"/>
                <xsd:element ref="ns5:wp_entitynamefield" minOccurs="0"/>
                <xsd:element ref="ns2:wpBusinessModule" minOccurs="0"/>
                <xsd:element ref="ns2:rkProjectNumber" minOccurs="0"/>
                <xsd:element ref="ns2:rkCaseID" minOccurs="0"/>
                <xsd:element ref="ns5:rkParentCase" minOccurs="0"/>
                <xsd:element ref="ns6:wpItemlocation" minOccurs="0"/>
                <xsd:element ref="ns7:rkRelatedDoc" minOccurs="0"/>
                <xsd:element ref="ns2:rkConfidential" minOccurs="0"/>
                <xsd:element ref="ns5:zpaGDPR_Sag_Beregnet" minOccurs="0"/>
                <xsd:element ref="ns5:i9095b1d2b1e432bbb0521ed1dc95853" minOccurs="0"/>
                <xsd:element ref="ns2:e5404abefda04403849637b8b186ca8b" minOccurs="0"/>
                <xsd:element ref="ns2:a30301ec14f1485491da311a88d487d0" minOccurs="0"/>
                <xsd:element ref="ns5:b63279294b464e62b16b3a415a66fad7" minOccurs="0"/>
                <xsd:element ref="ns2:p8b010f7df5842dca681a0912c2bcab2" minOccurs="0"/>
                <xsd:element ref="ns3:TaxCatchAllLabel" minOccurs="0"/>
                <xsd:element ref="ns5:n4fc63a3d0eb4cdda994ee1d4d4f36b6" minOccurs="0"/>
                <xsd:element ref="ns3:TaxCatchAll" minOccurs="0"/>
                <xsd:element ref="ns5:MediaServiceMetadata" minOccurs="0"/>
                <xsd:element ref="ns5:MediaServiceFastMetadata" minOccurs="0"/>
                <xsd:element ref="ns5:MediaServiceSearchProperties" minOccurs="0"/>
                <xsd:element ref="ns5:MediaServiceObjectDetectorVersions" minOccurs="0"/>
                <xsd:element ref="ns7:SharedWithUsers" minOccurs="0"/>
                <xsd:element ref="ns7:SharedWithDetails" minOccurs="0"/>
                <xsd:element ref="ns5:lcf76f155ced4ddcb4097134ff3c332f" minOccurs="0"/>
                <xsd:element ref="ns5:MediaServiceGenerationTime" minOccurs="0"/>
                <xsd:element ref="ns5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ac8df-6fd2-482f-b819-b97b1136af7f" elementFormDefault="qualified">
    <xsd:import namespace="http://schemas.microsoft.com/office/2006/documentManagement/types"/>
    <xsd:import namespace="http://schemas.microsoft.com/office/infopath/2007/PartnerControls"/>
    <xsd:element name="rkActDate" ma:index="2" nillable="true" ma:displayName="Date of document creation" ma:description="If you upload an already existing document, you can use this field to note the original date of creating the document." ma:format="DateOnly" ma:internalName="rkActDate" ma:readOnly="false">
      <xsd:simpleType>
        <xsd:restriction base="dms:DateTime"/>
      </xsd:simpleType>
    </xsd:element>
    <xsd:element name="rkDeletionDate" ma:index="3" nillable="true" ma:displayName="Deletion Date" ma:description="" ma:format="DateOnly" ma:internalName="rkDeletionDate" ma:readOnly="false">
      <xsd:simpleType>
        <xsd:restriction base="dms:DateTime"/>
      </xsd:simpleType>
    </xsd:element>
    <xsd:element name="rkYellowNoteDoc" ma:index="4" nillable="true" ma:displayName="Yellow Note Doc" ma:internalName="rkYellowNoteDoc" ma:readOnly="false">
      <xsd:simpleType>
        <xsd:restriction base="dms:Note">
          <xsd:maxLength value="255"/>
        </xsd:restriction>
      </xsd:simpleType>
    </xsd:element>
    <xsd:element name="rkDocumentAdvis" ma:index="7" nillable="true" ma:displayName="Document Advis" ma:hidden="true" ma:internalName="rkDocumentAdvis" ma:readOnly="false">
      <xsd:simpleType>
        <xsd:restriction base="dms:Note"/>
      </xsd:simpleType>
    </xsd:element>
    <xsd:element name="rkArchivingPeriod" ma:index="8" nillable="true" ma:displayName="Archiving Period" ma:default="2019-2024" ma:hidden="true" ma:internalName="rkArchivingPeriod" ma:readOnly="false">
      <xsd:simpleType>
        <xsd:restriction base="dms:Text">
          <xsd:maxLength value="255"/>
        </xsd:restriction>
      </xsd:simpleType>
    </xsd:element>
    <xsd:element name="wpBusinessModule" ma:index="12" nillable="true" ma:displayName="Business Module" ma:default="LK Sager" ma:hidden="true" ma:internalName="wpBusinessModule" ma:readOnly="false">
      <xsd:simpleType>
        <xsd:restriction base="dms:Text"/>
      </xsd:simpleType>
    </xsd:element>
    <xsd:element name="rkProjectNumber" ma:index="13" nillable="true" ma:displayName="Project Number" ma:default="" ma:hidden="true" ma:internalName="rkProjectNumber" ma:readOnly="false">
      <xsd:simpleType>
        <xsd:restriction base="dms:Text">
          <xsd:maxLength value="255"/>
        </xsd:restriction>
      </xsd:simpleType>
    </xsd:element>
    <xsd:element name="rkCaseID" ma:index="16" nillable="true" ma:displayName="Case ID" ma:default="LK-2022-001869" ma:hidden="true" ma:internalName="rkCaseID" ma:readOnly="false">
      <xsd:simpleType>
        <xsd:restriction base="dms:Text">
          <xsd:maxLength value="255"/>
        </xsd:restriction>
      </xsd:simpleType>
    </xsd:element>
    <xsd:element name="rkConfidential" ma:index="25" nillable="true" ma:displayName="Confidential" ma:default="False" ma:description="" ma:internalName="rkConfidential" ma:readOnly="false">
      <xsd:simpleType>
        <xsd:restriction base="dms:Boolean"/>
      </xsd:simpleType>
    </xsd:element>
    <xsd:element name="e5404abefda04403849637b8b186ca8b" ma:index="28" nillable="true" ma:taxonomy="true" ma:internalName="e5404abefda04403849637b8b186ca8b" ma:taxonomyFieldName="rkDocumentStatus" ma:displayName="Document Status" ma:readOnly="false" ma:default="2;#Final|9ae6fcd9-b451-46c0-9019-188a10b11456" ma:fieldId="{e5404abe-fda0-4403-8496-37b8b186ca8b}" ma:sspId="a6bba7c3-5107-49f1-abb3-1b46ebc15f72" ma:termSetId="78361e7a-d923-40e8-a730-0048d23b6454" ma:anchorId="a29111a7-f711-4224-8350-0bd8393b3a0f" ma:open="false" ma:isKeyword="false">
      <xsd:complexType>
        <xsd:sequence>
          <xsd:element ref="pc:Terms" minOccurs="0" maxOccurs="1"/>
        </xsd:sequence>
      </xsd:complexType>
    </xsd:element>
    <xsd:element name="a30301ec14f1485491da311a88d487d0" ma:index="29" nillable="true" ma:taxonomy="true" ma:internalName="a30301ec14f1485491da311a88d487d0" ma:taxonomyFieldName="rkOpenConfidential" ma:displayName="Open/Confidential" ma:readOnly="false" ma:default="" ma:fieldId="{a30301ec-14f1-4854-91da-311a88d487d0}" ma:sspId="a6bba7c3-5107-49f1-abb3-1b46ebc15f72" ma:termSetId="a89445e1-73f4-4940-9c6c-20c6e19149d6" ma:anchorId="38c548bf-e54a-488a-9205-2631695ae108" ma:open="false" ma:isKeyword="false">
      <xsd:complexType>
        <xsd:sequence>
          <xsd:element ref="pc:Terms" minOccurs="0" maxOccurs="1"/>
        </xsd:sequence>
      </xsd:complexType>
    </xsd:element>
    <xsd:element name="p8b010f7df5842dca681a0912c2bcab2" ma:index="31" nillable="true" ma:taxonomy="true" ma:internalName="p8b010f7df5842dca681a0912c2bcab2" ma:taxonomyFieldName="rkDocDirection" ma:displayName="Document Direction" ma:readOnly="false" ma:default="1;#Internal|bf6bc60c-60b7-4f48-b412-c18e1ee58d20" ma:fieldId="{98b010f7-df58-42dc-a681-a0912c2bcab2}" ma:sspId="a6bba7c3-5107-49f1-abb3-1b46ebc15f72" ma:termSetId="79fb452f-4e81-49d7-bc6b-6702f6ca3880" ma:anchorId="ff9dba2f-780a-414f-8471-20c97a51bfc6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32debe-45c8-4d10-9ef2-dd88a95b3a4e" elementFormDefault="qualified">
    <xsd:import namespace="http://schemas.microsoft.com/office/2006/documentManagement/types"/>
    <xsd:import namespace="http://schemas.microsoft.com/office/infopath/2007/PartnerControls"/>
    <xsd:element name="TaxCatchAllLabel" ma:index="32" nillable="true" ma:displayName="Taxonomy Catch All Column1" ma:hidden="true" ma:list="{ff2a8314-d549-464c-ac41-952dbf4e527b}" ma:internalName="TaxCatchAllLabel" ma:readOnly="true" ma:showField="CatchAllDataLabel" ma:web="0d32debe-45c8-4d10-9ef2-dd88a95b3a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35" nillable="true" ma:displayName="Taxonomy Catch All Column" ma:hidden="true" ma:list="{ff2a8314-d549-464c-ac41-952dbf4e527b}" ma:internalName="TaxCatchAll" ma:showField="CatchAllData" ma:web="0d32debe-45c8-4d10-9ef2-dd88a95b3a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eec68-b05e-4e2e-88e5-2ac3e13fe809" elementFormDefault="qualified">
    <xsd:import namespace="http://schemas.microsoft.com/office/2006/documentManagement/types"/>
    <xsd:import namespace="http://schemas.microsoft.com/office/infopath/2007/PartnerControls"/>
    <xsd:element name="wp_tag" ma:index="9" nillable="true" ma:displayName="Stage tag" ma:default="Open" ma:internalName="wp_tag" ma:readOnly="false">
      <xsd:simpleType>
        <xsd:restriction base="dms:Text"/>
      </xsd:simpleType>
    </xsd:element>
    <xsd:element name="wpDocumentId" ma:index="10" nillable="true" ma:displayName="Document ID" ma:description="This field is can be used as a unique Document ID set by the WorkPoint Numerator Service" ma:hidden="true" ma:internalName="wpDocumentId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24fb-5706-453c-8f3e-f05d9669f37f" elementFormDefault="qualified">
    <xsd:import namespace="http://schemas.microsoft.com/office/2006/documentManagement/types"/>
    <xsd:import namespace="http://schemas.microsoft.com/office/infopath/2007/PartnerControls"/>
    <xsd:element name="wp_entitynamefield" ma:index="11" nillable="true" ma:displayName="Case name" ma:default="PS Centre - MHPSS in Emergencies" ma:hidden="true" ma:internalName="wp_entitynamefield" ma:readOnly="false">
      <xsd:simpleType>
        <xsd:restriction base="dms:Text"/>
      </xsd:simpleType>
    </xsd:element>
    <xsd:element name="rkParentCase" ma:index="18" nillable="true" ma:displayName="Parent Case ID" ma:default="LK-2022-001403" ma:hidden="true" ma:internalName="rkParentCase" ma:readOnly="false">
      <xsd:simpleType>
        <xsd:restriction base="dms:Text"/>
      </xsd:simpleType>
    </xsd:element>
    <xsd:element name="zpaGDPR_Sag_Beregnet" ma:index="26" nillable="true" ma:displayName="GDPR_Sag_Beregnet" ma:default="" ma:internalName="zpaGDPR_Sag_Beregnet" ma:readOnly="false">
      <xsd:simpleType>
        <xsd:restriction base="dms:Text"/>
      </xsd:simpleType>
    </xsd:element>
    <xsd:element name="i9095b1d2b1e432bbb0521ed1dc95853" ma:index="27" nillable="true" ma:taxonomy="true" ma:internalName="i9095b1d2b1e432bbb0521ed1dc95853" ma:taxonomyFieldName="rkProcess" ma:displayName="Process" ma:readOnly="false" ma:default="" ma:fieldId="{29095b1d-2b1e-432b-bb05-21ed1dc95853}" ma:sspId="a6bba7c3-5107-49f1-abb3-1b46ebc15f72" ma:termSetId="00571633-8780-43e7-b6b1-637829dbeb78" ma:anchorId="22bfe7ec-e31c-43a5-822a-3141cd045829" ma:open="false" ma:isKeyword="false">
      <xsd:complexType>
        <xsd:sequence>
          <xsd:element ref="pc:Terms" minOccurs="0" maxOccurs="1"/>
        </xsd:sequence>
      </xsd:complexType>
    </xsd:element>
    <xsd:element name="b63279294b464e62b16b3a415a66fad7" ma:index="30" nillable="true" ma:taxonomy="true" ma:internalName="b63279294b464e62b16b3a415a66fad7" ma:taxonomyFieldName="rkCaseRespUnit" ma:displayName="Case Responsible Unit" ma:readOnly="false" ma:default="50;#Psykosociale Referencecenter:PSP Technical Advisors|1e7eda7f-cfdf-429b-b274-886cef9fb245" ma:fieldId="{b6327929-4b46-4e62-b16b-3a415a66fad7}" ma:sspId="a6bba7c3-5107-49f1-abb3-1b46ebc15f72" ma:termSetId="8e0c7b93-44db-40e5-8783-45b8f0433ae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4fc63a3d0eb4cdda994ee1d4d4f36b6" ma:index="34" nillable="true" ma:taxonomy="true" ma:internalName="n4fc63a3d0eb4cdda994ee1d4d4f36b6" ma:taxonomyFieldName="rkSubject" ma:displayName="Subject" ma:readOnly="false" ma:default="33;#Project Development|ea95ca56-4593-4ddf-bb44-4d625fd703e5;#37;##Competence development - staff|2c612044-4a9e-456d-b728-9e1102152de6;#39;##Capacity Building|598d68aa-623d-45ec-bceb-d205edf42155;#44;##Mental Health and Psychosocial Support|c3d237ec-4728-4433-8c55-55bdd81b6d7c;#49;##Disaster Management|b1267a9c-f6f2-432a-8830-65e5cbc9fd96" ma:fieldId="{74fc63a3-d0eb-4cdd-a994-ee1d4d4f36b6}" ma:taxonomyMulti="true" ma:sspId="a6bba7c3-5107-49f1-abb3-1b46ebc15f72" ma:termSetId="c39bd6dd-8752-448c-817a-60b94217b09a" ma:anchorId="877d3b0b-78a5-436d-b780-b7d2507d4384" ma:open="false" ma:isKeyword="false">
      <xsd:complexType>
        <xsd:sequence>
          <xsd:element ref="pc:Terms" minOccurs="0" maxOccurs="1"/>
        </xsd:sequence>
      </xsd:complexType>
    </xsd:element>
    <xsd:element name="MediaServiceMetadata" ma:index="3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4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4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45" nillable="true" ma:taxonomy="true" ma:internalName="lcf76f155ced4ddcb4097134ff3c332f" ma:taxonomyFieldName="MediaServiceImageTags" ma:displayName="Billedmærker" ma:readOnly="false" ma:fieldId="{5cf76f15-5ced-4ddc-b409-7134ff3c332f}" ma:taxonomyMulti="true" ma:sspId="a6bba7c3-5107-49f1-abb3-1b46ebc15f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fd2bb-3d4a-4549-9197-f3410a8da64b" elementFormDefault="qualified">
    <xsd:import namespace="http://schemas.microsoft.com/office/2006/documentManagement/types"/>
    <xsd:import namespace="http://schemas.microsoft.com/office/infopath/2007/PartnerControls"/>
    <xsd:element name="wpItemlocation" ma:index="21" nillable="true" ma:displayName="wpItemLocation" ma:default="52f89f3b39354c7c9851847cb57fcabb;4a4729547dea44959d8bce78817e3c8e;10025;" ma:internalName="wpItem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ac43d3-1eee-4641-a568-633ce8a07b86" elementFormDefault="qualified">
    <xsd:import namespace="http://schemas.microsoft.com/office/2006/documentManagement/types"/>
    <xsd:import namespace="http://schemas.microsoft.com/office/infopath/2007/PartnerControls"/>
    <xsd:element name="rkRelatedDoc" ma:index="24" nillable="true" ma:displayName="Related document" ma:hidden="true" ma:list="{869124fb-5706-453c-8f3e-f05d9669f37f}" ma:internalName="rkRelatedDoc" ma:readOnly="false" ma:showField="Title">
      <xsd:simpleType>
        <xsd:restriction base="dms:Lookup"/>
      </xsd:simpleType>
    </xsd:element>
    <xsd:element name="SharedWithUsers" ma:index="42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3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Indholdstype"/>
        <xsd:element ref="dc:title" minOccurs="0" maxOccurs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6F00C-9BFF-4B5C-AC17-950BEE8409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EBD396-4C28-413D-BCC9-B0F8204F37BC}">
  <ds:schemaRefs>
    <ds:schemaRef ds:uri="14bfd2bb-3d4a-4549-9197-f3410a8da64b"/>
    <ds:schemaRef ds:uri="0d32debe-45c8-4d10-9ef2-dd88a95b3a4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abbeec68-b05e-4e2e-88e5-2ac3e13fe809"/>
    <ds:schemaRef ds:uri="d04ac8df-6fd2-482f-b819-b97b1136af7f"/>
    <ds:schemaRef ds:uri="76ac43d3-1eee-4641-a568-633ce8a07b86"/>
    <ds:schemaRef ds:uri="869124fb-5706-453c-8f3e-f05d9669f37f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3528791-12B5-45AB-AC33-0A59B4DF49C1}"/>
</file>

<file path=docProps/app.xml><?xml version="1.0" encoding="utf-8"?>
<Properties xmlns="http://schemas.openxmlformats.org/officeDocument/2006/extended-properties" xmlns:vt="http://schemas.openxmlformats.org/officeDocument/2006/docPropsVTypes">
  <Template>ps_centre_presentation_master</Template>
  <TotalTime>45</TotalTime>
  <Words>0</Words>
  <Application>Microsoft Office PowerPoint</Application>
  <PresentationFormat>Custom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Montserrat</vt:lpstr>
      <vt:lpstr>Open Sans</vt:lpstr>
      <vt:lpstr>Bebas</vt:lpstr>
      <vt:lpstr>Arial</vt:lpstr>
      <vt:lpstr>Calibri</vt:lpstr>
      <vt:lpstr>Montserrat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HEADLINE FOR THIS TEMPLATE </dc:title>
  <dc:creator>Shona Whitton</dc:creator>
  <cp:lastModifiedBy>Shona Whitton</cp:lastModifiedBy>
  <cp:revision>2</cp:revision>
  <dcterms:created xsi:type="dcterms:W3CDTF">2022-09-22T08:34:08Z</dcterms:created>
  <dcterms:modified xsi:type="dcterms:W3CDTF">2023-09-25T11:36:10Z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0x010100BAF7254234723E48BEAA5279D19E83B800F973C3A2F56C61458193AF76272AD270</vt:lpwstr>
  </property>
  <property fmtid="{D5CDD505-2E9C-101B-9397-08002B2CF9AE}" pid="3" name="rkSubject">
    <vt:lpwstr>33;#Project Development|ea95ca56-4593-4ddf-bb44-4d625fd703e5;#37;##Competence development - staff|2c612044-4a9e-456d-b728-9e1102152de6;#39;##Capacity Building|598d68aa-623d-45ec-bceb-d205edf42155;#44;##Mental Health and Psychosocial Support|c3d237ec-4728-4433-8c55-55bdd81b6d7c;#49;##Disaster Management|b1267a9c-f6f2-432a-8830-65e5cbc9fd96</vt:lpwstr>
  </property>
  <property fmtid="{D5CDD505-2E9C-101B-9397-08002B2CF9AE}" pid="4" name="rkCaseRespUnit">
    <vt:lpwstr>50;#Psykosociale Referencecenter:PSP Technical Advisors|1e7eda7f-cfdf-429b-b274-886cef9fb245</vt:lpwstr>
  </property>
  <property fmtid="{D5CDD505-2E9C-101B-9397-08002B2CF9AE}" pid="5" name="rkOpenConfidential">
    <vt:lpwstr>6;#Open|5b634c15-81a0-4474-a1b9-c7fcf95d35c4</vt:lpwstr>
  </property>
  <property fmtid="{D5CDD505-2E9C-101B-9397-08002B2CF9AE}" pid="6" name="rkDocDirection">
    <vt:lpwstr>7;#Internal|bf6bc60c-60b7-4f48-b412-c18e1ee58d20</vt:lpwstr>
  </property>
  <property fmtid="{D5CDD505-2E9C-101B-9397-08002B2CF9AE}" pid="7" name="rkDocumentStatus">
    <vt:lpwstr>8;#Final|9ae6fcd9-b451-46c0-9019-188a10b11456</vt:lpwstr>
  </property>
  <property fmtid="{D5CDD505-2E9C-101B-9397-08002B2CF9AE}" pid="8" name="rkProcess">
    <vt:lpwstr/>
  </property>
  <property fmtid="{D5CDD505-2E9C-101B-9397-08002B2CF9AE}" pid="9" name="MediaServiceImageTags">
    <vt:lpwstr/>
  </property>
</Properties>
</file>