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2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33.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4.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31.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5.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34.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3.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2.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31.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48"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76" r:id="rId27"/>
    <p:sldId id="277" r:id="rId28"/>
    <p:sldId id="278" r:id="rId29"/>
    <p:sldId id="279" r:id="rId30"/>
    <p:sldId id="280" r:id="rId31"/>
    <p:sldId id="281" r:id="rId32"/>
    <p:sldId id="282" r:id="rId33"/>
    <p:sldId id="283" r:id="rId34"/>
    <p:sldId id="284" r:id="rId35"/>
    <p:sldId id="285" r:id="rId36"/>
    <p:sldId id="286" r:id="rId37"/>
    <p:sldId id="287" r:id="rId38"/>
    <p:sldId id="288" r:id="rId39"/>
    <p:sldId id="289" r:id="rId40"/>
    <p:sldId id="290" r:id="rId41"/>
  </p:sldIdLst>
  <p:sldSz cy="5715000" cx="9144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800">
          <p15:clr>
            <a:srgbClr val="000000"/>
          </p15:clr>
        </p15:guide>
        <p15:guide id="2" pos="2880">
          <p15:clr>
            <a:srgbClr val="000000"/>
          </p15:clr>
        </p15:guide>
      </p15:sldGuideLst>
    </p:ext>
    <p:ext uri="GoogleSlidesCustomDataVersion2">
      <go:slidesCustomData xmlns:go="http://customooxmlschemas.google.com/" r:id="rId42" roundtripDataSignature="AMtx7mjoQjED8/xbnkY2UBTKsiK/LxyFPw=="/>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A755337C-D2FB-49ED-97F8-C9CBB809FC71}">
  <a:tblStyle styleId="{A755337C-D2FB-49ED-97F8-C9CBB809FC71}" styleName="Table_0">
    <a:wholeTbl>
      <a:tcTxStyle b="off" i="off">
        <a:font>
          <a:latin typeface="Arial"/>
          <a:ea typeface="Arial"/>
          <a:cs typeface="Arial"/>
        </a:font>
        <a:srgbClr val="000000"/>
      </a:tcTxStyle>
      <a:tcStyle>
        <a:tcBdr>
          <a:left>
            <a:ln cap="flat" cmpd="sng" w="12700">
              <a:solidFill>
                <a:srgbClr val="FFFFFF"/>
              </a:solidFill>
              <a:prstDash val="solid"/>
              <a:round/>
              <a:headEnd len="sm" w="sm" type="none"/>
              <a:tailEnd len="sm" w="sm" type="none"/>
            </a:ln>
          </a:left>
          <a:right>
            <a:ln cap="flat" cmpd="sng" w="12700">
              <a:solidFill>
                <a:srgbClr val="FFFFFF"/>
              </a:solidFill>
              <a:prstDash val="solid"/>
              <a:round/>
              <a:headEnd len="sm" w="sm" type="none"/>
              <a:tailEnd len="sm" w="sm" type="none"/>
            </a:ln>
          </a:right>
          <a:top>
            <a:ln cap="flat" cmpd="sng" w="12700">
              <a:solidFill>
                <a:srgbClr val="FFFFFF"/>
              </a:solidFill>
              <a:prstDash val="solid"/>
              <a:round/>
              <a:headEnd len="sm" w="sm" type="none"/>
              <a:tailEnd len="sm" w="sm" type="none"/>
            </a:ln>
          </a:top>
          <a:bottom>
            <a:ln cap="flat" cmpd="sng" w="12700">
              <a:solidFill>
                <a:srgbClr val="FFFFFF"/>
              </a:solidFill>
              <a:prstDash val="solid"/>
              <a:round/>
              <a:headEnd len="sm" w="sm" type="none"/>
              <a:tailEnd len="sm" w="sm" type="none"/>
            </a:ln>
          </a:bottom>
          <a:insideH>
            <a:ln cap="flat" cmpd="sng" w="12700">
              <a:solidFill>
                <a:srgbClr val="FFFFFF"/>
              </a:solidFill>
              <a:prstDash val="solid"/>
              <a:round/>
              <a:headEnd len="sm" w="sm" type="none"/>
              <a:tailEnd len="sm" w="sm" type="none"/>
            </a:ln>
          </a:insideH>
          <a:insideV>
            <a:ln cap="flat" cmpd="sng" w="12700">
              <a:solidFill>
                <a:srgbClr val="FFFFFF"/>
              </a:solidFill>
              <a:prstDash val="solid"/>
              <a:round/>
              <a:headEnd len="sm" w="sm" type="none"/>
              <a:tailEnd len="sm" w="sm" type="none"/>
            </a:ln>
          </a:insideV>
        </a:tcBdr>
        <a:fill>
          <a:solidFill>
            <a:srgbClr val="E7E7EF"/>
          </a:solidFill>
        </a:fill>
      </a:tcStyle>
    </a:wholeTbl>
    <a:band1H>
      <a:tcTxStyle b="off" i="off"/>
      <a:tcStyle>
        <a:fill>
          <a:solidFill>
            <a:srgbClr val="CCCCDD"/>
          </a:solidFill>
        </a:fill>
      </a:tcStyle>
    </a:band1H>
    <a:band2H>
      <a:tcTxStyle b="off" i="off"/>
    </a:band2H>
    <a:band1V>
      <a:tcTxStyle b="off" i="off"/>
      <a:tcStyle>
        <a:fill>
          <a:solidFill>
            <a:srgbClr val="CCCCDD"/>
          </a:solidFill>
        </a:fill>
      </a:tcStyle>
    </a:band1V>
    <a:band2V>
      <a:tcTxStyle b="off" i="off"/>
    </a:band2V>
    <a:lastCol>
      <a:tcTxStyle b="on" i="off">
        <a:font>
          <a:latin typeface="Arial"/>
          <a:ea typeface="Arial"/>
          <a:cs typeface="Arial"/>
        </a:font>
        <a:srgbClr val="FFFFFF"/>
      </a:tcTxStyle>
      <a:tcStyle>
        <a:fill>
          <a:solidFill>
            <a:srgbClr val="333399"/>
          </a:solidFill>
        </a:fill>
      </a:tcStyle>
    </a:lastCol>
    <a:firstCol>
      <a:tcTxStyle b="on" i="off">
        <a:font>
          <a:latin typeface="Arial"/>
          <a:ea typeface="Arial"/>
          <a:cs typeface="Arial"/>
        </a:font>
        <a:srgbClr val="FFFFFF"/>
      </a:tcTxStyle>
      <a:tcStyle>
        <a:fill>
          <a:solidFill>
            <a:srgbClr val="333399"/>
          </a:solidFill>
        </a:fill>
      </a:tcStyle>
    </a:firstCol>
    <a:lastRow>
      <a:tcTxStyle b="on" i="off">
        <a:font>
          <a:latin typeface="Arial"/>
          <a:ea typeface="Arial"/>
          <a:cs typeface="Arial"/>
        </a:font>
        <a:srgbClr val="FFFFFF"/>
      </a:tcTxStyle>
      <a:tcStyle>
        <a:tcBdr>
          <a:top>
            <a:ln cap="flat" cmpd="sng" w="38100">
              <a:solidFill>
                <a:srgbClr val="FFFFFF"/>
              </a:solidFill>
              <a:prstDash val="solid"/>
              <a:round/>
              <a:headEnd len="sm" w="sm" type="none"/>
              <a:tailEnd len="sm" w="sm" type="none"/>
            </a:ln>
          </a:top>
        </a:tcBdr>
        <a:fill>
          <a:solidFill>
            <a:srgbClr val="333399"/>
          </a:solidFill>
        </a:fill>
      </a:tcStyle>
    </a:lastRow>
    <a:seCell>
      <a:tcTxStyle b="off" i="off"/>
    </a:seCell>
    <a:swCell>
      <a:tcTxStyle b="off" i="off"/>
    </a:swCell>
    <a:firstRow>
      <a:tcTxStyle b="on" i="off">
        <a:font>
          <a:latin typeface="Arial"/>
          <a:ea typeface="Arial"/>
          <a:cs typeface="Arial"/>
        </a:font>
        <a:srgbClr val="FFFFFF"/>
      </a:tcTxStyle>
      <a:tcStyle>
        <a:tcBdr>
          <a:bottom>
            <a:ln cap="flat" cmpd="sng" w="38100">
              <a:solidFill>
                <a:srgbClr val="FFFFFF"/>
              </a:solidFill>
              <a:prstDash val="solid"/>
              <a:round/>
              <a:headEnd len="sm" w="sm" type="none"/>
              <a:tailEnd len="sm" w="sm" type="none"/>
            </a:ln>
          </a:bottom>
        </a:tcBdr>
        <a:fill>
          <a:solidFill>
            <a:srgbClr val="333399"/>
          </a:solidFill>
        </a:fill>
      </a:tcStyle>
    </a:firstRow>
    <a:neCell>
      <a:tcTxStyle b="off" i="off"/>
    </a:neCell>
    <a:nwCell>
      <a:tcTxStyle b="off" i="off"/>
    </a:nwCell>
  </a:tblStyle>
  <a:tblStyle styleId="{8EF4F886-2045-4B8D-BF4F-4F6E090AFB16}" styleName="Table_1">
    <a:wholeTbl>
      <a:tcTxStyle b="off" i="off">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800" orient="horz"/>
        <p:guide pos="288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slide" Target="slides/slide34.xml"/><Relationship Id="rId20" Type="http://schemas.openxmlformats.org/officeDocument/2006/relationships/slide" Target="slides/slide14.xml"/><Relationship Id="rId42" Type="http://customschemas.google.com/relationships/presentationmetadata" Target="metadata"/><Relationship Id="rId41" Type="http://schemas.openxmlformats.org/officeDocument/2006/relationships/slide" Target="slides/slide35.xml"/><Relationship Id="rId22" Type="http://schemas.openxmlformats.org/officeDocument/2006/relationships/slide" Target="slides/slide16.xml"/><Relationship Id="rId21" Type="http://schemas.openxmlformats.org/officeDocument/2006/relationships/slide" Target="slides/slide15.xml"/><Relationship Id="rId24" Type="http://schemas.openxmlformats.org/officeDocument/2006/relationships/slide" Target="slides/slide18.xml"/><Relationship Id="rId23" Type="http://schemas.openxmlformats.org/officeDocument/2006/relationships/slide" Target="slides/slide17.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3.xml"/><Relationship Id="rId26" Type="http://schemas.openxmlformats.org/officeDocument/2006/relationships/slide" Target="slides/slide20.xml"/><Relationship Id="rId25" Type="http://schemas.openxmlformats.org/officeDocument/2006/relationships/slide" Target="slides/slide19.xml"/><Relationship Id="rId28" Type="http://schemas.openxmlformats.org/officeDocument/2006/relationships/slide" Target="slides/slide22.xml"/><Relationship Id="rId27" Type="http://schemas.openxmlformats.org/officeDocument/2006/relationships/slide" Target="slides/slide21.xml"/><Relationship Id="rId5" Type="http://schemas.openxmlformats.org/officeDocument/2006/relationships/slideMaster" Target="slideMasters/slideMaster1.xml"/><Relationship Id="rId6" Type="http://schemas.openxmlformats.org/officeDocument/2006/relationships/notesMaster" Target="notesMasters/notesMaster1.xml"/><Relationship Id="rId29" Type="http://schemas.openxmlformats.org/officeDocument/2006/relationships/slide" Target="slides/slide23.xml"/><Relationship Id="rId7" Type="http://schemas.openxmlformats.org/officeDocument/2006/relationships/slide" Target="slides/slide1.xml"/><Relationship Id="rId8" Type="http://schemas.openxmlformats.org/officeDocument/2006/relationships/slide" Target="slides/slide2.xml"/><Relationship Id="rId31" Type="http://schemas.openxmlformats.org/officeDocument/2006/relationships/slide" Target="slides/slide25.xml"/><Relationship Id="rId30" Type="http://schemas.openxmlformats.org/officeDocument/2006/relationships/slide" Target="slides/slide24.xml"/><Relationship Id="rId11" Type="http://schemas.openxmlformats.org/officeDocument/2006/relationships/slide" Target="slides/slide5.xml"/><Relationship Id="rId33" Type="http://schemas.openxmlformats.org/officeDocument/2006/relationships/slide" Target="slides/slide27.xml"/><Relationship Id="rId10" Type="http://schemas.openxmlformats.org/officeDocument/2006/relationships/slide" Target="slides/slide4.xml"/><Relationship Id="rId32" Type="http://schemas.openxmlformats.org/officeDocument/2006/relationships/slide" Target="slides/slide26.xml"/><Relationship Id="rId13" Type="http://schemas.openxmlformats.org/officeDocument/2006/relationships/slide" Target="slides/slide7.xml"/><Relationship Id="rId35" Type="http://schemas.openxmlformats.org/officeDocument/2006/relationships/slide" Target="slides/slide29.xml"/><Relationship Id="rId12" Type="http://schemas.openxmlformats.org/officeDocument/2006/relationships/slide" Target="slides/slide6.xml"/><Relationship Id="rId34" Type="http://schemas.openxmlformats.org/officeDocument/2006/relationships/slide" Target="slides/slide28.xml"/><Relationship Id="rId15" Type="http://schemas.openxmlformats.org/officeDocument/2006/relationships/slide" Target="slides/slide9.xml"/><Relationship Id="rId37" Type="http://schemas.openxmlformats.org/officeDocument/2006/relationships/slide" Target="slides/slide31.xml"/><Relationship Id="rId14" Type="http://schemas.openxmlformats.org/officeDocument/2006/relationships/slide" Target="slides/slide8.xml"/><Relationship Id="rId36" Type="http://schemas.openxmlformats.org/officeDocument/2006/relationships/slide" Target="slides/slide30.xml"/><Relationship Id="rId17" Type="http://schemas.openxmlformats.org/officeDocument/2006/relationships/slide" Target="slides/slide11.xml"/><Relationship Id="rId39" Type="http://schemas.openxmlformats.org/officeDocument/2006/relationships/slide" Target="slides/slide33.xml"/><Relationship Id="rId16" Type="http://schemas.openxmlformats.org/officeDocument/2006/relationships/slide" Target="slides/slide10.xml"/><Relationship Id="rId38" Type="http://schemas.openxmlformats.org/officeDocument/2006/relationships/slide" Target="slides/slide32.xml"/><Relationship Id="rId19" Type="http://schemas.openxmlformats.org/officeDocument/2006/relationships/slide" Target="slides/slide13.xml"/><Relationship Id="rId18"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p:nvPr>
            <p:ph idx="2" type="sldImg"/>
          </p:nvPr>
        </p:nvSpPr>
        <p:spPr>
          <a:xfrm>
            <a:off x="685800" y="685800"/>
            <a:ext cx="54864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4" name="Google Shape;4;n"/>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1pPr>
            <a:lvl2pPr indent="-228600" lvl="1" marL="9144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indent="-228600" lvl="2" marL="13716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indent="-228600" lvl="3" marL="18288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indent="-228600" lvl="4" marL="22860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indent="-228600" lvl="5" marL="27432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indent="-228600" lvl="6" marL="32004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indent="-228600" lvl="7" marL="36576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indent="-228600" lvl="8" marL="411480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 name="Shape 48"/>
        <p:cNvGrpSpPr/>
        <p:nvPr/>
      </p:nvGrpSpPr>
      <p:grpSpPr>
        <a:xfrm>
          <a:off x="0" y="0"/>
          <a:ext cx="0" cy="0"/>
          <a:chOff x="0" y="0"/>
          <a:chExt cx="0" cy="0"/>
        </a:xfrm>
      </p:grpSpPr>
      <p:sp>
        <p:nvSpPr>
          <p:cNvPr id="49" name="Google Shape;49;p1: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12700" lvl="0" marL="0" rtl="0" algn="l">
              <a:lnSpc>
                <a:spcPct val="115000"/>
              </a:lnSpc>
              <a:spcBef>
                <a:spcPts val="0"/>
              </a:spcBef>
              <a:spcAft>
                <a:spcPts val="0"/>
              </a:spcAft>
              <a:buSzPts val="1100"/>
              <a:buNone/>
            </a:pPr>
            <a:r>
              <a:rPr lang="en-US" sz="1000">
                <a:solidFill>
                  <a:schemeClr val="dk1"/>
                </a:solidFill>
              </a:rPr>
              <a:t>Welcome participants and introduce yourself.</a:t>
            </a:r>
            <a:endParaRPr/>
          </a:p>
        </p:txBody>
      </p:sp>
      <p:sp>
        <p:nvSpPr>
          <p:cNvPr id="50" name="Google Shape;50;p1:notes"/>
          <p:cNvSpPr/>
          <p:nvPr>
            <p:ph idx="2" type="sldImg"/>
          </p:nvPr>
        </p:nvSpPr>
        <p:spPr>
          <a:xfrm>
            <a:off x="685800" y="685800"/>
            <a:ext cx="54864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5" name="Shape 115"/>
        <p:cNvGrpSpPr/>
        <p:nvPr/>
      </p:nvGrpSpPr>
      <p:grpSpPr>
        <a:xfrm>
          <a:off x="0" y="0"/>
          <a:ext cx="0" cy="0"/>
          <a:chOff x="0" y="0"/>
          <a:chExt cx="0" cy="0"/>
        </a:xfrm>
      </p:grpSpPr>
      <p:sp>
        <p:nvSpPr>
          <p:cNvPr id="116" name="Google Shape;116;p10: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0"/>
              </a:spcBef>
              <a:spcAft>
                <a:spcPts val="0"/>
              </a:spcAft>
              <a:buClr>
                <a:schemeClr val="dk1"/>
              </a:buClr>
              <a:buSzPts val="1100"/>
              <a:buFont typeface="Arial"/>
              <a:buNone/>
            </a:pPr>
            <a:r>
              <a:rPr b="1" lang="en-US" sz="1000">
                <a:solidFill>
                  <a:schemeClr val="dk1"/>
                </a:solidFill>
              </a:rPr>
              <a:t>Purpose: </a:t>
            </a:r>
            <a:r>
              <a:rPr lang="en-US" sz="1000">
                <a:solidFill>
                  <a:schemeClr val="dk1"/>
                </a:solidFill>
              </a:rPr>
              <a:t>To demonstrate that people experience stress differently and  introduce participants to the different types of stress symptoms. </a:t>
            </a:r>
            <a:endParaRPr b="1" sz="1000">
              <a:solidFill>
                <a:schemeClr val="dk1"/>
              </a:solidFill>
            </a:endParaRPr>
          </a:p>
          <a:p>
            <a:pPr indent="0" lvl="0" marL="0" rtl="0" algn="l">
              <a:lnSpc>
                <a:spcPct val="115000"/>
              </a:lnSpc>
              <a:spcBef>
                <a:spcPts val="0"/>
              </a:spcBef>
              <a:spcAft>
                <a:spcPts val="0"/>
              </a:spcAft>
              <a:buClr>
                <a:schemeClr val="dk1"/>
              </a:buClr>
              <a:buSzPts val="1100"/>
              <a:buFont typeface="Arial"/>
              <a:buNone/>
            </a:pPr>
            <a:r>
              <a:t/>
            </a:r>
            <a:endParaRPr b="1" sz="1000">
              <a:solidFill>
                <a:schemeClr val="dk1"/>
              </a:solidFill>
            </a:endParaRPr>
          </a:p>
          <a:p>
            <a:pPr indent="0" lvl="0" marL="0" rtl="0" algn="l">
              <a:lnSpc>
                <a:spcPct val="115000"/>
              </a:lnSpc>
              <a:spcBef>
                <a:spcPts val="0"/>
              </a:spcBef>
              <a:spcAft>
                <a:spcPts val="0"/>
              </a:spcAft>
              <a:buClr>
                <a:schemeClr val="dk1"/>
              </a:buClr>
              <a:buSzPts val="1100"/>
              <a:buFont typeface="Arial"/>
              <a:buNone/>
            </a:pPr>
            <a:r>
              <a:rPr b="1" lang="en-US" sz="1000">
                <a:solidFill>
                  <a:schemeClr val="dk1"/>
                </a:solidFill>
              </a:rPr>
              <a:t>Materials</a:t>
            </a:r>
            <a:endParaRPr sz="1000">
              <a:solidFill>
                <a:schemeClr val="dk1"/>
              </a:solidFill>
            </a:endParaRPr>
          </a:p>
          <a:p>
            <a:pPr indent="-292100" lvl="0" marL="457200" rtl="0" algn="l">
              <a:lnSpc>
                <a:spcPct val="115000"/>
              </a:lnSpc>
              <a:spcBef>
                <a:spcPts val="0"/>
              </a:spcBef>
              <a:spcAft>
                <a:spcPts val="0"/>
              </a:spcAft>
              <a:buClr>
                <a:schemeClr val="dk1"/>
              </a:buClr>
              <a:buSzPts val="1000"/>
              <a:buChar char="●"/>
            </a:pPr>
            <a:r>
              <a:rPr lang="en-US" sz="1000" u="sng">
                <a:solidFill>
                  <a:schemeClr val="dk1"/>
                </a:solidFill>
              </a:rPr>
              <a:t>Handout 2</a:t>
            </a:r>
            <a:r>
              <a:rPr lang="en-US" sz="1000">
                <a:solidFill>
                  <a:schemeClr val="dk1"/>
                </a:solidFill>
              </a:rPr>
              <a:t>: What is stress?</a:t>
            </a:r>
            <a:endParaRPr sz="1000">
              <a:solidFill>
                <a:schemeClr val="dk1"/>
              </a:solidFill>
            </a:endParaRPr>
          </a:p>
          <a:p>
            <a:pPr indent="0" lvl="0" marL="0" rtl="0" algn="l">
              <a:lnSpc>
                <a:spcPct val="115000"/>
              </a:lnSpc>
              <a:spcBef>
                <a:spcPts val="0"/>
              </a:spcBef>
              <a:spcAft>
                <a:spcPts val="0"/>
              </a:spcAft>
              <a:buClr>
                <a:schemeClr val="dk1"/>
              </a:buClr>
              <a:buSzPts val="1100"/>
              <a:buFont typeface="Arial"/>
              <a:buNone/>
            </a:pPr>
            <a:r>
              <a:t/>
            </a:r>
            <a:endParaRPr b="1" sz="1000">
              <a:solidFill>
                <a:schemeClr val="dk1"/>
              </a:solidFill>
            </a:endParaRPr>
          </a:p>
          <a:p>
            <a:pPr indent="0" lvl="0" marL="0" rtl="0" algn="l">
              <a:lnSpc>
                <a:spcPct val="115000"/>
              </a:lnSpc>
              <a:spcBef>
                <a:spcPts val="0"/>
              </a:spcBef>
              <a:spcAft>
                <a:spcPts val="0"/>
              </a:spcAft>
              <a:buClr>
                <a:schemeClr val="dk1"/>
              </a:buClr>
              <a:buSzPts val="1100"/>
              <a:buFont typeface="Arial"/>
              <a:buNone/>
            </a:pPr>
            <a:r>
              <a:rPr b="1" lang="en-US" sz="1000">
                <a:solidFill>
                  <a:schemeClr val="dk1"/>
                </a:solidFill>
              </a:rPr>
              <a:t>Facilitator Notes:</a:t>
            </a:r>
            <a:endParaRPr b="1" sz="1000">
              <a:solidFill>
                <a:schemeClr val="dk1"/>
              </a:solidFill>
            </a:endParaRPr>
          </a:p>
          <a:p>
            <a:pPr indent="-292100" lvl="0" marL="457200" rtl="0" algn="l">
              <a:lnSpc>
                <a:spcPct val="115000"/>
              </a:lnSpc>
              <a:spcBef>
                <a:spcPts val="0"/>
              </a:spcBef>
              <a:spcAft>
                <a:spcPts val="0"/>
              </a:spcAft>
              <a:buClr>
                <a:schemeClr val="dk1"/>
              </a:buClr>
              <a:buSzPts val="1000"/>
              <a:buChar char="●"/>
            </a:pPr>
            <a:r>
              <a:rPr lang="en-US" sz="1000">
                <a:solidFill>
                  <a:schemeClr val="dk1"/>
                </a:solidFill>
              </a:rPr>
              <a:t>Distribute </a:t>
            </a:r>
            <a:r>
              <a:rPr lang="en-US" sz="1000" u="sng">
                <a:solidFill>
                  <a:schemeClr val="dk1"/>
                </a:solidFill>
              </a:rPr>
              <a:t>Handout 2</a:t>
            </a:r>
            <a:r>
              <a:rPr lang="en-US" sz="1000">
                <a:solidFill>
                  <a:schemeClr val="dk1"/>
                </a:solidFill>
              </a:rPr>
              <a:t>: What is stress?</a:t>
            </a:r>
            <a:endParaRPr sz="1000">
              <a:solidFill>
                <a:schemeClr val="dk1"/>
              </a:solidFill>
            </a:endParaRPr>
          </a:p>
          <a:p>
            <a:pPr indent="-292100" lvl="0" marL="457200" rtl="0" algn="l">
              <a:lnSpc>
                <a:spcPct val="115000"/>
              </a:lnSpc>
              <a:spcBef>
                <a:spcPts val="0"/>
              </a:spcBef>
              <a:spcAft>
                <a:spcPts val="0"/>
              </a:spcAft>
              <a:buClr>
                <a:schemeClr val="dk1"/>
              </a:buClr>
              <a:buSzPts val="1000"/>
              <a:buChar char="●"/>
            </a:pPr>
            <a:r>
              <a:rPr lang="en-US" sz="1000">
                <a:solidFill>
                  <a:schemeClr val="dk1"/>
                </a:solidFill>
              </a:rPr>
              <a:t>Ask participants to take 2 minutes to answer the questions in the first column. </a:t>
            </a:r>
            <a:r>
              <a:rPr i="1" lang="en-US" sz="1000">
                <a:solidFill>
                  <a:schemeClr val="dk1"/>
                </a:solidFill>
              </a:rPr>
              <a:t>Note: It may be helpful to model these questions as a class first.</a:t>
            </a:r>
            <a:endParaRPr i="1" sz="1000">
              <a:solidFill>
                <a:schemeClr val="dk1"/>
              </a:solidFill>
            </a:endParaRPr>
          </a:p>
          <a:p>
            <a:pPr indent="-292100" lvl="1" marL="914400" rtl="0" algn="l">
              <a:lnSpc>
                <a:spcPct val="115000"/>
              </a:lnSpc>
              <a:spcBef>
                <a:spcPts val="0"/>
              </a:spcBef>
              <a:spcAft>
                <a:spcPts val="0"/>
              </a:spcAft>
              <a:buClr>
                <a:schemeClr val="dk1"/>
              </a:buClr>
              <a:buSzPts val="1000"/>
              <a:buChar char="○"/>
            </a:pPr>
            <a:r>
              <a:rPr lang="en-US" sz="1000">
                <a:solidFill>
                  <a:schemeClr val="dk1"/>
                </a:solidFill>
              </a:rPr>
              <a:t>What are some situations that you find stressful?</a:t>
            </a:r>
            <a:endParaRPr sz="1000">
              <a:solidFill>
                <a:schemeClr val="dk1"/>
              </a:solidFill>
            </a:endParaRPr>
          </a:p>
          <a:p>
            <a:pPr indent="-292100" lvl="1" marL="914400" rtl="0" algn="l">
              <a:lnSpc>
                <a:spcPct val="115000"/>
              </a:lnSpc>
              <a:spcBef>
                <a:spcPts val="0"/>
              </a:spcBef>
              <a:spcAft>
                <a:spcPts val="0"/>
              </a:spcAft>
              <a:buClr>
                <a:schemeClr val="dk1"/>
              </a:buClr>
              <a:buSzPts val="1000"/>
              <a:buChar char="○"/>
            </a:pPr>
            <a:r>
              <a:rPr lang="en-US" sz="1000">
                <a:solidFill>
                  <a:schemeClr val="dk1"/>
                </a:solidFill>
              </a:rPr>
              <a:t>How do you feel physically when you are stressed?</a:t>
            </a:r>
            <a:endParaRPr sz="1000">
              <a:solidFill>
                <a:schemeClr val="dk1"/>
              </a:solidFill>
            </a:endParaRPr>
          </a:p>
          <a:p>
            <a:pPr indent="-292100" lvl="1" marL="914400" rtl="0" algn="l">
              <a:lnSpc>
                <a:spcPct val="115000"/>
              </a:lnSpc>
              <a:spcBef>
                <a:spcPts val="0"/>
              </a:spcBef>
              <a:spcAft>
                <a:spcPts val="0"/>
              </a:spcAft>
              <a:buClr>
                <a:schemeClr val="dk1"/>
              </a:buClr>
              <a:buSzPts val="1000"/>
              <a:buChar char="○"/>
            </a:pPr>
            <a:r>
              <a:rPr lang="en-US" sz="1000">
                <a:solidFill>
                  <a:schemeClr val="dk1"/>
                </a:solidFill>
              </a:rPr>
              <a:t>How do you feel emotionally when you are stressed?</a:t>
            </a:r>
            <a:endParaRPr sz="1000">
              <a:solidFill>
                <a:schemeClr val="dk1"/>
              </a:solidFill>
            </a:endParaRPr>
          </a:p>
          <a:p>
            <a:pPr indent="-292100" lvl="1" marL="914400" rtl="0" algn="l">
              <a:lnSpc>
                <a:spcPct val="115000"/>
              </a:lnSpc>
              <a:spcBef>
                <a:spcPts val="0"/>
              </a:spcBef>
              <a:spcAft>
                <a:spcPts val="0"/>
              </a:spcAft>
              <a:buClr>
                <a:schemeClr val="dk1"/>
              </a:buClr>
              <a:buSzPts val="1000"/>
              <a:buChar char="○"/>
            </a:pPr>
            <a:r>
              <a:rPr lang="en-US" sz="1000">
                <a:solidFill>
                  <a:schemeClr val="dk1"/>
                </a:solidFill>
              </a:rPr>
              <a:t>How do you act when you are stressed?</a:t>
            </a:r>
            <a:endParaRPr sz="1000">
              <a:solidFill>
                <a:schemeClr val="dk1"/>
              </a:solidFill>
            </a:endParaRPr>
          </a:p>
          <a:p>
            <a:pPr indent="-292100" lvl="0" marL="457200" rtl="0" algn="l">
              <a:lnSpc>
                <a:spcPct val="115000"/>
              </a:lnSpc>
              <a:spcBef>
                <a:spcPts val="0"/>
              </a:spcBef>
              <a:spcAft>
                <a:spcPts val="0"/>
              </a:spcAft>
              <a:buClr>
                <a:schemeClr val="dk1"/>
              </a:buClr>
              <a:buSzPts val="1000"/>
              <a:buChar char="●"/>
            </a:pPr>
            <a:r>
              <a:rPr lang="en-US" sz="1000">
                <a:solidFill>
                  <a:schemeClr val="dk1"/>
                </a:solidFill>
              </a:rPr>
              <a:t>Ask participants to find 2 new partners to interview. They will have 6 minutes to talk to their partners and take notes on their answers. Encourage participants to interview people that they have not worked with yet. </a:t>
            </a:r>
            <a:endParaRPr sz="1000">
              <a:solidFill>
                <a:schemeClr val="dk1"/>
              </a:solidFill>
            </a:endParaRPr>
          </a:p>
          <a:p>
            <a:pPr indent="0" lvl="0" marL="0" rtl="0" algn="l">
              <a:lnSpc>
                <a:spcPct val="115000"/>
              </a:lnSpc>
              <a:spcBef>
                <a:spcPts val="0"/>
              </a:spcBef>
              <a:spcAft>
                <a:spcPts val="0"/>
              </a:spcAft>
              <a:buClr>
                <a:schemeClr val="dk1"/>
              </a:buClr>
              <a:buSzPts val="1100"/>
              <a:buFont typeface="Arial"/>
              <a:buNone/>
            </a:pPr>
            <a:r>
              <a:t/>
            </a:r>
            <a:endParaRPr sz="1000">
              <a:solidFill>
                <a:schemeClr val="dk1"/>
              </a:solidFill>
            </a:endParaRPr>
          </a:p>
          <a:p>
            <a:pPr indent="0" lvl="0" marL="0" rtl="0" algn="l">
              <a:lnSpc>
                <a:spcPct val="115000"/>
              </a:lnSpc>
              <a:spcBef>
                <a:spcPts val="0"/>
              </a:spcBef>
              <a:spcAft>
                <a:spcPts val="0"/>
              </a:spcAft>
              <a:buClr>
                <a:schemeClr val="dk1"/>
              </a:buClr>
              <a:buSzPts val="1100"/>
              <a:buFont typeface="Arial"/>
              <a:buNone/>
            </a:pPr>
            <a:r>
              <a:rPr b="1" lang="en-US" sz="1000">
                <a:solidFill>
                  <a:schemeClr val="dk1"/>
                </a:solidFill>
              </a:rPr>
              <a:t>Script:</a:t>
            </a:r>
            <a:endParaRPr b="1" sz="1000">
              <a:solidFill>
                <a:schemeClr val="dk1"/>
              </a:solidFill>
            </a:endParaRPr>
          </a:p>
          <a:p>
            <a:pPr indent="0" lvl="0" marL="0" rtl="0" algn="l">
              <a:lnSpc>
                <a:spcPct val="115000"/>
              </a:lnSpc>
              <a:spcBef>
                <a:spcPts val="0"/>
              </a:spcBef>
              <a:spcAft>
                <a:spcPts val="0"/>
              </a:spcAft>
              <a:buClr>
                <a:schemeClr val="dk1"/>
              </a:buClr>
              <a:buSzPts val="1100"/>
              <a:buFont typeface="Arial"/>
              <a:buNone/>
            </a:pPr>
            <a:r>
              <a:t/>
            </a:r>
            <a:endParaRPr b="1" sz="1000">
              <a:solidFill>
                <a:schemeClr val="dk1"/>
              </a:solidFill>
            </a:endParaRPr>
          </a:p>
          <a:p>
            <a:pPr indent="0" lvl="0" marL="0" rtl="0" algn="l">
              <a:lnSpc>
                <a:spcPct val="115000"/>
              </a:lnSpc>
              <a:spcBef>
                <a:spcPts val="0"/>
              </a:spcBef>
              <a:spcAft>
                <a:spcPts val="0"/>
              </a:spcAft>
              <a:buClr>
                <a:schemeClr val="dk1"/>
              </a:buClr>
              <a:buSzPts val="1100"/>
              <a:buFont typeface="Arial"/>
              <a:buNone/>
            </a:pPr>
            <a:r>
              <a:rPr b="1" lang="en-US" sz="1000">
                <a:solidFill>
                  <a:schemeClr val="dk1"/>
                </a:solidFill>
              </a:rPr>
              <a:t>❓</a:t>
            </a:r>
            <a:r>
              <a:rPr b="1" lang="en-US" sz="1000">
                <a:solidFill>
                  <a:srgbClr val="CC0000"/>
                </a:solidFill>
              </a:rPr>
              <a:t> What is stress?</a:t>
            </a:r>
            <a:endParaRPr b="1" sz="1000">
              <a:solidFill>
                <a:srgbClr val="CC0000"/>
              </a:solidFill>
            </a:endParaRPr>
          </a:p>
          <a:p>
            <a:pPr indent="0" lvl="0" marL="0" rtl="0" algn="l">
              <a:lnSpc>
                <a:spcPct val="115000"/>
              </a:lnSpc>
              <a:spcBef>
                <a:spcPts val="0"/>
              </a:spcBef>
              <a:spcAft>
                <a:spcPts val="0"/>
              </a:spcAft>
              <a:buClr>
                <a:schemeClr val="dk1"/>
              </a:buClr>
              <a:buSzPts val="1100"/>
              <a:buFont typeface="Arial"/>
              <a:buNone/>
            </a:pPr>
            <a:r>
              <a:t/>
            </a:r>
            <a:endParaRPr sz="1000">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en-US" sz="1000" u="sng">
                <a:solidFill>
                  <a:schemeClr val="dk1"/>
                </a:solidFill>
              </a:rPr>
              <a:t>Handout 2</a:t>
            </a:r>
            <a:r>
              <a:rPr lang="en-US" sz="1000">
                <a:solidFill>
                  <a:schemeClr val="dk1"/>
                </a:solidFill>
              </a:rPr>
              <a:t> has a few questions about stress. Please take 2 minutes to reflect and answer the questions about yourself on </a:t>
            </a:r>
            <a:r>
              <a:rPr lang="en-US" sz="1000" u="sng">
                <a:solidFill>
                  <a:schemeClr val="dk1"/>
                </a:solidFill>
              </a:rPr>
              <a:t>Handout 2</a:t>
            </a:r>
            <a:r>
              <a:rPr lang="en-US" sz="1000">
                <a:solidFill>
                  <a:schemeClr val="dk1"/>
                </a:solidFill>
              </a:rPr>
              <a:t>. Write a few notes in the “Me!” column to help you remember your answers.</a:t>
            </a:r>
            <a:endParaRPr sz="1000">
              <a:solidFill>
                <a:schemeClr val="dk1"/>
              </a:solidFill>
            </a:endParaRPr>
          </a:p>
          <a:p>
            <a:pPr indent="0" lvl="0" marL="0" rtl="0" algn="l">
              <a:lnSpc>
                <a:spcPct val="115000"/>
              </a:lnSpc>
              <a:spcBef>
                <a:spcPts val="0"/>
              </a:spcBef>
              <a:spcAft>
                <a:spcPts val="0"/>
              </a:spcAft>
              <a:buClr>
                <a:schemeClr val="dk1"/>
              </a:buClr>
              <a:buSzPts val="1100"/>
              <a:buFont typeface="Arial"/>
              <a:buNone/>
            </a:pPr>
            <a:r>
              <a:t/>
            </a:r>
            <a:endParaRPr sz="1000">
              <a:solidFill>
                <a:schemeClr val="dk1"/>
              </a:solidFill>
            </a:endParaRPr>
          </a:p>
          <a:p>
            <a:pPr indent="-292100" lvl="0" marL="457200" rtl="0" algn="l">
              <a:lnSpc>
                <a:spcPct val="115000"/>
              </a:lnSpc>
              <a:spcBef>
                <a:spcPts val="0"/>
              </a:spcBef>
              <a:spcAft>
                <a:spcPts val="0"/>
              </a:spcAft>
              <a:buClr>
                <a:schemeClr val="dk1"/>
              </a:buClr>
              <a:buSzPts val="1000"/>
              <a:buChar char="●"/>
            </a:pPr>
            <a:r>
              <a:rPr lang="en-US" sz="1000">
                <a:solidFill>
                  <a:schemeClr val="dk1"/>
                </a:solidFill>
              </a:rPr>
              <a:t>Participants will have 2 minutes to answer the questions.</a:t>
            </a:r>
            <a:endParaRPr sz="1000">
              <a:solidFill>
                <a:schemeClr val="dk1"/>
              </a:solidFill>
            </a:endParaRPr>
          </a:p>
          <a:p>
            <a:pPr indent="0" lvl="0" marL="0" rtl="0" algn="l">
              <a:lnSpc>
                <a:spcPct val="115000"/>
              </a:lnSpc>
              <a:spcBef>
                <a:spcPts val="0"/>
              </a:spcBef>
              <a:spcAft>
                <a:spcPts val="0"/>
              </a:spcAft>
              <a:buClr>
                <a:schemeClr val="dk1"/>
              </a:buClr>
              <a:buSzPts val="1100"/>
              <a:buFont typeface="Arial"/>
              <a:buNone/>
            </a:pPr>
            <a:r>
              <a:t/>
            </a:r>
            <a:endParaRPr sz="1000">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en-US" sz="1000">
                <a:solidFill>
                  <a:schemeClr val="dk1"/>
                </a:solidFill>
              </a:rPr>
              <a:t>Now that you have answered the questions for yourself, you’re going to find two new partners to interview. You will have 6 minutes to ask your partners the same questions and take notes on their answers. Please write the name of the person you talked to at the top (where it says “Name”). Please talk to people that you have not worked with yet. </a:t>
            </a:r>
            <a:endParaRPr sz="1000">
              <a:solidFill>
                <a:schemeClr val="dk1"/>
              </a:solidFill>
            </a:endParaRPr>
          </a:p>
          <a:p>
            <a:pPr indent="0" lvl="0" marL="0" rtl="0" algn="l">
              <a:lnSpc>
                <a:spcPct val="115000"/>
              </a:lnSpc>
              <a:spcBef>
                <a:spcPts val="0"/>
              </a:spcBef>
              <a:spcAft>
                <a:spcPts val="0"/>
              </a:spcAft>
              <a:buClr>
                <a:schemeClr val="dk1"/>
              </a:buClr>
              <a:buSzPts val="1100"/>
              <a:buFont typeface="Arial"/>
              <a:buNone/>
            </a:pPr>
            <a:r>
              <a:t/>
            </a:r>
            <a:endParaRPr sz="1000">
              <a:solidFill>
                <a:schemeClr val="dk1"/>
              </a:solidFill>
            </a:endParaRPr>
          </a:p>
          <a:p>
            <a:pPr indent="-292100" lvl="0" marL="457200" rtl="0" algn="l">
              <a:lnSpc>
                <a:spcPct val="115000"/>
              </a:lnSpc>
              <a:spcBef>
                <a:spcPts val="0"/>
              </a:spcBef>
              <a:spcAft>
                <a:spcPts val="0"/>
              </a:spcAft>
              <a:buClr>
                <a:schemeClr val="dk1"/>
              </a:buClr>
              <a:buSzPts val="1000"/>
              <a:buChar char="●"/>
            </a:pPr>
            <a:r>
              <a:rPr lang="en-US" sz="1000">
                <a:solidFill>
                  <a:schemeClr val="dk1"/>
                </a:solidFill>
              </a:rPr>
              <a:t>Participants will have 6 minutes to interview each other.</a:t>
            </a:r>
            <a:endParaRPr sz="1000">
              <a:solidFill>
                <a:schemeClr val="dk1"/>
              </a:solidFill>
            </a:endParaRPr>
          </a:p>
          <a:p>
            <a:pPr indent="0" lvl="0" marL="0" rtl="0" algn="l">
              <a:lnSpc>
                <a:spcPct val="115000"/>
              </a:lnSpc>
              <a:spcBef>
                <a:spcPts val="0"/>
              </a:spcBef>
              <a:spcAft>
                <a:spcPts val="0"/>
              </a:spcAft>
              <a:buClr>
                <a:schemeClr val="dk1"/>
              </a:buClr>
              <a:buSzPts val="1100"/>
              <a:buFont typeface="Arial"/>
              <a:buNone/>
            </a:pPr>
            <a:r>
              <a:t/>
            </a:r>
            <a:endParaRPr sz="1000">
              <a:solidFill>
                <a:schemeClr val="dk1"/>
              </a:solidFill>
            </a:endParaRPr>
          </a:p>
          <a:p>
            <a:pPr indent="0" lvl="0" marL="0" rtl="0" algn="l">
              <a:lnSpc>
                <a:spcPct val="115000"/>
              </a:lnSpc>
              <a:spcBef>
                <a:spcPts val="0"/>
              </a:spcBef>
              <a:spcAft>
                <a:spcPts val="0"/>
              </a:spcAft>
              <a:buClr>
                <a:schemeClr val="dk1"/>
              </a:buClr>
              <a:buSzPts val="1100"/>
              <a:buFont typeface="Arial"/>
              <a:buNone/>
            </a:pPr>
            <a:r>
              <a:rPr b="1" lang="en-US" sz="1000">
                <a:solidFill>
                  <a:schemeClr val="dk1"/>
                </a:solidFill>
              </a:rPr>
              <a:t>❓</a:t>
            </a:r>
            <a:r>
              <a:rPr b="1" lang="en-US" sz="1000">
                <a:solidFill>
                  <a:srgbClr val="CC0000"/>
                </a:solidFill>
              </a:rPr>
              <a:t> Did everyone have the same answers to the questions? </a:t>
            </a:r>
            <a:r>
              <a:rPr lang="en-US" sz="1000">
                <a:solidFill>
                  <a:srgbClr val="CC0000"/>
                </a:solidFill>
              </a:rPr>
              <a:t>(No.)</a:t>
            </a:r>
            <a:r>
              <a:rPr b="1" lang="en-US" sz="1000">
                <a:solidFill>
                  <a:srgbClr val="CC0000"/>
                </a:solidFill>
              </a:rPr>
              <a:t> Why do you think that is?</a:t>
            </a:r>
            <a:endParaRPr b="1" sz="1000">
              <a:solidFill>
                <a:srgbClr val="CC0000"/>
              </a:solidFill>
            </a:endParaRPr>
          </a:p>
          <a:p>
            <a:pPr indent="0" lvl="0" marL="0" rtl="0" algn="l">
              <a:lnSpc>
                <a:spcPct val="115000"/>
              </a:lnSpc>
              <a:spcBef>
                <a:spcPts val="0"/>
              </a:spcBef>
              <a:spcAft>
                <a:spcPts val="0"/>
              </a:spcAft>
              <a:buClr>
                <a:schemeClr val="dk1"/>
              </a:buClr>
              <a:buSzPts val="1100"/>
              <a:buFont typeface="Arial"/>
              <a:buNone/>
            </a:pPr>
            <a:r>
              <a:t/>
            </a:r>
            <a:endParaRPr b="1" sz="1000">
              <a:solidFill>
                <a:srgbClr val="CC0000"/>
              </a:solidFill>
            </a:endParaRPr>
          </a:p>
          <a:p>
            <a:pPr indent="0" lvl="0" marL="0" rtl="0" algn="l">
              <a:lnSpc>
                <a:spcPct val="115000"/>
              </a:lnSpc>
              <a:spcBef>
                <a:spcPts val="0"/>
              </a:spcBef>
              <a:spcAft>
                <a:spcPts val="0"/>
              </a:spcAft>
              <a:buClr>
                <a:schemeClr val="dk1"/>
              </a:buClr>
              <a:buSzPts val="1100"/>
              <a:buFont typeface="Arial"/>
              <a:buNone/>
            </a:pPr>
            <a:r>
              <a:rPr lang="en-US" sz="1000">
                <a:solidFill>
                  <a:schemeClr val="dk1"/>
                </a:solidFill>
              </a:rPr>
              <a:t>Stress means different things to different people, and reactions to stress can be quite different. An event that causes stress in one person might not cause stress in another. Some stress can even be healthy, giving you energy and motivating you to complete tasks effectively.</a:t>
            </a:r>
            <a:endParaRPr b="1" i="1" sz="1000">
              <a:solidFill>
                <a:schemeClr val="dk1"/>
              </a:solidFill>
            </a:endParaRPr>
          </a:p>
        </p:txBody>
      </p:sp>
      <p:sp>
        <p:nvSpPr>
          <p:cNvPr id="117" name="Google Shape;117;p10:notes"/>
          <p:cNvSpPr/>
          <p:nvPr>
            <p:ph idx="2" type="sldImg"/>
          </p:nvPr>
        </p:nvSpPr>
        <p:spPr>
          <a:xfrm>
            <a:off x="685800" y="685800"/>
            <a:ext cx="54864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1" name="Shape 121"/>
        <p:cNvGrpSpPr/>
        <p:nvPr/>
      </p:nvGrpSpPr>
      <p:grpSpPr>
        <a:xfrm>
          <a:off x="0" y="0"/>
          <a:ext cx="0" cy="0"/>
          <a:chOff x="0" y="0"/>
          <a:chExt cx="0" cy="0"/>
        </a:xfrm>
      </p:grpSpPr>
      <p:sp>
        <p:nvSpPr>
          <p:cNvPr id="122" name="Google Shape;122;p11: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0"/>
              </a:spcBef>
              <a:spcAft>
                <a:spcPts val="0"/>
              </a:spcAft>
              <a:buClr>
                <a:schemeClr val="dk1"/>
              </a:buClr>
              <a:buSzPts val="1100"/>
              <a:buFont typeface="Arial"/>
              <a:buNone/>
            </a:pPr>
            <a:r>
              <a:rPr b="1" lang="en-US" sz="1000">
                <a:solidFill>
                  <a:schemeClr val="dk1"/>
                </a:solidFill>
              </a:rPr>
              <a:t>Facilitator Notes:</a:t>
            </a:r>
            <a:endParaRPr b="1" sz="1000">
              <a:solidFill>
                <a:schemeClr val="dk1"/>
              </a:solidFill>
            </a:endParaRPr>
          </a:p>
          <a:p>
            <a:pPr indent="-292100" lvl="0" marL="457200" rtl="0" algn="l">
              <a:lnSpc>
                <a:spcPct val="115000"/>
              </a:lnSpc>
              <a:spcBef>
                <a:spcPts val="0"/>
              </a:spcBef>
              <a:spcAft>
                <a:spcPts val="0"/>
              </a:spcAft>
              <a:buClr>
                <a:schemeClr val="dk1"/>
              </a:buClr>
              <a:buSzPts val="1000"/>
              <a:buFont typeface="Arial"/>
              <a:buChar char="●"/>
            </a:pPr>
            <a:r>
              <a:rPr lang="en-US" sz="1000">
                <a:solidFill>
                  <a:schemeClr val="dk1"/>
                </a:solidFill>
              </a:rPr>
              <a:t>Explain the difference between physical, emotional, cognitive, and behavioral symptoms of stress. </a:t>
            </a:r>
            <a:endParaRPr sz="1000">
              <a:solidFill>
                <a:schemeClr val="dk1"/>
              </a:solidFill>
            </a:endParaRPr>
          </a:p>
          <a:p>
            <a:pPr indent="-292100" lvl="0" marL="457200" rtl="0" algn="l">
              <a:lnSpc>
                <a:spcPct val="115000"/>
              </a:lnSpc>
              <a:spcBef>
                <a:spcPts val="0"/>
              </a:spcBef>
              <a:spcAft>
                <a:spcPts val="0"/>
              </a:spcAft>
              <a:buClr>
                <a:schemeClr val="dk1"/>
              </a:buClr>
              <a:buSzPts val="1000"/>
              <a:buFont typeface="Arial"/>
              <a:buChar char="●"/>
            </a:pPr>
            <a:r>
              <a:rPr lang="en-US" sz="1000">
                <a:solidFill>
                  <a:schemeClr val="dk1"/>
                </a:solidFill>
              </a:rPr>
              <a:t>Ask participants to identify examples of each type of stress</a:t>
            </a:r>
            <a:endParaRPr sz="1000">
              <a:solidFill>
                <a:schemeClr val="dk1"/>
              </a:solidFill>
            </a:endParaRPr>
          </a:p>
          <a:p>
            <a:pPr indent="0" lvl="0" marL="0" rtl="0" algn="l">
              <a:lnSpc>
                <a:spcPct val="115000"/>
              </a:lnSpc>
              <a:spcBef>
                <a:spcPts val="0"/>
              </a:spcBef>
              <a:spcAft>
                <a:spcPts val="0"/>
              </a:spcAft>
              <a:buClr>
                <a:schemeClr val="dk1"/>
              </a:buClr>
              <a:buSzPts val="1100"/>
              <a:buFont typeface="Arial"/>
              <a:buNone/>
            </a:pPr>
            <a:r>
              <a:t/>
            </a:r>
            <a:endParaRPr sz="1000">
              <a:solidFill>
                <a:schemeClr val="dk1"/>
              </a:solidFill>
            </a:endParaRPr>
          </a:p>
          <a:p>
            <a:pPr indent="0" lvl="0" marL="0" rtl="0" algn="l">
              <a:lnSpc>
                <a:spcPct val="115000"/>
              </a:lnSpc>
              <a:spcBef>
                <a:spcPts val="0"/>
              </a:spcBef>
              <a:spcAft>
                <a:spcPts val="0"/>
              </a:spcAft>
              <a:buClr>
                <a:schemeClr val="dk1"/>
              </a:buClr>
              <a:buSzPts val="1100"/>
              <a:buFont typeface="Arial"/>
              <a:buNone/>
            </a:pPr>
            <a:r>
              <a:rPr b="1" lang="en-US" sz="1000">
                <a:solidFill>
                  <a:schemeClr val="dk1"/>
                </a:solidFill>
              </a:rPr>
              <a:t>Script:</a:t>
            </a:r>
            <a:endParaRPr sz="1000">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en-US" sz="1000">
                <a:solidFill>
                  <a:schemeClr val="dk1"/>
                </a:solidFill>
              </a:rPr>
              <a:t>The stress associated with living/working in a humanitarian situation can have a direct impact on wellbeing. However, people process stress in different ways, so an event that may be stressful or even traumatic to one person may not be stressful to another. Additionally, people react to  stress in different ways, so their symptoms of stress may also be different. There are four types of stress symptoms:</a:t>
            </a:r>
            <a:endParaRPr sz="1000">
              <a:solidFill>
                <a:schemeClr val="dk1"/>
              </a:solidFill>
            </a:endParaRPr>
          </a:p>
          <a:p>
            <a:pPr indent="-292100" lvl="0" marL="457200" rtl="0" algn="l">
              <a:lnSpc>
                <a:spcPct val="115000"/>
              </a:lnSpc>
              <a:spcBef>
                <a:spcPts val="0"/>
              </a:spcBef>
              <a:spcAft>
                <a:spcPts val="0"/>
              </a:spcAft>
              <a:buClr>
                <a:schemeClr val="dk1"/>
              </a:buClr>
              <a:buSzPts val="1000"/>
              <a:buChar char="●"/>
            </a:pPr>
            <a:r>
              <a:rPr lang="en-US" sz="1000">
                <a:solidFill>
                  <a:schemeClr val="dk1"/>
                </a:solidFill>
              </a:rPr>
              <a:t>Physical symptoms refer to how your body feels. For example: having headaches. </a:t>
            </a:r>
            <a:endParaRPr sz="1000">
              <a:solidFill>
                <a:schemeClr val="dk1"/>
              </a:solidFill>
            </a:endParaRPr>
          </a:p>
          <a:p>
            <a:pPr indent="-292100" lvl="0" marL="457200" rtl="0" algn="l">
              <a:lnSpc>
                <a:spcPct val="115000"/>
              </a:lnSpc>
              <a:spcBef>
                <a:spcPts val="0"/>
              </a:spcBef>
              <a:spcAft>
                <a:spcPts val="0"/>
              </a:spcAft>
              <a:buClr>
                <a:schemeClr val="dk1"/>
              </a:buClr>
              <a:buSzPts val="1000"/>
              <a:buChar char="●"/>
            </a:pPr>
            <a:r>
              <a:rPr lang="en-US" sz="1000">
                <a:solidFill>
                  <a:schemeClr val="dk1"/>
                </a:solidFill>
              </a:rPr>
              <a:t>Emotional symptoms refer to your feelings and state of mind. For example: feeling overwhelmed.   </a:t>
            </a:r>
            <a:endParaRPr sz="1000">
              <a:solidFill>
                <a:schemeClr val="dk1"/>
              </a:solidFill>
            </a:endParaRPr>
          </a:p>
          <a:p>
            <a:pPr indent="-292100" lvl="0" marL="457200" rtl="0" algn="l">
              <a:lnSpc>
                <a:spcPct val="115000"/>
              </a:lnSpc>
              <a:spcBef>
                <a:spcPts val="0"/>
              </a:spcBef>
              <a:spcAft>
                <a:spcPts val="0"/>
              </a:spcAft>
              <a:buClr>
                <a:schemeClr val="dk1"/>
              </a:buClr>
              <a:buSzPts val="1000"/>
              <a:buChar char="●"/>
            </a:pPr>
            <a:r>
              <a:rPr lang="en-US" sz="1000">
                <a:solidFill>
                  <a:schemeClr val="dk1"/>
                </a:solidFill>
              </a:rPr>
              <a:t>Cognitive symptoms refer to your ability to think and process information. For example: Having difficulty focusing.</a:t>
            </a:r>
            <a:endParaRPr sz="1000">
              <a:solidFill>
                <a:schemeClr val="dk1"/>
              </a:solidFill>
            </a:endParaRPr>
          </a:p>
          <a:p>
            <a:pPr indent="-292100" lvl="0" marL="457200" rtl="0" algn="l">
              <a:lnSpc>
                <a:spcPct val="115000"/>
              </a:lnSpc>
              <a:spcBef>
                <a:spcPts val="0"/>
              </a:spcBef>
              <a:spcAft>
                <a:spcPts val="0"/>
              </a:spcAft>
              <a:buClr>
                <a:schemeClr val="dk1"/>
              </a:buClr>
              <a:buSzPts val="1000"/>
              <a:buChar char="●"/>
            </a:pPr>
            <a:r>
              <a:rPr lang="en-US" sz="1000">
                <a:solidFill>
                  <a:schemeClr val="dk1"/>
                </a:solidFill>
              </a:rPr>
              <a:t>Behavioral symptoms refer to your actions. For example: Biting your nails. </a:t>
            </a:r>
            <a:endParaRPr sz="1000">
              <a:solidFill>
                <a:schemeClr val="dk1"/>
              </a:solidFill>
            </a:endParaRPr>
          </a:p>
          <a:p>
            <a:pPr indent="0" lvl="0" marL="0" rtl="0" algn="l">
              <a:lnSpc>
                <a:spcPct val="115000"/>
              </a:lnSpc>
              <a:spcBef>
                <a:spcPts val="0"/>
              </a:spcBef>
              <a:spcAft>
                <a:spcPts val="0"/>
              </a:spcAft>
              <a:buClr>
                <a:schemeClr val="dk1"/>
              </a:buClr>
              <a:buSzPts val="1100"/>
              <a:buFont typeface="Arial"/>
              <a:buNone/>
            </a:pPr>
            <a:r>
              <a:t/>
            </a:r>
            <a:endParaRPr sz="1000">
              <a:solidFill>
                <a:schemeClr val="dk1"/>
              </a:solidFill>
            </a:endParaRPr>
          </a:p>
          <a:p>
            <a:pPr indent="0" lvl="0" marL="0" rtl="0" algn="l">
              <a:lnSpc>
                <a:spcPct val="115000"/>
              </a:lnSpc>
              <a:spcBef>
                <a:spcPts val="0"/>
              </a:spcBef>
              <a:spcAft>
                <a:spcPts val="0"/>
              </a:spcAft>
              <a:buClr>
                <a:schemeClr val="dk1"/>
              </a:buClr>
              <a:buSzPts val="1100"/>
              <a:buFont typeface="Arial"/>
              <a:buNone/>
            </a:pPr>
            <a:r>
              <a:rPr b="1" lang="en-US" sz="1000">
                <a:solidFill>
                  <a:schemeClr val="dk1"/>
                </a:solidFill>
              </a:rPr>
              <a:t>❓</a:t>
            </a:r>
            <a:r>
              <a:rPr b="1" lang="en-US" sz="1000">
                <a:solidFill>
                  <a:srgbClr val="CC0000"/>
                </a:solidFill>
              </a:rPr>
              <a:t> Can you think of some examples of each type of stress symptom? </a:t>
            </a:r>
            <a:endParaRPr b="1" i="1" sz="1000">
              <a:solidFill>
                <a:srgbClr val="2E74B5"/>
              </a:solidFill>
            </a:endParaRPr>
          </a:p>
        </p:txBody>
      </p:sp>
      <p:sp>
        <p:nvSpPr>
          <p:cNvPr id="123" name="Google Shape;123;p11:notes"/>
          <p:cNvSpPr/>
          <p:nvPr>
            <p:ph idx="2" type="sldImg"/>
          </p:nvPr>
        </p:nvSpPr>
        <p:spPr>
          <a:xfrm>
            <a:off x="685800" y="685800"/>
            <a:ext cx="54864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7" name="Shape 127"/>
        <p:cNvGrpSpPr/>
        <p:nvPr/>
      </p:nvGrpSpPr>
      <p:grpSpPr>
        <a:xfrm>
          <a:off x="0" y="0"/>
          <a:ext cx="0" cy="0"/>
          <a:chOff x="0" y="0"/>
          <a:chExt cx="0" cy="0"/>
        </a:xfrm>
      </p:grpSpPr>
      <p:sp>
        <p:nvSpPr>
          <p:cNvPr id="128" name="Google Shape;128;p12: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0"/>
              </a:spcBef>
              <a:spcAft>
                <a:spcPts val="0"/>
              </a:spcAft>
              <a:buClr>
                <a:schemeClr val="dk1"/>
              </a:buClr>
              <a:buSzPts val="1100"/>
              <a:buFont typeface="Arial"/>
              <a:buNone/>
            </a:pPr>
            <a:r>
              <a:rPr b="1" lang="en-US" sz="1000">
                <a:solidFill>
                  <a:schemeClr val="dk1"/>
                </a:solidFill>
              </a:rPr>
              <a:t>Materials:</a:t>
            </a:r>
            <a:endParaRPr sz="1000">
              <a:solidFill>
                <a:schemeClr val="dk1"/>
              </a:solidFill>
            </a:endParaRPr>
          </a:p>
          <a:p>
            <a:pPr indent="-292100" lvl="0" marL="457200" rtl="0" algn="l">
              <a:lnSpc>
                <a:spcPct val="115000"/>
              </a:lnSpc>
              <a:spcBef>
                <a:spcPts val="0"/>
              </a:spcBef>
              <a:spcAft>
                <a:spcPts val="0"/>
              </a:spcAft>
              <a:buClr>
                <a:schemeClr val="dk1"/>
              </a:buClr>
              <a:buSzPts val="1000"/>
              <a:buFont typeface="Arial"/>
              <a:buChar char="●"/>
            </a:pPr>
            <a:r>
              <a:rPr lang="en-US" sz="1000" u="sng">
                <a:solidFill>
                  <a:schemeClr val="dk1"/>
                </a:solidFill>
              </a:rPr>
              <a:t>Appendix 3</a:t>
            </a:r>
            <a:r>
              <a:rPr lang="en-US" sz="1000">
                <a:solidFill>
                  <a:schemeClr val="dk1"/>
                </a:solidFill>
              </a:rPr>
              <a:t>: Symptoms of stress matching activity</a:t>
            </a:r>
            <a:endParaRPr sz="1000">
              <a:solidFill>
                <a:schemeClr val="dk1"/>
              </a:solidFill>
            </a:endParaRPr>
          </a:p>
          <a:p>
            <a:pPr indent="-292100" lvl="0" marL="457200" rtl="0" algn="l">
              <a:lnSpc>
                <a:spcPct val="115000"/>
              </a:lnSpc>
              <a:spcBef>
                <a:spcPts val="0"/>
              </a:spcBef>
              <a:spcAft>
                <a:spcPts val="0"/>
              </a:spcAft>
              <a:buClr>
                <a:schemeClr val="dk1"/>
              </a:buClr>
              <a:buSzPts val="1000"/>
              <a:buFont typeface="Arial"/>
              <a:buChar char="●"/>
            </a:pPr>
            <a:r>
              <a:rPr lang="en-US" sz="1000" u="sng">
                <a:solidFill>
                  <a:schemeClr val="dk1"/>
                </a:solidFill>
              </a:rPr>
              <a:t>Handout 3</a:t>
            </a:r>
            <a:r>
              <a:rPr lang="en-US" sz="1000">
                <a:solidFill>
                  <a:schemeClr val="dk1"/>
                </a:solidFill>
              </a:rPr>
              <a:t>: Symptoms of stress</a:t>
            </a:r>
            <a:endParaRPr sz="1000">
              <a:solidFill>
                <a:schemeClr val="dk1"/>
              </a:solidFill>
            </a:endParaRPr>
          </a:p>
          <a:p>
            <a:pPr indent="-292100" lvl="0" marL="457200" rtl="0" algn="l">
              <a:lnSpc>
                <a:spcPct val="115000"/>
              </a:lnSpc>
              <a:spcBef>
                <a:spcPts val="0"/>
              </a:spcBef>
              <a:spcAft>
                <a:spcPts val="0"/>
              </a:spcAft>
              <a:buClr>
                <a:schemeClr val="dk1"/>
              </a:buClr>
              <a:buSzPts val="1000"/>
              <a:buFont typeface="Arial"/>
              <a:buChar char="●"/>
            </a:pPr>
            <a:r>
              <a:rPr lang="en-US" sz="1000">
                <a:solidFill>
                  <a:schemeClr val="dk1"/>
                </a:solidFill>
              </a:rPr>
              <a:t>Board and chalk or flipchart and marker</a:t>
            </a:r>
            <a:endParaRPr sz="1000">
              <a:solidFill>
                <a:schemeClr val="dk1"/>
              </a:solidFill>
            </a:endParaRPr>
          </a:p>
          <a:p>
            <a:pPr indent="-292100" lvl="0" marL="457200" rtl="0" algn="l">
              <a:lnSpc>
                <a:spcPct val="115000"/>
              </a:lnSpc>
              <a:spcBef>
                <a:spcPts val="0"/>
              </a:spcBef>
              <a:spcAft>
                <a:spcPts val="0"/>
              </a:spcAft>
              <a:buClr>
                <a:schemeClr val="dk1"/>
              </a:buClr>
              <a:buSzPts val="1000"/>
              <a:buFont typeface="Arial"/>
              <a:buChar char="●"/>
            </a:pPr>
            <a:r>
              <a:rPr lang="en-US" sz="1000">
                <a:solidFill>
                  <a:schemeClr val="dk1"/>
                </a:solidFill>
              </a:rPr>
              <a:t>Tape or sticky tack</a:t>
            </a:r>
            <a:endParaRPr sz="1000">
              <a:solidFill>
                <a:schemeClr val="dk1"/>
              </a:solidFill>
            </a:endParaRPr>
          </a:p>
          <a:p>
            <a:pPr indent="0" lvl="0" marL="0" rtl="0" algn="l">
              <a:lnSpc>
                <a:spcPct val="115000"/>
              </a:lnSpc>
              <a:spcBef>
                <a:spcPts val="0"/>
              </a:spcBef>
              <a:spcAft>
                <a:spcPts val="0"/>
              </a:spcAft>
              <a:buClr>
                <a:schemeClr val="dk1"/>
              </a:buClr>
              <a:buSzPts val="1100"/>
              <a:buFont typeface="Arial"/>
              <a:buNone/>
            </a:pPr>
            <a:r>
              <a:t/>
            </a:r>
            <a:endParaRPr sz="1000">
              <a:solidFill>
                <a:schemeClr val="dk1"/>
              </a:solidFill>
            </a:endParaRPr>
          </a:p>
          <a:p>
            <a:pPr indent="0" lvl="0" marL="0" rtl="0" algn="l">
              <a:lnSpc>
                <a:spcPct val="115000"/>
              </a:lnSpc>
              <a:spcBef>
                <a:spcPts val="0"/>
              </a:spcBef>
              <a:spcAft>
                <a:spcPts val="0"/>
              </a:spcAft>
              <a:buClr>
                <a:schemeClr val="dk1"/>
              </a:buClr>
              <a:buSzPts val="1100"/>
              <a:buFont typeface="Arial"/>
              <a:buNone/>
            </a:pPr>
            <a:r>
              <a:rPr b="1" lang="en-US" sz="1000">
                <a:solidFill>
                  <a:schemeClr val="dk1"/>
                </a:solidFill>
              </a:rPr>
              <a:t>Facilitator Notes:</a:t>
            </a:r>
            <a:endParaRPr sz="1000">
              <a:solidFill>
                <a:schemeClr val="dk1"/>
              </a:solidFill>
            </a:endParaRPr>
          </a:p>
          <a:p>
            <a:pPr indent="-292100" lvl="0" marL="457200" rtl="0" algn="l">
              <a:lnSpc>
                <a:spcPct val="115000"/>
              </a:lnSpc>
              <a:spcBef>
                <a:spcPts val="0"/>
              </a:spcBef>
              <a:spcAft>
                <a:spcPts val="0"/>
              </a:spcAft>
              <a:buClr>
                <a:schemeClr val="dk1"/>
              </a:buClr>
              <a:buSzPts val="1000"/>
              <a:buFont typeface="Arial"/>
              <a:buChar char="●"/>
            </a:pPr>
            <a:r>
              <a:rPr lang="en-US" sz="1000">
                <a:solidFill>
                  <a:schemeClr val="dk1"/>
                </a:solidFill>
              </a:rPr>
              <a:t>Draw the table on </a:t>
            </a:r>
            <a:r>
              <a:rPr lang="en-US" sz="1000" u="sng">
                <a:solidFill>
                  <a:schemeClr val="dk1"/>
                </a:solidFill>
              </a:rPr>
              <a:t>Slide 12</a:t>
            </a:r>
            <a:r>
              <a:rPr lang="en-US" sz="1000">
                <a:solidFill>
                  <a:schemeClr val="dk1"/>
                </a:solidFill>
              </a:rPr>
              <a:t> on the board or flipchart. </a:t>
            </a:r>
            <a:endParaRPr sz="1000">
              <a:solidFill>
                <a:schemeClr val="dk1"/>
              </a:solidFill>
            </a:endParaRPr>
          </a:p>
          <a:p>
            <a:pPr indent="-292100" lvl="0" marL="457200" rtl="0" algn="l">
              <a:lnSpc>
                <a:spcPct val="115000"/>
              </a:lnSpc>
              <a:spcBef>
                <a:spcPts val="0"/>
              </a:spcBef>
              <a:spcAft>
                <a:spcPts val="0"/>
              </a:spcAft>
              <a:buClr>
                <a:schemeClr val="dk1"/>
              </a:buClr>
              <a:buSzPts val="1000"/>
              <a:buFont typeface="Arial"/>
              <a:buChar char="●"/>
            </a:pPr>
            <a:r>
              <a:rPr lang="en-US" sz="1000">
                <a:solidFill>
                  <a:schemeClr val="dk1"/>
                </a:solidFill>
              </a:rPr>
              <a:t>Assign groups of 2-3 participants.</a:t>
            </a:r>
            <a:endParaRPr sz="1000">
              <a:solidFill>
                <a:schemeClr val="dk1"/>
              </a:solidFill>
            </a:endParaRPr>
          </a:p>
          <a:p>
            <a:pPr indent="-292100" lvl="0" marL="457200" rtl="0" algn="l">
              <a:lnSpc>
                <a:spcPct val="115000"/>
              </a:lnSpc>
              <a:spcBef>
                <a:spcPts val="0"/>
              </a:spcBef>
              <a:spcAft>
                <a:spcPts val="0"/>
              </a:spcAft>
              <a:buClr>
                <a:schemeClr val="dk1"/>
              </a:buClr>
              <a:buSzPts val="1000"/>
              <a:buFont typeface="Arial"/>
              <a:buChar char="●"/>
            </a:pPr>
            <a:r>
              <a:rPr lang="en-US" sz="1000">
                <a:solidFill>
                  <a:schemeClr val="dk1"/>
                </a:solidFill>
              </a:rPr>
              <a:t>Distribute 3-4 stress symptom slips from </a:t>
            </a:r>
            <a:r>
              <a:rPr lang="en-US" sz="1000" u="sng">
                <a:solidFill>
                  <a:schemeClr val="dk1"/>
                </a:solidFill>
              </a:rPr>
              <a:t>Appendix 3</a:t>
            </a:r>
            <a:r>
              <a:rPr lang="en-US" sz="1000">
                <a:solidFill>
                  <a:schemeClr val="dk1"/>
                </a:solidFill>
              </a:rPr>
              <a:t> per group. </a:t>
            </a:r>
            <a:endParaRPr sz="1000">
              <a:solidFill>
                <a:schemeClr val="dk1"/>
              </a:solidFill>
            </a:endParaRPr>
          </a:p>
          <a:p>
            <a:pPr indent="-292100" lvl="0" marL="457200" rtl="0" algn="l">
              <a:lnSpc>
                <a:spcPct val="115000"/>
              </a:lnSpc>
              <a:spcBef>
                <a:spcPts val="0"/>
              </a:spcBef>
              <a:spcAft>
                <a:spcPts val="0"/>
              </a:spcAft>
              <a:buClr>
                <a:schemeClr val="dk1"/>
              </a:buClr>
              <a:buSzPts val="1000"/>
              <a:buFont typeface="Arial"/>
              <a:buChar char="●"/>
            </a:pPr>
            <a:r>
              <a:rPr lang="en-US" sz="1000">
                <a:solidFill>
                  <a:schemeClr val="dk1"/>
                </a:solidFill>
              </a:rPr>
              <a:t>Pairs will have 3 minutes to decide the type of stress symptoms (physical, emotional, cognitive, or behavioral) that corresponds to each of the symptoms on the slips they have been assigned.</a:t>
            </a:r>
            <a:endParaRPr sz="1000">
              <a:solidFill>
                <a:schemeClr val="dk1"/>
              </a:solidFill>
            </a:endParaRPr>
          </a:p>
          <a:p>
            <a:pPr indent="-292100" lvl="0" marL="457200" rtl="0" algn="l">
              <a:lnSpc>
                <a:spcPct val="115000"/>
              </a:lnSpc>
              <a:spcBef>
                <a:spcPts val="0"/>
              </a:spcBef>
              <a:spcAft>
                <a:spcPts val="0"/>
              </a:spcAft>
              <a:buClr>
                <a:schemeClr val="dk1"/>
              </a:buClr>
              <a:buSzPts val="1000"/>
              <a:buFont typeface="Arial"/>
              <a:buChar char="●"/>
            </a:pPr>
            <a:r>
              <a:rPr lang="en-US" sz="1000">
                <a:solidFill>
                  <a:schemeClr val="dk1"/>
                </a:solidFill>
              </a:rPr>
              <a:t>When participants have decided, they should stick their slips in the correct column on the board/flipchart (using tape or sticky tack)</a:t>
            </a:r>
            <a:endParaRPr sz="1000">
              <a:solidFill>
                <a:schemeClr val="dk1"/>
              </a:solidFill>
            </a:endParaRPr>
          </a:p>
          <a:p>
            <a:pPr indent="-292100" lvl="0" marL="457200" rtl="0" algn="l">
              <a:lnSpc>
                <a:spcPct val="115000"/>
              </a:lnSpc>
              <a:spcBef>
                <a:spcPts val="0"/>
              </a:spcBef>
              <a:spcAft>
                <a:spcPts val="0"/>
              </a:spcAft>
              <a:buClr>
                <a:schemeClr val="dk1"/>
              </a:buClr>
              <a:buSzPts val="1000"/>
              <a:buFont typeface="Arial"/>
              <a:buChar char="●"/>
            </a:pPr>
            <a:r>
              <a:rPr lang="en-US" sz="1000">
                <a:solidFill>
                  <a:schemeClr val="dk1"/>
                </a:solidFill>
              </a:rPr>
              <a:t>When everyone is finished, discuss the stress symptoms.</a:t>
            </a:r>
            <a:endParaRPr sz="1000">
              <a:solidFill>
                <a:schemeClr val="dk1"/>
              </a:solidFill>
            </a:endParaRPr>
          </a:p>
          <a:p>
            <a:pPr indent="-292100" lvl="0" marL="457200" rtl="0" algn="l">
              <a:lnSpc>
                <a:spcPct val="115000"/>
              </a:lnSpc>
              <a:spcBef>
                <a:spcPts val="0"/>
              </a:spcBef>
              <a:spcAft>
                <a:spcPts val="0"/>
              </a:spcAft>
              <a:buClr>
                <a:schemeClr val="dk1"/>
              </a:buClr>
              <a:buSzPts val="1000"/>
              <a:buFont typeface="Arial"/>
              <a:buChar char="●"/>
            </a:pPr>
            <a:r>
              <a:rPr lang="en-US" sz="1000">
                <a:solidFill>
                  <a:schemeClr val="dk1"/>
                </a:solidFill>
              </a:rPr>
              <a:t>Distribute </a:t>
            </a:r>
            <a:r>
              <a:rPr lang="en-US" sz="1000" u="sng">
                <a:solidFill>
                  <a:schemeClr val="dk1"/>
                </a:solidFill>
              </a:rPr>
              <a:t>Handout 3</a:t>
            </a:r>
            <a:r>
              <a:rPr lang="en-US" sz="1000">
                <a:solidFill>
                  <a:schemeClr val="dk1"/>
                </a:solidFill>
              </a:rPr>
              <a:t> with the completed stress symptoms table AFTER the activity so that participants have something to refer back  to after the training. Ask participants to add any additional symptoms to the handout.</a:t>
            </a:r>
            <a:endParaRPr sz="1000">
              <a:solidFill>
                <a:schemeClr val="dk1"/>
              </a:solidFill>
            </a:endParaRPr>
          </a:p>
          <a:p>
            <a:pPr indent="0" lvl="0" marL="0" rtl="0" algn="l">
              <a:lnSpc>
                <a:spcPct val="115000"/>
              </a:lnSpc>
              <a:spcBef>
                <a:spcPts val="0"/>
              </a:spcBef>
              <a:spcAft>
                <a:spcPts val="0"/>
              </a:spcAft>
              <a:buClr>
                <a:schemeClr val="dk1"/>
              </a:buClr>
              <a:buSzPts val="1100"/>
              <a:buFont typeface="Arial"/>
              <a:buNone/>
            </a:pPr>
            <a:r>
              <a:t/>
            </a:r>
            <a:endParaRPr sz="1000">
              <a:solidFill>
                <a:schemeClr val="dk1"/>
              </a:solidFill>
            </a:endParaRPr>
          </a:p>
          <a:p>
            <a:pPr indent="0" lvl="0" marL="0" rtl="0" algn="l">
              <a:lnSpc>
                <a:spcPct val="115000"/>
              </a:lnSpc>
              <a:spcBef>
                <a:spcPts val="0"/>
              </a:spcBef>
              <a:spcAft>
                <a:spcPts val="0"/>
              </a:spcAft>
              <a:buClr>
                <a:schemeClr val="dk1"/>
              </a:buClr>
              <a:buSzPts val="1100"/>
              <a:buFont typeface="Arial"/>
              <a:buNone/>
            </a:pPr>
            <a:r>
              <a:rPr b="1" lang="en-US" sz="1000">
                <a:solidFill>
                  <a:schemeClr val="dk1"/>
                </a:solidFill>
              </a:rPr>
              <a:t>Script:</a:t>
            </a:r>
            <a:endParaRPr sz="1000">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en-US" sz="1000">
                <a:solidFill>
                  <a:schemeClr val="dk1"/>
                </a:solidFill>
              </a:rPr>
              <a:t>Next, you and your partner will be given a few slips of paper. Each slip has one stress symptom on it. With a partner, decide whether each symptom is physical, emotional, cognitive, or behavioral. When you have decided, please place the symptoms in the correct column on the board/flip chart.</a:t>
            </a:r>
            <a:endParaRPr sz="1000">
              <a:solidFill>
                <a:schemeClr val="dk1"/>
              </a:solidFill>
            </a:endParaRPr>
          </a:p>
          <a:p>
            <a:pPr indent="0" lvl="0" marL="0" rtl="0" algn="l">
              <a:lnSpc>
                <a:spcPct val="115000"/>
              </a:lnSpc>
              <a:spcBef>
                <a:spcPts val="0"/>
              </a:spcBef>
              <a:spcAft>
                <a:spcPts val="0"/>
              </a:spcAft>
              <a:buClr>
                <a:schemeClr val="dk1"/>
              </a:buClr>
              <a:buSzPts val="1100"/>
              <a:buFont typeface="Arial"/>
              <a:buNone/>
            </a:pPr>
            <a:r>
              <a:t/>
            </a:r>
            <a:endParaRPr sz="1000">
              <a:solidFill>
                <a:schemeClr val="dk1"/>
              </a:solidFill>
            </a:endParaRPr>
          </a:p>
          <a:p>
            <a:pPr indent="0" lvl="0" marL="0" rtl="0" algn="l">
              <a:lnSpc>
                <a:spcPct val="115000"/>
              </a:lnSpc>
              <a:spcBef>
                <a:spcPts val="0"/>
              </a:spcBef>
              <a:spcAft>
                <a:spcPts val="0"/>
              </a:spcAft>
              <a:buClr>
                <a:schemeClr val="dk1"/>
              </a:buClr>
              <a:buSzPts val="1100"/>
              <a:buFont typeface="Arial"/>
              <a:buNone/>
            </a:pPr>
            <a:r>
              <a:rPr b="1" lang="en-US" sz="1000">
                <a:solidFill>
                  <a:schemeClr val="dk1"/>
                </a:solidFill>
              </a:rPr>
              <a:t>❓</a:t>
            </a:r>
            <a:r>
              <a:rPr b="1" lang="en-US" sz="1000">
                <a:solidFill>
                  <a:srgbClr val="CC0000"/>
                </a:solidFill>
              </a:rPr>
              <a:t> Are all of the symptoms in the right column? Were there any symptoms that surprised you? Are there other symptoms you would like to add?</a:t>
            </a:r>
            <a:endParaRPr b="1" i="1" sz="1000">
              <a:solidFill>
                <a:srgbClr val="2E74B5"/>
              </a:solidFill>
            </a:endParaRPr>
          </a:p>
        </p:txBody>
      </p:sp>
      <p:sp>
        <p:nvSpPr>
          <p:cNvPr id="129" name="Google Shape;129;p12:notes"/>
          <p:cNvSpPr/>
          <p:nvPr>
            <p:ph idx="2" type="sldImg"/>
          </p:nvPr>
        </p:nvSpPr>
        <p:spPr>
          <a:xfrm>
            <a:off x="685800" y="685800"/>
            <a:ext cx="54864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3" name="Shape 133"/>
        <p:cNvGrpSpPr/>
        <p:nvPr/>
      </p:nvGrpSpPr>
      <p:grpSpPr>
        <a:xfrm>
          <a:off x="0" y="0"/>
          <a:ext cx="0" cy="0"/>
          <a:chOff x="0" y="0"/>
          <a:chExt cx="0" cy="0"/>
        </a:xfrm>
      </p:grpSpPr>
      <p:sp>
        <p:nvSpPr>
          <p:cNvPr id="134" name="Google Shape;134;p13:notes"/>
          <p:cNvSpPr/>
          <p:nvPr>
            <p:ph idx="2" type="sldImg"/>
          </p:nvPr>
        </p:nvSpPr>
        <p:spPr>
          <a:xfrm>
            <a:off x="685800" y="685800"/>
            <a:ext cx="54864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135" name="Google Shape;135;p13: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0"/>
              </a:spcBef>
              <a:spcAft>
                <a:spcPts val="0"/>
              </a:spcAft>
              <a:buClr>
                <a:schemeClr val="dk1"/>
              </a:buClr>
              <a:buSzPts val="1100"/>
              <a:buFont typeface="Arial"/>
              <a:buNone/>
            </a:pPr>
            <a:r>
              <a:rPr b="1" lang="en-US" sz="1000">
                <a:solidFill>
                  <a:schemeClr val="dk1"/>
                </a:solidFill>
              </a:rPr>
              <a:t>Materials:</a:t>
            </a:r>
            <a:endParaRPr b="1" sz="1000">
              <a:solidFill>
                <a:schemeClr val="dk1"/>
              </a:solidFill>
            </a:endParaRPr>
          </a:p>
          <a:p>
            <a:pPr indent="-292100" lvl="0" marL="457200" rtl="0" algn="l">
              <a:lnSpc>
                <a:spcPct val="115000"/>
              </a:lnSpc>
              <a:spcBef>
                <a:spcPts val="0"/>
              </a:spcBef>
              <a:spcAft>
                <a:spcPts val="0"/>
              </a:spcAft>
              <a:buClr>
                <a:schemeClr val="dk1"/>
              </a:buClr>
              <a:buSzPts val="1000"/>
              <a:buChar char="●"/>
            </a:pPr>
            <a:r>
              <a:rPr lang="en-US" sz="1000" u="sng">
                <a:solidFill>
                  <a:schemeClr val="dk1"/>
                </a:solidFill>
              </a:rPr>
              <a:t>Handout 4</a:t>
            </a:r>
            <a:r>
              <a:rPr lang="en-US" sz="1000">
                <a:solidFill>
                  <a:schemeClr val="dk1"/>
                </a:solidFill>
              </a:rPr>
              <a:t> - Positive, tolerable, and toxic stress</a:t>
            </a:r>
            <a:endParaRPr sz="1000">
              <a:solidFill>
                <a:schemeClr val="dk1"/>
              </a:solidFill>
            </a:endParaRPr>
          </a:p>
          <a:p>
            <a:pPr indent="0" lvl="0" marL="457200" rtl="0" algn="l">
              <a:lnSpc>
                <a:spcPct val="115000"/>
              </a:lnSpc>
              <a:spcBef>
                <a:spcPts val="0"/>
              </a:spcBef>
              <a:spcAft>
                <a:spcPts val="0"/>
              </a:spcAft>
              <a:buClr>
                <a:schemeClr val="dk1"/>
              </a:buClr>
              <a:buSzPts val="1100"/>
              <a:buFont typeface="Arial"/>
              <a:buNone/>
            </a:pPr>
            <a:r>
              <a:t/>
            </a:r>
            <a:endParaRPr sz="1000">
              <a:solidFill>
                <a:schemeClr val="dk1"/>
              </a:solidFill>
            </a:endParaRPr>
          </a:p>
          <a:p>
            <a:pPr indent="0" lvl="0" marL="0" rtl="0" algn="l">
              <a:lnSpc>
                <a:spcPct val="115000"/>
              </a:lnSpc>
              <a:spcBef>
                <a:spcPts val="0"/>
              </a:spcBef>
              <a:spcAft>
                <a:spcPts val="0"/>
              </a:spcAft>
              <a:buClr>
                <a:schemeClr val="dk1"/>
              </a:buClr>
              <a:buSzPts val="1100"/>
              <a:buFont typeface="Arial"/>
              <a:buNone/>
            </a:pPr>
            <a:r>
              <a:rPr b="1" lang="en-US" sz="1000">
                <a:solidFill>
                  <a:schemeClr val="dk1"/>
                </a:solidFill>
              </a:rPr>
              <a:t>Facilitator Notes:</a:t>
            </a:r>
            <a:endParaRPr sz="1000">
              <a:solidFill>
                <a:schemeClr val="dk1"/>
              </a:solidFill>
            </a:endParaRPr>
          </a:p>
          <a:p>
            <a:pPr indent="-292100" lvl="0" marL="457200" rtl="0" algn="l">
              <a:lnSpc>
                <a:spcPct val="115000"/>
              </a:lnSpc>
              <a:spcBef>
                <a:spcPts val="0"/>
              </a:spcBef>
              <a:spcAft>
                <a:spcPts val="0"/>
              </a:spcAft>
              <a:buClr>
                <a:schemeClr val="dk1"/>
              </a:buClr>
              <a:buSzPts val="1000"/>
              <a:buFont typeface="Arial"/>
              <a:buChar char="●"/>
            </a:pPr>
            <a:r>
              <a:rPr lang="en-US" sz="1000">
                <a:solidFill>
                  <a:schemeClr val="dk1"/>
                </a:solidFill>
              </a:rPr>
              <a:t>Distribute </a:t>
            </a:r>
            <a:r>
              <a:rPr lang="en-US" sz="1000" u="sng">
                <a:solidFill>
                  <a:schemeClr val="dk1"/>
                </a:solidFill>
              </a:rPr>
              <a:t>Handout 4</a:t>
            </a:r>
            <a:r>
              <a:rPr lang="en-US" sz="1000">
                <a:solidFill>
                  <a:schemeClr val="dk1"/>
                </a:solidFill>
              </a:rPr>
              <a:t>.</a:t>
            </a:r>
            <a:endParaRPr sz="1000">
              <a:solidFill>
                <a:schemeClr val="dk1"/>
              </a:solidFill>
            </a:endParaRPr>
          </a:p>
          <a:p>
            <a:pPr indent="-292100" lvl="0" marL="457200" rtl="0" algn="l">
              <a:lnSpc>
                <a:spcPct val="115000"/>
              </a:lnSpc>
              <a:spcBef>
                <a:spcPts val="0"/>
              </a:spcBef>
              <a:spcAft>
                <a:spcPts val="0"/>
              </a:spcAft>
              <a:buClr>
                <a:schemeClr val="dk1"/>
              </a:buClr>
              <a:buSzPts val="1000"/>
              <a:buFont typeface="Arial"/>
              <a:buChar char="●"/>
            </a:pPr>
            <a:r>
              <a:rPr lang="en-US" sz="1000">
                <a:solidFill>
                  <a:schemeClr val="dk1"/>
                </a:solidFill>
              </a:rPr>
              <a:t>Explain the difference between positive, tolerable, and toxic stress. Ask participants concept checking questions to ensure that they have understood the difference between the different levels of stress.</a:t>
            </a:r>
            <a:endParaRPr sz="1000">
              <a:solidFill>
                <a:schemeClr val="dk1"/>
              </a:solidFill>
            </a:endParaRPr>
          </a:p>
          <a:p>
            <a:pPr indent="-292100" lvl="0" marL="457200" rtl="0" algn="l">
              <a:lnSpc>
                <a:spcPct val="115000"/>
              </a:lnSpc>
              <a:spcBef>
                <a:spcPts val="0"/>
              </a:spcBef>
              <a:spcAft>
                <a:spcPts val="0"/>
              </a:spcAft>
              <a:buClr>
                <a:schemeClr val="dk1"/>
              </a:buClr>
              <a:buSzPts val="1000"/>
              <a:buFont typeface="Arial"/>
              <a:buChar char="●"/>
            </a:pPr>
            <a:r>
              <a:rPr lang="en-US" sz="1000">
                <a:solidFill>
                  <a:schemeClr val="dk1"/>
                </a:solidFill>
              </a:rPr>
              <a:t>Ask participants to brainstorm examples of positive, tolerable, and toxic stress on </a:t>
            </a:r>
            <a:r>
              <a:rPr lang="en-US" sz="1000" u="sng">
                <a:solidFill>
                  <a:schemeClr val="dk1"/>
                </a:solidFill>
              </a:rPr>
              <a:t>Handout 4</a:t>
            </a:r>
            <a:r>
              <a:rPr lang="en-US" sz="1000">
                <a:solidFill>
                  <a:schemeClr val="dk1"/>
                </a:solidFill>
              </a:rPr>
              <a:t>.</a:t>
            </a:r>
            <a:endParaRPr sz="1000" u="sng">
              <a:solidFill>
                <a:schemeClr val="dk1"/>
              </a:solidFill>
            </a:endParaRPr>
          </a:p>
          <a:p>
            <a:pPr indent="0" lvl="0" marL="0" rtl="0" algn="l">
              <a:lnSpc>
                <a:spcPct val="115000"/>
              </a:lnSpc>
              <a:spcBef>
                <a:spcPts val="0"/>
              </a:spcBef>
              <a:spcAft>
                <a:spcPts val="0"/>
              </a:spcAft>
              <a:buClr>
                <a:schemeClr val="dk1"/>
              </a:buClr>
              <a:buSzPts val="1100"/>
              <a:buFont typeface="Arial"/>
              <a:buNone/>
            </a:pPr>
            <a:r>
              <a:t/>
            </a:r>
            <a:endParaRPr b="1" i="1" sz="1000">
              <a:solidFill>
                <a:schemeClr val="dk1"/>
              </a:solidFill>
            </a:endParaRPr>
          </a:p>
          <a:p>
            <a:pPr indent="0" lvl="0" marL="0" rtl="0" algn="l">
              <a:lnSpc>
                <a:spcPct val="115000"/>
              </a:lnSpc>
              <a:spcBef>
                <a:spcPts val="0"/>
              </a:spcBef>
              <a:spcAft>
                <a:spcPts val="0"/>
              </a:spcAft>
              <a:buClr>
                <a:schemeClr val="dk1"/>
              </a:buClr>
              <a:buSzPts val="1100"/>
              <a:buFont typeface="Arial"/>
              <a:buNone/>
            </a:pPr>
            <a:r>
              <a:rPr b="1" lang="en-US" sz="1000">
                <a:solidFill>
                  <a:schemeClr val="dk1"/>
                </a:solidFill>
              </a:rPr>
              <a:t>Script:</a:t>
            </a:r>
            <a:endParaRPr sz="1000">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en-US" sz="1000">
                <a:solidFill>
                  <a:schemeClr val="dk1"/>
                </a:solidFill>
              </a:rPr>
              <a:t>Now that we’ve learned about symptoms of stress, let’s talk about levels of stress. When faced with risks, children have three levels of stress response: positive, tolerable, and toxic.</a:t>
            </a:r>
            <a:endParaRPr sz="1000">
              <a:solidFill>
                <a:schemeClr val="dk1"/>
              </a:solidFill>
            </a:endParaRPr>
          </a:p>
          <a:p>
            <a:pPr indent="0" lvl="0" marL="0" rtl="0" algn="l">
              <a:lnSpc>
                <a:spcPct val="115000"/>
              </a:lnSpc>
              <a:spcBef>
                <a:spcPts val="0"/>
              </a:spcBef>
              <a:spcAft>
                <a:spcPts val="0"/>
              </a:spcAft>
              <a:buClr>
                <a:schemeClr val="dk1"/>
              </a:buClr>
              <a:buSzPts val="1100"/>
              <a:buFont typeface="Arial"/>
              <a:buNone/>
            </a:pPr>
            <a:r>
              <a:t/>
            </a:r>
            <a:endParaRPr sz="1000">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en-US" sz="1000">
                <a:solidFill>
                  <a:schemeClr val="dk1"/>
                </a:solidFill>
              </a:rPr>
              <a:t>A </a:t>
            </a:r>
            <a:r>
              <a:rPr b="1" lang="en-US" sz="1000">
                <a:solidFill>
                  <a:schemeClr val="dk1"/>
                </a:solidFill>
              </a:rPr>
              <a:t>positive stress response</a:t>
            </a:r>
            <a:r>
              <a:rPr lang="en-US" sz="1000">
                <a:solidFill>
                  <a:schemeClr val="dk1"/>
                </a:solidFill>
              </a:rPr>
              <a:t> is a brief, fairly mild stress response. This type of stress is a normal part of life and is an essential part of healthy learning and development. An example of positive stress is feeling nervous on the first day at a new school.</a:t>
            </a:r>
            <a:endParaRPr sz="1000">
              <a:solidFill>
                <a:schemeClr val="dk1"/>
              </a:solidFill>
            </a:endParaRPr>
          </a:p>
          <a:p>
            <a:pPr indent="0" lvl="0" marL="0" rtl="0" algn="l">
              <a:lnSpc>
                <a:spcPct val="115000"/>
              </a:lnSpc>
              <a:spcBef>
                <a:spcPts val="0"/>
              </a:spcBef>
              <a:spcAft>
                <a:spcPts val="0"/>
              </a:spcAft>
              <a:buClr>
                <a:schemeClr val="dk1"/>
              </a:buClr>
              <a:buSzPts val="1100"/>
              <a:buFont typeface="Arial"/>
              <a:buNone/>
            </a:pPr>
            <a:r>
              <a:t/>
            </a:r>
            <a:endParaRPr sz="1000">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en-US" sz="1000">
                <a:solidFill>
                  <a:schemeClr val="dk1"/>
                </a:solidFill>
              </a:rPr>
              <a:t>A </a:t>
            </a:r>
            <a:r>
              <a:rPr b="1" lang="en-US" sz="1000">
                <a:solidFill>
                  <a:schemeClr val="dk1"/>
                </a:solidFill>
              </a:rPr>
              <a:t>tolerable stress response</a:t>
            </a:r>
            <a:r>
              <a:rPr lang="en-US" sz="1000">
                <a:solidFill>
                  <a:schemeClr val="dk1"/>
                </a:solidFill>
              </a:rPr>
              <a:t> is short term, but more serious stress. It can be triggered by more severe experiences like the natural death of a family member. Supportive relationships with caregivers help children cope with tolerable stress and can significantly reduce the risk of permanent damage to health and learning.</a:t>
            </a:r>
            <a:endParaRPr sz="1000">
              <a:solidFill>
                <a:schemeClr val="dk1"/>
              </a:solidFill>
            </a:endParaRPr>
          </a:p>
          <a:p>
            <a:pPr indent="0" lvl="0" marL="0" rtl="0" algn="l">
              <a:lnSpc>
                <a:spcPct val="115000"/>
              </a:lnSpc>
              <a:spcBef>
                <a:spcPts val="0"/>
              </a:spcBef>
              <a:spcAft>
                <a:spcPts val="0"/>
              </a:spcAft>
              <a:buClr>
                <a:schemeClr val="dk1"/>
              </a:buClr>
              <a:buSzPts val="1100"/>
              <a:buFont typeface="Arial"/>
              <a:buNone/>
            </a:pPr>
            <a:r>
              <a:t/>
            </a:r>
            <a:endParaRPr sz="1000">
              <a:solidFill>
                <a:schemeClr val="dk1"/>
              </a:solidFill>
            </a:endParaRPr>
          </a:p>
          <a:p>
            <a:pPr indent="0" lvl="0" marL="0" rtl="0" algn="l">
              <a:lnSpc>
                <a:spcPct val="115000"/>
              </a:lnSpc>
              <a:spcBef>
                <a:spcPts val="0"/>
              </a:spcBef>
              <a:spcAft>
                <a:spcPts val="0"/>
              </a:spcAft>
              <a:buClr>
                <a:schemeClr val="dk1"/>
              </a:buClr>
              <a:buSzPts val="1100"/>
              <a:buFont typeface="Arial"/>
              <a:buNone/>
            </a:pPr>
            <a:r>
              <a:rPr b="1" lang="en-US" sz="1000">
                <a:solidFill>
                  <a:schemeClr val="dk1"/>
                </a:solidFill>
              </a:rPr>
              <a:t>❓</a:t>
            </a:r>
            <a:r>
              <a:rPr b="1" lang="en-US" sz="1000">
                <a:solidFill>
                  <a:srgbClr val="CC0000"/>
                </a:solidFill>
              </a:rPr>
              <a:t> What is the difference between positive and tolerable stress?</a:t>
            </a:r>
            <a:endParaRPr b="1" sz="1000">
              <a:solidFill>
                <a:srgbClr val="CC0000"/>
              </a:solidFill>
            </a:endParaRPr>
          </a:p>
          <a:p>
            <a:pPr indent="0" lvl="0" marL="0" rtl="0" algn="l">
              <a:lnSpc>
                <a:spcPct val="115000"/>
              </a:lnSpc>
              <a:spcBef>
                <a:spcPts val="0"/>
              </a:spcBef>
              <a:spcAft>
                <a:spcPts val="0"/>
              </a:spcAft>
              <a:buClr>
                <a:schemeClr val="dk1"/>
              </a:buClr>
              <a:buSzPts val="1100"/>
              <a:buFont typeface="Arial"/>
              <a:buNone/>
            </a:pPr>
            <a:r>
              <a:rPr b="1" lang="en-US" sz="1000">
                <a:solidFill>
                  <a:srgbClr val="1155CC"/>
                </a:solidFill>
              </a:rPr>
              <a:t>Example Answer: </a:t>
            </a:r>
            <a:r>
              <a:rPr lang="en-US" sz="1000">
                <a:solidFill>
                  <a:srgbClr val="1155CC"/>
                </a:solidFill>
              </a:rPr>
              <a:t>Tolerable stress is caused by a more serious event.</a:t>
            </a:r>
            <a:endParaRPr sz="1000">
              <a:solidFill>
                <a:srgbClr val="1155CC"/>
              </a:solidFill>
            </a:endParaRPr>
          </a:p>
          <a:p>
            <a:pPr indent="0" lvl="0" marL="0" rtl="0" algn="l">
              <a:lnSpc>
                <a:spcPct val="115000"/>
              </a:lnSpc>
              <a:spcBef>
                <a:spcPts val="0"/>
              </a:spcBef>
              <a:spcAft>
                <a:spcPts val="0"/>
              </a:spcAft>
              <a:buClr>
                <a:schemeClr val="dk1"/>
              </a:buClr>
              <a:buSzPts val="1100"/>
              <a:buFont typeface="Arial"/>
              <a:buNone/>
            </a:pPr>
            <a:r>
              <a:t/>
            </a:r>
            <a:endParaRPr sz="1000">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en-US" sz="1000">
                <a:solidFill>
                  <a:schemeClr val="dk1"/>
                </a:solidFill>
              </a:rPr>
              <a:t>A </a:t>
            </a:r>
            <a:r>
              <a:rPr b="1" lang="en-US" sz="1000">
                <a:solidFill>
                  <a:schemeClr val="dk1"/>
                </a:solidFill>
              </a:rPr>
              <a:t>toxic stress response</a:t>
            </a:r>
            <a:r>
              <a:rPr lang="en-US" sz="1000">
                <a:solidFill>
                  <a:schemeClr val="dk1"/>
                </a:solidFill>
              </a:rPr>
              <a:t> is the most serious kind of stress. It can occur when children experience strong, frequent, or prolonged stress without supportive relationships to help them cope. Events that can trigger a toxic stress response include child abuse, neglect, and exposure to violence.</a:t>
            </a:r>
            <a:endParaRPr sz="1000">
              <a:solidFill>
                <a:schemeClr val="dk1"/>
              </a:solidFill>
            </a:endParaRPr>
          </a:p>
          <a:p>
            <a:pPr indent="0" lvl="0" marL="0" rtl="0" algn="l">
              <a:lnSpc>
                <a:spcPct val="115000"/>
              </a:lnSpc>
              <a:spcBef>
                <a:spcPts val="0"/>
              </a:spcBef>
              <a:spcAft>
                <a:spcPts val="0"/>
              </a:spcAft>
              <a:buClr>
                <a:schemeClr val="dk1"/>
              </a:buClr>
              <a:buSzPts val="1100"/>
              <a:buFont typeface="Arial"/>
              <a:buNone/>
            </a:pPr>
            <a:r>
              <a:t/>
            </a:r>
            <a:endParaRPr sz="1000">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en-US" sz="1000">
                <a:solidFill>
                  <a:schemeClr val="dk1"/>
                </a:solidFill>
              </a:rPr>
              <a:t>Prolonged exposure to toxic stress can damage the brain and disrupt brain development, leading to impaired memory, decision-making, emotion-regulation, and learning.</a:t>
            </a:r>
            <a:endParaRPr sz="1000">
              <a:solidFill>
                <a:schemeClr val="dk1"/>
              </a:solidFill>
            </a:endParaRPr>
          </a:p>
          <a:p>
            <a:pPr indent="0" lvl="0" marL="0" rtl="0" algn="l">
              <a:lnSpc>
                <a:spcPct val="115000"/>
              </a:lnSpc>
              <a:spcBef>
                <a:spcPts val="0"/>
              </a:spcBef>
              <a:spcAft>
                <a:spcPts val="0"/>
              </a:spcAft>
              <a:buClr>
                <a:schemeClr val="dk1"/>
              </a:buClr>
              <a:buSzPts val="1100"/>
              <a:buFont typeface="Arial"/>
              <a:buNone/>
            </a:pPr>
            <a:r>
              <a:t/>
            </a:r>
            <a:endParaRPr sz="1000">
              <a:solidFill>
                <a:schemeClr val="dk1"/>
              </a:solidFill>
            </a:endParaRPr>
          </a:p>
          <a:p>
            <a:pPr indent="0" lvl="0" marL="0" rtl="0" algn="l">
              <a:lnSpc>
                <a:spcPct val="115000"/>
              </a:lnSpc>
              <a:spcBef>
                <a:spcPts val="0"/>
              </a:spcBef>
              <a:spcAft>
                <a:spcPts val="0"/>
              </a:spcAft>
              <a:buClr>
                <a:schemeClr val="dk1"/>
              </a:buClr>
              <a:buSzPts val="1100"/>
              <a:buFont typeface="Arial"/>
              <a:buNone/>
            </a:pPr>
            <a:r>
              <a:rPr b="1" lang="en-US" sz="1000">
                <a:solidFill>
                  <a:schemeClr val="dk1"/>
                </a:solidFill>
              </a:rPr>
              <a:t>❓</a:t>
            </a:r>
            <a:r>
              <a:rPr b="1" lang="en-US" sz="1000">
                <a:solidFill>
                  <a:srgbClr val="CC0000"/>
                </a:solidFill>
              </a:rPr>
              <a:t> What is the difference between tolerable and toxic stress?</a:t>
            </a:r>
            <a:endParaRPr b="1" sz="1000">
              <a:solidFill>
                <a:srgbClr val="CC0000"/>
              </a:solidFill>
            </a:endParaRPr>
          </a:p>
          <a:p>
            <a:pPr indent="0" lvl="0" marL="0" rtl="0" algn="l">
              <a:lnSpc>
                <a:spcPct val="115000"/>
              </a:lnSpc>
              <a:spcBef>
                <a:spcPts val="0"/>
              </a:spcBef>
              <a:spcAft>
                <a:spcPts val="0"/>
              </a:spcAft>
              <a:buClr>
                <a:schemeClr val="dk1"/>
              </a:buClr>
              <a:buSzPts val="1100"/>
              <a:buFont typeface="Arial"/>
              <a:buNone/>
            </a:pPr>
            <a:r>
              <a:rPr b="1" lang="en-US" sz="1000">
                <a:solidFill>
                  <a:srgbClr val="1155CC"/>
                </a:solidFill>
              </a:rPr>
              <a:t>Example Answer: </a:t>
            </a:r>
            <a:r>
              <a:rPr lang="en-US" sz="1000">
                <a:solidFill>
                  <a:srgbClr val="1155CC"/>
                </a:solidFill>
              </a:rPr>
              <a:t>Tolerable stress is shorter term stress. Toxic stress is a result of repeated or longer term stress. Toxic stress happens if a child doesn’t have supportive relationships to help them cope. </a:t>
            </a:r>
            <a:endParaRPr sz="1000">
              <a:solidFill>
                <a:srgbClr val="1155CC"/>
              </a:solidFill>
            </a:endParaRPr>
          </a:p>
          <a:p>
            <a:pPr indent="0" lvl="0" marL="0" rtl="0" algn="l">
              <a:lnSpc>
                <a:spcPct val="115000"/>
              </a:lnSpc>
              <a:spcBef>
                <a:spcPts val="0"/>
              </a:spcBef>
              <a:spcAft>
                <a:spcPts val="0"/>
              </a:spcAft>
              <a:buClr>
                <a:schemeClr val="dk1"/>
              </a:buClr>
              <a:buSzPts val="1100"/>
              <a:buFont typeface="Arial"/>
              <a:buNone/>
            </a:pPr>
            <a:r>
              <a:t/>
            </a:r>
            <a:endParaRPr b="1" sz="1000">
              <a:solidFill>
                <a:schemeClr val="dk1"/>
              </a:solidFill>
            </a:endParaRPr>
          </a:p>
          <a:p>
            <a:pPr indent="0" lvl="0" marL="0" rtl="0" algn="l">
              <a:lnSpc>
                <a:spcPct val="115000"/>
              </a:lnSpc>
              <a:spcBef>
                <a:spcPts val="0"/>
              </a:spcBef>
              <a:spcAft>
                <a:spcPts val="0"/>
              </a:spcAft>
              <a:buClr>
                <a:schemeClr val="dk1"/>
              </a:buClr>
              <a:buSzPts val="1100"/>
              <a:buFont typeface="Arial"/>
              <a:buNone/>
            </a:pPr>
            <a:r>
              <a:rPr b="1" lang="en-US" sz="1000">
                <a:solidFill>
                  <a:schemeClr val="dk1"/>
                </a:solidFill>
              </a:rPr>
              <a:t>❓</a:t>
            </a:r>
            <a:r>
              <a:rPr b="1" lang="en-US" sz="1000">
                <a:solidFill>
                  <a:srgbClr val="CC0000"/>
                </a:solidFill>
              </a:rPr>
              <a:t> Can you think of other examples of positive, tolerable, and toxic stress?</a:t>
            </a:r>
            <a:endParaRPr b="1" i="1" sz="1000">
              <a:solidFill>
                <a:schemeClr val="dk1"/>
              </a:solidFil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8" name="Shape 138"/>
        <p:cNvGrpSpPr/>
        <p:nvPr/>
      </p:nvGrpSpPr>
      <p:grpSpPr>
        <a:xfrm>
          <a:off x="0" y="0"/>
          <a:ext cx="0" cy="0"/>
          <a:chOff x="0" y="0"/>
          <a:chExt cx="0" cy="0"/>
        </a:xfrm>
      </p:grpSpPr>
      <p:sp>
        <p:nvSpPr>
          <p:cNvPr id="139" name="Google Shape;139;p14: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0"/>
              </a:spcBef>
              <a:spcAft>
                <a:spcPts val="0"/>
              </a:spcAft>
              <a:buClr>
                <a:schemeClr val="dk1"/>
              </a:buClr>
              <a:buSzPts val="1100"/>
              <a:buFont typeface="Arial"/>
              <a:buNone/>
            </a:pPr>
            <a:r>
              <a:rPr b="1" lang="en-US" sz="1000">
                <a:solidFill>
                  <a:schemeClr val="dk1"/>
                </a:solidFill>
              </a:rPr>
              <a:t>Facilitator Notes:</a:t>
            </a:r>
            <a:endParaRPr b="1" sz="1000">
              <a:solidFill>
                <a:schemeClr val="dk1"/>
              </a:solidFill>
            </a:endParaRPr>
          </a:p>
          <a:p>
            <a:pPr indent="-292100" lvl="0" marL="457200" rtl="0" algn="l">
              <a:lnSpc>
                <a:spcPct val="115000"/>
              </a:lnSpc>
              <a:spcBef>
                <a:spcPts val="0"/>
              </a:spcBef>
              <a:spcAft>
                <a:spcPts val="0"/>
              </a:spcAft>
              <a:buClr>
                <a:schemeClr val="dk1"/>
              </a:buClr>
              <a:buSzPts val="1000"/>
              <a:buChar char="●"/>
            </a:pPr>
            <a:r>
              <a:rPr lang="en-US" sz="1000">
                <a:solidFill>
                  <a:schemeClr val="dk1"/>
                </a:solidFill>
              </a:rPr>
              <a:t>Ask participants to imagine that they are a refugee learner.</a:t>
            </a:r>
            <a:endParaRPr sz="1000">
              <a:solidFill>
                <a:schemeClr val="dk1"/>
              </a:solidFill>
            </a:endParaRPr>
          </a:p>
          <a:p>
            <a:pPr indent="-292100" lvl="0" marL="457200" rtl="0" algn="l">
              <a:lnSpc>
                <a:spcPct val="115000"/>
              </a:lnSpc>
              <a:spcBef>
                <a:spcPts val="0"/>
              </a:spcBef>
              <a:spcAft>
                <a:spcPts val="0"/>
              </a:spcAft>
              <a:buClr>
                <a:schemeClr val="dk1"/>
              </a:buClr>
              <a:buSzPts val="1000"/>
              <a:buChar char="●"/>
            </a:pPr>
            <a:r>
              <a:rPr lang="en-US" sz="1000">
                <a:solidFill>
                  <a:schemeClr val="dk1"/>
                </a:solidFill>
              </a:rPr>
              <a:t>Ask participants to brainstorm positive and negative coping mechanisms for dealing with the stress of being a refugee learner</a:t>
            </a:r>
            <a:endParaRPr sz="1000">
              <a:solidFill>
                <a:schemeClr val="dk1"/>
              </a:solidFill>
            </a:endParaRPr>
          </a:p>
          <a:p>
            <a:pPr indent="-292100" lvl="1" marL="914400" rtl="0" algn="l">
              <a:lnSpc>
                <a:spcPct val="115000"/>
              </a:lnSpc>
              <a:spcBef>
                <a:spcPts val="0"/>
              </a:spcBef>
              <a:spcAft>
                <a:spcPts val="0"/>
              </a:spcAft>
              <a:buClr>
                <a:schemeClr val="dk1"/>
              </a:buClr>
              <a:buSzPts val="1000"/>
              <a:buChar char="○"/>
            </a:pPr>
            <a:r>
              <a:rPr i="1" lang="en-US" sz="1000">
                <a:solidFill>
                  <a:schemeClr val="dk1"/>
                </a:solidFill>
              </a:rPr>
              <a:t>Note: It may be helpful to brainstorm 1-2 answers as a whole group before going into small group discussions.</a:t>
            </a:r>
            <a:endParaRPr i="1" sz="1000">
              <a:solidFill>
                <a:schemeClr val="dk1"/>
              </a:solidFill>
            </a:endParaRPr>
          </a:p>
          <a:p>
            <a:pPr indent="0" lvl="0" marL="0" rtl="0" algn="l">
              <a:lnSpc>
                <a:spcPct val="115000"/>
              </a:lnSpc>
              <a:spcBef>
                <a:spcPts val="0"/>
              </a:spcBef>
              <a:spcAft>
                <a:spcPts val="0"/>
              </a:spcAft>
              <a:buClr>
                <a:schemeClr val="dk1"/>
              </a:buClr>
              <a:buSzPts val="1100"/>
              <a:buFont typeface="Arial"/>
              <a:buNone/>
            </a:pPr>
            <a:r>
              <a:t/>
            </a:r>
            <a:endParaRPr sz="1000">
              <a:solidFill>
                <a:schemeClr val="dk1"/>
              </a:solidFill>
            </a:endParaRPr>
          </a:p>
          <a:p>
            <a:pPr indent="0" lvl="0" marL="0" rtl="0" algn="l">
              <a:lnSpc>
                <a:spcPct val="115000"/>
              </a:lnSpc>
              <a:spcBef>
                <a:spcPts val="0"/>
              </a:spcBef>
              <a:spcAft>
                <a:spcPts val="0"/>
              </a:spcAft>
              <a:buClr>
                <a:schemeClr val="dk1"/>
              </a:buClr>
              <a:buSzPts val="1100"/>
              <a:buFont typeface="Arial"/>
              <a:buNone/>
            </a:pPr>
            <a:r>
              <a:rPr b="1" lang="en-US" sz="1000">
                <a:solidFill>
                  <a:schemeClr val="dk1"/>
                </a:solidFill>
              </a:rPr>
              <a:t>Script:</a:t>
            </a:r>
            <a:endParaRPr b="1" sz="1000">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en-US" sz="1000">
                <a:solidFill>
                  <a:schemeClr val="dk1"/>
                </a:solidFill>
              </a:rPr>
              <a:t>Let’s do a quick role play. Imagine that you are a refugee learner. You are all by yourself in a new country, far from friends and family. You are attending a new school with new people, a new curriculum, maybe in a new language. Your education was disrupted, so you may also be behind or struggling in school. </a:t>
            </a:r>
            <a:endParaRPr sz="1000">
              <a:solidFill>
                <a:schemeClr val="dk1"/>
              </a:solidFill>
            </a:endParaRPr>
          </a:p>
          <a:p>
            <a:pPr indent="0" lvl="0" marL="0" rtl="0" algn="l">
              <a:lnSpc>
                <a:spcPct val="115000"/>
              </a:lnSpc>
              <a:spcBef>
                <a:spcPts val="0"/>
              </a:spcBef>
              <a:spcAft>
                <a:spcPts val="0"/>
              </a:spcAft>
              <a:buClr>
                <a:schemeClr val="dk1"/>
              </a:buClr>
              <a:buSzPts val="1100"/>
              <a:buFont typeface="Arial"/>
              <a:buNone/>
            </a:pPr>
            <a:r>
              <a:t/>
            </a:r>
            <a:endParaRPr sz="1000">
              <a:solidFill>
                <a:schemeClr val="dk1"/>
              </a:solidFill>
            </a:endParaRPr>
          </a:p>
          <a:p>
            <a:pPr indent="0" lvl="0" marL="0" rtl="0" algn="l">
              <a:lnSpc>
                <a:spcPct val="115000"/>
              </a:lnSpc>
              <a:spcBef>
                <a:spcPts val="0"/>
              </a:spcBef>
              <a:spcAft>
                <a:spcPts val="0"/>
              </a:spcAft>
              <a:buClr>
                <a:schemeClr val="dk1"/>
              </a:buClr>
              <a:buSzPts val="1100"/>
              <a:buFont typeface="Arial"/>
              <a:buNone/>
            </a:pPr>
            <a:r>
              <a:rPr b="1" lang="en-US" sz="1000">
                <a:solidFill>
                  <a:schemeClr val="dk1"/>
                </a:solidFill>
              </a:rPr>
              <a:t>❓</a:t>
            </a:r>
            <a:r>
              <a:rPr b="1" lang="en-US" sz="1000">
                <a:solidFill>
                  <a:srgbClr val="CC0000"/>
                </a:solidFill>
              </a:rPr>
              <a:t> Are you stressed? What are some factors that are causing you stress?</a:t>
            </a:r>
            <a:endParaRPr b="1" sz="1000">
              <a:solidFill>
                <a:srgbClr val="CC0000"/>
              </a:solidFill>
            </a:endParaRPr>
          </a:p>
          <a:p>
            <a:pPr indent="0" lvl="0" marL="0" rtl="0" algn="l">
              <a:lnSpc>
                <a:spcPct val="115000"/>
              </a:lnSpc>
              <a:spcBef>
                <a:spcPts val="0"/>
              </a:spcBef>
              <a:spcAft>
                <a:spcPts val="0"/>
              </a:spcAft>
              <a:buClr>
                <a:schemeClr val="dk1"/>
              </a:buClr>
              <a:buSzPts val="1100"/>
              <a:buFont typeface="Arial"/>
              <a:buNone/>
            </a:pPr>
            <a:r>
              <a:rPr b="1" lang="en-US" sz="1000">
                <a:solidFill>
                  <a:srgbClr val="1155CC"/>
                </a:solidFill>
              </a:rPr>
              <a:t>Example Answers:</a:t>
            </a:r>
            <a:r>
              <a:rPr lang="en-US" sz="1000">
                <a:solidFill>
                  <a:srgbClr val="1155CC"/>
                </a:solidFill>
              </a:rPr>
              <a:t> You’re experiencing uncertainty, removed from familiar supportive relationships, you may have experienced past trauma, you may not feel safe, you’re starting school in an unfamiliar environment, the curriculum/language of education may be different, you may be struggling or behind in school..</a:t>
            </a:r>
            <a:endParaRPr sz="1000">
              <a:solidFill>
                <a:srgbClr val="1155CC"/>
              </a:solidFill>
            </a:endParaRPr>
          </a:p>
          <a:p>
            <a:pPr indent="0" lvl="0" marL="0" rtl="0" algn="l">
              <a:lnSpc>
                <a:spcPct val="115000"/>
              </a:lnSpc>
              <a:spcBef>
                <a:spcPts val="0"/>
              </a:spcBef>
              <a:spcAft>
                <a:spcPts val="0"/>
              </a:spcAft>
              <a:buClr>
                <a:schemeClr val="dk1"/>
              </a:buClr>
              <a:buSzPts val="1100"/>
              <a:buFont typeface="Arial"/>
              <a:buNone/>
            </a:pPr>
            <a:r>
              <a:t/>
            </a:r>
            <a:endParaRPr sz="1000">
              <a:solidFill>
                <a:srgbClr val="1155CC"/>
              </a:solidFill>
            </a:endParaRPr>
          </a:p>
          <a:p>
            <a:pPr indent="0" lvl="0" marL="0" rtl="0" algn="l">
              <a:lnSpc>
                <a:spcPct val="115000"/>
              </a:lnSpc>
              <a:spcBef>
                <a:spcPts val="0"/>
              </a:spcBef>
              <a:spcAft>
                <a:spcPts val="0"/>
              </a:spcAft>
              <a:buClr>
                <a:schemeClr val="dk1"/>
              </a:buClr>
              <a:buSzPts val="1100"/>
              <a:buFont typeface="Arial"/>
              <a:buNone/>
            </a:pPr>
            <a:r>
              <a:rPr lang="en-US" sz="1000">
                <a:solidFill>
                  <a:schemeClr val="dk1"/>
                </a:solidFill>
              </a:rPr>
              <a:t>Please turn to your partner and spend 4-5 minutes discussing the questions on </a:t>
            </a:r>
            <a:r>
              <a:rPr lang="en-US" sz="1000" u="sng">
                <a:solidFill>
                  <a:schemeClr val="dk1"/>
                </a:solidFill>
              </a:rPr>
              <a:t>Slide 14</a:t>
            </a:r>
            <a:r>
              <a:rPr lang="en-US" sz="1000">
                <a:solidFill>
                  <a:schemeClr val="dk1"/>
                </a:solidFill>
              </a:rPr>
              <a:t>. </a:t>
            </a:r>
            <a:endParaRPr sz="1000">
              <a:solidFill>
                <a:schemeClr val="dk1"/>
              </a:solidFill>
            </a:endParaRPr>
          </a:p>
          <a:p>
            <a:pPr indent="-292100" lvl="0" marL="457200" rtl="0" algn="l">
              <a:lnSpc>
                <a:spcPct val="115000"/>
              </a:lnSpc>
              <a:spcBef>
                <a:spcPts val="0"/>
              </a:spcBef>
              <a:spcAft>
                <a:spcPts val="0"/>
              </a:spcAft>
              <a:buClr>
                <a:schemeClr val="dk1"/>
              </a:buClr>
              <a:buSzPts val="1000"/>
              <a:buChar char="●"/>
            </a:pPr>
            <a:r>
              <a:rPr lang="en-US" sz="1000">
                <a:solidFill>
                  <a:schemeClr val="dk1"/>
                </a:solidFill>
              </a:rPr>
              <a:t>What are some positive/productive ways you can cope with the stressors we’ve just discussed?</a:t>
            </a:r>
            <a:endParaRPr sz="1000">
              <a:solidFill>
                <a:schemeClr val="dk1"/>
              </a:solidFill>
            </a:endParaRPr>
          </a:p>
          <a:p>
            <a:pPr indent="-292100" lvl="0" marL="457200" rtl="0" algn="l">
              <a:lnSpc>
                <a:spcPct val="115000"/>
              </a:lnSpc>
              <a:spcBef>
                <a:spcPts val="0"/>
              </a:spcBef>
              <a:spcAft>
                <a:spcPts val="0"/>
              </a:spcAft>
              <a:buClr>
                <a:schemeClr val="dk1"/>
              </a:buClr>
              <a:buSzPts val="1000"/>
              <a:buChar char="●"/>
            </a:pPr>
            <a:r>
              <a:rPr lang="en-US" sz="1000">
                <a:solidFill>
                  <a:schemeClr val="dk1"/>
                </a:solidFill>
              </a:rPr>
              <a:t>What are some negative/potentially damaging ways you can cope with those stressors?</a:t>
            </a:r>
            <a:endParaRPr sz="1000">
              <a:solidFill>
                <a:schemeClr val="dk1"/>
              </a:solidFill>
            </a:endParaRPr>
          </a:p>
          <a:p>
            <a:pPr indent="0" lvl="0" marL="0" rtl="0" algn="l">
              <a:lnSpc>
                <a:spcPct val="115000"/>
              </a:lnSpc>
              <a:spcBef>
                <a:spcPts val="0"/>
              </a:spcBef>
              <a:spcAft>
                <a:spcPts val="0"/>
              </a:spcAft>
              <a:buClr>
                <a:schemeClr val="dk1"/>
              </a:buClr>
              <a:buSzPts val="1100"/>
              <a:buFont typeface="Arial"/>
              <a:buNone/>
            </a:pPr>
            <a:r>
              <a:t/>
            </a:r>
            <a:endParaRPr sz="1000">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en-US" sz="1000">
                <a:solidFill>
                  <a:schemeClr val="dk1"/>
                </a:solidFill>
              </a:rPr>
              <a:t>Once you have brainstormed a few answers to both questions, we’ll share as a whole group. </a:t>
            </a:r>
            <a:endParaRPr sz="1000">
              <a:solidFill>
                <a:schemeClr val="dk1"/>
              </a:solidFill>
            </a:endParaRPr>
          </a:p>
          <a:p>
            <a:pPr indent="0" lvl="0" marL="0" rtl="0" algn="l">
              <a:lnSpc>
                <a:spcPct val="115000"/>
              </a:lnSpc>
              <a:spcBef>
                <a:spcPts val="0"/>
              </a:spcBef>
              <a:spcAft>
                <a:spcPts val="0"/>
              </a:spcAft>
              <a:buClr>
                <a:schemeClr val="dk1"/>
              </a:buClr>
              <a:buSzPts val="1100"/>
              <a:buFont typeface="Arial"/>
              <a:buNone/>
            </a:pPr>
            <a:r>
              <a:t/>
            </a:r>
            <a:endParaRPr sz="1000">
              <a:solidFill>
                <a:schemeClr val="dk1"/>
              </a:solidFill>
            </a:endParaRPr>
          </a:p>
          <a:p>
            <a:pPr indent="0" lvl="0" marL="0" rtl="0" algn="l">
              <a:lnSpc>
                <a:spcPct val="115000"/>
              </a:lnSpc>
              <a:spcBef>
                <a:spcPts val="0"/>
              </a:spcBef>
              <a:spcAft>
                <a:spcPts val="0"/>
              </a:spcAft>
              <a:buClr>
                <a:schemeClr val="dk1"/>
              </a:buClr>
              <a:buSzPts val="1100"/>
              <a:buFont typeface="Arial"/>
              <a:buNone/>
            </a:pPr>
            <a:r>
              <a:rPr b="1" lang="en-US" sz="1000">
                <a:solidFill>
                  <a:schemeClr val="dk1"/>
                </a:solidFill>
              </a:rPr>
              <a:t>❓</a:t>
            </a:r>
            <a:r>
              <a:rPr b="1" lang="en-US" sz="1000">
                <a:solidFill>
                  <a:srgbClr val="CC0000"/>
                </a:solidFill>
              </a:rPr>
              <a:t> What are some positive ways you can cope with that stress?</a:t>
            </a:r>
            <a:endParaRPr sz="1000">
              <a:solidFill>
                <a:schemeClr val="dk1"/>
              </a:solidFill>
            </a:endParaRPr>
          </a:p>
          <a:p>
            <a:pPr indent="0" lvl="0" marL="0" rtl="0" algn="l">
              <a:lnSpc>
                <a:spcPct val="115000"/>
              </a:lnSpc>
              <a:spcBef>
                <a:spcPts val="0"/>
              </a:spcBef>
              <a:spcAft>
                <a:spcPts val="0"/>
              </a:spcAft>
              <a:buClr>
                <a:schemeClr val="dk1"/>
              </a:buClr>
              <a:buSzPts val="1100"/>
              <a:buFont typeface="Arial"/>
              <a:buNone/>
            </a:pPr>
            <a:r>
              <a:rPr b="1" lang="en-US" sz="1000">
                <a:solidFill>
                  <a:srgbClr val="1155CC"/>
                </a:solidFill>
              </a:rPr>
              <a:t>Example Answers:</a:t>
            </a:r>
            <a:r>
              <a:rPr lang="en-US" sz="1000">
                <a:solidFill>
                  <a:srgbClr val="1155CC"/>
                </a:solidFill>
              </a:rPr>
              <a:t> Taking deep breaths; practicing mindfulness; participating in activities (like sports, art, music) that make you happy; asking your peers and/or teachers for help; participating in community or religious activities; seeking our mental health care professionals.. </a:t>
            </a:r>
            <a:endParaRPr sz="1000">
              <a:solidFill>
                <a:srgbClr val="1155CC"/>
              </a:solidFill>
            </a:endParaRPr>
          </a:p>
          <a:p>
            <a:pPr indent="0" lvl="0" marL="0" rtl="0" algn="l">
              <a:lnSpc>
                <a:spcPct val="115000"/>
              </a:lnSpc>
              <a:spcBef>
                <a:spcPts val="0"/>
              </a:spcBef>
              <a:spcAft>
                <a:spcPts val="0"/>
              </a:spcAft>
              <a:buClr>
                <a:schemeClr val="dk1"/>
              </a:buClr>
              <a:buSzPts val="1100"/>
              <a:buFont typeface="Arial"/>
              <a:buNone/>
            </a:pPr>
            <a:r>
              <a:t/>
            </a:r>
            <a:endParaRPr sz="1000">
              <a:solidFill>
                <a:schemeClr val="dk1"/>
              </a:solidFill>
            </a:endParaRPr>
          </a:p>
          <a:p>
            <a:pPr indent="0" lvl="0" marL="0" rtl="0" algn="l">
              <a:lnSpc>
                <a:spcPct val="115000"/>
              </a:lnSpc>
              <a:spcBef>
                <a:spcPts val="0"/>
              </a:spcBef>
              <a:spcAft>
                <a:spcPts val="0"/>
              </a:spcAft>
              <a:buClr>
                <a:schemeClr val="dk1"/>
              </a:buClr>
              <a:buSzPts val="1100"/>
              <a:buFont typeface="Arial"/>
              <a:buNone/>
            </a:pPr>
            <a:r>
              <a:rPr b="1" lang="en-US" sz="1000">
                <a:solidFill>
                  <a:schemeClr val="dk1"/>
                </a:solidFill>
              </a:rPr>
              <a:t>❓</a:t>
            </a:r>
            <a:r>
              <a:rPr b="1" lang="en-US" sz="1000">
                <a:solidFill>
                  <a:srgbClr val="CC0000"/>
                </a:solidFill>
              </a:rPr>
              <a:t> What are some negative ways you can cope with that stress?</a:t>
            </a:r>
            <a:endParaRPr b="1" sz="1000">
              <a:solidFill>
                <a:srgbClr val="CC0000"/>
              </a:solidFill>
            </a:endParaRPr>
          </a:p>
          <a:p>
            <a:pPr indent="0" lvl="0" marL="0" rtl="0" algn="l">
              <a:lnSpc>
                <a:spcPct val="115000"/>
              </a:lnSpc>
              <a:spcBef>
                <a:spcPts val="0"/>
              </a:spcBef>
              <a:spcAft>
                <a:spcPts val="0"/>
              </a:spcAft>
              <a:buClr>
                <a:schemeClr val="dk1"/>
              </a:buClr>
              <a:buSzPts val="1100"/>
              <a:buFont typeface="Arial"/>
              <a:buNone/>
            </a:pPr>
            <a:r>
              <a:rPr b="1" lang="en-US" sz="1000">
                <a:solidFill>
                  <a:srgbClr val="1155CC"/>
                </a:solidFill>
              </a:rPr>
              <a:t>Example Answers:</a:t>
            </a:r>
            <a:r>
              <a:rPr lang="en-US" sz="1000">
                <a:solidFill>
                  <a:srgbClr val="1155CC"/>
                </a:solidFill>
              </a:rPr>
              <a:t> Expressing yourself through anger or violent behavior; participating in risky behaviors; dropping out of school, participating in child labor.</a:t>
            </a:r>
            <a:endParaRPr/>
          </a:p>
        </p:txBody>
      </p:sp>
      <p:sp>
        <p:nvSpPr>
          <p:cNvPr id="140" name="Google Shape;140;p14:notes"/>
          <p:cNvSpPr/>
          <p:nvPr>
            <p:ph idx="2" type="sldImg"/>
          </p:nvPr>
        </p:nvSpPr>
        <p:spPr>
          <a:xfrm>
            <a:off x="685800" y="685800"/>
            <a:ext cx="54864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4" name="Shape 144"/>
        <p:cNvGrpSpPr/>
        <p:nvPr/>
      </p:nvGrpSpPr>
      <p:grpSpPr>
        <a:xfrm>
          <a:off x="0" y="0"/>
          <a:ext cx="0" cy="0"/>
          <a:chOff x="0" y="0"/>
          <a:chExt cx="0" cy="0"/>
        </a:xfrm>
      </p:grpSpPr>
      <p:sp>
        <p:nvSpPr>
          <p:cNvPr id="145" name="Google Shape;145;p15: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0"/>
              </a:spcBef>
              <a:spcAft>
                <a:spcPts val="0"/>
              </a:spcAft>
              <a:buClr>
                <a:schemeClr val="dk1"/>
              </a:buClr>
              <a:buSzPts val="1100"/>
              <a:buFont typeface="Arial"/>
              <a:buNone/>
            </a:pPr>
            <a:r>
              <a:rPr b="1" lang="en-US" sz="1000">
                <a:solidFill>
                  <a:schemeClr val="dk1"/>
                </a:solidFill>
              </a:rPr>
              <a:t>Facilitator Notes:</a:t>
            </a:r>
            <a:endParaRPr sz="1000">
              <a:solidFill>
                <a:schemeClr val="dk1"/>
              </a:solidFill>
            </a:endParaRPr>
          </a:p>
          <a:p>
            <a:pPr indent="-292100" lvl="0" marL="457200" rtl="0" algn="l">
              <a:lnSpc>
                <a:spcPct val="115000"/>
              </a:lnSpc>
              <a:spcBef>
                <a:spcPts val="0"/>
              </a:spcBef>
              <a:spcAft>
                <a:spcPts val="0"/>
              </a:spcAft>
              <a:buClr>
                <a:schemeClr val="dk1"/>
              </a:buClr>
              <a:buSzPts val="1000"/>
              <a:buFont typeface="Arial"/>
              <a:buChar char="●"/>
            </a:pPr>
            <a:r>
              <a:rPr lang="en-US" sz="1000">
                <a:solidFill>
                  <a:schemeClr val="dk1"/>
                </a:solidFill>
              </a:rPr>
              <a:t>Present the information on the slides.</a:t>
            </a:r>
            <a:endParaRPr sz="1000">
              <a:solidFill>
                <a:schemeClr val="dk1"/>
              </a:solidFill>
            </a:endParaRPr>
          </a:p>
          <a:p>
            <a:pPr indent="-292100" lvl="0" marL="457200" rtl="0" algn="l">
              <a:lnSpc>
                <a:spcPct val="115000"/>
              </a:lnSpc>
              <a:spcBef>
                <a:spcPts val="0"/>
              </a:spcBef>
              <a:spcAft>
                <a:spcPts val="0"/>
              </a:spcAft>
              <a:buClr>
                <a:schemeClr val="dk1"/>
              </a:buClr>
              <a:buSzPts val="1000"/>
              <a:buFont typeface="Arial"/>
              <a:buChar char="●"/>
            </a:pPr>
            <a:r>
              <a:rPr lang="en-US" sz="1000">
                <a:solidFill>
                  <a:schemeClr val="dk1"/>
                </a:solidFill>
              </a:rPr>
              <a:t>Ask participants for personal examples.</a:t>
            </a:r>
            <a:endParaRPr sz="1000">
              <a:solidFill>
                <a:schemeClr val="dk1"/>
              </a:solidFill>
            </a:endParaRPr>
          </a:p>
          <a:p>
            <a:pPr indent="0" lvl="0" marL="0" rtl="0" algn="l">
              <a:lnSpc>
                <a:spcPct val="115000"/>
              </a:lnSpc>
              <a:spcBef>
                <a:spcPts val="0"/>
              </a:spcBef>
              <a:spcAft>
                <a:spcPts val="0"/>
              </a:spcAft>
              <a:buClr>
                <a:schemeClr val="dk1"/>
              </a:buClr>
              <a:buSzPts val="1100"/>
              <a:buFont typeface="Arial"/>
              <a:buNone/>
            </a:pPr>
            <a:r>
              <a:t/>
            </a:r>
            <a:endParaRPr b="1" i="1" sz="1000">
              <a:solidFill>
                <a:schemeClr val="dk1"/>
              </a:solidFill>
            </a:endParaRPr>
          </a:p>
          <a:p>
            <a:pPr indent="0" lvl="0" marL="0" rtl="0" algn="l">
              <a:lnSpc>
                <a:spcPct val="115000"/>
              </a:lnSpc>
              <a:spcBef>
                <a:spcPts val="0"/>
              </a:spcBef>
              <a:spcAft>
                <a:spcPts val="0"/>
              </a:spcAft>
              <a:buClr>
                <a:schemeClr val="dk1"/>
              </a:buClr>
              <a:buSzPts val="1100"/>
              <a:buFont typeface="Arial"/>
              <a:buNone/>
            </a:pPr>
            <a:r>
              <a:rPr b="1" lang="en-US" sz="1000">
                <a:solidFill>
                  <a:schemeClr val="dk1"/>
                </a:solidFill>
              </a:rPr>
              <a:t>Script:</a:t>
            </a:r>
            <a:endParaRPr sz="1000">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en-US" sz="1000">
                <a:solidFill>
                  <a:schemeClr val="dk1"/>
                </a:solidFill>
              </a:rPr>
              <a:t>Children and youth have diverse experiences, coping skills, and responses to disaster. Some may only require attention to basic physical and psychosocial needs, while others may be highly distressed and traumatized.</a:t>
            </a:r>
            <a:endParaRPr sz="1000">
              <a:solidFill>
                <a:schemeClr val="dk1"/>
              </a:solidFill>
            </a:endParaRPr>
          </a:p>
          <a:p>
            <a:pPr indent="0" lvl="0" marL="0" rtl="0" algn="l">
              <a:lnSpc>
                <a:spcPct val="115000"/>
              </a:lnSpc>
              <a:spcBef>
                <a:spcPts val="0"/>
              </a:spcBef>
              <a:spcAft>
                <a:spcPts val="0"/>
              </a:spcAft>
              <a:buClr>
                <a:schemeClr val="dk1"/>
              </a:buClr>
              <a:buSzPts val="1100"/>
              <a:buFont typeface="Arial"/>
              <a:buNone/>
            </a:pPr>
            <a:r>
              <a:t/>
            </a:r>
            <a:endParaRPr sz="1000">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en-US" sz="1000">
                <a:solidFill>
                  <a:schemeClr val="dk1"/>
                </a:solidFill>
              </a:rPr>
              <a:t>A person’s psychosocial well-being depends on the resources available and their capacity to respond to challenges. We call this </a:t>
            </a:r>
            <a:r>
              <a:rPr b="1" lang="en-US" sz="1000">
                <a:solidFill>
                  <a:schemeClr val="dk1"/>
                </a:solidFill>
              </a:rPr>
              <a:t>resilience</a:t>
            </a:r>
            <a:r>
              <a:rPr lang="en-US" sz="1000">
                <a:solidFill>
                  <a:schemeClr val="dk1"/>
                </a:solidFill>
              </a:rPr>
              <a:t>. Resilience happens when the protective factors that support well-being are stronger than risk factors that cause harm. </a:t>
            </a:r>
            <a:endParaRPr sz="1000">
              <a:solidFill>
                <a:schemeClr val="dk1"/>
              </a:solidFill>
            </a:endParaRPr>
          </a:p>
          <a:p>
            <a:pPr indent="0" lvl="0" marL="0" rtl="0" algn="l">
              <a:lnSpc>
                <a:spcPct val="115000"/>
              </a:lnSpc>
              <a:spcBef>
                <a:spcPts val="0"/>
              </a:spcBef>
              <a:spcAft>
                <a:spcPts val="0"/>
              </a:spcAft>
              <a:buClr>
                <a:schemeClr val="dk1"/>
              </a:buClr>
              <a:buSzPts val="1100"/>
              <a:buFont typeface="Arial"/>
              <a:buNone/>
            </a:pPr>
            <a:r>
              <a:t/>
            </a:r>
            <a:endParaRPr sz="1000">
              <a:solidFill>
                <a:schemeClr val="dk1"/>
              </a:solidFill>
            </a:endParaRPr>
          </a:p>
          <a:p>
            <a:pPr indent="0" lvl="0" marL="0" rtl="0" algn="l">
              <a:lnSpc>
                <a:spcPct val="115000"/>
              </a:lnSpc>
              <a:spcBef>
                <a:spcPts val="0"/>
              </a:spcBef>
              <a:spcAft>
                <a:spcPts val="0"/>
              </a:spcAft>
              <a:buClr>
                <a:schemeClr val="dk1"/>
              </a:buClr>
              <a:buSzPts val="1100"/>
              <a:buFont typeface="Arial"/>
              <a:buNone/>
            </a:pPr>
            <a:r>
              <a:rPr b="1" lang="en-US" sz="1000">
                <a:solidFill>
                  <a:schemeClr val="dk1"/>
                </a:solidFill>
              </a:rPr>
              <a:t>❓</a:t>
            </a:r>
            <a:r>
              <a:rPr b="1" lang="en-US" sz="1000">
                <a:solidFill>
                  <a:srgbClr val="CC0000"/>
                </a:solidFill>
              </a:rPr>
              <a:t> What are some factors that increase resilience? </a:t>
            </a:r>
            <a:r>
              <a:rPr lang="en-US" sz="1000">
                <a:solidFill>
                  <a:srgbClr val="CC0000"/>
                </a:solidFill>
              </a:rPr>
              <a:t>Encourage participants to draw from their experience as parents, community members, teachers, and EiE practitioners..</a:t>
            </a:r>
            <a:endParaRPr sz="1000">
              <a:solidFill>
                <a:schemeClr val="dk1"/>
              </a:solidFill>
            </a:endParaRPr>
          </a:p>
          <a:p>
            <a:pPr indent="0" lvl="0" marL="0" rtl="0" algn="l">
              <a:lnSpc>
                <a:spcPct val="115000"/>
              </a:lnSpc>
              <a:spcBef>
                <a:spcPts val="0"/>
              </a:spcBef>
              <a:spcAft>
                <a:spcPts val="0"/>
              </a:spcAft>
              <a:buClr>
                <a:schemeClr val="dk1"/>
              </a:buClr>
              <a:buSzPts val="1100"/>
              <a:buFont typeface="Arial"/>
              <a:buNone/>
            </a:pPr>
            <a:r>
              <a:rPr b="1" lang="en-US" sz="1000">
                <a:solidFill>
                  <a:srgbClr val="1155CC"/>
                </a:solidFill>
              </a:rPr>
              <a:t>Example Answers:</a:t>
            </a:r>
            <a:r>
              <a:rPr lang="en-US" sz="1000">
                <a:solidFill>
                  <a:srgbClr val="1155CC"/>
                </a:solidFill>
              </a:rPr>
              <a:t> Supportive relationships, safe and open learning environments, routines.</a:t>
            </a:r>
            <a:endParaRPr b="1" i="1" sz="1000">
              <a:solidFill>
                <a:schemeClr val="dk1"/>
              </a:solidFill>
            </a:endParaRPr>
          </a:p>
        </p:txBody>
      </p:sp>
      <p:sp>
        <p:nvSpPr>
          <p:cNvPr id="146" name="Google Shape;146;p15:notes"/>
          <p:cNvSpPr/>
          <p:nvPr>
            <p:ph idx="2" type="sldImg"/>
          </p:nvPr>
        </p:nvSpPr>
        <p:spPr>
          <a:xfrm>
            <a:off x="685800" y="685800"/>
            <a:ext cx="54864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0" name="Shape 150"/>
        <p:cNvGrpSpPr/>
        <p:nvPr/>
      </p:nvGrpSpPr>
      <p:grpSpPr>
        <a:xfrm>
          <a:off x="0" y="0"/>
          <a:ext cx="0" cy="0"/>
          <a:chOff x="0" y="0"/>
          <a:chExt cx="0" cy="0"/>
        </a:xfrm>
      </p:grpSpPr>
      <p:sp>
        <p:nvSpPr>
          <p:cNvPr id="151" name="Google Shape;151;p16: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0"/>
              </a:spcBef>
              <a:spcAft>
                <a:spcPts val="0"/>
              </a:spcAft>
              <a:buClr>
                <a:schemeClr val="dk1"/>
              </a:buClr>
              <a:buSzPts val="1100"/>
              <a:buFont typeface="Arial"/>
              <a:buNone/>
            </a:pPr>
            <a:r>
              <a:rPr b="1" lang="en-US" sz="1000">
                <a:solidFill>
                  <a:schemeClr val="dk1"/>
                </a:solidFill>
              </a:rPr>
              <a:t>Purpose: </a:t>
            </a:r>
            <a:r>
              <a:rPr lang="en-US" sz="1000">
                <a:solidFill>
                  <a:schemeClr val="dk1"/>
                </a:solidFill>
              </a:rPr>
              <a:t>To reinforce the concepts of well-being and stress, by encouraging participants to apply them to their own experiences. </a:t>
            </a:r>
            <a:endParaRPr sz="1000">
              <a:solidFill>
                <a:schemeClr val="dk1"/>
              </a:solidFill>
            </a:endParaRPr>
          </a:p>
          <a:p>
            <a:pPr indent="0" lvl="0" marL="0" rtl="0" algn="l">
              <a:lnSpc>
                <a:spcPct val="115000"/>
              </a:lnSpc>
              <a:spcBef>
                <a:spcPts val="0"/>
              </a:spcBef>
              <a:spcAft>
                <a:spcPts val="0"/>
              </a:spcAft>
              <a:buClr>
                <a:schemeClr val="dk1"/>
              </a:buClr>
              <a:buSzPts val="1100"/>
              <a:buFont typeface="Arial"/>
              <a:buNone/>
            </a:pPr>
            <a:r>
              <a:t/>
            </a:r>
            <a:endParaRPr b="1" i="1" sz="1000">
              <a:solidFill>
                <a:schemeClr val="dk1"/>
              </a:solidFill>
            </a:endParaRPr>
          </a:p>
          <a:p>
            <a:pPr indent="0" lvl="0" marL="0" rtl="0" algn="l">
              <a:lnSpc>
                <a:spcPct val="115000"/>
              </a:lnSpc>
              <a:spcBef>
                <a:spcPts val="0"/>
              </a:spcBef>
              <a:spcAft>
                <a:spcPts val="0"/>
              </a:spcAft>
              <a:buClr>
                <a:schemeClr val="dk1"/>
              </a:buClr>
              <a:buSzPts val="1100"/>
              <a:buFont typeface="Arial"/>
              <a:buNone/>
            </a:pPr>
            <a:r>
              <a:rPr b="1" lang="en-US" sz="1000">
                <a:solidFill>
                  <a:schemeClr val="dk1"/>
                </a:solidFill>
              </a:rPr>
              <a:t>Facilitator Notes:</a:t>
            </a:r>
            <a:endParaRPr b="1" sz="1000">
              <a:solidFill>
                <a:schemeClr val="dk1"/>
              </a:solidFill>
            </a:endParaRPr>
          </a:p>
          <a:p>
            <a:pPr indent="-292100" lvl="0" marL="457200" rtl="0" algn="l">
              <a:lnSpc>
                <a:spcPct val="115000"/>
              </a:lnSpc>
              <a:spcBef>
                <a:spcPts val="0"/>
              </a:spcBef>
              <a:spcAft>
                <a:spcPts val="0"/>
              </a:spcAft>
              <a:buClr>
                <a:schemeClr val="dk1"/>
              </a:buClr>
              <a:buSzPts val="1000"/>
              <a:buFont typeface="Arial"/>
              <a:buChar char="●"/>
            </a:pPr>
            <a:r>
              <a:rPr lang="en-US" sz="1000">
                <a:solidFill>
                  <a:schemeClr val="dk1"/>
                </a:solidFill>
              </a:rPr>
              <a:t>Ask participants discuss the questions on </a:t>
            </a:r>
            <a:r>
              <a:rPr lang="en-US" sz="1000" u="sng">
                <a:solidFill>
                  <a:schemeClr val="dk1"/>
                </a:solidFill>
              </a:rPr>
              <a:t>Slide 16</a:t>
            </a:r>
            <a:r>
              <a:rPr lang="en-US" sz="1000">
                <a:solidFill>
                  <a:schemeClr val="dk1"/>
                </a:solidFill>
              </a:rPr>
              <a:t> in small groups. </a:t>
            </a:r>
            <a:endParaRPr sz="1000">
              <a:solidFill>
                <a:schemeClr val="dk1"/>
              </a:solidFill>
            </a:endParaRPr>
          </a:p>
          <a:p>
            <a:pPr indent="-292100" lvl="1" marL="914400" rtl="0" algn="l">
              <a:lnSpc>
                <a:spcPct val="115000"/>
              </a:lnSpc>
              <a:spcBef>
                <a:spcPts val="0"/>
              </a:spcBef>
              <a:spcAft>
                <a:spcPts val="0"/>
              </a:spcAft>
              <a:buClr>
                <a:schemeClr val="dk1"/>
              </a:buClr>
              <a:buSzPts val="1000"/>
              <a:buFont typeface="Arial"/>
              <a:buChar char="o"/>
            </a:pPr>
            <a:r>
              <a:rPr lang="en-US" sz="1000">
                <a:solidFill>
                  <a:schemeClr val="dk1"/>
                </a:solidFill>
              </a:rPr>
              <a:t>How would you describe the disaster and crisis situations you live/work in?</a:t>
            </a:r>
            <a:endParaRPr sz="1000">
              <a:solidFill>
                <a:schemeClr val="dk1"/>
              </a:solidFill>
            </a:endParaRPr>
          </a:p>
          <a:p>
            <a:pPr indent="-292100" lvl="1" marL="914400" rtl="0" algn="l">
              <a:lnSpc>
                <a:spcPct val="115000"/>
              </a:lnSpc>
              <a:spcBef>
                <a:spcPts val="0"/>
              </a:spcBef>
              <a:spcAft>
                <a:spcPts val="0"/>
              </a:spcAft>
              <a:buClr>
                <a:schemeClr val="dk1"/>
              </a:buClr>
              <a:buSzPts val="1000"/>
              <a:buFont typeface="Arial"/>
              <a:buChar char="o"/>
            </a:pPr>
            <a:r>
              <a:rPr lang="en-US" sz="1000">
                <a:solidFill>
                  <a:schemeClr val="dk1"/>
                </a:solidFill>
              </a:rPr>
              <a:t>What kind of influences did the crisis have on people’s lives and daily living?</a:t>
            </a:r>
            <a:endParaRPr sz="1000">
              <a:solidFill>
                <a:schemeClr val="dk1"/>
              </a:solidFill>
            </a:endParaRPr>
          </a:p>
          <a:p>
            <a:pPr indent="-292100" lvl="1" marL="914400" rtl="0" algn="l">
              <a:lnSpc>
                <a:spcPct val="115000"/>
              </a:lnSpc>
              <a:spcBef>
                <a:spcPts val="0"/>
              </a:spcBef>
              <a:spcAft>
                <a:spcPts val="0"/>
              </a:spcAft>
              <a:buClr>
                <a:schemeClr val="dk1"/>
              </a:buClr>
              <a:buSzPts val="1000"/>
              <a:buFont typeface="Arial"/>
              <a:buChar char="o"/>
            </a:pPr>
            <a:r>
              <a:rPr lang="en-US" sz="1000">
                <a:solidFill>
                  <a:schemeClr val="dk1"/>
                </a:solidFill>
              </a:rPr>
              <a:t>What kind of stress symptoms did you observe in your surroundings?</a:t>
            </a:r>
            <a:endParaRPr sz="1000">
              <a:solidFill>
                <a:schemeClr val="dk1"/>
              </a:solidFill>
            </a:endParaRPr>
          </a:p>
          <a:p>
            <a:pPr indent="-292100" lvl="1" marL="914400" rtl="0" algn="l">
              <a:lnSpc>
                <a:spcPct val="115000"/>
              </a:lnSpc>
              <a:spcBef>
                <a:spcPts val="0"/>
              </a:spcBef>
              <a:spcAft>
                <a:spcPts val="0"/>
              </a:spcAft>
              <a:buClr>
                <a:schemeClr val="dk1"/>
              </a:buClr>
              <a:buSzPts val="1000"/>
              <a:buFont typeface="Arial"/>
              <a:buChar char="o"/>
            </a:pPr>
            <a:r>
              <a:rPr lang="en-US" sz="1000">
                <a:solidFill>
                  <a:schemeClr val="dk1"/>
                </a:solidFill>
              </a:rPr>
              <a:t>What stress symptoms did you observe in your own behavior?</a:t>
            </a:r>
            <a:endParaRPr sz="1000">
              <a:solidFill>
                <a:schemeClr val="dk1"/>
              </a:solidFill>
            </a:endParaRPr>
          </a:p>
          <a:p>
            <a:pPr indent="0" lvl="0" marL="0" rtl="0" algn="l">
              <a:lnSpc>
                <a:spcPct val="115000"/>
              </a:lnSpc>
              <a:spcBef>
                <a:spcPts val="0"/>
              </a:spcBef>
              <a:spcAft>
                <a:spcPts val="0"/>
              </a:spcAft>
              <a:buClr>
                <a:schemeClr val="dk1"/>
              </a:buClr>
              <a:buSzPts val="1100"/>
              <a:buFont typeface="Arial"/>
              <a:buNone/>
            </a:pPr>
            <a:r>
              <a:t/>
            </a:r>
            <a:endParaRPr sz="1000">
              <a:solidFill>
                <a:schemeClr val="dk1"/>
              </a:solidFill>
            </a:endParaRPr>
          </a:p>
          <a:p>
            <a:pPr indent="0" lvl="0" marL="0" rtl="0" algn="l">
              <a:lnSpc>
                <a:spcPct val="115000"/>
              </a:lnSpc>
              <a:spcBef>
                <a:spcPts val="0"/>
              </a:spcBef>
              <a:spcAft>
                <a:spcPts val="0"/>
              </a:spcAft>
              <a:buClr>
                <a:schemeClr val="dk1"/>
              </a:buClr>
              <a:buSzPts val="1100"/>
              <a:buFont typeface="Arial"/>
              <a:buNone/>
            </a:pPr>
            <a:r>
              <a:rPr b="1" lang="en-US" sz="1000">
                <a:solidFill>
                  <a:schemeClr val="dk1"/>
                </a:solidFill>
              </a:rPr>
              <a:t>Script:</a:t>
            </a:r>
            <a:endParaRPr sz="1000">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en-US" sz="1000">
                <a:solidFill>
                  <a:schemeClr val="dk1"/>
                </a:solidFill>
              </a:rPr>
              <a:t>In small groups, please discuss the questions on </a:t>
            </a:r>
            <a:r>
              <a:rPr lang="en-US" sz="1000" u="sng">
                <a:solidFill>
                  <a:schemeClr val="dk1"/>
                </a:solidFill>
              </a:rPr>
              <a:t>Slide 16</a:t>
            </a:r>
            <a:r>
              <a:rPr lang="en-US" sz="1000">
                <a:solidFill>
                  <a:schemeClr val="dk1"/>
                </a:solidFill>
              </a:rPr>
              <a:t>. You will have ten minutes to discuss, then we will share as a whole group.</a:t>
            </a:r>
            <a:endParaRPr b="1" i="1" sz="1000">
              <a:solidFill>
                <a:schemeClr val="dk1"/>
              </a:solidFill>
            </a:endParaRPr>
          </a:p>
        </p:txBody>
      </p:sp>
      <p:sp>
        <p:nvSpPr>
          <p:cNvPr id="152" name="Google Shape;152;p16:notes"/>
          <p:cNvSpPr/>
          <p:nvPr>
            <p:ph idx="2" type="sldImg"/>
          </p:nvPr>
        </p:nvSpPr>
        <p:spPr>
          <a:xfrm>
            <a:off x="685800" y="685800"/>
            <a:ext cx="54864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6" name="Shape 156"/>
        <p:cNvGrpSpPr/>
        <p:nvPr/>
      </p:nvGrpSpPr>
      <p:grpSpPr>
        <a:xfrm>
          <a:off x="0" y="0"/>
          <a:ext cx="0" cy="0"/>
          <a:chOff x="0" y="0"/>
          <a:chExt cx="0" cy="0"/>
        </a:xfrm>
      </p:grpSpPr>
      <p:sp>
        <p:nvSpPr>
          <p:cNvPr id="157" name="Google Shape;157;p17: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12700" lvl="0" marL="0" rtl="0" algn="l">
              <a:lnSpc>
                <a:spcPct val="115000"/>
              </a:lnSpc>
              <a:spcBef>
                <a:spcPts val="0"/>
              </a:spcBef>
              <a:spcAft>
                <a:spcPts val="0"/>
              </a:spcAft>
              <a:buSzPts val="1100"/>
              <a:buNone/>
            </a:pPr>
            <a:r>
              <a:t/>
            </a:r>
            <a:endParaRPr/>
          </a:p>
        </p:txBody>
      </p:sp>
      <p:sp>
        <p:nvSpPr>
          <p:cNvPr id="158" name="Google Shape;158;p17:notes"/>
          <p:cNvSpPr/>
          <p:nvPr>
            <p:ph idx="2" type="sldImg"/>
          </p:nvPr>
        </p:nvSpPr>
        <p:spPr>
          <a:xfrm>
            <a:off x="685800" y="685800"/>
            <a:ext cx="54864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2" name="Shape 162"/>
        <p:cNvGrpSpPr/>
        <p:nvPr/>
      </p:nvGrpSpPr>
      <p:grpSpPr>
        <a:xfrm>
          <a:off x="0" y="0"/>
          <a:ext cx="0" cy="0"/>
          <a:chOff x="0" y="0"/>
          <a:chExt cx="0" cy="0"/>
        </a:xfrm>
      </p:grpSpPr>
      <p:sp>
        <p:nvSpPr>
          <p:cNvPr id="163" name="Google Shape;163;p18: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0"/>
              </a:spcBef>
              <a:spcAft>
                <a:spcPts val="0"/>
              </a:spcAft>
              <a:buClr>
                <a:schemeClr val="dk1"/>
              </a:buClr>
              <a:buSzPts val="1100"/>
              <a:buFont typeface="Arial"/>
              <a:buNone/>
            </a:pPr>
            <a:r>
              <a:rPr b="1" lang="en-US" sz="1000">
                <a:solidFill>
                  <a:schemeClr val="dk1"/>
                </a:solidFill>
              </a:rPr>
              <a:t>Facilitator Notes:</a:t>
            </a:r>
            <a:endParaRPr b="1" sz="1000">
              <a:solidFill>
                <a:schemeClr val="dk1"/>
              </a:solidFill>
            </a:endParaRPr>
          </a:p>
          <a:p>
            <a:pPr indent="-292100" lvl="0" marL="457200" rtl="0" algn="l">
              <a:lnSpc>
                <a:spcPct val="115000"/>
              </a:lnSpc>
              <a:spcBef>
                <a:spcPts val="0"/>
              </a:spcBef>
              <a:spcAft>
                <a:spcPts val="0"/>
              </a:spcAft>
              <a:buClr>
                <a:schemeClr val="dk1"/>
              </a:buClr>
              <a:buSzPts val="1000"/>
              <a:buChar char="●"/>
            </a:pPr>
            <a:r>
              <a:rPr lang="en-US" sz="1000">
                <a:solidFill>
                  <a:schemeClr val="dk1"/>
                </a:solidFill>
              </a:rPr>
              <a:t>Explain the concept of psychosocial well-being. </a:t>
            </a:r>
            <a:endParaRPr sz="1000">
              <a:solidFill>
                <a:schemeClr val="dk1"/>
              </a:solidFill>
            </a:endParaRPr>
          </a:p>
          <a:p>
            <a:pPr indent="0" lvl="0" marL="0" rtl="0" algn="l">
              <a:lnSpc>
                <a:spcPct val="115000"/>
              </a:lnSpc>
              <a:spcBef>
                <a:spcPts val="0"/>
              </a:spcBef>
              <a:spcAft>
                <a:spcPts val="0"/>
              </a:spcAft>
              <a:buClr>
                <a:schemeClr val="dk1"/>
              </a:buClr>
              <a:buSzPts val="1100"/>
              <a:buFont typeface="Arial"/>
              <a:buNone/>
            </a:pPr>
            <a:r>
              <a:t/>
            </a:r>
            <a:endParaRPr b="1" sz="1000">
              <a:solidFill>
                <a:schemeClr val="dk1"/>
              </a:solidFill>
            </a:endParaRPr>
          </a:p>
          <a:p>
            <a:pPr indent="0" lvl="0" marL="0" rtl="0" algn="l">
              <a:lnSpc>
                <a:spcPct val="115000"/>
              </a:lnSpc>
              <a:spcBef>
                <a:spcPts val="0"/>
              </a:spcBef>
              <a:spcAft>
                <a:spcPts val="0"/>
              </a:spcAft>
              <a:buClr>
                <a:schemeClr val="dk1"/>
              </a:buClr>
              <a:buSzPts val="1100"/>
              <a:buFont typeface="Arial"/>
              <a:buNone/>
            </a:pPr>
            <a:r>
              <a:rPr b="1" lang="en-US" sz="1000">
                <a:solidFill>
                  <a:schemeClr val="dk1"/>
                </a:solidFill>
              </a:rPr>
              <a:t>Script:</a:t>
            </a:r>
            <a:endParaRPr b="1" sz="1000">
              <a:solidFill>
                <a:schemeClr val="dk1"/>
              </a:solidFill>
            </a:endParaRPr>
          </a:p>
          <a:p>
            <a:pPr indent="0" lvl="0" marL="0" rtl="0" algn="l">
              <a:lnSpc>
                <a:spcPct val="115000"/>
              </a:lnSpc>
              <a:spcBef>
                <a:spcPts val="0"/>
              </a:spcBef>
              <a:spcAft>
                <a:spcPts val="0"/>
              </a:spcAft>
              <a:buClr>
                <a:schemeClr val="dk1"/>
              </a:buClr>
              <a:buSzPts val="1100"/>
              <a:buFont typeface="Arial"/>
              <a:buNone/>
            </a:pPr>
            <a:r>
              <a:rPr b="1" lang="en-US" sz="1000">
                <a:solidFill>
                  <a:schemeClr val="dk1"/>
                </a:solidFill>
              </a:rPr>
              <a:t>Psychosocial well-being</a:t>
            </a:r>
            <a:r>
              <a:rPr lang="en-US" sz="1000">
                <a:solidFill>
                  <a:schemeClr val="dk1"/>
                </a:solidFill>
              </a:rPr>
              <a:t> is influenced by psychological strengths and positive social experiences.</a:t>
            </a:r>
            <a:endParaRPr sz="1000">
              <a:solidFill>
                <a:schemeClr val="dk1"/>
              </a:solidFill>
            </a:endParaRPr>
          </a:p>
          <a:p>
            <a:pPr indent="0" lvl="0" marL="457200" rtl="0" algn="l">
              <a:lnSpc>
                <a:spcPct val="115000"/>
              </a:lnSpc>
              <a:spcBef>
                <a:spcPts val="0"/>
              </a:spcBef>
              <a:spcAft>
                <a:spcPts val="0"/>
              </a:spcAft>
              <a:buClr>
                <a:schemeClr val="dk1"/>
              </a:buClr>
              <a:buSzPts val="1100"/>
              <a:buFont typeface="Arial"/>
              <a:buNone/>
            </a:pPr>
            <a:r>
              <a:t/>
            </a:r>
            <a:endParaRPr sz="1000">
              <a:solidFill>
                <a:schemeClr val="dk1"/>
              </a:solidFill>
            </a:endParaRPr>
          </a:p>
          <a:p>
            <a:pPr indent="-292100" lvl="0" marL="457200" rtl="0" algn="l">
              <a:lnSpc>
                <a:spcPct val="115000"/>
              </a:lnSpc>
              <a:spcBef>
                <a:spcPts val="0"/>
              </a:spcBef>
              <a:spcAft>
                <a:spcPts val="0"/>
              </a:spcAft>
              <a:buClr>
                <a:schemeClr val="dk1"/>
              </a:buClr>
              <a:buSzPts val="1000"/>
              <a:buChar char="●"/>
            </a:pPr>
            <a:r>
              <a:rPr b="1" lang="en-US" sz="1000">
                <a:solidFill>
                  <a:schemeClr val="dk1"/>
                </a:solidFill>
              </a:rPr>
              <a:t>Psychological strengths</a:t>
            </a:r>
            <a:r>
              <a:rPr lang="en-US" sz="1000">
                <a:solidFill>
                  <a:schemeClr val="dk1"/>
                </a:solidFill>
              </a:rPr>
              <a:t> include practices, beliefs, and rituals that give life meaning. These activities make us feel safe and secure and  improve our mental health. </a:t>
            </a:r>
            <a:endParaRPr sz="1000">
              <a:solidFill>
                <a:schemeClr val="dk1"/>
              </a:solidFill>
            </a:endParaRPr>
          </a:p>
          <a:p>
            <a:pPr indent="-292100" lvl="0" marL="457200" rtl="0" algn="l">
              <a:lnSpc>
                <a:spcPct val="115000"/>
              </a:lnSpc>
              <a:spcBef>
                <a:spcPts val="0"/>
              </a:spcBef>
              <a:spcAft>
                <a:spcPts val="0"/>
              </a:spcAft>
              <a:buClr>
                <a:schemeClr val="dk1"/>
              </a:buClr>
              <a:buSzPts val="1000"/>
              <a:buChar char="●"/>
            </a:pPr>
            <a:r>
              <a:rPr b="1" lang="en-US" sz="1000">
                <a:solidFill>
                  <a:schemeClr val="dk1"/>
                </a:solidFill>
              </a:rPr>
              <a:t>Positive social experiences</a:t>
            </a:r>
            <a:r>
              <a:rPr lang="en-US" sz="1000">
                <a:solidFill>
                  <a:schemeClr val="dk1"/>
                </a:solidFill>
              </a:rPr>
              <a:t>, such as our relationships with  supportive family and community members, create a sense of belonging. Families and communities play an essential role in supporting psychosocial well-being.</a:t>
            </a:r>
            <a:endParaRPr b="1" i="1" sz="1000">
              <a:solidFill>
                <a:schemeClr val="dk1"/>
              </a:solidFill>
            </a:endParaRPr>
          </a:p>
        </p:txBody>
      </p:sp>
      <p:sp>
        <p:nvSpPr>
          <p:cNvPr id="164" name="Google Shape;164;p18:notes"/>
          <p:cNvSpPr/>
          <p:nvPr>
            <p:ph idx="2" type="sldImg"/>
          </p:nvPr>
        </p:nvSpPr>
        <p:spPr>
          <a:xfrm>
            <a:off x="685800" y="685800"/>
            <a:ext cx="54864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7" name="Shape 167"/>
        <p:cNvGrpSpPr/>
        <p:nvPr/>
      </p:nvGrpSpPr>
      <p:grpSpPr>
        <a:xfrm>
          <a:off x="0" y="0"/>
          <a:ext cx="0" cy="0"/>
          <a:chOff x="0" y="0"/>
          <a:chExt cx="0" cy="0"/>
        </a:xfrm>
      </p:grpSpPr>
      <p:sp>
        <p:nvSpPr>
          <p:cNvPr id="168" name="Google Shape;168;p19:notes"/>
          <p:cNvSpPr/>
          <p:nvPr>
            <p:ph idx="2" type="sldImg"/>
          </p:nvPr>
        </p:nvSpPr>
        <p:spPr>
          <a:xfrm>
            <a:off x="685800" y="685800"/>
            <a:ext cx="54864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169" name="Google Shape;169;p19: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400050" lvl="0" marL="0" rtl="0" algn="l">
              <a:lnSpc>
                <a:spcPct val="115000"/>
              </a:lnSpc>
              <a:spcBef>
                <a:spcPts val="0"/>
              </a:spcBef>
              <a:spcAft>
                <a:spcPts val="0"/>
              </a:spcAft>
              <a:buClr>
                <a:schemeClr val="dk1"/>
              </a:buClr>
              <a:buSzPts val="1100"/>
              <a:buFont typeface="Arial"/>
              <a:buNone/>
            </a:pPr>
            <a:r>
              <a:rPr b="1" lang="en-US" sz="1000">
                <a:solidFill>
                  <a:schemeClr val="dk1"/>
                </a:solidFill>
              </a:rPr>
              <a:t>Materials:</a:t>
            </a:r>
            <a:endParaRPr sz="1000">
              <a:solidFill>
                <a:schemeClr val="dk1"/>
              </a:solidFill>
            </a:endParaRPr>
          </a:p>
          <a:p>
            <a:pPr indent="-292100" lvl="0" marL="457200" rtl="0" algn="l">
              <a:lnSpc>
                <a:spcPct val="115000"/>
              </a:lnSpc>
              <a:spcBef>
                <a:spcPts val="0"/>
              </a:spcBef>
              <a:spcAft>
                <a:spcPts val="0"/>
              </a:spcAft>
              <a:buClr>
                <a:schemeClr val="dk1"/>
              </a:buClr>
              <a:buSzPts val="1000"/>
              <a:buChar char="●"/>
            </a:pPr>
            <a:r>
              <a:rPr lang="en-US" sz="1000" u="sng">
                <a:solidFill>
                  <a:schemeClr val="dk1"/>
                </a:solidFill>
              </a:rPr>
              <a:t>Handout 5</a:t>
            </a:r>
            <a:r>
              <a:rPr lang="en-US" sz="1000">
                <a:solidFill>
                  <a:schemeClr val="dk1"/>
                </a:solidFill>
              </a:rPr>
              <a:t>: PSS Needs and Interventions</a:t>
            </a:r>
            <a:endParaRPr sz="1000">
              <a:solidFill>
                <a:schemeClr val="dk1"/>
              </a:solidFill>
            </a:endParaRPr>
          </a:p>
          <a:p>
            <a:pPr indent="400050" lvl="0" marL="0" rtl="0" algn="l">
              <a:lnSpc>
                <a:spcPct val="115000"/>
              </a:lnSpc>
              <a:spcBef>
                <a:spcPts val="0"/>
              </a:spcBef>
              <a:spcAft>
                <a:spcPts val="0"/>
              </a:spcAft>
              <a:buClr>
                <a:schemeClr val="dk1"/>
              </a:buClr>
              <a:buSzPts val="1100"/>
              <a:buFont typeface="Arial"/>
              <a:buNone/>
            </a:pPr>
            <a:r>
              <a:t/>
            </a:r>
            <a:endParaRPr b="1" sz="1000">
              <a:solidFill>
                <a:schemeClr val="dk1"/>
              </a:solidFill>
            </a:endParaRPr>
          </a:p>
          <a:p>
            <a:pPr indent="400050" lvl="0" marL="0" rtl="0" algn="l">
              <a:lnSpc>
                <a:spcPct val="115000"/>
              </a:lnSpc>
              <a:spcBef>
                <a:spcPts val="0"/>
              </a:spcBef>
              <a:spcAft>
                <a:spcPts val="0"/>
              </a:spcAft>
              <a:buClr>
                <a:schemeClr val="dk1"/>
              </a:buClr>
              <a:buSzPts val="1100"/>
              <a:buFont typeface="Arial"/>
              <a:buNone/>
            </a:pPr>
            <a:r>
              <a:rPr b="1" lang="en-US" sz="1000">
                <a:solidFill>
                  <a:schemeClr val="dk1"/>
                </a:solidFill>
              </a:rPr>
              <a:t>Facilitator Notes:</a:t>
            </a:r>
            <a:endParaRPr b="1" sz="1000">
              <a:solidFill>
                <a:schemeClr val="dk1"/>
              </a:solidFill>
            </a:endParaRPr>
          </a:p>
          <a:p>
            <a:pPr indent="-292100" lvl="0" marL="457200" rtl="0" algn="l">
              <a:lnSpc>
                <a:spcPct val="115000"/>
              </a:lnSpc>
              <a:spcBef>
                <a:spcPts val="0"/>
              </a:spcBef>
              <a:spcAft>
                <a:spcPts val="0"/>
              </a:spcAft>
              <a:buClr>
                <a:schemeClr val="dk1"/>
              </a:buClr>
              <a:buSzPts val="1000"/>
              <a:buChar char="●"/>
            </a:pPr>
            <a:r>
              <a:rPr lang="en-US" sz="1000">
                <a:solidFill>
                  <a:schemeClr val="dk1"/>
                </a:solidFill>
              </a:rPr>
              <a:t>Present the information on the slide.</a:t>
            </a:r>
            <a:endParaRPr sz="1000">
              <a:solidFill>
                <a:schemeClr val="dk1"/>
              </a:solidFill>
            </a:endParaRPr>
          </a:p>
          <a:p>
            <a:pPr indent="-292100" lvl="0" marL="457200" rtl="0" algn="l">
              <a:lnSpc>
                <a:spcPct val="115000"/>
              </a:lnSpc>
              <a:spcBef>
                <a:spcPts val="0"/>
              </a:spcBef>
              <a:spcAft>
                <a:spcPts val="0"/>
              </a:spcAft>
              <a:buClr>
                <a:schemeClr val="dk1"/>
              </a:buClr>
              <a:buSzPts val="1000"/>
              <a:buChar char="●"/>
            </a:pPr>
            <a:r>
              <a:rPr lang="en-US" sz="1000">
                <a:solidFill>
                  <a:schemeClr val="dk1"/>
                </a:solidFill>
              </a:rPr>
              <a:t>Explain that participants will use </a:t>
            </a:r>
            <a:r>
              <a:rPr lang="en-US" sz="1000" u="sng">
                <a:solidFill>
                  <a:schemeClr val="dk1"/>
                </a:solidFill>
              </a:rPr>
              <a:t>Handout 5</a:t>
            </a:r>
            <a:r>
              <a:rPr lang="en-US" sz="1000">
                <a:solidFill>
                  <a:schemeClr val="dk1"/>
                </a:solidFill>
              </a:rPr>
              <a:t> to brainstorm examples of children’s needs and possible PSS interventions in a school/classroom setting.</a:t>
            </a:r>
            <a:endParaRPr sz="1000">
              <a:solidFill>
                <a:schemeClr val="dk1"/>
              </a:solidFill>
            </a:endParaRPr>
          </a:p>
          <a:p>
            <a:pPr indent="-292100" lvl="0" marL="457200" rtl="0" algn="l">
              <a:lnSpc>
                <a:spcPct val="115000"/>
              </a:lnSpc>
              <a:spcBef>
                <a:spcPts val="0"/>
              </a:spcBef>
              <a:spcAft>
                <a:spcPts val="0"/>
              </a:spcAft>
              <a:buClr>
                <a:schemeClr val="dk1"/>
              </a:buClr>
              <a:buSzPts val="1000"/>
              <a:buChar char="●"/>
            </a:pPr>
            <a:r>
              <a:rPr lang="en-US" sz="1000">
                <a:solidFill>
                  <a:schemeClr val="dk1"/>
                </a:solidFill>
              </a:rPr>
              <a:t>Debrief by asking each team or group to share an answer. Go around the room until one intervention has been given for each need. </a:t>
            </a:r>
            <a:endParaRPr sz="1000">
              <a:solidFill>
                <a:schemeClr val="dk1"/>
              </a:solidFill>
            </a:endParaRPr>
          </a:p>
          <a:p>
            <a:pPr indent="-292100" lvl="0" marL="457200" rtl="0" algn="l">
              <a:lnSpc>
                <a:spcPct val="115000"/>
              </a:lnSpc>
              <a:spcBef>
                <a:spcPts val="0"/>
              </a:spcBef>
              <a:spcAft>
                <a:spcPts val="0"/>
              </a:spcAft>
              <a:buClr>
                <a:schemeClr val="dk1"/>
              </a:buClr>
              <a:buSzPts val="1000"/>
              <a:buChar char="●"/>
            </a:pPr>
            <a:r>
              <a:rPr i="1" lang="en-US" sz="1000">
                <a:solidFill>
                  <a:schemeClr val="dk1"/>
                </a:solidFill>
              </a:rPr>
              <a:t>Note: If you are pressed for time, assign only one psychosocial need on </a:t>
            </a:r>
            <a:r>
              <a:rPr i="1" lang="en-US" sz="1000" u="sng">
                <a:solidFill>
                  <a:schemeClr val="dk1"/>
                </a:solidFill>
              </a:rPr>
              <a:t>Handout 5</a:t>
            </a:r>
            <a:r>
              <a:rPr i="1" lang="en-US" sz="1000">
                <a:solidFill>
                  <a:schemeClr val="dk1"/>
                </a:solidFill>
              </a:rPr>
              <a:t> to each group, then have groups present. </a:t>
            </a:r>
            <a:endParaRPr sz="1000">
              <a:solidFill>
                <a:schemeClr val="dk1"/>
              </a:solidFill>
            </a:endParaRPr>
          </a:p>
          <a:p>
            <a:pPr indent="0" lvl="0" marL="0" rtl="0" algn="l">
              <a:lnSpc>
                <a:spcPct val="115000"/>
              </a:lnSpc>
              <a:spcBef>
                <a:spcPts val="0"/>
              </a:spcBef>
              <a:spcAft>
                <a:spcPts val="0"/>
              </a:spcAft>
              <a:buClr>
                <a:schemeClr val="dk1"/>
              </a:buClr>
              <a:buSzPts val="1100"/>
              <a:buFont typeface="Arial"/>
              <a:buNone/>
            </a:pPr>
            <a:r>
              <a:t/>
            </a:r>
            <a:endParaRPr sz="1000">
              <a:solidFill>
                <a:schemeClr val="dk1"/>
              </a:solidFill>
            </a:endParaRPr>
          </a:p>
          <a:p>
            <a:pPr indent="0" lvl="0" marL="0" rtl="0" algn="l">
              <a:lnSpc>
                <a:spcPct val="115000"/>
              </a:lnSpc>
              <a:spcBef>
                <a:spcPts val="0"/>
              </a:spcBef>
              <a:spcAft>
                <a:spcPts val="0"/>
              </a:spcAft>
              <a:buClr>
                <a:schemeClr val="dk1"/>
              </a:buClr>
              <a:buSzPts val="1100"/>
              <a:buFont typeface="Arial"/>
              <a:buNone/>
            </a:pPr>
            <a:r>
              <a:rPr b="1" lang="en-US" sz="1000">
                <a:solidFill>
                  <a:schemeClr val="dk1"/>
                </a:solidFill>
              </a:rPr>
              <a:t>Script:</a:t>
            </a:r>
            <a:endParaRPr b="1" sz="1000">
              <a:solidFill>
                <a:schemeClr val="dk1"/>
              </a:solidFill>
            </a:endParaRPr>
          </a:p>
          <a:p>
            <a:pPr indent="0" lvl="0" marL="0" rtl="0" algn="l">
              <a:lnSpc>
                <a:spcPct val="115000"/>
              </a:lnSpc>
              <a:spcBef>
                <a:spcPts val="0"/>
              </a:spcBef>
              <a:spcAft>
                <a:spcPts val="0"/>
              </a:spcAft>
              <a:buClr>
                <a:schemeClr val="dk1"/>
              </a:buClr>
              <a:buSzPts val="1100"/>
              <a:buFont typeface="Arial"/>
              <a:buNone/>
            </a:pPr>
            <a:r>
              <a:rPr b="1" lang="en-US" sz="1000">
                <a:solidFill>
                  <a:schemeClr val="dk1"/>
                </a:solidFill>
              </a:rPr>
              <a:t>Psychosocial support</a:t>
            </a:r>
            <a:r>
              <a:rPr lang="en-US" sz="1000">
                <a:solidFill>
                  <a:schemeClr val="dk1"/>
                </a:solidFill>
              </a:rPr>
              <a:t> (PSS) is the process and actions that promote holistic wellbeing of a person in their social world and can facilitate resilience within individuals, families and communities.</a:t>
            </a:r>
            <a:endParaRPr sz="1000">
              <a:solidFill>
                <a:schemeClr val="dk1"/>
              </a:solidFill>
            </a:endParaRPr>
          </a:p>
          <a:p>
            <a:pPr indent="0" lvl="0" marL="0" rtl="0" algn="l">
              <a:lnSpc>
                <a:spcPct val="115000"/>
              </a:lnSpc>
              <a:spcBef>
                <a:spcPts val="0"/>
              </a:spcBef>
              <a:spcAft>
                <a:spcPts val="0"/>
              </a:spcAft>
              <a:buClr>
                <a:schemeClr val="dk1"/>
              </a:buClr>
              <a:buSzPts val="1100"/>
              <a:buFont typeface="Arial"/>
              <a:buNone/>
            </a:pPr>
            <a:r>
              <a:t/>
            </a:r>
            <a:endParaRPr sz="1000">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en-US" sz="1000">
                <a:solidFill>
                  <a:schemeClr val="dk1"/>
                </a:solidFill>
              </a:rPr>
              <a:t>For children in particular, there are several needs that must be met in order to ensure their psychosocial wellbeing through psychosocial support interventions. These include:</a:t>
            </a:r>
            <a:endParaRPr sz="1000">
              <a:solidFill>
                <a:schemeClr val="dk1"/>
              </a:solidFill>
            </a:endParaRPr>
          </a:p>
          <a:p>
            <a:pPr indent="-292100" lvl="0" marL="457200" rtl="0" algn="l">
              <a:lnSpc>
                <a:spcPct val="115000"/>
              </a:lnSpc>
              <a:spcBef>
                <a:spcPts val="0"/>
              </a:spcBef>
              <a:spcAft>
                <a:spcPts val="0"/>
              </a:spcAft>
              <a:buClr>
                <a:schemeClr val="dk1"/>
              </a:buClr>
              <a:buSzPts val="1000"/>
              <a:buAutoNum type="arabicPeriod"/>
            </a:pPr>
            <a:r>
              <a:rPr lang="en-US" sz="1000">
                <a:solidFill>
                  <a:schemeClr val="dk1"/>
                </a:solidFill>
              </a:rPr>
              <a:t>Sense of belonging</a:t>
            </a:r>
            <a:endParaRPr sz="1000">
              <a:solidFill>
                <a:schemeClr val="dk1"/>
              </a:solidFill>
            </a:endParaRPr>
          </a:p>
          <a:p>
            <a:pPr indent="-292100" lvl="0" marL="457200" rtl="0" algn="l">
              <a:lnSpc>
                <a:spcPct val="115000"/>
              </a:lnSpc>
              <a:spcBef>
                <a:spcPts val="0"/>
              </a:spcBef>
              <a:spcAft>
                <a:spcPts val="0"/>
              </a:spcAft>
              <a:buClr>
                <a:schemeClr val="dk1"/>
              </a:buClr>
              <a:buSzPts val="1000"/>
              <a:buAutoNum type="arabicPeriod"/>
            </a:pPr>
            <a:r>
              <a:rPr lang="en-US" sz="1000">
                <a:solidFill>
                  <a:schemeClr val="dk1"/>
                </a:solidFill>
              </a:rPr>
              <a:t>Intellectual stimulation</a:t>
            </a:r>
            <a:endParaRPr sz="1000">
              <a:solidFill>
                <a:schemeClr val="dk1"/>
              </a:solidFill>
            </a:endParaRPr>
          </a:p>
          <a:p>
            <a:pPr indent="-292100" lvl="0" marL="457200" rtl="0" algn="l">
              <a:lnSpc>
                <a:spcPct val="115000"/>
              </a:lnSpc>
              <a:spcBef>
                <a:spcPts val="0"/>
              </a:spcBef>
              <a:spcAft>
                <a:spcPts val="0"/>
              </a:spcAft>
              <a:buClr>
                <a:schemeClr val="dk1"/>
              </a:buClr>
              <a:buSzPts val="1000"/>
              <a:buAutoNum type="arabicPeriod"/>
            </a:pPr>
            <a:r>
              <a:rPr lang="en-US" sz="1000">
                <a:solidFill>
                  <a:schemeClr val="dk1"/>
                </a:solidFill>
              </a:rPr>
              <a:t>Physical stimulation</a:t>
            </a:r>
            <a:endParaRPr sz="1000">
              <a:solidFill>
                <a:schemeClr val="dk1"/>
              </a:solidFill>
            </a:endParaRPr>
          </a:p>
          <a:p>
            <a:pPr indent="-292100" lvl="0" marL="457200" rtl="0" algn="l">
              <a:lnSpc>
                <a:spcPct val="115000"/>
              </a:lnSpc>
              <a:spcBef>
                <a:spcPts val="0"/>
              </a:spcBef>
              <a:spcAft>
                <a:spcPts val="0"/>
              </a:spcAft>
              <a:buClr>
                <a:schemeClr val="dk1"/>
              </a:buClr>
              <a:buSzPts val="1000"/>
              <a:buAutoNum type="arabicPeriod"/>
            </a:pPr>
            <a:r>
              <a:rPr lang="en-US" sz="1000">
                <a:solidFill>
                  <a:schemeClr val="dk1"/>
                </a:solidFill>
              </a:rPr>
              <a:t>Personal attachments</a:t>
            </a:r>
            <a:endParaRPr sz="1000">
              <a:solidFill>
                <a:schemeClr val="dk1"/>
              </a:solidFill>
            </a:endParaRPr>
          </a:p>
          <a:p>
            <a:pPr indent="-292100" lvl="0" marL="457200" rtl="0" algn="l">
              <a:lnSpc>
                <a:spcPct val="115000"/>
              </a:lnSpc>
              <a:spcBef>
                <a:spcPts val="0"/>
              </a:spcBef>
              <a:spcAft>
                <a:spcPts val="0"/>
              </a:spcAft>
              <a:buClr>
                <a:schemeClr val="dk1"/>
              </a:buClr>
              <a:buSzPts val="1000"/>
              <a:buAutoNum type="arabicPeriod"/>
            </a:pPr>
            <a:r>
              <a:rPr lang="en-US" sz="1000">
                <a:solidFill>
                  <a:schemeClr val="dk1"/>
                </a:solidFill>
              </a:rPr>
              <a:t>To feel valued</a:t>
            </a:r>
            <a:endParaRPr sz="1000">
              <a:solidFill>
                <a:schemeClr val="dk1"/>
              </a:solidFill>
            </a:endParaRPr>
          </a:p>
          <a:p>
            <a:pPr indent="-292100" lvl="0" marL="457200" rtl="0" algn="l">
              <a:lnSpc>
                <a:spcPct val="115000"/>
              </a:lnSpc>
              <a:spcBef>
                <a:spcPts val="0"/>
              </a:spcBef>
              <a:spcAft>
                <a:spcPts val="0"/>
              </a:spcAft>
              <a:buClr>
                <a:schemeClr val="dk1"/>
              </a:buClr>
              <a:buSzPts val="1000"/>
              <a:buAutoNum type="arabicPeriod"/>
            </a:pPr>
            <a:r>
              <a:rPr lang="en-US" sz="1000">
                <a:solidFill>
                  <a:schemeClr val="dk1"/>
                </a:solidFill>
              </a:rPr>
              <a:t>Relationship with peers</a:t>
            </a:r>
            <a:endParaRPr sz="1000">
              <a:solidFill>
                <a:schemeClr val="dk1"/>
              </a:solidFill>
            </a:endParaRPr>
          </a:p>
          <a:p>
            <a:pPr indent="0" lvl="0" marL="0" rtl="0" algn="l">
              <a:lnSpc>
                <a:spcPct val="115000"/>
              </a:lnSpc>
              <a:spcBef>
                <a:spcPts val="0"/>
              </a:spcBef>
              <a:spcAft>
                <a:spcPts val="0"/>
              </a:spcAft>
              <a:buClr>
                <a:schemeClr val="dk1"/>
              </a:buClr>
              <a:buSzPts val="1100"/>
              <a:buFont typeface="Arial"/>
              <a:buNone/>
            </a:pPr>
            <a:r>
              <a:t/>
            </a:r>
            <a:endParaRPr sz="1000">
              <a:solidFill>
                <a:schemeClr val="dk1"/>
              </a:solidFill>
            </a:endParaRPr>
          </a:p>
          <a:p>
            <a:pPr indent="0" lvl="0" marL="0" rtl="0" algn="l">
              <a:lnSpc>
                <a:spcPct val="115000"/>
              </a:lnSpc>
              <a:spcBef>
                <a:spcPts val="0"/>
              </a:spcBef>
              <a:spcAft>
                <a:spcPts val="0"/>
              </a:spcAft>
              <a:buClr>
                <a:schemeClr val="dk1"/>
              </a:buClr>
              <a:buSzPts val="1100"/>
              <a:buFont typeface="Arial"/>
              <a:buNone/>
            </a:pPr>
            <a:r>
              <a:rPr b="1" lang="en-US" sz="1000">
                <a:solidFill>
                  <a:schemeClr val="dk1"/>
                </a:solidFill>
              </a:rPr>
              <a:t>❓</a:t>
            </a:r>
            <a:r>
              <a:rPr b="1" lang="en-US" sz="1000">
                <a:solidFill>
                  <a:srgbClr val="CC0000"/>
                </a:solidFill>
              </a:rPr>
              <a:t> Are there any needs that are missing from this list? What might be the needs of a child who is differently abled? </a:t>
            </a:r>
            <a:r>
              <a:rPr lang="en-US" sz="1000">
                <a:solidFill>
                  <a:srgbClr val="CC0000"/>
                </a:solidFill>
              </a:rPr>
              <a:t>(Take responses from the audience and add on board or flip chart).</a:t>
            </a:r>
            <a:endParaRPr sz="1000">
              <a:solidFill>
                <a:srgbClr val="CC0000"/>
              </a:solidFill>
            </a:endParaRPr>
          </a:p>
          <a:p>
            <a:pPr indent="0" lvl="0" marL="0" rtl="0" algn="l">
              <a:lnSpc>
                <a:spcPct val="115000"/>
              </a:lnSpc>
              <a:spcBef>
                <a:spcPts val="0"/>
              </a:spcBef>
              <a:spcAft>
                <a:spcPts val="0"/>
              </a:spcAft>
              <a:buClr>
                <a:schemeClr val="dk1"/>
              </a:buClr>
              <a:buSzPts val="1100"/>
              <a:buFont typeface="Arial"/>
              <a:buNone/>
            </a:pPr>
            <a:r>
              <a:t/>
            </a:r>
            <a:endParaRPr b="1" sz="1000">
              <a:solidFill>
                <a:srgbClr val="CC0000"/>
              </a:solidFill>
            </a:endParaRPr>
          </a:p>
          <a:p>
            <a:pPr indent="0" lvl="0" marL="0" rtl="0" algn="l">
              <a:lnSpc>
                <a:spcPct val="115000"/>
              </a:lnSpc>
              <a:spcBef>
                <a:spcPts val="0"/>
              </a:spcBef>
              <a:spcAft>
                <a:spcPts val="0"/>
              </a:spcAft>
              <a:buClr>
                <a:schemeClr val="dk1"/>
              </a:buClr>
              <a:buSzPts val="1100"/>
              <a:buFont typeface="Arial"/>
              <a:buNone/>
            </a:pPr>
            <a:r>
              <a:rPr lang="en-US" sz="1000">
                <a:solidFill>
                  <a:schemeClr val="dk1"/>
                </a:solidFill>
              </a:rPr>
              <a:t>With a partner or in a small group, use </a:t>
            </a:r>
            <a:r>
              <a:rPr lang="en-US" sz="1000" u="sng">
                <a:solidFill>
                  <a:schemeClr val="dk1"/>
                </a:solidFill>
              </a:rPr>
              <a:t>Handout 5</a:t>
            </a:r>
            <a:r>
              <a:rPr lang="en-US" sz="1000">
                <a:solidFill>
                  <a:schemeClr val="dk1"/>
                </a:solidFill>
              </a:rPr>
              <a:t> to brainstorm some examples of PSS from your own experience.</a:t>
            </a:r>
            <a:endParaRPr sz="1000">
              <a:solidFill>
                <a:schemeClr val="dk1"/>
              </a:solidFill>
            </a:endParaRPr>
          </a:p>
          <a:p>
            <a:pPr indent="-292100" lvl="0" marL="457200" rtl="0" algn="l">
              <a:lnSpc>
                <a:spcPct val="115000"/>
              </a:lnSpc>
              <a:spcBef>
                <a:spcPts val="0"/>
              </a:spcBef>
              <a:spcAft>
                <a:spcPts val="0"/>
              </a:spcAft>
              <a:buClr>
                <a:schemeClr val="dk1"/>
              </a:buClr>
              <a:buSzPts val="1000"/>
              <a:buChar char="●"/>
            </a:pPr>
            <a:r>
              <a:rPr lang="en-US" sz="1000">
                <a:solidFill>
                  <a:schemeClr val="dk1"/>
                </a:solidFill>
              </a:rPr>
              <a:t>What is a positive example of each need? (Examples where children’s needs are being met)</a:t>
            </a:r>
            <a:endParaRPr sz="1000">
              <a:solidFill>
                <a:schemeClr val="dk1"/>
              </a:solidFill>
            </a:endParaRPr>
          </a:p>
          <a:p>
            <a:pPr indent="-292100" lvl="0" marL="457200" rtl="0" algn="l">
              <a:lnSpc>
                <a:spcPct val="115000"/>
              </a:lnSpc>
              <a:spcBef>
                <a:spcPts val="0"/>
              </a:spcBef>
              <a:spcAft>
                <a:spcPts val="0"/>
              </a:spcAft>
              <a:buClr>
                <a:schemeClr val="dk1"/>
              </a:buClr>
              <a:buSzPts val="1000"/>
              <a:buChar char="●"/>
            </a:pPr>
            <a:r>
              <a:rPr lang="en-US" sz="1000">
                <a:solidFill>
                  <a:schemeClr val="dk1"/>
                </a:solidFill>
              </a:rPr>
              <a:t>What is a negative example of each need? (Examples where children’s needs are </a:t>
            </a:r>
            <a:r>
              <a:rPr lang="en-US" sz="1000" u="sng">
                <a:solidFill>
                  <a:schemeClr val="dk1"/>
                </a:solidFill>
              </a:rPr>
              <a:t>not</a:t>
            </a:r>
            <a:r>
              <a:rPr lang="en-US" sz="1000">
                <a:solidFill>
                  <a:schemeClr val="dk1"/>
                </a:solidFill>
              </a:rPr>
              <a:t> being met)</a:t>
            </a:r>
            <a:endParaRPr sz="1000">
              <a:solidFill>
                <a:schemeClr val="dk1"/>
              </a:solidFill>
            </a:endParaRPr>
          </a:p>
          <a:p>
            <a:pPr indent="-292100" lvl="0" marL="457200" rtl="0" algn="l">
              <a:lnSpc>
                <a:spcPct val="115000"/>
              </a:lnSpc>
              <a:spcBef>
                <a:spcPts val="0"/>
              </a:spcBef>
              <a:spcAft>
                <a:spcPts val="0"/>
              </a:spcAft>
              <a:buClr>
                <a:schemeClr val="dk1"/>
              </a:buClr>
              <a:buSzPts val="1000"/>
              <a:buChar char="●"/>
            </a:pPr>
            <a:r>
              <a:rPr lang="en-US" sz="1000">
                <a:solidFill>
                  <a:schemeClr val="dk1"/>
                </a:solidFill>
              </a:rPr>
              <a:t>What is a possible (school- or classroom-based) intervention to improve children’s well-being related to each need?</a:t>
            </a:r>
            <a:endParaRPr sz="1000">
              <a:solidFill>
                <a:schemeClr val="dk1"/>
              </a:solidFill>
            </a:endParaRPr>
          </a:p>
          <a:p>
            <a:pPr indent="0" lvl="0" marL="0" rtl="0" algn="l">
              <a:lnSpc>
                <a:spcPct val="115000"/>
              </a:lnSpc>
              <a:spcBef>
                <a:spcPts val="0"/>
              </a:spcBef>
              <a:spcAft>
                <a:spcPts val="0"/>
              </a:spcAft>
              <a:buClr>
                <a:schemeClr val="dk1"/>
              </a:buClr>
              <a:buSzPts val="1100"/>
              <a:buFont typeface="Arial"/>
              <a:buNone/>
            </a:pPr>
            <a:r>
              <a:t/>
            </a:r>
            <a:endParaRPr sz="1000">
              <a:solidFill>
                <a:schemeClr val="dk1"/>
              </a:solidFill>
            </a:endParaRPr>
          </a:p>
          <a:p>
            <a:pPr indent="0" lvl="0" marL="0" rtl="0" algn="l">
              <a:lnSpc>
                <a:spcPct val="115000"/>
              </a:lnSpc>
              <a:spcBef>
                <a:spcPts val="0"/>
              </a:spcBef>
              <a:spcAft>
                <a:spcPts val="0"/>
              </a:spcAft>
              <a:buClr>
                <a:schemeClr val="dk1"/>
              </a:buClr>
              <a:buSzPts val="1100"/>
              <a:buFont typeface="Arial"/>
              <a:buNone/>
            </a:pPr>
            <a:r>
              <a:rPr b="1" lang="en-US" sz="1000">
                <a:solidFill>
                  <a:schemeClr val="dk1"/>
                </a:solidFill>
              </a:rPr>
              <a:t>❓</a:t>
            </a:r>
            <a:r>
              <a:rPr b="1" lang="en-US" sz="1000">
                <a:solidFill>
                  <a:srgbClr val="CC0000"/>
                </a:solidFill>
              </a:rPr>
              <a:t> Would anyone like to share their examples of interventions?</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5" name="Shape 55"/>
        <p:cNvGrpSpPr/>
        <p:nvPr/>
      </p:nvGrpSpPr>
      <p:grpSpPr>
        <a:xfrm>
          <a:off x="0" y="0"/>
          <a:ext cx="0" cy="0"/>
          <a:chOff x="0" y="0"/>
          <a:chExt cx="0" cy="0"/>
        </a:xfrm>
      </p:grpSpPr>
      <p:sp>
        <p:nvSpPr>
          <p:cNvPr id="56" name="Google Shape;56;p2: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15240" lvl="0" marL="0" rtl="0" algn="l">
              <a:lnSpc>
                <a:spcPct val="115000"/>
              </a:lnSpc>
              <a:spcBef>
                <a:spcPts val="0"/>
              </a:spcBef>
              <a:spcAft>
                <a:spcPts val="0"/>
              </a:spcAft>
              <a:buClr>
                <a:schemeClr val="dk1"/>
              </a:buClr>
              <a:buSzPts val="1100"/>
              <a:buFont typeface="Arial"/>
              <a:buNone/>
            </a:pPr>
            <a:r>
              <a:rPr b="1" lang="en-US" sz="1000">
                <a:solidFill>
                  <a:schemeClr val="dk1"/>
                </a:solidFill>
              </a:rPr>
              <a:t>Facilitator Notes:</a:t>
            </a:r>
            <a:endParaRPr sz="1000">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en-US" sz="1000">
                <a:solidFill>
                  <a:schemeClr val="dk1"/>
                </a:solidFill>
              </a:rPr>
              <a:t>Review the learning objectives:</a:t>
            </a:r>
            <a:endParaRPr sz="1000">
              <a:solidFill>
                <a:schemeClr val="dk1"/>
              </a:solidFill>
            </a:endParaRPr>
          </a:p>
          <a:p>
            <a:pPr indent="-292100" lvl="0" marL="457200" rtl="0" algn="l">
              <a:lnSpc>
                <a:spcPct val="115000"/>
              </a:lnSpc>
              <a:spcBef>
                <a:spcPts val="0"/>
              </a:spcBef>
              <a:spcAft>
                <a:spcPts val="0"/>
              </a:spcAft>
              <a:buClr>
                <a:schemeClr val="dk1"/>
              </a:buClr>
              <a:buSzPts val="1000"/>
              <a:buFont typeface="Arial"/>
              <a:buChar char="●"/>
            </a:pPr>
            <a:r>
              <a:rPr lang="en-US" sz="1000">
                <a:solidFill>
                  <a:schemeClr val="dk1"/>
                </a:solidFill>
              </a:rPr>
              <a:t>Define key terms related to psychosocial well-being and support</a:t>
            </a:r>
            <a:endParaRPr sz="1000">
              <a:solidFill>
                <a:schemeClr val="dk1"/>
              </a:solidFill>
            </a:endParaRPr>
          </a:p>
          <a:p>
            <a:pPr indent="-292100" lvl="0" marL="457200" rtl="0" algn="l">
              <a:lnSpc>
                <a:spcPct val="115000"/>
              </a:lnSpc>
              <a:spcBef>
                <a:spcPts val="0"/>
              </a:spcBef>
              <a:spcAft>
                <a:spcPts val="0"/>
              </a:spcAft>
              <a:buClr>
                <a:schemeClr val="dk1"/>
              </a:buClr>
              <a:buSzPts val="1000"/>
              <a:buFont typeface="Arial"/>
              <a:buChar char="●"/>
            </a:pPr>
            <a:r>
              <a:rPr lang="en-US" sz="1000">
                <a:solidFill>
                  <a:schemeClr val="dk1"/>
                </a:solidFill>
              </a:rPr>
              <a:t>Identify symptoms of stress</a:t>
            </a:r>
            <a:endParaRPr sz="1000">
              <a:solidFill>
                <a:schemeClr val="dk1"/>
              </a:solidFill>
            </a:endParaRPr>
          </a:p>
          <a:p>
            <a:pPr indent="-292100" lvl="0" marL="457200" rtl="0" algn="l">
              <a:lnSpc>
                <a:spcPct val="115000"/>
              </a:lnSpc>
              <a:spcBef>
                <a:spcPts val="0"/>
              </a:spcBef>
              <a:spcAft>
                <a:spcPts val="0"/>
              </a:spcAft>
              <a:buClr>
                <a:schemeClr val="dk1"/>
              </a:buClr>
              <a:buSzPts val="1000"/>
              <a:buFont typeface="Arial"/>
              <a:buChar char="●"/>
            </a:pPr>
            <a:r>
              <a:rPr lang="en-US" sz="1000">
                <a:solidFill>
                  <a:schemeClr val="dk1"/>
                </a:solidFill>
              </a:rPr>
              <a:t>Explain the effects of stress on learning and development</a:t>
            </a:r>
            <a:endParaRPr sz="1000">
              <a:solidFill>
                <a:schemeClr val="dk1"/>
              </a:solidFill>
            </a:endParaRPr>
          </a:p>
          <a:p>
            <a:pPr indent="-292100" lvl="0" marL="457200" rtl="0" algn="l">
              <a:lnSpc>
                <a:spcPct val="115000"/>
              </a:lnSpc>
              <a:spcBef>
                <a:spcPts val="0"/>
              </a:spcBef>
              <a:spcAft>
                <a:spcPts val="0"/>
              </a:spcAft>
              <a:buClr>
                <a:schemeClr val="dk1"/>
              </a:buClr>
              <a:buSzPts val="1000"/>
              <a:buFont typeface="Arial"/>
              <a:buChar char="●"/>
            </a:pPr>
            <a:r>
              <a:rPr lang="en-US" sz="1000">
                <a:solidFill>
                  <a:schemeClr val="dk1"/>
                </a:solidFill>
              </a:rPr>
              <a:t>Give examples of how emergencies can affect the psychosocial well-being of children and young people</a:t>
            </a:r>
            <a:endParaRPr sz="1000">
              <a:solidFill>
                <a:schemeClr val="dk1"/>
              </a:solidFill>
            </a:endParaRPr>
          </a:p>
          <a:p>
            <a:pPr indent="-292100" lvl="0" marL="457200" rtl="0" algn="l">
              <a:lnSpc>
                <a:spcPct val="115000"/>
              </a:lnSpc>
              <a:spcBef>
                <a:spcPts val="0"/>
              </a:spcBef>
              <a:spcAft>
                <a:spcPts val="0"/>
              </a:spcAft>
              <a:buClr>
                <a:schemeClr val="dk1"/>
              </a:buClr>
              <a:buSzPts val="1000"/>
              <a:buFont typeface="Arial"/>
              <a:buChar char="●"/>
            </a:pPr>
            <a:r>
              <a:rPr lang="en-US" sz="1000">
                <a:solidFill>
                  <a:schemeClr val="dk1"/>
                </a:solidFill>
              </a:rPr>
              <a:t>Identify examples of psychosocial support (PSS) and social and emotional learning (SEL) interventions in education settings</a:t>
            </a:r>
            <a:endParaRPr sz="1000">
              <a:solidFill>
                <a:schemeClr val="dk1"/>
              </a:solidFill>
            </a:endParaRPr>
          </a:p>
          <a:p>
            <a:pPr indent="-292100" lvl="0" marL="457200" rtl="0" algn="l">
              <a:lnSpc>
                <a:spcPct val="115000"/>
              </a:lnSpc>
              <a:spcBef>
                <a:spcPts val="0"/>
              </a:spcBef>
              <a:spcAft>
                <a:spcPts val="0"/>
              </a:spcAft>
              <a:buClr>
                <a:schemeClr val="dk1"/>
              </a:buClr>
              <a:buSzPts val="1000"/>
              <a:buFont typeface="Arial"/>
              <a:buChar char="●"/>
            </a:pPr>
            <a:r>
              <a:rPr lang="en-US" sz="1000">
                <a:solidFill>
                  <a:schemeClr val="dk1"/>
                </a:solidFill>
              </a:rPr>
              <a:t>Develop an action plan for improving PSS and SEL interventions in education settings</a:t>
            </a:r>
            <a:endParaRPr b="1" i="1" sz="1000">
              <a:solidFill>
                <a:schemeClr val="dk1"/>
              </a:solidFill>
            </a:endParaRPr>
          </a:p>
        </p:txBody>
      </p:sp>
      <p:sp>
        <p:nvSpPr>
          <p:cNvPr id="57" name="Google Shape;57;p2:notes"/>
          <p:cNvSpPr/>
          <p:nvPr>
            <p:ph idx="2" type="sldImg"/>
          </p:nvPr>
        </p:nvSpPr>
        <p:spPr>
          <a:xfrm>
            <a:off x="685800" y="685800"/>
            <a:ext cx="54864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7" name="Shape 187"/>
        <p:cNvGrpSpPr/>
        <p:nvPr/>
      </p:nvGrpSpPr>
      <p:grpSpPr>
        <a:xfrm>
          <a:off x="0" y="0"/>
          <a:ext cx="0" cy="0"/>
          <a:chOff x="0" y="0"/>
          <a:chExt cx="0" cy="0"/>
        </a:xfrm>
      </p:grpSpPr>
      <p:sp>
        <p:nvSpPr>
          <p:cNvPr id="188" name="Google Shape;188;p20:notes"/>
          <p:cNvSpPr/>
          <p:nvPr>
            <p:ph idx="2" type="sldImg"/>
          </p:nvPr>
        </p:nvSpPr>
        <p:spPr>
          <a:xfrm>
            <a:off x="685800" y="685800"/>
            <a:ext cx="54864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189" name="Google Shape;189;p20: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400050" lvl="0" marL="0" rtl="0" algn="l">
              <a:lnSpc>
                <a:spcPct val="115000"/>
              </a:lnSpc>
              <a:spcBef>
                <a:spcPts val="0"/>
              </a:spcBef>
              <a:spcAft>
                <a:spcPts val="0"/>
              </a:spcAft>
              <a:buClr>
                <a:schemeClr val="dk1"/>
              </a:buClr>
              <a:buSzPts val="1100"/>
              <a:buFont typeface="Arial"/>
              <a:buNone/>
            </a:pPr>
            <a:r>
              <a:rPr b="1" lang="en-US" sz="1000">
                <a:solidFill>
                  <a:schemeClr val="dk1"/>
                </a:solidFill>
              </a:rPr>
              <a:t>Facilitator Notes:</a:t>
            </a:r>
            <a:endParaRPr b="1" sz="1000">
              <a:solidFill>
                <a:schemeClr val="dk1"/>
              </a:solidFill>
            </a:endParaRPr>
          </a:p>
          <a:p>
            <a:pPr indent="-292100" lvl="0" marL="457200" rtl="0" algn="l">
              <a:lnSpc>
                <a:spcPct val="115000"/>
              </a:lnSpc>
              <a:spcBef>
                <a:spcPts val="0"/>
              </a:spcBef>
              <a:spcAft>
                <a:spcPts val="0"/>
              </a:spcAft>
              <a:buClr>
                <a:schemeClr val="dk1"/>
              </a:buClr>
              <a:buSzPts val="1000"/>
              <a:buChar char="●"/>
            </a:pPr>
            <a:r>
              <a:rPr lang="en-US" sz="1000">
                <a:solidFill>
                  <a:schemeClr val="dk1"/>
                </a:solidFill>
              </a:rPr>
              <a:t>Share the slide with the answers once participants have given at least one example of a PSS intervention for each need.</a:t>
            </a:r>
            <a:endParaRPr sz="1000">
              <a:solidFill>
                <a:schemeClr val="dk1"/>
              </a:solidFill>
            </a:endParaRPr>
          </a:p>
          <a:p>
            <a:pPr indent="-292100" lvl="0" marL="457200" rtl="0" algn="l">
              <a:lnSpc>
                <a:spcPct val="115000"/>
              </a:lnSpc>
              <a:spcBef>
                <a:spcPts val="0"/>
              </a:spcBef>
              <a:spcAft>
                <a:spcPts val="0"/>
              </a:spcAft>
              <a:buClr>
                <a:schemeClr val="dk1"/>
              </a:buClr>
              <a:buSzPts val="1000"/>
              <a:buChar char="●"/>
            </a:pPr>
            <a:r>
              <a:rPr lang="en-US" sz="1000">
                <a:solidFill>
                  <a:schemeClr val="dk1"/>
                </a:solidFill>
              </a:rPr>
              <a:t>Answer any clarifying questions participants might have.</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3" name="Shape 193"/>
        <p:cNvGrpSpPr/>
        <p:nvPr/>
      </p:nvGrpSpPr>
      <p:grpSpPr>
        <a:xfrm>
          <a:off x="0" y="0"/>
          <a:ext cx="0" cy="0"/>
          <a:chOff x="0" y="0"/>
          <a:chExt cx="0" cy="0"/>
        </a:xfrm>
      </p:grpSpPr>
      <p:sp>
        <p:nvSpPr>
          <p:cNvPr id="194" name="Google Shape;194;p21:notes"/>
          <p:cNvSpPr/>
          <p:nvPr>
            <p:ph idx="2" type="sldImg"/>
          </p:nvPr>
        </p:nvSpPr>
        <p:spPr>
          <a:xfrm>
            <a:off x="685800" y="685800"/>
            <a:ext cx="54864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195" name="Google Shape;195;p21: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400050" lvl="0" marL="0" rtl="0" algn="l">
              <a:lnSpc>
                <a:spcPct val="115000"/>
              </a:lnSpc>
              <a:spcBef>
                <a:spcPts val="0"/>
              </a:spcBef>
              <a:spcAft>
                <a:spcPts val="0"/>
              </a:spcAft>
              <a:buClr>
                <a:schemeClr val="dk1"/>
              </a:buClr>
              <a:buSzPts val="1100"/>
              <a:buFont typeface="Arial"/>
              <a:buNone/>
            </a:pPr>
            <a:r>
              <a:rPr b="1" lang="en-US" sz="1000">
                <a:solidFill>
                  <a:schemeClr val="dk1"/>
                </a:solidFill>
              </a:rPr>
              <a:t>Facilitator Notes:</a:t>
            </a:r>
            <a:endParaRPr sz="1000">
              <a:solidFill>
                <a:schemeClr val="dk1"/>
              </a:solidFill>
            </a:endParaRPr>
          </a:p>
          <a:p>
            <a:pPr indent="-292100" lvl="0" marL="457200" rtl="0" algn="l">
              <a:lnSpc>
                <a:spcPct val="115000"/>
              </a:lnSpc>
              <a:spcBef>
                <a:spcPts val="0"/>
              </a:spcBef>
              <a:spcAft>
                <a:spcPts val="0"/>
              </a:spcAft>
              <a:buClr>
                <a:schemeClr val="dk1"/>
              </a:buClr>
              <a:buSzPts val="1000"/>
              <a:buChar char="●"/>
            </a:pPr>
            <a:r>
              <a:rPr lang="en-US" sz="1000">
                <a:solidFill>
                  <a:schemeClr val="dk1"/>
                </a:solidFill>
              </a:rPr>
              <a:t>Present the information on the slide</a:t>
            </a:r>
            <a:endParaRPr sz="1000">
              <a:solidFill>
                <a:schemeClr val="dk1"/>
              </a:solidFill>
            </a:endParaRPr>
          </a:p>
          <a:p>
            <a:pPr indent="0" lvl="0" marL="0" rtl="0" algn="l">
              <a:lnSpc>
                <a:spcPct val="115000"/>
              </a:lnSpc>
              <a:spcBef>
                <a:spcPts val="0"/>
              </a:spcBef>
              <a:spcAft>
                <a:spcPts val="0"/>
              </a:spcAft>
              <a:buClr>
                <a:schemeClr val="dk1"/>
              </a:buClr>
              <a:buSzPts val="1100"/>
              <a:buFont typeface="Arial"/>
              <a:buNone/>
            </a:pPr>
            <a:r>
              <a:t/>
            </a:r>
            <a:endParaRPr sz="1000">
              <a:solidFill>
                <a:schemeClr val="dk1"/>
              </a:solidFill>
            </a:endParaRPr>
          </a:p>
          <a:p>
            <a:pPr indent="0" lvl="0" marL="0" rtl="0" algn="l">
              <a:lnSpc>
                <a:spcPct val="115000"/>
              </a:lnSpc>
              <a:spcBef>
                <a:spcPts val="0"/>
              </a:spcBef>
              <a:spcAft>
                <a:spcPts val="0"/>
              </a:spcAft>
              <a:buClr>
                <a:schemeClr val="dk1"/>
              </a:buClr>
              <a:buSzPts val="1100"/>
              <a:buFont typeface="Arial"/>
              <a:buNone/>
            </a:pPr>
            <a:r>
              <a:rPr b="1" lang="en-US" sz="1000">
                <a:solidFill>
                  <a:schemeClr val="dk1"/>
                </a:solidFill>
              </a:rPr>
              <a:t>Script:</a:t>
            </a:r>
            <a:endParaRPr b="1" sz="1000">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en-US" sz="1000">
                <a:solidFill>
                  <a:schemeClr val="dk1"/>
                </a:solidFill>
              </a:rPr>
              <a:t>Psychosocial support interventions promote wellbeing. Interventions can be </a:t>
            </a:r>
            <a:r>
              <a:rPr lang="en-US" sz="1000" u="sng">
                <a:solidFill>
                  <a:schemeClr val="dk1"/>
                </a:solidFill>
              </a:rPr>
              <a:t>preventative</a:t>
            </a:r>
            <a:r>
              <a:rPr lang="en-US" sz="1000">
                <a:solidFill>
                  <a:schemeClr val="dk1"/>
                </a:solidFill>
              </a:rPr>
              <a:t>, meaning they decrease the risk that a child will develop mental health problems. Interventions can also be </a:t>
            </a:r>
            <a:r>
              <a:rPr lang="en-US" sz="1000" u="sng">
                <a:solidFill>
                  <a:schemeClr val="dk1"/>
                </a:solidFill>
              </a:rPr>
              <a:t>curative</a:t>
            </a:r>
            <a:r>
              <a:rPr lang="en-US" sz="1000">
                <a:solidFill>
                  <a:schemeClr val="dk1"/>
                </a:solidFill>
              </a:rPr>
              <a:t>, meaning that they help children to cope with or overcome psychosocial problems. </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3" name="Shape 203"/>
        <p:cNvGrpSpPr/>
        <p:nvPr/>
      </p:nvGrpSpPr>
      <p:grpSpPr>
        <a:xfrm>
          <a:off x="0" y="0"/>
          <a:ext cx="0" cy="0"/>
          <a:chOff x="0" y="0"/>
          <a:chExt cx="0" cy="0"/>
        </a:xfrm>
      </p:grpSpPr>
      <p:sp>
        <p:nvSpPr>
          <p:cNvPr id="204" name="Google Shape;204;p22:notes"/>
          <p:cNvSpPr/>
          <p:nvPr>
            <p:ph idx="2" type="sldImg"/>
          </p:nvPr>
        </p:nvSpPr>
        <p:spPr>
          <a:xfrm>
            <a:off x="685800" y="685800"/>
            <a:ext cx="54864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205" name="Google Shape;205;p22: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400050" lvl="0" marL="0" rtl="0" algn="l">
              <a:lnSpc>
                <a:spcPct val="115000"/>
              </a:lnSpc>
              <a:spcBef>
                <a:spcPts val="0"/>
              </a:spcBef>
              <a:spcAft>
                <a:spcPts val="0"/>
              </a:spcAft>
              <a:buClr>
                <a:schemeClr val="dk1"/>
              </a:buClr>
              <a:buSzPts val="1100"/>
              <a:buFont typeface="Arial"/>
              <a:buNone/>
            </a:pPr>
            <a:r>
              <a:rPr b="1" lang="en-US" sz="1000">
                <a:solidFill>
                  <a:schemeClr val="dk1"/>
                </a:solidFill>
              </a:rPr>
              <a:t>Materials:</a:t>
            </a:r>
            <a:endParaRPr b="1" sz="1000">
              <a:solidFill>
                <a:schemeClr val="dk1"/>
              </a:solidFill>
            </a:endParaRPr>
          </a:p>
          <a:p>
            <a:pPr indent="-292100" lvl="0" marL="457200" rtl="0" algn="l">
              <a:lnSpc>
                <a:spcPct val="115000"/>
              </a:lnSpc>
              <a:spcBef>
                <a:spcPts val="0"/>
              </a:spcBef>
              <a:spcAft>
                <a:spcPts val="0"/>
              </a:spcAft>
              <a:buClr>
                <a:schemeClr val="dk1"/>
              </a:buClr>
              <a:buSzPts val="1000"/>
              <a:buChar char="●"/>
            </a:pPr>
            <a:r>
              <a:rPr lang="en-US" sz="1000" u="sng">
                <a:solidFill>
                  <a:schemeClr val="dk1"/>
                </a:solidFill>
              </a:rPr>
              <a:t>Handout 6</a:t>
            </a:r>
            <a:r>
              <a:rPr lang="en-US" sz="1000">
                <a:solidFill>
                  <a:schemeClr val="dk1"/>
                </a:solidFill>
              </a:rPr>
              <a:t>: SEL Competencies and Interventions</a:t>
            </a:r>
            <a:endParaRPr sz="1000">
              <a:solidFill>
                <a:schemeClr val="dk1"/>
              </a:solidFill>
            </a:endParaRPr>
          </a:p>
          <a:p>
            <a:pPr indent="400050" lvl="0" marL="0" rtl="0" algn="l">
              <a:lnSpc>
                <a:spcPct val="115000"/>
              </a:lnSpc>
              <a:spcBef>
                <a:spcPts val="0"/>
              </a:spcBef>
              <a:spcAft>
                <a:spcPts val="0"/>
              </a:spcAft>
              <a:buClr>
                <a:schemeClr val="dk1"/>
              </a:buClr>
              <a:buSzPts val="1100"/>
              <a:buFont typeface="Arial"/>
              <a:buNone/>
            </a:pPr>
            <a:r>
              <a:t/>
            </a:r>
            <a:endParaRPr b="1" sz="1000">
              <a:solidFill>
                <a:schemeClr val="dk1"/>
              </a:solidFill>
            </a:endParaRPr>
          </a:p>
          <a:p>
            <a:pPr indent="400050" lvl="0" marL="0" rtl="0" algn="l">
              <a:lnSpc>
                <a:spcPct val="115000"/>
              </a:lnSpc>
              <a:spcBef>
                <a:spcPts val="0"/>
              </a:spcBef>
              <a:spcAft>
                <a:spcPts val="0"/>
              </a:spcAft>
              <a:buClr>
                <a:schemeClr val="dk1"/>
              </a:buClr>
              <a:buSzPts val="1100"/>
              <a:buFont typeface="Arial"/>
              <a:buNone/>
            </a:pPr>
            <a:r>
              <a:rPr b="1" lang="en-US" sz="1000">
                <a:solidFill>
                  <a:schemeClr val="dk1"/>
                </a:solidFill>
              </a:rPr>
              <a:t>Facilitator Notes:</a:t>
            </a:r>
            <a:endParaRPr sz="1000">
              <a:solidFill>
                <a:schemeClr val="dk1"/>
              </a:solidFill>
            </a:endParaRPr>
          </a:p>
          <a:p>
            <a:pPr indent="-292100" lvl="0" marL="457200" rtl="0" algn="l">
              <a:lnSpc>
                <a:spcPct val="115000"/>
              </a:lnSpc>
              <a:spcBef>
                <a:spcPts val="0"/>
              </a:spcBef>
              <a:spcAft>
                <a:spcPts val="0"/>
              </a:spcAft>
              <a:buClr>
                <a:schemeClr val="dk1"/>
              </a:buClr>
              <a:buSzPts val="1000"/>
              <a:buChar char="●"/>
            </a:pPr>
            <a:r>
              <a:rPr lang="en-US" sz="1000">
                <a:solidFill>
                  <a:schemeClr val="dk1"/>
                </a:solidFill>
              </a:rPr>
              <a:t>Present the information on the slide</a:t>
            </a:r>
            <a:endParaRPr sz="1000">
              <a:solidFill>
                <a:schemeClr val="dk1"/>
              </a:solidFill>
            </a:endParaRPr>
          </a:p>
          <a:p>
            <a:pPr indent="-292100" lvl="0" marL="457200" rtl="0" algn="l">
              <a:lnSpc>
                <a:spcPct val="115000"/>
              </a:lnSpc>
              <a:spcBef>
                <a:spcPts val="0"/>
              </a:spcBef>
              <a:spcAft>
                <a:spcPts val="0"/>
              </a:spcAft>
              <a:buClr>
                <a:schemeClr val="dk1"/>
              </a:buClr>
              <a:buSzPts val="1000"/>
              <a:buChar char="●"/>
            </a:pPr>
            <a:r>
              <a:rPr lang="en-US" sz="1000">
                <a:solidFill>
                  <a:schemeClr val="dk1"/>
                </a:solidFill>
              </a:rPr>
              <a:t>Explain that participants will use </a:t>
            </a:r>
            <a:r>
              <a:rPr lang="en-US" sz="1000" u="sng">
                <a:solidFill>
                  <a:schemeClr val="dk1"/>
                </a:solidFill>
              </a:rPr>
              <a:t>Handout 6</a:t>
            </a:r>
            <a:r>
              <a:rPr lang="en-US" sz="1000">
                <a:solidFill>
                  <a:schemeClr val="dk1"/>
                </a:solidFill>
              </a:rPr>
              <a:t> to frame a discussion on what SEL competencies are useful/important, and how they can be strengthened. </a:t>
            </a:r>
            <a:endParaRPr sz="1000">
              <a:solidFill>
                <a:schemeClr val="dk1"/>
              </a:solidFill>
            </a:endParaRPr>
          </a:p>
          <a:p>
            <a:pPr indent="-292100" lvl="0" marL="457200" rtl="0" algn="l">
              <a:lnSpc>
                <a:spcPct val="115000"/>
              </a:lnSpc>
              <a:spcBef>
                <a:spcPts val="0"/>
              </a:spcBef>
              <a:spcAft>
                <a:spcPts val="0"/>
              </a:spcAft>
              <a:buClr>
                <a:schemeClr val="dk1"/>
              </a:buClr>
              <a:buSzPts val="1000"/>
              <a:buChar char="●"/>
            </a:pPr>
            <a:r>
              <a:rPr lang="en-US" sz="1000">
                <a:solidFill>
                  <a:schemeClr val="dk1"/>
                </a:solidFill>
              </a:rPr>
              <a:t>Debrief by asking each team or group to share an answer.</a:t>
            </a:r>
            <a:endParaRPr sz="1000">
              <a:solidFill>
                <a:schemeClr val="dk1"/>
              </a:solidFill>
            </a:endParaRPr>
          </a:p>
          <a:p>
            <a:pPr indent="-292100" lvl="0" marL="457200" rtl="0" algn="l">
              <a:lnSpc>
                <a:spcPct val="115000"/>
              </a:lnSpc>
              <a:spcBef>
                <a:spcPts val="0"/>
              </a:spcBef>
              <a:spcAft>
                <a:spcPts val="0"/>
              </a:spcAft>
              <a:buClr>
                <a:schemeClr val="dk1"/>
              </a:buClr>
              <a:buSzPts val="1000"/>
              <a:buChar char="●"/>
            </a:pPr>
            <a:r>
              <a:rPr i="1" lang="en-US" sz="1000">
                <a:solidFill>
                  <a:schemeClr val="dk1"/>
                </a:solidFill>
              </a:rPr>
              <a:t>Note: If you are pressed for time, assign only one SEL competency on </a:t>
            </a:r>
            <a:r>
              <a:rPr i="1" lang="en-US" sz="1000" u="sng">
                <a:solidFill>
                  <a:schemeClr val="dk1"/>
                </a:solidFill>
              </a:rPr>
              <a:t>Handout 6</a:t>
            </a:r>
            <a:r>
              <a:rPr i="1" lang="en-US" sz="1000">
                <a:solidFill>
                  <a:schemeClr val="dk1"/>
                </a:solidFill>
              </a:rPr>
              <a:t> to each group, then have groups present. </a:t>
            </a:r>
            <a:r>
              <a:rPr lang="en-US" sz="1000">
                <a:solidFill>
                  <a:schemeClr val="dk1"/>
                </a:solidFill>
              </a:rPr>
              <a:t> </a:t>
            </a:r>
            <a:endParaRPr sz="1000">
              <a:solidFill>
                <a:schemeClr val="dk1"/>
              </a:solidFill>
            </a:endParaRPr>
          </a:p>
          <a:p>
            <a:pPr indent="0" lvl="0" marL="0" rtl="0" algn="l">
              <a:lnSpc>
                <a:spcPct val="115000"/>
              </a:lnSpc>
              <a:spcBef>
                <a:spcPts val="0"/>
              </a:spcBef>
              <a:spcAft>
                <a:spcPts val="0"/>
              </a:spcAft>
              <a:buClr>
                <a:schemeClr val="dk1"/>
              </a:buClr>
              <a:buSzPts val="1100"/>
              <a:buFont typeface="Arial"/>
              <a:buNone/>
            </a:pPr>
            <a:r>
              <a:t/>
            </a:r>
            <a:endParaRPr sz="1000">
              <a:solidFill>
                <a:schemeClr val="dk1"/>
              </a:solidFill>
            </a:endParaRPr>
          </a:p>
          <a:p>
            <a:pPr indent="0" lvl="0" marL="0" rtl="0" algn="l">
              <a:lnSpc>
                <a:spcPct val="115000"/>
              </a:lnSpc>
              <a:spcBef>
                <a:spcPts val="0"/>
              </a:spcBef>
              <a:spcAft>
                <a:spcPts val="0"/>
              </a:spcAft>
              <a:buClr>
                <a:schemeClr val="dk1"/>
              </a:buClr>
              <a:buSzPts val="1100"/>
              <a:buFont typeface="Arial"/>
              <a:buNone/>
            </a:pPr>
            <a:r>
              <a:rPr b="1" lang="en-US" sz="1000">
                <a:solidFill>
                  <a:schemeClr val="dk1"/>
                </a:solidFill>
              </a:rPr>
              <a:t>Script:</a:t>
            </a:r>
            <a:endParaRPr b="1" sz="1000">
              <a:solidFill>
                <a:schemeClr val="dk1"/>
              </a:solidFill>
            </a:endParaRPr>
          </a:p>
          <a:p>
            <a:pPr indent="0" lvl="0" marL="0" rtl="0" algn="l">
              <a:lnSpc>
                <a:spcPct val="115000"/>
              </a:lnSpc>
              <a:spcBef>
                <a:spcPts val="0"/>
              </a:spcBef>
              <a:spcAft>
                <a:spcPts val="0"/>
              </a:spcAft>
              <a:buClr>
                <a:schemeClr val="dk1"/>
              </a:buClr>
              <a:buSzPts val="1100"/>
              <a:buFont typeface="Arial"/>
              <a:buNone/>
            </a:pPr>
            <a:r>
              <a:t/>
            </a:r>
            <a:endParaRPr b="1" sz="1000">
              <a:solidFill>
                <a:schemeClr val="dk1"/>
              </a:solidFill>
            </a:endParaRPr>
          </a:p>
          <a:p>
            <a:pPr indent="0" lvl="0" marL="0" rtl="0" algn="l">
              <a:lnSpc>
                <a:spcPct val="115000"/>
              </a:lnSpc>
              <a:spcBef>
                <a:spcPts val="0"/>
              </a:spcBef>
              <a:spcAft>
                <a:spcPts val="0"/>
              </a:spcAft>
              <a:buClr>
                <a:schemeClr val="dk1"/>
              </a:buClr>
              <a:buSzPts val="1100"/>
              <a:buFont typeface="Arial"/>
              <a:buNone/>
            </a:pPr>
            <a:r>
              <a:rPr b="1" lang="en-US" sz="1000">
                <a:solidFill>
                  <a:schemeClr val="dk1"/>
                </a:solidFill>
              </a:rPr>
              <a:t>Social and emotional learning</a:t>
            </a:r>
            <a:r>
              <a:rPr lang="en-US" sz="1000">
                <a:solidFill>
                  <a:schemeClr val="dk1"/>
                </a:solidFill>
              </a:rPr>
              <a:t> (SEL) is an important component of psychosocial support. Usually, PSS programmes pave the way for SEL. SEL refers to the processes and actions that foster self-awareness, emotional literacy, resilience, and self-confidence. These are essential for well-being and learning at school. Perhaps the most distinctive feature of SEL is that it is intentionally linked to academics. It is designed and implemented in learning spaces, and ideally is an integral component of school curriculum.</a:t>
            </a:r>
            <a:endParaRPr sz="1000">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en-US" sz="1000">
                <a:solidFill>
                  <a:schemeClr val="dk1"/>
                </a:solidFill>
              </a:rPr>
              <a:t> </a:t>
            </a:r>
            <a:endParaRPr sz="1000">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en-US" sz="1000">
                <a:solidFill>
                  <a:schemeClr val="dk1"/>
                </a:solidFill>
              </a:rPr>
              <a:t>SEL can be seen as a pedagogical approach. Through social and emotional learning, children and young people will acquire competencies to recognize and manage their emotions. This can help them to make responsible decisions, establish positive relationships, and handle interpersonal challenges constructively.</a:t>
            </a:r>
            <a:endParaRPr sz="1000">
              <a:solidFill>
                <a:schemeClr val="dk1"/>
              </a:solidFill>
            </a:endParaRPr>
          </a:p>
          <a:p>
            <a:pPr indent="0" lvl="0" marL="0" rtl="0" algn="l">
              <a:lnSpc>
                <a:spcPct val="115000"/>
              </a:lnSpc>
              <a:spcBef>
                <a:spcPts val="0"/>
              </a:spcBef>
              <a:spcAft>
                <a:spcPts val="0"/>
              </a:spcAft>
              <a:buClr>
                <a:schemeClr val="dk1"/>
              </a:buClr>
              <a:buSzPts val="1100"/>
              <a:buFont typeface="Arial"/>
              <a:buNone/>
            </a:pPr>
            <a:r>
              <a:t/>
            </a:r>
            <a:endParaRPr sz="1000">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en-US" sz="1000">
                <a:solidFill>
                  <a:schemeClr val="dk1"/>
                </a:solidFill>
              </a:rPr>
              <a:t>With a partner or in a small group, discuss SEL competencies are useful/important, and how they can be strengthened. Use </a:t>
            </a:r>
            <a:r>
              <a:rPr lang="en-US" sz="1000" u="sng">
                <a:solidFill>
                  <a:schemeClr val="dk1"/>
                </a:solidFill>
              </a:rPr>
              <a:t>Handout 6</a:t>
            </a:r>
            <a:r>
              <a:rPr lang="en-US" sz="1000">
                <a:solidFill>
                  <a:schemeClr val="dk1"/>
                </a:solidFill>
              </a:rPr>
              <a:t> to take brief notes on your discussion. </a:t>
            </a:r>
            <a:endParaRPr sz="1000">
              <a:solidFill>
                <a:schemeClr val="dk1"/>
              </a:solidFill>
            </a:endParaRPr>
          </a:p>
          <a:p>
            <a:pPr indent="0" lvl="0" marL="0" rtl="0" algn="l">
              <a:lnSpc>
                <a:spcPct val="115000"/>
              </a:lnSpc>
              <a:spcBef>
                <a:spcPts val="0"/>
              </a:spcBef>
              <a:spcAft>
                <a:spcPts val="0"/>
              </a:spcAft>
              <a:buClr>
                <a:schemeClr val="dk1"/>
              </a:buClr>
              <a:buSzPts val="1100"/>
              <a:buFont typeface="Arial"/>
              <a:buNone/>
            </a:pPr>
            <a:r>
              <a:t/>
            </a:r>
            <a:endParaRPr sz="1000">
              <a:solidFill>
                <a:schemeClr val="dk1"/>
              </a:solidFill>
            </a:endParaRPr>
          </a:p>
          <a:p>
            <a:pPr indent="-292100" lvl="0" marL="457200" rtl="0" algn="l">
              <a:lnSpc>
                <a:spcPct val="115000"/>
              </a:lnSpc>
              <a:spcBef>
                <a:spcPts val="0"/>
              </a:spcBef>
              <a:spcAft>
                <a:spcPts val="0"/>
              </a:spcAft>
              <a:buClr>
                <a:schemeClr val="dk1"/>
              </a:buClr>
              <a:buSzPts val="1000"/>
              <a:buChar char="●"/>
            </a:pPr>
            <a:r>
              <a:rPr lang="en-US" sz="1000">
                <a:solidFill>
                  <a:schemeClr val="dk1"/>
                </a:solidFill>
              </a:rPr>
              <a:t>In the inner circle: Why is each competency important? How does it benefit children to have each competency?</a:t>
            </a:r>
            <a:endParaRPr sz="1000">
              <a:solidFill>
                <a:schemeClr val="dk1"/>
              </a:solidFill>
            </a:endParaRPr>
          </a:p>
          <a:p>
            <a:pPr indent="-292100" lvl="0" marL="457200" rtl="0" algn="l">
              <a:lnSpc>
                <a:spcPct val="115000"/>
              </a:lnSpc>
              <a:spcBef>
                <a:spcPts val="0"/>
              </a:spcBef>
              <a:spcAft>
                <a:spcPts val="0"/>
              </a:spcAft>
              <a:buClr>
                <a:schemeClr val="dk1"/>
              </a:buClr>
              <a:buSzPts val="1000"/>
              <a:buChar char="●"/>
            </a:pPr>
            <a:r>
              <a:rPr lang="en-US" sz="1000">
                <a:solidFill>
                  <a:schemeClr val="dk1"/>
                </a:solidFill>
              </a:rPr>
              <a:t>In the outer circle: How can you build or strengthen each competency? What kinds of interventions would be appropriate?</a:t>
            </a:r>
            <a:endParaRPr sz="1000">
              <a:solidFill>
                <a:schemeClr val="dk1"/>
              </a:solidFill>
            </a:endParaRPr>
          </a:p>
          <a:p>
            <a:pPr indent="0" lvl="0" marL="0" rtl="0" algn="l">
              <a:lnSpc>
                <a:spcPct val="115000"/>
              </a:lnSpc>
              <a:spcBef>
                <a:spcPts val="0"/>
              </a:spcBef>
              <a:spcAft>
                <a:spcPts val="0"/>
              </a:spcAft>
              <a:buClr>
                <a:schemeClr val="dk1"/>
              </a:buClr>
              <a:buSzPts val="1100"/>
              <a:buFont typeface="Arial"/>
              <a:buNone/>
            </a:pPr>
            <a:r>
              <a:t/>
            </a:r>
            <a:endParaRPr sz="1000">
              <a:solidFill>
                <a:schemeClr val="dk1"/>
              </a:solidFill>
            </a:endParaRPr>
          </a:p>
          <a:p>
            <a:pPr indent="0" lvl="0" marL="0" rtl="0" algn="l">
              <a:lnSpc>
                <a:spcPct val="115000"/>
              </a:lnSpc>
              <a:spcBef>
                <a:spcPts val="0"/>
              </a:spcBef>
              <a:spcAft>
                <a:spcPts val="0"/>
              </a:spcAft>
              <a:buClr>
                <a:schemeClr val="dk1"/>
              </a:buClr>
              <a:buSzPts val="1100"/>
              <a:buFont typeface="Arial"/>
              <a:buNone/>
            </a:pPr>
            <a:r>
              <a:rPr b="1" lang="en-US" sz="1000">
                <a:solidFill>
                  <a:schemeClr val="dk1"/>
                </a:solidFill>
              </a:rPr>
              <a:t>❓</a:t>
            </a:r>
            <a:r>
              <a:rPr b="1" lang="en-US" sz="1000">
                <a:solidFill>
                  <a:srgbClr val="CC0000"/>
                </a:solidFill>
              </a:rPr>
              <a:t> Would anyone like to share some takeaways from their discussions?</a:t>
            </a:r>
            <a:endParaRPr b="1" sz="1000">
              <a:solidFill>
                <a:schemeClr val="dk1"/>
              </a:solidFill>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1" name="Shape 221"/>
        <p:cNvGrpSpPr/>
        <p:nvPr/>
      </p:nvGrpSpPr>
      <p:grpSpPr>
        <a:xfrm>
          <a:off x="0" y="0"/>
          <a:ext cx="0" cy="0"/>
          <a:chOff x="0" y="0"/>
          <a:chExt cx="0" cy="0"/>
        </a:xfrm>
      </p:grpSpPr>
      <p:sp>
        <p:nvSpPr>
          <p:cNvPr id="222" name="Google Shape;222;p23: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0"/>
              </a:spcBef>
              <a:spcAft>
                <a:spcPts val="0"/>
              </a:spcAft>
              <a:buClr>
                <a:schemeClr val="dk1"/>
              </a:buClr>
              <a:buSzPts val="1100"/>
              <a:buFont typeface="Arial"/>
              <a:buNone/>
            </a:pPr>
            <a:r>
              <a:rPr b="1" lang="en-US" sz="1000">
                <a:solidFill>
                  <a:schemeClr val="dk1"/>
                </a:solidFill>
              </a:rPr>
              <a:t>Purpose:</a:t>
            </a:r>
            <a:r>
              <a:rPr lang="en-US" sz="1000">
                <a:solidFill>
                  <a:schemeClr val="dk1"/>
                </a:solidFill>
              </a:rPr>
              <a:t> To reinforce the new concepts and terms introduced in Part A of the training. This activity will assess participants understanding of and ability to explain key terms.</a:t>
            </a:r>
            <a:endParaRPr sz="1000">
              <a:solidFill>
                <a:schemeClr val="dk1"/>
              </a:solidFill>
            </a:endParaRPr>
          </a:p>
          <a:p>
            <a:pPr indent="0" lvl="0" marL="0" rtl="0" algn="l">
              <a:lnSpc>
                <a:spcPct val="115000"/>
              </a:lnSpc>
              <a:spcBef>
                <a:spcPts val="0"/>
              </a:spcBef>
              <a:spcAft>
                <a:spcPts val="0"/>
              </a:spcAft>
              <a:buClr>
                <a:schemeClr val="dk1"/>
              </a:buClr>
              <a:buSzPts val="1100"/>
              <a:buFont typeface="Arial"/>
              <a:buNone/>
            </a:pPr>
            <a:r>
              <a:t/>
            </a:r>
            <a:endParaRPr b="1" sz="1000">
              <a:solidFill>
                <a:schemeClr val="dk1"/>
              </a:solidFill>
            </a:endParaRPr>
          </a:p>
          <a:p>
            <a:pPr indent="0" lvl="0" marL="0" rtl="0" algn="l">
              <a:lnSpc>
                <a:spcPct val="115000"/>
              </a:lnSpc>
              <a:spcBef>
                <a:spcPts val="0"/>
              </a:spcBef>
              <a:spcAft>
                <a:spcPts val="0"/>
              </a:spcAft>
              <a:buClr>
                <a:schemeClr val="dk1"/>
              </a:buClr>
              <a:buSzPts val="1100"/>
              <a:buFont typeface="Arial"/>
              <a:buNone/>
            </a:pPr>
            <a:r>
              <a:rPr b="1" lang="en-US" sz="1000">
                <a:solidFill>
                  <a:schemeClr val="dk1"/>
                </a:solidFill>
              </a:rPr>
              <a:t>Materials:</a:t>
            </a:r>
            <a:endParaRPr b="1" sz="1000">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en-US" sz="1000" u="sng">
                <a:solidFill>
                  <a:schemeClr val="dk1"/>
                </a:solidFill>
              </a:rPr>
              <a:t>Appendix 4</a:t>
            </a:r>
            <a:r>
              <a:rPr lang="en-US" sz="1000">
                <a:solidFill>
                  <a:schemeClr val="dk1"/>
                </a:solidFill>
              </a:rPr>
              <a:t>: Practicing Key Terms </a:t>
            </a:r>
            <a:endParaRPr sz="1000">
              <a:solidFill>
                <a:schemeClr val="dk1"/>
              </a:solidFill>
            </a:endParaRPr>
          </a:p>
          <a:p>
            <a:pPr indent="400050" lvl="0" marL="0" rtl="0" algn="l">
              <a:lnSpc>
                <a:spcPct val="115000"/>
              </a:lnSpc>
              <a:spcBef>
                <a:spcPts val="0"/>
              </a:spcBef>
              <a:spcAft>
                <a:spcPts val="0"/>
              </a:spcAft>
              <a:buClr>
                <a:schemeClr val="dk1"/>
              </a:buClr>
              <a:buSzPts val="1100"/>
              <a:buFont typeface="Arial"/>
              <a:buNone/>
            </a:pPr>
            <a:r>
              <a:t/>
            </a:r>
            <a:endParaRPr sz="1000">
              <a:solidFill>
                <a:schemeClr val="dk1"/>
              </a:solidFill>
            </a:endParaRPr>
          </a:p>
          <a:p>
            <a:pPr indent="400050" lvl="0" marL="0" rtl="0" algn="l">
              <a:lnSpc>
                <a:spcPct val="115000"/>
              </a:lnSpc>
              <a:spcBef>
                <a:spcPts val="0"/>
              </a:spcBef>
              <a:spcAft>
                <a:spcPts val="0"/>
              </a:spcAft>
              <a:buClr>
                <a:schemeClr val="dk1"/>
              </a:buClr>
              <a:buSzPts val="1100"/>
              <a:buFont typeface="Arial"/>
              <a:buNone/>
            </a:pPr>
            <a:r>
              <a:rPr b="1" lang="en-US" sz="1000">
                <a:solidFill>
                  <a:schemeClr val="dk1"/>
                </a:solidFill>
              </a:rPr>
              <a:t>Facilitator Notes:</a:t>
            </a:r>
            <a:endParaRPr b="1" sz="1000">
              <a:solidFill>
                <a:schemeClr val="dk1"/>
              </a:solidFill>
            </a:endParaRPr>
          </a:p>
          <a:p>
            <a:pPr indent="-292100" lvl="0" marL="457200" rtl="0" algn="l">
              <a:lnSpc>
                <a:spcPct val="115000"/>
              </a:lnSpc>
              <a:spcBef>
                <a:spcPts val="0"/>
              </a:spcBef>
              <a:spcAft>
                <a:spcPts val="0"/>
              </a:spcAft>
              <a:buClr>
                <a:schemeClr val="dk1"/>
              </a:buClr>
              <a:buSzPts val="1000"/>
              <a:buChar char="●"/>
            </a:pPr>
            <a:r>
              <a:rPr lang="en-US" sz="1000">
                <a:solidFill>
                  <a:schemeClr val="dk1"/>
                </a:solidFill>
              </a:rPr>
              <a:t>Distribute one key term slip from </a:t>
            </a:r>
            <a:r>
              <a:rPr lang="en-US" sz="1000" u="sng">
                <a:solidFill>
                  <a:schemeClr val="dk1"/>
                </a:solidFill>
              </a:rPr>
              <a:t>Appendix 4</a:t>
            </a:r>
            <a:r>
              <a:rPr lang="en-US" sz="1000">
                <a:solidFill>
                  <a:schemeClr val="dk1"/>
                </a:solidFill>
              </a:rPr>
              <a:t> to each participant. Tell participants to keep their slips secret. Depending on the number of participants, some terms may need to be repeated.</a:t>
            </a:r>
            <a:endParaRPr sz="1000">
              <a:solidFill>
                <a:schemeClr val="dk1"/>
              </a:solidFill>
            </a:endParaRPr>
          </a:p>
          <a:p>
            <a:pPr indent="-292100" lvl="0" marL="457200" rtl="0" algn="l">
              <a:lnSpc>
                <a:spcPct val="115000"/>
              </a:lnSpc>
              <a:spcBef>
                <a:spcPts val="0"/>
              </a:spcBef>
              <a:spcAft>
                <a:spcPts val="0"/>
              </a:spcAft>
              <a:buClr>
                <a:schemeClr val="dk1"/>
              </a:buClr>
              <a:buSzPts val="1000"/>
              <a:buChar char="●"/>
            </a:pPr>
            <a:r>
              <a:rPr lang="en-US" sz="1000">
                <a:solidFill>
                  <a:schemeClr val="dk1"/>
                </a:solidFill>
              </a:rPr>
              <a:t>Ask participants to stand and find a partner.</a:t>
            </a:r>
            <a:endParaRPr sz="1000">
              <a:solidFill>
                <a:schemeClr val="dk1"/>
              </a:solidFill>
            </a:endParaRPr>
          </a:p>
          <a:p>
            <a:pPr indent="-292100" lvl="0" marL="457200" rtl="0" algn="l">
              <a:lnSpc>
                <a:spcPct val="115000"/>
              </a:lnSpc>
              <a:spcBef>
                <a:spcPts val="0"/>
              </a:spcBef>
              <a:spcAft>
                <a:spcPts val="0"/>
              </a:spcAft>
              <a:buClr>
                <a:schemeClr val="dk1"/>
              </a:buClr>
              <a:buSzPts val="1000"/>
              <a:buChar char="●"/>
            </a:pPr>
            <a:r>
              <a:rPr lang="en-US" sz="1000">
                <a:solidFill>
                  <a:schemeClr val="dk1"/>
                </a:solidFill>
              </a:rPr>
              <a:t>Explain that in pairs, participants should take turns explaining their key term and guessing what the term is. </a:t>
            </a:r>
            <a:endParaRPr i="1" sz="1000">
              <a:solidFill>
                <a:schemeClr val="dk1"/>
              </a:solidFill>
            </a:endParaRPr>
          </a:p>
          <a:p>
            <a:pPr indent="-292100" lvl="0" marL="457200" rtl="0" algn="l">
              <a:lnSpc>
                <a:spcPct val="115000"/>
              </a:lnSpc>
              <a:spcBef>
                <a:spcPts val="0"/>
              </a:spcBef>
              <a:spcAft>
                <a:spcPts val="0"/>
              </a:spcAft>
              <a:buClr>
                <a:schemeClr val="dk1"/>
              </a:buClr>
              <a:buSzPts val="1000"/>
              <a:buChar char="●"/>
            </a:pPr>
            <a:r>
              <a:rPr lang="en-US" sz="1000">
                <a:solidFill>
                  <a:schemeClr val="dk1"/>
                </a:solidFill>
              </a:rPr>
              <a:t>Once both partners have explained and guessed correctly, they should switch key term slips and find a new partner to repeat the process with. </a:t>
            </a:r>
            <a:r>
              <a:rPr i="1" lang="en-US" sz="1000">
                <a:solidFill>
                  <a:schemeClr val="dk1"/>
                </a:solidFill>
              </a:rPr>
              <a:t>Note: It may be helpful to demonstrate this in front of the group to ensure that all participants have understood.</a:t>
            </a:r>
            <a:endParaRPr sz="1000">
              <a:solidFill>
                <a:schemeClr val="dk1"/>
              </a:solidFill>
            </a:endParaRPr>
          </a:p>
          <a:p>
            <a:pPr indent="-292100" lvl="0" marL="457200" rtl="0" algn="l">
              <a:lnSpc>
                <a:spcPct val="115000"/>
              </a:lnSpc>
              <a:spcBef>
                <a:spcPts val="0"/>
              </a:spcBef>
              <a:spcAft>
                <a:spcPts val="0"/>
              </a:spcAft>
              <a:buClr>
                <a:schemeClr val="dk1"/>
              </a:buClr>
              <a:buSzPts val="1000"/>
              <a:buChar char="●"/>
            </a:pPr>
            <a:r>
              <a:rPr lang="en-US" sz="1000">
                <a:solidFill>
                  <a:schemeClr val="dk1"/>
                </a:solidFill>
              </a:rPr>
              <a:t>After 10-15 minutes, ask participants to return to their seats.</a:t>
            </a:r>
            <a:endParaRPr sz="1000">
              <a:solidFill>
                <a:schemeClr val="dk1"/>
              </a:solidFill>
            </a:endParaRPr>
          </a:p>
          <a:p>
            <a:pPr indent="-292100" lvl="0" marL="457200" rtl="0" algn="l">
              <a:lnSpc>
                <a:spcPct val="115000"/>
              </a:lnSpc>
              <a:spcBef>
                <a:spcPts val="0"/>
              </a:spcBef>
              <a:spcAft>
                <a:spcPts val="0"/>
              </a:spcAft>
              <a:buClr>
                <a:schemeClr val="dk1"/>
              </a:buClr>
              <a:buSzPts val="1000"/>
              <a:buChar char="●"/>
            </a:pPr>
            <a:r>
              <a:rPr lang="en-US" sz="1000">
                <a:solidFill>
                  <a:schemeClr val="dk1"/>
                </a:solidFill>
              </a:rPr>
              <a:t>Ask a few confident participants to describe their key terms and have the whole group guess the terms. </a:t>
            </a:r>
            <a:endParaRPr sz="1000">
              <a:solidFill>
                <a:schemeClr val="dk1"/>
              </a:solidFill>
            </a:endParaRPr>
          </a:p>
          <a:p>
            <a:pPr indent="0" lvl="0" marL="0" rtl="0" algn="l">
              <a:lnSpc>
                <a:spcPct val="115000"/>
              </a:lnSpc>
              <a:spcBef>
                <a:spcPts val="0"/>
              </a:spcBef>
              <a:spcAft>
                <a:spcPts val="0"/>
              </a:spcAft>
              <a:buClr>
                <a:schemeClr val="dk1"/>
              </a:buClr>
              <a:buSzPts val="1100"/>
              <a:buFont typeface="Arial"/>
              <a:buNone/>
            </a:pPr>
            <a:r>
              <a:t/>
            </a:r>
            <a:endParaRPr sz="1000">
              <a:solidFill>
                <a:schemeClr val="dk1"/>
              </a:solidFill>
            </a:endParaRPr>
          </a:p>
          <a:p>
            <a:pPr indent="0" lvl="0" marL="0" rtl="0" algn="l">
              <a:lnSpc>
                <a:spcPct val="115000"/>
              </a:lnSpc>
              <a:spcBef>
                <a:spcPts val="0"/>
              </a:spcBef>
              <a:spcAft>
                <a:spcPts val="0"/>
              </a:spcAft>
              <a:buClr>
                <a:schemeClr val="dk1"/>
              </a:buClr>
              <a:buSzPts val="1100"/>
              <a:buFont typeface="Arial"/>
              <a:buNone/>
            </a:pPr>
            <a:r>
              <a:rPr b="1" lang="en-US" sz="1000">
                <a:solidFill>
                  <a:schemeClr val="dk1"/>
                </a:solidFill>
              </a:rPr>
              <a:t>Script:</a:t>
            </a:r>
            <a:endParaRPr b="1" sz="1000">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en-US" sz="1000">
                <a:solidFill>
                  <a:schemeClr val="dk1"/>
                </a:solidFill>
              </a:rPr>
              <a:t>We’ve learned a lot of new terms today, so now we’re going to practice them! Each of you should have a slip of paper with a key term on it. Don’t show your paper to anyone! We are going to play a little quiz game. </a:t>
            </a:r>
            <a:endParaRPr sz="1000">
              <a:solidFill>
                <a:schemeClr val="dk1"/>
              </a:solidFill>
            </a:endParaRPr>
          </a:p>
          <a:p>
            <a:pPr indent="0" lvl="0" marL="0" rtl="0" algn="l">
              <a:lnSpc>
                <a:spcPct val="115000"/>
              </a:lnSpc>
              <a:spcBef>
                <a:spcPts val="0"/>
              </a:spcBef>
              <a:spcAft>
                <a:spcPts val="0"/>
              </a:spcAft>
              <a:buClr>
                <a:schemeClr val="dk1"/>
              </a:buClr>
              <a:buSzPts val="1100"/>
              <a:buFont typeface="Arial"/>
              <a:buNone/>
            </a:pPr>
            <a:r>
              <a:t/>
            </a:r>
            <a:endParaRPr sz="1000">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en-US" sz="1000">
                <a:solidFill>
                  <a:schemeClr val="dk1"/>
                </a:solidFill>
              </a:rPr>
              <a:t>Everyone should stand up and find a partner. One partner will describe the term on their paper. Their partner will try to guess what the term is. Then you’ll switch roles and the second partner will explain and the first will guess. Once you have both guessed correctly, switch papers, find a new partner and repeat.</a:t>
            </a:r>
            <a:endParaRPr sz="1000">
              <a:solidFill>
                <a:schemeClr val="dk1"/>
              </a:solidFill>
            </a:endParaRPr>
          </a:p>
          <a:p>
            <a:pPr indent="0" lvl="0" marL="0" rtl="0" algn="l">
              <a:lnSpc>
                <a:spcPct val="115000"/>
              </a:lnSpc>
              <a:spcBef>
                <a:spcPts val="0"/>
              </a:spcBef>
              <a:spcAft>
                <a:spcPts val="0"/>
              </a:spcAft>
              <a:buClr>
                <a:schemeClr val="dk1"/>
              </a:buClr>
              <a:buSzPts val="1100"/>
              <a:buFont typeface="Arial"/>
              <a:buNone/>
            </a:pPr>
            <a:r>
              <a:t/>
            </a:r>
            <a:endParaRPr sz="1000">
              <a:solidFill>
                <a:schemeClr val="dk1"/>
              </a:solidFill>
            </a:endParaRPr>
          </a:p>
          <a:p>
            <a:pPr indent="0" lvl="0" marL="0" rtl="0" algn="l">
              <a:lnSpc>
                <a:spcPct val="115000"/>
              </a:lnSpc>
              <a:spcBef>
                <a:spcPts val="0"/>
              </a:spcBef>
              <a:spcAft>
                <a:spcPts val="0"/>
              </a:spcAft>
              <a:buClr>
                <a:schemeClr val="dk1"/>
              </a:buClr>
              <a:buSzPts val="1100"/>
              <a:buFont typeface="Arial"/>
              <a:buNone/>
            </a:pPr>
            <a:r>
              <a:rPr b="1" lang="en-US" sz="1000">
                <a:solidFill>
                  <a:schemeClr val="dk1"/>
                </a:solidFill>
              </a:rPr>
              <a:t>❓</a:t>
            </a:r>
            <a:r>
              <a:rPr b="1" lang="en-US" sz="1000">
                <a:solidFill>
                  <a:srgbClr val="CC0000"/>
                </a:solidFill>
              </a:rPr>
              <a:t> Would anyone like to explain their term to the whole group? We will guess what your term is.</a:t>
            </a:r>
            <a:endParaRPr b="1" i="1" sz="1000">
              <a:solidFill>
                <a:schemeClr val="dk1"/>
              </a:solidFill>
            </a:endParaRPr>
          </a:p>
        </p:txBody>
      </p:sp>
      <p:sp>
        <p:nvSpPr>
          <p:cNvPr id="223" name="Google Shape;223;p23:notes"/>
          <p:cNvSpPr/>
          <p:nvPr>
            <p:ph idx="2" type="sldImg"/>
          </p:nvPr>
        </p:nvSpPr>
        <p:spPr>
          <a:xfrm>
            <a:off x="685800" y="685800"/>
            <a:ext cx="54864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7" name="Shape 227"/>
        <p:cNvGrpSpPr/>
        <p:nvPr/>
      </p:nvGrpSpPr>
      <p:grpSpPr>
        <a:xfrm>
          <a:off x="0" y="0"/>
          <a:ext cx="0" cy="0"/>
          <a:chOff x="0" y="0"/>
          <a:chExt cx="0" cy="0"/>
        </a:xfrm>
      </p:grpSpPr>
      <p:sp>
        <p:nvSpPr>
          <p:cNvPr id="228" name="Google Shape;228;p24: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12700" lvl="0" marL="0" rtl="0" algn="l">
              <a:lnSpc>
                <a:spcPct val="115000"/>
              </a:lnSpc>
              <a:spcBef>
                <a:spcPts val="0"/>
              </a:spcBef>
              <a:spcAft>
                <a:spcPts val="0"/>
              </a:spcAft>
              <a:buSzPts val="1100"/>
              <a:buNone/>
            </a:pPr>
            <a:r>
              <a:t/>
            </a:r>
            <a:endParaRPr/>
          </a:p>
        </p:txBody>
      </p:sp>
      <p:sp>
        <p:nvSpPr>
          <p:cNvPr id="229" name="Google Shape;229;p24:notes"/>
          <p:cNvSpPr/>
          <p:nvPr>
            <p:ph idx="2" type="sldImg"/>
          </p:nvPr>
        </p:nvSpPr>
        <p:spPr>
          <a:xfrm>
            <a:off x="685800" y="685800"/>
            <a:ext cx="54864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2" name="Shape 232"/>
        <p:cNvGrpSpPr/>
        <p:nvPr/>
      </p:nvGrpSpPr>
      <p:grpSpPr>
        <a:xfrm>
          <a:off x="0" y="0"/>
          <a:ext cx="0" cy="0"/>
          <a:chOff x="0" y="0"/>
          <a:chExt cx="0" cy="0"/>
        </a:xfrm>
      </p:grpSpPr>
      <p:sp>
        <p:nvSpPr>
          <p:cNvPr id="233" name="Google Shape;233;p25: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11430" lvl="0" marL="11430" rtl="0" algn="l">
              <a:lnSpc>
                <a:spcPct val="115000"/>
              </a:lnSpc>
              <a:spcBef>
                <a:spcPts val="0"/>
              </a:spcBef>
              <a:spcAft>
                <a:spcPts val="0"/>
              </a:spcAft>
              <a:buClr>
                <a:schemeClr val="dk1"/>
              </a:buClr>
              <a:buSzPts val="1100"/>
              <a:buFont typeface="Arial"/>
              <a:buNone/>
            </a:pPr>
            <a:r>
              <a:rPr b="1" lang="en-US" sz="1000">
                <a:solidFill>
                  <a:schemeClr val="dk1"/>
                </a:solidFill>
              </a:rPr>
              <a:t>Materials:</a:t>
            </a:r>
            <a:endParaRPr sz="1000">
              <a:solidFill>
                <a:schemeClr val="dk1"/>
              </a:solidFill>
            </a:endParaRPr>
          </a:p>
          <a:p>
            <a:pPr indent="-11430" lvl="0" marL="11430" rtl="0" algn="l">
              <a:lnSpc>
                <a:spcPct val="115000"/>
              </a:lnSpc>
              <a:spcBef>
                <a:spcPts val="0"/>
              </a:spcBef>
              <a:spcAft>
                <a:spcPts val="0"/>
              </a:spcAft>
              <a:buClr>
                <a:schemeClr val="dk1"/>
              </a:buClr>
              <a:buSzPts val="1100"/>
              <a:buFont typeface="Arial"/>
              <a:buNone/>
            </a:pPr>
            <a:r>
              <a:rPr lang="en-US" sz="1000" u="sng">
                <a:solidFill>
                  <a:schemeClr val="dk1"/>
                </a:solidFill>
              </a:rPr>
              <a:t>Handout 7</a:t>
            </a:r>
            <a:r>
              <a:rPr lang="en-US" sz="1000">
                <a:solidFill>
                  <a:schemeClr val="dk1"/>
                </a:solidFill>
              </a:rPr>
              <a:t>: PSS and SEL Intervention Pyramid</a:t>
            </a:r>
            <a:endParaRPr sz="1000">
              <a:solidFill>
                <a:schemeClr val="dk1"/>
              </a:solidFill>
            </a:endParaRPr>
          </a:p>
          <a:p>
            <a:pPr indent="-11430" lvl="0" marL="11430" rtl="0" algn="l">
              <a:lnSpc>
                <a:spcPct val="115000"/>
              </a:lnSpc>
              <a:spcBef>
                <a:spcPts val="0"/>
              </a:spcBef>
              <a:spcAft>
                <a:spcPts val="0"/>
              </a:spcAft>
              <a:buClr>
                <a:schemeClr val="dk1"/>
              </a:buClr>
              <a:buSzPts val="1100"/>
              <a:buFont typeface="Arial"/>
              <a:buNone/>
            </a:pPr>
            <a:r>
              <a:rPr lang="en-US" sz="1000" u="sng">
                <a:solidFill>
                  <a:schemeClr val="dk1"/>
                </a:solidFill>
              </a:rPr>
              <a:t>Appendix 5</a:t>
            </a:r>
            <a:r>
              <a:rPr lang="en-US" sz="1000">
                <a:solidFill>
                  <a:schemeClr val="dk1"/>
                </a:solidFill>
              </a:rPr>
              <a:t>: Answer sheet for PSS and SEL Intervention Pyramid</a:t>
            </a:r>
            <a:endParaRPr sz="1000">
              <a:solidFill>
                <a:schemeClr val="dk1"/>
              </a:solidFill>
              <a:highlight>
                <a:srgbClr val="EA9999"/>
              </a:highlight>
            </a:endParaRPr>
          </a:p>
          <a:p>
            <a:pPr indent="-11430" lvl="0" marL="11430" rtl="0" algn="l">
              <a:lnSpc>
                <a:spcPct val="115000"/>
              </a:lnSpc>
              <a:spcBef>
                <a:spcPts val="0"/>
              </a:spcBef>
              <a:spcAft>
                <a:spcPts val="0"/>
              </a:spcAft>
              <a:buClr>
                <a:schemeClr val="dk1"/>
              </a:buClr>
              <a:buSzPts val="1100"/>
              <a:buFont typeface="Arial"/>
              <a:buNone/>
            </a:pPr>
            <a:r>
              <a:t/>
            </a:r>
            <a:endParaRPr sz="1000">
              <a:solidFill>
                <a:schemeClr val="dk1"/>
              </a:solidFill>
            </a:endParaRPr>
          </a:p>
          <a:p>
            <a:pPr indent="-11430" lvl="0" marL="11430" rtl="0" algn="l">
              <a:lnSpc>
                <a:spcPct val="115000"/>
              </a:lnSpc>
              <a:spcBef>
                <a:spcPts val="0"/>
              </a:spcBef>
              <a:spcAft>
                <a:spcPts val="0"/>
              </a:spcAft>
              <a:buClr>
                <a:schemeClr val="dk1"/>
              </a:buClr>
              <a:buSzPts val="1100"/>
              <a:buFont typeface="Arial"/>
              <a:buNone/>
            </a:pPr>
            <a:r>
              <a:rPr b="1" lang="en-US" sz="1000">
                <a:solidFill>
                  <a:schemeClr val="dk1"/>
                </a:solidFill>
              </a:rPr>
              <a:t>Facilitator Notes:</a:t>
            </a:r>
            <a:endParaRPr sz="1000">
              <a:solidFill>
                <a:schemeClr val="dk1"/>
              </a:solidFill>
            </a:endParaRPr>
          </a:p>
          <a:p>
            <a:pPr indent="-292100" lvl="0" marL="457200" rtl="0" algn="l">
              <a:lnSpc>
                <a:spcPct val="115000"/>
              </a:lnSpc>
              <a:spcBef>
                <a:spcPts val="0"/>
              </a:spcBef>
              <a:spcAft>
                <a:spcPts val="0"/>
              </a:spcAft>
              <a:buClr>
                <a:schemeClr val="dk1"/>
              </a:buClr>
              <a:buSzPts val="1000"/>
              <a:buFont typeface="Arial"/>
              <a:buChar char="●"/>
            </a:pPr>
            <a:r>
              <a:rPr lang="en-US" sz="1000">
                <a:solidFill>
                  <a:schemeClr val="dk1"/>
                </a:solidFill>
              </a:rPr>
              <a:t>Explain the different levels of the intervention pyramid</a:t>
            </a:r>
            <a:endParaRPr sz="1000">
              <a:solidFill>
                <a:schemeClr val="dk1"/>
              </a:solidFill>
            </a:endParaRPr>
          </a:p>
          <a:p>
            <a:pPr indent="-292100" lvl="0" marL="457200" rtl="0" algn="l">
              <a:lnSpc>
                <a:spcPct val="115000"/>
              </a:lnSpc>
              <a:spcBef>
                <a:spcPts val="0"/>
              </a:spcBef>
              <a:spcAft>
                <a:spcPts val="0"/>
              </a:spcAft>
              <a:buClr>
                <a:schemeClr val="dk1"/>
              </a:buClr>
              <a:buSzPts val="1000"/>
              <a:buFont typeface="Arial"/>
              <a:buChar char="●"/>
            </a:pPr>
            <a:r>
              <a:rPr lang="en-US" sz="1000">
                <a:solidFill>
                  <a:schemeClr val="dk1"/>
                </a:solidFill>
              </a:rPr>
              <a:t>Distribute </a:t>
            </a:r>
            <a:r>
              <a:rPr lang="en-US" sz="1000" u="sng">
                <a:solidFill>
                  <a:schemeClr val="dk1"/>
                </a:solidFill>
              </a:rPr>
              <a:t>Handout 7</a:t>
            </a:r>
            <a:r>
              <a:rPr lang="en-US" sz="1000">
                <a:solidFill>
                  <a:schemeClr val="dk1"/>
                </a:solidFill>
              </a:rPr>
              <a:t>.</a:t>
            </a:r>
            <a:endParaRPr sz="1000">
              <a:solidFill>
                <a:schemeClr val="dk1"/>
              </a:solidFill>
            </a:endParaRPr>
          </a:p>
          <a:p>
            <a:pPr indent="-292100" lvl="0" marL="457200" rtl="0" algn="l">
              <a:lnSpc>
                <a:spcPct val="115000"/>
              </a:lnSpc>
              <a:spcBef>
                <a:spcPts val="0"/>
              </a:spcBef>
              <a:spcAft>
                <a:spcPts val="0"/>
              </a:spcAft>
              <a:buClr>
                <a:schemeClr val="dk1"/>
              </a:buClr>
              <a:buSzPts val="1000"/>
              <a:buFont typeface="Arial"/>
              <a:buChar char="●"/>
            </a:pPr>
            <a:r>
              <a:rPr lang="en-US" sz="1000">
                <a:solidFill>
                  <a:schemeClr val="dk1"/>
                </a:solidFill>
              </a:rPr>
              <a:t>Ask participants to work in groups of 2-3 to match the example interventions to the different levels in the pyramid on </a:t>
            </a:r>
            <a:r>
              <a:rPr lang="en-US" sz="1000" u="sng">
                <a:solidFill>
                  <a:schemeClr val="dk1"/>
                </a:solidFill>
              </a:rPr>
              <a:t>Handout 7</a:t>
            </a:r>
            <a:r>
              <a:rPr lang="en-US" sz="1000">
                <a:solidFill>
                  <a:schemeClr val="dk1"/>
                </a:solidFill>
              </a:rPr>
              <a:t>. </a:t>
            </a:r>
            <a:r>
              <a:rPr i="1" lang="en-US" sz="1000">
                <a:solidFill>
                  <a:schemeClr val="dk1"/>
                </a:solidFill>
              </a:rPr>
              <a:t>Note: It may be helpful to model this activity as a whole group before asking participants to work in pairs.  </a:t>
            </a:r>
            <a:endParaRPr i="1" sz="1000">
              <a:solidFill>
                <a:schemeClr val="dk1"/>
              </a:solidFill>
            </a:endParaRPr>
          </a:p>
          <a:p>
            <a:pPr indent="-292100" lvl="0" marL="457200" rtl="0" algn="l">
              <a:lnSpc>
                <a:spcPct val="115000"/>
              </a:lnSpc>
              <a:spcBef>
                <a:spcPts val="0"/>
              </a:spcBef>
              <a:spcAft>
                <a:spcPts val="0"/>
              </a:spcAft>
              <a:buClr>
                <a:schemeClr val="dk1"/>
              </a:buClr>
              <a:buSzPts val="1000"/>
              <a:buFont typeface="Arial"/>
              <a:buChar char="●"/>
            </a:pPr>
            <a:r>
              <a:rPr lang="en-US" sz="1000">
                <a:solidFill>
                  <a:schemeClr val="dk1"/>
                </a:solidFill>
              </a:rPr>
              <a:t>Compare answers as a whole group. Use the answer key on </a:t>
            </a:r>
            <a:r>
              <a:rPr lang="en-US" sz="1000" u="sng">
                <a:solidFill>
                  <a:schemeClr val="dk1"/>
                </a:solidFill>
              </a:rPr>
              <a:t>Appendix 5</a:t>
            </a:r>
            <a:r>
              <a:rPr lang="en-US" sz="1000">
                <a:solidFill>
                  <a:schemeClr val="dk1"/>
                </a:solidFill>
              </a:rPr>
              <a:t> to check participants answers. </a:t>
            </a:r>
            <a:endParaRPr sz="1000">
              <a:solidFill>
                <a:schemeClr val="dk1"/>
              </a:solidFill>
            </a:endParaRPr>
          </a:p>
          <a:p>
            <a:pPr indent="0" lvl="0" marL="0" rtl="0" algn="l">
              <a:lnSpc>
                <a:spcPct val="115000"/>
              </a:lnSpc>
              <a:spcBef>
                <a:spcPts val="0"/>
              </a:spcBef>
              <a:spcAft>
                <a:spcPts val="0"/>
              </a:spcAft>
              <a:buClr>
                <a:schemeClr val="dk1"/>
              </a:buClr>
              <a:buSzPts val="1100"/>
              <a:buFont typeface="Arial"/>
              <a:buNone/>
            </a:pPr>
            <a:r>
              <a:t/>
            </a:r>
            <a:endParaRPr sz="1000">
              <a:solidFill>
                <a:schemeClr val="dk1"/>
              </a:solidFill>
            </a:endParaRPr>
          </a:p>
          <a:p>
            <a:pPr indent="-11430" lvl="0" marL="11430" rtl="0" algn="l">
              <a:lnSpc>
                <a:spcPct val="115000"/>
              </a:lnSpc>
              <a:spcBef>
                <a:spcPts val="0"/>
              </a:spcBef>
              <a:spcAft>
                <a:spcPts val="0"/>
              </a:spcAft>
              <a:buClr>
                <a:schemeClr val="dk1"/>
              </a:buClr>
              <a:buSzPts val="1100"/>
              <a:buFont typeface="Arial"/>
              <a:buNone/>
            </a:pPr>
            <a:r>
              <a:rPr b="1" lang="en-US" sz="1000">
                <a:solidFill>
                  <a:schemeClr val="dk1"/>
                </a:solidFill>
              </a:rPr>
              <a:t>Script:</a:t>
            </a:r>
            <a:endParaRPr sz="1000">
              <a:solidFill>
                <a:schemeClr val="dk1"/>
              </a:solidFill>
            </a:endParaRPr>
          </a:p>
          <a:p>
            <a:pPr indent="-11430" lvl="0" marL="11430" rtl="0" algn="l">
              <a:lnSpc>
                <a:spcPct val="115000"/>
              </a:lnSpc>
              <a:spcBef>
                <a:spcPts val="0"/>
              </a:spcBef>
              <a:spcAft>
                <a:spcPts val="0"/>
              </a:spcAft>
              <a:buClr>
                <a:schemeClr val="dk1"/>
              </a:buClr>
              <a:buSzPts val="1100"/>
              <a:buFont typeface="Arial"/>
              <a:buNone/>
            </a:pPr>
            <a:r>
              <a:rPr lang="en-US" sz="1000">
                <a:solidFill>
                  <a:schemeClr val="dk1"/>
                </a:solidFill>
              </a:rPr>
              <a:t>Now that you’re familiar with some key terms in PSS and SEL, we’re going to look at some strategies for PSS and SEL interventions. </a:t>
            </a:r>
            <a:endParaRPr sz="1000">
              <a:solidFill>
                <a:schemeClr val="dk1"/>
              </a:solidFill>
            </a:endParaRPr>
          </a:p>
          <a:p>
            <a:pPr indent="-11430" lvl="0" marL="11430" rtl="0" algn="l">
              <a:lnSpc>
                <a:spcPct val="115000"/>
              </a:lnSpc>
              <a:spcBef>
                <a:spcPts val="0"/>
              </a:spcBef>
              <a:spcAft>
                <a:spcPts val="0"/>
              </a:spcAft>
              <a:buClr>
                <a:schemeClr val="dk1"/>
              </a:buClr>
              <a:buSzPts val="1100"/>
              <a:buFont typeface="Arial"/>
              <a:buNone/>
            </a:pPr>
            <a:r>
              <a:t/>
            </a:r>
            <a:endParaRPr sz="1000">
              <a:solidFill>
                <a:schemeClr val="dk1"/>
              </a:solidFill>
            </a:endParaRPr>
          </a:p>
          <a:p>
            <a:pPr indent="-11430" lvl="0" marL="11430" rtl="0" algn="l">
              <a:lnSpc>
                <a:spcPct val="115000"/>
              </a:lnSpc>
              <a:spcBef>
                <a:spcPts val="0"/>
              </a:spcBef>
              <a:spcAft>
                <a:spcPts val="0"/>
              </a:spcAft>
              <a:buClr>
                <a:schemeClr val="dk1"/>
              </a:buClr>
              <a:buSzPts val="1100"/>
              <a:buFont typeface="Arial"/>
              <a:buNone/>
            </a:pPr>
            <a:r>
              <a:rPr lang="en-US" sz="1000">
                <a:solidFill>
                  <a:schemeClr val="dk1"/>
                </a:solidFill>
              </a:rPr>
              <a:t>As you can see on the pyramid, there are four levels of PSS and SEL interventions: </a:t>
            </a:r>
            <a:r>
              <a:rPr b="1" lang="en-US" sz="1000">
                <a:solidFill>
                  <a:schemeClr val="dk1"/>
                </a:solidFill>
              </a:rPr>
              <a:t>basic services and security, community and family support, focused, non-specialized support, and specialized services</a:t>
            </a:r>
            <a:r>
              <a:rPr lang="en-US" sz="1000">
                <a:solidFill>
                  <a:schemeClr val="dk1"/>
                </a:solidFill>
              </a:rPr>
              <a:t>. </a:t>
            </a:r>
            <a:endParaRPr sz="1000">
              <a:solidFill>
                <a:schemeClr val="dk1"/>
              </a:solidFill>
            </a:endParaRPr>
          </a:p>
          <a:p>
            <a:pPr indent="-11430" lvl="0" marL="11430" rtl="0" algn="l">
              <a:lnSpc>
                <a:spcPct val="115000"/>
              </a:lnSpc>
              <a:spcBef>
                <a:spcPts val="0"/>
              </a:spcBef>
              <a:spcAft>
                <a:spcPts val="0"/>
              </a:spcAft>
              <a:buClr>
                <a:schemeClr val="dk1"/>
              </a:buClr>
              <a:buSzPts val="1100"/>
              <a:buFont typeface="Arial"/>
              <a:buNone/>
            </a:pPr>
            <a:r>
              <a:t/>
            </a:r>
            <a:endParaRPr sz="1000">
              <a:solidFill>
                <a:schemeClr val="dk1"/>
              </a:solidFill>
            </a:endParaRPr>
          </a:p>
          <a:p>
            <a:pPr indent="-292100" lvl="0" marL="457200" rtl="0" algn="l">
              <a:lnSpc>
                <a:spcPct val="115000"/>
              </a:lnSpc>
              <a:spcBef>
                <a:spcPts val="0"/>
              </a:spcBef>
              <a:spcAft>
                <a:spcPts val="0"/>
              </a:spcAft>
              <a:buClr>
                <a:schemeClr val="dk1"/>
              </a:buClr>
              <a:buSzPts val="1000"/>
              <a:buFont typeface="Arial"/>
              <a:buChar char="●"/>
            </a:pPr>
            <a:r>
              <a:rPr lang="en-US" sz="1000">
                <a:solidFill>
                  <a:schemeClr val="dk1"/>
                </a:solidFill>
              </a:rPr>
              <a:t>The </a:t>
            </a:r>
            <a:r>
              <a:rPr b="1" lang="en-US" sz="1000">
                <a:solidFill>
                  <a:schemeClr val="dk1"/>
                </a:solidFill>
              </a:rPr>
              <a:t>basic services and security level</a:t>
            </a:r>
            <a:r>
              <a:rPr lang="en-US" sz="1000">
                <a:solidFill>
                  <a:schemeClr val="dk1"/>
                </a:solidFill>
              </a:rPr>
              <a:t> presents education as an essential service to create routine and normality following an emergency. Some examples of this level are: opening schools, child- and youth-friendly, and non-formal education spaces and training teachers. </a:t>
            </a:r>
            <a:endParaRPr sz="1000">
              <a:solidFill>
                <a:schemeClr val="dk1"/>
              </a:solidFill>
            </a:endParaRPr>
          </a:p>
          <a:p>
            <a:pPr indent="-292100" lvl="0" marL="457200" rtl="0" algn="l">
              <a:lnSpc>
                <a:spcPct val="115000"/>
              </a:lnSpc>
              <a:spcBef>
                <a:spcPts val="0"/>
              </a:spcBef>
              <a:spcAft>
                <a:spcPts val="0"/>
              </a:spcAft>
              <a:buClr>
                <a:schemeClr val="dk1"/>
              </a:buClr>
              <a:buSzPts val="1000"/>
              <a:buFont typeface="Arial"/>
              <a:buChar char="●"/>
            </a:pPr>
            <a:r>
              <a:rPr lang="en-US" sz="1000">
                <a:solidFill>
                  <a:schemeClr val="dk1"/>
                </a:solidFill>
              </a:rPr>
              <a:t>The </a:t>
            </a:r>
            <a:r>
              <a:rPr b="1" lang="en-US" sz="1000">
                <a:solidFill>
                  <a:schemeClr val="dk1"/>
                </a:solidFill>
              </a:rPr>
              <a:t>community and family support level</a:t>
            </a:r>
            <a:r>
              <a:rPr lang="en-US" sz="1000">
                <a:solidFill>
                  <a:schemeClr val="dk1"/>
                </a:solidFill>
              </a:rPr>
              <a:t> presents schools as a bridge between family and community support systems. Some examples of this level are: Parent-teacher associations and school councils.</a:t>
            </a:r>
            <a:endParaRPr sz="1000">
              <a:solidFill>
                <a:schemeClr val="dk1"/>
              </a:solidFill>
            </a:endParaRPr>
          </a:p>
          <a:p>
            <a:pPr indent="-292100" lvl="0" marL="457200" rtl="0" algn="l">
              <a:lnSpc>
                <a:spcPct val="115000"/>
              </a:lnSpc>
              <a:spcBef>
                <a:spcPts val="0"/>
              </a:spcBef>
              <a:spcAft>
                <a:spcPts val="0"/>
              </a:spcAft>
              <a:buClr>
                <a:schemeClr val="dk1"/>
              </a:buClr>
              <a:buSzPts val="1000"/>
              <a:buFont typeface="Arial"/>
              <a:buChar char="●"/>
            </a:pPr>
            <a:r>
              <a:rPr lang="en-US" sz="1000">
                <a:solidFill>
                  <a:schemeClr val="dk1"/>
                </a:solidFill>
              </a:rPr>
              <a:t>The </a:t>
            </a:r>
            <a:r>
              <a:rPr b="1" lang="en-US" sz="1000">
                <a:solidFill>
                  <a:schemeClr val="dk1"/>
                </a:solidFill>
              </a:rPr>
              <a:t>focused, non-specialized level</a:t>
            </a:r>
            <a:r>
              <a:rPr lang="en-US" sz="1000">
                <a:solidFill>
                  <a:schemeClr val="dk1"/>
                </a:solidFill>
              </a:rPr>
              <a:t> recognizes that some learners who need more support than others. For example: group counseling or peer-to-peer support in schools.</a:t>
            </a:r>
            <a:endParaRPr sz="1000">
              <a:solidFill>
                <a:schemeClr val="dk1"/>
              </a:solidFill>
            </a:endParaRPr>
          </a:p>
          <a:p>
            <a:pPr indent="-292100" lvl="0" marL="457200" rtl="0" algn="l">
              <a:lnSpc>
                <a:spcPct val="115000"/>
              </a:lnSpc>
              <a:spcBef>
                <a:spcPts val="0"/>
              </a:spcBef>
              <a:spcAft>
                <a:spcPts val="0"/>
              </a:spcAft>
              <a:buClr>
                <a:schemeClr val="dk1"/>
              </a:buClr>
              <a:buSzPts val="1000"/>
              <a:buFont typeface="Arial"/>
              <a:buChar char="●"/>
            </a:pPr>
            <a:r>
              <a:rPr lang="en-US" sz="1000">
                <a:solidFill>
                  <a:schemeClr val="dk1"/>
                </a:solidFill>
              </a:rPr>
              <a:t>The </a:t>
            </a:r>
            <a:r>
              <a:rPr b="1" lang="en-US" sz="1000">
                <a:solidFill>
                  <a:schemeClr val="dk1"/>
                </a:solidFill>
              </a:rPr>
              <a:t>specialized services level</a:t>
            </a:r>
            <a:r>
              <a:rPr lang="en-US" sz="1000">
                <a:solidFill>
                  <a:schemeClr val="dk1"/>
                </a:solidFill>
              </a:rPr>
              <a:t> recognizes that the most vulnerable learners may need additional support outside of a school environment. For example: referral to mental health practitioners. </a:t>
            </a:r>
            <a:endParaRPr sz="1000">
              <a:solidFill>
                <a:schemeClr val="dk1"/>
              </a:solidFill>
            </a:endParaRPr>
          </a:p>
          <a:p>
            <a:pPr indent="0" lvl="0" marL="0" rtl="0" algn="l">
              <a:lnSpc>
                <a:spcPct val="115000"/>
              </a:lnSpc>
              <a:spcBef>
                <a:spcPts val="0"/>
              </a:spcBef>
              <a:spcAft>
                <a:spcPts val="0"/>
              </a:spcAft>
              <a:buClr>
                <a:schemeClr val="dk1"/>
              </a:buClr>
              <a:buSzPts val="1100"/>
              <a:buFont typeface="Arial"/>
              <a:buNone/>
            </a:pPr>
            <a:r>
              <a:t/>
            </a:r>
            <a:endParaRPr sz="1000">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en-US" sz="1000">
                <a:solidFill>
                  <a:schemeClr val="dk1"/>
                </a:solidFill>
              </a:rPr>
              <a:t>With a partner, please match the interventions on </a:t>
            </a:r>
            <a:r>
              <a:rPr lang="en-US" sz="1000" u="sng">
                <a:solidFill>
                  <a:schemeClr val="dk1"/>
                </a:solidFill>
              </a:rPr>
              <a:t>Handout 7</a:t>
            </a:r>
            <a:r>
              <a:rPr lang="en-US" sz="1000">
                <a:solidFill>
                  <a:schemeClr val="dk1"/>
                </a:solidFill>
              </a:rPr>
              <a:t>, with the levels on the intervention pyramid. </a:t>
            </a:r>
            <a:endParaRPr sz="1000">
              <a:solidFill>
                <a:schemeClr val="dk1"/>
              </a:solidFill>
            </a:endParaRPr>
          </a:p>
          <a:p>
            <a:pPr indent="0" lvl="0" marL="0" rtl="0" algn="l">
              <a:lnSpc>
                <a:spcPct val="115000"/>
              </a:lnSpc>
              <a:spcBef>
                <a:spcPts val="0"/>
              </a:spcBef>
              <a:spcAft>
                <a:spcPts val="0"/>
              </a:spcAft>
              <a:buClr>
                <a:schemeClr val="dk1"/>
              </a:buClr>
              <a:buSzPts val="1100"/>
              <a:buFont typeface="Arial"/>
              <a:buNone/>
            </a:pPr>
            <a:r>
              <a:t/>
            </a:r>
            <a:endParaRPr sz="1000">
              <a:solidFill>
                <a:schemeClr val="dk1"/>
              </a:solidFill>
            </a:endParaRPr>
          </a:p>
          <a:p>
            <a:pPr indent="0" lvl="0" marL="0" rtl="0" algn="l">
              <a:lnSpc>
                <a:spcPct val="115000"/>
              </a:lnSpc>
              <a:spcBef>
                <a:spcPts val="0"/>
              </a:spcBef>
              <a:spcAft>
                <a:spcPts val="0"/>
              </a:spcAft>
              <a:buClr>
                <a:schemeClr val="dk1"/>
              </a:buClr>
              <a:buSzPts val="1100"/>
              <a:buFont typeface="Arial"/>
              <a:buNone/>
            </a:pPr>
            <a:r>
              <a:rPr b="1" lang="en-US" sz="1000">
                <a:solidFill>
                  <a:schemeClr val="dk1"/>
                </a:solidFill>
              </a:rPr>
              <a:t>❓</a:t>
            </a:r>
            <a:r>
              <a:rPr b="1" lang="en-US" sz="1000">
                <a:solidFill>
                  <a:srgbClr val="CC0000"/>
                </a:solidFill>
              </a:rPr>
              <a:t> Can you think of any additional PSS and SEL interventions? Have you implemented any of these interventions before? What worked well? What didn’t work so well?</a:t>
            </a:r>
            <a:endParaRPr b="1" i="1" sz="1000">
              <a:solidFill>
                <a:schemeClr val="dk1"/>
              </a:solidFill>
            </a:endParaRPr>
          </a:p>
        </p:txBody>
      </p:sp>
      <p:sp>
        <p:nvSpPr>
          <p:cNvPr id="234" name="Google Shape;234;p25:notes"/>
          <p:cNvSpPr/>
          <p:nvPr>
            <p:ph idx="2" type="sldImg"/>
          </p:nvPr>
        </p:nvSpPr>
        <p:spPr>
          <a:xfrm>
            <a:off x="685800" y="685800"/>
            <a:ext cx="54864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8" name="Shape 238"/>
        <p:cNvGrpSpPr/>
        <p:nvPr/>
      </p:nvGrpSpPr>
      <p:grpSpPr>
        <a:xfrm>
          <a:off x="0" y="0"/>
          <a:ext cx="0" cy="0"/>
          <a:chOff x="0" y="0"/>
          <a:chExt cx="0" cy="0"/>
        </a:xfrm>
      </p:grpSpPr>
      <p:sp>
        <p:nvSpPr>
          <p:cNvPr id="239" name="Google Shape;239;p26: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11430" lvl="0" marL="11430" rtl="0" algn="l">
              <a:lnSpc>
                <a:spcPct val="115000"/>
              </a:lnSpc>
              <a:spcBef>
                <a:spcPts val="0"/>
              </a:spcBef>
              <a:spcAft>
                <a:spcPts val="0"/>
              </a:spcAft>
              <a:buClr>
                <a:schemeClr val="dk1"/>
              </a:buClr>
              <a:buSzPts val="1100"/>
              <a:buFont typeface="Arial"/>
              <a:buNone/>
            </a:pPr>
            <a:r>
              <a:rPr b="1" lang="en-US" sz="1000">
                <a:solidFill>
                  <a:schemeClr val="dk1"/>
                </a:solidFill>
              </a:rPr>
              <a:t>Materials:</a:t>
            </a:r>
            <a:endParaRPr sz="1000">
              <a:solidFill>
                <a:schemeClr val="dk1"/>
              </a:solidFill>
            </a:endParaRPr>
          </a:p>
          <a:p>
            <a:pPr indent="-11430" lvl="0" marL="11430" rtl="0" algn="l">
              <a:lnSpc>
                <a:spcPct val="115000"/>
              </a:lnSpc>
              <a:spcBef>
                <a:spcPts val="0"/>
              </a:spcBef>
              <a:spcAft>
                <a:spcPts val="0"/>
              </a:spcAft>
              <a:buClr>
                <a:schemeClr val="dk1"/>
              </a:buClr>
              <a:buSzPts val="1100"/>
              <a:buFont typeface="Arial"/>
              <a:buNone/>
            </a:pPr>
            <a:r>
              <a:rPr lang="en-US" sz="1000" u="sng">
                <a:solidFill>
                  <a:schemeClr val="dk1"/>
                </a:solidFill>
              </a:rPr>
              <a:t>Handout 7</a:t>
            </a:r>
            <a:r>
              <a:rPr lang="en-US" sz="1000">
                <a:solidFill>
                  <a:schemeClr val="dk1"/>
                </a:solidFill>
              </a:rPr>
              <a:t>: PSS and SEL Intervention Pyramid</a:t>
            </a:r>
            <a:endParaRPr sz="1000">
              <a:solidFill>
                <a:schemeClr val="dk1"/>
              </a:solidFill>
            </a:endParaRPr>
          </a:p>
          <a:p>
            <a:pPr indent="-11430" lvl="0" marL="11430" rtl="0" algn="l">
              <a:lnSpc>
                <a:spcPct val="115000"/>
              </a:lnSpc>
              <a:spcBef>
                <a:spcPts val="0"/>
              </a:spcBef>
              <a:spcAft>
                <a:spcPts val="0"/>
              </a:spcAft>
              <a:buClr>
                <a:schemeClr val="dk1"/>
              </a:buClr>
              <a:buSzPts val="1100"/>
              <a:buFont typeface="Arial"/>
              <a:buNone/>
            </a:pPr>
            <a:r>
              <a:rPr lang="en-US" sz="1000" u="sng">
                <a:solidFill>
                  <a:schemeClr val="dk1"/>
                </a:solidFill>
              </a:rPr>
              <a:t>Appendix 5</a:t>
            </a:r>
            <a:r>
              <a:rPr lang="en-US" sz="1000">
                <a:solidFill>
                  <a:schemeClr val="dk1"/>
                </a:solidFill>
              </a:rPr>
              <a:t>: Answer sheet for PSS and SEL Intervention Pyramid</a:t>
            </a:r>
            <a:endParaRPr sz="1000">
              <a:solidFill>
                <a:schemeClr val="dk1"/>
              </a:solidFill>
              <a:highlight>
                <a:srgbClr val="EA9999"/>
              </a:highlight>
            </a:endParaRPr>
          </a:p>
          <a:p>
            <a:pPr indent="-11430" lvl="0" marL="11430" rtl="0" algn="l">
              <a:lnSpc>
                <a:spcPct val="115000"/>
              </a:lnSpc>
              <a:spcBef>
                <a:spcPts val="0"/>
              </a:spcBef>
              <a:spcAft>
                <a:spcPts val="0"/>
              </a:spcAft>
              <a:buClr>
                <a:schemeClr val="dk1"/>
              </a:buClr>
              <a:buSzPts val="1100"/>
              <a:buFont typeface="Arial"/>
              <a:buNone/>
            </a:pPr>
            <a:r>
              <a:t/>
            </a:r>
            <a:endParaRPr sz="1000">
              <a:solidFill>
                <a:schemeClr val="dk1"/>
              </a:solidFill>
            </a:endParaRPr>
          </a:p>
          <a:p>
            <a:pPr indent="-11430" lvl="0" marL="11430" rtl="0" algn="l">
              <a:lnSpc>
                <a:spcPct val="115000"/>
              </a:lnSpc>
              <a:spcBef>
                <a:spcPts val="0"/>
              </a:spcBef>
              <a:spcAft>
                <a:spcPts val="0"/>
              </a:spcAft>
              <a:buClr>
                <a:schemeClr val="dk1"/>
              </a:buClr>
              <a:buSzPts val="1100"/>
              <a:buFont typeface="Arial"/>
              <a:buNone/>
            </a:pPr>
            <a:r>
              <a:rPr b="1" lang="en-US" sz="1000">
                <a:solidFill>
                  <a:schemeClr val="dk1"/>
                </a:solidFill>
              </a:rPr>
              <a:t>Facilitator Notes:</a:t>
            </a:r>
            <a:endParaRPr sz="1000">
              <a:solidFill>
                <a:schemeClr val="dk1"/>
              </a:solidFill>
            </a:endParaRPr>
          </a:p>
          <a:p>
            <a:pPr indent="-292100" lvl="0" marL="457200" rtl="0" algn="l">
              <a:lnSpc>
                <a:spcPct val="115000"/>
              </a:lnSpc>
              <a:spcBef>
                <a:spcPts val="0"/>
              </a:spcBef>
              <a:spcAft>
                <a:spcPts val="0"/>
              </a:spcAft>
              <a:buClr>
                <a:schemeClr val="dk1"/>
              </a:buClr>
              <a:buSzPts val="1000"/>
              <a:buFont typeface="Arial"/>
              <a:buChar char="●"/>
            </a:pPr>
            <a:r>
              <a:rPr lang="en-US" sz="1000">
                <a:solidFill>
                  <a:schemeClr val="dk1"/>
                </a:solidFill>
              </a:rPr>
              <a:t>Explain the different levels of the intervention pyramid</a:t>
            </a:r>
            <a:endParaRPr sz="1000">
              <a:solidFill>
                <a:schemeClr val="dk1"/>
              </a:solidFill>
            </a:endParaRPr>
          </a:p>
          <a:p>
            <a:pPr indent="-292100" lvl="0" marL="457200" rtl="0" algn="l">
              <a:lnSpc>
                <a:spcPct val="115000"/>
              </a:lnSpc>
              <a:spcBef>
                <a:spcPts val="0"/>
              </a:spcBef>
              <a:spcAft>
                <a:spcPts val="0"/>
              </a:spcAft>
              <a:buClr>
                <a:schemeClr val="dk1"/>
              </a:buClr>
              <a:buSzPts val="1000"/>
              <a:buFont typeface="Arial"/>
              <a:buChar char="●"/>
            </a:pPr>
            <a:r>
              <a:rPr lang="en-US" sz="1000">
                <a:solidFill>
                  <a:schemeClr val="dk1"/>
                </a:solidFill>
              </a:rPr>
              <a:t>Distribute </a:t>
            </a:r>
            <a:r>
              <a:rPr lang="en-US" sz="1000" u="sng">
                <a:solidFill>
                  <a:schemeClr val="dk1"/>
                </a:solidFill>
              </a:rPr>
              <a:t>Handout 7</a:t>
            </a:r>
            <a:r>
              <a:rPr lang="en-US" sz="1000">
                <a:solidFill>
                  <a:schemeClr val="dk1"/>
                </a:solidFill>
              </a:rPr>
              <a:t>.</a:t>
            </a:r>
            <a:endParaRPr sz="1000">
              <a:solidFill>
                <a:schemeClr val="dk1"/>
              </a:solidFill>
            </a:endParaRPr>
          </a:p>
          <a:p>
            <a:pPr indent="-292100" lvl="0" marL="457200" rtl="0" algn="l">
              <a:lnSpc>
                <a:spcPct val="115000"/>
              </a:lnSpc>
              <a:spcBef>
                <a:spcPts val="0"/>
              </a:spcBef>
              <a:spcAft>
                <a:spcPts val="0"/>
              </a:spcAft>
              <a:buClr>
                <a:schemeClr val="dk1"/>
              </a:buClr>
              <a:buSzPts val="1000"/>
              <a:buFont typeface="Arial"/>
              <a:buChar char="●"/>
            </a:pPr>
            <a:r>
              <a:rPr lang="en-US" sz="1000">
                <a:solidFill>
                  <a:schemeClr val="dk1"/>
                </a:solidFill>
              </a:rPr>
              <a:t>Ask participants to work in groups of 2-3 to match the example interventions to the different levels in the pyramid on </a:t>
            </a:r>
            <a:r>
              <a:rPr lang="en-US" sz="1000" u="sng">
                <a:solidFill>
                  <a:schemeClr val="dk1"/>
                </a:solidFill>
              </a:rPr>
              <a:t>Handout 7</a:t>
            </a:r>
            <a:r>
              <a:rPr lang="en-US" sz="1000">
                <a:solidFill>
                  <a:schemeClr val="dk1"/>
                </a:solidFill>
              </a:rPr>
              <a:t>. </a:t>
            </a:r>
            <a:r>
              <a:rPr i="1" lang="en-US" sz="1000">
                <a:solidFill>
                  <a:schemeClr val="dk1"/>
                </a:solidFill>
              </a:rPr>
              <a:t>Note: It may be helpful to model this activity as a whole group before asking participants to work in pairs.  </a:t>
            </a:r>
            <a:endParaRPr i="1" sz="1000">
              <a:solidFill>
                <a:schemeClr val="dk1"/>
              </a:solidFill>
            </a:endParaRPr>
          </a:p>
          <a:p>
            <a:pPr indent="-292100" lvl="0" marL="457200" rtl="0" algn="l">
              <a:lnSpc>
                <a:spcPct val="115000"/>
              </a:lnSpc>
              <a:spcBef>
                <a:spcPts val="0"/>
              </a:spcBef>
              <a:spcAft>
                <a:spcPts val="0"/>
              </a:spcAft>
              <a:buClr>
                <a:schemeClr val="dk1"/>
              </a:buClr>
              <a:buSzPts val="1000"/>
              <a:buFont typeface="Arial"/>
              <a:buChar char="●"/>
            </a:pPr>
            <a:r>
              <a:rPr lang="en-US" sz="1000">
                <a:solidFill>
                  <a:schemeClr val="dk1"/>
                </a:solidFill>
              </a:rPr>
              <a:t>Compare answers as a whole group. Use the answer key on </a:t>
            </a:r>
            <a:r>
              <a:rPr lang="en-US" sz="1000" u="sng">
                <a:solidFill>
                  <a:schemeClr val="dk1"/>
                </a:solidFill>
              </a:rPr>
              <a:t>Appendix 5</a:t>
            </a:r>
            <a:r>
              <a:rPr lang="en-US" sz="1000">
                <a:solidFill>
                  <a:schemeClr val="dk1"/>
                </a:solidFill>
              </a:rPr>
              <a:t> to check participants answers. </a:t>
            </a:r>
            <a:endParaRPr sz="1000">
              <a:solidFill>
                <a:schemeClr val="dk1"/>
              </a:solidFill>
            </a:endParaRPr>
          </a:p>
          <a:p>
            <a:pPr indent="0" lvl="0" marL="0" rtl="0" algn="l">
              <a:lnSpc>
                <a:spcPct val="115000"/>
              </a:lnSpc>
              <a:spcBef>
                <a:spcPts val="0"/>
              </a:spcBef>
              <a:spcAft>
                <a:spcPts val="0"/>
              </a:spcAft>
              <a:buClr>
                <a:schemeClr val="dk1"/>
              </a:buClr>
              <a:buSzPts val="1100"/>
              <a:buFont typeface="Arial"/>
              <a:buNone/>
            </a:pPr>
            <a:r>
              <a:t/>
            </a:r>
            <a:endParaRPr sz="1000">
              <a:solidFill>
                <a:schemeClr val="dk1"/>
              </a:solidFill>
            </a:endParaRPr>
          </a:p>
          <a:p>
            <a:pPr indent="-11430" lvl="0" marL="11430" rtl="0" algn="l">
              <a:lnSpc>
                <a:spcPct val="115000"/>
              </a:lnSpc>
              <a:spcBef>
                <a:spcPts val="0"/>
              </a:spcBef>
              <a:spcAft>
                <a:spcPts val="0"/>
              </a:spcAft>
              <a:buClr>
                <a:schemeClr val="dk1"/>
              </a:buClr>
              <a:buSzPts val="1100"/>
              <a:buFont typeface="Arial"/>
              <a:buNone/>
            </a:pPr>
            <a:r>
              <a:rPr b="1" lang="en-US" sz="1000">
                <a:solidFill>
                  <a:schemeClr val="dk1"/>
                </a:solidFill>
              </a:rPr>
              <a:t>Script:</a:t>
            </a:r>
            <a:endParaRPr sz="1000">
              <a:solidFill>
                <a:schemeClr val="dk1"/>
              </a:solidFill>
            </a:endParaRPr>
          </a:p>
          <a:p>
            <a:pPr indent="-11430" lvl="0" marL="11430" rtl="0" algn="l">
              <a:lnSpc>
                <a:spcPct val="115000"/>
              </a:lnSpc>
              <a:spcBef>
                <a:spcPts val="0"/>
              </a:spcBef>
              <a:spcAft>
                <a:spcPts val="0"/>
              </a:spcAft>
              <a:buClr>
                <a:schemeClr val="dk1"/>
              </a:buClr>
              <a:buSzPts val="1100"/>
              <a:buFont typeface="Arial"/>
              <a:buNone/>
            </a:pPr>
            <a:r>
              <a:rPr lang="en-US" sz="1000">
                <a:solidFill>
                  <a:schemeClr val="dk1"/>
                </a:solidFill>
              </a:rPr>
              <a:t>Now that you’re familiar with some key terms in PSS and SEL, we’re going to look at some strategies for PSS and SEL interventions. </a:t>
            </a:r>
            <a:endParaRPr sz="1000">
              <a:solidFill>
                <a:schemeClr val="dk1"/>
              </a:solidFill>
            </a:endParaRPr>
          </a:p>
          <a:p>
            <a:pPr indent="-11430" lvl="0" marL="11430" rtl="0" algn="l">
              <a:lnSpc>
                <a:spcPct val="115000"/>
              </a:lnSpc>
              <a:spcBef>
                <a:spcPts val="0"/>
              </a:spcBef>
              <a:spcAft>
                <a:spcPts val="0"/>
              </a:spcAft>
              <a:buClr>
                <a:schemeClr val="dk1"/>
              </a:buClr>
              <a:buSzPts val="1100"/>
              <a:buFont typeface="Arial"/>
              <a:buNone/>
            </a:pPr>
            <a:r>
              <a:t/>
            </a:r>
            <a:endParaRPr sz="1000">
              <a:solidFill>
                <a:schemeClr val="dk1"/>
              </a:solidFill>
            </a:endParaRPr>
          </a:p>
          <a:p>
            <a:pPr indent="-11430" lvl="0" marL="11430" rtl="0" algn="l">
              <a:lnSpc>
                <a:spcPct val="115000"/>
              </a:lnSpc>
              <a:spcBef>
                <a:spcPts val="0"/>
              </a:spcBef>
              <a:spcAft>
                <a:spcPts val="0"/>
              </a:spcAft>
              <a:buClr>
                <a:schemeClr val="dk1"/>
              </a:buClr>
              <a:buSzPts val="1100"/>
              <a:buFont typeface="Arial"/>
              <a:buNone/>
            </a:pPr>
            <a:r>
              <a:rPr lang="en-US" sz="1000">
                <a:solidFill>
                  <a:schemeClr val="dk1"/>
                </a:solidFill>
              </a:rPr>
              <a:t>As you can see on the pyramid, there are four levels of PSS and SEL interventions: </a:t>
            </a:r>
            <a:r>
              <a:rPr b="1" lang="en-US" sz="1000">
                <a:solidFill>
                  <a:schemeClr val="dk1"/>
                </a:solidFill>
              </a:rPr>
              <a:t>basic services and security, community and family support, focused, non-specialized support, and specialized services</a:t>
            </a:r>
            <a:r>
              <a:rPr lang="en-US" sz="1000">
                <a:solidFill>
                  <a:schemeClr val="dk1"/>
                </a:solidFill>
              </a:rPr>
              <a:t>. </a:t>
            </a:r>
            <a:endParaRPr sz="1000">
              <a:solidFill>
                <a:schemeClr val="dk1"/>
              </a:solidFill>
            </a:endParaRPr>
          </a:p>
          <a:p>
            <a:pPr indent="-11430" lvl="0" marL="11430" rtl="0" algn="l">
              <a:lnSpc>
                <a:spcPct val="115000"/>
              </a:lnSpc>
              <a:spcBef>
                <a:spcPts val="0"/>
              </a:spcBef>
              <a:spcAft>
                <a:spcPts val="0"/>
              </a:spcAft>
              <a:buClr>
                <a:schemeClr val="dk1"/>
              </a:buClr>
              <a:buSzPts val="1100"/>
              <a:buFont typeface="Arial"/>
              <a:buNone/>
            </a:pPr>
            <a:r>
              <a:t/>
            </a:r>
            <a:endParaRPr sz="1000">
              <a:solidFill>
                <a:schemeClr val="dk1"/>
              </a:solidFill>
            </a:endParaRPr>
          </a:p>
          <a:p>
            <a:pPr indent="-292100" lvl="0" marL="457200" rtl="0" algn="l">
              <a:lnSpc>
                <a:spcPct val="115000"/>
              </a:lnSpc>
              <a:spcBef>
                <a:spcPts val="0"/>
              </a:spcBef>
              <a:spcAft>
                <a:spcPts val="0"/>
              </a:spcAft>
              <a:buClr>
                <a:schemeClr val="dk1"/>
              </a:buClr>
              <a:buSzPts val="1000"/>
              <a:buFont typeface="Arial"/>
              <a:buChar char="●"/>
            </a:pPr>
            <a:r>
              <a:rPr lang="en-US" sz="1000">
                <a:solidFill>
                  <a:schemeClr val="dk1"/>
                </a:solidFill>
              </a:rPr>
              <a:t>The </a:t>
            </a:r>
            <a:r>
              <a:rPr b="1" lang="en-US" sz="1000">
                <a:solidFill>
                  <a:schemeClr val="dk1"/>
                </a:solidFill>
              </a:rPr>
              <a:t>basic services and security level</a:t>
            </a:r>
            <a:r>
              <a:rPr lang="en-US" sz="1000">
                <a:solidFill>
                  <a:schemeClr val="dk1"/>
                </a:solidFill>
              </a:rPr>
              <a:t> presents education as an essential service to create routine and normality following an emergency. Some examples of this level are: opening schools, child- and youth-friendly, and non-formal education spaces and training teachers. </a:t>
            </a:r>
            <a:endParaRPr sz="1000">
              <a:solidFill>
                <a:schemeClr val="dk1"/>
              </a:solidFill>
            </a:endParaRPr>
          </a:p>
          <a:p>
            <a:pPr indent="-292100" lvl="0" marL="457200" rtl="0" algn="l">
              <a:lnSpc>
                <a:spcPct val="115000"/>
              </a:lnSpc>
              <a:spcBef>
                <a:spcPts val="0"/>
              </a:spcBef>
              <a:spcAft>
                <a:spcPts val="0"/>
              </a:spcAft>
              <a:buClr>
                <a:schemeClr val="dk1"/>
              </a:buClr>
              <a:buSzPts val="1000"/>
              <a:buFont typeface="Arial"/>
              <a:buChar char="●"/>
            </a:pPr>
            <a:r>
              <a:rPr lang="en-US" sz="1000">
                <a:solidFill>
                  <a:schemeClr val="dk1"/>
                </a:solidFill>
              </a:rPr>
              <a:t>The </a:t>
            </a:r>
            <a:r>
              <a:rPr b="1" lang="en-US" sz="1000">
                <a:solidFill>
                  <a:schemeClr val="dk1"/>
                </a:solidFill>
              </a:rPr>
              <a:t>community and family support level</a:t>
            </a:r>
            <a:r>
              <a:rPr lang="en-US" sz="1000">
                <a:solidFill>
                  <a:schemeClr val="dk1"/>
                </a:solidFill>
              </a:rPr>
              <a:t> presents schools as a bridge between family and community support systems. Some examples of this level are: Parent-teacher associations and school councils.</a:t>
            </a:r>
            <a:endParaRPr sz="1000">
              <a:solidFill>
                <a:schemeClr val="dk1"/>
              </a:solidFill>
            </a:endParaRPr>
          </a:p>
          <a:p>
            <a:pPr indent="-292100" lvl="0" marL="457200" rtl="0" algn="l">
              <a:lnSpc>
                <a:spcPct val="115000"/>
              </a:lnSpc>
              <a:spcBef>
                <a:spcPts val="0"/>
              </a:spcBef>
              <a:spcAft>
                <a:spcPts val="0"/>
              </a:spcAft>
              <a:buClr>
                <a:schemeClr val="dk1"/>
              </a:buClr>
              <a:buSzPts val="1000"/>
              <a:buFont typeface="Arial"/>
              <a:buChar char="●"/>
            </a:pPr>
            <a:r>
              <a:rPr lang="en-US" sz="1000">
                <a:solidFill>
                  <a:schemeClr val="dk1"/>
                </a:solidFill>
              </a:rPr>
              <a:t>The </a:t>
            </a:r>
            <a:r>
              <a:rPr b="1" lang="en-US" sz="1000">
                <a:solidFill>
                  <a:schemeClr val="dk1"/>
                </a:solidFill>
              </a:rPr>
              <a:t>focused, non-specialized level</a:t>
            </a:r>
            <a:r>
              <a:rPr lang="en-US" sz="1000">
                <a:solidFill>
                  <a:schemeClr val="dk1"/>
                </a:solidFill>
              </a:rPr>
              <a:t> recognizes that some learners who need more support than others. For example: group counseling or peer-to-peer support in schools.</a:t>
            </a:r>
            <a:endParaRPr sz="1000">
              <a:solidFill>
                <a:schemeClr val="dk1"/>
              </a:solidFill>
            </a:endParaRPr>
          </a:p>
          <a:p>
            <a:pPr indent="-292100" lvl="0" marL="457200" rtl="0" algn="l">
              <a:lnSpc>
                <a:spcPct val="115000"/>
              </a:lnSpc>
              <a:spcBef>
                <a:spcPts val="0"/>
              </a:spcBef>
              <a:spcAft>
                <a:spcPts val="0"/>
              </a:spcAft>
              <a:buClr>
                <a:schemeClr val="dk1"/>
              </a:buClr>
              <a:buSzPts val="1000"/>
              <a:buFont typeface="Arial"/>
              <a:buChar char="●"/>
            </a:pPr>
            <a:r>
              <a:rPr lang="en-US" sz="1000">
                <a:solidFill>
                  <a:schemeClr val="dk1"/>
                </a:solidFill>
              </a:rPr>
              <a:t>The </a:t>
            </a:r>
            <a:r>
              <a:rPr b="1" lang="en-US" sz="1000">
                <a:solidFill>
                  <a:schemeClr val="dk1"/>
                </a:solidFill>
              </a:rPr>
              <a:t>specialized services level</a:t>
            </a:r>
            <a:r>
              <a:rPr lang="en-US" sz="1000">
                <a:solidFill>
                  <a:schemeClr val="dk1"/>
                </a:solidFill>
              </a:rPr>
              <a:t> recognizes that the most vulnerable learners may need additional support outside of a school environment. For example: referral to mental health practitioners. </a:t>
            </a:r>
            <a:endParaRPr sz="1000">
              <a:solidFill>
                <a:schemeClr val="dk1"/>
              </a:solidFill>
            </a:endParaRPr>
          </a:p>
          <a:p>
            <a:pPr indent="0" lvl="0" marL="0" rtl="0" algn="l">
              <a:lnSpc>
                <a:spcPct val="115000"/>
              </a:lnSpc>
              <a:spcBef>
                <a:spcPts val="0"/>
              </a:spcBef>
              <a:spcAft>
                <a:spcPts val="0"/>
              </a:spcAft>
              <a:buClr>
                <a:schemeClr val="dk1"/>
              </a:buClr>
              <a:buSzPts val="1100"/>
              <a:buFont typeface="Arial"/>
              <a:buNone/>
            </a:pPr>
            <a:r>
              <a:t/>
            </a:r>
            <a:endParaRPr sz="1000">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en-US" sz="1000">
                <a:solidFill>
                  <a:schemeClr val="dk1"/>
                </a:solidFill>
              </a:rPr>
              <a:t>With a partner, please match the interventions on </a:t>
            </a:r>
            <a:r>
              <a:rPr lang="en-US" sz="1000" u="sng">
                <a:solidFill>
                  <a:schemeClr val="dk1"/>
                </a:solidFill>
              </a:rPr>
              <a:t>Handout 7</a:t>
            </a:r>
            <a:r>
              <a:rPr lang="en-US" sz="1000">
                <a:solidFill>
                  <a:schemeClr val="dk1"/>
                </a:solidFill>
              </a:rPr>
              <a:t>, with the levels on the intervention pyramid. </a:t>
            </a:r>
            <a:endParaRPr sz="1000">
              <a:solidFill>
                <a:schemeClr val="dk1"/>
              </a:solidFill>
            </a:endParaRPr>
          </a:p>
          <a:p>
            <a:pPr indent="0" lvl="0" marL="0" rtl="0" algn="l">
              <a:lnSpc>
                <a:spcPct val="115000"/>
              </a:lnSpc>
              <a:spcBef>
                <a:spcPts val="0"/>
              </a:spcBef>
              <a:spcAft>
                <a:spcPts val="0"/>
              </a:spcAft>
              <a:buClr>
                <a:schemeClr val="dk1"/>
              </a:buClr>
              <a:buSzPts val="1100"/>
              <a:buFont typeface="Arial"/>
              <a:buNone/>
            </a:pPr>
            <a:r>
              <a:t/>
            </a:r>
            <a:endParaRPr sz="1000">
              <a:solidFill>
                <a:schemeClr val="dk1"/>
              </a:solidFill>
            </a:endParaRPr>
          </a:p>
          <a:p>
            <a:pPr indent="0" lvl="0" marL="0" rtl="0" algn="l">
              <a:lnSpc>
                <a:spcPct val="115000"/>
              </a:lnSpc>
              <a:spcBef>
                <a:spcPts val="0"/>
              </a:spcBef>
              <a:spcAft>
                <a:spcPts val="0"/>
              </a:spcAft>
              <a:buClr>
                <a:schemeClr val="dk1"/>
              </a:buClr>
              <a:buSzPts val="1100"/>
              <a:buFont typeface="Arial"/>
              <a:buNone/>
            </a:pPr>
            <a:r>
              <a:rPr b="1" lang="en-US" sz="1000">
                <a:solidFill>
                  <a:schemeClr val="dk1"/>
                </a:solidFill>
              </a:rPr>
              <a:t>❓</a:t>
            </a:r>
            <a:r>
              <a:rPr b="1" lang="en-US" sz="1000">
                <a:solidFill>
                  <a:srgbClr val="CC0000"/>
                </a:solidFill>
              </a:rPr>
              <a:t> Can you think of any additional PSS and SEL interventions? Have you implemented any of these interventions before? What worked well? What didn’t work so well?</a:t>
            </a:r>
            <a:endParaRPr b="1" i="1" sz="1000">
              <a:solidFill>
                <a:schemeClr val="dk1"/>
              </a:solidFill>
            </a:endParaRPr>
          </a:p>
        </p:txBody>
      </p:sp>
      <p:sp>
        <p:nvSpPr>
          <p:cNvPr id="240" name="Google Shape;240;p26:notes"/>
          <p:cNvSpPr/>
          <p:nvPr>
            <p:ph idx="2" type="sldImg"/>
          </p:nvPr>
        </p:nvSpPr>
        <p:spPr>
          <a:xfrm>
            <a:off x="685800" y="685800"/>
            <a:ext cx="54864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4" name="Shape 244"/>
        <p:cNvGrpSpPr/>
        <p:nvPr/>
      </p:nvGrpSpPr>
      <p:grpSpPr>
        <a:xfrm>
          <a:off x="0" y="0"/>
          <a:ext cx="0" cy="0"/>
          <a:chOff x="0" y="0"/>
          <a:chExt cx="0" cy="0"/>
        </a:xfrm>
      </p:grpSpPr>
      <p:sp>
        <p:nvSpPr>
          <p:cNvPr id="245" name="Google Shape;245;p27: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11430" lvl="0" marL="11430" rtl="0" algn="l">
              <a:lnSpc>
                <a:spcPct val="115000"/>
              </a:lnSpc>
              <a:spcBef>
                <a:spcPts val="0"/>
              </a:spcBef>
              <a:spcAft>
                <a:spcPts val="0"/>
              </a:spcAft>
              <a:buClr>
                <a:schemeClr val="dk1"/>
              </a:buClr>
              <a:buSzPts val="1100"/>
              <a:buFont typeface="Arial"/>
              <a:buNone/>
            </a:pPr>
            <a:r>
              <a:rPr b="1" lang="en-US" sz="1000">
                <a:solidFill>
                  <a:schemeClr val="dk1"/>
                </a:solidFill>
              </a:rPr>
              <a:t>Purpose:</a:t>
            </a:r>
            <a:r>
              <a:rPr lang="en-US" sz="1000">
                <a:solidFill>
                  <a:schemeClr val="dk1"/>
                </a:solidFill>
              </a:rPr>
              <a:t> This activity gives participants more practice identifying the different kinds of PSS and SEL interventions and where the fit on the intervention pyramid. This activity may be helpful for groups with little to no experience with PSS and SEL. </a:t>
            </a:r>
            <a:endParaRPr sz="1000">
              <a:solidFill>
                <a:schemeClr val="dk1"/>
              </a:solidFill>
            </a:endParaRPr>
          </a:p>
          <a:p>
            <a:pPr indent="-11430" lvl="0" marL="11430" rtl="0" algn="l">
              <a:lnSpc>
                <a:spcPct val="115000"/>
              </a:lnSpc>
              <a:spcBef>
                <a:spcPts val="0"/>
              </a:spcBef>
              <a:spcAft>
                <a:spcPts val="0"/>
              </a:spcAft>
              <a:buClr>
                <a:schemeClr val="dk1"/>
              </a:buClr>
              <a:buSzPts val="1100"/>
              <a:buFont typeface="Arial"/>
              <a:buNone/>
            </a:pPr>
            <a:r>
              <a:t/>
            </a:r>
            <a:endParaRPr sz="1000">
              <a:solidFill>
                <a:schemeClr val="dk1"/>
              </a:solidFill>
            </a:endParaRPr>
          </a:p>
          <a:p>
            <a:pPr indent="-11430" lvl="0" marL="11430" rtl="0" algn="l">
              <a:lnSpc>
                <a:spcPct val="115000"/>
              </a:lnSpc>
              <a:spcBef>
                <a:spcPts val="0"/>
              </a:spcBef>
              <a:spcAft>
                <a:spcPts val="0"/>
              </a:spcAft>
              <a:buClr>
                <a:schemeClr val="dk1"/>
              </a:buClr>
              <a:buSzPts val="1100"/>
              <a:buFont typeface="Arial"/>
              <a:buNone/>
            </a:pPr>
            <a:r>
              <a:rPr b="1" lang="en-US" sz="1000">
                <a:solidFill>
                  <a:schemeClr val="dk1"/>
                </a:solidFill>
              </a:rPr>
              <a:t>Materials:</a:t>
            </a:r>
            <a:endParaRPr b="1" sz="1000">
              <a:solidFill>
                <a:schemeClr val="dk1"/>
              </a:solidFill>
            </a:endParaRPr>
          </a:p>
          <a:p>
            <a:pPr indent="-292100" lvl="0" marL="457200" rtl="0" algn="l">
              <a:lnSpc>
                <a:spcPct val="115000"/>
              </a:lnSpc>
              <a:spcBef>
                <a:spcPts val="0"/>
              </a:spcBef>
              <a:spcAft>
                <a:spcPts val="0"/>
              </a:spcAft>
              <a:buClr>
                <a:schemeClr val="dk1"/>
              </a:buClr>
              <a:buSzPts val="1000"/>
              <a:buChar char="●"/>
            </a:pPr>
            <a:r>
              <a:rPr lang="en-US" sz="1000" u="sng">
                <a:solidFill>
                  <a:schemeClr val="dk1"/>
                </a:solidFill>
              </a:rPr>
              <a:t>Appendix 6</a:t>
            </a:r>
            <a:r>
              <a:rPr lang="en-US" sz="1000">
                <a:solidFill>
                  <a:schemeClr val="dk1"/>
                </a:solidFill>
              </a:rPr>
              <a:t>: PSS and SEL in the field</a:t>
            </a:r>
            <a:endParaRPr sz="1000">
              <a:solidFill>
                <a:schemeClr val="dk1"/>
              </a:solidFill>
            </a:endParaRPr>
          </a:p>
          <a:p>
            <a:pPr indent="-11430" lvl="0" marL="11430" rtl="0" algn="l">
              <a:lnSpc>
                <a:spcPct val="115000"/>
              </a:lnSpc>
              <a:spcBef>
                <a:spcPts val="0"/>
              </a:spcBef>
              <a:spcAft>
                <a:spcPts val="0"/>
              </a:spcAft>
              <a:buClr>
                <a:schemeClr val="dk1"/>
              </a:buClr>
              <a:buSzPts val="1100"/>
              <a:buFont typeface="Arial"/>
              <a:buNone/>
            </a:pPr>
            <a:r>
              <a:t/>
            </a:r>
            <a:endParaRPr b="1" i="1" sz="1000">
              <a:solidFill>
                <a:schemeClr val="dk1"/>
              </a:solidFill>
            </a:endParaRPr>
          </a:p>
          <a:p>
            <a:pPr indent="-11430" lvl="0" marL="11430" rtl="0" algn="l">
              <a:lnSpc>
                <a:spcPct val="115000"/>
              </a:lnSpc>
              <a:spcBef>
                <a:spcPts val="0"/>
              </a:spcBef>
              <a:spcAft>
                <a:spcPts val="0"/>
              </a:spcAft>
              <a:buClr>
                <a:schemeClr val="dk1"/>
              </a:buClr>
              <a:buSzPts val="1100"/>
              <a:buFont typeface="Arial"/>
              <a:buNone/>
            </a:pPr>
            <a:r>
              <a:rPr b="1" lang="en-US" sz="1000">
                <a:solidFill>
                  <a:schemeClr val="dk1"/>
                </a:solidFill>
              </a:rPr>
              <a:t>Facilitator Notes:</a:t>
            </a:r>
            <a:endParaRPr sz="1000">
              <a:solidFill>
                <a:schemeClr val="dk1"/>
              </a:solidFill>
            </a:endParaRPr>
          </a:p>
          <a:p>
            <a:pPr indent="-292100" lvl="0" marL="457200" rtl="0" algn="l">
              <a:lnSpc>
                <a:spcPct val="115000"/>
              </a:lnSpc>
              <a:spcBef>
                <a:spcPts val="0"/>
              </a:spcBef>
              <a:spcAft>
                <a:spcPts val="0"/>
              </a:spcAft>
              <a:buClr>
                <a:schemeClr val="dk1"/>
              </a:buClr>
              <a:buSzPts val="1000"/>
              <a:buFont typeface="Arial"/>
              <a:buChar char="●"/>
            </a:pPr>
            <a:r>
              <a:rPr lang="en-US" sz="1000">
                <a:solidFill>
                  <a:schemeClr val="dk1"/>
                </a:solidFill>
              </a:rPr>
              <a:t>Assign groups of 2-4</a:t>
            </a:r>
            <a:endParaRPr sz="1000">
              <a:solidFill>
                <a:schemeClr val="dk1"/>
              </a:solidFill>
            </a:endParaRPr>
          </a:p>
          <a:p>
            <a:pPr indent="-292100" lvl="0" marL="457200" rtl="0" algn="l">
              <a:lnSpc>
                <a:spcPct val="115000"/>
              </a:lnSpc>
              <a:spcBef>
                <a:spcPts val="0"/>
              </a:spcBef>
              <a:spcAft>
                <a:spcPts val="0"/>
              </a:spcAft>
              <a:buClr>
                <a:schemeClr val="dk1"/>
              </a:buClr>
              <a:buSzPts val="1000"/>
              <a:buFont typeface="Arial"/>
              <a:buChar char="●"/>
            </a:pPr>
            <a:r>
              <a:rPr lang="en-US" sz="1000">
                <a:solidFill>
                  <a:schemeClr val="dk1"/>
                </a:solidFill>
              </a:rPr>
              <a:t>Distribute 1 picture to each group.</a:t>
            </a:r>
            <a:endParaRPr sz="1000">
              <a:solidFill>
                <a:schemeClr val="dk1"/>
              </a:solidFill>
            </a:endParaRPr>
          </a:p>
          <a:p>
            <a:pPr indent="-292100" lvl="0" marL="457200" rtl="0" algn="l">
              <a:lnSpc>
                <a:spcPct val="115000"/>
              </a:lnSpc>
              <a:spcBef>
                <a:spcPts val="0"/>
              </a:spcBef>
              <a:spcAft>
                <a:spcPts val="0"/>
              </a:spcAft>
              <a:buClr>
                <a:schemeClr val="dk1"/>
              </a:buClr>
              <a:buSzPts val="1000"/>
              <a:buFont typeface="Arial"/>
              <a:buChar char="●"/>
            </a:pPr>
            <a:r>
              <a:rPr lang="en-US" sz="1000">
                <a:solidFill>
                  <a:schemeClr val="dk1"/>
                </a:solidFill>
              </a:rPr>
              <a:t>Ask participants to analyse their photo using the questions on </a:t>
            </a:r>
            <a:r>
              <a:rPr lang="en-US" sz="1000" u="sng">
                <a:solidFill>
                  <a:schemeClr val="dk1"/>
                </a:solidFill>
              </a:rPr>
              <a:t>Slide 6</a:t>
            </a:r>
            <a:r>
              <a:rPr lang="en-US" sz="1000">
                <a:solidFill>
                  <a:schemeClr val="dk1"/>
                </a:solidFill>
              </a:rPr>
              <a:t> and then briefly present their answers to the class. </a:t>
            </a:r>
            <a:r>
              <a:rPr i="1" lang="en-US" sz="1000">
                <a:solidFill>
                  <a:schemeClr val="dk1"/>
                </a:solidFill>
              </a:rPr>
              <a:t>Note: It may be helpful for the facilitator to model this activity with the whole class before moving into small group work.</a:t>
            </a:r>
            <a:endParaRPr i="1" sz="1000">
              <a:solidFill>
                <a:schemeClr val="dk1"/>
              </a:solidFill>
            </a:endParaRPr>
          </a:p>
          <a:p>
            <a:pPr indent="-292100" lvl="1" marL="914400" rtl="0" algn="l">
              <a:lnSpc>
                <a:spcPct val="115000"/>
              </a:lnSpc>
              <a:spcBef>
                <a:spcPts val="0"/>
              </a:spcBef>
              <a:spcAft>
                <a:spcPts val="0"/>
              </a:spcAft>
              <a:buClr>
                <a:schemeClr val="dk1"/>
              </a:buClr>
              <a:buSzPts val="1000"/>
              <a:buFont typeface="Arial"/>
              <a:buChar char="o"/>
            </a:pPr>
            <a:r>
              <a:rPr lang="en-US" sz="1000">
                <a:solidFill>
                  <a:schemeClr val="dk1"/>
                </a:solidFill>
              </a:rPr>
              <a:t>Where is the activity taking place?</a:t>
            </a:r>
            <a:endParaRPr sz="1000">
              <a:solidFill>
                <a:schemeClr val="dk1"/>
              </a:solidFill>
            </a:endParaRPr>
          </a:p>
          <a:p>
            <a:pPr indent="-292100" lvl="1" marL="914400" rtl="0" algn="l">
              <a:lnSpc>
                <a:spcPct val="115000"/>
              </a:lnSpc>
              <a:spcBef>
                <a:spcPts val="0"/>
              </a:spcBef>
              <a:spcAft>
                <a:spcPts val="0"/>
              </a:spcAft>
              <a:buClr>
                <a:schemeClr val="dk1"/>
              </a:buClr>
              <a:buSzPts val="1000"/>
              <a:buFont typeface="Arial"/>
              <a:buChar char="o"/>
            </a:pPr>
            <a:r>
              <a:rPr lang="en-US" sz="1000">
                <a:solidFill>
                  <a:schemeClr val="dk1"/>
                </a:solidFill>
              </a:rPr>
              <a:t>What is the activity?</a:t>
            </a:r>
            <a:endParaRPr sz="1000">
              <a:solidFill>
                <a:schemeClr val="dk1"/>
              </a:solidFill>
            </a:endParaRPr>
          </a:p>
          <a:p>
            <a:pPr indent="-292100" lvl="1" marL="914400" rtl="0" algn="l">
              <a:lnSpc>
                <a:spcPct val="115000"/>
              </a:lnSpc>
              <a:spcBef>
                <a:spcPts val="0"/>
              </a:spcBef>
              <a:spcAft>
                <a:spcPts val="0"/>
              </a:spcAft>
              <a:buClr>
                <a:schemeClr val="dk1"/>
              </a:buClr>
              <a:buSzPts val="1000"/>
              <a:buFont typeface="Arial"/>
              <a:buChar char="o"/>
            </a:pPr>
            <a:r>
              <a:rPr lang="en-US" sz="1000">
                <a:solidFill>
                  <a:schemeClr val="dk1"/>
                </a:solidFill>
              </a:rPr>
              <a:t>Who is facilitating the activity?</a:t>
            </a:r>
            <a:endParaRPr sz="1000">
              <a:solidFill>
                <a:schemeClr val="dk1"/>
              </a:solidFill>
            </a:endParaRPr>
          </a:p>
          <a:p>
            <a:pPr indent="-292100" lvl="1" marL="914400" rtl="0" algn="l">
              <a:lnSpc>
                <a:spcPct val="115000"/>
              </a:lnSpc>
              <a:spcBef>
                <a:spcPts val="0"/>
              </a:spcBef>
              <a:spcAft>
                <a:spcPts val="0"/>
              </a:spcAft>
              <a:buClr>
                <a:schemeClr val="dk1"/>
              </a:buClr>
              <a:buSzPts val="1000"/>
              <a:buFont typeface="Arial"/>
              <a:buChar char="o"/>
            </a:pPr>
            <a:r>
              <a:rPr lang="en-US" sz="1000">
                <a:solidFill>
                  <a:schemeClr val="dk1"/>
                </a:solidFill>
              </a:rPr>
              <a:t>Who is benefiting from the activity?</a:t>
            </a:r>
            <a:endParaRPr sz="1000">
              <a:solidFill>
                <a:schemeClr val="dk1"/>
              </a:solidFill>
            </a:endParaRPr>
          </a:p>
          <a:p>
            <a:pPr indent="-292100" lvl="1" marL="914400" rtl="0" algn="l">
              <a:lnSpc>
                <a:spcPct val="115000"/>
              </a:lnSpc>
              <a:spcBef>
                <a:spcPts val="0"/>
              </a:spcBef>
              <a:spcAft>
                <a:spcPts val="0"/>
              </a:spcAft>
              <a:buClr>
                <a:schemeClr val="dk1"/>
              </a:buClr>
              <a:buSzPts val="1000"/>
              <a:buFont typeface="Arial"/>
              <a:buChar char="o"/>
            </a:pPr>
            <a:r>
              <a:rPr lang="en-US" sz="1000">
                <a:solidFill>
                  <a:schemeClr val="dk1"/>
                </a:solidFill>
              </a:rPr>
              <a:t>How does this activity support well-being?</a:t>
            </a:r>
            <a:endParaRPr sz="1000">
              <a:solidFill>
                <a:schemeClr val="dk1"/>
              </a:solidFill>
            </a:endParaRPr>
          </a:p>
          <a:p>
            <a:pPr indent="-292100" lvl="1" marL="914400" rtl="0" algn="l">
              <a:lnSpc>
                <a:spcPct val="115000"/>
              </a:lnSpc>
              <a:spcBef>
                <a:spcPts val="0"/>
              </a:spcBef>
              <a:spcAft>
                <a:spcPts val="0"/>
              </a:spcAft>
              <a:buClr>
                <a:schemeClr val="dk1"/>
              </a:buClr>
              <a:buSzPts val="1000"/>
              <a:buFont typeface="Arial"/>
              <a:buChar char="o"/>
            </a:pPr>
            <a:r>
              <a:rPr lang="en-US" sz="1000">
                <a:solidFill>
                  <a:schemeClr val="dk1"/>
                </a:solidFill>
              </a:rPr>
              <a:t>What level of the pyramid does this activity address?</a:t>
            </a:r>
            <a:endParaRPr sz="1000">
              <a:solidFill>
                <a:schemeClr val="dk1"/>
              </a:solidFill>
            </a:endParaRPr>
          </a:p>
          <a:p>
            <a:pPr indent="0" lvl="0" marL="0" rtl="0" algn="l">
              <a:lnSpc>
                <a:spcPct val="115000"/>
              </a:lnSpc>
              <a:spcBef>
                <a:spcPts val="0"/>
              </a:spcBef>
              <a:spcAft>
                <a:spcPts val="0"/>
              </a:spcAft>
              <a:buClr>
                <a:schemeClr val="dk1"/>
              </a:buClr>
              <a:buSzPts val="1100"/>
              <a:buFont typeface="Arial"/>
              <a:buNone/>
            </a:pPr>
            <a:r>
              <a:t/>
            </a:r>
            <a:endParaRPr sz="1000">
              <a:solidFill>
                <a:schemeClr val="dk1"/>
              </a:solidFill>
            </a:endParaRPr>
          </a:p>
          <a:p>
            <a:pPr indent="-11430" lvl="0" marL="11430" rtl="0" algn="l">
              <a:lnSpc>
                <a:spcPct val="115000"/>
              </a:lnSpc>
              <a:spcBef>
                <a:spcPts val="0"/>
              </a:spcBef>
              <a:spcAft>
                <a:spcPts val="0"/>
              </a:spcAft>
              <a:buClr>
                <a:schemeClr val="dk1"/>
              </a:buClr>
              <a:buSzPts val="1100"/>
              <a:buFont typeface="Arial"/>
              <a:buNone/>
            </a:pPr>
            <a:r>
              <a:rPr b="1" lang="en-US" sz="1000">
                <a:solidFill>
                  <a:schemeClr val="dk1"/>
                </a:solidFill>
              </a:rPr>
              <a:t>Script:</a:t>
            </a:r>
            <a:endParaRPr sz="1000">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en-US" sz="1000">
                <a:solidFill>
                  <a:schemeClr val="dk1"/>
                </a:solidFill>
              </a:rPr>
              <a:t>These photos each show examples Here, you can see pictures from different activities supporting psychosocial well-being. Can you match the pictures with the pyramid level?</a:t>
            </a:r>
            <a:endParaRPr sz="1000">
              <a:solidFill>
                <a:schemeClr val="dk1"/>
              </a:solidFill>
            </a:endParaRPr>
          </a:p>
          <a:p>
            <a:pPr indent="0" lvl="0" marL="0" rtl="0" algn="l">
              <a:lnSpc>
                <a:spcPct val="115000"/>
              </a:lnSpc>
              <a:spcBef>
                <a:spcPts val="0"/>
              </a:spcBef>
              <a:spcAft>
                <a:spcPts val="0"/>
              </a:spcAft>
              <a:buClr>
                <a:schemeClr val="dk1"/>
              </a:buClr>
              <a:buSzPts val="1100"/>
              <a:buFont typeface="Arial"/>
              <a:buNone/>
            </a:pPr>
            <a:r>
              <a:t/>
            </a:r>
            <a:endParaRPr sz="1000">
              <a:solidFill>
                <a:schemeClr val="dk1"/>
              </a:solidFill>
            </a:endParaRPr>
          </a:p>
          <a:p>
            <a:pPr indent="-11430" lvl="0" marL="11430" rtl="0" algn="l">
              <a:lnSpc>
                <a:spcPct val="115000"/>
              </a:lnSpc>
              <a:spcBef>
                <a:spcPts val="0"/>
              </a:spcBef>
              <a:spcAft>
                <a:spcPts val="0"/>
              </a:spcAft>
              <a:buClr>
                <a:schemeClr val="dk1"/>
              </a:buClr>
              <a:buSzPts val="1100"/>
              <a:buFont typeface="Arial"/>
              <a:buNone/>
            </a:pPr>
            <a:r>
              <a:rPr b="1" lang="en-US" sz="1000">
                <a:solidFill>
                  <a:srgbClr val="1155CC"/>
                </a:solidFill>
              </a:rPr>
              <a:t>Example answers:</a:t>
            </a:r>
            <a:endParaRPr b="1" sz="1000">
              <a:solidFill>
                <a:srgbClr val="1155CC"/>
              </a:solidFill>
            </a:endParaRPr>
          </a:p>
          <a:p>
            <a:pPr indent="-292100" lvl="0" marL="457200" rtl="0" algn="l">
              <a:lnSpc>
                <a:spcPct val="115000"/>
              </a:lnSpc>
              <a:spcBef>
                <a:spcPts val="0"/>
              </a:spcBef>
              <a:spcAft>
                <a:spcPts val="0"/>
              </a:spcAft>
              <a:buClr>
                <a:srgbClr val="1155CC"/>
              </a:buClr>
              <a:buSzPts val="1000"/>
              <a:buChar char="●"/>
            </a:pPr>
            <a:r>
              <a:rPr b="1" lang="en-US" sz="1000">
                <a:solidFill>
                  <a:srgbClr val="1155CC"/>
                </a:solidFill>
              </a:rPr>
              <a:t>Photo 1: </a:t>
            </a:r>
            <a:r>
              <a:rPr lang="en-US" sz="1000">
                <a:solidFill>
                  <a:srgbClr val="1155CC"/>
                </a:solidFill>
              </a:rPr>
              <a:t>Learners in an IDP camp school in Rakhine State, Myanmar. This is a group-based PSS activity, facilitated by teachers trained on PSS. This is in the </a:t>
            </a:r>
            <a:r>
              <a:rPr b="1" lang="en-US" sz="1000">
                <a:solidFill>
                  <a:srgbClr val="1155CC"/>
                </a:solidFill>
              </a:rPr>
              <a:t>focused, non-specialized support level</a:t>
            </a:r>
            <a:r>
              <a:rPr lang="en-US" sz="1000">
                <a:solidFill>
                  <a:srgbClr val="1155CC"/>
                </a:solidFill>
              </a:rPr>
              <a:t>.</a:t>
            </a:r>
            <a:endParaRPr sz="1000">
              <a:solidFill>
                <a:srgbClr val="1155CC"/>
              </a:solidFill>
            </a:endParaRPr>
          </a:p>
          <a:p>
            <a:pPr indent="-292100" lvl="0" marL="457200" rtl="0" algn="l">
              <a:lnSpc>
                <a:spcPct val="115000"/>
              </a:lnSpc>
              <a:spcBef>
                <a:spcPts val="0"/>
              </a:spcBef>
              <a:spcAft>
                <a:spcPts val="0"/>
              </a:spcAft>
              <a:buClr>
                <a:srgbClr val="1155CC"/>
              </a:buClr>
              <a:buSzPts val="1000"/>
              <a:buChar char="●"/>
            </a:pPr>
            <a:r>
              <a:rPr b="1" lang="en-US" sz="1000">
                <a:solidFill>
                  <a:srgbClr val="1155CC"/>
                </a:solidFill>
              </a:rPr>
              <a:t>Photo 2: </a:t>
            </a:r>
            <a:r>
              <a:rPr lang="en-US" sz="1000">
                <a:solidFill>
                  <a:srgbClr val="1155CC"/>
                </a:solidFill>
              </a:rPr>
              <a:t>Learners at a temporary learning space set up following the earthquake in Nepal outside of a temporary learning space. Learning spaces were equipped with recreational materials, like jump ropes. This falls under </a:t>
            </a:r>
            <a:r>
              <a:rPr b="1" lang="en-US" sz="1000">
                <a:solidFill>
                  <a:srgbClr val="1155CC"/>
                </a:solidFill>
              </a:rPr>
              <a:t>basic services and security</a:t>
            </a:r>
            <a:r>
              <a:rPr lang="en-US" sz="1000">
                <a:solidFill>
                  <a:srgbClr val="1155CC"/>
                </a:solidFill>
              </a:rPr>
              <a:t>. </a:t>
            </a:r>
            <a:endParaRPr sz="1000">
              <a:solidFill>
                <a:srgbClr val="1155CC"/>
              </a:solidFill>
            </a:endParaRPr>
          </a:p>
          <a:p>
            <a:pPr indent="-292100" lvl="0" marL="457200" rtl="0" algn="l">
              <a:lnSpc>
                <a:spcPct val="115000"/>
              </a:lnSpc>
              <a:spcBef>
                <a:spcPts val="0"/>
              </a:spcBef>
              <a:spcAft>
                <a:spcPts val="0"/>
              </a:spcAft>
              <a:buClr>
                <a:srgbClr val="1155CC"/>
              </a:buClr>
              <a:buSzPts val="1000"/>
              <a:buChar char="●"/>
            </a:pPr>
            <a:r>
              <a:rPr b="1" lang="en-US" sz="1000">
                <a:solidFill>
                  <a:srgbClr val="1155CC"/>
                </a:solidFill>
              </a:rPr>
              <a:t>Photo 3:</a:t>
            </a:r>
            <a:r>
              <a:rPr lang="en-US" sz="1000">
                <a:solidFill>
                  <a:srgbClr val="1155CC"/>
                </a:solidFill>
              </a:rPr>
              <a:t> A counseling session in a refugee reception center, in the unit providing support to unaccompanied minors. The counselor is talking with a boy who traveled by boat from Turkey to Athens. He was depressed and had difficulty sleeping and concentrating on his studies. He did not have any information about his family members. This case falls in </a:t>
            </a:r>
            <a:r>
              <a:rPr b="1" lang="en-US" sz="1000">
                <a:solidFill>
                  <a:srgbClr val="1155CC"/>
                </a:solidFill>
              </a:rPr>
              <a:t>specialized services.</a:t>
            </a:r>
            <a:endParaRPr sz="1000">
              <a:solidFill>
                <a:srgbClr val="1155CC"/>
              </a:solidFill>
            </a:endParaRPr>
          </a:p>
          <a:p>
            <a:pPr indent="-292100" lvl="0" marL="457200" rtl="0" algn="l">
              <a:lnSpc>
                <a:spcPct val="115000"/>
              </a:lnSpc>
              <a:spcBef>
                <a:spcPts val="0"/>
              </a:spcBef>
              <a:spcAft>
                <a:spcPts val="0"/>
              </a:spcAft>
              <a:buClr>
                <a:srgbClr val="1155CC"/>
              </a:buClr>
              <a:buSzPts val="1000"/>
              <a:buChar char="●"/>
            </a:pPr>
            <a:r>
              <a:rPr b="1" lang="en-US" sz="1000">
                <a:solidFill>
                  <a:srgbClr val="1155CC"/>
                </a:solidFill>
              </a:rPr>
              <a:t>Photo 4: </a:t>
            </a:r>
            <a:r>
              <a:rPr lang="en-US" sz="1000">
                <a:solidFill>
                  <a:srgbClr val="1155CC"/>
                </a:solidFill>
              </a:rPr>
              <a:t>Community members reading information on the Back to School campaign following the earthquake in Nepal. They discussed how the community could support teachers to re-establish school routines in the village. This activity falls in </a:t>
            </a:r>
            <a:r>
              <a:rPr b="1" lang="en-US" sz="1000">
                <a:solidFill>
                  <a:srgbClr val="1155CC"/>
                </a:solidFill>
              </a:rPr>
              <a:t>community and family supports</a:t>
            </a:r>
            <a:r>
              <a:rPr lang="en-US" sz="1000">
                <a:solidFill>
                  <a:srgbClr val="1155CC"/>
                </a:solidFill>
              </a:rPr>
              <a:t>.</a:t>
            </a:r>
            <a:endParaRPr b="1" i="1" sz="1000">
              <a:solidFill>
                <a:schemeClr val="dk1"/>
              </a:solidFill>
            </a:endParaRPr>
          </a:p>
        </p:txBody>
      </p:sp>
      <p:sp>
        <p:nvSpPr>
          <p:cNvPr id="246" name="Google Shape;246;p27:notes"/>
          <p:cNvSpPr/>
          <p:nvPr>
            <p:ph idx="2" type="sldImg"/>
          </p:nvPr>
        </p:nvSpPr>
        <p:spPr>
          <a:xfrm>
            <a:off x="685800" y="685800"/>
            <a:ext cx="54864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4" name="Shape 254"/>
        <p:cNvGrpSpPr/>
        <p:nvPr/>
      </p:nvGrpSpPr>
      <p:grpSpPr>
        <a:xfrm>
          <a:off x="0" y="0"/>
          <a:ext cx="0" cy="0"/>
          <a:chOff x="0" y="0"/>
          <a:chExt cx="0" cy="0"/>
        </a:xfrm>
      </p:grpSpPr>
      <p:sp>
        <p:nvSpPr>
          <p:cNvPr id="255" name="Google Shape;255;p28: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11430" lvl="0" marL="11430" rtl="0" algn="l">
              <a:lnSpc>
                <a:spcPct val="115000"/>
              </a:lnSpc>
              <a:spcBef>
                <a:spcPts val="0"/>
              </a:spcBef>
              <a:spcAft>
                <a:spcPts val="0"/>
              </a:spcAft>
              <a:buClr>
                <a:schemeClr val="dk1"/>
              </a:buClr>
              <a:buSzPts val="1100"/>
              <a:buFont typeface="Arial"/>
              <a:buNone/>
            </a:pPr>
            <a:r>
              <a:rPr b="1" lang="en-US" sz="1000">
                <a:solidFill>
                  <a:schemeClr val="dk1"/>
                </a:solidFill>
              </a:rPr>
              <a:t>Materials:</a:t>
            </a:r>
            <a:endParaRPr sz="1000">
              <a:solidFill>
                <a:schemeClr val="dk1"/>
              </a:solidFill>
            </a:endParaRPr>
          </a:p>
          <a:p>
            <a:pPr indent="-292100" lvl="0" marL="457200" rtl="0" algn="l">
              <a:lnSpc>
                <a:spcPct val="115000"/>
              </a:lnSpc>
              <a:spcBef>
                <a:spcPts val="0"/>
              </a:spcBef>
              <a:spcAft>
                <a:spcPts val="0"/>
              </a:spcAft>
              <a:buClr>
                <a:schemeClr val="dk1"/>
              </a:buClr>
              <a:buSzPts val="1000"/>
              <a:buFont typeface="Arial"/>
              <a:buChar char="●"/>
            </a:pPr>
            <a:r>
              <a:rPr lang="en-US" sz="1000" u="sng">
                <a:solidFill>
                  <a:schemeClr val="dk1"/>
                </a:solidFill>
              </a:rPr>
              <a:t>Handout 8A,</a:t>
            </a:r>
            <a:r>
              <a:rPr lang="en-US" sz="1000">
                <a:solidFill>
                  <a:schemeClr val="dk1"/>
                </a:solidFill>
              </a:rPr>
              <a:t> </a:t>
            </a:r>
            <a:r>
              <a:rPr lang="en-US" sz="1000" u="sng">
                <a:solidFill>
                  <a:schemeClr val="dk1"/>
                </a:solidFill>
              </a:rPr>
              <a:t>8B,</a:t>
            </a:r>
            <a:r>
              <a:rPr lang="en-US" sz="1000">
                <a:solidFill>
                  <a:schemeClr val="dk1"/>
                </a:solidFill>
              </a:rPr>
              <a:t> </a:t>
            </a:r>
            <a:r>
              <a:rPr lang="en-US" sz="1000" u="sng">
                <a:solidFill>
                  <a:schemeClr val="dk1"/>
                </a:solidFill>
              </a:rPr>
              <a:t>8C</a:t>
            </a:r>
            <a:r>
              <a:rPr lang="en-US" sz="1000">
                <a:solidFill>
                  <a:schemeClr val="dk1"/>
                </a:solidFill>
              </a:rPr>
              <a:t>: Case studies (one case study per group)</a:t>
            </a:r>
            <a:endParaRPr sz="1000">
              <a:solidFill>
                <a:schemeClr val="dk1"/>
              </a:solidFill>
            </a:endParaRPr>
          </a:p>
          <a:p>
            <a:pPr indent="-292100" lvl="0" marL="457200" rtl="0" algn="l">
              <a:lnSpc>
                <a:spcPct val="115000"/>
              </a:lnSpc>
              <a:spcBef>
                <a:spcPts val="0"/>
              </a:spcBef>
              <a:spcAft>
                <a:spcPts val="0"/>
              </a:spcAft>
              <a:buClr>
                <a:schemeClr val="dk1"/>
              </a:buClr>
              <a:buSzPts val="1000"/>
              <a:buFont typeface="Arial"/>
              <a:buChar char="●"/>
            </a:pPr>
            <a:r>
              <a:rPr lang="en-US" sz="1000" u="sng">
                <a:solidFill>
                  <a:schemeClr val="dk1"/>
                </a:solidFill>
              </a:rPr>
              <a:t>Appendix 7</a:t>
            </a:r>
            <a:r>
              <a:rPr lang="en-US" sz="1000">
                <a:solidFill>
                  <a:schemeClr val="dk1"/>
                </a:solidFill>
              </a:rPr>
              <a:t>: Facilitator notes on case studies</a:t>
            </a:r>
            <a:endParaRPr sz="1000">
              <a:solidFill>
                <a:schemeClr val="dk1"/>
              </a:solidFill>
            </a:endParaRPr>
          </a:p>
          <a:p>
            <a:pPr indent="-292100" lvl="0" marL="457200" rtl="0" algn="l">
              <a:lnSpc>
                <a:spcPct val="115000"/>
              </a:lnSpc>
              <a:spcBef>
                <a:spcPts val="0"/>
              </a:spcBef>
              <a:spcAft>
                <a:spcPts val="0"/>
              </a:spcAft>
              <a:buClr>
                <a:schemeClr val="dk1"/>
              </a:buClr>
              <a:buSzPts val="1000"/>
              <a:buFont typeface="Arial"/>
              <a:buChar char="●"/>
            </a:pPr>
            <a:r>
              <a:rPr lang="en-US" sz="1000">
                <a:solidFill>
                  <a:schemeClr val="dk1"/>
                </a:solidFill>
              </a:rPr>
              <a:t>Flip chart paper and markers</a:t>
            </a:r>
            <a:endParaRPr sz="1000">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en-US" sz="1000">
                <a:solidFill>
                  <a:schemeClr val="dk1"/>
                </a:solidFill>
              </a:rPr>
              <a:t> </a:t>
            </a:r>
            <a:endParaRPr sz="1000">
              <a:solidFill>
                <a:schemeClr val="dk1"/>
              </a:solidFill>
            </a:endParaRPr>
          </a:p>
          <a:p>
            <a:pPr indent="-11430" lvl="0" marL="11430" rtl="0" algn="l">
              <a:lnSpc>
                <a:spcPct val="115000"/>
              </a:lnSpc>
              <a:spcBef>
                <a:spcPts val="0"/>
              </a:spcBef>
              <a:spcAft>
                <a:spcPts val="0"/>
              </a:spcAft>
              <a:buClr>
                <a:schemeClr val="dk1"/>
              </a:buClr>
              <a:buSzPts val="1100"/>
              <a:buFont typeface="Arial"/>
              <a:buNone/>
            </a:pPr>
            <a:r>
              <a:rPr b="1" lang="en-US" sz="1000">
                <a:solidFill>
                  <a:schemeClr val="dk1"/>
                </a:solidFill>
              </a:rPr>
              <a:t>Facilitator Notes:</a:t>
            </a:r>
            <a:endParaRPr sz="1000">
              <a:solidFill>
                <a:schemeClr val="dk1"/>
              </a:solidFill>
            </a:endParaRPr>
          </a:p>
          <a:p>
            <a:pPr indent="-292100" lvl="0" marL="457200" rtl="0" algn="l">
              <a:lnSpc>
                <a:spcPct val="115000"/>
              </a:lnSpc>
              <a:spcBef>
                <a:spcPts val="0"/>
              </a:spcBef>
              <a:spcAft>
                <a:spcPts val="0"/>
              </a:spcAft>
              <a:buClr>
                <a:schemeClr val="dk1"/>
              </a:buClr>
              <a:buSzPts val="1000"/>
              <a:buFont typeface="Arial"/>
              <a:buChar char="●"/>
            </a:pPr>
            <a:r>
              <a:rPr lang="en-US" sz="1000">
                <a:solidFill>
                  <a:schemeClr val="dk1"/>
                </a:solidFill>
              </a:rPr>
              <a:t>Participants read their case study and discuss the questions on </a:t>
            </a:r>
            <a:r>
              <a:rPr lang="en-US" sz="1000" u="sng">
                <a:solidFill>
                  <a:schemeClr val="dk1"/>
                </a:solidFill>
              </a:rPr>
              <a:t>Slide 27</a:t>
            </a:r>
            <a:r>
              <a:rPr lang="en-US" sz="1000">
                <a:solidFill>
                  <a:schemeClr val="dk1"/>
                </a:solidFill>
              </a:rPr>
              <a:t>. </a:t>
            </a:r>
            <a:endParaRPr sz="1000">
              <a:solidFill>
                <a:schemeClr val="dk1"/>
              </a:solidFill>
            </a:endParaRPr>
          </a:p>
          <a:p>
            <a:pPr indent="-292100" lvl="1" marL="914400" rtl="0" algn="l">
              <a:lnSpc>
                <a:spcPct val="115000"/>
              </a:lnSpc>
              <a:spcBef>
                <a:spcPts val="0"/>
              </a:spcBef>
              <a:spcAft>
                <a:spcPts val="0"/>
              </a:spcAft>
              <a:buClr>
                <a:schemeClr val="dk1"/>
              </a:buClr>
              <a:buSzPts val="1000"/>
              <a:buFont typeface="Arial"/>
              <a:buChar char="o"/>
            </a:pPr>
            <a:r>
              <a:rPr lang="en-US" sz="1000">
                <a:solidFill>
                  <a:schemeClr val="dk1"/>
                </a:solidFill>
              </a:rPr>
              <a:t>What PSS/SEL interventions can you spot in this study?</a:t>
            </a:r>
            <a:endParaRPr sz="1000">
              <a:solidFill>
                <a:schemeClr val="dk1"/>
              </a:solidFill>
            </a:endParaRPr>
          </a:p>
          <a:p>
            <a:pPr indent="-292100" lvl="1" marL="914400" rtl="0" algn="l">
              <a:lnSpc>
                <a:spcPct val="115000"/>
              </a:lnSpc>
              <a:spcBef>
                <a:spcPts val="0"/>
              </a:spcBef>
              <a:spcAft>
                <a:spcPts val="0"/>
              </a:spcAft>
              <a:buClr>
                <a:schemeClr val="dk1"/>
              </a:buClr>
              <a:buSzPts val="1000"/>
              <a:buFont typeface="Arial"/>
              <a:buChar char="o"/>
            </a:pPr>
            <a:r>
              <a:rPr lang="en-US" sz="1000">
                <a:solidFill>
                  <a:schemeClr val="dk1"/>
                </a:solidFill>
              </a:rPr>
              <a:t>What is the target group for the intervention? How do they benefit?</a:t>
            </a:r>
            <a:endParaRPr sz="1000">
              <a:solidFill>
                <a:schemeClr val="dk1"/>
              </a:solidFill>
            </a:endParaRPr>
          </a:p>
          <a:p>
            <a:pPr indent="-292100" lvl="1" marL="914400" rtl="0" algn="l">
              <a:lnSpc>
                <a:spcPct val="115000"/>
              </a:lnSpc>
              <a:spcBef>
                <a:spcPts val="0"/>
              </a:spcBef>
              <a:spcAft>
                <a:spcPts val="0"/>
              </a:spcAft>
              <a:buClr>
                <a:schemeClr val="dk1"/>
              </a:buClr>
              <a:buSzPts val="1000"/>
              <a:buFont typeface="Arial"/>
              <a:buChar char="o"/>
            </a:pPr>
            <a:r>
              <a:rPr lang="en-US" sz="1000">
                <a:solidFill>
                  <a:schemeClr val="dk1"/>
                </a:solidFill>
              </a:rPr>
              <a:t>Who else could benefit from this intervention? How?</a:t>
            </a:r>
            <a:endParaRPr sz="1000">
              <a:solidFill>
                <a:schemeClr val="dk1"/>
              </a:solidFill>
            </a:endParaRPr>
          </a:p>
          <a:p>
            <a:pPr indent="-292100" lvl="1" marL="914400" rtl="0" algn="l">
              <a:lnSpc>
                <a:spcPct val="115000"/>
              </a:lnSpc>
              <a:spcBef>
                <a:spcPts val="0"/>
              </a:spcBef>
              <a:spcAft>
                <a:spcPts val="0"/>
              </a:spcAft>
              <a:buClr>
                <a:schemeClr val="dk1"/>
              </a:buClr>
              <a:buSzPts val="1000"/>
              <a:buFont typeface="Arial"/>
              <a:buChar char="o"/>
            </a:pPr>
            <a:r>
              <a:rPr lang="en-US" sz="1000">
                <a:solidFill>
                  <a:schemeClr val="dk1"/>
                </a:solidFill>
              </a:rPr>
              <a:t>Which level of the PSS-SEL pyramid does the intervention fall within?</a:t>
            </a:r>
            <a:endParaRPr sz="1000">
              <a:solidFill>
                <a:schemeClr val="dk1"/>
              </a:solidFill>
            </a:endParaRPr>
          </a:p>
          <a:p>
            <a:pPr indent="-292100" lvl="0" marL="457200" rtl="0" algn="l">
              <a:lnSpc>
                <a:spcPct val="115000"/>
              </a:lnSpc>
              <a:spcBef>
                <a:spcPts val="0"/>
              </a:spcBef>
              <a:spcAft>
                <a:spcPts val="0"/>
              </a:spcAft>
              <a:buClr>
                <a:schemeClr val="dk1"/>
              </a:buClr>
              <a:buSzPts val="1000"/>
              <a:buFont typeface="Arial"/>
              <a:buChar char="●"/>
            </a:pPr>
            <a:r>
              <a:rPr lang="en-US" sz="1000">
                <a:solidFill>
                  <a:schemeClr val="dk1"/>
                </a:solidFill>
              </a:rPr>
              <a:t>Ask participants to use their flipchart to present their discussion, they can use words, visuals, or both .</a:t>
            </a:r>
            <a:endParaRPr sz="1000">
              <a:solidFill>
                <a:schemeClr val="dk1"/>
              </a:solidFill>
            </a:endParaRPr>
          </a:p>
          <a:p>
            <a:pPr indent="-292100" lvl="0" marL="457200" rtl="0" algn="l">
              <a:lnSpc>
                <a:spcPct val="115000"/>
              </a:lnSpc>
              <a:spcBef>
                <a:spcPts val="0"/>
              </a:spcBef>
              <a:spcAft>
                <a:spcPts val="0"/>
              </a:spcAft>
              <a:buClr>
                <a:schemeClr val="dk1"/>
              </a:buClr>
              <a:buSzPts val="1000"/>
              <a:buFont typeface="Arial"/>
              <a:buChar char="●"/>
            </a:pPr>
            <a:r>
              <a:rPr lang="en-US" sz="1000">
                <a:solidFill>
                  <a:schemeClr val="dk1"/>
                </a:solidFill>
              </a:rPr>
              <a:t>Ask groups to share their case study using their flipchart. Use the facilitator notes in </a:t>
            </a:r>
            <a:r>
              <a:rPr lang="en-US" sz="1000" u="sng">
                <a:solidFill>
                  <a:schemeClr val="dk1"/>
                </a:solidFill>
              </a:rPr>
              <a:t>Appendix 7</a:t>
            </a:r>
            <a:r>
              <a:rPr lang="en-US" sz="1000">
                <a:solidFill>
                  <a:schemeClr val="dk1"/>
                </a:solidFill>
              </a:rPr>
              <a:t> to help structure the discussion.</a:t>
            </a:r>
            <a:endParaRPr sz="1000">
              <a:solidFill>
                <a:schemeClr val="dk1"/>
              </a:solidFill>
            </a:endParaRPr>
          </a:p>
          <a:p>
            <a:pPr indent="0" lvl="0" marL="0" rtl="0" algn="l">
              <a:lnSpc>
                <a:spcPct val="115000"/>
              </a:lnSpc>
              <a:spcBef>
                <a:spcPts val="0"/>
              </a:spcBef>
              <a:spcAft>
                <a:spcPts val="0"/>
              </a:spcAft>
              <a:buClr>
                <a:schemeClr val="dk1"/>
              </a:buClr>
              <a:buSzPts val="1100"/>
              <a:buFont typeface="Arial"/>
              <a:buNone/>
            </a:pPr>
            <a:r>
              <a:t/>
            </a:r>
            <a:endParaRPr sz="1000">
              <a:solidFill>
                <a:schemeClr val="dk1"/>
              </a:solidFill>
            </a:endParaRPr>
          </a:p>
          <a:p>
            <a:pPr indent="-11430" lvl="0" marL="11430" rtl="0" algn="l">
              <a:lnSpc>
                <a:spcPct val="115000"/>
              </a:lnSpc>
              <a:spcBef>
                <a:spcPts val="0"/>
              </a:spcBef>
              <a:spcAft>
                <a:spcPts val="0"/>
              </a:spcAft>
              <a:buClr>
                <a:schemeClr val="dk1"/>
              </a:buClr>
              <a:buSzPts val="1100"/>
              <a:buFont typeface="Arial"/>
              <a:buNone/>
            </a:pPr>
            <a:r>
              <a:rPr b="1" lang="en-US" sz="1000">
                <a:solidFill>
                  <a:schemeClr val="dk1"/>
                </a:solidFill>
              </a:rPr>
              <a:t>Script:</a:t>
            </a:r>
            <a:r>
              <a:rPr lang="en-US" sz="1000">
                <a:solidFill>
                  <a:schemeClr val="dk1"/>
                </a:solidFill>
              </a:rPr>
              <a:t> </a:t>
            </a:r>
            <a:endParaRPr sz="1000">
              <a:solidFill>
                <a:schemeClr val="dk1"/>
              </a:solidFill>
            </a:endParaRPr>
          </a:p>
          <a:p>
            <a:pPr indent="-11430" lvl="0" marL="11430" rtl="0" algn="l">
              <a:lnSpc>
                <a:spcPct val="115000"/>
              </a:lnSpc>
              <a:spcBef>
                <a:spcPts val="0"/>
              </a:spcBef>
              <a:spcAft>
                <a:spcPts val="0"/>
              </a:spcAft>
              <a:buClr>
                <a:schemeClr val="dk1"/>
              </a:buClr>
              <a:buSzPts val="1100"/>
              <a:buFont typeface="Arial"/>
              <a:buNone/>
            </a:pPr>
            <a:r>
              <a:rPr lang="en-US" sz="1000">
                <a:solidFill>
                  <a:schemeClr val="dk1"/>
                </a:solidFill>
              </a:rPr>
              <a:t>Each group should have one case study. Please read your case study and discuss the questions on the slide. Use the flipchart paper to present your discussion about the case study. You can use words, visuals, or a combination of both. You have about 20 minutes to work together, then we will share our findings.</a:t>
            </a:r>
            <a:endParaRPr b="1" i="1" sz="1000">
              <a:solidFill>
                <a:schemeClr val="dk1"/>
              </a:solidFill>
            </a:endParaRPr>
          </a:p>
        </p:txBody>
      </p:sp>
      <p:sp>
        <p:nvSpPr>
          <p:cNvPr id="256" name="Google Shape;256;p28:notes"/>
          <p:cNvSpPr/>
          <p:nvPr>
            <p:ph idx="2" type="sldImg"/>
          </p:nvPr>
        </p:nvSpPr>
        <p:spPr>
          <a:xfrm>
            <a:off x="685800" y="685800"/>
            <a:ext cx="54864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0" name="Shape 260"/>
        <p:cNvGrpSpPr/>
        <p:nvPr/>
      </p:nvGrpSpPr>
      <p:grpSpPr>
        <a:xfrm>
          <a:off x="0" y="0"/>
          <a:ext cx="0" cy="0"/>
          <a:chOff x="0" y="0"/>
          <a:chExt cx="0" cy="0"/>
        </a:xfrm>
      </p:grpSpPr>
      <p:sp>
        <p:nvSpPr>
          <p:cNvPr id="261" name="Google Shape;261;p29: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12700" lvl="0" marL="0" rtl="0" algn="l">
              <a:lnSpc>
                <a:spcPct val="115000"/>
              </a:lnSpc>
              <a:spcBef>
                <a:spcPts val="0"/>
              </a:spcBef>
              <a:spcAft>
                <a:spcPts val="0"/>
              </a:spcAft>
              <a:buSzPts val="1100"/>
              <a:buNone/>
            </a:pPr>
            <a:r>
              <a:t/>
            </a:r>
            <a:endParaRPr/>
          </a:p>
        </p:txBody>
      </p:sp>
      <p:sp>
        <p:nvSpPr>
          <p:cNvPr id="262" name="Google Shape;262;p29:notes"/>
          <p:cNvSpPr/>
          <p:nvPr>
            <p:ph idx="2" type="sldImg"/>
          </p:nvPr>
        </p:nvSpPr>
        <p:spPr>
          <a:xfrm>
            <a:off x="685800" y="685800"/>
            <a:ext cx="54864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1" name="Shape 61"/>
        <p:cNvGrpSpPr/>
        <p:nvPr/>
      </p:nvGrpSpPr>
      <p:grpSpPr>
        <a:xfrm>
          <a:off x="0" y="0"/>
          <a:ext cx="0" cy="0"/>
          <a:chOff x="0" y="0"/>
          <a:chExt cx="0" cy="0"/>
        </a:xfrm>
      </p:grpSpPr>
      <p:sp>
        <p:nvSpPr>
          <p:cNvPr id="62" name="Google Shape;62;p3: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15240" lvl="0" marL="0" rtl="0" algn="l">
              <a:lnSpc>
                <a:spcPct val="115000"/>
              </a:lnSpc>
              <a:spcBef>
                <a:spcPts val="0"/>
              </a:spcBef>
              <a:spcAft>
                <a:spcPts val="0"/>
              </a:spcAft>
              <a:buClr>
                <a:schemeClr val="dk1"/>
              </a:buClr>
              <a:buSzPts val="1100"/>
              <a:buFont typeface="Arial"/>
              <a:buNone/>
            </a:pPr>
            <a:r>
              <a:rPr b="1" lang="en-US" sz="1000">
                <a:solidFill>
                  <a:schemeClr val="dk1"/>
                </a:solidFill>
              </a:rPr>
              <a:t>Materials:</a:t>
            </a:r>
            <a:endParaRPr sz="1000">
              <a:solidFill>
                <a:schemeClr val="dk1"/>
              </a:solidFill>
            </a:endParaRPr>
          </a:p>
          <a:p>
            <a:pPr indent="-292100" lvl="0" marL="457200" rtl="0" algn="l">
              <a:lnSpc>
                <a:spcPct val="115000"/>
              </a:lnSpc>
              <a:spcBef>
                <a:spcPts val="0"/>
              </a:spcBef>
              <a:spcAft>
                <a:spcPts val="0"/>
              </a:spcAft>
              <a:buClr>
                <a:schemeClr val="dk1"/>
              </a:buClr>
              <a:buSzPts val="1000"/>
              <a:buFont typeface="Arial"/>
              <a:buChar char="●"/>
            </a:pPr>
            <a:r>
              <a:rPr i="1" lang="en-US" sz="1000">
                <a:solidFill>
                  <a:schemeClr val="dk1"/>
                </a:solidFill>
              </a:rPr>
              <a:t>INEE Guidance Note on Psychosocial Support</a:t>
            </a:r>
            <a:endParaRPr sz="1000">
              <a:solidFill>
                <a:schemeClr val="dk1"/>
              </a:solidFill>
            </a:endParaRPr>
          </a:p>
          <a:p>
            <a:pPr indent="-292100" lvl="0" marL="457200" rtl="0" algn="l">
              <a:lnSpc>
                <a:spcPct val="115000"/>
              </a:lnSpc>
              <a:spcBef>
                <a:spcPts val="0"/>
              </a:spcBef>
              <a:spcAft>
                <a:spcPts val="0"/>
              </a:spcAft>
              <a:buClr>
                <a:schemeClr val="dk1"/>
              </a:buClr>
              <a:buSzPts val="1000"/>
              <a:buFont typeface="Arial"/>
              <a:buChar char="●"/>
            </a:pPr>
            <a:r>
              <a:rPr i="1" lang="en-US" sz="1000">
                <a:solidFill>
                  <a:schemeClr val="dk1"/>
                </a:solidFill>
              </a:rPr>
              <a:t>INEE Background Paper on Psychosocial Support and Social and Emotional Learning for Children and Youth in Emergency Settings</a:t>
            </a:r>
            <a:endParaRPr sz="1000">
              <a:solidFill>
                <a:schemeClr val="dk1"/>
              </a:solidFill>
            </a:endParaRPr>
          </a:p>
          <a:p>
            <a:pPr indent="0" lvl="0" marL="0" rtl="0" algn="l">
              <a:lnSpc>
                <a:spcPct val="115000"/>
              </a:lnSpc>
              <a:spcBef>
                <a:spcPts val="0"/>
              </a:spcBef>
              <a:spcAft>
                <a:spcPts val="0"/>
              </a:spcAft>
              <a:buClr>
                <a:schemeClr val="dk1"/>
              </a:buClr>
              <a:buSzPts val="1100"/>
              <a:buFont typeface="Arial"/>
              <a:buNone/>
            </a:pPr>
            <a:r>
              <a:t/>
            </a:r>
            <a:endParaRPr sz="1000">
              <a:solidFill>
                <a:schemeClr val="dk1"/>
              </a:solidFill>
            </a:endParaRPr>
          </a:p>
          <a:p>
            <a:pPr indent="15240" lvl="0" marL="0" rtl="0" algn="l">
              <a:lnSpc>
                <a:spcPct val="115000"/>
              </a:lnSpc>
              <a:spcBef>
                <a:spcPts val="0"/>
              </a:spcBef>
              <a:spcAft>
                <a:spcPts val="0"/>
              </a:spcAft>
              <a:buClr>
                <a:schemeClr val="dk1"/>
              </a:buClr>
              <a:buSzPts val="1100"/>
              <a:buFont typeface="Arial"/>
              <a:buNone/>
            </a:pPr>
            <a:r>
              <a:rPr b="1" lang="en-US" sz="1000">
                <a:solidFill>
                  <a:schemeClr val="dk1"/>
                </a:solidFill>
              </a:rPr>
              <a:t>Facilitator Notes:</a:t>
            </a:r>
            <a:endParaRPr sz="1000">
              <a:solidFill>
                <a:schemeClr val="dk1"/>
              </a:solidFill>
            </a:endParaRPr>
          </a:p>
          <a:p>
            <a:pPr indent="-292100" lvl="0" marL="457200" rtl="0" algn="l">
              <a:lnSpc>
                <a:spcPct val="115000"/>
              </a:lnSpc>
              <a:spcBef>
                <a:spcPts val="0"/>
              </a:spcBef>
              <a:spcAft>
                <a:spcPts val="0"/>
              </a:spcAft>
              <a:buClr>
                <a:schemeClr val="dk1"/>
              </a:buClr>
              <a:buSzPts val="1000"/>
              <a:buFont typeface="Arial"/>
              <a:buChar char="●"/>
            </a:pPr>
            <a:r>
              <a:rPr lang="en-US" sz="1000">
                <a:solidFill>
                  <a:schemeClr val="dk1"/>
                </a:solidFill>
              </a:rPr>
              <a:t>Introduce INEE’s PSS-SEL tools.</a:t>
            </a:r>
            <a:endParaRPr sz="1000">
              <a:solidFill>
                <a:schemeClr val="dk1"/>
              </a:solidFill>
            </a:endParaRPr>
          </a:p>
          <a:p>
            <a:pPr indent="-292100" lvl="0" marL="457200" rtl="0" algn="l">
              <a:lnSpc>
                <a:spcPct val="115000"/>
              </a:lnSpc>
              <a:spcBef>
                <a:spcPts val="0"/>
              </a:spcBef>
              <a:spcAft>
                <a:spcPts val="0"/>
              </a:spcAft>
              <a:buClr>
                <a:schemeClr val="dk1"/>
              </a:buClr>
              <a:buSzPts val="1000"/>
              <a:buFont typeface="Arial"/>
              <a:buChar char="●"/>
            </a:pPr>
            <a:r>
              <a:rPr lang="en-US" sz="1000">
                <a:solidFill>
                  <a:schemeClr val="dk1"/>
                </a:solidFill>
              </a:rPr>
              <a:t>Encourage participants to use the tools throughout the day.</a:t>
            </a:r>
            <a:endParaRPr sz="1000">
              <a:solidFill>
                <a:schemeClr val="dk1"/>
              </a:solidFill>
            </a:endParaRPr>
          </a:p>
          <a:p>
            <a:pPr indent="0" lvl="0" marL="0" rtl="0" algn="l">
              <a:lnSpc>
                <a:spcPct val="115000"/>
              </a:lnSpc>
              <a:spcBef>
                <a:spcPts val="0"/>
              </a:spcBef>
              <a:spcAft>
                <a:spcPts val="0"/>
              </a:spcAft>
              <a:buClr>
                <a:schemeClr val="dk1"/>
              </a:buClr>
              <a:buSzPts val="1100"/>
              <a:buFont typeface="Arial"/>
              <a:buNone/>
            </a:pPr>
            <a:r>
              <a:t/>
            </a:r>
            <a:endParaRPr sz="1000">
              <a:solidFill>
                <a:schemeClr val="dk1"/>
              </a:solidFill>
            </a:endParaRPr>
          </a:p>
          <a:p>
            <a:pPr indent="15240" lvl="0" marL="0" rtl="0" algn="l">
              <a:lnSpc>
                <a:spcPct val="115000"/>
              </a:lnSpc>
              <a:spcBef>
                <a:spcPts val="0"/>
              </a:spcBef>
              <a:spcAft>
                <a:spcPts val="0"/>
              </a:spcAft>
              <a:buClr>
                <a:schemeClr val="dk1"/>
              </a:buClr>
              <a:buSzPts val="1100"/>
              <a:buFont typeface="Arial"/>
              <a:buNone/>
            </a:pPr>
            <a:r>
              <a:rPr b="1" lang="en-US" sz="1000">
                <a:solidFill>
                  <a:schemeClr val="dk1"/>
                </a:solidFill>
              </a:rPr>
              <a:t>Script:</a:t>
            </a:r>
            <a:endParaRPr b="1" sz="1000">
              <a:solidFill>
                <a:schemeClr val="dk1"/>
              </a:solidFill>
            </a:endParaRPr>
          </a:p>
          <a:p>
            <a:pPr indent="15240" lvl="0" marL="0" rtl="0" algn="l">
              <a:lnSpc>
                <a:spcPct val="115000"/>
              </a:lnSpc>
              <a:spcBef>
                <a:spcPts val="0"/>
              </a:spcBef>
              <a:spcAft>
                <a:spcPts val="0"/>
              </a:spcAft>
              <a:buClr>
                <a:schemeClr val="dk1"/>
              </a:buClr>
              <a:buSzPts val="1100"/>
              <a:buFont typeface="Arial"/>
              <a:buNone/>
            </a:pPr>
            <a:r>
              <a:rPr lang="en-US" sz="1000">
                <a:solidFill>
                  <a:schemeClr val="dk1"/>
                </a:solidFill>
              </a:rPr>
              <a:t>This module will reference the </a:t>
            </a:r>
            <a:r>
              <a:rPr i="1" lang="en-US" sz="1000">
                <a:solidFill>
                  <a:schemeClr val="dk1"/>
                </a:solidFill>
              </a:rPr>
              <a:t>INEE Guidance Note on Psychosocial Support</a:t>
            </a:r>
            <a:r>
              <a:rPr lang="en-US" sz="1000">
                <a:solidFill>
                  <a:schemeClr val="dk1"/>
                </a:solidFill>
              </a:rPr>
              <a:t> and the </a:t>
            </a:r>
            <a:r>
              <a:rPr i="1" lang="en-US" sz="1000">
                <a:solidFill>
                  <a:schemeClr val="dk1"/>
                </a:solidFill>
              </a:rPr>
              <a:t>INEE Background Paper on Psychosocial Support and Social and Emotional Learning for Children and Youth in Emergency Settings</a:t>
            </a:r>
            <a:r>
              <a:rPr lang="en-US" sz="1000">
                <a:solidFill>
                  <a:schemeClr val="dk1"/>
                </a:solidFill>
              </a:rPr>
              <a:t>. These are excellent tools to help with the work on psychosocial support. </a:t>
            </a:r>
            <a:endParaRPr sz="1000">
              <a:solidFill>
                <a:schemeClr val="dk1"/>
              </a:solidFill>
            </a:endParaRPr>
          </a:p>
          <a:p>
            <a:pPr indent="0" lvl="0" marL="0" rtl="0" algn="l">
              <a:lnSpc>
                <a:spcPct val="100000"/>
              </a:lnSpc>
              <a:spcBef>
                <a:spcPts val="0"/>
              </a:spcBef>
              <a:spcAft>
                <a:spcPts val="0"/>
              </a:spcAft>
              <a:buSzPts val="1400"/>
              <a:buNone/>
            </a:pPr>
            <a:r>
              <a:t/>
            </a:r>
            <a:endParaRPr b="1" i="1" sz="1000">
              <a:solidFill>
                <a:schemeClr val="dk1"/>
              </a:solidFill>
            </a:endParaRPr>
          </a:p>
        </p:txBody>
      </p:sp>
      <p:sp>
        <p:nvSpPr>
          <p:cNvPr id="63" name="Google Shape;63;p3:notes"/>
          <p:cNvSpPr/>
          <p:nvPr>
            <p:ph idx="2" type="sldImg"/>
          </p:nvPr>
        </p:nvSpPr>
        <p:spPr>
          <a:xfrm>
            <a:off x="685800" y="685800"/>
            <a:ext cx="54864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5" name="Shape 265"/>
        <p:cNvGrpSpPr/>
        <p:nvPr/>
      </p:nvGrpSpPr>
      <p:grpSpPr>
        <a:xfrm>
          <a:off x="0" y="0"/>
          <a:ext cx="0" cy="0"/>
          <a:chOff x="0" y="0"/>
          <a:chExt cx="0" cy="0"/>
        </a:xfrm>
      </p:grpSpPr>
      <p:sp>
        <p:nvSpPr>
          <p:cNvPr id="266" name="Google Shape;266;p30: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0"/>
              </a:spcBef>
              <a:spcAft>
                <a:spcPts val="0"/>
              </a:spcAft>
              <a:buClr>
                <a:schemeClr val="dk1"/>
              </a:buClr>
              <a:buSzPts val="1100"/>
              <a:buFont typeface="Arial"/>
              <a:buNone/>
            </a:pPr>
            <a:r>
              <a:rPr b="1" lang="en-US" sz="1000">
                <a:solidFill>
                  <a:schemeClr val="dk1"/>
                </a:solidFill>
              </a:rPr>
              <a:t>Materials:</a:t>
            </a:r>
            <a:endParaRPr b="1" sz="1000">
              <a:solidFill>
                <a:schemeClr val="dk1"/>
              </a:solidFill>
            </a:endParaRPr>
          </a:p>
          <a:p>
            <a:pPr indent="-292100" lvl="0" marL="457200" rtl="0" algn="l">
              <a:lnSpc>
                <a:spcPct val="115000"/>
              </a:lnSpc>
              <a:spcBef>
                <a:spcPts val="0"/>
              </a:spcBef>
              <a:spcAft>
                <a:spcPts val="0"/>
              </a:spcAft>
              <a:buClr>
                <a:schemeClr val="dk1"/>
              </a:buClr>
              <a:buSzPts val="1000"/>
              <a:buFont typeface="Arial"/>
              <a:buChar char="●"/>
            </a:pPr>
            <a:r>
              <a:rPr i="1" lang="en-US" sz="1000">
                <a:solidFill>
                  <a:schemeClr val="dk1"/>
                </a:solidFill>
              </a:rPr>
              <a:t>INEE Guidance Note on Psychosocial Support</a:t>
            </a:r>
            <a:endParaRPr i="1" sz="1000">
              <a:solidFill>
                <a:schemeClr val="dk1"/>
              </a:solidFill>
            </a:endParaRPr>
          </a:p>
          <a:p>
            <a:pPr indent="0" lvl="0" marL="0" rtl="0" algn="l">
              <a:lnSpc>
                <a:spcPct val="115000"/>
              </a:lnSpc>
              <a:spcBef>
                <a:spcPts val="0"/>
              </a:spcBef>
              <a:spcAft>
                <a:spcPts val="0"/>
              </a:spcAft>
              <a:buClr>
                <a:schemeClr val="dk1"/>
              </a:buClr>
              <a:buSzPts val="1100"/>
              <a:buFont typeface="Arial"/>
              <a:buNone/>
            </a:pPr>
            <a:r>
              <a:t/>
            </a:r>
            <a:endParaRPr sz="1000">
              <a:solidFill>
                <a:schemeClr val="dk1"/>
              </a:solidFill>
            </a:endParaRPr>
          </a:p>
          <a:p>
            <a:pPr indent="0" lvl="0" marL="0" rtl="0" algn="l">
              <a:lnSpc>
                <a:spcPct val="115000"/>
              </a:lnSpc>
              <a:spcBef>
                <a:spcPts val="0"/>
              </a:spcBef>
              <a:spcAft>
                <a:spcPts val="0"/>
              </a:spcAft>
              <a:buClr>
                <a:schemeClr val="dk1"/>
              </a:buClr>
              <a:buSzPts val="1100"/>
              <a:buFont typeface="Arial"/>
              <a:buNone/>
            </a:pPr>
            <a:r>
              <a:rPr b="1" lang="en-US" sz="1000">
                <a:solidFill>
                  <a:schemeClr val="dk1"/>
                </a:solidFill>
              </a:rPr>
              <a:t>Facilitator Notes:</a:t>
            </a:r>
            <a:endParaRPr sz="1000">
              <a:solidFill>
                <a:schemeClr val="dk1"/>
              </a:solidFill>
            </a:endParaRPr>
          </a:p>
          <a:p>
            <a:pPr indent="-292100" lvl="0" marL="457200" rtl="0" algn="l">
              <a:lnSpc>
                <a:spcPct val="115000"/>
              </a:lnSpc>
              <a:spcBef>
                <a:spcPts val="0"/>
              </a:spcBef>
              <a:spcAft>
                <a:spcPts val="0"/>
              </a:spcAft>
              <a:buClr>
                <a:schemeClr val="dk1"/>
              </a:buClr>
              <a:buSzPts val="1000"/>
              <a:buFont typeface="Arial"/>
              <a:buChar char="●"/>
            </a:pPr>
            <a:r>
              <a:rPr i="1" lang="en-US" sz="1000">
                <a:solidFill>
                  <a:schemeClr val="dk1"/>
                </a:solidFill>
              </a:rPr>
              <a:t>The INEE Guidance Note on Psychosocial Support</a:t>
            </a:r>
            <a:r>
              <a:rPr lang="en-US" sz="1000">
                <a:solidFill>
                  <a:schemeClr val="dk1"/>
                </a:solidFill>
              </a:rPr>
              <a:t> can be used as a tool to guide PSS-SEL interventions.</a:t>
            </a:r>
            <a:endParaRPr sz="1000">
              <a:solidFill>
                <a:schemeClr val="dk1"/>
              </a:solidFill>
            </a:endParaRPr>
          </a:p>
          <a:p>
            <a:pPr indent="-292100" lvl="0" marL="457200" rtl="0" algn="l">
              <a:lnSpc>
                <a:spcPct val="115000"/>
              </a:lnSpc>
              <a:spcBef>
                <a:spcPts val="0"/>
              </a:spcBef>
              <a:spcAft>
                <a:spcPts val="0"/>
              </a:spcAft>
              <a:buClr>
                <a:schemeClr val="dk1"/>
              </a:buClr>
              <a:buSzPts val="1000"/>
              <a:buFont typeface="Arial"/>
              <a:buChar char="●"/>
            </a:pPr>
            <a:r>
              <a:rPr i="1" lang="en-US" sz="1000">
                <a:solidFill>
                  <a:schemeClr val="dk1"/>
                </a:solidFill>
              </a:rPr>
              <a:t>The INEE Guidance Note on Psychosocial Support</a:t>
            </a:r>
            <a:r>
              <a:rPr lang="en-US" sz="1000">
                <a:solidFill>
                  <a:schemeClr val="dk1"/>
                </a:solidFill>
              </a:rPr>
              <a:t> is organized around the INEE Minimum Standards:</a:t>
            </a:r>
            <a:endParaRPr sz="1000">
              <a:solidFill>
                <a:schemeClr val="dk1"/>
              </a:solidFill>
            </a:endParaRPr>
          </a:p>
          <a:p>
            <a:pPr indent="-292100" lvl="1" marL="914400" rtl="0" algn="l">
              <a:lnSpc>
                <a:spcPct val="115000"/>
              </a:lnSpc>
              <a:spcBef>
                <a:spcPts val="0"/>
              </a:spcBef>
              <a:spcAft>
                <a:spcPts val="0"/>
              </a:spcAft>
              <a:buClr>
                <a:schemeClr val="dk1"/>
              </a:buClr>
              <a:buSzPts val="1000"/>
              <a:buFont typeface="Arial"/>
              <a:buChar char="o"/>
            </a:pPr>
            <a:r>
              <a:rPr lang="en-US" sz="1000">
                <a:solidFill>
                  <a:schemeClr val="dk1"/>
                </a:solidFill>
              </a:rPr>
              <a:t>Foundational standards</a:t>
            </a:r>
            <a:endParaRPr sz="1000">
              <a:solidFill>
                <a:schemeClr val="dk1"/>
              </a:solidFill>
            </a:endParaRPr>
          </a:p>
          <a:p>
            <a:pPr indent="-292100" lvl="1" marL="914400" rtl="0" algn="l">
              <a:lnSpc>
                <a:spcPct val="115000"/>
              </a:lnSpc>
              <a:spcBef>
                <a:spcPts val="0"/>
              </a:spcBef>
              <a:spcAft>
                <a:spcPts val="0"/>
              </a:spcAft>
              <a:buClr>
                <a:schemeClr val="dk1"/>
              </a:buClr>
              <a:buSzPts val="1000"/>
              <a:buFont typeface="Arial"/>
              <a:buChar char="o"/>
            </a:pPr>
            <a:r>
              <a:rPr lang="en-US" sz="1000">
                <a:solidFill>
                  <a:schemeClr val="dk1"/>
                </a:solidFill>
              </a:rPr>
              <a:t>Access and learning environment</a:t>
            </a:r>
            <a:endParaRPr sz="1000">
              <a:solidFill>
                <a:schemeClr val="dk1"/>
              </a:solidFill>
            </a:endParaRPr>
          </a:p>
          <a:p>
            <a:pPr indent="-292100" lvl="1" marL="914400" rtl="0" algn="l">
              <a:lnSpc>
                <a:spcPct val="115000"/>
              </a:lnSpc>
              <a:spcBef>
                <a:spcPts val="0"/>
              </a:spcBef>
              <a:spcAft>
                <a:spcPts val="0"/>
              </a:spcAft>
              <a:buClr>
                <a:schemeClr val="dk1"/>
              </a:buClr>
              <a:buSzPts val="1000"/>
              <a:buFont typeface="Arial"/>
              <a:buChar char="o"/>
            </a:pPr>
            <a:r>
              <a:rPr lang="en-US" sz="1000">
                <a:solidFill>
                  <a:schemeClr val="dk1"/>
                </a:solidFill>
              </a:rPr>
              <a:t>Teaching and learning</a:t>
            </a:r>
            <a:endParaRPr sz="1000">
              <a:solidFill>
                <a:schemeClr val="dk1"/>
              </a:solidFill>
            </a:endParaRPr>
          </a:p>
          <a:p>
            <a:pPr indent="-292100" lvl="1" marL="914400" rtl="0" algn="l">
              <a:lnSpc>
                <a:spcPct val="115000"/>
              </a:lnSpc>
              <a:spcBef>
                <a:spcPts val="0"/>
              </a:spcBef>
              <a:spcAft>
                <a:spcPts val="0"/>
              </a:spcAft>
              <a:buClr>
                <a:schemeClr val="dk1"/>
              </a:buClr>
              <a:buSzPts val="1000"/>
              <a:buFont typeface="Arial"/>
              <a:buChar char="o"/>
            </a:pPr>
            <a:r>
              <a:rPr lang="en-US" sz="1000">
                <a:solidFill>
                  <a:schemeClr val="dk1"/>
                </a:solidFill>
              </a:rPr>
              <a:t>Teachers and other educational personnel</a:t>
            </a:r>
            <a:endParaRPr sz="1000">
              <a:solidFill>
                <a:schemeClr val="dk1"/>
              </a:solidFill>
            </a:endParaRPr>
          </a:p>
          <a:p>
            <a:pPr indent="-292100" lvl="1" marL="914400" rtl="0" algn="l">
              <a:lnSpc>
                <a:spcPct val="115000"/>
              </a:lnSpc>
              <a:spcBef>
                <a:spcPts val="0"/>
              </a:spcBef>
              <a:spcAft>
                <a:spcPts val="0"/>
              </a:spcAft>
              <a:buClr>
                <a:schemeClr val="dk1"/>
              </a:buClr>
              <a:buSzPts val="1000"/>
              <a:buFont typeface="Arial"/>
              <a:buChar char="o"/>
            </a:pPr>
            <a:r>
              <a:rPr lang="en-US" sz="1000">
                <a:solidFill>
                  <a:schemeClr val="dk1"/>
                </a:solidFill>
              </a:rPr>
              <a:t>Education policy</a:t>
            </a:r>
            <a:endParaRPr sz="1000">
              <a:solidFill>
                <a:schemeClr val="dk1"/>
              </a:solidFill>
            </a:endParaRPr>
          </a:p>
          <a:p>
            <a:pPr indent="-292100" lvl="0" marL="457200" rtl="0" algn="l">
              <a:lnSpc>
                <a:spcPct val="115000"/>
              </a:lnSpc>
              <a:spcBef>
                <a:spcPts val="0"/>
              </a:spcBef>
              <a:spcAft>
                <a:spcPts val="0"/>
              </a:spcAft>
              <a:buClr>
                <a:schemeClr val="dk1"/>
              </a:buClr>
              <a:buSzPts val="1000"/>
              <a:buFont typeface="Arial"/>
              <a:buChar char="●"/>
            </a:pPr>
            <a:r>
              <a:rPr i="1" lang="en-US" sz="1000">
                <a:solidFill>
                  <a:schemeClr val="dk1"/>
                </a:solidFill>
              </a:rPr>
              <a:t>Note: Reminder that prior to doing this training, participants must have attended an online or in person orientation to the INEE Minimum Standards. This activity assumes that participants have some knowledge of the INEE Minimum Standards</a:t>
            </a:r>
            <a:endParaRPr i="1" sz="1000">
              <a:solidFill>
                <a:schemeClr val="dk1"/>
              </a:solidFill>
            </a:endParaRPr>
          </a:p>
          <a:p>
            <a:pPr indent="0" lvl="0" marL="0" rtl="0" algn="l">
              <a:lnSpc>
                <a:spcPct val="115000"/>
              </a:lnSpc>
              <a:spcBef>
                <a:spcPts val="0"/>
              </a:spcBef>
              <a:spcAft>
                <a:spcPts val="0"/>
              </a:spcAft>
              <a:buClr>
                <a:schemeClr val="dk1"/>
              </a:buClr>
              <a:buSzPts val="1100"/>
              <a:buFont typeface="Arial"/>
              <a:buNone/>
            </a:pPr>
            <a:r>
              <a:t/>
            </a:r>
            <a:endParaRPr sz="1000">
              <a:solidFill>
                <a:schemeClr val="dk1"/>
              </a:solidFill>
            </a:endParaRPr>
          </a:p>
          <a:p>
            <a:pPr indent="0" lvl="0" marL="0" rtl="0" algn="l">
              <a:lnSpc>
                <a:spcPct val="115000"/>
              </a:lnSpc>
              <a:spcBef>
                <a:spcPts val="0"/>
              </a:spcBef>
              <a:spcAft>
                <a:spcPts val="0"/>
              </a:spcAft>
              <a:buClr>
                <a:schemeClr val="dk1"/>
              </a:buClr>
              <a:buSzPts val="1100"/>
              <a:buFont typeface="Arial"/>
              <a:buNone/>
            </a:pPr>
            <a:r>
              <a:rPr b="1" lang="en-US" sz="1000">
                <a:solidFill>
                  <a:schemeClr val="dk1"/>
                </a:solidFill>
              </a:rPr>
              <a:t>Script:</a:t>
            </a:r>
            <a:r>
              <a:rPr lang="en-US" sz="1000">
                <a:solidFill>
                  <a:schemeClr val="dk1"/>
                </a:solidFill>
              </a:rPr>
              <a:t> </a:t>
            </a:r>
            <a:endParaRPr sz="1000">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en-US" sz="1000">
                <a:solidFill>
                  <a:schemeClr val="dk1"/>
                </a:solidFill>
              </a:rPr>
              <a:t>The INEE Guidance Note on Psychosocial Support can be used as a tools to plan for and implement PSS and SEL interventions. The Guidance Note also provides examples of PSS programs that have been implemented around the world. The Guidance Note is organized around the INEE Minimum Standards domains: foundational standards, access and learning environment, teaching and learning, teachers and other educational personnel, and education policy.</a:t>
            </a:r>
            <a:endParaRPr b="1" i="1" sz="1000">
              <a:solidFill>
                <a:schemeClr val="dk1"/>
              </a:solidFill>
            </a:endParaRPr>
          </a:p>
        </p:txBody>
      </p:sp>
      <p:sp>
        <p:nvSpPr>
          <p:cNvPr id="267" name="Google Shape;267;p30:notes"/>
          <p:cNvSpPr/>
          <p:nvPr>
            <p:ph idx="2" type="sldImg"/>
          </p:nvPr>
        </p:nvSpPr>
        <p:spPr>
          <a:xfrm>
            <a:off x="685800" y="685800"/>
            <a:ext cx="54864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2" name="Shape 272"/>
        <p:cNvGrpSpPr/>
        <p:nvPr/>
      </p:nvGrpSpPr>
      <p:grpSpPr>
        <a:xfrm>
          <a:off x="0" y="0"/>
          <a:ext cx="0" cy="0"/>
          <a:chOff x="0" y="0"/>
          <a:chExt cx="0" cy="0"/>
        </a:xfrm>
      </p:grpSpPr>
      <p:sp>
        <p:nvSpPr>
          <p:cNvPr id="273" name="Google Shape;273;p31: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15240" lvl="0" marL="0" rtl="0" algn="l">
              <a:lnSpc>
                <a:spcPct val="115000"/>
              </a:lnSpc>
              <a:spcBef>
                <a:spcPts val="0"/>
              </a:spcBef>
              <a:spcAft>
                <a:spcPts val="0"/>
              </a:spcAft>
              <a:buClr>
                <a:schemeClr val="dk1"/>
              </a:buClr>
              <a:buSzPts val="1100"/>
              <a:buFont typeface="Arial"/>
              <a:buNone/>
            </a:pPr>
            <a:r>
              <a:rPr b="1" lang="en-US" sz="1000">
                <a:solidFill>
                  <a:schemeClr val="dk1"/>
                </a:solidFill>
              </a:rPr>
              <a:t>Materials:</a:t>
            </a:r>
            <a:endParaRPr b="1" sz="1000">
              <a:solidFill>
                <a:schemeClr val="dk1"/>
              </a:solidFill>
            </a:endParaRPr>
          </a:p>
          <a:p>
            <a:pPr indent="-292100" lvl="0" marL="457200" rtl="0" algn="l">
              <a:lnSpc>
                <a:spcPct val="115000"/>
              </a:lnSpc>
              <a:spcBef>
                <a:spcPts val="0"/>
              </a:spcBef>
              <a:spcAft>
                <a:spcPts val="0"/>
              </a:spcAft>
              <a:buClr>
                <a:schemeClr val="dk1"/>
              </a:buClr>
              <a:buSzPts val="1000"/>
              <a:buFont typeface="Arial"/>
              <a:buChar char="●"/>
            </a:pPr>
            <a:r>
              <a:rPr lang="en-US" sz="1000" u="sng">
                <a:solidFill>
                  <a:schemeClr val="dk1"/>
                </a:solidFill>
              </a:rPr>
              <a:t>Handout 9</a:t>
            </a:r>
            <a:r>
              <a:rPr lang="en-US" sz="1000">
                <a:solidFill>
                  <a:schemeClr val="dk1"/>
                </a:solidFill>
              </a:rPr>
              <a:t>: PSS and SEL and the INEE Minimum Standards</a:t>
            </a:r>
            <a:endParaRPr sz="1000">
              <a:solidFill>
                <a:schemeClr val="dk1"/>
              </a:solidFill>
            </a:endParaRPr>
          </a:p>
          <a:p>
            <a:pPr indent="-292100" lvl="0" marL="457200" rtl="0" algn="l">
              <a:lnSpc>
                <a:spcPct val="115000"/>
              </a:lnSpc>
              <a:spcBef>
                <a:spcPts val="0"/>
              </a:spcBef>
              <a:spcAft>
                <a:spcPts val="0"/>
              </a:spcAft>
              <a:buClr>
                <a:schemeClr val="dk1"/>
              </a:buClr>
              <a:buSzPts val="1000"/>
              <a:buFont typeface="Arial"/>
              <a:buChar char="●"/>
            </a:pPr>
            <a:r>
              <a:rPr i="1" lang="en-US" sz="1000">
                <a:solidFill>
                  <a:schemeClr val="dk1"/>
                </a:solidFill>
              </a:rPr>
              <a:t>INEE Guidance Note on Psychosocial Support</a:t>
            </a:r>
            <a:endParaRPr sz="1000">
              <a:solidFill>
                <a:schemeClr val="dk1"/>
              </a:solidFill>
            </a:endParaRPr>
          </a:p>
          <a:p>
            <a:pPr indent="15240" lvl="0" marL="0" rtl="0" algn="l">
              <a:lnSpc>
                <a:spcPct val="115000"/>
              </a:lnSpc>
              <a:spcBef>
                <a:spcPts val="0"/>
              </a:spcBef>
              <a:spcAft>
                <a:spcPts val="0"/>
              </a:spcAft>
              <a:buClr>
                <a:schemeClr val="dk1"/>
              </a:buClr>
              <a:buSzPts val="1100"/>
              <a:buFont typeface="Arial"/>
              <a:buNone/>
            </a:pPr>
            <a:r>
              <a:t/>
            </a:r>
            <a:endParaRPr i="1" sz="1000">
              <a:solidFill>
                <a:schemeClr val="dk1"/>
              </a:solidFill>
            </a:endParaRPr>
          </a:p>
          <a:p>
            <a:pPr indent="15240" lvl="0" marL="0" rtl="0" algn="l">
              <a:lnSpc>
                <a:spcPct val="115000"/>
              </a:lnSpc>
              <a:spcBef>
                <a:spcPts val="0"/>
              </a:spcBef>
              <a:spcAft>
                <a:spcPts val="0"/>
              </a:spcAft>
              <a:buClr>
                <a:schemeClr val="dk1"/>
              </a:buClr>
              <a:buSzPts val="1100"/>
              <a:buFont typeface="Arial"/>
              <a:buNone/>
            </a:pPr>
            <a:r>
              <a:t/>
            </a:r>
            <a:endParaRPr b="1" i="1" sz="1000">
              <a:solidFill>
                <a:schemeClr val="dk1"/>
              </a:solidFill>
            </a:endParaRPr>
          </a:p>
          <a:p>
            <a:pPr indent="15240" lvl="0" marL="0" rtl="0" algn="l">
              <a:lnSpc>
                <a:spcPct val="115000"/>
              </a:lnSpc>
              <a:spcBef>
                <a:spcPts val="0"/>
              </a:spcBef>
              <a:spcAft>
                <a:spcPts val="0"/>
              </a:spcAft>
              <a:buClr>
                <a:schemeClr val="dk1"/>
              </a:buClr>
              <a:buSzPts val="1100"/>
              <a:buFont typeface="Arial"/>
              <a:buNone/>
            </a:pPr>
            <a:r>
              <a:rPr b="1" lang="en-US" sz="1000">
                <a:solidFill>
                  <a:schemeClr val="dk1"/>
                </a:solidFill>
              </a:rPr>
              <a:t>Facilitator Notes:</a:t>
            </a:r>
            <a:endParaRPr b="1" sz="1000">
              <a:solidFill>
                <a:schemeClr val="dk1"/>
              </a:solidFill>
            </a:endParaRPr>
          </a:p>
          <a:p>
            <a:pPr indent="-292100" lvl="0" marL="457200" rtl="0" algn="l">
              <a:lnSpc>
                <a:spcPct val="115000"/>
              </a:lnSpc>
              <a:spcBef>
                <a:spcPts val="0"/>
              </a:spcBef>
              <a:spcAft>
                <a:spcPts val="0"/>
              </a:spcAft>
              <a:buClr>
                <a:schemeClr val="dk1"/>
              </a:buClr>
              <a:buSzPts val="1000"/>
              <a:buFont typeface="Arial"/>
              <a:buChar char="●"/>
            </a:pPr>
            <a:r>
              <a:rPr lang="en-US" sz="1000">
                <a:solidFill>
                  <a:schemeClr val="dk1"/>
                </a:solidFill>
              </a:rPr>
              <a:t>Using the same case studies, participants will analyse and suggest improvements to the interventions using the INEE Minimum Standards.</a:t>
            </a:r>
            <a:endParaRPr sz="1000">
              <a:solidFill>
                <a:schemeClr val="dk1"/>
              </a:solidFill>
            </a:endParaRPr>
          </a:p>
          <a:p>
            <a:pPr indent="-292100" lvl="0" marL="457200" rtl="0" algn="l">
              <a:lnSpc>
                <a:spcPct val="115000"/>
              </a:lnSpc>
              <a:spcBef>
                <a:spcPts val="0"/>
              </a:spcBef>
              <a:spcAft>
                <a:spcPts val="0"/>
              </a:spcAft>
              <a:buClr>
                <a:schemeClr val="dk1"/>
              </a:buClr>
              <a:buSzPts val="1000"/>
              <a:buFont typeface="Arial"/>
              <a:buChar char="●"/>
            </a:pPr>
            <a:r>
              <a:rPr i="1" lang="en-US" sz="1000">
                <a:solidFill>
                  <a:schemeClr val="dk1"/>
                </a:solidFill>
              </a:rPr>
              <a:t>Note: If you are pressed for time, assign only one INEE Minimum Standards Domain on </a:t>
            </a:r>
            <a:r>
              <a:rPr i="1" lang="en-US" sz="1000" u="sng">
                <a:solidFill>
                  <a:schemeClr val="dk1"/>
                </a:solidFill>
              </a:rPr>
              <a:t>Handout 9</a:t>
            </a:r>
            <a:r>
              <a:rPr i="1" lang="en-US" sz="1000">
                <a:solidFill>
                  <a:schemeClr val="dk1"/>
                </a:solidFill>
              </a:rPr>
              <a:t> to each group, then have groups present. </a:t>
            </a:r>
            <a:r>
              <a:rPr lang="en-US" sz="1000">
                <a:solidFill>
                  <a:schemeClr val="dk1"/>
                </a:solidFill>
              </a:rPr>
              <a:t> </a:t>
            </a:r>
            <a:endParaRPr sz="1000">
              <a:solidFill>
                <a:schemeClr val="dk1"/>
              </a:solidFill>
            </a:endParaRPr>
          </a:p>
          <a:p>
            <a:pPr indent="0" lvl="0" marL="0" rtl="0" algn="l">
              <a:lnSpc>
                <a:spcPct val="115000"/>
              </a:lnSpc>
              <a:spcBef>
                <a:spcPts val="0"/>
              </a:spcBef>
              <a:spcAft>
                <a:spcPts val="0"/>
              </a:spcAft>
              <a:buClr>
                <a:schemeClr val="dk1"/>
              </a:buClr>
              <a:buSzPts val="1100"/>
              <a:buFont typeface="Arial"/>
              <a:buNone/>
            </a:pPr>
            <a:r>
              <a:t/>
            </a:r>
            <a:endParaRPr sz="1000">
              <a:solidFill>
                <a:schemeClr val="dk1"/>
              </a:solidFill>
            </a:endParaRPr>
          </a:p>
          <a:p>
            <a:pPr indent="0" lvl="0" marL="0" rtl="0" algn="l">
              <a:lnSpc>
                <a:spcPct val="115000"/>
              </a:lnSpc>
              <a:spcBef>
                <a:spcPts val="0"/>
              </a:spcBef>
              <a:spcAft>
                <a:spcPts val="0"/>
              </a:spcAft>
              <a:buClr>
                <a:schemeClr val="dk1"/>
              </a:buClr>
              <a:buSzPts val="1100"/>
              <a:buFont typeface="Arial"/>
              <a:buNone/>
            </a:pPr>
            <a:r>
              <a:rPr b="1" lang="en-US" sz="1000">
                <a:solidFill>
                  <a:schemeClr val="dk1"/>
                </a:solidFill>
              </a:rPr>
              <a:t>Script:</a:t>
            </a:r>
            <a:endParaRPr sz="1000">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en-US" sz="1000">
                <a:solidFill>
                  <a:schemeClr val="dk1"/>
                </a:solidFill>
              </a:rPr>
              <a:t>In this next activity, we will continue to work in the same groups, with the case studies. Using the </a:t>
            </a:r>
            <a:r>
              <a:rPr i="1" lang="en-US" sz="1000">
                <a:solidFill>
                  <a:schemeClr val="dk1"/>
                </a:solidFill>
              </a:rPr>
              <a:t>INEE Guidance Note on Psychosocial Support</a:t>
            </a:r>
            <a:r>
              <a:rPr lang="en-US" sz="1000">
                <a:solidFill>
                  <a:schemeClr val="dk1"/>
                </a:solidFill>
              </a:rPr>
              <a:t> analyse your case studies according to the five domains of the INEE Minimum Standards. Use </a:t>
            </a:r>
            <a:r>
              <a:rPr lang="en-US" sz="1000" u="sng">
                <a:solidFill>
                  <a:schemeClr val="dk1"/>
                </a:solidFill>
              </a:rPr>
              <a:t>Handout 9</a:t>
            </a:r>
            <a:r>
              <a:rPr lang="en-US" sz="1000">
                <a:solidFill>
                  <a:schemeClr val="dk1"/>
                </a:solidFill>
              </a:rPr>
              <a:t> to capture:</a:t>
            </a:r>
            <a:endParaRPr sz="1000">
              <a:solidFill>
                <a:schemeClr val="dk1"/>
              </a:solidFill>
            </a:endParaRPr>
          </a:p>
          <a:p>
            <a:pPr indent="-292100" lvl="0" marL="457200" rtl="0" algn="l">
              <a:lnSpc>
                <a:spcPct val="115000"/>
              </a:lnSpc>
              <a:spcBef>
                <a:spcPts val="0"/>
              </a:spcBef>
              <a:spcAft>
                <a:spcPts val="0"/>
              </a:spcAft>
              <a:buClr>
                <a:schemeClr val="dk1"/>
              </a:buClr>
              <a:buSzPts val="1000"/>
              <a:buChar char="●"/>
            </a:pPr>
            <a:r>
              <a:rPr lang="en-US" sz="1000">
                <a:solidFill>
                  <a:schemeClr val="dk1"/>
                </a:solidFill>
              </a:rPr>
              <a:t>How does the intervention in your case study addresses each domain?</a:t>
            </a:r>
            <a:endParaRPr sz="1000">
              <a:solidFill>
                <a:schemeClr val="dk1"/>
              </a:solidFill>
            </a:endParaRPr>
          </a:p>
          <a:p>
            <a:pPr indent="-292100" lvl="0" marL="457200" rtl="0" algn="l">
              <a:lnSpc>
                <a:spcPct val="115000"/>
              </a:lnSpc>
              <a:spcBef>
                <a:spcPts val="0"/>
              </a:spcBef>
              <a:spcAft>
                <a:spcPts val="0"/>
              </a:spcAft>
              <a:buClr>
                <a:schemeClr val="dk1"/>
              </a:buClr>
              <a:buSzPts val="1000"/>
              <a:buChar char="●"/>
            </a:pPr>
            <a:r>
              <a:rPr lang="en-US" sz="1000">
                <a:solidFill>
                  <a:schemeClr val="dk1"/>
                </a:solidFill>
              </a:rPr>
              <a:t>How does the intervention in your case study fall short?</a:t>
            </a:r>
            <a:endParaRPr sz="1000">
              <a:solidFill>
                <a:schemeClr val="dk1"/>
              </a:solidFill>
            </a:endParaRPr>
          </a:p>
          <a:p>
            <a:pPr indent="-292100" lvl="0" marL="457200" rtl="0" algn="l">
              <a:lnSpc>
                <a:spcPct val="115000"/>
              </a:lnSpc>
              <a:spcBef>
                <a:spcPts val="0"/>
              </a:spcBef>
              <a:spcAft>
                <a:spcPts val="0"/>
              </a:spcAft>
              <a:buClr>
                <a:schemeClr val="dk1"/>
              </a:buClr>
              <a:buSzPts val="1000"/>
              <a:buChar char="●"/>
            </a:pPr>
            <a:r>
              <a:rPr lang="en-US" sz="1000">
                <a:solidFill>
                  <a:schemeClr val="dk1"/>
                </a:solidFill>
              </a:rPr>
              <a:t>How can the intervention in your case study be improved?</a:t>
            </a:r>
            <a:endParaRPr sz="1000">
              <a:solidFill>
                <a:schemeClr val="dk1"/>
              </a:solidFill>
            </a:endParaRPr>
          </a:p>
          <a:p>
            <a:pPr indent="0" lvl="0" marL="0" rtl="0" algn="l">
              <a:lnSpc>
                <a:spcPct val="115000"/>
              </a:lnSpc>
              <a:spcBef>
                <a:spcPts val="0"/>
              </a:spcBef>
              <a:spcAft>
                <a:spcPts val="0"/>
              </a:spcAft>
              <a:buClr>
                <a:schemeClr val="dk1"/>
              </a:buClr>
              <a:buSzPts val="1100"/>
              <a:buFont typeface="Arial"/>
              <a:buNone/>
            </a:pPr>
            <a:r>
              <a:t/>
            </a:r>
            <a:endParaRPr sz="1000">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en-US" sz="1000">
                <a:solidFill>
                  <a:schemeClr val="dk1"/>
                </a:solidFill>
              </a:rPr>
              <a:t>You will have 30 minutes to work in your small groups, and then we will discuss as a whole group. </a:t>
            </a:r>
            <a:endParaRPr b="1" i="1" sz="1000">
              <a:solidFill>
                <a:schemeClr val="dk1"/>
              </a:solidFill>
            </a:endParaRPr>
          </a:p>
        </p:txBody>
      </p:sp>
      <p:sp>
        <p:nvSpPr>
          <p:cNvPr id="274" name="Google Shape;274;p31:notes"/>
          <p:cNvSpPr/>
          <p:nvPr>
            <p:ph idx="2" type="sldImg"/>
          </p:nvPr>
        </p:nvSpPr>
        <p:spPr>
          <a:xfrm>
            <a:off x="685800" y="685800"/>
            <a:ext cx="54864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8" name="Shape 278"/>
        <p:cNvGrpSpPr/>
        <p:nvPr/>
      </p:nvGrpSpPr>
      <p:grpSpPr>
        <a:xfrm>
          <a:off x="0" y="0"/>
          <a:ext cx="0" cy="0"/>
          <a:chOff x="0" y="0"/>
          <a:chExt cx="0" cy="0"/>
        </a:xfrm>
      </p:grpSpPr>
      <p:sp>
        <p:nvSpPr>
          <p:cNvPr id="279" name="Google Shape;279;p32: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0"/>
              </a:spcBef>
              <a:spcAft>
                <a:spcPts val="0"/>
              </a:spcAft>
              <a:buClr>
                <a:schemeClr val="dk1"/>
              </a:buClr>
              <a:buSzPts val="1100"/>
              <a:buFont typeface="Arial"/>
              <a:buNone/>
            </a:pPr>
            <a:r>
              <a:rPr b="1" lang="en-US" sz="1000">
                <a:solidFill>
                  <a:schemeClr val="dk1"/>
                </a:solidFill>
              </a:rPr>
              <a:t>Purpose:</a:t>
            </a:r>
            <a:r>
              <a:rPr lang="en-US" sz="1000">
                <a:solidFill>
                  <a:schemeClr val="dk1"/>
                </a:solidFill>
              </a:rPr>
              <a:t> This supplementary activity can be used as a summative assessment, to determine whether participants have understood and can apply the information presented in this training.  Participants will identify PSS and SEL needs in a target population that they are familiar with and plan for relevant PSS and SEL interventions.</a:t>
            </a:r>
            <a:endParaRPr sz="1000">
              <a:solidFill>
                <a:schemeClr val="dk1"/>
              </a:solidFill>
            </a:endParaRPr>
          </a:p>
          <a:p>
            <a:pPr indent="400050" lvl="0" marL="0" rtl="0" algn="l">
              <a:lnSpc>
                <a:spcPct val="115000"/>
              </a:lnSpc>
              <a:spcBef>
                <a:spcPts val="0"/>
              </a:spcBef>
              <a:spcAft>
                <a:spcPts val="0"/>
              </a:spcAft>
              <a:buClr>
                <a:schemeClr val="dk1"/>
              </a:buClr>
              <a:buSzPts val="1100"/>
              <a:buFont typeface="Arial"/>
              <a:buNone/>
            </a:pPr>
            <a:r>
              <a:t/>
            </a:r>
            <a:endParaRPr b="1" sz="1000">
              <a:solidFill>
                <a:schemeClr val="dk1"/>
              </a:solidFill>
            </a:endParaRPr>
          </a:p>
          <a:p>
            <a:pPr indent="400050" lvl="0" marL="0" rtl="0" algn="l">
              <a:lnSpc>
                <a:spcPct val="115000"/>
              </a:lnSpc>
              <a:spcBef>
                <a:spcPts val="0"/>
              </a:spcBef>
              <a:spcAft>
                <a:spcPts val="0"/>
              </a:spcAft>
              <a:buClr>
                <a:schemeClr val="dk1"/>
              </a:buClr>
              <a:buSzPts val="1100"/>
              <a:buFont typeface="Arial"/>
              <a:buNone/>
            </a:pPr>
            <a:r>
              <a:rPr b="1" lang="en-US" sz="1000">
                <a:solidFill>
                  <a:schemeClr val="dk1"/>
                </a:solidFill>
              </a:rPr>
              <a:t>Materials:</a:t>
            </a:r>
            <a:endParaRPr b="1" sz="1000">
              <a:solidFill>
                <a:schemeClr val="dk1"/>
              </a:solidFill>
            </a:endParaRPr>
          </a:p>
          <a:p>
            <a:pPr indent="-292100" lvl="0" marL="457200" rtl="0" algn="l">
              <a:lnSpc>
                <a:spcPct val="115000"/>
              </a:lnSpc>
              <a:spcBef>
                <a:spcPts val="0"/>
              </a:spcBef>
              <a:spcAft>
                <a:spcPts val="0"/>
              </a:spcAft>
              <a:buClr>
                <a:schemeClr val="dk1"/>
              </a:buClr>
              <a:buSzPts val="1000"/>
              <a:buChar char="●"/>
            </a:pPr>
            <a:r>
              <a:rPr lang="en-US" sz="1000" u="sng">
                <a:solidFill>
                  <a:schemeClr val="dk1"/>
                </a:solidFill>
              </a:rPr>
              <a:t>Handout 10</a:t>
            </a:r>
            <a:r>
              <a:rPr lang="en-US" sz="1000">
                <a:solidFill>
                  <a:schemeClr val="dk1"/>
                </a:solidFill>
              </a:rPr>
              <a:t>: Action Plan</a:t>
            </a:r>
            <a:endParaRPr sz="1000">
              <a:solidFill>
                <a:schemeClr val="dk1"/>
              </a:solidFill>
            </a:endParaRPr>
          </a:p>
          <a:p>
            <a:pPr indent="400050" lvl="0" marL="0" rtl="0" algn="l">
              <a:lnSpc>
                <a:spcPct val="115000"/>
              </a:lnSpc>
              <a:spcBef>
                <a:spcPts val="0"/>
              </a:spcBef>
              <a:spcAft>
                <a:spcPts val="0"/>
              </a:spcAft>
              <a:buClr>
                <a:schemeClr val="dk1"/>
              </a:buClr>
              <a:buSzPts val="1100"/>
              <a:buFont typeface="Arial"/>
              <a:buNone/>
            </a:pPr>
            <a:r>
              <a:t/>
            </a:r>
            <a:endParaRPr b="1" sz="1000">
              <a:solidFill>
                <a:schemeClr val="dk1"/>
              </a:solidFill>
            </a:endParaRPr>
          </a:p>
          <a:p>
            <a:pPr indent="400050" lvl="0" marL="0" rtl="0" algn="l">
              <a:lnSpc>
                <a:spcPct val="115000"/>
              </a:lnSpc>
              <a:spcBef>
                <a:spcPts val="0"/>
              </a:spcBef>
              <a:spcAft>
                <a:spcPts val="0"/>
              </a:spcAft>
              <a:buClr>
                <a:schemeClr val="dk1"/>
              </a:buClr>
              <a:buSzPts val="1100"/>
              <a:buFont typeface="Arial"/>
              <a:buNone/>
            </a:pPr>
            <a:r>
              <a:rPr b="1" lang="en-US" sz="1000">
                <a:solidFill>
                  <a:schemeClr val="dk1"/>
                </a:solidFill>
              </a:rPr>
              <a:t>Facilitator Notes:</a:t>
            </a:r>
            <a:endParaRPr sz="1000">
              <a:solidFill>
                <a:schemeClr val="dk1"/>
              </a:solidFill>
            </a:endParaRPr>
          </a:p>
          <a:p>
            <a:pPr indent="-292100" lvl="0" marL="457200" rtl="0" algn="l">
              <a:lnSpc>
                <a:spcPct val="115000"/>
              </a:lnSpc>
              <a:spcBef>
                <a:spcPts val="0"/>
              </a:spcBef>
              <a:spcAft>
                <a:spcPts val="0"/>
              </a:spcAft>
              <a:buClr>
                <a:schemeClr val="dk1"/>
              </a:buClr>
              <a:buSzPts val="1000"/>
              <a:buChar char="●"/>
            </a:pPr>
            <a:r>
              <a:rPr lang="en-US" sz="1000">
                <a:solidFill>
                  <a:schemeClr val="dk1"/>
                </a:solidFill>
              </a:rPr>
              <a:t>Distribute </a:t>
            </a:r>
            <a:r>
              <a:rPr lang="en-US" sz="1000" u="sng">
                <a:solidFill>
                  <a:schemeClr val="dk1"/>
                </a:solidFill>
              </a:rPr>
              <a:t>Handout 10</a:t>
            </a:r>
            <a:r>
              <a:rPr lang="en-US" sz="1000">
                <a:solidFill>
                  <a:schemeClr val="dk1"/>
                </a:solidFill>
              </a:rPr>
              <a:t>: Action Plan.</a:t>
            </a:r>
            <a:endParaRPr sz="1000">
              <a:solidFill>
                <a:schemeClr val="dk1"/>
              </a:solidFill>
            </a:endParaRPr>
          </a:p>
          <a:p>
            <a:pPr indent="-292100" lvl="0" marL="457200" rtl="0" algn="l">
              <a:lnSpc>
                <a:spcPct val="115000"/>
              </a:lnSpc>
              <a:spcBef>
                <a:spcPts val="0"/>
              </a:spcBef>
              <a:spcAft>
                <a:spcPts val="0"/>
              </a:spcAft>
              <a:buClr>
                <a:schemeClr val="dk1"/>
              </a:buClr>
              <a:buSzPts val="1000"/>
              <a:buChar char="●"/>
            </a:pPr>
            <a:r>
              <a:rPr lang="en-US" sz="1000">
                <a:solidFill>
                  <a:schemeClr val="dk1"/>
                </a:solidFill>
              </a:rPr>
              <a:t>Explain that participants will have 30 minutes to work with a partner/small group to develop an action plan for a PSS and SEL intervention. </a:t>
            </a:r>
            <a:endParaRPr sz="1000">
              <a:solidFill>
                <a:schemeClr val="dk1"/>
              </a:solidFill>
            </a:endParaRPr>
          </a:p>
          <a:p>
            <a:pPr indent="-292100" lvl="1" marL="914400" rtl="0" algn="l">
              <a:lnSpc>
                <a:spcPct val="115000"/>
              </a:lnSpc>
              <a:spcBef>
                <a:spcPts val="0"/>
              </a:spcBef>
              <a:spcAft>
                <a:spcPts val="0"/>
              </a:spcAft>
              <a:buClr>
                <a:schemeClr val="dk1"/>
              </a:buClr>
              <a:buSzPts val="1000"/>
              <a:buChar char="○"/>
            </a:pPr>
            <a:r>
              <a:rPr lang="en-US" sz="1000">
                <a:solidFill>
                  <a:schemeClr val="dk1"/>
                </a:solidFill>
              </a:rPr>
              <a:t>Ask participants to choose a context that they have worked in or are currently working in. </a:t>
            </a:r>
            <a:endParaRPr sz="1000">
              <a:solidFill>
                <a:schemeClr val="dk1"/>
              </a:solidFill>
            </a:endParaRPr>
          </a:p>
          <a:p>
            <a:pPr indent="-292100" lvl="1" marL="914400" rtl="0" algn="l">
              <a:lnSpc>
                <a:spcPct val="115000"/>
              </a:lnSpc>
              <a:spcBef>
                <a:spcPts val="0"/>
              </a:spcBef>
              <a:spcAft>
                <a:spcPts val="0"/>
              </a:spcAft>
              <a:buClr>
                <a:schemeClr val="dk1"/>
              </a:buClr>
              <a:buSzPts val="1000"/>
              <a:buChar char="○"/>
            </a:pPr>
            <a:r>
              <a:rPr lang="en-US" sz="1000">
                <a:solidFill>
                  <a:schemeClr val="dk1"/>
                </a:solidFill>
              </a:rPr>
              <a:t>Participants should use the questions on </a:t>
            </a:r>
            <a:r>
              <a:rPr lang="en-US" sz="1000" u="sng">
                <a:solidFill>
                  <a:schemeClr val="dk1"/>
                </a:solidFill>
              </a:rPr>
              <a:t>Handout 10</a:t>
            </a:r>
            <a:r>
              <a:rPr lang="en-US" sz="1000">
                <a:solidFill>
                  <a:schemeClr val="dk1"/>
                </a:solidFill>
              </a:rPr>
              <a:t> to guide their planning.</a:t>
            </a:r>
            <a:endParaRPr sz="1000">
              <a:solidFill>
                <a:schemeClr val="dk1"/>
              </a:solidFill>
            </a:endParaRPr>
          </a:p>
          <a:p>
            <a:pPr indent="0" lvl="0" marL="457200" rtl="0" algn="l">
              <a:lnSpc>
                <a:spcPct val="115000"/>
              </a:lnSpc>
              <a:spcBef>
                <a:spcPts val="0"/>
              </a:spcBef>
              <a:spcAft>
                <a:spcPts val="0"/>
              </a:spcAft>
              <a:buClr>
                <a:schemeClr val="dk1"/>
              </a:buClr>
              <a:buSzPts val="1100"/>
              <a:buFont typeface="Arial"/>
              <a:buNone/>
            </a:pPr>
            <a:r>
              <a:t/>
            </a:r>
            <a:endParaRPr sz="1000">
              <a:solidFill>
                <a:schemeClr val="dk1"/>
              </a:solidFill>
            </a:endParaRPr>
          </a:p>
          <a:p>
            <a:pPr indent="400050" lvl="0" marL="0" rtl="0" algn="l">
              <a:lnSpc>
                <a:spcPct val="115000"/>
              </a:lnSpc>
              <a:spcBef>
                <a:spcPts val="0"/>
              </a:spcBef>
              <a:spcAft>
                <a:spcPts val="0"/>
              </a:spcAft>
              <a:buClr>
                <a:schemeClr val="dk1"/>
              </a:buClr>
              <a:buSzPts val="1100"/>
              <a:buFont typeface="Arial"/>
              <a:buNone/>
            </a:pPr>
            <a:r>
              <a:rPr b="1" lang="en-US" sz="1000">
                <a:solidFill>
                  <a:schemeClr val="dk1"/>
                </a:solidFill>
              </a:rPr>
              <a:t>Script:</a:t>
            </a:r>
            <a:endParaRPr b="1" sz="1000">
              <a:solidFill>
                <a:schemeClr val="dk1"/>
              </a:solidFill>
            </a:endParaRPr>
          </a:p>
          <a:p>
            <a:pPr indent="0" lvl="0" marL="0" rtl="0" algn="l">
              <a:lnSpc>
                <a:spcPct val="115000"/>
              </a:lnSpc>
              <a:spcBef>
                <a:spcPts val="0"/>
              </a:spcBef>
              <a:spcAft>
                <a:spcPts val="0"/>
              </a:spcAft>
              <a:buClr>
                <a:schemeClr val="dk1"/>
              </a:buClr>
              <a:buSzPts val="1100"/>
              <a:buFont typeface="Arial"/>
              <a:buNone/>
            </a:pPr>
            <a:r>
              <a:t/>
            </a:r>
            <a:endParaRPr b="1" sz="1000">
              <a:solidFill>
                <a:schemeClr val="dk1"/>
              </a:solidFill>
            </a:endParaRPr>
          </a:p>
          <a:p>
            <a:pPr indent="0" lvl="0" marL="0" rtl="0" algn="l">
              <a:lnSpc>
                <a:spcPct val="115000"/>
              </a:lnSpc>
              <a:spcBef>
                <a:spcPts val="0"/>
              </a:spcBef>
              <a:spcAft>
                <a:spcPts val="0"/>
              </a:spcAft>
              <a:buClr>
                <a:schemeClr val="dk1"/>
              </a:buClr>
              <a:buSzPts val="1100"/>
              <a:buFont typeface="Arial"/>
              <a:buNone/>
            </a:pPr>
            <a:r>
              <a:rPr b="1" lang="en-US" sz="1000">
                <a:solidFill>
                  <a:schemeClr val="dk1"/>
                </a:solidFill>
              </a:rPr>
              <a:t>❓</a:t>
            </a:r>
            <a:r>
              <a:rPr b="1" lang="en-US" sz="1000">
                <a:solidFill>
                  <a:srgbClr val="CC0000"/>
                </a:solidFill>
              </a:rPr>
              <a:t> Have you ever worked in a context that you think would have benefited from a PSS and SEL intervention? Where and why?</a:t>
            </a:r>
            <a:endParaRPr b="1" sz="1000">
              <a:solidFill>
                <a:srgbClr val="CC0000"/>
              </a:solidFill>
            </a:endParaRPr>
          </a:p>
          <a:p>
            <a:pPr indent="0" lvl="0" marL="0" rtl="0" algn="l">
              <a:lnSpc>
                <a:spcPct val="115000"/>
              </a:lnSpc>
              <a:spcBef>
                <a:spcPts val="0"/>
              </a:spcBef>
              <a:spcAft>
                <a:spcPts val="0"/>
              </a:spcAft>
              <a:buClr>
                <a:schemeClr val="dk1"/>
              </a:buClr>
              <a:buSzPts val="1100"/>
              <a:buFont typeface="Arial"/>
              <a:buNone/>
            </a:pPr>
            <a:r>
              <a:t/>
            </a:r>
            <a:endParaRPr sz="1000">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en-US" sz="1000">
                <a:solidFill>
                  <a:schemeClr val="dk1"/>
                </a:solidFill>
              </a:rPr>
              <a:t>As a final activity today, we’re going to practice applying some of the concepts that we’ve learned. Using </a:t>
            </a:r>
            <a:r>
              <a:rPr lang="en-US" sz="1000" u="sng">
                <a:solidFill>
                  <a:schemeClr val="dk1"/>
                </a:solidFill>
              </a:rPr>
              <a:t>Handout 10</a:t>
            </a:r>
            <a:r>
              <a:rPr lang="en-US" sz="1000">
                <a:solidFill>
                  <a:schemeClr val="dk1"/>
                </a:solidFill>
              </a:rPr>
              <a:t> to guide you, you’re going to develop an action plan for implementing a PSS and SEL intervention. </a:t>
            </a:r>
            <a:endParaRPr sz="1000">
              <a:solidFill>
                <a:schemeClr val="dk1"/>
              </a:solidFill>
            </a:endParaRPr>
          </a:p>
          <a:p>
            <a:pPr indent="0" lvl="0" marL="0" rtl="0" algn="l">
              <a:lnSpc>
                <a:spcPct val="115000"/>
              </a:lnSpc>
              <a:spcBef>
                <a:spcPts val="0"/>
              </a:spcBef>
              <a:spcAft>
                <a:spcPts val="0"/>
              </a:spcAft>
              <a:buClr>
                <a:schemeClr val="dk1"/>
              </a:buClr>
              <a:buSzPts val="1100"/>
              <a:buFont typeface="Arial"/>
              <a:buNone/>
            </a:pPr>
            <a:r>
              <a:t/>
            </a:r>
            <a:endParaRPr sz="1000">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en-US" sz="1000">
                <a:solidFill>
                  <a:schemeClr val="dk1"/>
                </a:solidFill>
              </a:rPr>
              <a:t>Working in pairs or small groups, please choose a context that you have either worked in or are currently working in that you think might have benefitted from a PSS and SEL intervention. </a:t>
            </a:r>
            <a:endParaRPr sz="1000">
              <a:solidFill>
                <a:schemeClr val="dk1"/>
              </a:solidFill>
            </a:endParaRPr>
          </a:p>
          <a:p>
            <a:pPr indent="0" lvl="0" marL="0" rtl="0" algn="l">
              <a:lnSpc>
                <a:spcPct val="115000"/>
              </a:lnSpc>
              <a:spcBef>
                <a:spcPts val="0"/>
              </a:spcBef>
              <a:spcAft>
                <a:spcPts val="0"/>
              </a:spcAft>
              <a:buClr>
                <a:schemeClr val="dk1"/>
              </a:buClr>
              <a:buSzPts val="1100"/>
              <a:buFont typeface="Arial"/>
              <a:buNone/>
            </a:pPr>
            <a:r>
              <a:t/>
            </a:r>
            <a:endParaRPr sz="1000">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en-US" sz="1000">
                <a:solidFill>
                  <a:schemeClr val="dk1"/>
                </a:solidFill>
              </a:rPr>
              <a:t>You will then identify a target population (example: adolescent girls) and the PSS and SEL needs of that population. </a:t>
            </a:r>
            <a:endParaRPr sz="1000">
              <a:solidFill>
                <a:schemeClr val="dk1"/>
              </a:solidFill>
            </a:endParaRPr>
          </a:p>
          <a:p>
            <a:pPr indent="0" lvl="0" marL="0" rtl="0" algn="l">
              <a:lnSpc>
                <a:spcPct val="115000"/>
              </a:lnSpc>
              <a:spcBef>
                <a:spcPts val="0"/>
              </a:spcBef>
              <a:spcAft>
                <a:spcPts val="0"/>
              </a:spcAft>
              <a:buClr>
                <a:schemeClr val="dk1"/>
              </a:buClr>
              <a:buSzPts val="1100"/>
              <a:buFont typeface="Arial"/>
              <a:buNone/>
            </a:pPr>
            <a:r>
              <a:t/>
            </a:r>
            <a:endParaRPr sz="1000">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en-US" sz="1000">
                <a:solidFill>
                  <a:schemeClr val="dk1"/>
                </a:solidFill>
              </a:rPr>
              <a:t>Then you will develop a list of resources you will need to implement your intervention, thinking critically about what resources you already have and how to acquire any additional resources. </a:t>
            </a:r>
            <a:endParaRPr sz="1000">
              <a:solidFill>
                <a:schemeClr val="dk1"/>
              </a:solidFill>
            </a:endParaRPr>
          </a:p>
          <a:p>
            <a:pPr indent="0" lvl="0" marL="0" rtl="0" algn="l">
              <a:lnSpc>
                <a:spcPct val="115000"/>
              </a:lnSpc>
              <a:spcBef>
                <a:spcPts val="0"/>
              </a:spcBef>
              <a:spcAft>
                <a:spcPts val="0"/>
              </a:spcAft>
              <a:buClr>
                <a:schemeClr val="dk1"/>
              </a:buClr>
              <a:buSzPts val="1100"/>
              <a:buFont typeface="Arial"/>
              <a:buNone/>
            </a:pPr>
            <a:r>
              <a:t/>
            </a:r>
            <a:endParaRPr sz="1000">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en-US" sz="1000">
                <a:solidFill>
                  <a:schemeClr val="dk1"/>
                </a:solidFill>
              </a:rPr>
              <a:t>Finally, you will brainstorm some potential challenges to implementing your intervention and strategies for addressing those challenges.</a:t>
            </a:r>
            <a:endParaRPr sz="1000">
              <a:solidFill>
                <a:schemeClr val="dk1"/>
              </a:solidFill>
            </a:endParaRPr>
          </a:p>
          <a:p>
            <a:pPr indent="0" lvl="0" marL="0" rtl="0" algn="l">
              <a:lnSpc>
                <a:spcPct val="115000"/>
              </a:lnSpc>
              <a:spcBef>
                <a:spcPts val="0"/>
              </a:spcBef>
              <a:spcAft>
                <a:spcPts val="0"/>
              </a:spcAft>
              <a:buClr>
                <a:schemeClr val="dk1"/>
              </a:buClr>
              <a:buSzPts val="1100"/>
              <a:buFont typeface="Arial"/>
              <a:buNone/>
            </a:pPr>
            <a:r>
              <a:t/>
            </a:r>
            <a:endParaRPr sz="1000">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en-US" sz="1000">
                <a:solidFill>
                  <a:schemeClr val="dk1"/>
                </a:solidFill>
              </a:rPr>
              <a:t>Please refer back to previous handouts or the Guidance Note on Psychosocial Support to help frame your planning. And feel free to ask me any questions. </a:t>
            </a:r>
            <a:endParaRPr sz="1000">
              <a:solidFill>
                <a:schemeClr val="dk1"/>
              </a:solidFill>
            </a:endParaRPr>
          </a:p>
          <a:p>
            <a:pPr indent="0" lvl="0" marL="0" rtl="0" algn="l">
              <a:lnSpc>
                <a:spcPct val="115000"/>
              </a:lnSpc>
              <a:spcBef>
                <a:spcPts val="0"/>
              </a:spcBef>
              <a:spcAft>
                <a:spcPts val="0"/>
              </a:spcAft>
              <a:buClr>
                <a:schemeClr val="dk1"/>
              </a:buClr>
              <a:buSzPts val="1100"/>
              <a:buFont typeface="Arial"/>
              <a:buNone/>
            </a:pPr>
            <a:r>
              <a:t/>
            </a:r>
            <a:endParaRPr sz="1000">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en-US" sz="1000">
                <a:solidFill>
                  <a:schemeClr val="dk1"/>
                </a:solidFill>
              </a:rPr>
              <a:t>(If we have time) you’ll have the opportunity to present your action plan later. </a:t>
            </a:r>
            <a:endParaRPr b="1" i="1" sz="1000">
              <a:solidFill>
                <a:schemeClr val="dk1"/>
              </a:solidFill>
            </a:endParaRPr>
          </a:p>
        </p:txBody>
      </p:sp>
      <p:sp>
        <p:nvSpPr>
          <p:cNvPr id="280" name="Google Shape;280;p32:notes"/>
          <p:cNvSpPr/>
          <p:nvPr>
            <p:ph idx="2" type="sldImg"/>
          </p:nvPr>
        </p:nvSpPr>
        <p:spPr>
          <a:xfrm>
            <a:off x="685800" y="685800"/>
            <a:ext cx="54864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4" name="Shape 284"/>
        <p:cNvGrpSpPr/>
        <p:nvPr/>
      </p:nvGrpSpPr>
      <p:grpSpPr>
        <a:xfrm>
          <a:off x="0" y="0"/>
          <a:ext cx="0" cy="0"/>
          <a:chOff x="0" y="0"/>
          <a:chExt cx="0" cy="0"/>
        </a:xfrm>
      </p:grpSpPr>
      <p:sp>
        <p:nvSpPr>
          <p:cNvPr id="285" name="Google Shape;285;p33: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17780" lvl="0" marL="17780" rtl="0" algn="l">
              <a:lnSpc>
                <a:spcPct val="115000"/>
              </a:lnSpc>
              <a:spcBef>
                <a:spcPts val="0"/>
              </a:spcBef>
              <a:spcAft>
                <a:spcPts val="0"/>
              </a:spcAft>
              <a:buClr>
                <a:schemeClr val="dk1"/>
              </a:buClr>
              <a:buSzPts val="1100"/>
              <a:buFont typeface="Arial"/>
              <a:buNone/>
            </a:pPr>
            <a:r>
              <a:rPr b="1" lang="en-US" sz="1000">
                <a:solidFill>
                  <a:schemeClr val="dk1"/>
                </a:solidFill>
              </a:rPr>
              <a:t>Materials:</a:t>
            </a:r>
            <a:endParaRPr b="1" sz="1000">
              <a:solidFill>
                <a:schemeClr val="dk1"/>
              </a:solidFill>
            </a:endParaRPr>
          </a:p>
          <a:p>
            <a:pPr indent="-292100" lvl="0" marL="457200" rtl="0" algn="l">
              <a:lnSpc>
                <a:spcPct val="115000"/>
              </a:lnSpc>
              <a:spcBef>
                <a:spcPts val="0"/>
              </a:spcBef>
              <a:spcAft>
                <a:spcPts val="0"/>
              </a:spcAft>
              <a:buClr>
                <a:schemeClr val="dk1"/>
              </a:buClr>
              <a:buSzPts val="1000"/>
              <a:buChar char="●"/>
            </a:pPr>
            <a:r>
              <a:rPr lang="en-US" sz="1000" u="sng">
                <a:solidFill>
                  <a:schemeClr val="dk1"/>
                </a:solidFill>
              </a:rPr>
              <a:t>Handout 11</a:t>
            </a:r>
            <a:r>
              <a:rPr lang="en-US" sz="1000">
                <a:solidFill>
                  <a:schemeClr val="dk1"/>
                </a:solidFill>
              </a:rPr>
              <a:t>: Self reflection</a:t>
            </a:r>
            <a:endParaRPr sz="1000">
              <a:solidFill>
                <a:schemeClr val="dk1"/>
              </a:solidFill>
            </a:endParaRPr>
          </a:p>
          <a:p>
            <a:pPr indent="0" lvl="0" marL="457200" rtl="0" algn="l">
              <a:lnSpc>
                <a:spcPct val="115000"/>
              </a:lnSpc>
              <a:spcBef>
                <a:spcPts val="0"/>
              </a:spcBef>
              <a:spcAft>
                <a:spcPts val="0"/>
              </a:spcAft>
              <a:buClr>
                <a:schemeClr val="dk1"/>
              </a:buClr>
              <a:buSzPts val="1100"/>
              <a:buFont typeface="Arial"/>
              <a:buNone/>
            </a:pPr>
            <a:r>
              <a:t/>
            </a:r>
            <a:endParaRPr sz="1000">
              <a:solidFill>
                <a:schemeClr val="dk1"/>
              </a:solidFill>
            </a:endParaRPr>
          </a:p>
          <a:p>
            <a:pPr indent="-17780" lvl="0" marL="17780" rtl="0" algn="l">
              <a:lnSpc>
                <a:spcPct val="115000"/>
              </a:lnSpc>
              <a:spcBef>
                <a:spcPts val="0"/>
              </a:spcBef>
              <a:spcAft>
                <a:spcPts val="0"/>
              </a:spcAft>
              <a:buClr>
                <a:schemeClr val="dk1"/>
              </a:buClr>
              <a:buSzPts val="1100"/>
              <a:buFont typeface="Arial"/>
              <a:buNone/>
            </a:pPr>
            <a:r>
              <a:rPr b="1" lang="en-US" sz="1000">
                <a:solidFill>
                  <a:schemeClr val="dk1"/>
                </a:solidFill>
              </a:rPr>
              <a:t>Facilitator Notes:</a:t>
            </a:r>
            <a:endParaRPr sz="1000">
              <a:solidFill>
                <a:schemeClr val="dk1"/>
              </a:solidFill>
            </a:endParaRPr>
          </a:p>
          <a:p>
            <a:pPr indent="-292100" lvl="0" marL="474980" rtl="0" algn="l">
              <a:lnSpc>
                <a:spcPct val="115000"/>
              </a:lnSpc>
              <a:spcBef>
                <a:spcPts val="0"/>
              </a:spcBef>
              <a:spcAft>
                <a:spcPts val="0"/>
              </a:spcAft>
              <a:buClr>
                <a:schemeClr val="dk1"/>
              </a:buClr>
              <a:buSzPts val="1000"/>
              <a:buFont typeface="Arial"/>
              <a:buChar char="●"/>
            </a:pPr>
            <a:r>
              <a:rPr b="1" lang="en-US" sz="1000">
                <a:solidFill>
                  <a:schemeClr val="dk1"/>
                </a:solidFill>
              </a:rPr>
              <a:t>Option 1:</a:t>
            </a:r>
            <a:r>
              <a:rPr lang="en-US" sz="1000">
                <a:solidFill>
                  <a:schemeClr val="dk1"/>
                </a:solidFill>
              </a:rPr>
              <a:t> Ask participants to silently reflect on the training and fill out the self-reflection questions on </a:t>
            </a:r>
            <a:r>
              <a:rPr lang="en-US" sz="1000" u="sng">
                <a:solidFill>
                  <a:schemeClr val="dk1"/>
                </a:solidFill>
              </a:rPr>
              <a:t>Handout 11</a:t>
            </a:r>
            <a:r>
              <a:rPr lang="en-US" sz="1000">
                <a:solidFill>
                  <a:schemeClr val="dk1"/>
                </a:solidFill>
              </a:rPr>
              <a:t>.</a:t>
            </a:r>
            <a:endParaRPr sz="1000">
              <a:solidFill>
                <a:schemeClr val="dk1"/>
              </a:solidFill>
            </a:endParaRPr>
          </a:p>
          <a:p>
            <a:pPr indent="-292100" lvl="0" marL="474980" rtl="0" algn="l">
              <a:lnSpc>
                <a:spcPct val="115000"/>
              </a:lnSpc>
              <a:spcBef>
                <a:spcPts val="0"/>
              </a:spcBef>
              <a:spcAft>
                <a:spcPts val="0"/>
              </a:spcAft>
              <a:buClr>
                <a:schemeClr val="dk1"/>
              </a:buClr>
              <a:buSzPts val="1000"/>
              <a:buFont typeface="Arial"/>
              <a:buChar char="●"/>
            </a:pPr>
            <a:r>
              <a:rPr b="1" lang="en-US" sz="1000">
                <a:solidFill>
                  <a:schemeClr val="dk1"/>
                </a:solidFill>
              </a:rPr>
              <a:t>Option 2: </a:t>
            </a:r>
            <a:r>
              <a:rPr lang="en-US" sz="1000">
                <a:solidFill>
                  <a:schemeClr val="dk1"/>
                </a:solidFill>
              </a:rPr>
              <a:t>Ask participants to discuss the questions on </a:t>
            </a:r>
            <a:r>
              <a:rPr lang="en-US" sz="1000" u="sng">
                <a:solidFill>
                  <a:schemeClr val="dk1"/>
                </a:solidFill>
              </a:rPr>
              <a:t>Handout  11</a:t>
            </a:r>
            <a:r>
              <a:rPr lang="en-US" sz="1000">
                <a:solidFill>
                  <a:schemeClr val="dk1"/>
                </a:solidFill>
              </a:rPr>
              <a:t> in pairs or small groups. </a:t>
            </a:r>
            <a:endParaRPr sz="1000">
              <a:solidFill>
                <a:schemeClr val="dk1"/>
              </a:solidFill>
            </a:endParaRPr>
          </a:p>
          <a:p>
            <a:pPr indent="-292100" lvl="0" marL="474980" rtl="0" algn="l">
              <a:lnSpc>
                <a:spcPct val="115000"/>
              </a:lnSpc>
              <a:spcBef>
                <a:spcPts val="0"/>
              </a:spcBef>
              <a:spcAft>
                <a:spcPts val="0"/>
              </a:spcAft>
              <a:buClr>
                <a:schemeClr val="dk1"/>
              </a:buClr>
              <a:buSzPts val="1000"/>
              <a:buFont typeface="Arial"/>
              <a:buChar char="●"/>
            </a:pPr>
            <a:r>
              <a:rPr lang="en-US" sz="1000">
                <a:solidFill>
                  <a:schemeClr val="dk1"/>
                </a:solidFill>
              </a:rPr>
              <a:t>For either option, reserve time to answer any lingering questions participants may have. Encourage participants to answer each others’ questions. </a:t>
            </a:r>
            <a:endParaRPr sz="1000">
              <a:solidFill>
                <a:schemeClr val="dk1"/>
              </a:solidFill>
            </a:endParaRPr>
          </a:p>
          <a:p>
            <a:pPr indent="0" lvl="0" marL="0" rtl="0" algn="l">
              <a:lnSpc>
                <a:spcPct val="115000"/>
              </a:lnSpc>
              <a:spcBef>
                <a:spcPts val="0"/>
              </a:spcBef>
              <a:spcAft>
                <a:spcPts val="0"/>
              </a:spcAft>
              <a:buClr>
                <a:schemeClr val="dk1"/>
              </a:buClr>
              <a:buSzPts val="1100"/>
              <a:buFont typeface="Arial"/>
              <a:buNone/>
            </a:pPr>
            <a:r>
              <a:t/>
            </a:r>
            <a:endParaRPr sz="1000">
              <a:solidFill>
                <a:schemeClr val="dk1"/>
              </a:solidFill>
            </a:endParaRPr>
          </a:p>
          <a:p>
            <a:pPr indent="-17780" lvl="0" marL="17780" rtl="0" algn="l">
              <a:lnSpc>
                <a:spcPct val="115000"/>
              </a:lnSpc>
              <a:spcBef>
                <a:spcPts val="0"/>
              </a:spcBef>
              <a:spcAft>
                <a:spcPts val="0"/>
              </a:spcAft>
              <a:buClr>
                <a:schemeClr val="dk1"/>
              </a:buClr>
              <a:buSzPts val="1100"/>
              <a:buFont typeface="Arial"/>
              <a:buNone/>
            </a:pPr>
            <a:r>
              <a:rPr b="1" lang="en-US" sz="1000">
                <a:solidFill>
                  <a:schemeClr val="dk1"/>
                </a:solidFill>
              </a:rPr>
              <a:t>Script:</a:t>
            </a:r>
            <a:endParaRPr sz="1000">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en-US" sz="1000">
                <a:solidFill>
                  <a:schemeClr val="dk1"/>
                </a:solidFill>
              </a:rPr>
              <a:t>Please take a few moments to reflect on today’s workshop. Consider the following questions:</a:t>
            </a:r>
            <a:endParaRPr sz="1000">
              <a:solidFill>
                <a:schemeClr val="dk1"/>
              </a:solidFill>
            </a:endParaRPr>
          </a:p>
          <a:p>
            <a:pPr indent="-292100" lvl="0" marL="474980" rtl="0" algn="l">
              <a:lnSpc>
                <a:spcPct val="115000"/>
              </a:lnSpc>
              <a:spcBef>
                <a:spcPts val="0"/>
              </a:spcBef>
              <a:spcAft>
                <a:spcPts val="0"/>
              </a:spcAft>
              <a:buClr>
                <a:schemeClr val="dk1"/>
              </a:buClr>
              <a:buSzPts val="1000"/>
              <a:buFont typeface="Arial"/>
              <a:buChar char="●"/>
            </a:pPr>
            <a:r>
              <a:rPr lang="en-US" sz="1000">
                <a:solidFill>
                  <a:schemeClr val="dk1"/>
                </a:solidFill>
              </a:rPr>
              <a:t>What are 3 things you learned today?</a:t>
            </a:r>
            <a:endParaRPr sz="1000">
              <a:solidFill>
                <a:schemeClr val="dk1"/>
              </a:solidFill>
            </a:endParaRPr>
          </a:p>
          <a:p>
            <a:pPr indent="-292100" lvl="0" marL="474980" rtl="0" algn="l">
              <a:lnSpc>
                <a:spcPct val="115000"/>
              </a:lnSpc>
              <a:spcBef>
                <a:spcPts val="0"/>
              </a:spcBef>
              <a:spcAft>
                <a:spcPts val="0"/>
              </a:spcAft>
              <a:buClr>
                <a:schemeClr val="dk1"/>
              </a:buClr>
              <a:buSzPts val="1000"/>
              <a:buFont typeface="Arial"/>
              <a:buChar char="●"/>
            </a:pPr>
            <a:r>
              <a:rPr lang="en-US" sz="1000">
                <a:solidFill>
                  <a:schemeClr val="dk1"/>
                </a:solidFill>
              </a:rPr>
              <a:t>What are 2 new ideas/strategies you will use in your work?</a:t>
            </a:r>
            <a:endParaRPr sz="1000">
              <a:solidFill>
                <a:schemeClr val="dk1"/>
              </a:solidFill>
            </a:endParaRPr>
          </a:p>
          <a:p>
            <a:pPr indent="-292100" lvl="0" marL="474980" rtl="0" algn="l">
              <a:lnSpc>
                <a:spcPct val="115000"/>
              </a:lnSpc>
              <a:spcBef>
                <a:spcPts val="0"/>
              </a:spcBef>
              <a:spcAft>
                <a:spcPts val="0"/>
              </a:spcAft>
              <a:buClr>
                <a:schemeClr val="dk1"/>
              </a:buClr>
              <a:buSzPts val="1000"/>
              <a:buFont typeface="Arial"/>
              <a:buChar char="●"/>
            </a:pPr>
            <a:r>
              <a:rPr lang="en-US" sz="1000">
                <a:solidFill>
                  <a:schemeClr val="dk1"/>
                </a:solidFill>
              </a:rPr>
              <a:t>What is 1 question that you still have?</a:t>
            </a:r>
            <a:endParaRPr sz="1000">
              <a:solidFill>
                <a:schemeClr val="dk1"/>
              </a:solidFill>
            </a:endParaRPr>
          </a:p>
          <a:p>
            <a:pPr indent="0" lvl="0" marL="0" rtl="0" algn="l">
              <a:lnSpc>
                <a:spcPct val="115000"/>
              </a:lnSpc>
              <a:spcBef>
                <a:spcPts val="0"/>
              </a:spcBef>
              <a:spcAft>
                <a:spcPts val="0"/>
              </a:spcAft>
              <a:buClr>
                <a:schemeClr val="dk1"/>
              </a:buClr>
              <a:buSzPts val="1100"/>
              <a:buFont typeface="Arial"/>
              <a:buNone/>
            </a:pPr>
            <a:r>
              <a:t/>
            </a:r>
            <a:endParaRPr sz="1000">
              <a:solidFill>
                <a:schemeClr val="dk1"/>
              </a:solidFill>
            </a:endParaRPr>
          </a:p>
          <a:p>
            <a:pPr indent="0" lvl="0" marL="0" rtl="0" algn="l">
              <a:lnSpc>
                <a:spcPct val="115000"/>
              </a:lnSpc>
              <a:spcBef>
                <a:spcPts val="0"/>
              </a:spcBef>
              <a:spcAft>
                <a:spcPts val="0"/>
              </a:spcAft>
              <a:buClr>
                <a:schemeClr val="dk1"/>
              </a:buClr>
              <a:buSzPts val="1100"/>
              <a:buFont typeface="Arial"/>
              <a:buNone/>
            </a:pPr>
            <a:r>
              <a:rPr b="1" lang="en-US" sz="1000">
                <a:solidFill>
                  <a:schemeClr val="dk1"/>
                </a:solidFill>
              </a:rPr>
              <a:t>❓</a:t>
            </a:r>
            <a:r>
              <a:rPr b="1" lang="en-US" sz="1000">
                <a:solidFill>
                  <a:srgbClr val="CC0000"/>
                </a:solidFill>
              </a:rPr>
              <a:t> Does anyone have any reflections or questions that they’d like to share?</a:t>
            </a:r>
            <a:endParaRPr b="1" i="1" sz="1000">
              <a:solidFill>
                <a:schemeClr val="dk1"/>
              </a:solidFill>
            </a:endParaRPr>
          </a:p>
        </p:txBody>
      </p:sp>
      <p:sp>
        <p:nvSpPr>
          <p:cNvPr id="286" name="Google Shape;286;p33:notes"/>
          <p:cNvSpPr/>
          <p:nvPr>
            <p:ph idx="2" type="sldImg"/>
          </p:nvPr>
        </p:nvSpPr>
        <p:spPr>
          <a:xfrm>
            <a:off x="685800" y="685800"/>
            <a:ext cx="54864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0" name="Shape 290"/>
        <p:cNvGrpSpPr/>
        <p:nvPr/>
      </p:nvGrpSpPr>
      <p:grpSpPr>
        <a:xfrm>
          <a:off x="0" y="0"/>
          <a:ext cx="0" cy="0"/>
          <a:chOff x="0" y="0"/>
          <a:chExt cx="0" cy="0"/>
        </a:xfrm>
      </p:grpSpPr>
      <p:sp>
        <p:nvSpPr>
          <p:cNvPr id="291" name="Google Shape;291;p34: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17780" lvl="0" marL="17780" rtl="0" algn="l">
              <a:lnSpc>
                <a:spcPct val="115000"/>
              </a:lnSpc>
              <a:spcBef>
                <a:spcPts val="0"/>
              </a:spcBef>
              <a:spcAft>
                <a:spcPts val="0"/>
              </a:spcAft>
              <a:buClr>
                <a:schemeClr val="dk1"/>
              </a:buClr>
              <a:buSzPts val="1100"/>
              <a:buFont typeface="Arial"/>
              <a:buNone/>
            </a:pPr>
            <a:r>
              <a:rPr b="1" lang="en-US" sz="1000">
                <a:solidFill>
                  <a:schemeClr val="dk1"/>
                </a:solidFill>
              </a:rPr>
              <a:t>Materials:</a:t>
            </a:r>
            <a:endParaRPr sz="1000">
              <a:solidFill>
                <a:schemeClr val="dk1"/>
              </a:solidFill>
            </a:endParaRPr>
          </a:p>
          <a:p>
            <a:pPr indent="-107950" lvl="0" marL="125729" rtl="0" algn="l">
              <a:lnSpc>
                <a:spcPct val="115000"/>
              </a:lnSpc>
              <a:spcBef>
                <a:spcPts val="0"/>
              </a:spcBef>
              <a:spcAft>
                <a:spcPts val="0"/>
              </a:spcAft>
              <a:buClr>
                <a:schemeClr val="dk1"/>
              </a:buClr>
              <a:buSzPts val="1000"/>
              <a:buFont typeface="Arial"/>
              <a:buChar char="●"/>
            </a:pPr>
            <a:r>
              <a:rPr lang="en-US" sz="1000" u="sng">
                <a:solidFill>
                  <a:schemeClr val="dk1"/>
                </a:solidFill>
              </a:rPr>
              <a:t>Handout 12</a:t>
            </a:r>
            <a:r>
              <a:rPr lang="en-US" sz="1000">
                <a:solidFill>
                  <a:schemeClr val="dk1"/>
                </a:solidFill>
              </a:rPr>
              <a:t>: Evaluation form</a:t>
            </a:r>
            <a:endParaRPr sz="1000">
              <a:solidFill>
                <a:schemeClr val="dk1"/>
              </a:solidFill>
            </a:endParaRPr>
          </a:p>
          <a:p>
            <a:pPr indent="-17780" lvl="0" marL="17780" rtl="0" algn="l">
              <a:lnSpc>
                <a:spcPct val="115000"/>
              </a:lnSpc>
              <a:spcBef>
                <a:spcPts val="0"/>
              </a:spcBef>
              <a:spcAft>
                <a:spcPts val="0"/>
              </a:spcAft>
              <a:buClr>
                <a:schemeClr val="dk1"/>
              </a:buClr>
              <a:buSzPts val="1100"/>
              <a:buFont typeface="Arial"/>
              <a:buNone/>
            </a:pPr>
            <a:r>
              <a:t/>
            </a:r>
            <a:endParaRPr sz="1000">
              <a:solidFill>
                <a:schemeClr val="dk1"/>
              </a:solidFill>
            </a:endParaRPr>
          </a:p>
          <a:p>
            <a:pPr indent="-17780" lvl="0" marL="17780" rtl="0" algn="l">
              <a:lnSpc>
                <a:spcPct val="115000"/>
              </a:lnSpc>
              <a:spcBef>
                <a:spcPts val="0"/>
              </a:spcBef>
              <a:spcAft>
                <a:spcPts val="0"/>
              </a:spcAft>
              <a:buClr>
                <a:schemeClr val="dk1"/>
              </a:buClr>
              <a:buSzPts val="1100"/>
              <a:buFont typeface="Arial"/>
              <a:buNone/>
            </a:pPr>
            <a:r>
              <a:rPr b="1" lang="en-US" sz="1000">
                <a:solidFill>
                  <a:schemeClr val="dk1"/>
                </a:solidFill>
              </a:rPr>
              <a:t>Facilitator Notes:</a:t>
            </a:r>
            <a:endParaRPr sz="1000">
              <a:solidFill>
                <a:schemeClr val="dk1"/>
              </a:solidFill>
            </a:endParaRPr>
          </a:p>
          <a:p>
            <a:pPr indent="-349250" lvl="0" marL="457200" rtl="0" algn="l">
              <a:lnSpc>
                <a:spcPct val="115000"/>
              </a:lnSpc>
              <a:spcBef>
                <a:spcPts val="0"/>
              </a:spcBef>
              <a:spcAft>
                <a:spcPts val="0"/>
              </a:spcAft>
              <a:buClr>
                <a:schemeClr val="dk1"/>
              </a:buClr>
              <a:buSzPts val="1000"/>
              <a:buFont typeface="Arial"/>
              <a:buChar char="●"/>
            </a:pPr>
            <a:r>
              <a:rPr lang="en-US" sz="1000">
                <a:solidFill>
                  <a:schemeClr val="dk1"/>
                </a:solidFill>
              </a:rPr>
              <a:t>Allow 5 minutes for participants to complete the evaluation form.</a:t>
            </a:r>
            <a:endParaRPr sz="1000">
              <a:solidFill>
                <a:schemeClr val="dk1"/>
              </a:solidFill>
            </a:endParaRPr>
          </a:p>
          <a:p>
            <a:pPr indent="-17780" lvl="0" marL="17780" rtl="0" algn="l">
              <a:lnSpc>
                <a:spcPct val="115000"/>
              </a:lnSpc>
              <a:spcBef>
                <a:spcPts val="0"/>
              </a:spcBef>
              <a:spcAft>
                <a:spcPts val="0"/>
              </a:spcAft>
              <a:buClr>
                <a:schemeClr val="dk1"/>
              </a:buClr>
              <a:buSzPts val="1100"/>
              <a:buFont typeface="Arial"/>
              <a:buNone/>
            </a:pPr>
            <a:r>
              <a:t/>
            </a:r>
            <a:endParaRPr sz="1000">
              <a:solidFill>
                <a:schemeClr val="dk1"/>
              </a:solidFill>
            </a:endParaRPr>
          </a:p>
          <a:p>
            <a:pPr indent="-17780" lvl="0" marL="17780" rtl="0" algn="l">
              <a:lnSpc>
                <a:spcPct val="115000"/>
              </a:lnSpc>
              <a:spcBef>
                <a:spcPts val="0"/>
              </a:spcBef>
              <a:spcAft>
                <a:spcPts val="0"/>
              </a:spcAft>
              <a:buClr>
                <a:schemeClr val="dk1"/>
              </a:buClr>
              <a:buSzPts val="1100"/>
              <a:buFont typeface="Arial"/>
              <a:buNone/>
            </a:pPr>
            <a:r>
              <a:rPr b="1" lang="en-US" sz="1000">
                <a:solidFill>
                  <a:schemeClr val="dk1"/>
                </a:solidFill>
              </a:rPr>
              <a:t>Script:</a:t>
            </a:r>
            <a:endParaRPr sz="1000">
              <a:solidFill>
                <a:schemeClr val="dk1"/>
              </a:solidFill>
            </a:endParaRPr>
          </a:p>
          <a:p>
            <a:pPr indent="-17780" lvl="0" marL="17780" rtl="0" algn="l">
              <a:lnSpc>
                <a:spcPct val="115000"/>
              </a:lnSpc>
              <a:spcBef>
                <a:spcPts val="0"/>
              </a:spcBef>
              <a:spcAft>
                <a:spcPts val="0"/>
              </a:spcAft>
              <a:buClr>
                <a:schemeClr val="dk1"/>
              </a:buClr>
              <a:buSzPts val="1100"/>
              <a:buFont typeface="Arial"/>
              <a:buNone/>
            </a:pPr>
            <a:r>
              <a:rPr lang="en-US" sz="1000">
                <a:solidFill>
                  <a:schemeClr val="dk1"/>
                </a:solidFill>
              </a:rPr>
              <a:t>Thank you all for attending the workshop today. Please complete the evaluation form to help us to further improve our training.</a:t>
            </a:r>
            <a:endParaRPr b="1" i="1" sz="1000">
              <a:solidFill>
                <a:schemeClr val="dk1"/>
              </a:solidFill>
            </a:endParaRPr>
          </a:p>
        </p:txBody>
      </p:sp>
      <p:sp>
        <p:nvSpPr>
          <p:cNvPr id="292" name="Google Shape;292;p34:notes"/>
          <p:cNvSpPr/>
          <p:nvPr>
            <p:ph idx="2" type="sldImg"/>
          </p:nvPr>
        </p:nvSpPr>
        <p:spPr>
          <a:xfrm>
            <a:off x="685800" y="685800"/>
            <a:ext cx="54864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6" name="Shape 296"/>
        <p:cNvGrpSpPr/>
        <p:nvPr/>
      </p:nvGrpSpPr>
      <p:grpSpPr>
        <a:xfrm>
          <a:off x="0" y="0"/>
          <a:ext cx="0" cy="0"/>
          <a:chOff x="0" y="0"/>
          <a:chExt cx="0" cy="0"/>
        </a:xfrm>
      </p:grpSpPr>
      <p:sp>
        <p:nvSpPr>
          <p:cNvPr id="297" name="Google Shape;297;p35: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98" name="Google Shape;298;p35:notes"/>
          <p:cNvSpPr/>
          <p:nvPr>
            <p:ph idx="2" type="sldImg"/>
          </p:nvPr>
        </p:nvSpPr>
        <p:spPr>
          <a:xfrm>
            <a:off x="685800" y="685800"/>
            <a:ext cx="54864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0" name="Shape 70"/>
        <p:cNvGrpSpPr/>
        <p:nvPr/>
      </p:nvGrpSpPr>
      <p:grpSpPr>
        <a:xfrm>
          <a:off x="0" y="0"/>
          <a:ext cx="0" cy="0"/>
          <a:chOff x="0" y="0"/>
          <a:chExt cx="0" cy="0"/>
        </a:xfrm>
      </p:grpSpPr>
      <p:sp>
        <p:nvSpPr>
          <p:cNvPr id="71" name="Google Shape;71;p4: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15240" lvl="0" marL="0" rtl="0" algn="l">
              <a:lnSpc>
                <a:spcPct val="115000"/>
              </a:lnSpc>
              <a:spcBef>
                <a:spcPts val="0"/>
              </a:spcBef>
              <a:spcAft>
                <a:spcPts val="0"/>
              </a:spcAft>
              <a:buClr>
                <a:schemeClr val="dk1"/>
              </a:buClr>
              <a:buSzPts val="1100"/>
              <a:buFont typeface="Arial"/>
              <a:buNone/>
            </a:pPr>
            <a:r>
              <a:rPr b="1" lang="en-US" sz="1000">
                <a:solidFill>
                  <a:schemeClr val="dk1"/>
                </a:solidFill>
              </a:rPr>
              <a:t>Facilitator Notes:</a:t>
            </a:r>
            <a:endParaRPr sz="1000">
              <a:solidFill>
                <a:schemeClr val="dk1"/>
              </a:solidFill>
            </a:endParaRPr>
          </a:p>
          <a:p>
            <a:pPr indent="-292100" lvl="0" marL="457200" rtl="0" algn="l">
              <a:lnSpc>
                <a:spcPct val="115000"/>
              </a:lnSpc>
              <a:spcBef>
                <a:spcPts val="0"/>
              </a:spcBef>
              <a:spcAft>
                <a:spcPts val="0"/>
              </a:spcAft>
              <a:buClr>
                <a:schemeClr val="dk1"/>
              </a:buClr>
              <a:buSzPts val="1000"/>
              <a:buFont typeface="Arial"/>
              <a:buChar char="●"/>
            </a:pPr>
            <a:r>
              <a:rPr lang="en-US" sz="1000">
                <a:solidFill>
                  <a:schemeClr val="dk1"/>
                </a:solidFill>
              </a:rPr>
              <a:t>Facilitate the line activity as a brief needs assessment to gauge participants’ prior knowledge on the topic.</a:t>
            </a:r>
            <a:endParaRPr sz="1000">
              <a:solidFill>
                <a:schemeClr val="dk1"/>
              </a:solidFill>
            </a:endParaRPr>
          </a:p>
          <a:p>
            <a:pPr indent="-292100" lvl="1" marL="914400" rtl="0" algn="l">
              <a:lnSpc>
                <a:spcPct val="115000"/>
              </a:lnSpc>
              <a:spcBef>
                <a:spcPts val="0"/>
              </a:spcBef>
              <a:spcAft>
                <a:spcPts val="0"/>
              </a:spcAft>
              <a:buClr>
                <a:schemeClr val="dk1"/>
              </a:buClr>
              <a:buSzPts val="1000"/>
              <a:buFont typeface="Arial"/>
              <a:buChar char="o"/>
            </a:pPr>
            <a:r>
              <a:rPr lang="en-US" sz="1000">
                <a:solidFill>
                  <a:schemeClr val="dk1"/>
                </a:solidFill>
              </a:rPr>
              <a:t>Participants stand in the center of the room.</a:t>
            </a:r>
            <a:endParaRPr sz="1000">
              <a:solidFill>
                <a:schemeClr val="dk1"/>
              </a:solidFill>
            </a:endParaRPr>
          </a:p>
          <a:p>
            <a:pPr indent="-292100" lvl="1" marL="914400" rtl="0" algn="l">
              <a:lnSpc>
                <a:spcPct val="115000"/>
              </a:lnSpc>
              <a:spcBef>
                <a:spcPts val="0"/>
              </a:spcBef>
              <a:spcAft>
                <a:spcPts val="0"/>
              </a:spcAft>
              <a:buClr>
                <a:schemeClr val="dk1"/>
              </a:buClr>
              <a:buSzPts val="1000"/>
              <a:buFont typeface="Arial"/>
              <a:buChar char="o"/>
            </a:pPr>
            <a:r>
              <a:rPr lang="en-US" sz="1000">
                <a:solidFill>
                  <a:schemeClr val="dk1"/>
                </a:solidFill>
              </a:rPr>
              <a:t>As you ask each question to the group, participants move to the side of the room that represents their answer. “Yes” is right, “no” is left. </a:t>
            </a:r>
            <a:endParaRPr sz="1000">
              <a:solidFill>
                <a:schemeClr val="dk1"/>
              </a:solidFill>
            </a:endParaRPr>
          </a:p>
          <a:p>
            <a:pPr indent="-292100" lvl="1" marL="914400" rtl="0" algn="l">
              <a:lnSpc>
                <a:spcPct val="115000"/>
              </a:lnSpc>
              <a:spcBef>
                <a:spcPts val="0"/>
              </a:spcBef>
              <a:spcAft>
                <a:spcPts val="0"/>
              </a:spcAft>
              <a:buClr>
                <a:schemeClr val="dk1"/>
              </a:buClr>
              <a:buSzPts val="1000"/>
              <a:buFont typeface="Arial"/>
              <a:buChar char="o"/>
            </a:pPr>
            <a:r>
              <a:rPr lang="en-US" sz="1000">
                <a:solidFill>
                  <a:schemeClr val="dk1"/>
                </a:solidFill>
              </a:rPr>
              <a:t>If there is time, ask participants to briefly share their experiences.</a:t>
            </a:r>
            <a:endParaRPr sz="1000">
              <a:solidFill>
                <a:schemeClr val="dk1"/>
              </a:solidFill>
            </a:endParaRPr>
          </a:p>
          <a:p>
            <a:pPr indent="15240" lvl="0" marL="0" rtl="0" algn="l">
              <a:lnSpc>
                <a:spcPct val="115000"/>
              </a:lnSpc>
              <a:spcBef>
                <a:spcPts val="0"/>
              </a:spcBef>
              <a:spcAft>
                <a:spcPts val="0"/>
              </a:spcAft>
              <a:buClr>
                <a:schemeClr val="dk1"/>
              </a:buClr>
              <a:buSzPts val="1100"/>
              <a:buFont typeface="Arial"/>
              <a:buNone/>
            </a:pPr>
            <a:r>
              <a:t/>
            </a:r>
            <a:endParaRPr b="1" i="1" sz="1000">
              <a:solidFill>
                <a:schemeClr val="dk1"/>
              </a:solidFill>
            </a:endParaRPr>
          </a:p>
          <a:p>
            <a:pPr indent="15240" lvl="0" marL="0" rtl="0" algn="l">
              <a:lnSpc>
                <a:spcPct val="115000"/>
              </a:lnSpc>
              <a:spcBef>
                <a:spcPts val="0"/>
              </a:spcBef>
              <a:spcAft>
                <a:spcPts val="0"/>
              </a:spcAft>
              <a:buClr>
                <a:schemeClr val="dk1"/>
              </a:buClr>
              <a:buSzPts val="1100"/>
              <a:buFont typeface="Arial"/>
              <a:buNone/>
            </a:pPr>
            <a:r>
              <a:rPr b="1" lang="en-US" sz="1000">
                <a:solidFill>
                  <a:schemeClr val="dk1"/>
                </a:solidFill>
              </a:rPr>
              <a:t>Script:</a:t>
            </a:r>
            <a:endParaRPr sz="1000">
              <a:solidFill>
                <a:schemeClr val="dk1"/>
              </a:solidFill>
            </a:endParaRPr>
          </a:p>
          <a:p>
            <a:pPr indent="15240" lvl="0" marL="0" rtl="0" algn="l">
              <a:lnSpc>
                <a:spcPct val="115000"/>
              </a:lnSpc>
              <a:spcBef>
                <a:spcPts val="0"/>
              </a:spcBef>
              <a:spcAft>
                <a:spcPts val="0"/>
              </a:spcAft>
              <a:buClr>
                <a:schemeClr val="dk1"/>
              </a:buClr>
              <a:buSzPts val="1100"/>
              <a:buFont typeface="Arial"/>
              <a:buNone/>
            </a:pPr>
            <a:r>
              <a:rPr lang="en-US" sz="1000">
                <a:solidFill>
                  <a:schemeClr val="dk1"/>
                </a:solidFill>
              </a:rPr>
              <a:t>“Please stand up and move to the center of the room. I am going to ask you some questions about your professional experience. If your answer to a question is “yes” please move to the right side of the room. If your answer to the question is “no” please move to the left side of the room. If your answer is “I don’t know” you can stay in the center. Ready?”</a:t>
            </a:r>
            <a:endParaRPr sz="1000">
              <a:solidFill>
                <a:schemeClr val="dk1"/>
              </a:solidFill>
            </a:endParaRPr>
          </a:p>
          <a:p>
            <a:pPr indent="15240" lvl="0" marL="0" rtl="0" algn="l">
              <a:lnSpc>
                <a:spcPct val="115000"/>
              </a:lnSpc>
              <a:spcBef>
                <a:spcPts val="0"/>
              </a:spcBef>
              <a:spcAft>
                <a:spcPts val="0"/>
              </a:spcAft>
              <a:buClr>
                <a:schemeClr val="dk1"/>
              </a:buClr>
              <a:buSzPts val="1100"/>
              <a:buFont typeface="Arial"/>
              <a:buNone/>
            </a:pPr>
            <a:r>
              <a:t/>
            </a:r>
            <a:endParaRPr sz="1000">
              <a:solidFill>
                <a:schemeClr val="dk1"/>
              </a:solidFill>
            </a:endParaRPr>
          </a:p>
          <a:p>
            <a:pPr indent="0" lvl="0" marL="0" rtl="0" algn="l">
              <a:lnSpc>
                <a:spcPct val="115000"/>
              </a:lnSpc>
              <a:spcBef>
                <a:spcPts val="0"/>
              </a:spcBef>
              <a:spcAft>
                <a:spcPts val="0"/>
              </a:spcAft>
              <a:buClr>
                <a:schemeClr val="dk1"/>
              </a:buClr>
              <a:buSzPts val="1100"/>
              <a:buFont typeface="Arial"/>
              <a:buNone/>
            </a:pPr>
            <a:r>
              <a:rPr b="1" lang="en-US" sz="1000">
                <a:solidFill>
                  <a:schemeClr val="dk1"/>
                </a:solidFill>
              </a:rPr>
              <a:t>❓</a:t>
            </a:r>
            <a:r>
              <a:rPr b="1" lang="en-US" sz="1000">
                <a:solidFill>
                  <a:srgbClr val="CC0000"/>
                </a:solidFill>
              </a:rPr>
              <a:t> What are some of the skills and experience that we have in the room? Would anyone like to share?</a:t>
            </a:r>
            <a:endParaRPr/>
          </a:p>
        </p:txBody>
      </p:sp>
      <p:sp>
        <p:nvSpPr>
          <p:cNvPr id="72" name="Google Shape;72;p4:notes"/>
          <p:cNvSpPr/>
          <p:nvPr>
            <p:ph idx="2" type="sldImg"/>
          </p:nvPr>
        </p:nvSpPr>
        <p:spPr>
          <a:xfrm>
            <a:off x="685800" y="685800"/>
            <a:ext cx="54864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6" name="Shape 76"/>
        <p:cNvGrpSpPr/>
        <p:nvPr/>
      </p:nvGrpSpPr>
      <p:grpSpPr>
        <a:xfrm>
          <a:off x="0" y="0"/>
          <a:ext cx="0" cy="0"/>
          <a:chOff x="0" y="0"/>
          <a:chExt cx="0" cy="0"/>
        </a:xfrm>
      </p:grpSpPr>
      <p:sp>
        <p:nvSpPr>
          <p:cNvPr id="77" name="Google Shape;77;p5: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12700" lvl="0" marL="0" rtl="0" algn="l">
              <a:lnSpc>
                <a:spcPct val="115000"/>
              </a:lnSpc>
              <a:spcBef>
                <a:spcPts val="0"/>
              </a:spcBef>
              <a:spcAft>
                <a:spcPts val="0"/>
              </a:spcAft>
              <a:buSzPts val="1100"/>
              <a:buNone/>
            </a:pPr>
            <a:r>
              <a:t/>
            </a:r>
            <a:endParaRPr/>
          </a:p>
        </p:txBody>
      </p:sp>
      <p:sp>
        <p:nvSpPr>
          <p:cNvPr id="78" name="Google Shape;78;p5:notes"/>
          <p:cNvSpPr/>
          <p:nvPr>
            <p:ph idx="2" type="sldImg"/>
          </p:nvPr>
        </p:nvSpPr>
        <p:spPr>
          <a:xfrm>
            <a:off x="685800" y="685800"/>
            <a:ext cx="54864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1" name="Shape 81"/>
        <p:cNvGrpSpPr/>
        <p:nvPr/>
      </p:nvGrpSpPr>
      <p:grpSpPr>
        <a:xfrm>
          <a:off x="0" y="0"/>
          <a:ext cx="0" cy="0"/>
          <a:chOff x="0" y="0"/>
          <a:chExt cx="0" cy="0"/>
        </a:xfrm>
      </p:grpSpPr>
      <p:sp>
        <p:nvSpPr>
          <p:cNvPr id="82" name="Google Shape;82;p6: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0"/>
              </a:spcBef>
              <a:spcAft>
                <a:spcPts val="0"/>
              </a:spcAft>
              <a:buClr>
                <a:schemeClr val="dk1"/>
              </a:buClr>
              <a:buSzPts val="1100"/>
              <a:buFont typeface="Arial"/>
              <a:buNone/>
            </a:pPr>
            <a:r>
              <a:rPr b="1" lang="en-US" sz="1000">
                <a:solidFill>
                  <a:schemeClr val="dk1"/>
                </a:solidFill>
              </a:rPr>
              <a:t>Materials:</a:t>
            </a:r>
            <a:endParaRPr b="1" sz="1000">
              <a:solidFill>
                <a:schemeClr val="dk1"/>
              </a:solidFill>
            </a:endParaRPr>
          </a:p>
          <a:p>
            <a:pPr indent="-292100" lvl="0" marL="457200" rtl="0" algn="l">
              <a:lnSpc>
                <a:spcPct val="115000"/>
              </a:lnSpc>
              <a:spcBef>
                <a:spcPts val="0"/>
              </a:spcBef>
              <a:spcAft>
                <a:spcPts val="0"/>
              </a:spcAft>
              <a:buClr>
                <a:schemeClr val="dk1"/>
              </a:buClr>
              <a:buSzPts val="1000"/>
              <a:buChar char="●"/>
            </a:pPr>
            <a:r>
              <a:rPr lang="en-US" sz="1000" u="sng">
                <a:solidFill>
                  <a:schemeClr val="dk1"/>
                </a:solidFill>
              </a:rPr>
              <a:t>Handout 1</a:t>
            </a:r>
            <a:r>
              <a:rPr lang="en-US" sz="1000">
                <a:solidFill>
                  <a:schemeClr val="dk1"/>
                </a:solidFill>
              </a:rPr>
              <a:t>: What do we need to feel well?</a:t>
            </a:r>
            <a:endParaRPr sz="1000">
              <a:solidFill>
                <a:schemeClr val="dk1"/>
              </a:solidFill>
            </a:endParaRPr>
          </a:p>
          <a:p>
            <a:pPr indent="-292100" lvl="0" marL="457200" rtl="0" algn="l">
              <a:lnSpc>
                <a:spcPct val="115000"/>
              </a:lnSpc>
              <a:spcBef>
                <a:spcPts val="0"/>
              </a:spcBef>
              <a:spcAft>
                <a:spcPts val="0"/>
              </a:spcAft>
              <a:buClr>
                <a:schemeClr val="dk1"/>
              </a:buClr>
              <a:buSzPts val="1000"/>
              <a:buChar char="●"/>
            </a:pPr>
            <a:r>
              <a:rPr lang="en-US" sz="1000">
                <a:solidFill>
                  <a:schemeClr val="dk1"/>
                </a:solidFill>
              </a:rPr>
              <a:t>Flipchart/board and markers/chalk</a:t>
            </a:r>
            <a:endParaRPr sz="1000">
              <a:solidFill>
                <a:schemeClr val="dk1"/>
              </a:solidFill>
            </a:endParaRPr>
          </a:p>
          <a:p>
            <a:pPr indent="0" lvl="0" marL="0" rtl="0" algn="l">
              <a:lnSpc>
                <a:spcPct val="115000"/>
              </a:lnSpc>
              <a:spcBef>
                <a:spcPts val="0"/>
              </a:spcBef>
              <a:spcAft>
                <a:spcPts val="0"/>
              </a:spcAft>
              <a:buClr>
                <a:schemeClr val="dk1"/>
              </a:buClr>
              <a:buSzPts val="1100"/>
              <a:buFont typeface="Arial"/>
              <a:buNone/>
            </a:pPr>
            <a:r>
              <a:t/>
            </a:r>
            <a:endParaRPr b="1" i="1" sz="1000">
              <a:solidFill>
                <a:schemeClr val="dk1"/>
              </a:solidFill>
            </a:endParaRPr>
          </a:p>
          <a:p>
            <a:pPr indent="0" lvl="0" marL="0" rtl="0" algn="l">
              <a:lnSpc>
                <a:spcPct val="115000"/>
              </a:lnSpc>
              <a:spcBef>
                <a:spcPts val="0"/>
              </a:spcBef>
              <a:spcAft>
                <a:spcPts val="0"/>
              </a:spcAft>
              <a:buClr>
                <a:schemeClr val="dk1"/>
              </a:buClr>
              <a:buSzPts val="1100"/>
              <a:buFont typeface="Arial"/>
              <a:buNone/>
            </a:pPr>
            <a:r>
              <a:rPr b="1" lang="en-US" sz="1000">
                <a:solidFill>
                  <a:schemeClr val="dk1"/>
                </a:solidFill>
              </a:rPr>
              <a:t>Facilitator Notes:</a:t>
            </a:r>
            <a:endParaRPr sz="1000">
              <a:solidFill>
                <a:schemeClr val="dk1"/>
              </a:solidFill>
            </a:endParaRPr>
          </a:p>
          <a:p>
            <a:pPr indent="-292100" lvl="0" marL="457200" rtl="0" algn="l">
              <a:lnSpc>
                <a:spcPct val="115000"/>
              </a:lnSpc>
              <a:spcBef>
                <a:spcPts val="0"/>
              </a:spcBef>
              <a:spcAft>
                <a:spcPts val="0"/>
              </a:spcAft>
              <a:buClr>
                <a:schemeClr val="dk1"/>
              </a:buClr>
              <a:buSzPts val="1000"/>
              <a:buFont typeface="Arial"/>
              <a:buChar char="●"/>
            </a:pPr>
            <a:r>
              <a:rPr lang="en-US" sz="1000">
                <a:solidFill>
                  <a:schemeClr val="dk1"/>
                </a:solidFill>
              </a:rPr>
              <a:t>Draw the diagram (</a:t>
            </a:r>
            <a:r>
              <a:rPr lang="en-US" sz="1000" u="sng">
                <a:solidFill>
                  <a:schemeClr val="dk1"/>
                </a:solidFill>
              </a:rPr>
              <a:t>Slide 6</a:t>
            </a:r>
            <a:r>
              <a:rPr lang="en-US" sz="1000">
                <a:solidFill>
                  <a:schemeClr val="dk1"/>
                </a:solidFill>
              </a:rPr>
              <a:t>) on the board/flipchart.</a:t>
            </a:r>
            <a:endParaRPr sz="1000">
              <a:solidFill>
                <a:schemeClr val="dk1"/>
              </a:solidFill>
            </a:endParaRPr>
          </a:p>
          <a:p>
            <a:pPr indent="-292100" lvl="0" marL="457200" rtl="0" algn="l">
              <a:lnSpc>
                <a:spcPct val="115000"/>
              </a:lnSpc>
              <a:spcBef>
                <a:spcPts val="0"/>
              </a:spcBef>
              <a:spcAft>
                <a:spcPts val="0"/>
              </a:spcAft>
              <a:buClr>
                <a:schemeClr val="dk1"/>
              </a:buClr>
              <a:buSzPts val="1000"/>
              <a:buFont typeface="Arial"/>
              <a:buChar char="●"/>
            </a:pPr>
            <a:r>
              <a:rPr lang="en-US" sz="1000">
                <a:solidFill>
                  <a:schemeClr val="dk1"/>
                </a:solidFill>
              </a:rPr>
              <a:t>Ask participants “What do we need to feel well/happy/content/comfortable?”</a:t>
            </a:r>
            <a:endParaRPr sz="1000">
              <a:solidFill>
                <a:schemeClr val="dk1"/>
              </a:solidFill>
            </a:endParaRPr>
          </a:p>
          <a:p>
            <a:pPr indent="-292100" lvl="1" marL="914400" rtl="0" algn="l">
              <a:lnSpc>
                <a:spcPct val="115000"/>
              </a:lnSpc>
              <a:spcBef>
                <a:spcPts val="0"/>
              </a:spcBef>
              <a:spcAft>
                <a:spcPts val="0"/>
              </a:spcAft>
              <a:buClr>
                <a:schemeClr val="dk1"/>
              </a:buClr>
              <a:buSzPts val="1000"/>
              <a:buFont typeface="Arial"/>
              <a:buChar char="o"/>
            </a:pPr>
            <a:r>
              <a:rPr lang="en-US" sz="1000">
                <a:solidFill>
                  <a:schemeClr val="dk1"/>
                </a:solidFill>
              </a:rPr>
              <a:t>Elicit a few example answers.</a:t>
            </a:r>
            <a:endParaRPr sz="1000">
              <a:solidFill>
                <a:schemeClr val="dk1"/>
              </a:solidFill>
            </a:endParaRPr>
          </a:p>
          <a:p>
            <a:pPr indent="-292100" lvl="1" marL="914400" rtl="0" algn="l">
              <a:lnSpc>
                <a:spcPct val="115000"/>
              </a:lnSpc>
              <a:spcBef>
                <a:spcPts val="0"/>
              </a:spcBef>
              <a:spcAft>
                <a:spcPts val="0"/>
              </a:spcAft>
              <a:buClr>
                <a:schemeClr val="dk1"/>
              </a:buClr>
              <a:buSzPts val="1000"/>
              <a:buFont typeface="Arial"/>
              <a:buChar char="o"/>
            </a:pPr>
            <a:r>
              <a:rPr lang="en-US" sz="1000">
                <a:solidFill>
                  <a:schemeClr val="dk1"/>
                </a:solidFill>
              </a:rPr>
              <a:t>Distribute </a:t>
            </a:r>
            <a:r>
              <a:rPr lang="en-US" sz="1000" u="sng">
                <a:solidFill>
                  <a:schemeClr val="dk1"/>
                </a:solidFill>
              </a:rPr>
              <a:t>Handout 1</a:t>
            </a:r>
            <a:r>
              <a:rPr lang="en-US" sz="1000">
                <a:solidFill>
                  <a:schemeClr val="dk1"/>
                </a:solidFill>
              </a:rPr>
              <a:t>.</a:t>
            </a:r>
            <a:endParaRPr sz="1000">
              <a:solidFill>
                <a:schemeClr val="dk1"/>
              </a:solidFill>
            </a:endParaRPr>
          </a:p>
          <a:p>
            <a:pPr indent="-292100" lvl="0" marL="457200" rtl="0" algn="l">
              <a:lnSpc>
                <a:spcPct val="115000"/>
              </a:lnSpc>
              <a:spcBef>
                <a:spcPts val="0"/>
              </a:spcBef>
              <a:spcAft>
                <a:spcPts val="0"/>
              </a:spcAft>
              <a:buClr>
                <a:schemeClr val="dk1"/>
              </a:buClr>
              <a:buSzPts val="1000"/>
              <a:buFont typeface="Arial"/>
              <a:buChar char="●"/>
            </a:pPr>
            <a:r>
              <a:rPr b="1" lang="en-US" sz="1000">
                <a:solidFill>
                  <a:schemeClr val="dk1"/>
                </a:solidFill>
              </a:rPr>
              <a:t>Option 1: </a:t>
            </a:r>
            <a:r>
              <a:rPr lang="en-US" sz="1000">
                <a:solidFill>
                  <a:schemeClr val="dk1"/>
                </a:solidFill>
              </a:rPr>
              <a:t>Silent Brainstorm</a:t>
            </a:r>
            <a:endParaRPr sz="1000">
              <a:solidFill>
                <a:schemeClr val="dk1"/>
              </a:solidFill>
            </a:endParaRPr>
          </a:p>
          <a:p>
            <a:pPr indent="-292100" lvl="1" marL="914400" rtl="0" algn="l">
              <a:lnSpc>
                <a:spcPct val="115000"/>
              </a:lnSpc>
              <a:spcBef>
                <a:spcPts val="0"/>
              </a:spcBef>
              <a:spcAft>
                <a:spcPts val="0"/>
              </a:spcAft>
              <a:buClr>
                <a:schemeClr val="dk1"/>
              </a:buClr>
              <a:buSzPts val="1000"/>
              <a:buFont typeface="Arial"/>
              <a:buChar char="o"/>
            </a:pPr>
            <a:r>
              <a:rPr lang="en-US" sz="1000">
                <a:solidFill>
                  <a:schemeClr val="dk1"/>
                </a:solidFill>
              </a:rPr>
              <a:t>Give participants 5 minutes in small groups to brainstorm examples for each statement.</a:t>
            </a:r>
            <a:endParaRPr sz="1000">
              <a:solidFill>
                <a:schemeClr val="dk1"/>
              </a:solidFill>
            </a:endParaRPr>
          </a:p>
          <a:p>
            <a:pPr indent="-292100" lvl="1" marL="914400" rtl="0" algn="l">
              <a:lnSpc>
                <a:spcPct val="115000"/>
              </a:lnSpc>
              <a:spcBef>
                <a:spcPts val="0"/>
              </a:spcBef>
              <a:spcAft>
                <a:spcPts val="0"/>
              </a:spcAft>
              <a:buClr>
                <a:schemeClr val="dk1"/>
              </a:buClr>
              <a:buSzPts val="1000"/>
              <a:buFont typeface="Arial"/>
              <a:buChar char="o"/>
            </a:pPr>
            <a:r>
              <a:rPr lang="en-US" sz="1000">
                <a:solidFill>
                  <a:schemeClr val="dk1"/>
                </a:solidFill>
              </a:rPr>
              <a:t>Pass out chalk/markers to each group. Encourage them to write at least 2-3 examples on the board/flipchart, grouping similar answers. </a:t>
            </a:r>
            <a:endParaRPr sz="1000">
              <a:solidFill>
                <a:schemeClr val="dk1"/>
              </a:solidFill>
            </a:endParaRPr>
          </a:p>
          <a:p>
            <a:pPr indent="-292100" lvl="1" marL="914400" rtl="0" algn="l">
              <a:lnSpc>
                <a:spcPct val="115000"/>
              </a:lnSpc>
              <a:spcBef>
                <a:spcPts val="0"/>
              </a:spcBef>
              <a:spcAft>
                <a:spcPts val="0"/>
              </a:spcAft>
              <a:buClr>
                <a:schemeClr val="dk1"/>
              </a:buClr>
              <a:buSzPts val="1000"/>
              <a:buFont typeface="Arial"/>
              <a:buChar char="o"/>
            </a:pPr>
            <a:r>
              <a:rPr lang="en-US" sz="1000">
                <a:solidFill>
                  <a:schemeClr val="dk1"/>
                </a:solidFill>
              </a:rPr>
              <a:t>Briefly discuss the answers on the board/flipchart.</a:t>
            </a:r>
            <a:endParaRPr sz="1000">
              <a:solidFill>
                <a:schemeClr val="dk1"/>
              </a:solidFill>
            </a:endParaRPr>
          </a:p>
          <a:p>
            <a:pPr indent="-292100" lvl="0" marL="457200" rtl="0" algn="l">
              <a:lnSpc>
                <a:spcPct val="115000"/>
              </a:lnSpc>
              <a:spcBef>
                <a:spcPts val="0"/>
              </a:spcBef>
              <a:spcAft>
                <a:spcPts val="0"/>
              </a:spcAft>
              <a:buClr>
                <a:schemeClr val="dk1"/>
              </a:buClr>
              <a:buSzPts val="1000"/>
              <a:buFont typeface="Arial"/>
              <a:buChar char="●"/>
            </a:pPr>
            <a:r>
              <a:rPr b="1" lang="en-US" sz="1000">
                <a:solidFill>
                  <a:schemeClr val="dk1"/>
                </a:solidFill>
              </a:rPr>
              <a:t>Option 2:</a:t>
            </a:r>
            <a:r>
              <a:rPr lang="en-US" sz="1000">
                <a:solidFill>
                  <a:schemeClr val="dk1"/>
                </a:solidFill>
              </a:rPr>
              <a:t> Think-Pair-Share</a:t>
            </a:r>
            <a:endParaRPr sz="1000">
              <a:solidFill>
                <a:schemeClr val="dk1"/>
              </a:solidFill>
            </a:endParaRPr>
          </a:p>
          <a:p>
            <a:pPr indent="-292100" lvl="1" marL="914400" rtl="0" algn="l">
              <a:lnSpc>
                <a:spcPct val="115000"/>
              </a:lnSpc>
              <a:spcBef>
                <a:spcPts val="0"/>
              </a:spcBef>
              <a:spcAft>
                <a:spcPts val="0"/>
              </a:spcAft>
              <a:buClr>
                <a:schemeClr val="dk1"/>
              </a:buClr>
              <a:buSzPts val="1000"/>
              <a:buFont typeface="Arial"/>
              <a:buChar char="o"/>
            </a:pPr>
            <a:r>
              <a:rPr lang="en-US" sz="1000">
                <a:solidFill>
                  <a:schemeClr val="dk1"/>
                </a:solidFill>
              </a:rPr>
              <a:t>Give participants 2-3 minutes to brainstorm examples for each statement, by themselves.</a:t>
            </a:r>
            <a:endParaRPr sz="1000">
              <a:solidFill>
                <a:schemeClr val="dk1"/>
              </a:solidFill>
            </a:endParaRPr>
          </a:p>
          <a:p>
            <a:pPr indent="-292100" lvl="1" marL="914400" rtl="0" algn="l">
              <a:lnSpc>
                <a:spcPct val="115000"/>
              </a:lnSpc>
              <a:spcBef>
                <a:spcPts val="0"/>
              </a:spcBef>
              <a:spcAft>
                <a:spcPts val="0"/>
              </a:spcAft>
              <a:buClr>
                <a:schemeClr val="dk1"/>
              </a:buClr>
              <a:buSzPts val="1000"/>
              <a:buFont typeface="Arial"/>
              <a:buChar char="o"/>
            </a:pPr>
            <a:r>
              <a:rPr lang="en-US" sz="1000">
                <a:solidFill>
                  <a:schemeClr val="dk1"/>
                </a:solidFill>
              </a:rPr>
              <a:t>Ask participants to turn to a partner and share/compare their answers.</a:t>
            </a:r>
            <a:endParaRPr sz="1000">
              <a:solidFill>
                <a:schemeClr val="dk1"/>
              </a:solidFill>
            </a:endParaRPr>
          </a:p>
          <a:p>
            <a:pPr indent="-292100" lvl="1" marL="914400" rtl="0" algn="l">
              <a:lnSpc>
                <a:spcPct val="115000"/>
              </a:lnSpc>
              <a:spcBef>
                <a:spcPts val="0"/>
              </a:spcBef>
              <a:spcAft>
                <a:spcPts val="0"/>
              </a:spcAft>
              <a:buClr>
                <a:schemeClr val="dk1"/>
              </a:buClr>
              <a:buSzPts val="1000"/>
              <a:buFont typeface="Arial"/>
              <a:buChar char="o"/>
            </a:pPr>
            <a:r>
              <a:rPr lang="en-US" sz="1000">
                <a:solidFill>
                  <a:schemeClr val="dk1"/>
                </a:solidFill>
              </a:rPr>
              <a:t>Ask pairs to share some of their answers with the whole group. Write their answers on the board/flipchart</a:t>
            </a:r>
            <a:endParaRPr sz="1000">
              <a:solidFill>
                <a:schemeClr val="dk1"/>
              </a:solidFill>
            </a:endParaRPr>
          </a:p>
          <a:p>
            <a:pPr indent="0" lvl="0" marL="0" rtl="0" algn="l">
              <a:lnSpc>
                <a:spcPct val="115000"/>
              </a:lnSpc>
              <a:spcBef>
                <a:spcPts val="0"/>
              </a:spcBef>
              <a:spcAft>
                <a:spcPts val="0"/>
              </a:spcAft>
              <a:buClr>
                <a:schemeClr val="dk1"/>
              </a:buClr>
              <a:buSzPts val="1100"/>
              <a:buFont typeface="Arial"/>
              <a:buNone/>
            </a:pPr>
            <a:r>
              <a:t/>
            </a:r>
            <a:endParaRPr sz="1000">
              <a:solidFill>
                <a:schemeClr val="dk1"/>
              </a:solidFill>
            </a:endParaRPr>
          </a:p>
          <a:p>
            <a:pPr indent="0" lvl="0" marL="0" rtl="0" algn="l">
              <a:lnSpc>
                <a:spcPct val="115000"/>
              </a:lnSpc>
              <a:spcBef>
                <a:spcPts val="0"/>
              </a:spcBef>
              <a:spcAft>
                <a:spcPts val="0"/>
              </a:spcAft>
              <a:buClr>
                <a:schemeClr val="dk1"/>
              </a:buClr>
              <a:buSzPts val="1100"/>
              <a:buFont typeface="Arial"/>
              <a:buNone/>
            </a:pPr>
            <a:r>
              <a:rPr b="1" lang="en-US" sz="1000">
                <a:solidFill>
                  <a:schemeClr val="dk1"/>
                </a:solidFill>
              </a:rPr>
              <a:t>Script:</a:t>
            </a:r>
            <a:r>
              <a:rPr lang="en-US" sz="1000">
                <a:solidFill>
                  <a:schemeClr val="dk1"/>
                </a:solidFill>
              </a:rPr>
              <a:t> </a:t>
            </a:r>
            <a:endParaRPr sz="1000">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en-US" sz="1000">
                <a:solidFill>
                  <a:schemeClr val="dk1"/>
                </a:solidFill>
              </a:rPr>
              <a:t>Today we’re going to start by talking about well-being. </a:t>
            </a:r>
            <a:endParaRPr sz="1000">
              <a:solidFill>
                <a:schemeClr val="dk1"/>
              </a:solidFill>
            </a:endParaRPr>
          </a:p>
          <a:p>
            <a:pPr indent="0" lvl="0" marL="0" rtl="0" algn="l">
              <a:lnSpc>
                <a:spcPct val="115000"/>
              </a:lnSpc>
              <a:spcBef>
                <a:spcPts val="0"/>
              </a:spcBef>
              <a:spcAft>
                <a:spcPts val="0"/>
              </a:spcAft>
              <a:buClr>
                <a:schemeClr val="dk1"/>
              </a:buClr>
              <a:buSzPts val="1100"/>
              <a:buFont typeface="Arial"/>
              <a:buNone/>
            </a:pPr>
            <a:r>
              <a:t/>
            </a:r>
            <a:endParaRPr sz="1000">
              <a:solidFill>
                <a:schemeClr val="dk1"/>
              </a:solidFill>
            </a:endParaRPr>
          </a:p>
          <a:p>
            <a:pPr indent="0" lvl="0" marL="0" rtl="0" algn="l">
              <a:lnSpc>
                <a:spcPct val="115000"/>
              </a:lnSpc>
              <a:spcBef>
                <a:spcPts val="0"/>
              </a:spcBef>
              <a:spcAft>
                <a:spcPts val="0"/>
              </a:spcAft>
              <a:buClr>
                <a:schemeClr val="dk1"/>
              </a:buClr>
              <a:buSzPts val="1100"/>
              <a:buFont typeface="Arial"/>
              <a:buNone/>
            </a:pPr>
            <a:r>
              <a:rPr b="1" lang="en-US" sz="1000">
                <a:solidFill>
                  <a:schemeClr val="dk1"/>
                </a:solidFill>
              </a:rPr>
              <a:t>❓</a:t>
            </a:r>
            <a:r>
              <a:rPr b="1" lang="en-US" sz="1000">
                <a:solidFill>
                  <a:srgbClr val="CC0000"/>
                </a:solidFill>
              </a:rPr>
              <a:t> What do we need to feel well/happy/content/comfortable?</a:t>
            </a:r>
            <a:endParaRPr sz="1000">
              <a:solidFill>
                <a:schemeClr val="dk1"/>
              </a:solidFill>
            </a:endParaRPr>
          </a:p>
          <a:p>
            <a:pPr indent="0" lvl="0" marL="0" rtl="0" algn="l">
              <a:lnSpc>
                <a:spcPct val="115000"/>
              </a:lnSpc>
              <a:spcBef>
                <a:spcPts val="0"/>
              </a:spcBef>
              <a:spcAft>
                <a:spcPts val="0"/>
              </a:spcAft>
              <a:buClr>
                <a:schemeClr val="dk1"/>
              </a:buClr>
              <a:buSzPts val="1100"/>
              <a:buFont typeface="Arial"/>
              <a:buNone/>
            </a:pPr>
            <a:r>
              <a:t/>
            </a:r>
            <a:endParaRPr sz="1000">
              <a:solidFill>
                <a:schemeClr val="dk1"/>
              </a:solidFill>
            </a:endParaRPr>
          </a:p>
          <a:p>
            <a:pPr indent="-292100" lvl="0" marL="457200" rtl="0" algn="l">
              <a:lnSpc>
                <a:spcPct val="115000"/>
              </a:lnSpc>
              <a:spcBef>
                <a:spcPts val="0"/>
              </a:spcBef>
              <a:spcAft>
                <a:spcPts val="0"/>
              </a:spcAft>
              <a:buClr>
                <a:schemeClr val="dk1"/>
              </a:buClr>
              <a:buSzPts val="1000"/>
              <a:buChar char="●"/>
            </a:pPr>
            <a:r>
              <a:rPr lang="en-US" sz="1000">
                <a:solidFill>
                  <a:schemeClr val="dk1"/>
                </a:solidFill>
              </a:rPr>
              <a:t>Elicit a few examples from participants. If participants are quiet, it may be helpful to provide an example or two to get them started.</a:t>
            </a:r>
            <a:endParaRPr sz="1000">
              <a:solidFill>
                <a:schemeClr val="dk1"/>
              </a:solidFill>
            </a:endParaRPr>
          </a:p>
          <a:p>
            <a:pPr indent="0" lvl="0" marL="0" rtl="0" algn="l">
              <a:lnSpc>
                <a:spcPct val="115000"/>
              </a:lnSpc>
              <a:spcBef>
                <a:spcPts val="0"/>
              </a:spcBef>
              <a:spcAft>
                <a:spcPts val="0"/>
              </a:spcAft>
              <a:buClr>
                <a:schemeClr val="dk1"/>
              </a:buClr>
              <a:buSzPts val="1100"/>
              <a:buFont typeface="Arial"/>
              <a:buNone/>
            </a:pPr>
            <a:r>
              <a:t/>
            </a:r>
            <a:endParaRPr sz="1000">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en-US" sz="1000" u="sng">
                <a:solidFill>
                  <a:schemeClr val="dk1"/>
                </a:solidFill>
              </a:rPr>
              <a:t>Option 1: Silent Brainstorm</a:t>
            </a:r>
            <a:endParaRPr sz="1000">
              <a:solidFill>
                <a:schemeClr val="dk1"/>
              </a:solidFill>
            </a:endParaRPr>
          </a:p>
          <a:p>
            <a:pPr indent="0" lvl="0" marL="0" rtl="0" algn="l">
              <a:lnSpc>
                <a:spcPct val="115000"/>
              </a:lnSpc>
              <a:spcBef>
                <a:spcPts val="0"/>
              </a:spcBef>
              <a:spcAft>
                <a:spcPts val="0"/>
              </a:spcAft>
              <a:buClr>
                <a:schemeClr val="dk1"/>
              </a:buClr>
              <a:buSzPts val="1100"/>
              <a:buFont typeface="Arial"/>
              <a:buNone/>
            </a:pPr>
            <a:r>
              <a:t/>
            </a:r>
            <a:endParaRPr sz="1000">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en-US" sz="1000">
                <a:solidFill>
                  <a:schemeClr val="dk1"/>
                </a:solidFill>
              </a:rPr>
              <a:t>Turn to your partner. Using </a:t>
            </a:r>
            <a:r>
              <a:rPr lang="en-US" sz="1000" u="sng">
                <a:solidFill>
                  <a:schemeClr val="dk1"/>
                </a:solidFill>
              </a:rPr>
              <a:t>Handout 1</a:t>
            </a:r>
            <a:r>
              <a:rPr lang="en-US" sz="1000">
                <a:solidFill>
                  <a:schemeClr val="dk1"/>
                </a:solidFill>
              </a:rPr>
              <a:t>, you will have 5 minutes to think of some items, abilities, feelings, and beliefs we all need to feel well. Draw on your personal and professional experiences to think of examples. </a:t>
            </a:r>
            <a:endParaRPr sz="1000">
              <a:solidFill>
                <a:schemeClr val="dk1"/>
              </a:solidFill>
            </a:endParaRPr>
          </a:p>
          <a:p>
            <a:pPr indent="0" lvl="0" marL="0" rtl="0" algn="l">
              <a:lnSpc>
                <a:spcPct val="115000"/>
              </a:lnSpc>
              <a:spcBef>
                <a:spcPts val="0"/>
              </a:spcBef>
              <a:spcAft>
                <a:spcPts val="0"/>
              </a:spcAft>
              <a:buClr>
                <a:schemeClr val="dk1"/>
              </a:buClr>
              <a:buSzPts val="1100"/>
              <a:buFont typeface="Arial"/>
              <a:buNone/>
            </a:pPr>
            <a:r>
              <a:t/>
            </a:r>
            <a:endParaRPr sz="1000">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en-US" sz="1000">
                <a:solidFill>
                  <a:schemeClr val="dk1"/>
                </a:solidFill>
              </a:rPr>
              <a:t>(When time is up, hand out markers/chalk) Please come to the board/flipchart and write 2-3 examples in the correct area. </a:t>
            </a:r>
            <a:endParaRPr sz="1000">
              <a:solidFill>
                <a:schemeClr val="dk1"/>
              </a:solidFill>
            </a:endParaRPr>
          </a:p>
          <a:p>
            <a:pPr indent="0" lvl="0" marL="0" rtl="0" algn="l">
              <a:lnSpc>
                <a:spcPct val="115000"/>
              </a:lnSpc>
              <a:spcBef>
                <a:spcPts val="0"/>
              </a:spcBef>
              <a:spcAft>
                <a:spcPts val="0"/>
              </a:spcAft>
              <a:buClr>
                <a:schemeClr val="dk1"/>
              </a:buClr>
              <a:buSzPts val="1100"/>
              <a:buFont typeface="Arial"/>
              <a:buNone/>
            </a:pPr>
            <a:r>
              <a:t/>
            </a:r>
            <a:endParaRPr sz="1000">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en-US" sz="1000" u="sng">
                <a:solidFill>
                  <a:schemeClr val="dk1"/>
                </a:solidFill>
              </a:rPr>
              <a:t>Option 2: Think-Pair-Share</a:t>
            </a:r>
            <a:endParaRPr sz="1000">
              <a:solidFill>
                <a:schemeClr val="dk1"/>
              </a:solidFill>
            </a:endParaRPr>
          </a:p>
          <a:p>
            <a:pPr indent="0" lvl="0" marL="0" rtl="0" algn="l">
              <a:lnSpc>
                <a:spcPct val="115000"/>
              </a:lnSpc>
              <a:spcBef>
                <a:spcPts val="0"/>
              </a:spcBef>
              <a:spcAft>
                <a:spcPts val="0"/>
              </a:spcAft>
              <a:buClr>
                <a:schemeClr val="dk1"/>
              </a:buClr>
              <a:buSzPts val="1100"/>
              <a:buFont typeface="Arial"/>
              <a:buNone/>
            </a:pPr>
            <a:r>
              <a:t/>
            </a:r>
            <a:endParaRPr sz="1000">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en-US" sz="1000">
                <a:solidFill>
                  <a:schemeClr val="dk1"/>
                </a:solidFill>
              </a:rPr>
              <a:t>Using </a:t>
            </a:r>
            <a:r>
              <a:rPr lang="en-US" sz="1000" u="sng">
                <a:solidFill>
                  <a:schemeClr val="dk1"/>
                </a:solidFill>
              </a:rPr>
              <a:t>Handout 1</a:t>
            </a:r>
            <a:r>
              <a:rPr lang="en-US" sz="1000">
                <a:solidFill>
                  <a:schemeClr val="dk1"/>
                </a:solidFill>
              </a:rPr>
              <a:t>, you will have 3 minutes to think of some items, abilities, feelings, and beliefs we all need to feel well. Draw on your personal and professional experiences to think of examples. </a:t>
            </a:r>
            <a:endParaRPr sz="1000">
              <a:solidFill>
                <a:schemeClr val="dk1"/>
              </a:solidFill>
            </a:endParaRPr>
          </a:p>
          <a:p>
            <a:pPr indent="0" lvl="0" marL="0" rtl="0" algn="l">
              <a:lnSpc>
                <a:spcPct val="115000"/>
              </a:lnSpc>
              <a:spcBef>
                <a:spcPts val="0"/>
              </a:spcBef>
              <a:spcAft>
                <a:spcPts val="0"/>
              </a:spcAft>
              <a:buClr>
                <a:schemeClr val="dk1"/>
              </a:buClr>
              <a:buSzPts val="1100"/>
              <a:buFont typeface="Arial"/>
              <a:buNone/>
            </a:pPr>
            <a:r>
              <a:t/>
            </a:r>
            <a:endParaRPr sz="1000">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en-US" sz="1000">
                <a:solidFill>
                  <a:schemeClr val="dk1"/>
                </a:solidFill>
              </a:rPr>
              <a:t>(When time is up) Please turn to your partner and compare your answers. You’ll have 2 minutes to discuss with your partner before we share as a whole group.</a:t>
            </a:r>
            <a:endParaRPr sz="1000">
              <a:solidFill>
                <a:schemeClr val="dk1"/>
              </a:solidFill>
            </a:endParaRPr>
          </a:p>
          <a:p>
            <a:pPr indent="0" lvl="0" marL="0" rtl="0" algn="l">
              <a:lnSpc>
                <a:spcPct val="115000"/>
              </a:lnSpc>
              <a:spcBef>
                <a:spcPts val="0"/>
              </a:spcBef>
              <a:spcAft>
                <a:spcPts val="0"/>
              </a:spcAft>
              <a:buClr>
                <a:schemeClr val="dk1"/>
              </a:buClr>
              <a:buSzPts val="1100"/>
              <a:buFont typeface="Arial"/>
              <a:buNone/>
            </a:pPr>
            <a:r>
              <a:t/>
            </a:r>
            <a:endParaRPr sz="1000">
              <a:solidFill>
                <a:schemeClr val="dk1"/>
              </a:solidFill>
            </a:endParaRPr>
          </a:p>
          <a:p>
            <a:pPr indent="0" lvl="0" marL="0" rtl="0" algn="l">
              <a:lnSpc>
                <a:spcPct val="115000"/>
              </a:lnSpc>
              <a:spcBef>
                <a:spcPts val="0"/>
              </a:spcBef>
              <a:spcAft>
                <a:spcPts val="0"/>
              </a:spcAft>
              <a:buClr>
                <a:schemeClr val="dk1"/>
              </a:buClr>
              <a:buSzPts val="1100"/>
              <a:buFont typeface="Arial"/>
              <a:buNone/>
            </a:pPr>
            <a:r>
              <a:rPr b="1" lang="en-US" sz="1000">
                <a:solidFill>
                  <a:srgbClr val="1155CC"/>
                </a:solidFill>
              </a:rPr>
              <a:t>Example Answers:</a:t>
            </a:r>
            <a:endParaRPr sz="1000">
              <a:solidFill>
                <a:srgbClr val="1155CC"/>
              </a:solidFill>
            </a:endParaRPr>
          </a:p>
          <a:p>
            <a:pPr indent="-292100" lvl="0" marL="457200" rtl="0" algn="l">
              <a:lnSpc>
                <a:spcPct val="115000"/>
              </a:lnSpc>
              <a:spcBef>
                <a:spcPts val="0"/>
              </a:spcBef>
              <a:spcAft>
                <a:spcPts val="0"/>
              </a:spcAft>
              <a:buClr>
                <a:srgbClr val="1155CC"/>
              </a:buClr>
              <a:buSzPts val="1000"/>
              <a:buChar char="●"/>
            </a:pPr>
            <a:r>
              <a:rPr lang="en-US" sz="1000">
                <a:solidFill>
                  <a:srgbClr val="1155CC"/>
                </a:solidFill>
              </a:rPr>
              <a:t>I have…food and water, shelter, medical services..</a:t>
            </a:r>
            <a:endParaRPr sz="1000">
              <a:solidFill>
                <a:srgbClr val="1155CC"/>
              </a:solidFill>
            </a:endParaRPr>
          </a:p>
          <a:p>
            <a:pPr indent="-292100" lvl="0" marL="457200" rtl="0" algn="l">
              <a:lnSpc>
                <a:spcPct val="115000"/>
              </a:lnSpc>
              <a:spcBef>
                <a:spcPts val="0"/>
              </a:spcBef>
              <a:spcAft>
                <a:spcPts val="0"/>
              </a:spcAft>
              <a:buClr>
                <a:srgbClr val="1155CC"/>
              </a:buClr>
              <a:buSzPts val="1000"/>
              <a:buChar char="●"/>
            </a:pPr>
            <a:r>
              <a:rPr lang="en-US" sz="1000">
                <a:solidFill>
                  <a:srgbClr val="1155CC"/>
                </a:solidFill>
              </a:rPr>
              <a:t>I am able to…spend time with my family, go to school, play with my friends.</a:t>
            </a:r>
            <a:endParaRPr sz="1000">
              <a:solidFill>
                <a:srgbClr val="1155CC"/>
              </a:solidFill>
            </a:endParaRPr>
          </a:p>
          <a:p>
            <a:pPr indent="-292100" lvl="0" marL="457200" rtl="0" algn="l">
              <a:lnSpc>
                <a:spcPct val="115000"/>
              </a:lnSpc>
              <a:spcBef>
                <a:spcPts val="0"/>
              </a:spcBef>
              <a:spcAft>
                <a:spcPts val="0"/>
              </a:spcAft>
              <a:buClr>
                <a:srgbClr val="1155CC"/>
              </a:buClr>
              <a:buSzPts val="1000"/>
              <a:buChar char="●"/>
            </a:pPr>
            <a:r>
              <a:rPr lang="en-US" sz="1000">
                <a:solidFill>
                  <a:srgbClr val="1155CC"/>
                </a:solidFill>
              </a:rPr>
              <a:t>I feel…safe, supported, engaged in my community.</a:t>
            </a:r>
            <a:endParaRPr sz="1000">
              <a:solidFill>
                <a:srgbClr val="1155CC"/>
              </a:solidFill>
            </a:endParaRPr>
          </a:p>
          <a:p>
            <a:pPr indent="-292100" lvl="0" marL="457200" rtl="0" algn="l">
              <a:lnSpc>
                <a:spcPct val="115000"/>
              </a:lnSpc>
              <a:spcBef>
                <a:spcPts val="0"/>
              </a:spcBef>
              <a:spcAft>
                <a:spcPts val="0"/>
              </a:spcAft>
              <a:buClr>
                <a:srgbClr val="1155CC"/>
              </a:buClr>
              <a:buSzPts val="1000"/>
              <a:buChar char="●"/>
            </a:pPr>
            <a:r>
              <a:rPr lang="en-US" sz="1000">
                <a:solidFill>
                  <a:srgbClr val="1155CC"/>
                </a:solidFill>
              </a:rPr>
              <a:t>I believe...in my religious/spiritual/cultural beliefs, that I have a positive future.</a:t>
            </a:r>
            <a:endParaRPr sz="1000">
              <a:solidFill>
                <a:srgbClr val="1155CC"/>
              </a:solidFill>
            </a:endParaRPr>
          </a:p>
          <a:p>
            <a:pPr indent="0" lvl="0" marL="0" rtl="0" algn="l">
              <a:lnSpc>
                <a:spcPct val="115000"/>
              </a:lnSpc>
              <a:spcBef>
                <a:spcPts val="0"/>
              </a:spcBef>
              <a:spcAft>
                <a:spcPts val="0"/>
              </a:spcAft>
              <a:buClr>
                <a:schemeClr val="dk1"/>
              </a:buClr>
              <a:buSzPts val="1100"/>
              <a:buFont typeface="Arial"/>
              <a:buNone/>
            </a:pPr>
            <a:r>
              <a:t/>
            </a:r>
            <a:endParaRPr sz="1000">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en-US" sz="1000">
                <a:solidFill>
                  <a:schemeClr val="dk1"/>
                </a:solidFill>
              </a:rPr>
              <a:t>As you can see by the examples on the board/flipchart, there are  physical,social, and emotional aspects of well-being. In order to feel well, you must have your physical and biological needs met, such as: food and water, shelter, medical services. You must also have your social and emotional needs met, such as: feeling safe, having positive relationships with your family and community, and being able to practice your religious and cultural traditions. </a:t>
            </a:r>
            <a:endParaRPr sz="1000">
              <a:solidFill>
                <a:schemeClr val="dk1"/>
              </a:solidFill>
            </a:endParaRPr>
          </a:p>
          <a:p>
            <a:pPr indent="0" lvl="0" marL="0" rtl="0" algn="l">
              <a:lnSpc>
                <a:spcPct val="115000"/>
              </a:lnSpc>
              <a:spcBef>
                <a:spcPts val="0"/>
              </a:spcBef>
              <a:spcAft>
                <a:spcPts val="0"/>
              </a:spcAft>
              <a:buClr>
                <a:schemeClr val="dk1"/>
              </a:buClr>
              <a:buSzPts val="1100"/>
              <a:buFont typeface="Arial"/>
              <a:buNone/>
            </a:pPr>
            <a:r>
              <a:t/>
            </a:r>
            <a:endParaRPr sz="1000">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en-US" sz="1000">
                <a:solidFill>
                  <a:schemeClr val="dk1"/>
                </a:solidFill>
              </a:rPr>
              <a:t>In emergency situations, people’s biological and material needs are often the most visible. Social, emotional, mental, cultural, and spiritual needs can sometimes be more difficult to identify. </a:t>
            </a:r>
            <a:endParaRPr sz="1000">
              <a:solidFill>
                <a:schemeClr val="dk1"/>
              </a:solidFill>
            </a:endParaRPr>
          </a:p>
          <a:p>
            <a:pPr indent="0" lvl="0" marL="0" rtl="0" algn="l">
              <a:lnSpc>
                <a:spcPct val="115000"/>
              </a:lnSpc>
              <a:spcBef>
                <a:spcPts val="0"/>
              </a:spcBef>
              <a:spcAft>
                <a:spcPts val="0"/>
              </a:spcAft>
              <a:buClr>
                <a:schemeClr val="dk1"/>
              </a:buClr>
              <a:buSzPts val="1100"/>
              <a:buFont typeface="Arial"/>
              <a:buNone/>
            </a:pPr>
            <a:r>
              <a:t/>
            </a:r>
            <a:endParaRPr sz="1000">
              <a:solidFill>
                <a:schemeClr val="dk1"/>
              </a:solidFill>
            </a:endParaRPr>
          </a:p>
          <a:p>
            <a:pPr indent="0" lvl="0" marL="0" rtl="0" algn="l">
              <a:lnSpc>
                <a:spcPct val="115000"/>
              </a:lnSpc>
              <a:spcBef>
                <a:spcPts val="0"/>
              </a:spcBef>
              <a:spcAft>
                <a:spcPts val="0"/>
              </a:spcAft>
              <a:buClr>
                <a:schemeClr val="dk1"/>
              </a:buClr>
              <a:buSzPts val="1100"/>
              <a:buFont typeface="Arial"/>
              <a:buNone/>
            </a:pPr>
            <a:r>
              <a:rPr b="1" lang="en-US" sz="1000">
                <a:solidFill>
                  <a:schemeClr val="dk1"/>
                </a:solidFill>
              </a:rPr>
              <a:t>❓</a:t>
            </a:r>
            <a:r>
              <a:rPr b="1" lang="en-US" sz="1000">
                <a:solidFill>
                  <a:srgbClr val="CC0000"/>
                </a:solidFill>
              </a:rPr>
              <a:t> Why might it be important to understand what makes a person feel well? </a:t>
            </a:r>
            <a:endParaRPr sz="1000">
              <a:solidFill>
                <a:schemeClr val="dk1"/>
              </a:solidFill>
            </a:endParaRPr>
          </a:p>
          <a:p>
            <a:pPr indent="0" lvl="0" marL="0" rtl="0" algn="l">
              <a:lnSpc>
                <a:spcPct val="115000"/>
              </a:lnSpc>
              <a:spcBef>
                <a:spcPts val="0"/>
              </a:spcBef>
              <a:spcAft>
                <a:spcPts val="0"/>
              </a:spcAft>
              <a:buClr>
                <a:schemeClr val="dk1"/>
              </a:buClr>
              <a:buSzPts val="1100"/>
              <a:buFont typeface="Arial"/>
              <a:buNone/>
            </a:pPr>
            <a:r>
              <a:t/>
            </a:r>
            <a:endParaRPr sz="1000">
              <a:solidFill>
                <a:schemeClr val="dk1"/>
              </a:solidFill>
            </a:endParaRPr>
          </a:p>
          <a:p>
            <a:pPr indent="0" lvl="0" marL="0" rtl="0" algn="l">
              <a:lnSpc>
                <a:spcPct val="115000"/>
              </a:lnSpc>
              <a:spcBef>
                <a:spcPts val="0"/>
              </a:spcBef>
              <a:spcAft>
                <a:spcPts val="0"/>
              </a:spcAft>
              <a:buClr>
                <a:schemeClr val="dk1"/>
              </a:buClr>
              <a:buSzPts val="1100"/>
              <a:buFont typeface="Arial"/>
              <a:buNone/>
            </a:pPr>
            <a:r>
              <a:rPr b="1" lang="en-US" sz="1000">
                <a:solidFill>
                  <a:schemeClr val="dk1"/>
                </a:solidFill>
              </a:rPr>
              <a:t>Example Answer: </a:t>
            </a:r>
            <a:r>
              <a:rPr lang="en-US" sz="1000">
                <a:solidFill>
                  <a:schemeClr val="dk1"/>
                </a:solidFill>
              </a:rPr>
              <a:t>To be able to plan and provide effective support, we need to understand well-being and how various factors influence it. </a:t>
            </a:r>
            <a:endParaRPr b="1" i="1" sz="1000">
              <a:solidFill>
                <a:schemeClr val="dk1"/>
              </a:solidFill>
            </a:endParaRPr>
          </a:p>
        </p:txBody>
      </p:sp>
      <p:sp>
        <p:nvSpPr>
          <p:cNvPr id="83" name="Google Shape;83;p6:notes"/>
          <p:cNvSpPr/>
          <p:nvPr>
            <p:ph idx="2" type="sldImg"/>
          </p:nvPr>
        </p:nvSpPr>
        <p:spPr>
          <a:xfrm>
            <a:off x="685800" y="685800"/>
            <a:ext cx="54864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7" name="Shape 87"/>
        <p:cNvGrpSpPr/>
        <p:nvPr/>
      </p:nvGrpSpPr>
      <p:grpSpPr>
        <a:xfrm>
          <a:off x="0" y="0"/>
          <a:ext cx="0" cy="0"/>
          <a:chOff x="0" y="0"/>
          <a:chExt cx="0" cy="0"/>
        </a:xfrm>
      </p:grpSpPr>
      <p:sp>
        <p:nvSpPr>
          <p:cNvPr id="88" name="Google Shape;88;p7: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0"/>
              </a:spcBef>
              <a:spcAft>
                <a:spcPts val="0"/>
              </a:spcAft>
              <a:buClr>
                <a:schemeClr val="dk1"/>
              </a:buClr>
              <a:buSzPts val="1100"/>
              <a:buFont typeface="Arial"/>
              <a:buNone/>
            </a:pPr>
            <a:r>
              <a:rPr b="1" lang="en-US" sz="1000">
                <a:solidFill>
                  <a:schemeClr val="dk1"/>
                </a:solidFill>
              </a:rPr>
              <a:t>Materials:</a:t>
            </a:r>
            <a:endParaRPr b="1" sz="1000">
              <a:solidFill>
                <a:schemeClr val="dk1"/>
              </a:solidFill>
            </a:endParaRPr>
          </a:p>
          <a:p>
            <a:pPr indent="-292100" lvl="0" marL="457200" rtl="0" algn="l">
              <a:lnSpc>
                <a:spcPct val="115000"/>
              </a:lnSpc>
              <a:spcBef>
                <a:spcPts val="0"/>
              </a:spcBef>
              <a:spcAft>
                <a:spcPts val="0"/>
              </a:spcAft>
              <a:buClr>
                <a:schemeClr val="dk1"/>
              </a:buClr>
              <a:buSzPts val="1000"/>
              <a:buChar char="●"/>
            </a:pPr>
            <a:r>
              <a:rPr lang="en-US" sz="1000" u="sng">
                <a:solidFill>
                  <a:schemeClr val="dk1"/>
                </a:solidFill>
              </a:rPr>
              <a:t>Handout 1</a:t>
            </a:r>
            <a:r>
              <a:rPr lang="en-US" sz="1000">
                <a:solidFill>
                  <a:schemeClr val="dk1"/>
                </a:solidFill>
              </a:rPr>
              <a:t>: What do we need to feel well?</a:t>
            </a:r>
            <a:endParaRPr b="1" sz="1000">
              <a:solidFill>
                <a:schemeClr val="dk1"/>
              </a:solidFill>
            </a:endParaRPr>
          </a:p>
          <a:p>
            <a:pPr indent="0" lvl="0" marL="0" rtl="0" algn="l">
              <a:lnSpc>
                <a:spcPct val="115000"/>
              </a:lnSpc>
              <a:spcBef>
                <a:spcPts val="0"/>
              </a:spcBef>
              <a:spcAft>
                <a:spcPts val="0"/>
              </a:spcAft>
              <a:buClr>
                <a:schemeClr val="dk1"/>
              </a:buClr>
              <a:buSzPts val="1100"/>
              <a:buFont typeface="Arial"/>
              <a:buNone/>
            </a:pPr>
            <a:r>
              <a:t/>
            </a:r>
            <a:endParaRPr b="1" sz="1000">
              <a:solidFill>
                <a:schemeClr val="dk1"/>
              </a:solidFill>
            </a:endParaRPr>
          </a:p>
          <a:p>
            <a:pPr indent="0" lvl="0" marL="0" rtl="0" algn="l">
              <a:lnSpc>
                <a:spcPct val="115000"/>
              </a:lnSpc>
              <a:spcBef>
                <a:spcPts val="0"/>
              </a:spcBef>
              <a:spcAft>
                <a:spcPts val="0"/>
              </a:spcAft>
              <a:buClr>
                <a:schemeClr val="dk1"/>
              </a:buClr>
              <a:buSzPts val="1100"/>
              <a:buFont typeface="Arial"/>
              <a:buNone/>
            </a:pPr>
            <a:r>
              <a:rPr b="1" lang="en-US" sz="1000">
                <a:solidFill>
                  <a:schemeClr val="dk1"/>
                </a:solidFill>
              </a:rPr>
              <a:t>Facilitator Notes:</a:t>
            </a:r>
            <a:endParaRPr sz="1000">
              <a:solidFill>
                <a:schemeClr val="dk1"/>
              </a:solidFill>
            </a:endParaRPr>
          </a:p>
          <a:p>
            <a:pPr indent="-292100" lvl="0" marL="457200" rtl="0" algn="l">
              <a:lnSpc>
                <a:spcPct val="115000"/>
              </a:lnSpc>
              <a:spcBef>
                <a:spcPts val="0"/>
              </a:spcBef>
              <a:spcAft>
                <a:spcPts val="0"/>
              </a:spcAft>
              <a:buClr>
                <a:schemeClr val="dk1"/>
              </a:buClr>
              <a:buSzPts val="1000"/>
              <a:buFont typeface="Arial"/>
              <a:buChar char="●"/>
            </a:pPr>
            <a:r>
              <a:rPr lang="en-US" sz="1000">
                <a:solidFill>
                  <a:schemeClr val="dk1"/>
                </a:solidFill>
              </a:rPr>
              <a:t>Explain the information on the slide.</a:t>
            </a:r>
            <a:endParaRPr sz="1000">
              <a:solidFill>
                <a:schemeClr val="dk1"/>
              </a:solidFill>
            </a:endParaRPr>
          </a:p>
          <a:p>
            <a:pPr indent="-292100" lvl="0" marL="457200" rtl="0" algn="l">
              <a:lnSpc>
                <a:spcPct val="115000"/>
              </a:lnSpc>
              <a:spcBef>
                <a:spcPts val="0"/>
              </a:spcBef>
              <a:spcAft>
                <a:spcPts val="0"/>
              </a:spcAft>
              <a:buClr>
                <a:schemeClr val="dk1"/>
              </a:buClr>
              <a:buSzPts val="1000"/>
              <a:buFont typeface="Arial"/>
              <a:buChar char="●"/>
            </a:pPr>
            <a:r>
              <a:rPr lang="en-US" sz="1000">
                <a:solidFill>
                  <a:schemeClr val="dk1"/>
                </a:solidFill>
              </a:rPr>
              <a:t>Ask participants to refer back to </a:t>
            </a:r>
            <a:r>
              <a:rPr lang="en-US" sz="1000" u="sng">
                <a:solidFill>
                  <a:schemeClr val="dk1"/>
                </a:solidFill>
              </a:rPr>
              <a:t>Handout 1</a:t>
            </a:r>
            <a:r>
              <a:rPr lang="en-US" sz="1000">
                <a:solidFill>
                  <a:schemeClr val="dk1"/>
                </a:solidFill>
              </a:rPr>
              <a:t>: underline the aspects of wellbeing that may be threatened by environmental disasters, draw a squiggly line under the aspects of wellbeing that may be threatened by human-made disasters, and circle aspects of wellbeing that may be affected by both.</a:t>
            </a:r>
            <a:endParaRPr sz="1000">
              <a:solidFill>
                <a:schemeClr val="dk1"/>
              </a:solidFill>
            </a:endParaRPr>
          </a:p>
          <a:p>
            <a:pPr indent="0" lvl="0" marL="0" rtl="0" algn="l">
              <a:lnSpc>
                <a:spcPct val="115000"/>
              </a:lnSpc>
              <a:spcBef>
                <a:spcPts val="0"/>
              </a:spcBef>
              <a:spcAft>
                <a:spcPts val="0"/>
              </a:spcAft>
              <a:buClr>
                <a:schemeClr val="dk1"/>
              </a:buClr>
              <a:buSzPts val="1100"/>
              <a:buFont typeface="Arial"/>
              <a:buNone/>
            </a:pPr>
            <a:r>
              <a:t/>
            </a:r>
            <a:endParaRPr sz="1000">
              <a:solidFill>
                <a:schemeClr val="dk1"/>
              </a:solidFill>
            </a:endParaRPr>
          </a:p>
          <a:p>
            <a:pPr indent="0" lvl="0" marL="0" rtl="0" algn="l">
              <a:lnSpc>
                <a:spcPct val="115000"/>
              </a:lnSpc>
              <a:spcBef>
                <a:spcPts val="0"/>
              </a:spcBef>
              <a:spcAft>
                <a:spcPts val="0"/>
              </a:spcAft>
              <a:buClr>
                <a:schemeClr val="dk1"/>
              </a:buClr>
              <a:buSzPts val="1100"/>
              <a:buFont typeface="Arial"/>
              <a:buNone/>
            </a:pPr>
            <a:r>
              <a:rPr b="1" lang="en-US" sz="1000">
                <a:solidFill>
                  <a:schemeClr val="dk1"/>
                </a:solidFill>
              </a:rPr>
              <a:t>Script:</a:t>
            </a:r>
            <a:r>
              <a:rPr lang="en-US" sz="1000">
                <a:solidFill>
                  <a:schemeClr val="dk1"/>
                </a:solidFill>
              </a:rPr>
              <a:t> </a:t>
            </a:r>
            <a:endParaRPr sz="1000">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en-US" sz="1000">
                <a:solidFill>
                  <a:schemeClr val="dk1"/>
                </a:solidFill>
              </a:rPr>
              <a:t>Humanitarian crises are on the rise across the globe. There are an increasing number of climate change related environmental disasters that displace entire communities. Environmental disasters, such as hurricanes, earthquakes, tsunamis, droughts, cyclones, epidemics, floods, and landslides often destroy infrastructure and create direct threats to life.</a:t>
            </a:r>
            <a:endParaRPr sz="1000">
              <a:solidFill>
                <a:schemeClr val="dk1"/>
              </a:solidFill>
            </a:endParaRPr>
          </a:p>
          <a:p>
            <a:pPr indent="0" lvl="0" marL="0" rtl="0" algn="l">
              <a:lnSpc>
                <a:spcPct val="115000"/>
              </a:lnSpc>
              <a:spcBef>
                <a:spcPts val="0"/>
              </a:spcBef>
              <a:spcAft>
                <a:spcPts val="0"/>
              </a:spcAft>
              <a:buClr>
                <a:schemeClr val="dk1"/>
              </a:buClr>
              <a:buSzPts val="1100"/>
              <a:buFont typeface="Arial"/>
              <a:buNone/>
            </a:pPr>
            <a:r>
              <a:t/>
            </a:r>
            <a:endParaRPr sz="1000">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en-US" sz="1000">
                <a:solidFill>
                  <a:schemeClr val="dk1"/>
                </a:solidFill>
              </a:rPr>
              <a:t>Humanitarian disasters can also be human-made, caused by conflict and violence. Man-made disasters often lead to prolonged conflict, which may not necessarily cause acute threats to life, but rather ongoing tension and persistent fear.</a:t>
            </a:r>
            <a:endParaRPr sz="1000">
              <a:solidFill>
                <a:schemeClr val="dk1"/>
              </a:solidFill>
            </a:endParaRPr>
          </a:p>
          <a:p>
            <a:pPr indent="0" lvl="0" marL="0" rtl="0" algn="l">
              <a:lnSpc>
                <a:spcPct val="115000"/>
              </a:lnSpc>
              <a:spcBef>
                <a:spcPts val="0"/>
              </a:spcBef>
              <a:spcAft>
                <a:spcPts val="0"/>
              </a:spcAft>
              <a:buClr>
                <a:schemeClr val="dk1"/>
              </a:buClr>
              <a:buSzPts val="1100"/>
              <a:buFont typeface="Arial"/>
              <a:buNone/>
            </a:pPr>
            <a:r>
              <a:t/>
            </a:r>
            <a:endParaRPr sz="1000">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en-US" sz="1000">
                <a:solidFill>
                  <a:schemeClr val="dk1"/>
                </a:solidFill>
              </a:rPr>
              <a:t>Both environmental and human-made disasters disrupt every aspect of daily living, including housing, health, sanitation, recreation, and education. They disrupt family relationships and social cohesion and create feelings of uncertainty, fear, anger and loss.</a:t>
            </a:r>
            <a:endParaRPr sz="1000">
              <a:solidFill>
                <a:schemeClr val="dk1"/>
              </a:solidFill>
            </a:endParaRPr>
          </a:p>
          <a:p>
            <a:pPr indent="0" lvl="0" marL="0" rtl="0" algn="l">
              <a:lnSpc>
                <a:spcPct val="115000"/>
              </a:lnSpc>
              <a:spcBef>
                <a:spcPts val="0"/>
              </a:spcBef>
              <a:spcAft>
                <a:spcPts val="0"/>
              </a:spcAft>
              <a:buClr>
                <a:schemeClr val="dk1"/>
              </a:buClr>
              <a:buSzPts val="1100"/>
              <a:buFont typeface="Arial"/>
              <a:buNone/>
            </a:pPr>
            <a:r>
              <a:t/>
            </a:r>
            <a:endParaRPr sz="1000">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en-US" sz="1000">
                <a:solidFill>
                  <a:schemeClr val="dk1"/>
                </a:solidFill>
              </a:rPr>
              <a:t>Children are among the most vulnerable in crises. Even if children survive a crisis, their psychosocial well-being may be at serious risk.</a:t>
            </a:r>
            <a:endParaRPr sz="1000">
              <a:solidFill>
                <a:schemeClr val="dk1"/>
              </a:solidFill>
            </a:endParaRPr>
          </a:p>
          <a:p>
            <a:pPr indent="0" lvl="0" marL="0" rtl="0" algn="l">
              <a:lnSpc>
                <a:spcPct val="115000"/>
              </a:lnSpc>
              <a:spcBef>
                <a:spcPts val="0"/>
              </a:spcBef>
              <a:spcAft>
                <a:spcPts val="0"/>
              </a:spcAft>
              <a:buClr>
                <a:schemeClr val="dk1"/>
              </a:buClr>
              <a:buSzPts val="1100"/>
              <a:buFont typeface="Arial"/>
              <a:buNone/>
            </a:pPr>
            <a:r>
              <a:t/>
            </a:r>
            <a:endParaRPr sz="1000">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en-US" sz="1000">
                <a:solidFill>
                  <a:schemeClr val="dk1"/>
                </a:solidFill>
              </a:rPr>
              <a:t>Look back at </a:t>
            </a:r>
            <a:r>
              <a:rPr lang="en-US" sz="1000" u="sng">
                <a:solidFill>
                  <a:schemeClr val="dk1"/>
                </a:solidFill>
              </a:rPr>
              <a:t>Handout 1</a:t>
            </a:r>
            <a:r>
              <a:rPr lang="en-US" sz="1000">
                <a:solidFill>
                  <a:schemeClr val="dk1"/>
                </a:solidFill>
              </a:rPr>
              <a:t>. With a partner, draw a straight line under the aspects of wellbeing that may be threatened by environmental disasters, draw a dotted line under the aspects of wellbeing that may be threatened by human-made disasters, and draw a circle around aspects of wellbeing that may be affected by both environmental and human-made disasters.  </a:t>
            </a:r>
            <a:endParaRPr sz="1000">
              <a:solidFill>
                <a:schemeClr val="dk1"/>
              </a:solidFill>
            </a:endParaRPr>
          </a:p>
          <a:p>
            <a:pPr indent="0" lvl="0" marL="0" rtl="0" algn="l">
              <a:lnSpc>
                <a:spcPct val="115000"/>
              </a:lnSpc>
              <a:spcBef>
                <a:spcPts val="0"/>
              </a:spcBef>
              <a:spcAft>
                <a:spcPts val="0"/>
              </a:spcAft>
              <a:buClr>
                <a:schemeClr val="dk1"/>
              </a:buClr>
              <a:buSzPts val="1100"/>
              <a:buFont typeface="Arial"/>
              <a:buNone/>
            </a:pPr>
            <a:r>
              <a:t/>
            </a:r>
            <a:endParaRPr sz="1000">
              <a:solidFill>
                <a:schemeClr val="dk1"/>
              </a:solidFill>
            </a:endParaRPr>
          </a:p>
          <a:p>
            <a:pPr indent="0" lvl="0" marL="0" rtl="0" algn="l">
              <a:lnSpc>
                <a:spcPct val="115000"/>
              </a:lnSpc>
              <a:spcBef>
                <a:spcPts val="0"/>
              </a:spcBef>
              <a:spcAft>
                <a:spcPts val="0"/>
              </a:spcAft>
              <a:buClr>
                <a:schemeClr val="dk1"/>
              </a:buClr>
              <a:buSzPts val="1100"/>
              <a:buFont typeface="Arial"/>
              <a:buNone/>
            </a:pPr>
            <a:r>
              <a:rPr b="1" lang="en-US" sz="1000">
                <a:solidFill>
                  <a:schemeClr val="dk1"/>
                </a:solidFill>
              </a:rPr>
              <a:t>❓</a:t>
            </a:r>
            <a:r>
              <a:rPr b="1" lang="en-US" sz="1000">
                <a:solidFill>
                  <a:srgbClr val="CC0000"/>
                </a:solidFill>
              </a:rPr>
              <a:t> Would anyone like to share their answers? </a:t>
            </a:r>
            <a:endParaRPr b="1" sz="1000">
              <a:solidFill>
                <a:schemeClr val="dk1"/>
              </a:solidFill>
            </a:endParaRPr>
          </a:p>
        </p:txBody>
      </p:sp>
      <p:sp>
        <p:nvSpPr>
          <p:cNvPr id="89" name="Google Shape;89;p7:notes"/>
          <p:cNvSpPr/>
          <p:nvPr>
            <p:ph idx="2" type="sldImg"/>
          </p:nvPr>
        </p:nvSpPr>
        <p:spPr>
          <a:xfrm>
            <a:off x="685800" y="685800"/>
            <a:ext cx="54864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3" name="Shape 93"/>
        <p:cNvGrpSpPr/>
        <p:nvPr/>
      </p:nvGrpSpPr>
      <p:grpSpPr>
        <a:xfrm>
          <a:off x="0" y="0"/>
          <a:ext cx="0" cy="0"/>
          <a:chOff x="0" y="0"/>
          <a:chExt cx="0" cy="0"/>
        </a:xfrm>
      </p:grpSpPr>
      <p:sp>
        <p:nvSpPr>
          <p:cNvPr id="94" name="Google Shape;94;p8: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0" algn="l">
              <a:lnSpc>
                <a:spcPct val="115000"/>
              </a:lnSpc>
              <a:spcBef>
                <a:spcPts val="0"/>
              </a:spcBef>
              <a:spcAft>
                <a:spcPts val="0"/>
              </a:spcAft>
              <a:buSzPts val="1100"/>
              <a:buNone/>
            </a:pPr>
            <a:r>
              <a:rPr b="1" lang="en-US" sz="1000">
                <a:solidFill>
                  <a:schemeClr val="dk1"/>
                </a:solidFill>
              </a:rPr>
              <a:t>Purpose: </a:t>
            </a:r>
            <a:r>
              <a:rPr lang="en-US" sz="1000">
                <a:solidFill>
                  <a:schemeClr val="dk1"/>
                </a:solidFill>
              </a:rPr>
              <a:t>To practice linking daily practices/activities to psychosocial well-being. In this activity, participants discuss how common activities, like playing sports or spending time with family, support psychosocial well-being.</a:t>
            </a:r>
            <a:endParaRPr sz="1000">
              <a:solidFill>
                <a:schemeClr val="dk1"/>
              </a:solidFill>
            </a:endParaRPr>
          </a:p>
          <a:p>
            <a:pPr indent="0" lvl="0" marL="0" rtl="0" algn="l">
              <a:lnSpc>
                <a:spcPct val="115000"/>
              </a:lnSpc>
              <a:spcBef>
                <a:spcPts val="0"/>
              </a:spcBef>
              <a:spcAft>
                <a:spcPts val="0"/>
              </a:spcAft>
              <a:buSzPts val="1100"/>
              <a:buNone/>
            </a:pPr>
            <a:r>
              <a:t/>
            </a:r>
            <a:endParaRPr b="1" sz="1000">
              <a:solidFill>
                <a:schemeClr val="dk1"/>
              </a:solidFill>
            </a:endParaRPr>
          </a:p>
          <a:p>
            <a:pPr indent="0" lvl="0" marL="0" rtl="0" algn="l">
              <a:lnSpc>
                <a:spcPct val="115000"/>
              </a:lnSpc>
              <a:spcBef>
                <a:spcPts val="0"/>
              </a:spcBef>
              <a:spcAft>
                <a:spcPts val="0"/>
              </a:spcAft>
              <a:buSzPts val="1100"/>
              <a:buNone/>
            </a:pPr>
            <a:r>
              <a:rPr b="1" lang="en-US" sz="1000">
                <a:solidFill>
                  <a:schemeClr val="dk1"/>
                </a:solidFill>
              </a:rPr>
              <a:t>Materials:</a:t>
            </a:r>
            <a:endParaRPr sz="1000">
              <a:solidFill>
                <a:schemeClr val="dk1"/>
              </a:solidFill>
            </a:endParaRPr>
          </a:p>
          <a:p>
            <a:pPr indent="-292100" lvl="0" marL="457200" rtl="0" algn="l">
              <a:lnSpc>
                <a:spcPct val="115000"/>
              </a:lnSpc>
              <a:spcBef>
                <a:spcPts val="0"/>
              </a:spcBef>
              <a:spcAft>
                <a:spcPts val="0"/>
              </a:spcAft>
              <a:buClr>
                <a:schemeClr val="dk1"/>
              </a:buClr>
              <a:buSzPts val="1000"/>
              <a:buFont typeface="Arial"/>
              <a:buChar char="●"/>
            </a:pPr>
            <a:r>
              <a:rPr lang="en-US" sz="1000" u="sng">
                <a:solidFill>
                  <a:schemeClr val="dk1"/>
                </a:solidFill>
              </a:rPr>
              <a:t>Appendix 1</a:t>
            </a:r>
            <a:r>
              <a:rPr lang="en-US" sz="1000">
                <a:solidFill>
                  <a:schemeClr val="dk1"/>
                </a:solidFill>
              </a:rPr>
              <a:t>: Activity Photos</a:t>
            </a:r>
            <a:endParaRPr sz="1000">
              <a:solidFill>
                <a:schemeClr val="dk1"/>
              </a:solidFill>
            </a:endParaRPr>
          </a:p>
          <a:p>
            <a:pPr indent="-292100" lvl="0" marL="457200" rtl="0" algn="l">
              <a:lnSpc>
                <a:spcPct val="115000"/>
              </a:lnSpc>
              <a:spcBef>
                <a:spcPts val="0"/>
              </a:spcBef>
              <a:spcAft>
                <a:spcPts val="0"/>
              </a:spcAft>
              <a:buClr>
                <a:schemeClr val="dk1"/>
              </a:buClr>
              <a:buSzPts val="1000"/>
              <a:buFont typeface="Arial"/>
              <a:buChar char="●"/>
            </a:pPr>
            <a:r>
              <a:rPr lang="en-US" sz="1000" u="sng">
                <a:solidFill>
                  <a:schemeClr val="dk1"/>
                </a:solidFill>
              </a:rPr>
              <a:t>Appendix 2</a:t>
            </a:r>
            <a:r>
              <a:rPr lang="en-US" sz="1000">
                <a:solidFill>
                  <a:schemeClr val="dk1"/>
                </a:solidFill>
              </a:rPr>
              <a:t>: Activity Photos - Facilitator’s Notes</a:t>
            </a:r>
            <a:endParaRPr sz="1000">
              <a:solidFill>
                <a:schemeClr val="dk1"/>
              </a:solidFill>
            </a:endParaRPr>
          </a:p>
          <a:p>
            <a:pPr indent="0" lvl="0" marL="0" rtl="0" algn="l">
              <a:lnSpc>
                <a:spcPct val="115000"/>
              </a:lnSpc>
              <a:spcBef>
                <a:spcPts val="0"/>
              </a:spcBef>
              <a:spcAft>
                <a:spcPts val="0"/>
              </a:spcAft>
              <a:buSzPts val="1100"/>
              <a:buNone/>
            </a:pPr>
            <a:r>
              <a:t/>
            </a:r>
            <a:endParaRPr sz="1000">
              <a:solidFill>
                <a:schemeClr val="dk1"/>
              </a:solidFill>
            </a:endParaRPr>
          </a:p>
          <a:p>
            <a:pPr indent="0" lvl="0" marL="0" rtl="0" algn="l">
              <a:lnSpc>
                <a:spcPct val="115000"/>
              </a:lnSpc>
              <a:spcBef>
                <a:spcPts val="0"/>
              </a:spcBef>
              <a:spcAft>
                <a:spcPts val="0"/>
              </a:spcAft>
              <a:buSzPts val="1100"/>
              <a:buNone/>
            </a:pPr>
            <a:r>
              <a:rPr b="1" lang="en-US" sz="1000">
                <a:solidFill>
                  <a:schemeClr val="dk1"/>
                </a:solidFill>
              </a:rPr>
              <a:t>Facilitator Notes:</a:t>
            </a:r>
            <a:endParaRPr sz="1000">
              <a:solidFill>
                <a:schemeClr val="dk1"/>
              </a:solidFill>
            </a:endParaRPr>
          </a:p>
          <a:p>
            <a:pPr indent="-292100" lvl="0" marL="457200" rtl="0" algn="l">
              <a:lnSpc>
                <a:spcPct val="115000"/>
              </a:lnSpc>
              <a:spcBef>
                <a:spcPts val="0"/>
              </a:spcBef>
              <a:spcAft>
                <a:spcPts val="0"/>
              </a:spcAft>
              <a:buClr>
                <a:schemeClr val="dk1"/>
              </a:buClr>
              <a:buSzPts val="1000"/>
              <a:buFont typeface="Arial"/>
              <a:buChar char="●"/>
            </a:pPr>
            <a:r>
              <a:rPr lang="en-US" sz="1000">
                <a:solidFill>
                  <a:schemeClr val="dk1"/>
                </a:solidFill>
              </a:rPr>
              <a:t>Divide participants into small groups, and distribute one photo from </a:t>
            </a:r>
            <a:r>
              <a:rPr lang="en-US" sz="1000" u="sng">
                <a:solidFill>
                  <a:schemeClr val="dk1"/>
                </a:solidFill>
              </a:rPr>
              <a:t>Appendix 1</a:t>
            </a:r>
            <a:r>
              <a:rPr lang="en-US" sz="1000">
                <a:solidFill>
                  <a:schemeClr val="dk1"/>
                </a:solidFill>
              </a:rPr>
              <a:t> to each group.</a:t>
            </a:r>
            <a:endParaRPr sz="1000">
              <a:solidFill>
                <a:schemeClr val="dk1"/>
              </a:solidFill>
            </a:endParaRPr>
          </a:p>
          <a:p>
            <a:pPr indent="-292100" lvl="0" marL="457200" rtl="0" algn="l">
              <a:lnSpc>
                <a:spcPct val="115000"/>
              </a:lnSpc>
              <a:spcBef>
                <a:spcPts val="0"/>
              </a:spcBef>
              <a:spcAft>
                <a:spcPts val="0"/>
              </a:spcAft>
              <a:buClr>
                <a:schemeClr val="dk1"/>
              </a:buClr>
              <a:buSzPts val="1000"/>
              <a:buFont typeface="Arial"/>
              <a:buChar char="●"/>
            </a:pPr>
            <a:r>
              <a:rPr lang="en-US" sz="1000">
                <a:solidFill>
                  <a:schemeClr val="dk1"/>
                </a:solidFill>
              </a:rPr>
              <a:t>Ask small groups to discuss the activities in their photos, using the questions on </a:t>
            </a:r>
            <a:r>
              <a:rPr lang="en-US" sz="1000" u="sng">
                <a:solidFill>
                  <a:schemeClr val="dk1"/>
                </a:solidFill>
              </a:rPr>
              <a:t>Slide 8</a:t>
            </a:r>
            <a:r>
              <a:rPr lang="en-US" sz="1000">
                <a:solidFill>
                  <a:schemeClr val="dk1"/>
                </a:solidFill>
              </a:rPr>
              <a:t>. </a:t>
            </a:r>
            <a:endParaRPr sz="1000">
              <a:solidFill>
                <a:schemeClr val="dk1"/>
              </a:solidFill>
            </a:endParaRPr>
          </a:p>
          <a:p>
            <a:pPr indent="-292100" lvl="1" marL="914400" rtl="0" algn="l">
              <a:lnSpc>
                <a:spcPct val="115000"/>
              </a:lnSpc>
              <a:spcBef>
                <a:spcPts val="0"/>
              </a:spcBef>
              <a:spcAft>
                <a:spcPts val="0"/>
              </a:spcAft>
              <a:buClr>
                <a:schemeClr val="dk1"/>
              </a:buClr>
              <a:buSzPts val="1000"/>
              <a:buFont typeface="Arial"/>
              <a:buChar char="o"/>
            </a:pPr>
            <a:r>
              <a:rPr lang="en-US" sz="1000">
                <a:solidFill>
                  <a:schemeClr val="dk1"/>
                </a:solidFill>
              </a:rPr>
              <a:t>How do these activities support well-being? </a:t>
            </a:r>
            <a:endParaRPr sz="1000">
              <a:solidFill>
                <a:schemeClr val="dk1"/>
              </a:solidFill>
            </a:endParaRPr>
          </a:p>
          <a:p>
            <a:pPr indent="-292100" lvl="1" marL="914400" rtl="0" algn="l">
              <a:lnSpc>
                <a:spcPct val="115000"/>
              </a:lnSpc>
              <a:spcBef>
                <a:spcPts val="0"/>
              </a:spcBef>
              <a:spcAft>
                <a:spcPts val="0"/>
              </a:spcAft>
              <a:buClr>
                <a:schemeClr val="dk1"/>
              </a:buClr>
              <a:buSzPts val="1000"/>
              <a:buFont typeface="Arial"/>
              <a:buChar char="o"/>
            </a:pPr>
            <a:r>
              <a:rPr lang="en-US" sz="1000">
                <a:solidFill>
                  <a:schemeClr val="dk1"/>
                </a:solidFill>
              </a:rPr>
              <a:t>How would people’s well-being be affected if they could no longer do these activities?</a:t>
            </a:r>
            <a:endParaRPr sz="1000">
              <a:solidFill>
                <a:schemeClr val="dk1"/>
              </a:solidFill>
            </a:endParaRPr>
          </a:p>
          <a:p>
            <a:pPr indent="-292100" lvl="0" marL="457200" rtl="0" algn="l">
              <a:lnSpc>
                <a:spcPct val="115000"/>
              </a:lnSpc>
              <a:spcBef>
                <a:spcPts val="0"/>
              </a:spcBef>
              <a:spcAft>
                <a:spcPts val="0"/>
              </a:spcAft>
              <a:buClr>
                <a:schemeClr val="dk1"/>
              </a:buClr>
              <a:buSzPts val="1000"/>
              <a:buFont typeface="Arial"/>
              <a:buChar char="●"/>
            </a:pPr>
            <a:r>
              <a:rPr lang="en-US" sz="1000">
                <a:solidFill>
                  <a:schemeClr val="dk1"/>
                </a:solidFill>
              </a:rPr>
              <a:t>Encourage participants to share their discussions. Use the facilitator’s notes in </a:t>
            </a:r>
            <a:r>
              <a:rPr lang="en-US" sz="1000" u="sng">
                <a:solidFill>
                  <a:schemeClr val="dk1"/>
                </a:solidFill>
              </a:rPr>
              <a:t>Appendix 2</a:t>
            </a:r>
            <a:r>
              <a:rPr lang="en-US" sz="1000">
                <a:solidFill>
                  <a:schemeClr val="dk1"/>
                </a:solidFill>
              </a:rPr>
              <a:t> to help structure the discussion. </a:t>
            </a:r>
            <a:endParaRPr sz="1000">
              <a:solidFill>
                <a:schemeClr val="dk1"/>
              </a:solidFill>
            </a:endParaRPr>
          </a:p>
          <a:p>
            <a:pPr indent="0" lvl="0" marL="0" rtl="0" algn="l">
              <a:lnSpc>
                <a:spcPct val="115000"/>
              </a:lnSpc>
              <a:spcBef>
                <a:spcPts val="0"/>
              </a:spcBef>
              <a:spcAft>
                <a:spcPts val="0"/>
              </a:spcAft>
              <a:buSzPts val="1100"/>
              <a:buNone/>
            </a:pPr>
            <a:r>
              <a:t/>
            </a:r>
            <a:endParaRPr sz="1000">
              <a:solidFill>
                <a:schemeClr val="dk1"/>
              </a:solidFill>
            </a:endParaRPr>
          </a:p>
          <a:p>
            <a:pPr indent="0" lvl="0" marL="0" rtl="0" algn="l">
              <a:lnSpc>
                <a:spcPct val="115000"/>
              </a:lnSpc>
              <a:spcBef>
                <a:spcPts val="0"/>
              </a:spcBef>
              <a:spcAft>
                <a:spcPts val="0"/>
              </a:spcAft>
              <a:buSzPts val="1100"/>
              <a:buNone/>
            </a:pPr>
            <a:r>
              <a:rPr b="1" lang="en-US" sz="1000">
                <a:solidFill>
                  <a:schemeClr val="dk1"/>
                </a:solidFill>
              </a:rPr>
              <a:t>Script:</a:t>
            </a:r>
            <a:endParaRPr sz="1000">
              <a:solidFill>
                <a:schemeClr val="dk1"/>
              </a:solidFill>
            </a:endParaRPr>
          </a:p>
          <a:p>
            <a:pPr indent="0" lvl="0" marL="0" rtl="0" algn="l">
              <a:lnSpc>
                <a:spcPct val="115000"/>
              </a:lnSpc>
              <a:spcBef>
                <a:spcPts val="0"/>
              </a:spcBef>
              <a:spcAft>
                <a:spcPts val="0"/>
              </a:spcAft>
              <a:buSzPts val="1100"/>
              <a:buNone/>
            </a:pPr>
            <a:r>
              <a:rPr lang="en-US" sz="1000">
                <a:solidFill>
                  <a:schemeClr val="dk1"/>
                </a:solidFill>
              </a:rPr>
              <a:t>Every group should now have a photo of an activity or a daily practice. In small groups, you'll have 10 minutes to discuss the questions on Slide 8:</a:t>
            </a:r>
            <a:endParaRPr sz="1000">
              <a:solidFill>
                <a:schemeClr val="dk1"/>
              </a:solidFill>
            </a:endParaRPr>
          </a:p>
          <a:p>
            <a:pPr indent="-292100" lvl="0" marL="457200" rtl="0" algn="l">
              <a:lnSpc>
                <a:spcPct val="115000"/>
              </a:lnSpc>
              <a:spcBef>
                <a:spcPts val="0"/>
              </a:spcBef>
              <a:spcAft>
                <a:spcPts val="0"/>
              </a:spcAft>
              <a:buClr>
                <a:schemeClr val="dk1"/>
              </a:buClr>
              <a:buSzPts val="1000"/>
              <a:buChar char="●"/>
            </a:pPr>
            <a:r>
              <a:rPr lang="en-US" sz="1000">
                <a:solidFill>
                  <a:schemeClr val="dk1"/>
                </a:solidFill>
              </a:rPr>
              <a:t>How does your activity support well-being?</a:t>
            </a:r>
            <a:endParaRPr sz="1000">
              <a:solidFill>
                <a:schemeClr val="dk1"/>
              </a:solidFill>
            </a:endParaRPr>
          </a:p>
          <a:p>
            <a:pPr indent="-292100" lvl="0" marL="457200" rtl="0" algn="l">
              <a:lnSpc>
                <a:spcPct val="115000"/>
              </a:lnSpc>
              <a:spcBef>
                <a:spcPts val="0"/>
              </a:spcBef>
              <a:spcAft>
                <a:spcPts val="0"/>
              </a:spcAft>
              <a:buClr>
                <a:schemeClr val="dk1"/>
              </a:buClr>
              <a:buSzPts val="1000"/>
              <a:buChar char="●"/>
            </a:pPr>
            <a:r>
              <a:rPr lang="en-US" sz="1000">
                <a:solidFill>
                  <a:schemeClr val="dk1"/>
                </a:solidFill>
              </a:rPr>
              <a:t>How would people's well-being be affected if they could no longer do your activity?</a:t>
            </a:r>
            <a:endParaRPr sz="1000">
              <a:solidFill>
                <a:schemeClr val="dk1"/>
              </a:solidFill>
            </a:endParaRPr>
          </a:p>
          <a:p>
            <a:pPr indent="0" lvl="0" marL="0" rtl="0" algn="l">
              <a:lnSpc>
                <a:spcPct val="115000"/>
              </a:lnSpc>
              <a:spcBef>
                <a:spcPts val="0"/>
              </a:spcBef>
              <a:spcAft>
                <a:spcPts val="0"/>
              </a:spcAft>
              <a:buSzPts val="1100"/>
              <a:buNone/>
            </a:pPr>
            <a:r>
              <a:rPr lang="en-US" sz="1000">
                <a:solidFill>
                  <a:schemeClr val="dk1"/>
                </a:solidFill>
              </a:rPr>
              <a:t>Make sure to think about how people of different ages, genders, abilities...etc. would be affected. </a:t>
            </a:r>
            <a:endParaRPr sz="1000">
              <a:solidFill>
                <a:schemeClr val="dk1"/>
              </a:solidFill>
            </a:endParaRPr>
          </a:p>
          <a:p>
            <a:pPr indent="0" lvl="0" marL="0" rtl="0" algn="l">
              <a:lnSpc>
                <a:spcPct val="115000"/>
              </a:lnSpc>
              <a:spcBef>
                <a:spcPts val="0"/>
              </a:spcBef>
              <a:spcAft>
                <a:spcPts val="0"/>
              </a:spcAft>
              <a:buSzPts val="1100"/>
              <a:buNone/>
            </a:pPr>
            <a:r>
              <a:t/>
            </a:r>
            <a:endParaRPr sz="1000">
              <a:solidFill>
                <a:schemeClr val="dk1"/>
              </a:solidFill>
            </a:endParaRPr>
          </a:p>
          <a:p>
            <a:pPr indent="0" lvl="0" marL="0" rtl="0" algn="l">
              <a:lnSpc>
                <a:spcPct val="115000"/>
              </a:lnSpc>
              <a:spcBef>
                <a:spcPts val="0"/>
              </a:spcBef>
              <a:spcAft>
                <a:spcPts val="0"/>
              </a:spcAft>
              <a:buClr>
                <a:schemeClr val="dk1"/>
              </a:buClr>
              <a:buSzPts val="1100"/>
              <a:buFont typeface="Arial"/>
              <a:buNone/>
            </a:pPr>
            <a:r>
              <a:rPr lang="en-US" sz="1000">
                <a:solidFill>
                  <a:schemeClr val="dk1"/>
                </a:solidFill>
              </a:rPr>
              <a:t>After 10 minutes, we'll share our discussions as a group. </a:t>
            </a:r>
            <a:endParaRPr b="1" i="1" sz="1000">
              <a:solidFill>
                <a:schemeClr val="dk1"/>
              </a:solidFill>
            </a:endParaRPr>
          </a:p>
        </p:txBody>
      </p:sp>
      <p:sp>
        <p:nvSpPr>
          <p:cNvPr id="95" name="Google Shape;95;p8:notes"/>
          <p:cNvSpPr/>
          <p:nvPr>
            <p:ph idx="2" type="sldImg"/>
          </p:nvPr>
        </p:nvSpPr>
        <p:spPr>
          <a:xfrm>
            <a:off x="685800" y="685800"/>
            <a:ext cx="54864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0" name="Shape 110"/>
        <p:cNvGrpSpPr/>
        <p:nvPr/>
      </p:nvGrpSpPr>
      <p:grpSpPr>
        <a:xfrm>
          <a:off x="0" y="0"/>
          <a:ext cx="0" cy="0"/>
          <a:chOff x="0" y="0"/>
          <a:chExt cx="0" cy="0"/>
        </a:xfrm>
      </p:grpSpPr>
      <p:sp>
        <p:nvSpPr>
          <p:cNvPr id="111" name="Google Shape;111;p9: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12700" lvl="0" marL="0" rtl="0" algn="l">
              <a:lnSpc>
                <a:spcPct val="115000"/>
              </a:lnSpc>
              <a:spcBef>
                <a:spcPts val="0"/>
              </a:spcBef>
              <a:spcAft>
                <a:spcPts val="0"/>
              </a:spcAft>
              <a:buSzPts val="1100"/>
              <a:buNone/>
            </a:pPr>
            <a:r>
              <a:rPr lang="en-US" sz="1000">
                <a:solidFill>
                  <a:schemeClr val="dk1"/>
                </a:solidFill>
              </a:rPr>
              <a:t>Welcome participants and introduce yourself.</a:t>
            </a:r>
            <a:endParaRPr/>
          </a:p>
        </p:txBody>
      </p:sp>
      <p:sp>
        <p:nvSpPr>
          <p:cNvPr id="112" name="Google Shape;112;p9:notes"/>
          <p:cNvSpPr/>
          <p:nvPr>
            <p:ph idx="2" type="sldImg"/>
          </p:nvPr>
        </p:nvSpPr>
        <p:spPr>
          <a:xfrm>
            <a:off x="685800" y="685800"/>
            <a:ext cx="54864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 Id="rId3" Type="http://schemas.openxmlformats.org/officeDocument/2006/relationships/hyperlink" Target="https://www.inee.org" TargetMode="Externa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Page" type="tx">
  <p:cSld name="TITLE_AND_BODY">
    <p:spTree>
      <p:nvGrpSpPr>
        <p:cNvPr id="7" name="Shape 7"/>
        <p:cNvGrpSpPr/>
        <p:nvPr/>
      </p:nvGrpSpPr>
      <p:grpSpPr>
        <a:xfrm>
          <a:off x="0" y="0"/>
          <a:ext cx="0" cy="0"/>
          <a:chOff x="0" y="0"/>
          <a:chExt cx="0" cy="0"/>
        </a:xfrm>
      </p:grpSpPr>
      <p:sp>
        <p:nvSpPr>
          <p:cNvPr id="8" name="Google Shape;8;g25e506d9a29_0_2"/>
          <p:cNvSpPr/>
          <p:nvPr/>
        </p:nvSpPr>
        <p:spPr>
          <a:xfrm>
            <a:off x="0" y="4357249"/>
            <a:ext cx="9144000" cy="1357800"/>
          </a:xfrm>
          <a:prstGeom prst="rect">
            <a:avLst/>
          </a:prstGeom>
          <a:solidFill>
            <a:srgbClr val="FFFFFF"/>
          </a:solidFill>
          <a:ln cap="flat" cmpd="sng" w="9525">
            <a:solidFill>
              <a:srgbClr val="FFFFFF"/>
            </a:solidFill>
            <a:prstDash val="solid"/>
            <a:round/>
            <a:headEnd len="sm" w="sm" type="none"/>
            <a:tailEnd len="sm" w="sm" type="none"/>
          </a:ln>
        </p:spPr>
        <p:txBody>
          <a:bodyPr anchorCtr="0" anchor="ctr" bIns="45700" lIns="45700" spcFirstLastPara="1" rIns="45700"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9" name="Google Shape;9;g25e506d9a29_0_2"/>
          <p:cNvPicPr preferRelativeResize="0"/>
          <p:nvPr/>
        </p:nvPicPr>
        <p:blipFill>
          <a:blip r:embed="rId2">
            <a:alphaModFix/>
          </a:blip>
          <a:stretch>
            <a:fillRect/>
          </a:stretch>
        </p:blipFill>
        <p:spPr>
          <a:xfrm>
            <a:off x="1852637" y="4642338"/>
            <a:ext cx="5438730" cy="787625"/>
          </a:xfrm>
          <a:prstGeom prst="rect">
            <a:avLst/>
          </a:prstGeom>
          <a:noFill/>
          <a:ln>
            <a:noFill/>
          </a:ln>
        </p:spPr>
      </p:pic>
      <p:sp>
        <p:nvSpPr>
          <p:cNvPr id="10" name="Google Shape;10;g25e506d9a29_0_2"/>
          <p:cNvSpPr txBox="1"/>
          <p:nvPr>
            <p:ph type="title"/>
          </p:nvPr>
        </p:nvSpPr>
        <p:spPr>
          <a:xfrm>
            <a:off x="459000" y="1094625"/>
            <a:ext cx="8226000" cy="1697400"/>
          </a:xfrm>
          <a:prstGeom prst="rect">
            <a:avLst/>
          </a:prstGeom>
          <a:noFill/>
          <a:ln>
            <a:noFill/>
          </a:ln>
        </p:spPr>
        <p:txBody>
          <a:bodyPr anchorCtr="0" anchor="t" bIns="91425" lIns="91425" spcFirstLastPara="1" rIns="91425" wrap="square" tIns="91425">
            <a:normAutofit/>
          </a:bodyPr>
          <a:lstStyle>
            <a:lvl1pPr lvl="0" algn="ctr">
              <a:spcBef>
                <a:spcPts val="0"/>
              </a:spcBef>
              <a:spcAft>
                <a:spcPts val="0"/>
              </a:spcAft>
              <a:buClr>
                <a:srgbClr val="FFFFFF"/>
              </a:buClr>
              <a:buSzPts val="4800"/>
              <a:buNone/>
              <a:defRPr sz="4800">
                <a:solidFill>
                  <a:srgbClr val="FFFFFF"/>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1" name="Google Shape;11;g25e506d9a29_0_2"/>
          <p:cNvSpPr txBox="1"/>
          <p:nvPr>
            <p:ph idx="1" type="subTitle"/>
          </p:nvPr>
        </p:nvSpPr>
        <p:spPr>
          <a:xfrm>
            <a:off x="850050" y="3102200"/>
            <a:ext cx="7572000" cy="945000"/>
          </a:xfrm>
          <a:prstGeom prst="rect">
            <a:avLst/>
          </a:prstGeom>
          <a:noFill/>
          <a:ln>
            <a:noFill/>
          </a:ln>
        </p:spPr>
        <p:txBody>
          <a:bodyPr anchorCtr="0" anchor="t" bIns="91425" lIns="91425" spcFirstLastPara="1" rIns="91425" wrap="square" tIns="91425">
            <a:normAutofit/>
          </a:bodyPr>
          <a:lstStyle>
            <a:lvl1pPr lvl="0" algn="ctr">
              <a:spcBef>
                <a:spcPts val="0"/>
              </a:spcBef>
              <a:spcAft>
                <a:spcPts val="0"/>
              </a:spcAft>
              <a:buClr>
                <a:srgbClr val="FFFFFF"/>
              </a:buClr>
              <a:buSzPts val="2500"/>
              <a:buNone/>
              <a:defRPr sz="2500">
                <a:solidFill>
                  <a:srgbClr val="FFFFFF"/>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_ONLY" type="titleOnly">
  <p:cSld name="TITLE_ONLY">
    <p:spTree>
      <p:nvGrpSpPr>
        <p:cNvPr id="45" name="Shape 45"/>
        <p:cNvGrpSpPr/>
        <p:nvPr/>
      </p:nvGrpSpPr>
      <p:grpSpPr>
        <a:xfrm>
          <a:off x="0" y="0"/>
          <a:ext cx="0" cy="0"/>
          <a:chOff x="0" y="0"/>
          <a:chExt cx="0" cy="0"/>
        </a:xfrm>
      </p:grpSpPr>
      <p:sp>
        <p:nvSpPr>
          <p:cNvPr id="46" name="Google Shape;46;g25e506d9a29_0_40"/>
          <p:cNvSpPr txBox="1"/>
          <p:nvPr>
            <p:ph type="title"/>
          </p:nvPr>
        </p:nvSpPr>
        <p:spPr>
          <a:xfrm>
            <a:off x="311698" y="494472"/>
            <a:ext cx="8520600" cy="636300"/>
          </a:xfrm>
          <a:prstGeom prst="rect">
            <a:avLst/>
          </a:prstGeom>
          <a:noFill/>
          <a:ln>
            <a:noFill/>
          </a:ln>
        </p:spPr>
        <p:txBody>
          <a:bodyPr anchorCtr="0" anchor="t" bIns="91400" lIns="91400" spcFirstLastPara="1" rIns="91400" wrap="square" tIns="91400">
            <a:noAutofit/>
          </a:bodyPr>
          <a:lstStyle>
            <a:lvl1pPr lvl="0" rtl="0" algn="l">
              <a:lnSpc>
                <a:spcPct val="100000"/>
              </a:lnSpc>
              <a:spcBef>
                <a:spcPts val="0"/>
              </a:spcBef>
              <a:spcAft>
                <a:spcPts val="0"/>
              </a:spcAft>
              <a:buClr>
                <a:srgbClr val="000000"/>
              </a:buClr>
              <a:buSzPts val="1800"/>
              <a:buNone/>
              <a:defRPr/>
            </a:lvl1pPr>
            <a:lvl2pPr lvl="1" rtl="0" algn="l">
              <a:lnSpc>
                <a:spcPct val="100000"/>
              </a:lnSpc>
              <a:spcBef>
                <a:spcPts val="0"/>
              </a:spcBef>
              <a:spcAft>
                <a:spcPts val="0"/>
              </a:spcAft>
              <a:buClr>
                <a:srgbClr val="000000"/>
              </a:buClr>
              <a:buSzPts val="1800"/>
              <a:buNone/>
              <a:defRPr/>
            </a:lvl2pPr>
            <a:lvl3pPr lvl="2" rtl="0" algn="l">
              <a:lnSpc>
                <a:spcPct val="100000"/>
              </a:lnSpc>
              <a:spcBef>
                <a:spcPts val="0"/>
              </a:spcBef>
              <a:spcAft>
                <a:spcPts val="0"/>
              </a:spcAft>
              <a:buClr>
                <a:srgbClr val="000000"/>
              </a:buClr>
              <a:buSzPts val="1800"/>
              <a:buNone/>
              <a:defRPr/>
            </a:lvl3pPr>
            <a:lvl4pPr lvl="3" rtl="0" algn="l">
              <a:lnSpc>
                <a:spcPct val="100000"/>
              </a:lnSpc>
              <a:spcBef>
                <a:spcPts val="0"/>
              </a:spcBef>
              <a:spcAft>
                <a:spcPts val="0"/>
              </a:spcAft>
              <a:buClr>
                <a:srgbClr val="000000"/>
              </a:buClr>
              <a:buSzPts val="1800"/>
              <a:buNone/>
              <a:defRPr/>
            </a:lvl4pPr>
            <a:lvl5pPr lvl="4" rtl="0" algn="l">
              <a:lnSpc>
                <a:spcPct val="100000"/>
              </a:lnSpc>
              <a:spcBef>
                <a:spcPts val="0"/>
              </a:spcBef>
              <a:spcAft>
                <a:spcPts val="0"/>
              </a:spcAft>
              <a:buClr>
                <a:srgbClr val="000000"/>
              </a:buClr>
              <a:buSzPts val="1800"/>
              <a:buNone/>
              <a:defRPr/>
            </a:lvl5pPr>
            <a:lvl6pPr lvl="5" rtl="0" algn="l">
              <a:lnSpc>
                <a:spcPct val="100000"/>
              </a:lnSpc>
              <a:spcBef>
                <a:spcPts val="0"/>
              </a:spcBef>
              <a:spcAft>
                <a:spcPts val="0"/>
              </a:spcAft>
              <a:buClr>
                <a:srgbClr val="000000"/>
              </a:buClr>
              <a:buSzPts val="1800"/>
              <a:buNone/>
              <a:defRPr/>
            </a:lvl6pPr>
            <a:lvl7pPr lvl="6" rtl="0" algn="l">
              <a:lnSpc>
                <a:spcPct val="100000"/>
              </a:lnSpc>
              <a:spcBef>
                <a:spcPts val="0"/>
              </a:spcBef>
              <a:spcAft>
                <a:spcPts val="0"/>
              </a:spcAft>
              <a:buClr>
                <a:srgbClr val="000000"/>
              </a:buClr>
              <a:buSzPts val="1800"/>
              <a:buNone/>
              <a:defRPr/>
            </a:lvl7pPr>
            <a:lvl8pPr lvl="7" rtl="0" algn="l">
              <a:lnSpc>
                <a:spcPct val="100000"/>
              </a:lnSpc>
              <a:spcBef>
                <a:spcPts val="0"/>
              </a:spcBef>
              <a:spcAft>
                <a:spcPts val="0"/>
              </a:spcAft>
              <a:buClr>
                <a:srgbClr val="000000"/>
              </a:buClr>
              <a:buSzPts val="1800"/>
              <a:buNone/>
              <a:defRPr/>
            </a:lvl8pPr>
            <a:lvl9pPr lvl="8" rtl="0" algn="l">
              <a:lnSpc>
                <a:spcPct val="100000"/>
              </a:lnSpc>
              <a:spcBef>
                <a:spcPts val="0"/>
              </a:spcBef>
              <a:spcAft>
                <a:spcPts val="0"/>
              </a:spcAft>
              <a:buClr>
                <a:srgbClr val="000000"/>
              </a:buClr>
              <a:buSzPts val="1800"/>
              <a:buNone/>
              <a:defRPr/>
            </a:lvl9pPr>
          </a:lstStyle>
          <a:p/>
        </p:txBody>
      </p:sp>
      <p:sp>
        <p:nvSpPr>
          <p:cNvPr id="47" name="Google Shape;47;g25e506d9a29_0_40"/>
          <p:cNvSpPr txBox="1"/>
          <p:nvPr>
            <p:ph idx="12" type="sldNum"/>
          </p:nvPr>
        </p:nvSpPr>
        <p:spPr>
          <a:xfrm>
            <a:off x="8684347" y="5267313"/>
            <a:ext cx="336900" cy="265200"/>
          </a:xfrm>
          <a:prstGeom prst="rect">
            <a:avLst/>
          </a:prstGeom>
          <a:noFill/>
          <a:ln>
            <a:noFill/>
          </a:ln>
        </p:spPr>
        <p:txBody>
          <a:bodyPr anchorCtr="0" anchor="ctr" bIns="91400" lIns="91400" spcFirstLastPara="1" rIns="91400" wrap="square" tIns="91400">
            <a:noAutofit/>
          </a:bodyPr>
          <a:lstStyle>
            <a:lvl1pPr indent="0" lvl="0"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1pPr>
            <a:lvl2pPr indent="0" lvl="1"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2pPr>
            <a:lvl3pPr indent="0" lvl="2"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3pPr>
            <a:lvl4pPr indent="0" lvl="3"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4pPr>
            <a:lvl5pPr indent="0" lvl="4"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5pPr>
            <a:lvl6pPr indent="0" lvl="5"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6pPr>
            <a:lvl7pPr indent="0" lvl="6"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7pPr>
            <a:lvl8pPr indent="0" lvl="7"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8pPr>
            <a:lvl9pPr indent="0" lvl="8"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Page">
  <p:cSld name="TITLE_AND_BODY 2">
    <p:bg>
      <p:bgPr>
        <a:noFill/>
      </p:bgPr>
    </p:bg>
    <p:spTree>
      <p:nvGrpSpPr>
        <p:cNvPr id="12" name="Shape 12"/>
        <p:cNvGrpSpPr/>
        <p:nvPr/>
      </p:nvGrpSpPr>
      <p:grpSpPr>
        <a:xfrm>
          <a:off x="0" y="0"/>
          <a:ext cx="0" cy="0"/>
          <a:chOff x="0" y="0"/>
          <a:chExt cx="0" cy="0"/>
        </a:xfrm>
      </p:grpSpPr>
      <p:pic>
        <p:nvPicPr>
          <p:cNvPr id="13" name="Google Shape;13;g25e506d9a29_0_7"/>
          <p:cNvPicPr preferRelativeResize="0"/>
          <p:nvPr/>
        </p:nvPicPr>
        <p:blipFill>
          <a:blip r:embed="rId2">
            <a:alphaModFix/>
          </a:blip>
          <a:stretch>
            <a:fillRect/>
          </a:stretch>
        </p:blipFill>
        <p:spPr>
          <a:xfrm>
            <a:off x="7351169" y="5179325"/>
            <a:ext cx="1334775" cy="307063"/>
          </a:xfrm>
          <a:prstGeom prst="rect">
            <a:avLst/>
          </a:prstGeom>
          <a:noFill/>
          <a:ln>
            <a:noFill/>
          </a:ln>
        </p:spPr>
      </p:pic>
      <p:cxnSp>
        <p:nvCxnSpPr>
          <p:cNvPr id="14" name="Google Shape;14;g25e506d9a29_0_7"/>
          <p:cNvCxnSpPr/>
          <p:nvPr/>
        </p:nvCxnSpPr>
        <p:spPr>
          <a:xfrm>
            <a:off x="-14925" y="5043525"/>
            <a:ext cx="9191700" cy="0"/>
          </a:xfrm>
          <a:prstGeom prst="straightConnector1">
            <a:avLst/>
          </a:prstGeom>
          <a:noFill/>
          <a:ln cap="flat" cmpd="sng" w="28575">
            <a:solidFill>
              <a:srgbClr val="163644"/>
            </a:solidFill>
            <a:prstDash val="solid"/>
            <a:round/>
            <a:headEnd len="med" w="med" type="none"/>
            <a:tailEnd len="med" w="med" type="none"/>
          </a:ln>
        </p:spPr>
      </p:cxnSp>
      <p:sp>
        <p:nvSpPr>
          <p:cNvPr id="15" name="Google Shape;15;g25e506d9a29_0_7"/>
          <p:cNvSpPr txBox="1"/>
          <p:nvPr/>
        </p:nvSpPr>
        <p:spPr>
          <a:xfrm>
            <a:off x="235400" y="823900"/>
            <a:ext cx="86574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t/>
            </a:r>
            <a:endParaRPr>
              <a:latin typeface="Muli"/>
              <a:ea typeface="Muli"/>
              <a:cs typeface="Muli"/>
              <a:sym typeface="Muli"/>
            </a:endParaRPr>
          </a:p>
        </p:txBody>
      </p:sp>
      <p:sp>
        <p:nvSpPr>
          <p:cNvPr id="16" name="Google Shape;16;g25e506d9a29_0_7"/>
          <p:cNvSpPr txBox="1"/>
          <p:nvPr>
            <p:ph type="title"/>
          </p:nvPr>
        </p:nvSpPr>
        <p:spPr>
          <a:xfrm>
            <a:off x="143850" y="143850"/>
            <a:ext cx="8801400" cy="588600"/>
          </a:xfrm>
          <a:prstGeom prst="rect">
            <a:avLst/>
          </a:prstGeom>
          <a:noFill/>
          <a:ln>
            <a:noFill/>
          </a:ln>
        </p:spPr>
        <p:txBody>
          <a:bodyPr anchorCtr="0" anchor="t" bIns="91425" lIns="91425" spcFirstLastPara="1" rIns="91425" wrap="square" tIns="91425">
            <a:normAutofit/>
          </a:bodyPr>
          <a:lstStyle>
            <a:lvl1pPr lvl="0" algn="ctr">
              <a:spcBef>
                <a:spcPts val="0"/>
              </a:spcBef>
              <a:spcAft>
                <a:spcPts val="0"/>
              </a:spcAft>
              <a:buClr>
                <a:srgbClr val="24427B"/>
              </a:buClr>
              <a:buSzPts val="3000"/>
              <a:buNone/>
              <a:defRPr b="1" sz="3000">
                <a:solidFill>
                  <a:srgbClr val="24427B"/>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7" name="Google Shape;17;g25e506d9a29_0_7"/>
          <p:cNvSpPr txBox="1"/>
          <p:nvPr>
            <p:ph idx="1" type="body"/>
          </p:nvPr>
        </p:nvSpPr>
        <p:spPr>
          <a:xfrm>
            <a:off x="143850" y="876225"/>
            <a:ext cx="8866800" cy="3870900"/>
          </a:xfrm>
          <a:prstGeom prst="rect">
            <a:avLst/>
          </a:prstGeom>
          <a:noFill/>
          <a:ln>
            <a:noFill/>
          </a:ln>
        </p:spPr>
        <p:txBody>
          <a:bodyPr anchorCtr="0" anchor="t" bIns="91425" lIns="91425" spcFirstLastPara="1" rIns="91425" wrap="square" tIns="91425">
            <a:normAutofit/>
          </a:bodyPr>
          <a:lstStyle>
            <a:lvl1pPr indent="-355600" lvl="0" marL="457200">
              <a:spcBef>
                <a:spcPts val="0"/>
              </a:spcBef>
              <a:spcAft>
                <a:spcPts val="0"/>
              </a:spcAft>
              <a:buSzPts val="2000"/>
              <a:buChar char="●"/>
              <a:defRPr sz="2000"/>
            </a:lvl1pPr>
            <a:lvl2pPr indent="-342900" lvl="1" marL="914400">
              <a:spcBef>
                <a:spcPts val="0"/>
              </a:spcBef>
              <a:spcAft>
                <a:spcPts val="0"/>
              </a:spcAft>
              <a:buSzPts val="1800"/>
              <a:buChar char="○"/>
              <a:defRPr sz="1800"/>
            </a:lvl2pPr>
            <a:lvl3pPr indent="-330200" lvl="2" marL="1371600">
              <a:spcBef>
                <a:spcPts val="0"/>
              </a:spcBef>
              <a:spcAft>
                <a:spcPts val="0"/>
              </a:spcAft>
              <a:buSzPts val="1600"/>
              <a:buChar char="■"/>
              <a:defRPr sz="1600"/>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Font typeface="Muli"/>
              <a:buChar char="■"/>
              <a:defRPr>
                <a:latin typeface="Muli"/>
                <a:ea typeface="Muli"/>
                <a:cs typeface="Muli"/>
                <a:sym typeface="Muli"/>
              </a:defRPr>
            </a:lvl9pPr>
          </a:lstStyl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p:cSld name="TITLE_AND_BODY 2_1">
    <p:bg>
      <p:bgPr>
        <a:noFill/>
      </p:bgPr>
    </p:bg>
    <p:spTree>
      <p:nvGrpSpPr>
        <p:cNvPr id="18" name="Shape 18"/>
        <p:cNvGrpSpPr/>
        <p:nvPr/>
      </p:nvGrpSpPr>
      <p:grpSpPr>
        <a:xfrm>
          <a:off x="0" y="0"/>
          <a:ext cx="0" cy="0"/>
          <a:chOff x="0" y="0"/>
          <a:chExt cx="0" cy="0"/>
        </a:xfrm>
      </p:grpSpPr>
      <p:pic>
        <p:nvPicPr>
          <p:cNvPr id="19" name="Google Shape;19;g25e506d9a29_0_13"/>
          <p:cNvPicPr preferRelativeResize="0"/>
          <p:nvPr/>
        </p:nvPicPr>
        <p:blipFill>
          <a:blip r:embed="rId2">
            <a:alphaModFix/>
          </a:blip>
          <a:stretch>
            <a:fillRect/>
          </a:stretch>
        </p:blipFill>
        <p:spPr>
          <a:xfrm>
            <a:off x="7351169" y="5179325"/>
            <a:ext cx="1334775" cy="307063"/>
          </a:xfrm>
          <a:prstGeom prst="rect">
            <a:avLst/>
          </a:prstGeom>
          <a:noFill/>
          <a:ln>
            <a:noFill/>
          </a:ln>
        </p:spPr>
      </p:pic>
      <p:cxnSp>
        <p:nvCxnSpPr>
          <p:cNvPr id="20" name="Google Shape;20;g25e506d9a29_0_13"/>
          <p:cNvCxnSpPr/>
          <p:nvPr/>
        </p:nvCxnSpPr>
        <p:spPr>
          <a:xfrm>
            <a:off x="-14925" y="5043525"/>
            <a:ext cx="9191700" cy="0"/>
          </a:xfrm>
          <a:prstGeom prst="straightConnector1">
            <a:avLst/>
          </a:prstGeom>
          <a:noFill/>
          <a:ln cap="flat" cmpd="sng" w="28575">
            <a:solidFill>
              <a:srgbClr val="163644"/>
            </a:solidFill>
            <a:prstDash val="solid"/>
            <a:round/>
            <a:headEnd len="med" w="med" type="none"/>
            <a:tailEnd len="med" w="med" type="none"/>
          </a:ln>
        </p:spPr>
      </p:cxnSp>
      <p:sp>
        <p:nvSpPr>
          <p:cNvPr id="21" name="Google Shape;21;g25e506d9a29_0_13"/>
          <p:cNvSpPr txBox="1"/>
          <p:nvPr/>
        </p:nvSpPr>
        <p:spPr>
          <a:xfrm>
            <a:off x="235400" y="823900"/>
            <a:ext cx="86574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t/>
            </a:r>
            <a:endParaRPr>
              <a:latin typeface="Muli"/>
              <a:ea typeface="Muli"/>
              <a:cs typeface="Muli"/>
              <a:sym typeface="Muli"/>
            </a:endParaRPr>
          </a:p>
        </p:txBody>
      </p:sp>
      <p:sp>
        <p:nvSpPr>
          <p:cNvPr id="22" name="Google Shape;22;g25e506d9a29_0_13"/>
          <p:cNvSpPr txBox="1"/>
          <p:nvPr>
            <p:ph type="title"/>
          </p:nvPr>
        </p:nvSpPr>
        <p:spPr>
          <a:xfrm>
            <a:off x="163400" y="2074750"/>
            <a:ext cx="8801400" cy="588600"/>
          </a:xfrm>
          <a:prstGeom prst="rect">
            <a:avLst/>
          </a:prstGeom>
          <a:noFill/>
          <a:ln>
            <a:noFill/>
          </a:ln>
        </p:spPr>
        <p:txBody>
          <a:bodyPr anchorCtr="0" anchor="t" bIns="91425" lIns="91425" spcFirstLastPara="1" rIns="91425" wrap="square" tIns="91425">
            <a:normAutofit/>
          </a:bodyPr>
          <a:lstStyle>
            <a:lvl1pPr lvl="0" rtl="0" algn="ctr">
              <a:spcBef>
                <a:spcPts val="0"/>
              </a:spcBef>
              <a:spcAft>
                <a:spcPts val="0"/>
              </a:spcAft>
              <a:buClr>
                <a:srgbClr val="24427B"/>
              </a:buClr>
              <a:buSzPts val="3000"/>
              <a:buNone/>
              <a:defRPr b="1" sz="3000">
                <a:solidFill>
                  <a:srgbClr val="24427B"/>
                </a:solidFill>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End Slide" type="title">
  <p:cSld name="TITLE">
    <p:spTree>
      <p:nvGrpSpPr>
        <p:cNvPr id="23" name="Shape 23"/>
        <p:cNvGrpSpPr/>
        <p:nvPr/>
      </p:nvGrpSpPr>
      <p:grpSpPr>
        <a:xfrm>
          <a:off x="0" y="0"/>
          <a:ext cx="0" cy="0"/>
          <a:chOff x="0" y="0"/>
          <a:chExt cx="0" cy="0"/>
        </a:xfrm>
      </p:grpSpPr>
      <p:pic>
        <p:nvPicPr>
          <p:cNvPr id="24" name="Google Shape;24;g25e506d9a29_0_18"/>
          <p:cNvPicPr preferRelativeResize="0"/>
          <p:nvPr/>
        </p:nvPicPr>
        <p:blipFill rotWithShape="1">
          <a:blip r:embed="rId2">
            <a:alphaModFix/>
          </a:blip>
          <a:srcRect b="0" l="0" r="0" t="0"/>
          <a:stretch/>
        </p:blipFill>
        <p:spPr>
          <a:xfrm>
            <a:off x="2147682" y="2299792"/>
            <a:ext cx="4848636" cy="1115415"/>
          </a:xfrm>
          <a:prstGeom prst="rect">
            <a:avLst/>
          </a:prstGeom>
          <a:noFill/>
          <a:ln>
            <a:noFill/>
          </a:ln>
        </p:spPr>
      </p:pic>
      <p:sp>
        <p:nvSpPr>
          <p:cNvPr id="25" name="Google Shape;25;g25e506d9a29_0_18"/>
          <p:cNvSpPr/>
          <p:nvPr/>
        </p:nvSpPr>
        <p:spPr>
          <a:xfrm>
            <a:off x="1065450" y="3495325"/>
            <a:ext cx="7013100" cy="1338600"/>
          </a:xfrm>
          <a:prstGeom prst="rect">
            <a:avLst/>
          </a:prstGeom>
          <a:noFill/>
          <a:ln>
            <a:noFill/>
          </a:ln>
        </p:spPr>
        <p:txBody>
          <a:bodyPr anchorCtr="0" anchor="t" bIns="45700" lIns="45700" spcFirstLastPara="1" rIns="45700" wrap="square" tIns="45700">
            <a:noAutofit/>
          </a:bodyPr>
          <a:lstStyle/>
          <a:p>
            <a:pPr indent="0" lvl="0" marL="0" marR="0" rtl="0" algn="ctr">
              <a:lnSpc>
                <a:spcPct val="100000"/>
              </a:lnSpc>
              <a:spcBef>
                <a:spcPts val="0"/>
              </a:spcBef>
              <a:spcAft>
                <a:spcPts val="0"/>
              </a:spcAft>
              <a:buClr>
                <a:srgbClr val="FFFFFF"/>
              </a:buClr>
              <a:buSzPts val="3400"/>
              <a:buFont typeface="Arial"/>
              <a:buNone/>
            </a:pPr>
            <a:r>
              <a:rPr b="1" lang="en-US" sz="2400">
                <a:solidFill>
                  <a:schemeClr val="lt1"/>
                </a:solidFill>
                <a:uFill>
                  <a:noFill/>
                </a:uFill>
                <a:hlinkClick r:id="rId3">
                  <a:extLst>
                    <a:ext uri="{A12FA001-AC4F-418D-AE19-62706E023703}">
                      <ahyp:hlinkClr val="tx"/>
                    </a:ext>
                  </a:extLst>
                </a:hlinkClick>
              </a:rPr>
              <a:t>www.inee.org</a:t>
            </a:r>
            <a:endParaRPr sz="2400">
              <a:solidFill>
                <a:schemeClr val="lt1"/>
              </a:solidFil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1">
  <p:cSld name="TITLE_1">
    <p:bg>
      <p:bgPr>
        <a:solidFill>
          <a:srgbClr val="000000"/>
        </a:solidFill>
      </p:bgPr>
    </p:bg>
    <p:spTree>
      <p:nvGrpSpPr>
        <p:cNvPr id="26" name="Shape 26"/>
        <p:cNvGrpSpPr/>
        <p:nvPr/>
      </p:nvGrpSpPr>
      <p:grpSpPr>
        <a:xfrm>
          <a:off x="0" y="0"/>
          <a:ext cx="0" cy="0"/>
          <a:chOff x="0" y="0"/>
          <a:chExt cx="0" cy="0"/>
        </a:xfrm>
      </p:grpSpPr>
      <p:sp>
        <p:nvSpPr>
          <p:cNvPr id="27" name="Google Shape;27;g25e506d9a29_0_21"/>
          <p:cNvSpPr txBox="1"/>
          <p:nvPr>
            <p:ph idx="12" type="sldNum"/>
          </p:nvPr>
        </p:nvSpPr>
        <p:spPr>
          <a:xfrm>
            <a:off x="8684347" y="5267313"/>
            <a:ext cx="336900" cy="265200"/>
          </a:xfrm>
          <a:prstGeom prst="rect">
            <a:avLst/>
          </a:prstGeom>
          <a:noFill/>
          <a:ln>
            <a:noFill/>
          </a:ln>
        </p:spPr>
        <p:txBody>
          <a:bodyPr anchorCtr="0" anchor="ctr" bIns="91400" lIns="91400" spcFirstLastPara="1" rIns="91400" wrap="square" tIns="91400">
            <a:noAutofit/>
          </a:bodyPr>
          <a:lstStyle>
            <a:lvl1pPr indent="0" lvl="0"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1pPr>
            <a:lvl2pPr indent="0" lvl="1"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2pPr>
            <a:lvl3pPr indent="0" lvl="2"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3pPr>
            <a:lvl4pPr indent="0" lvl="3"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4pPr>
            <a:lvl5pPr indent="0" lvl="4"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5pPr>
            <a:lvl6pPr indent="0" lvl="5"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6pPr>
            <a:lvl7pPr indent="0" lvl="6"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7pPr>
            <a:lvl8pPr indent="0" lvl="7"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8pPr>
            <a:lvl9pPr indent="0" lvl="8"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_AND_BODY">
  <p:cSld name="TITLE_AND_BODY_1">
    <p:bg>
      <p:bgPr>
        <a:solidFill>
          <a:srgbClr val="000000"/>
        </a:solidFill>
      </p:bgPr>
    </p:bg>
    <p:spTree>
      <p:nvGrpSpPr>
        <p:cNvPr id="28" name="Shape 28"/>
        <p:cNvGrpSpPr/>
        <p:nvPr/>
      </p:nvGrpSpPr>
      <p:grpSpPr>
        <a:xfrm>
          <a:off x="0" y="0"/>
          <a:ext cx="0" cy="0"/>
          <a:chOff x="0" y="0"/>
          <a:chExt cx="0" cy="0"/>
        </a:xfrm>
      </p:grpSpPr>
      <p:sp>
        <p:nvSpPr>
          <p:cNvPr id="29" name="Google Shape;29;g25e506d9a29_0_23"/>
          <p:cNvSpPr txBox="1"/>
          <p:nvPr>
            <p:ph type="title"/>
          </p:nvPr>
        </p:nvSpPr>
        <p:spPr>
          <a:xfrm>
            <a:off x="311708" y="827306"/>
            <a:ext cx="8520600" cy="2280900"/>
          </a:xfrm>
          <a:prstGeom prst="rect">
            <a:avLst/>
          </a:prstGeom>
          <a:noFill/>
          <a:ln>
            <a:noFill/>
          </a:ln>
        </p:spPr>
        <p:txBody>
          <a:bodyPr anchorCtr="0" anchor="b" bIns="91400" lIns="91400" spcFirstLastPara="1" rIns="91400" wrap="square" tIns="91400">
            <a:noAutofit/>
          </a:bodyPr>
          <a:lstStyle>
            <a:lvl1pPr lvl="0" rtl="0" algn="ctr">
              <a:lnSpc>
                <a:spcPct val="100000"/>
              </a:lnSpc>
              <a:spcBef>
                <a:spcPts val="0"/>
              </a:spcBef>
              <a:spcAft>
                <a:spcPts val="0"/>
              </a:spcAft>
              <a:buClr>
                <a:srgbClr val="000000"/>
              </a:buClr>
              <a:buSzPts val="5200"/>
              <a:buFont typeface="Arial"/>
              <a:buNone/>
              <a:defRPr sz="5200"/>
            </a:lvl1pPr>
            <a:lvl2pPr lvl="1" rtl="0" algn="l">
              <a:lnSpc>
                <a:spcPct val="100000"/>
              </a:lnSpc>
              <a:spcBef>
                <a:spcPts val="0"/>
              </a:spcBef>
              <a:spcAft>
                <a:spcPts val="0"/>
              </a:spcAft>
              <a:buClr>
                <a:srgbClr val="000000"/>
              </a:buClr>
              <a:buSzPts val="1800"/>
              <a:buNone/>
              <a:defRPr/>
            </a:lvl2pPr>
            <a:lvl3pPr lvl="2" rtl="0" algn="l">
              <a:lnSpc>
                <a:spcPct val="100000"/>
              </a:lnSpc>
              <a:spcBef>
                <a:spcPts val="0"/>
              </a:spcBef>
              <a:spcAft>
                <a:spcPts val="0"/>
              </a:spcAft>
              <a:buClr>
                <a:srgbClr val="000000"/>
              </a:buClr>
              <a:buSzPts val="1800"/>
              <a:buNone/>
              <a:defRPr/>
            </a:lvl3pPr>
            <a:lvl4pPr lvl="3" rtl="0" algn="l">
              <a:lnSpc>
                <a:spcPct val="100000"/>
              </a:lnSpc>
              <a:spcBef>
                <a:spcPts val="0"/>
              </a:spcBef>
              <a:spcAft>
                <a:spcPts val="0"/>
              </a:spcAft>
              <a:buClr>
                <a:srgbClr val="000000"/>
              </a:buClr>
              <a:buSzPts val="1800"/>
              <a:buNone/>
              <a:defRPr/>
            </a:lvl4pPr>
            <a:lvl5pPr lvl="4" rtl="0" algn="l">
              <a:lnSpc>
                <a:spcPct val="100000"/>
              </a:lnSpc>
              <a:spcBef>
                <a:spcPts val="0"/>
              </a:spcBef>
              <a:spcAft>
                <a:spcPts val="0"/>
              </a:spcAft>
              <a:buClr>
                <a:srgbClr val="000000"/>
              </a:buClr>
              <a:buSzPts val="1800"/>
              <a:buNone/>
              <a:defRPr/>
            </a:lvl5pPr>
            <a:lvl6pPr lvl="5" rtl="0" algn="l">
              <a:lnSpc>
                <a:spcPct val="100000"/>
              </a:lnSpc>
              <a:spcBef>
                <a:spcPts val="0"/>
              </a:spcBef>
              <a:spcAft>
                <a:spcPts val="0"/>
              </a:spcAft>
              <a:buClr>
                <a:srgbClr val="000000"/>
              </a:buClr>
              <a:buSzPts val="1800"/>
              <a:buNone/>
              <a:defRPr/>
            </a:lvl6pPr>
            <a:lvl7pPr lvl="6" rtl="0" algn="l">
              <a:lnSpc>
                <a:spcPct val="100000"/>
              </a:lnSpc>
              <a:spcBef>
                <a:spcPts val="0"/>
              </a:spcBef>
              <a:spcAft>
                <a:spcPts val="0"/>
              </a:spcAft>
              <a:buClr>
                <a:srgbClr val="000000"/>
              </a:buClr>
              <a:buSzPts val="1800"/>
              <a:buNone/>
              <a:defRPr/>
            </a:lvl7pPr>
            <a:lvl8pPr lvl="7" rtl="0" algn="l">
              <a:lnSpc>
                <a:spcPct val="100000"/>
              </a:lnSpc>
              <a:spcBef>
                <a:spcPts val="0"/>
              </a:spcBef>
              <a:spcAft>
                <a:spcPts val="0"/>
              </a:spcAft>
              <a:buClr>
                <a:srgbClr val="000000"/>
              </a:buClr>
              <a:buSzPts val="1800"/>
              <a:buNone/>
              <a:defRPr/>
            </a:lvl8pPr>
            <a:lvl9pPr lvl="8" rtl="0" algn="l">
              <a:lnSpc>
                <a:spcPct val="100000"/>
              </a:lnSpc>
              <a:spcBef>
                <a:spcPts val="0"/>
              </a:spcBef>
              <a:spcAft>
                <a:spcPts val="0"/>
              </a:spcAft>
              <a:buClr>
                <a:srgbClr val="000000"/>
              </a:buClr>
              <a:buSzPts val="1800"/>
              <a:buNone/>
              <a:defRPr/>
            </a:lvl9pPr>
          </a:lstStyle>
          <a:p/>
        </p:txBody>
      </p:sp>
      <p:sp>
        <p:nvSpPr>
          <p:cNvPr id="30" name="Google Shape;30;g25e506d9a29_0_23"/>
          <p:cNvSpPr txBox="1"/>
          <p:nvPr>
            <p:ph idx="1" type="body"/>
          </p:nvPr>
        </p:nvSpPr>
        <p:spPr>
          <a:xfrm>
            <a:off x="311698" y="3149027"/>
            <a:ext cx="8520600" cy="880800"/>
          </a:xfrm>
          <a:prstGeom prst="rect">
            <a:avLst/>
          </a:prstGeom>
          <a:noFill/>
          <a:ln>
            <a:noFill/>
          </a:ln>
        </p:spPr>
        <p:txBody>
          <a:bodyPr anchorCtr="0" anchor="t" bIns="91400" lIns="91400" spcFirstLastPara="1" rIns="91400" wrap="square" tIns="91400">
            <a:noAutofit/>
          </a:bodyPr>
          <a:lstStyle>
            <a:lvl1pPr indent="-228600" lvl="0" marL="457200" rtl="0" algn="ctr">
              <a:lnSpc>
                <a:spcPct val="100000"/>
              </a:lnSpc>
              <a:spcBef>
                <a:spcPts val="0"/>
              </a:spcBef>
              <a:spcAft>
                <a:spcPts val="0"/>
              </a:spcAft>
              <a:buClr>
                <a:srgbClr val="585858"/>
              </a:buClr>
              <a:buSzPts val="2800"/>
              <a:buFont typeface="Arial"/>
              <a:buNone/>
              <a:defRPr sz="2800"/>
            </a:lvl1pPr>
            <a:lvl2pPr indent="-228600" lvl="1" marL="914400" rtl="0" algn="ctr">
              <a:lnSpc>
                <a:spcPct val="100000"/>
              </a:lnSpc>
              <a:spcBef>
                <a:spcPts val="0"/>
              </a:spcBef>
              <a:spcAft>
                <a:spcPts val="0"/>
              </a:spcAft>
              <a:buClr>
                <a:srgbClr val="585858"/>
              </a:buClr>
              <a:buSzPts val="2800"/>
              <a:buFont typeface="Arial"/>
              <a:buNone/>
              <a:defRPr sz="2800"/>
            </a:lvl2pPr>
            <a:lvl3pPr indent="-228600" lvl="2" marL="1371600" rtl="0" algn="ctr">
              <a:lnSpc>
                <a:spcPct val="100000"/>
              </a:lnSpc>
              <a:spcBef>
                <a:spcPts val="0"/>
              </a:spcBef>
              <a:spcAft>
                <a:spcPts val="0"/>
              </a:spcAft>
              <a:buClr>
                <a:srgbClr val="585858"/>
              </a:buClr>
              <a:buSzPts val="2800"/>
              <a:buFont typeface="Arial"/>
              <a:buNone/>
              <a:defRPr sz="2800"/>
            </a:lvl3pPr>
            <a:lvl4pPr indent="-228600" lvl="3" marL="1828800" rtl="0" algn="ctr">
              <a:lnSpc>
                <a:spcPct val="100000"/>
              </a:lnSpc>
              <a:spcBef>
                <a:spcPts val="0"/>
              </a:spcBef>
              <a:spcAft>
                <a:spcPts val="0"/>
              </a:spcAft>
              <a:buClr>
                <a:srgbClr val="585858"/>
              </a:buClr>
              <a:buSzPts val="2800"/>
              <a:buFont typeface="Arial"/>
              <a:buNone/>
              <a:defRPr sz="2800"/>
            </a:lvl4pPr>
            <a:lvl5pPr indent="-228600" lvl="4" marL="2286000" rtl="0" algn="ctr">
              <a:lnSpc>
                <a:spcPct val="100000"/>
              </a:lnSpc>
              <a:spcBef>
                <a:spcPts val="0"/>
              </a:spcBef>
              <a:spcAft>
                <a:spcPts val="0"/>
              </a:spcAft>
              <a:buClr>
                <a:srgbClr val="585858"/>
              </a:buClr>
              <a:buSzPts val="2800"/>
              <a:buFont typeface="Arial"/>
              <a:buNone/>
              <a:defRPr sz="2800"/>
            </a:lvl5pPr>
            <a:lvl6pPr indent="-342900" lvl="5" marL="2743200" rtl="0" algn="l">
              <a:lnSpc>
                <a:spcPct val="115000"/>
              </a:lnSpc>
              <a:spcBef>
                <a:spcPts val="0"/>
              </a:spcBef>
              <a:spcAft>
                <a:spcPts val="0"/>
              </a:spcAft>
              <a:buSzPts val="1800"/>
              <a:buChar char="■"/>
              <a:defRPr/>
            </a:lvl6pPr>
            <a:lvl7pPr indent="-342900" lvl="6" marL="3200400" rtl="0" algn="l">
              <a:lnSpc>
                <a:spcPct val="115000"/>
              </a:lnSpc>
              <a:spcBef>
                <a:spcPts val="0"/>
              </a:spcBef>
              <a:spcAft>
                <a:spcPts val="0"/>
              </a:spcAft>
              <a:buSzPts val="1800"/>
              <a:buChar char="●"/>
              <a:defRPr/>
            </a:lvl7pPr>
            <a:lvl8pPr indent="-342900" lvl="7" marL="3657600" rtl="0" algn="l">
              <a:lnSpc>
                <a:spcPct val="115000"/>
              </a:lnSpc>
              <a:spcBef>
                <a:spcPts val="0"/>
              </a:spcBef>
              <a:spcAft>
                <a:spcPts val="0"/>
              </a:spcAft>
              <a:buSzPts val="1800"/>
              <a:buChar char="○"/>
              <a:defRPr/>
            </a:lvl8pPr>
            <a:lvl9pPr indent="-342900" lvl="8" marL="4114800" rtl="0" algn="l">
              <a:lnSpc>
                <a:spcPct val="115000"/>
              </a:lnSpc>
              <a:spcBef>
                <a:spcPts val="0"/>
              </a:spcBef>
              <a:spcAft>
                <a:spcPts val="0"/>
              </a:spcAft>
              <a:buSzPts val="1800"/>
              <a:buChar char="■"/>
              <a:defRPr/>
            </a:lvl9pPr>
          </a:lstStyle>
          <a:p/>
        </p:txBody>
      </p:sp>
      <p:sp>
        <p:nvSpPr>
          <p:cNvPr id="31" name="Google Shape;31;g25e506d9a29_0_23"/>
          <p:cNvSpPr txBox="1"/>
          <p:nvPr>
            <p:ph idx="12" type="sldNum"/>
          </p:nvPr>
        </p:nvSpPr>
        <p:spPr>
          <a:xfrm>
            <a:off x="8684347" y="5267313"/>
            <a:ext cx="336900" cy="265200"/>
          </a:xfrm>
          <a:prstGeom prst="rect">
            <a:avLst/>
          </a:prstGeom>
          <a:noFill/>
          <a:ln>
            <a:noFill/>
          </a:ln>
        </p:spPr>
        <p:txBody>
          <a:bodyPr anchorCtr="0" anchor="ctr" bIns="91400" lIns="91400" spcFirstLastPara="1" rIns="91400" wrap="square" tIns="91400">
            <a:noAutofit/>
          </a:bodyPr>
          <a:lstStyle>
            <a:lvl1pPr indent="0" lvl="0"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1pPr>
            <a:lvl2pPr indent="0" lvl="1"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2pPr>
            <a:lvl3pPr indent="0" lvl="2"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3pPr>
            <a:lvl4pPr indent="0" lvl="3"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4pPr>
            <a:lvl5pPr indent="0" lvl="4"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5pPr>
            <a:lvl6pPr indent="0" lvl="5"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6pPr>
            <a:lvl7pPr indent="0" lvl="6"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7pPr>
            <a:lvl8pPr indent="0" lvl="7"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8pPr>
            <a:lvl9pPr indent="0" lvl="8"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_AND_BODY 3">
  <p:cSld name="TITLE_AND_BODY 3">
    <p:bg>
      <p:bgPr>
        <a:solidFill>
          <a:srgbClr val="000000"/>
        </a:solidFill>
      </p:bgPr>
    </p:bg>
    <p:spTree>
      <p:nvGrpSpPr>
        <p:cNvPr id="32" name="Shape 32"/>
        <p:cNvGrpSpPr/>
        <p:nvPr/>
      </p:nvGrpSpPr>
      <p:grpSpPr>
        <a:xfrm>
          <a:off x="0" y="0"/>
          <a:ext cx="0" cy="0"/>
          <a:chOff x="0" y="0"/>
          <a:chExt cx="0" cy="0"/>
        </a:xfrm>
      </p:grpSpPr>
      <p:sp>
        <p:nvSpPr>
          <p:cNvPr id="33" name="Google Shape;33;g25e506d9a29_0_27"/>
          <p:cNvSpPr txBox="1"/>
          <p:nvPr>
            <p:ph type="title"/>
          </p:nvPr>
        </p:nvSpPr>
        <p:spPr>
          <a:xfrm>
            <a:off x="311698" y="494472"/>
            <a:ext cx="8520600" cy="636300"/>
          </a:xfrm>
          <a:prstGeom prst="rect">
            <a:avLst/>
          </a:prstGeom>
          <a:noFill/>
          <a:ln>
            <a:noFill/>
          </a:ln>
        </p:spPr>
        <p:txBody>
          <a:bodyPr anchorCtr="0" anchor="t" bIns="91400" lIns="91400" spcFirstLastPara="1" rIns="91400" wrap="square" tIns="91400">
            <a:noAutofit/>
          </a:bodyPr>
          <a:lstStyle>
            <a:lvl1pPr lvl="0" rtl="0" algn="l">
              <a:lnSpc>
                <a:spcPct val="100000"/>
              </a:lnSpc>
              <a:spcBef>
                <a:spcPts val="0"/>
              </a:spcBef>
              <a:spcAft>
                <a:spcPts val="0"/>
              </a:spcAft>
              <a:buClr>
                <a:srgbClr val="000000"/>
              </a:buClr>
              <a:buSzPts val="1800"/>
              <a:buNone/>
              <a:defRPr/>
            </a:lvl1pPr>
            <a:lvl2pPr lvl="1" rtl="0" algn="l">
              <a:lnSpc>
                <a:spcPct val="100000"/>
              </a:lnSpc>
              <a:spcBef>
                <a:spcPts val="0"/>
              </a:spcBef>
              <a:spcAft>
                <a:spcPts val="0"/>
              </a:spcAft>
              <a:buClr>
                <a:srgbClr val="000000"/>
              </a:buClr>
              <a:buSzPts val="1800"/>
              <a:buNone/>
              <a:defRPr/>
            </a:lvl2pPr>
            <a:lvl3pPr lvl="2" rtl="0" algn="l">
              <a:lnSpc>
                <a:spcPct val="100000"/>
              </a:lnSpc>
              <a:spcBef>
                <a:spcPts val="0"/>
              </a:spcBef>
              <a:spcAft>
                <a:spcPts val="0"/>
              </a:spcAft>
              <a:buClr>
                <a:srgbClr val="000000"/>
              </a:buClr>
              <a:buSzPts val="1800"/>
              <a:buNone/>
              <a:defRPr/>
            </a:lvl3pPr>
            <a:lvl4pPr lvl="3" rtl="0" algn="l">
              <a:lnSpc>
                <a:spcPct val="100000"/>
              </a:lnSpc>
              <a:spcBef>
                <a:spcPts val="0"/>
              </a:spcBef>
              <a:spcAft>
                <a:spcPts val="0"/>
              </a:spcAft>
              <a:buClr>
                <a:srgbClr val="000000"/>
              </a:buClr>
              <a:buSzPts val="1800"/>
              <a:buNone/>
              <a:defRPr/>
            </a:lvl4pPr>
            <a:lvl5pPr lvl="4" rtl="0" algn="l">
              <a:lnSpc>
                <a:spcPct val="100000"/>
              </a:lnSpc>
              <a:spcBef>
                <a:spcPts val="0"/>
              </a:spcBef>
              <a:spcAft>
                <a:spcPts val="0"/>
              </a:spcAft>
              <a:buClr>
                <a:srgbClr val="000000"/>
              </a:buClr>
              <a:buSzPts val="1800"/>
              <a:buNone/>
              <a:defRPr/>
            </a:lvl5pPr>
            <a:lvl6pPr lvl="5" rtl="0" algn="l">
              <a:lnSpc>
                <a:spcPct val="100000"/>
              </a:lnSpc>
              <a:spcBef>
                <a:spcPts val="0"/>
              </a:spcBef>
              <a:spcAft>
                <a:spcPts val="0"/>
              </a:spcAft>
              <a:buClr>
                <a:srgbClr val="000000"/>
              </a:buClr>
              <a:buSzPts val="1800"/>
              <a:buNone/>
              <a:defRPr/>
            </a:lvl6pPr>
            <a:lvl7pPr lvl="6" rtl="0" algn="l">
              <a:lnSpc>
                <a:spcPct val="100000"/>
              </a:lnSpc>
              <a:spcBef>
                <a:spcPts val="0"/>
              </a:spcBef>
              <a:spcAft>
                <a:spcPts val="0"/>
              </a:spcAft>
              <a:buClr>
                <a:srgbClr val="000000"/>
              </a:buClr>
              <a:buSzPts val="1800"/>
              <a:buNone/>
              <a:defRPr/>
            </a:lvl7pPr>
            <a:lvl8pPr lvl="7" rtl="0" algn="l">
              <a:lnSpc>
                <a:spcPct val="100000"/>
              </a:lnSpc>
              <a:spcBef>
                <a:spcPts val="0"/>
              </a:spcBef>
              <a:spcAft>
                <a:spcPts val="0"/>
              </a:spcAft>
              <a:buClr>
                <a:srgbClr val="000000"/>
              </a:buClr>
              <a:buSzPts val="1800"/>
              <a:buNone/>
              <a:defRPr/>
            </a:lvl8pPr>
            <a:lvl9pPr lvl="8" rtl="0" algn="l">
              <a:lnSpc>
                <a:spcPct val="100000"/>
              </a:lnSpc>
              <a:spcBef>
                <a:spcPts val="0"/>
              </a:spcBef>
              <a:spcAft>
                <a:spcPts val="0"/>
              </a:spcAft>
              <a:buClr>
                <a:srgbClr val="000000"/>
              </a:buClr>
              <a:buSzPts val="1800"/>
              <a:buNone/>
              <a:defRPr/>
            </a:lvl9pPr>
          </a:lstStyle>
          <a:p/>
        </p:txBody>
      </p:sp>
      <p:sp>
        <p:nvSpPr>
          <p:cNvPr id="34" name="Google Shape;34;g25e506d9a29_0_27"/>
          <p:cNvSpPr txBox="1"/>
          <p:nvPr>
            <p:ph idx="1" type="body"/>
          </p:nvPr>
        </p:nvSpPr>
        <p:spPr>
          <a:xfrm>
            <a:off x="311698" y="1280528"/>
            <a:ext cx="8520600" cy="3795900"/>
          </a:xfrm>
          <a:prstGeom prst="rect">
            <a:avLst/>
          </a:prstGeom>
          <a:noFill/>
          <a:ln>
            <a:noFill/>
          </a:ln>
        </p:spPr>
        <p:txBody>
          <a:bodyPr anchorCtr="0" anchor="t" bIns="91400" lIns="91400" spcFirstLastPara="1" rIns="91400" wrap="square" tIns="91400">
            <a:noAutofit/>
          </a:bodyPr>
          <a:lstStyle>
            <a:lvl1pPr indent="-342900" lvl="0" marL="457200" rtl="0" algn="l">
              <a:lnSpc>
                <a:spcPct val="115000"/>
              </a:lnSpc>
              <a:spcBef>
                <a:spcPts val="0"/>
              </a:spcBef>
              <a:spcAft>
                <a:spcPts val="0"/>
              </a:spcAft>
              <a:buSzPts val="1800"/>
              <a:buChar char="●"/>
              <a:defRPr/>
            </a:lvl1pPr>
            <a:lvl2pPr indent="-342900" lvl="1" marL="914400" rtl="0" algn="l">
              <a:lnSpc>
                <a:spcPct val="115000"/>
              </a:lnSpc>
              <a:spcBef>
                <a:spcPts val="0"/>
              </a:spcBef>
              <a:spcAft>
                <a:spcPts val="0"/>
              </a:spcAft>
              <a:buSzPts val="1800"/>
              <a:buChar char="○"/>
              <a:defRPr/>
            </a:lvl2pPr>
            <a:lvl3pPr indent="-342900" lvl="2" marL="1371600" rtl="0" algn="l">
              <a:lnSpc>
                <a:spcPct val="115000"/>
              </a:lnSpc>
              <a:spcBef>
                <a:spcPts val="0"/>
              </a:spcBef>
              <a:spcAft>
                <a:spcPts val="0"/>
              </a:spcAft>
              <a:buSzPts val="1800"/>
              <a:buChar char="■"/>
              <a:defRPr/>
            </a:lvl3pPr>
            <a:lvl4pPr indent="-342900" lvl="3" marL="1828800" rtl="0" algn="l">
              <a:lnSpc>
                <a:spcPct val="115000"/>
              </a:lnSpc>
              <a:spcBef>
                <a:spcPts val="0"/>
              </a:spcBef>
              <a:spcAft>
                <a:spcPts val="0"/>
              </a:spcAft>
              <a:buSzPts val="1800"/>
              <a:buChar char="●"/>
              <a:defRPr/>
            </a:lvl4pPr>
            <a:lvl5pPr indent="-342900" lvl="4" marL="2286000" rtl="0" algn="l">
              <a:lnSpc>
                <a:spcPct val="115000"/>
              </a:lnSpc>
              <a:spcBef>
                <a:spcPts val="0"/>
              </a:spcBef>
              <a:spcAft>
                <a:spcPts val="0"/>
              </a:spcAft>
              <a:buSzPts val="1800"/>
              <a:buChar char="○"/>
              <a:defRPr/>
            </a:lvl5pPr>
            <a:lvl6pPr indent="-342900" lvl="5" marL="2743200" rtl="0" algn="l">
              <a:lnSpc>
                <a:spcPct val="115000"/>
              </a:lnSpc>
              <a:spcBef>
                <a:spcPts val="0"/>
              </a:spcBef>
              <a:spcAft>
                <a:spcPts val="0"/>
              </a:spcAft>
              <a:buSzPts val="1800"/>
              <a:buChar char="■"/>
              <a:defRPr/>
            </a:lvl6pPr>
            <a:lvl7pPr indent="-342900" lvl="6" marL="3200400" rtl="0" algn="l">
              <a:lnSpc>
                <a:spcPct val="115000"/>
              </a:lnSpc>
              <a:spcBef>
                <a:spcPts val="0"/>
              </a:spcBef>
              <a:spcAft>
                <a:spcPts val="0"/>
              </a:spcAft>
              <a:buSzPts val="1800"/>
              <a:buChar char="●"/>
              <a:defRPr/>
            </a:lvl7pPr>
            <a:lvl8pPr indent="-342900" lvl="7" marL="3657600" rtl="0" algn="l">
              <a:lnSpc>
                <a:spcPct val="115000"/>
              </a:lnSpc>
              <a:spcBef>
                <a:spcPts val="0"/>
              </a:spcBef>
              <a:spcAft>
                <a:spcPts val="0"/>
              </a:spcAft>
              <a:buSzPts val="1800"/>
              <a:buChar char="○"/>
              <a:defRPr/>
            </a:lvl8pPr>
            <a:lvl9pPr indent="-342900" lvl="8" marL="4114800" rtl="0" algn="l">
              <a:lnSpc>
                <a:spcPct val="115000"/>
              </a:lnSpc>
              <a:spcBef>
                <a:spcPts val="0"/>
              </a:spcBef>
              <a:spcAft>
                <a:spcPts val="0"/>
              </a:spcAft>
              <a:buSzPts val="1800"/>
              <a:buChar char="■"/>
              <a:defRPr/>
            </a:lvl9pPr>
          </a:lstStyle>
          <a:p/>
        </p:txBody>
      </p:sp>
      <p:sp>
        <p:nvSpPr>
          <p:cNvPr id="35" name="Google Shape;35;g25e506d9a29_0_27"/>
          <p:cNvSpPr txBox="1"/>
          <p:nvPr>
            <p:ph idx="12" type="sldNum"/>
          </p:nvPr>
        </p:nvSpPr>
        <p:spPr>
          <a:xfrm>
            <a:off x="8684347" y="5267313"/>
            <a:ext cx="336900" cy="265200"/>
          </a:xfrm>
          <a:prstGeom prst="rect">
            <a:avLst/>
          </a:prstGeom>
          <a:noFill/>
          <a:ln>
            <a:noFill/>
          </a:ln>
        </p:spPr>
        <p:txBody>
          <a:bodyPr anchorCtr="0" anchor="ctr" bIns="91400" lIns="91400" spcFirstLastPara="1" rIns="91400" wrap="square" tIns="91400">
            <a:noAutofit/>
          </a:bodyPr>
          <a:lstStyle>
            <a:lvl1pPr indent="0" lvl="0"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1pPr>
            <a:lvl2pPr indent="0" lvl="1"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2pPr>
            <a:lvl3pPr indent="0" lvl="2"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3pPr>
            <a:lvl4pPr indent="0" lvl="3"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4pPr>
            <a:lvl5pPr indent="0" lvl="4"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5pPr>
            <a:lvl6pPr indent="0" lvl="5"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6pPr>
            <a:lvl7pPr indent="0" lvl="6"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7pPr>
            <a:lvl8pPr indent="0" lvl="7"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8pPr>
            <a:lvl9pPr indent="0" lvl="8"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_AND_TWO_COLUMNS" type="twoColTx">
  <p:cSld name="TITLE_AND_TWO_COLUMNS">
    <p:spTree>
      <p:nvGrpSpPr>
        <p:cNvPr id="36" name="Shape 36"/>
        <p:cNvGrpSpPr/>
        <p:nvPr/>
      </p:nvGrpSpPr>
      <p:grpSpPr>
        <a:xfrm>
          <a:off x="0" y="0"/>
          <a:ext cx="0" cy="0"/>
          <a:chOff x="0" y="0"/>
          <a:chExt cx="0" cy="0"/>
        </a:xfrm>
      </p:grpSpPr>
      <p:sp>
        <p:nvSpPr>
          <p:cNvPr id="37" name="Google Shape;37;g25e506d9a29_0_31"/>
          <p:cNvSpPr txBox="1"/>
          <p:nvPr>
            <p:ph type="title"/>
          </p:nvPr>
        </p:nvSpPr>
        <p:spPr>
          <a:xfrm>
            <a:off x="311698" y="494472"/>
            <a:ext cx="8520600" cy="636300"/>
          </a:xfrm>
          <a:prstGeom prst="rect">
            <a:avLst/>
          </a:prstGeom>
          <a:noFill/>
          <a:ln>
            <a:noFill/>
          </a:ln>
        </p:spPr>
        <p:txBody>
          <a:bodyPr anchorCtr="0" anchor="t" bIns="91400" lIns="91400" spcFirstLastPara="1" rIns="91400" wrap="square" tIns="91400">
            <a:noAutofit/>
          </a:bodyPr>
          <a:lstStyle>
            <a:lvl1pPr lvl="0" rtl="0" algn="l">
              <a:lnSpc>
                <a:spcPct val="100000"/>
              </a:lnSpc>
              <a:spcBef>
                <a:spcPts val="0"/>
              </a:spcBef>
              <a:spcAft>
                <a:spcPts val="0"/>
              </a:spcAft>
              <a:buClr>
                <a:srgbClr val="000000"/>
              </a:buClr>
              <a:buSzPts val="1800"/>
              <a:buNone/>
              <a:defRPr/>
            </a:lvl1pPr>
            <a:lvl2pPr lvl="1" rtl="0" algn="l">
              <a:lnSpc>
                <a:spcPct val="100000"/>
              </a:lnSpc>
              <a:spcBef>
                <a:spcPts val="0"/>
              </a:spcBef>
              <a:spcAft>
                <a:spcPts val="0"/>
              </a:spcAft>
              <a:buClr>
                <a:srgbClr val="000000"/>
              </a:buClr>
              <a:buSzPts val="1800"/>
              <a:buNone/>
              <a:defRPr/>
            </a:lvl2pPr>
            <a:lvl3pPr lvl="2" rtl="0" algn="l">
              <a:lnSpc>
                <a:spcPct val="100000"/>
              </a:lnSpc>
              <a:spcBef>
                <a:spcPts val="0"/>
              </a:spcBef>
              <a:spcAft>
                <a:spcPts val="0"/>
              </a:spcAft>
              <a:buClr>
                <a:srgbClr val="000000"/>
              </a:buClr>
              <a:buSzPts val="1800"/>
              <a:buNone/>
              <a:defRPr/>
            </a:lvl3pPr>
            <a:lvl4pPr lvl="3" rtl="0" algn="l">
              <a:lnSpc>
                <a:spcPct val="100000"/>
              </a:lnSpc>
              <a:spcBef>
                <a:spcPts val="0"/>
              </a:spcBef>
              <a:spcAft>
                <a:spcPts val="0"/>
              </a:spcAft>
              <a:buClr>
                <a:srgbClr val="000000"/>
              </a:buClr>
              <a:buSzPts val="1800"/>
              <a:buNone/>
              <a:defRPr/>
            </a:lvl4pPr>
            <a:lvl5pPr lvl="4" rtl="0" algn="l">
              <a:lnSpc>
                <a:spcPct val="100000"/>
              </a:lnSpc>
              <a:spcBef>
                <a:spcPts val="0"/>
              </a:spcBef>
              <a:spcAft>
                <a:spcPts val="0"/>
              </a:spcAft>
              <a:buClr>
                <a:srgbClr val="000000"/>
              </a:buClr>
              <a:buSzPts val="1800"/>
              <a:buNone/>
              <a:defRPr/>
            </a:lvl5pPr>
            <a:lvl6pPr lvl="5" rtl="0" algn="l">
              <a:lnSpc>
                <a:spcPct val="100000"/>
              </a:lnSpc>
              <a:spcBef>
                <a:spcPts val="0"/>
              </a:spcBef>
              <a:spcAft>
                <a:spcPts val="0"/>
              </a:spcAft>
              <a:buClr>
                <a:srgbClr val="000000"/>
              </a:buClr>
              <a:buSzPts val="1800"/>
              <a:buNone/>
              <a:defRPr/>
            </a:lvl6pPr>
            <a:lvl7pPr lvl="6" rtl="0" algn="l">
              <a:lnSpc>
                <a:spcPct val="100000"/>
              </a:lnSpc>
              <a:spcBef>
                <a:spcPts val="0"/>
              </a:spcBef>
              <a:spcAft>
                <a:spcPts val="0"/>
              </a:spcAft>
              <a:buClr>
                <a:srgbClr val="000000"/>
              </a:buClr>
              <a:buSzPts val="1800"/>
              <a:buNone/>
              <a:defRPr/>
            </a:lvl7pPr>
            <a:lvl8pPr lvl="7" rtl="0" algn="l">
              <a:lnSpc>
                <a:spcPct val="100000"/>
              </a:lnSpc>
              <a:spcBef>
                <a:spcPts val="0"/>
              </a:spcBef>
              <a:spcAft>
                <a:spcPts val="0"/>
              </a:spcAft>
              <a:buClr>
                <a:srgbClr val="000000"/>
              </a:buClr>
              <a:buSzPts val="1800"/>
              <a:buNone/>
              <a:defRPr/>
            </a:lvl8pPr>
            <a:lvl9pPr lvl="8" rtl="0" algn="l">
              <a:lnSpc>
                <a:spcPct val="100000"/>
              </a:lnSpc>
              <a:spcBef>
                <a:spcPts val="0"/>
              </a:spcBef>
              <a:spcAft>
                <a:spcPts val="0"/>
              </a:spcAft>
              <a:buClr>
                <a:srgbClr val="000000"/>
              </a:buClr>
              <a:buSzPts val="1800"/>
              <a:buNone/>
              <a:defRPr/>
            </a:lvl9pPr>
          </a:lstStyle>
          <a:p/>
        </p:txBody>
      </p:sp>
      <p:sp>
        <p:nvSpPr>
          <p:cNvPr id="38" name="Google Shape;38;g25e506d9a29_0_31"/>
          <p:cNvSpPr txBox="1"/>
          <p:nvPr>
            <p:ph idx="1" type="body"/>
          </p:nvPr>
        </p:nvSpPr>
        <p:spPr>
          <a:xfrm>
            <a:off x="311698" y="1280528"/>
            <a:ext cx="3999900" cy="3795900"/>
          </a:xfrm>
          <a:prstGeom prst="rect">
            <a:avLst/>
          </a:prstGeom>
          <a:noFill/>
          <a:ln>
            <a:noFill/>
          </a:ln>
        </p:spPr>
        <p:txBody>
          <a:bodyPr anchorCtr="0" anchor="t" bIns="91400" lIns="91400" spcFirstLastPara="1" rIns="91400" wrap="square" tIns="91400">
            <a:noAutofit/>
          </a:bodyPr>
          <a:lstStyle>
            <a:lvl1pPr indent="-317500" lvl="0" marL="457200" rtl="0" algn="l">
              <a:lnSpc>
                <a:spcPct val="115000"/>
              </a:lnSpc>
              <a:spcBef>
                <a:spcPts val="0"/>
              </a:spcBef>
              <a:spcAft>
                <a:spcPts val="0"/>
              </a:spcAft>
              <a:buSzPts val="1400"/>
              <a:buChar char="●"/>
              <a:defRPr sz="1400"/>
            </a:lvl1pPr>
            <a:lvl2pPr indent="-317500" lvl="1" marL="914400" rtl="0" algn="l">
              <a:lnSpc>
                <a:spcPct val="115000"/>
              </a:lnSpc>
              <a:spcBef>
                <a:spcPts val="0"/>
              </a:spcBef>
              <a:spcAft>
                <a:spcPts val="0"/>
              </a:spcAft>
              <a:buSzPts val="1400"/>
              <a:buChar char="○"/>
              <a:defRPr sz="1400"/>
            </a:lvl2pPr>
            <a:lvl3pPr indent="-317500" lvl="2" marL="1371600" rtl="0" algn="l">
              <a:lnSpc>
                <a:spcPct val="115000"/>
              </a:lnSpc>
              <a:spcBef>
                <a:spcPts val="0"/>
              </a:spcBef>
              <a:spcAft>
                <a:spcPts val="0"/>
              </a:spcAft>
              <a:buSzPts val="1400"/>
              <a:buChar char="■"/>
              <a:defRPr sz="1400"/>
            </a:lvl3pPr>
            <a:lvl4pPr indent="-317500" lvl="3" marL="1828800" rtl="0" algn="l">
              <a:lnSpc>
                <a:spcPct val="115000"/>
              </a:lnSpc>
              <a:spcBef>
                <a:spcPts val="0"/>
              </a:spcBef>
              <a:spcAft>
                <a:spcPts val="0"/>
              </a:spcAft>
              <a:buSzPts val="1400"/>
              <a:buChar char="●"/>
              <a:defRPr sz="1400"/>
            </a:lvl4pPr>
            <a:lvl5pPr indent="-317500" lvl="4" marL="2286000" rtl="0" algn="l">
              <a:lnSpc>
                <a:spcPct val="115000"/>
              </a:lnSpc>
              <a:spcBef>
                <a:spcPts val="0"/>
              </a:spcBef>
              <a:spcAft>
                <a:spcPts val="0"/>
              </a:spcAft>
              <a:buSzPts val="1400"/>
              <a:buChar char="○"/>
              <a:defRPr sz="1400"/>
            </a:lvl5pPr>
            <a:lvl6pPr indent="-342900" lvl="5" marL="2743200" rtl="0" algn="l">
              <a:lnSpc>
                <a:spcPct val="115000"/>
              </a:lnSpc>
              <a:spcBef>
                <a:spcPts val="0"/>
              </a:spcBef>
              <a:spcAft>
                <a:spcPts val="0"/>
              </a:spcAft>
              <a:buSzPts val="1800"/>
              <a:buChar char="■"/>
              <a:defRPr/>
            </a:lvl6pPr>
            <a:lvl7pPr indent="-342900" lvl="6" marL="3200400" rtl="0" algn="l">
              <a:lnSpc>
                <a:spcPct val="115000"/>
              </a:lnSpc>
              <a:spcBef>
                <a:spcPts val="0"/>
              </a:spcBef>
              <a:spcAft>
                <a:spcPts val="0"/>
              </a:spcAft>
              <a:buSzPts val="1800"/>
              <a:buChar char="●"/>
              <a:defRPr/>
            </a:lvl7pPr>
            <a:lvl8pPr indent="-342900" lvl="7" marL="3657600" rtl="0" algn="l">
              <a:lnSpc>
                <a:spcPct val="115000"/>
              </a:lnSpc>
              <a:spcBef>
                <a:spcPts val="0"/>
              </a:spcBef>
              <a:spcAft>
                <a:spcPts val="0"/>
              </a:spcAft>
              <a:buSzPts val="1800"/>
              <a:buChar char="○"/>
              <a:defRPr/>
            </a:lvl8pPr>
            <a:lvl9pPr indent="-342900" lvl="8" marL="4114800" rtl="0" algn="l">
              <a:lnSpc>
                <a:spcPct val="115000"/>
              </a:lnSpc>
              <a:spcBef>
                <a:spcPts val="0"/>
              </a:spcBef>
              <a:spcAft>
                <a:spcPts val="0"/>
              </a:spcAft>
              <a:buSzPts val="1800"/>
              <a:buChar char="■"/>
              <a:defRPr/>
            </a:lvl9pPr>
          </a:lstStyle>
          <a:p/>
        </p:txBody>
      </p:sp>
      <p:sp>
        <p:nvSpPr>
          <p:cNvPr id="39" name="Google Shape;39;g25e506d9a29_0_31"/>
          <p:cNvSpPr txBox="1"/>
          <p:nvPr>
            <p:ph idx="2" type="body"/>
          </p:nvPr>
        </p:nvSpPr>
        <p:spPr>
          <a:xfrm>
            <a:off x="4832398" y="1280526"/>
            <a:ext cx="3999900" cy="3795900"/>
          </a:xfrm>
          <a:prstGeom prst="rect">
            <a:avLst/>
          </a:prstGeom>
          <a:noFill/>
          <a:ln>
            <a:noFill/>
          </a:ln>
        </p:spPr>
        <p:txBody>
          <a:bodyPr anchorCtr="0" anchor="t" bIns="91400" lIns="91400" spcFirstLastPara="1" rIns="91400" wrap="square" tIns="91400">
            <a:noAutofit/>
          </a:bodyPr>
          <a:lstStyle>
            <a:lvl1pPr indent="-342900" lvl="0" marL="457200" rtl="0" algn="l">
              <a:lnSpc>
                <a:spcPct val="115000"/>
              </a:lnSpc>
              <a:spcBef>
                <a:spcPts val="0"/>
              </a:spcBef>
              <a:spcAft>
                <a:spcPts val="0"/>
              </a:spcAft>
              <a:buSzPts val="1800"/>
              <a:buChar char="●"/>
              <a:defRPr/>
            </a:lvl1pPr>
            <a:lvl2pPr indent="-342900" lvl="1" marL="914400" rtl="0" algn="l">
              <a:lnSpc>
                <a:spcPct val="115000"/>
              </a:lnSpc>
              <a:spcBef>
                <a:spcPts val="0"/>
              </a:spcBef>
              <a:spcAft>
                <a:spcPts val="0"/>
              </a:spcAft>
              <a:buSzPts val="1800"/>
              <a:buChar char="○"/>
              <a:defRPr/>
            </a:lvl2pPr>
            <a:lvl3pPr indent="-342900" lvl="2" marL="1371600" rtl="0" algn="l">
              <a:lnSpc>
                <a:spcPct val="115000"/>
              </a:lnSpc>
              <a:spcBef>
                <a:spcPts val="0"/>
              </a:spcBef>
              <a:spcAft>
                <a:spcPts val="0"/>
              </a:spcAft>
              <a:buSzPts val="1800"/>
              <a:buChar char="■"/>
              <a:defRPr/>
            </a:lvl3pPr>
            <a:lvl4pPr indent="-342900" lvl="3" marL="1828800" rtl="0" algn="l">
              <a:lnSpc>
                <a:spcPct val="115000"/>
              </a:lnSpc>
              <a:spcBef>
                <a:spcPts val="0"/>
              </a:spcBef>
              <a:spcAft>
                <a:spcPts val="0"/>
              </a:spcAft>
              <a:buSzPts val="1800"/>
              <a:buChar char="●"/>
              <a:defRPr/>
            </a:lvl4pPr>
            <a:lvl5pPr indent="-342900" lvl="4" marL="2286000" rtl="0" algn="l">
              <a:lnSpc>
                <a:spcPct val="115000"/>
              </a:lnSpc>
              <a:spcBef>
                <a:spcPts val="0"/>
              </a:spcBef>
              <a:spcAft>
                <a:spcPts val="0"/>
              </a:spcAft>
              <a:buSzPts val="1800"/>
              <a:buChar char="○"/>
              <a:defRPr/>
            </a:lvl5pPr>
            <a:lvl6pPr indent="-342900" lvl="5" marL="2743200" rtl="0" algn="l">
              <a:lnSpc>
                <a:spcPct val="115000"/>
              </a:lnSpc>
              <a:spcBef>
                <a:spcPts val="0"/>
              </a:spcBef>
              <a:spcAft>
                <a:spcPts val="0"/>
              </a:spcAft>
              <a:buSzPts val="1800"/>
              <a:buChar char="■"/>
              <a:defRPr/>
            </a:lvl6pPr>
            <a:lvl7pPr indent="-342900" lvl="6" marL="3200400" rtl="0" algn="l">
              <a:lnSpc>
                <a:spcPct val="115000"/>
              </a:lnSpc>
              <a:spcBef>
                <a:spcPts val="0"/>
              </a:spcBef>
              <a:spcAft>
                <a:spcPts val="0"/>
              </a:spcAft>
              <a:buSzPts val="1800"/>
              <a:buChar char="●"/>
              <a:defRPr/>
            </a:lvl7pPr>
            <a:lvl8pPr indent="-342900" lvl="7" marL="3657600" rtl="0" algn="l">
              <a:lnSpc>
                <a:spcPct val="115000"/>
              </a:lnSpc>
              <a:spcBef>
                <a:spcPts val="0"/>
              </a:spcBef>
              <a:spcAft>
                <a:spcPts val="0"/>
              </a:spcAft>
              <a:buSzPts val="1800"/>
              <a:buChar char="○"/>
              <a:defRPr/>
            </a:lvl8pPr>
            <a:lvl9pPr indent="-342900" lvl="8" marL="4114800" rtl="0" algn="l">
              <a:lnSpc>
                <a:spcPct val="115000"/>
              </a:lnSpc>
              <a:spcBef>
                <a:spcPts val="0"/>
              </a:spcBef>
              <a:spcAft>
                <a:spcPts val="0"/>
              </a:spcAft>
              <a:buSzPts val="1800"/>
              <a:buChar char="■"/>
              <a:defRPr/>
            </a:lvl9pPr>
          </a:lstStyle>
          <a:p/>
        </p:txBody>
      </p:sp>
      <p:sp>
        <p:nvSpPr>
          <p:cNvPr id="40" name="Google Shape;40;g25e506d9a29_0_31"/>
          <p:cNvSpPr txBox="1"/>
          <p:nvPr>
            <p:ph idx="12" type="sldNum"/>
          </p:nvPr>
        </p:nvSpPr>
        <p:spPr>
          <a:xfrm>
            <a:off x="8684347" y="5267313"/>
            <a:ext cx="336900" cy="265200"/>
          </a:xfrm>
          <a:prstGeom prst="rect">
            <a:avLst/>
          </a:prstGeom>
          <a:noFill/>
          <a:ln>
            <a:noFill/>
          </a:ln>
        </p:spPr>
        <p:txBody>
          <a:bodyPr anchorCtr="0" anchor="ctr" bIns="91400" lIns="91400" spcFirstLastPara="1" rIns="91400" wrap="square" tIns="91400">
            <a:noAutofit/>
          </a:bodyPr>
          <a:lstStyle>
            <a:lvl1pPr indent="0" lvl="0"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1pPr>
            <a:lvl2pPr indent="0" lvl="1"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2pPr>
            <a:lvl3pPr indent="0" lvl="2"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3pPr>
            <a:lvl4pPr indent="0" lvl="3"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4pPr>
            <a:lvl5pPr indent="0" lvl="4"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5pPr>
            <a:lvl6pPr indent="0" lvl="5"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6pPr>
            <a:lvl7pPr indent="0" lvl="6"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7pPr>
            <a:lvl8pPr indent="0" lvl="7"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8pPr>
            <a:lvl9pPr indent="0" lvl="8"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p:cSld name="TITLE_2">
    <p:bg>
      <p:bgPr>
        <a:solidFill>
          <a:srgbClr val="000000"/>
        </a:solidFill>
      </p:bgPr>
    </p:bg>
    <p:spTree>
      <p:nvGrpSpPr>
        <p:cNvPr id="41" name="Shape 41"/>
        <p:cNvGrpSpPr/>
        <p:nvPr/>
      </p:nvGrpSpPr>
      <p:grpSpPr>
        <a:xfrm>
          <a:off x="0" y="0"/>
          <a:ext cx="0" cy="0"/>
          <a:chOff x="0" y="0"/>
          <a:chExt cx="0" cy="0"/>
        </a:xfrm>
      </p:grpSpPr>
      <p:sp>
        <p:nvSpPr>
          <p:cNvPr id="42" name="Google Shape;42;g25e506d9a29_0_36"/>
          <p:cNvSpPr txBox="1"/>
          <p:nvPr>
            <p:ph type="title"/>
          </p:nvPr>
        </p:nvSpPr>
        <p:spPr>
          <a:xfrm>
            <a:off x="311708" y="827306"/>
            <a:ext cx="8520600" cy="2280900"/>
          </a:xfrm>
          <a:prstGeom prst="rect">
            <a:avLst/>
          </a:prstGeom>
          <a:noFill/>
          <a:ln>
            <a:noFill/>
          </a:ln>
        </p:spPr>
        <p:txBody>
          <a:bodyPr anchorCtr="0" anchor="b" bIns="91400" lIns="91400" spcFirstLastPara="1" rIns="91400" wrap="square" tIns="91400">
            <a:noAutofit/>
          </a:bodyPr>
          <a:lstStyle>
            <a:lvl1pPr lvl="0" rtl="0" algn="ctr">
              <a:lnSpc>
                <a:spcPct val="100000"/>
              </a:lnSpc>
              <a:spcBef>
                <a:spcPts val="0"/>
              </a:spcBef>
              <a:spcAft>
                <a:spcPts val="0"/>
              </a:spcAft>
              <a:buClr>
                <a:srgbClr val="000000"/>
              </a:buClr>
              <a:buSzPts val="5200"/>
              <a:buFont typeface="Arial"/>
              <a:buNone/>
              <a:defRPr sz="5200"/>
            </a:lvl1pPr>
            <a:lvl2pPr lvl="1" rtl="0" algn="l">
              <a:lnSpc>
                <a:spcPct val="100000"/>
              </a:lnSpc>
              <a:spcBef>
                <a:spcPts val="0"/>
              </a:spcBef>
              <a:spcAft>
                <a:spcPts val="0"/>
              </a:spcAft>
              <a:buClr>
                <a:srgbClr val="000000"/>
              </a:buClr>
              <a:buSzPts val="1800"/>
              <a:buNone/>
              <a:defRPr/>
            </a:lvl2pPr>
            <a:lvl3pPr lvl="2" rtl="0" algn="l">
              <a:lnSpc>
                <a:spcPct val="100000"/>
              </a:lnSpc>
              <a:spcBef>
                <a:spcPts val="0"/>
              </a:spcBef>
              <a:spcAft>
                <a:spcPts val="0"/>
              </a:spcAft>
              <a:buClr>
                <a:srgbClr val="000000"/>
              </a:buClr>
              <a:buSzPts val="1800"/>
              <a:buNone/>
              <a:defRPr/>
            </a:lvl3pPr>
            <a:lvl4pPr lvl="3" rtl="0" algn="l">
              <a:lnSpc>
                <a:spcPct val="100000"/>
              </a:lnSpc>
              <a:spcBef>
                <a:spcPts val="0"/>
              </a:spcBef>
              <a:spcAft>
                <a:spcPts val="0"/>
              </a:spcAft>
              <a:buClr>
                <a:srgbClr val="000000"/>
              </a:buClr>
              <a:buSzPts val="1800"/>
              <a:buNone/>
              <a:defRPr/>
            </a:lvl4pPr>
            <a:lvl5pPr lvl="4" rtl="0" algn="l">
              <a:lnSpc>
                <a:spcPct val="100000"/>
              </a:lnSpc>
              <a:spcBef>
                <a:spcPts val="0"/>
              </a:spcBef>
              <a:spcAft>
                <a:spcPts val="0"/>
              </a:spcAft>
              <a:buClr>
                <a:srgbClr val="000000"/>
              </a:buClr>
              <a:buSzPts val="1800"/>
              <a:buNone/>
              <a:defRPr/>
            </a:lvl5pPr>
            <a:lvl6pPr lvl="5" rtl="0" algn="l">
              <a:lnSpc>
                <a:spcPct val="100000"/>
              </a:lnSpc>
              <a:spcBef>
                <a:spcPts val="0"/>
              </a:spcBef>
              <a:spcAft>
                <a:spcPts val="0"/>
              </a:spcAft>
              <a:buClr>
                <a:srgbClr val="000000"/>
              </a:buClr>
              <a:buSzPts val="1800"/>
              <a:buNone/>
              <a:defRPr/>
            </a:lvl6pPr>
            <a:lvl7pPr lvl="6" rtl="0" algn="l">
              <a:lnSpc>
                <a:spcPct val="100000"/>
              </a:lnSpc>
              <a:spcBef>
                <a:spcPts val="0"/>
              </a:spcBef>
              <a:spcAft>
                <a:spcPts val="0"/>
              </a:spcAft>
              <a:buClr>
                <a:srgbClr val="000000"/>
              </a:buClr>
              <a:buSzPts val="1800"/>
              <a:buNone/>
              <a:defRPr/>
            </a:lvl7pPr>
            <a:lvl8pPr lvl="7" rtl="0" algn="l">
              <a:lnSpc>
                <a:spcPct val="100000"/>
              </a:lnSpc>
              <a:spcBef>
                <a:spcPts val="0"/>
              </a:spcBef>
              <a:spcAft>
                <a:spcPts val="0"/>
              </a:spcAft>
              <a:buClr>
                <a:srgbClr val="000000"/>
              </a:buClr>
              <a:buSzPts val="1800"/>
              <a:buNone/>
              <a:defRPr/>
            </a:lvl8pPr>
            <a:lvl9pPr lvl="8" rtl="0" algn="l">
              <a:lnSpc>
                <a:spcPct val="100000"/>
              </a:lnSpc>
              <a:spcBef>
                <a:spcPts val="0"/>
              </a:spcBef>
              <a:spcAft>
                <a:spcPts val="0"/>
              </a:spcAft>
              <a:buClr>
                <a:srgbClr val="000000"/>
              </a:buClr>
              <a:buSzPts val="1800"/>
              <a:buNone/>
              <a:defRPr/>
            </a:lvl9pPr>
          </a:lstStyle>
          <a:p/>
        </p:txBody>
      </p:sp>
      <p:sp>
        <p:nvSpPr>
          <p:cNvPr id="43" name="Google Shape;43;g25e506d9a29_0_36"/>
          <p:cNvSpPr txBox="1"/>
          <p:nvPr>
            <p:ph idx="1" type="body"/>
          </p:nvPr>
        </p:nvSpPr>
        <p:spPr>
          <a:xfrm>
            <a:off x="311698" y="3149027"/>
            <a:ext cx="8520600" cy="880800"/>
          </a:xfrm>
          <a:prstGeom prst="rect">
            <a:avLst/>
          </a:prstGeom>
          <a:noFill/>
          <a:ln>
            <a:noFill/>
          </a:ln>
        </p:spPr>
        <p:txBody>
          <a:bodyPr anchorCtr="0" anchor="t" bIns="91400" lIns="91400" spcFirstLastPara="1" rIns="91400" wrap="square" tIns="91400">
            <a:noAutofit/>
          </a:bodyPr>
          <a:lstStyle>
            <a:lvl1pPr indent="-228600" lvl="0" marL="457200" rtl="0" algn="ctr">
              <a:lnSpc>
                <a:spcPct val="100000"/>
              </a:lnSpc>
              <a:spcBef>
                <a:spcPts val="0"/>
              </a:spcBef>
              <a:spcAft>
                <a:spcPts val="0"/>
              </a:spcAft>
              <a:buClr>
                <a:srgbClr val="585858"/>
              </a:buClr>
              <a:buSzPts val="2800"/>
              <a:buFont typeface="Arial"/>
              <a:buNone/>
              <a:defRPr sz="2800"/>
            </a:lvl1pPr>
            <a:lvl2pPr indent="-228600" lvl="1" marL="914400" rtl="0" algn="ctr">
              <a:lnSpc>
                <a:spcPct val="100000"/>
              </a:lnSpc>
              <a:spcBef>
                <a:spcPts val="0"/>
              </a:spcBef>
              <a:spcAft>
                <a:spcPts val="0"/>
              </a:spcAft>
              <a:buClr>
                <a:srgbClr val="585858"/>
              </a:buClr>
              <a:buSzPts val="2800"/>
              <a:buFont typeface="Arial"/>
              <a:buNone/>
              <a:defRPr sz="2800"/>
            </a:lvl2pPr>
            <a:lvl3pPr indent="-228600" lvl="2" marL="1371600" rtl="0" algn="ctr">
              <a:lnSpc>
                <a:spcPct val="100000"/>
              </a:lnSpc>
              <a:spcBef>
                <a:spcPts val="0"/>
              </a:spcBef>
              <a:spcAft>
                <a:spcPts val="0"/>
              </a:spcAft>
              <a:buClr>
                <a:srgbClr val="585858"/>
              </a:buClr>
              <a:buSzPts val="2800"/>
              <a:buFont typeface="Arial"/>
              <a:buNone/>
              <a:defRPr sz="2800"/>
            </a:lvl3pPr>
            <a:lvl4pPr indent="-228600" lvl="3" marL="1828800" rtl="0" algn="ctr">
              <a:lnSpc>
                <a:spcPct val="100000"/>
              </a:lnSpc>
              <a:spcBef>
                <a:spcPts val="0"/>
              </a:spcBef>
              <a:spcAft>
                <a:spcPts val="0"/>
              </a:spcAft>
              <a:buClr>
                <a:srgbClr val="585858"/>
              </a:buClr>
              <a:buSzPts val="2800"/>
              <a:buFont typeface="Arial"/>
              <a:buNone/>
              <a:defRPr sz="2800"/>
            </a:lvl4pPr>
            <a:lvl5pPr indent="-228600" lvl="4" marL="2286000" rtl="0" algn="ctr">
              <a:lnSpc>
                <a:spcPct val="100000"/>
              </a:lnSpc>
              <a:spcBef>
                <a:spcPts val="0"/>
              </a:spcBef>
              <a:spcAft>
                <a:spcPts val="0"/>
              </a:spcAft>
              <a:buClr>
                <a:srgbClr val="585858"/>
              </a:buClr>
              <a:buSzPts val="2800"/>
              <a:buFont typeface="Arial"/>
              <a:buNone/>
              <a:defRPr sz="2800"/>
            </a:lvl5pPr>
            <a:lvl6pPr indent="-342900" lvl="5" marL="2743200" rtl="0" algn="l">
              <a:lnSpc>
                <a:spcPct val="115000"/>
              </a:lnSpc>
              <a:spcBef>
                <a:spcPts val="0"/>
              </a:spcBef>
              <a:spcAft>
                <a:spcPts val="0"/>
              </a:spcAft>
              <a:buSzPts val="1800"/>
              <a:buChar char="■"/>
              <a:defRPr/>
            </a:lvl6pPr>
            <a:lvl7pPr indent="-342900" lvl="6" marL="3200400" rtl="0" algn="l">
              <a:lnSpc>
                <a:spcPct val="115000"/>
              </a:lnSpc>
              <a:spcBef>
                <a:spcPts val="0"/>
              </a:spcBef>
              <a:spcAft>
                <a:spcPts val="0"/>
              </a:spcAft>
              <a:buSzPts val="1800"/>
              <a:buChar char="●"/>
              <a:defRPr/>
            </a:lvl7pPr>
            <a:lvl8pPr indent="-342900" lvl="7" marL="3657600" rtl="0" algn="l">
              <a:lnSpc>
                <a:spcPct val="115000"/>
              </a:lnSpc>
              <a:spcBef>
                <a:spcPts val="0"/>
              </a:spcBef>
              <a:spcAft>
                <a:spcPts val="0"/>
              </a:spcAft>
              <a:buSzPts val="1800"/>
              <a:buChar char="○"/>
              <a:defRPr/>
            </a:lvl8pPr>
            <a:lvl9pPr indent="-342900" lvl="8" marL="4114800" rtl="0" algn="l">
              <a:lnSpc>
                <a:spcPct val="115000"/>
              </a:lnSpc>
              <a:spcBef>
                <a:spcPts val="0"/>
              </a:spcBef>
              <a:spcAft>
                <a:spcPts val="0"/>
              </a:spcAft>
              <a:buSzPts val="1800"/>
              <a:buChar char="■"/>
              <a:defRPr/>
            </a:lvl9pPr>
          </a:lstStyle>
          <a:p/>
        </p:txBody>
      </p:sp>
      <p:sp>
        <p:nvSpPr>
          <p:cNvPr id="44" name="Google Shape;44;g25e506d9a29_0_36"/>
          <p:cNvSpPr txBox="1"/>
          <p:nvPr>
            <p:ph idx="12" type="sldNum"/>
          </p:nvPr>
        </p:nvSpPr>
        <p:spPr>
          <a:xfrm>
            <a:off x="8684347" y="5267313"/>
            <a:ext cx="336900" cy="265200"/>
          </a:xfrm>
          <a:prstGeom prst="rect">
            <a:avLst/>
          </a:prstGeom>
          <a:noFill/>
          <a:ln>
            <a:noFill/>
          </a:ln>
        </p:spPr>
        <p:txBody>
          <a:bodyPr anchorCtr="0" anchor="ctr" bIns="91400" lIns="91400" spcFirstLastPara="1" rIns="91400" wrap="square" tIns="91400">
            <a:noAutofit/>
          </a:bodyPr>
          <a:lstStyle>
            <a:lvl1pPr indent="0" lvl="0"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1pPr>
            <a:lvl2pPr indent="0" lvl="1"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2pPr>
            <a:lvl3pPr indent="0" lvl="2"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3pPr>
            <a:lvl4pPr indent="0" lvl="3"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4pPr>
            <a:lvl5pPr indent="0" lvl="4"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5pPr>
            <a:lvl6pPr indent="0" lvl="5"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6pPr>
            <a:lvl7pPr indent="0" lvl="6"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7pPr>
            <a:lvl8pPr indent="0" lvl="7"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8pPr>
            <a:lvl9pPr indent="0" lvl="8"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theme" Target="../theme/theme1.xml"/><Relationship Id="rId10" Type="http://schemas.openxmlformats.org/officeDocument/2006/relationships/slideLayout" Target="../slideLayouts/slideLayout10.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163644"/>
        </a:solidFill>
      </p:bgPr>
    </p:bg>
    <p:spTree>
      <p:nvGrpSpPr>
        <p:cNvPr id="5" name="Shape 5"/>
        <p:cNvGrpSpPr/>
        <p:nvPr/>
      </p:nvGrpSpPr>
      <p:grpSpPr>
        <a:xfrm>
          <a:off x="0" y="0"/>
          <a:ext cx="0" cy="0"/>
          <a:chOff x="0" y="0"/>
          <a:chExt cx="0" cy="0"/>
        </a:xfrm>
      </p:grpSpPr>
      <p:sp>
        <p:nvSpPr>
          <p:cNvPr id="6" name="Google Shape;6;g25e506d9a29_0_0"/>
          <p:cNvSpPr txBox="1"/>
          <p:nvPr>
            <p:ph idx="12" type="sldNum"/>
          </p:nvPr>
        </p:nvSpPr>
        <p:spPr>
          <a:xfrm>
            <a:off x="8684347" y="5267313"/>
            <a:ext cx="336900" cy="265200"/>
          </a:xfrm>
          <a:prstGeom prst="rect">
            <a:avLst/>
          </a:prstGeom>
          <a:noFill/>
          <a:ln>
            <a:noFill/>
          </a:ln>
        </p:spPr>
        <p:txBody>
          <a:bodyPr anchorCtr="0" anchor="ctr" bIns="91400" lIns="91400" spcFirstLastPara="1" rIns="91400" wrap="square" tIns="91400">
            <a:noAutofit/>
          </a:bodyPr>
          <a:lstStyle>
            <a:lvl1pPr indent="0" lvl="0"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1pPr>
            <a:lvl2pPr indent="0" lvl="1"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2pPr>
            <a:lvl3pPr indent="0" lvl="2"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3pPr>
            <a:lvl4pPr indent="0" lvl="3"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4pPr>
            <a:lvl5pPr indent="0" lvl="4"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5pPr>
            <a:lvl6pPr indent="0" lvl="5"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6pPr>
            <a:lvl7pPr indent="0" lvl="6"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7pPr>
            <a:lvl8pPr indent="0" lvl="7"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8pPr>
            <a:lvl9pPr indent="0" lvl="8" marL="0" marR="0" rtl="0"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sz="1400">
              <a:solidFill>
                <a:srgbClr val="000000"/>
              </a:solidFill>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11.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 Id="rId3" Type="http://schemas.openxmlformats.org/officeDocument/2006/relationships/image" Target="../media/image5.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 Id="rId3" Type="http://schemas.openxmlformats.org/officeDocument/2006/relationships/image" Target="../media/image5.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 Id="rId3" Type="http://schemas.openxmlformats.org/officeDocument/2006/relationships/image" Target="../media/image5.png"/><Relationship Id="rId4" Type="http://schemas.openxmlformats.org/officeDocument/2006/relationships/image" Target="../media/image10.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 Id="rId3" Type="http://schemas.openxmlformats.org/officeDocument/2006/relationships/image" Target="../media/image19.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6.xml"/><Relationship Id="rId3" Type="http://schemas.openxmlformats.org/officeDocument/2006/relationships/image" Target="../media/image12.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7.xml"/><Relationship Id="rId3" Type="http://schemas.openxmlformats.org/officeDocument/2006/relationships/image" Target="../media/image20.png"/><Relationship Id="rId4" Type="http://schemas.openxmlformats.org/officeDocument/2006/relationships/image" Target="../media/image18.png"/><Relationship Id="rId5" Type="http://schemas.openxmlformats.org/officeDocument/2006/relationships/image" Target="../media/image13.png"/><Relationship Id="rId6" Type="http://schemas.openxmlformats.org/officeDocument/2006/relationships/image" Target="../media/image16.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9.png"/><Relationship Id="rId4" Type="http://schemas.openxmlformats.org/officeDocument/2006/relationships/image" Target="../media/image15.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0.xml"/><Relationship Id="rId3" Type="http://schemas.openxmlformats.org/officeDocument/2006/relationships/image" Target="../media/image21.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6.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17.png"/><Relationship Id="rId4" Type="http://schemas.openxmlformats.org/officeDocument/2006/relationships/image" Target="../media/image8.png"/><Relationship Id="rId5" Type="http://schemas.openxmlformats.org/officeDocument/2006/relationships/image" Target="../media/image14.png"/><Relationship Id="rId6" Type="http://schemas.openxmlformats.org/officeDocument/2006/relationships/image" Target="../media/image7.png"/><Relationship Id="rId7" Type="http://schemas.openxmlformats.org/officeDocument/2006/relationships/image" Target="../media/image4.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163644"/>
        </a:solidFill>
      </p:bgPr>
    </p:bg>
    <p:spTree>
      <p:nvGrpSpPr>
        <p:cNvPr id="51" name="Shape 51"/>
        <p:cNvGrpSpPr/>
        <p:nvPr/>
      </p:nvGrpSpPr>
      <p:grpSpPr>
        <a:xfrm>
          <a:off x="0" y="0"/>
          <a:ext cx="0" cy="0"/>
          <a:chOff x="0" y="0"/>
          <a:chExt cx="0" cy="0"/>
        </a:xfrm>
      </p:grpSpPr>
      <p:sp>
        <p:nvSpPr>
          <p:cNvPr id="52" name="Google Shape;52;p1"/>
          <p:cNvSpPr txBox="1"/>
          <p:nvPr>
            <p:ph type="title"/>
          </p:nvPr>
        </p:nvSpPr>
        <p:spPr>
          <a:xfrm>
            <a:off x="459000" y="886575"/>
            <a:ext cx="8226000" cy="1697400"/>
          </a:xfrm>
          <a:prstGeom prst="rect">
            <a:avLst/>
          </a:prstGeom>
          <a:noFill/>
          <a:ln>
            <a:noFill/>
          </a:ln>
        </p:spPr>
        <p:txBody>
          <a:bodyPr anchorCtr="0" anchor="b" bIns="91400" lIns="91400" spcFirstLastPara="1" rIns="91400" wrap="square" tIns="91400">
            <a:normAutofit/>
          </a:bodyPr>
          <a:lstStyle/>
          <a:p>
            <a:pPr indent="0" lvl="0" marL="0" rtl="0" algn="ctr">
              <a:lnSpc>
                <a:spcPct val="130000"/>
              </a:lnSpc>
              <a:spcBef>
                <a:spcPts val="0"/>
              </a:spcBef>
              <a:spcAft>
                <a:spcPts val="0"/>
              </a:spcAft>
              <a:buClr>
                <a:srgbClr val="FFFFFF"/>
              </a:buClr>
              <a:buSzPts val="5500"/>
              <a:buFont typeface="Arial"/>
              <a:buNone/>
            </a:pPr>
            <a:r>
              <a:rPr b="1" lang="en-US" sz="4000">
                <a:solidFill>
                  <a:srgbClr val="FFFFFF"/>
                </a:solidFill>
              </a:rPr>
              <a:t>Psychosocial Support through Education in Emergencies </a:t>
            </a:r>
            <a:endParaRPr sz="2400"/>
          </a:p>
        </p:txBody>
      </p:sp>
      <p:sp>
        <p:nvSpPr>
          <p:cNvPr id="53" name="Google Shape;53;p1"/>
          <p:cNvSpPr txBox="1"/>
          <p:nvPr/>
        </p:nvSpPr>
        <p:spPr>
          <a:xfrm>
            <a:off x="173347" y="5399938"/>
            <a:ext cx="8847900" cy="2652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900"/>
              <a:buFont typeface="Arial"/>
              <a:buNone/>
            </a:pPr>
            <a:r>
              <a:rPr b="0" i="1" lang="en-US" sz="900" u="none" cap="none" strike="noStrike">
                <a:solidFill>
                  <a:srgbClr val="000000"/>
                </a:solidFill>
                <a:latin typeface="Arial"/>
                <a:ea typeface="Arial"/>
                <a:cs typeface="Arial"/>
                <a:sym typeface="Arial"/>
              </a:rPr>
              <a:t>This document is licensed under a Creative Commons Attribution-ShareAlike 4.0. It is attributed to the Inter-agency Network for Education in Emergencies (INEE).</a:t>
            </a:r>
            <a:endParaRPr b="0" i="1" sz="900" u="none" cap="none" strike="noStrike">
              <a:solidFill>
                <a:srgbClr val="000000"/>
              </a:solidFill>
              <a:latin typeface="Arial"/>
              <a:ea typeface="Arial"/>
              <a:cs typeface="Arial"/>
              <a:sym typeface="Arial"/>
            </a:endParaRPr>
          </a:p>
        </p:txBody>
      </p:sp>
      <p:sp>
        <p:nvSpPr>
          <p:cNvPr id="54" name="Google Shape;54;p1"/>
          <p:cNvSpPr txBox="1"/>
          <p:nvPr>
            <p:ph idx="1" type="subTitle"/>
          </p:nvPr>
        </p:nvSpPr>
        <p:spPr>
          <a:xfrm>
            <a:off x="811300" y="2921875"/>
            <a:ext cx="7572000" cy="945000"/>
          </a:xfrm>
          <a:prstGeom prst="rect">
            <a:avLst/>
          </a:prstGeom>
        </p:spPr>
        <p:txBody>
          <a:bodyPr anchorCtr="0" anchor="t" bIns="91425" lIns="91425" spcFirstLastPara="1" rIns="91425" wrap="square" tIns="91425">
            <a:normAutofit fontScale="92500" lnSpcReduction="10000"/>
          </a:bodyPr>
          <a:lstStyle/>
          <a:p>
            <a:pPr indent="0" lvl="0" marL="0" rtl="0" algn="ctr">
              <a:lnSpc>
                <a:spcPct val="130000"/>
              </a:lnSpc>
              <a:spcBef>
                <a:spcPts val="0"/>
              </a:spcBef>
              <a:spcAft>
                <a:spcPts val="0"/>
              </a:spcAft>
              <a:buNone/>
            </a:pPr>
            <a:r>
              <a:rPr lang="en-US" sz="2400">
                <a:solidFill>
                  <a:schemeClr val="lt1"/>
                </a:solidFill>
              </a:rPr>
              <a:t>Facilitating psychosocial wellbeing and social and emotional learning</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3F3F3"/>
        </a:solidFill>
      </p:bgPr>
    </p:bg>
    <p:spTree>
      <p:nvGrpSpPr>
        <p:cNvPr id="118" name="Shape 118"/>
        <p:cNvGrpSpPr/>
        <p:nvPr/>
      </p:nvGrpSpPr>
      <p:grpSpPr>
        <a:xfrm>
          <a:off x="0" y="0"/>
          <a:ext cx="0" cy="0"/>
          <a:chOff x="0" y="0"/>
          <a:chExt cx="0" cy="0"/>
        </a:xfrm>
      </p:grpSpPr>
      <p:sp>
        <p:nvSpPr>
          <p:cNvPr id="119" name="Google Shape;119;p10"/>
          <p:cNvSpPr txBox="1"/>
          <p:nvPr>
            <p:ph idx="1" type="body"/>
          </p:nvPr>
        </p:nvSpPr>
        <p:spPr>
          <a:xfrm>
            <a:off x="143850" y="876225"/>
            <a:ext cx="8866800" cy="3870900"/>
          </a:xfrm>
          <a:prstGeom prst="rect">
            <a:avLst/>
          </a:prstGeom>
          <a:noFill/>
          <a:ln>
            <a:noFill/>
          </a:ln>
        </p:spPr>
        <p:txBody>
          <a:bodyPr anchorCtr="0" anchor="t" bIns="91400" lIns="91400" spcFirstLastPara="1" rIns="91400" wrap="square" tIns="91400">
            <a:normAutofit/>
          </a:bodyPr>
          <a:lstStyle/>
          <a:p>
            <a:pPr indent="-355600" lvl="0" marL="457200" rtl="0" algn="l">
              <a:lnSpc>
                <a:spcPct val="115000"/>
              </a:lnSpc>
              <a:spcBef>
                <a:spcPts val="560"/>
              </a:spcBef>
              <a:spcAft>
                <a:spcPts val="0"/>
              </a:spcAft>
              <a:buClr>
                <a:srgbClr val="000000"/>
              </a:buClr>
              <a:buSzPts val="2000"/>
              <a:buAutoNum type="arabicPeriod"/>
            </a:pPr>
            <a:r>
              <a:rPr lang="en-US" sz="2000">
                <a:solidFill>
                  <a:srgbClr val="000000"/>
                </a:solidFill>
              </a:rPr>
              <a:t>What are some situations that you find stressful?</a:t>
            </a:r>
            <a:endParaRPr/>
          </a:p>
          <a:p>
            <a:pPr indent="-355600" lvl="0" marL="457200" rtl="0" algn="l">
              <a:lnSpc>
                <a:spcPct val="115000"/>
              </a:lnSpc>
              <a:spcBef>
                <a:spcPts val="0"/>
              </a:spcBef>
              <a:spcAft>
                <a:spcPts val="0"/>
              </a:spcAft>
              <a:buClr>
                <a:srgbClr val="000000"/>
              </a:buClr>
              <a:buSzPts val="2000"/>
              <a:buAutoNum type="arabicPeriod"/>
            </a:pPr>
            <a:r>
              <a:rPr lang="en-US" sz="2000">
                <a:solidFill>
                  <a:srgbClr val="000000"/>
                </a:solidFill>
              </a:rPr>
              <a:t>How do you feel physically when you are stressed?</a:t>
            </a:r>
            <a:endParaRPr/>
          </a:p>
          <a:p>
            <a:pPr indent="-355600" lvl="0" marL="457200" rtl="0" algn="l">
              <a:lnSpc>
                <a:spcPct val="115000"/>
              </a:lnSpc>
              <a:spcBef>
                <a:spcPts val="0"/>
              </a:spcBef>
              <a:spcAft>
                <a:spcPts val="0"/>
              </a:spcAft>
              <a:buClr>
                <a:srgbClr val="000000"/>
              </a:buClr>
              <a:buSzPts val="2000"/>
              <a:buAutoNum type="arabicPeriod"/>
            </a:pPr>
            <a:r>
              <a:rPr lang="en-US" sz="2000">
                <a:solidFill>
                  <a:srgbClr val="000000"/>
                </a:solidFill>
              </a:rPr>
              <a:t>How do you feel emotionally when you are stressed?</a:t>
            </a:r>
            <a:endParaRPr/>
          </a:p>
          <a:p>
            <a:pPr indent="-355600" lvl="0" marL="457200" rtl="0" algn="l">
              <a:lnSpc>
                <a:spcPct val="115000"/>
              </a:lnSpc>
              <a:spcBef>
                <a:spcPts val="0"/>
              </a:spcBef>
              <a:spcAft>
                <a:spcPts val="0"/>
              </a:spcAft>
              <a:buClr>
                <a:srgbClr val="000000"/>
              </a:buClr>
              <a:buSzPts val="2000"/>
              <a:buAutoNum type="arabicPeriod"/>
            </a:pPr>
            <a:r>
              <a:rPr lang="en-US" sz="2000">
                <a:solidFill>
                  <a:srgbClr val="000000"/>
                </a:solidFill>
              </a:rPr>
              <a:t>How do you act when you are stressed? (ex: Do you bite your nails?)</a:t>
            </a:r>
            <a:endParaRPr sz="2000">
              <a:solidFill>
                <a:srgbClr val="000000"/>
              </a:solidFill>
            </a:endParaRPr>
          </a:p>
        </p:txBody>
      </p:sp>
      <p:sp>
        <p:nvSpPr>
          <p:cNvPr id="120" name="Google Shape;120;p10"/>
          <p:cNvSpPr txBox="1"/>
          <p:nvPr>
            <p:ph type="title"/>
          </p:nvPr>
        </p:nvSpPr>
        <p:spPr>
          <a:xfrm>
            <a:off x="143850" y="143850"/>
            <a:ext cx="8801400" cy="588600"/>
          </a:xfrm>
          <a:prstGeom prst="rect">
            <a:avLst/>
          </a:prstGeom>
        </p:spPr>
        <p:txBody>
          <a:bodyPr anchorCtr="0" anchor="t" bIns="91425" lIns="91425" spcFirstLastPara="1" rIns="91425" wrap="square" tIns="91425">
            <a:normAutofit fontScale="90000"/>
          </a:bodyPr>
          <a:lstStyle/>
          <a:p>
            <a:pPr indent="0" lvl="0" marL="0" rtl="0" algn="ctr">
              <a:spcBef>
                <a:spcPts val="0"/>
              </a:spcBef>
              <a:spcAft>
                <a:spcPts val="0"/>
              </a:spcAft>
              <a:buNone/>
            </a:pPr>
            <a:r>
              <a:rPr lang="en-US"/>
              <a:t>Group Discussion: What is stress?</a:t>
            </a:r>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24" name="Shape 124"/>
        <p:cNvGrpSpPr/>
        <p:nvPr/>
      </p:nvGrpSpPr>
      <p:grpSpPr>
        <a:xfrm>
          <a:off x="0" y="0"/>
          <a:ext cx="0" cy="0"/>
          <a:chOff x="0" y="0"/>
          <a:chExt cx="0" cy="0"/>
        </a:xfrm>
      </p:grpSpPr>
      <p:sp>
        <p:nvSpPr>
          <p:cNvPr id="125" name="Google Shape;125;p11"/>
          <p:cNvSpPr txBox="1"/>
          <p:nvPr/>
        </p:nvSpPr>
        <p:spPr>
          <a:xfrm>
            <a:off x="143850" y="732450"/>
            <a:ext cx="8801400" cy="42483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100"/>
              <a:buFont typeface="Arial"/>
              <a:buNone/>
            </a:pPr>
            <a:r>
              <a:rPr b="1" i="0" lang="en-US" sz="2100" u="none" cap="none" strike="noStrike">
                <a:solidFill>
                  <a:srgbClr val="000000"/>
                </a:solidFill>
              </a:rPr>
              <a:t>Physical symptoms</a:t>
            </a:r>
            <a:r>
              <a:rPr i="0" lang="en-US" sz="2100" u="none" cap="none" strike="noStrike">
                <a:solidFill>
                  <a:srgbClr val="000000"/>
                </a:solidFill>
              </a:rPr>
              <a:t> refer to reactions happening in your body.</a:t>
            </a:r>
            <a:r>
              <a:rPr i="0" lang="en-US" sz="2100" u="none" cap="none" strike="noStrike">
                <a:solidFill>
                  <a:srgbClr val="913592"/>
                </a:solidFill>
              </a:rPr>
              <a:t> (example: headaches)</a:t>
            </a:r>
            <a:endParaRPr i="0" sz="2100" u="none" cap="none" strike="noStrike">
              <a:solidFill>
                <a:srgbClr val="913592"/>
              </a:solidFill>
            </a:endParaRPr>
          </a:p>
          <a:p>
            <a:pPr indent="0" lvl="0" marL="0" marR="0" rtl="0" algn="l">
              <a:lnSpc>
                <a:spcPct val="100000"/>
              </a:lnSpc>
              <a:spcBef>
                <a:spcPts val="0"/>
              </a:spcBef>
              <a:spcAft>
                <a:spcPts val="0"/>
              </a:spcAft>
              <a:buClr>
                <a:schemeClr val="dk1"/>
              </a:buClr>
              <a:buSzPts val="1100"/>
              <a:buFont typeface="Arial"/>
              <a:buNone/>
            </a:pPr>
            <a:r>
              <a:t/>
            </a:r>
            <a:endParaRPr i="0" sz="2100" u="none" cap="none" strike="noStrike">
              <a:solidFill>
                <a:srgbClr val="000000"/>
              </a:solidFill>
            </a:endParaRPr>
          </a:p>
          <a:p>
            <a:pPr indent="0" lvl="0" marL="0" marR="0" rtl="0" algn="l">
              <a:lnSpc>
                <a:spcPct val="100000"/>
              </a:lnSpc>
              <a:spcBef>
                <a:spcPts val="0"/>
              </a:spcBef>
              <a:spcAft>
                <a:spcPts val="0"/>
              </a:spcAft>
              <a:buClr>
                <a:schemeClr val="dk1"/>
              </a:buClr>
              <a:buSzPts val="1100"/>
              <a:buFont typeface="Arial"/>
              <a:buNone/>
            </a:pPr>
            <a:r>
              <a:rPr b="1" i="0" lang="en-US" sz="2100" u="none" cap="none" strike="noStrike">
                <a:solidFill>
                  <a:srgbClr val="000000"/>
                </a:solidFill>
              </a:rPr>
              <a:t>Emotional symptoms</a:t>
            </a:r>
            <a:r>
              <a:rPr i="0" lang="en-US" sz="2100" u="none" cap="none" strike="noStrike">
                <a:solidFill>
                  <a:srgbClr val="000000"/>
                </a:solidFill>
              </a:rPr>
              <a:t> refer to your feelings and state of mind. </a:t>
            </a:r>
            <a:r>
              <a:rPr i="0" lang="en-US" sz="2100" u="none" cap="none" strike="noStrike">
                <a:solidFill>
                  <a:srgbClr val="913592"/>
                </a:solidFill>
              </a:rPr>
              <a:t>(example: feeling overwhelmed)</a:t>
            </a:r>
            <a:endParaRPr i="0" sz="2100" u="none" cap="none" strike="noStrike">
              <a:solidFill>
                <a:srgbClr val="913592"/>
              </a:solidFill>
            </a:endParaRPr>
          </a:p>
          <a:p>
            <a:pPr indent="0" lvl="0" marL="0" marR="0" rtl="0" algn="l">
              <a:lnSpc>
                <a:spcPct val="100000"/>
              </a:lnSpc>
              <a:spcBef>
                <a:spcPts val="0"/>
              </a:spcBef>
              <a:spcAft>
                <a:spcPts val="0"/>
              </a:spcAft>
              <a:buClr>
                <a:schemeClr val="dk1"/>
              </a:buClr>
              <a:buSzPts val="1100"/>
              <a:buFont typeface="Arial"/>
              <a:buNone/>
            </a:pPr>
            <a:r>
              <a:t/>
            </a:r>
            <a:endParaRPr i="0" sz="2100" u="none" cap="none" strike="noStrike">
              <a:solidFill>
                <a:srgbClr val="000000"/>
              </a:solidFill>
            </a:endParaRPr>
          </a:p>
          <a:p>
            <a:pPr indent="0" lvl="0" marL="0" marR="0" rtl="0" algn="l">
              <a:lnSpc>
                <a:spcPct val="100000"/>
              </a:lnSpc>
              <a:spcBef>
                <a:spcPts val="0"/>
              </a:spcBef>
              <a:spcAft>
                <a:spcPts val="0"/>
              </a:spcAft>
              <a:buClr>
                <a:schemeClr val="dk1"/>
              </a:buClr>
              <a:buSzPts val="1100"/>
              <a:buFont typeface="Arial"/>
              <a:buNone/>
            </a:pPr>
            <a:r>
              <a:rPr b="1" i="0" lang="en-US" sz="2100" u="none" cap="none" strike="noStrike">
                <a:solidFill>
                  <a:srgbClr val="000000"/>
                </a:solidFill>
              </a:rPr>
              <a:t>Cognitive symptoms</a:t>
            </a:r>
            <a:r>
              <a:rPr i="0" lang="en-US" sz="2100" u="none" cap="none" strike="noStrike">
                <a:solidFill>
                  <a:srgbClr val="000000"/>
                </a:solidFill>
              </a:rPr>
              <a:t> refer to your ability to think and process information. </a:t>
            </a:r>
            <a:r>
              <a:rPr i="0" lang="en-US" sz="2100" u="none" cap="none" strike="noStrike">
                <a:solidFill>
                  <a:srgbClr val="913592"/>
                </a:solidFill>
              </a:rPr>
              <a:t>(example: difficulty focusing)</a:t>
            </a:r>
            <a:endParaRPr i="0" sz="2100" u="none" cap="none" strike="noStrike">
              <a:solidFill>
                <a:srgbClr val="913592"/>
              </a:solidFill>
            </a:endParaRPr>
          </a:p>
          <a:p>
            <a:pPr indent="0" lvl="0" marL="0" marR="0" rtl="0" algn="l">
              <a:lnSpc>
                <a:spcPct val="100000"/>
              </a:lnSpc>
              <a:spcBef>
                <a:spcPts val="0"/>
              </a:spcBef>
              <a:spcAft>
                <a:spcPts val="0"/>
              </a:spcAft>
              <a:buClr>
                <a:schemeClr val="dk1"/>
              </a:buClr>
              <a:buSzPts val="1100"/>
              <a:buFont typeface="Arial"/>
              <a:buNone/>
            </a:pPr>
            <a:r>
              <a:t/>
            </a:r>
            <a:endParaRPr i="0" sz="2100" u="none" cap="none" strike="noStrike">
              <a:solidFill>
                <a:srgbClr val="000000"/>
              </a:solidFill>
            </a:endParaRPr>
          </a:p>
          <a:p>
            <a:pPr indent="0" lvl="0" marL="0" marR="0" rtl="0" algn="l">
              <a:lnSpc>
                <a:spcPct val="100000"/>
              </a:lnSpc>
              <a:spcBef>
                <a:spcPts val="0"/>
              </a:spcBef>
              <a:spcAft>
                <a:spcPts val="0"/>
              </a:spcAft>
              <a:buClr>
                <a:schemeClr val="dk1"/>
              </a:buClr>
              <a:buSzPts val="1100"/>
              <a:buFont typeface="Arial"/>
              <a:buNone/>
            </a:pPr>
            <a:r>
              <a:rPr b="1" i="0" lang="en-US" sz="2100" u="none" cap="none" strike="noStrike">
                <a:solidFill>
                  <a:srgbClr val="000000"/>
                </a:solidFill>
              </a:rPr>
              <a:t>Behavioral symptoms </a:t>
            </a:r>
            <a:r>
              <a:rPr i="0" lang="en-US" sz="2100" u="none" cap="none" strike="noStrike">
                <a:solidFill>
                  <a:srgbClr val="000000"/>
                </a:solidFill>
              </a:rPr>
              <a:t>refer to the way in which you act.</a:t>
            </a:r>
            <a:endParaRPr sz="2100"/>
          </a:p>
          <a:p>
            <a:pPr indent="0" lvl="0" marL="0" marR="0" rtl="0" algn="l">
              <a:lnSpc>
                <a:spcPct val="100000"/>
              </a:lnSpc>
              <a:spcBef>
                <a:spcPts val="0"/>
              </a:spcBef>
              <a:spcAft>
                <a:spcPts val="0"/>
              </a:spcAft>
              <a:buClr>
                <a:schemeClr val="dk1"/>
              </a:buClr>
              <a:buSzPts val="1100"/>
              <a:buFont typeface="Arial"/>
              <a:buNone/>
            </a:pPr>
            <a:r>
              <a:rPr i="0" lang="en-US" sz="2100" u="none" cap="none" strike="noStrike">
                <a:solidFill>
                  <a:srgbClr val="913592"/>
                </a:solidFill>
              </a:rPr>
              <a:t>(example: nail biting)</a:t>
            </a:r>
            <a:endParaRPr i="0" sz="2100" u="none" cap="none" strike="noStrike">
              <a:solidFill>
                <a:srgbClr val="913592"/>
              </a:solidFill>
            </a:endParaRPr>
          </a:p>
        </p:txBody>
      </p:sp>
      <p:sp>
        <p:nvSpPr>
          <p:cNvPr id="126" name="Google Shape;126;p11"/>
          <p:cNvSpPr txBox="1"/>
          <p:nvPr>
            <p:ph type="title"/>
          </p:nvPr>
        </p:nvSpPr>
        <p:spPr>
          <a:xfrm>
            <a:off x="143850" y="143850"/>
            <a:ext cx="8801400" cy="588600"/>
          </a:xfrm>
          <a:prstGeom prst="rect">
            <a:avLst/>
          </a:prstGeom>
        </p:spPr>
        <p:txBody>
          <a:bodyPr anchorCtr="0" anchor="t" bIns="91425" lIns="91425" spcFirstLastPara="1" rIns="91425" wrap="square" tIns="91425">
            <a:normAutofit fontScale="90000"/>
          </a:bodyPr>
          <a:lstStyle/>
          <a:p>
            <a:pPr indent="0" lvl="0" marL="0" rtl="0" algn="ctr">
              <a:spcBef>
                <a:spcPts val="0"/>
              </a:spcBef>
              <a:spcAft>
                <a:spcPts val="0"/>
              </a:spcAft>
              <a:buNone/>
            </a:pPr>
            <a:r>
              <a:rPr lang="en-US"/>
              <a:t>Categorizing stress symptoms</a:t>
            </a:r>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30" name="Shape 130"/>
        <p:cNvGrpSpPr/>
        <p:nvPr/>
      </p:nvGrpSpPr>
      <p:grpSpPr>
        <a:xfrm>
          <a:off x="0" y="0"/>
          <a:ext cx="0" cy="0"/>
          <a:chOff x="0" y="0"/>
          <a:chExt cx="0" cy="0"/>
        </a:xfrm>
      </p:grpSpPr>
      <p:graphicFrame>
        <p:nvGraphicFramePr>
          <p:cNvPr id="131" name="Google Shape;131;p12"/>
          <p:cNvGraphicFramePr/>
          <p:nvPr/>
        </p:nvGraphicFramePr>
        <p:xfrm>
          <a:off x="360800" y="1074662"/>
          <a:ext cx="3000000" cy="3000000"/>
        </p:xfrm>
        <a:graphic>
          <a:graphicData uri="http://schemas.openxmlformats.org/drawingml/2006/table">
            <a:tbl>
              <a:tblPr bandRow="1" firstRow="1">
                <a:noFill/>
                <a:tableStyleId>{A755337C-D2FB-49ED-97F8-C9CBB809FC71}</a:tableStyleId>
              </a:tblPr>
              <a:tblGrid>
                <a:gridCol w="1961950"/>
                <a:gridCol w="2135175"/>
                <a:gridCol w="2137425"/>
                <a:gridCol w="2132925"/>
              </a:tblGrid>
              <a:tr h="702075">
                <a:tc>
                  <a:txBody>
                    <a:bodyPr/>
                    <a:lstStyle/>
                    <a:p>
                      <a:pPr indent="0" lvl="0" marL="0" marR="0" rtl="0" algn="ctr">
                        <a:lnSpc>
                          <a:spcPct val="100000"/>
                        </a:lnSpc>
                        <a:spcBef>
                          <a:spcPts val="0"/>
                        </a:spcBef>
                        <a:spcAft>
                          <a:spcPts val="0"/>
                        </a:spcAft>
                        <a:buClr>
                          <a:srgbClr val="000000"/>
                        </a:buClr>
                        <a:buSzPts val="2700"/>
                        <a:buFont typeface="Arial"/>
                        <a:buNone/>
                      </a:pPr>
                      <a:r>
                        <a:rPr lang="en-US" sz="2300" u="none" cap="none" strike="noStrike">
                          <a:solidFill>
                            <a:srgbClr val="000000"/>
                          </a:solidFill>
                        </a:rPr>
                        <a:t>physical </a:t>
                      </a:r>
                      <a:endParaRPr sz="2300" u="none" cap="none" strike="noStrike">
                        <a:solidFill>
                          <a:srgbClr val="000000"/>
                        </a:solidFill>
                      </a:endParaRPr>
                    </a:p>
                    <a:p>
                      <a:pPr indent="0" lvl="0" marL="0" marR="0" rtl="0" algn="ctr">
                        <a:lnSpc>
                          <a:spcPct val="100000"/>
                        </a:lnSpc>
                        <a:spcBef>
                          <a:spcPts val="0"/>
                        </a:spcBef>
                        <a:spcAft>
                          <a:spcPts val="0"/>
                        </a:spcAft>
                        <a:buClr>
                          <a:srgbClr val="000000"/>
                        </a:buClr>
                        <a:buSzPts val="2700"/>
                        <a:buFont typeface="Arial"/>
                        <a:buNone/>
                      </a:pPr>
                      <a:r>
                        <a:rPr b="0" lang="en-US" sz="1000" u="none" cap="none" strike="noStrike">
                          <a:solidFill>
                            <a:schemeClr val="dk1"/>
                          </a:solidFill>
                        </a:rPr>
                        <a:t>how your body feels </a:t>
                      </a:r>
                      <a:endParaRPr sz="1000" u="none" cap="none" strike="noStrike">
                        <a:solidFill>
                          <a:srgbClr val="000000"/>
                        </a:solidFill>
                      </a:endParaRPr>
                    </a:p>
                  </a:txBody>
                  <a:tcPr marT="38100" marB="38100" marR="91450" marL="91450">
                    <a:solidFill>
                      <a:srgbClr val="F68B1F"/>
                    </a:solidFill>
                  </a:tcPr>
                </a:tc>
                <a:tc>
                  <a:txBody>
                    <a:bodyPr/>
                    <a:lstStyle/>
                    <a:p>
                      <a:pPr indent="0" lvl="0" marL="0" marR="0" rtl="0" algn="ctr">
                        <a:lnSpc>
                          <a:spcPct val="100000"/>
                        </a:lnSpc>
                        <a:spcBef>
                          <a:spcPts val="0"/>
                        </a:spcBef>
                        <a:spcAft>
                          <a:spcPts val="0"/>
                        </a:spcAft>
                        <a:buClr>
                          <a:srgbClr val="000000"/>
                        </a:buClr>
                        <a:buSzPts val="2300"/>
                        <a:buFont typeface="Arial"/>
                        <a:buNone/>
                      </a:pPr>
                      <a:r>
                        <a:rPr lang="en-US" sz="2300" u="none" cap="none" strike="noStrike">
                          <a:solidFill>
                            <a:srgbClr val="000000"/>
                          </a:solidFill>
                        </a:rPr>
                        <a:t>emotional</a:t>
                      </a:r>
                      <a:endParaRPr sz="2300">
                        <a:solidFill>
                          <a:srgbClr val="000000"/>
                        </a:solidFill>
                      </a:endParaRPr>
                    </a:p>
                    <a:p>
                      <a:pPr indent="0" lvl="0" marL="0" marR="0" rtl="0" algn="ctr">
                        <a:lnSpc>
                          <a:spcPct val="100000"/>
                        </a:lnSpc>
                        <a:spcBef>
                          <a:spcPts val="0"/>
                        </a:spcBef>
                        <a:spcAft>
                          <a:spcPts val="0"/>
                        </a:spcAft>
                        <a:buClr>
                          <a:srgbClr val="000000"/>
                        </a:buClr>
                        <a:buSzPts val="2300"/>
                        <a:buFont typeface="Arial"/>
                        <a:buNone/>
                      </a:pPr>
                      <a:r>
                        <a:rPr b="0" lang="en-US" sz="1000" u="none" cap="none" strike="noStrike">
                          <a:solidFill>
                            <a:schemeClr val="dk1"/>
                          </a:solidFill>
                        </a:rPr>
                        <a:t>your feelings and state of mind </a:t>
                      </a:r>
                      <a:endParaRPr sz="1000" u="none" cap="none" strike="noStrike">
                        <a:solidFill>
                          <a:srgbClr val="000000"/>
                        </a:solidFill>
                      </a:endParaRPr>
                    </a:p>
                  </a:txBody>
                  <a:tcPr marT="38100" marB="38100" marR="91450" marL="91450">
                    <a:solidFill>
                      <a:schemeClr val="accent2"/>
                    </a:solidFill>
                  </a:tcPr>
                </a:tc>
                <a:tc>
                  <a:txBody>
                    <a:bodyPr/>
                    <a:lstStyle/>
                    <a:p>
                      <a:pPr indent="0" lvl="0" marL="0" marR="0" rtl="0" algn="ctr">
                        <a:lnSpc>
                          <a:spcPct val="100000"/>
                        </a:lnSpc>
                        <a:spcBef>
                          <a:spcPts val="0"/>
                        </a:spcBef>
                        <a:spcAft>
                          <a:spcPts val="0"/>
                        </a:spcAft>
                        <a:buClr>
                          <a:srgbClr val="000000"/>
                        </a:buClr>
                        <a:buSzPts val="2300"/>
                        <a:buFont typeface="Arial"/>
                        <a:buNone/>
                      </a:pPr>
                      <a:r>
                        <a:rPr lang="en-US" sz="2300" u="none" cap="none" strike="noStrike">
                          <a:solidFill>
                            <a:srgbClr val="000000"/>
                          </a:solidFill>
                        </a:rPr>
                        <a:t>cognitive</a:t>
                      </a:r>
                      <a:endParaRPr sz="2300">
                        <a:solidFill>
                          <a:srgbClr val="000000"/>
                        </a:solidFill>
                      </a:endParaRPr>
                    </a:p>
                    <a:p>
                      <a:pPr indent="0" lvl="0" marL="0" marR="0" rtl="0" algn="ctr">
                        <a:lnSpc>
                          <a:spcPct val="100000"/>
                        </a:lnSpc>
                        <a:spcBef>
                          <a:spcPts val="0"/>
                        </a:spcBef>
                        <a:spcAft>
                          <a:spcPts val="0"/>
                        </a:spcAft>
                        <a:buClr>
                          <a:srgbClr val="000000"/>
                        </a:buClr>
                        <a:buSzPts val="2300"/>
                        <a:buFont typeface="Arial"/>
                        <a:buNone/>
                      </a:pPr>
                      <a:r>
                        <a:rPr b="0" lang="en-US" sz="1000" u="none" cap="none" strike="noStrike">
                          <a:solidFill>
                            <a:schemeClr val="dk1"/>
                          </a:solidFill>
                        </a:rPr>
                        <a:t>how you think and process information </a:t>
                      </a:r>
                      <a:endParaRPr sz="2300" u="none" cap="none" strike="noStrike">
                        <a:solidFill>
                          <a:srgbClr val="000000"/>
                        </a:solidFill>
                      </a:endParaRPr>
                    </a:p>
                  </a:txBody>
                  <a:tcPr marT="38100" marB="38100" marR="91450" marL="91450">
                    <a:solidFill>
                      <a:schemeClr val="accent3"/>
                    </a:solidFill>
                  </a:tcPr>
                </a:tc>
                <a:tc>
                  <a:txBody>
                    <a:bodyPr/>
                    <a:lstStyle/>
                    <a:p>
                      <a:pPr indent="0" lvl="0" marL="0" marR="0" rtl="0" algn="ctr">
                        <a:lnSpc>
                          <a:spcPct val="100000"/>
                        </a:lnSpc>
                        <a:spcBef>
                          <a:spcPts val="0"/>
                        </a:spcBef>
                        <a:spcAft>
                          <a:spcPts val="0"/>
                        </a:spcAft>
                        <a:buClr>
                          <a:srgbClr val="000000"/>
                        </a:buClr>
                        <a:buSzPts val="2300"/>
                        <a:buFont typeface="Arial"/>
                        <a:buNone/>
                      </a:pPr>
                      <a:r>
                        <a:rPr lang="en-US" sz="2300" u="none" cap="none" strike="noStrike">
                          <a:solidFill>
                            <a:srgbClr val="000000"/>
                          </a:solidFill>
                        </a:rPr>
                        <a:t>behaviora</a:t>
                      </a:r>
                      <a:r>
                        <a:rPr lang="en-US" sz="2300" u="none" cap="none" strike="noStrike">
                          <a:solidFill>
                            <a:srgbClr val="000000"/>
                          </a:solidFill>
                        </a:rPr>
                        <a:t>l</a:t>
                      </a:r>
                      <a:endParaRPr sz="2300">
                        <a:solidFill>
                          <a:srgbClr val="000000"/>
                        </a:solidFill>
                      </a:endParaRPr>
                    </a:p>
                    <a:p>
                      <a:pPr indent="0" lvl="0" marL="0" marR="0" rtl="0" algn="ctr">
                        <a:lnSpc>
                          <a:spcPct val="100000"/>
                        </a:lnSpc>
                        <a:spcBef>
                          <a:spcPts val="0"/>
                        </a:spcBef>
                        <a:spcAft>
                          <a:spcPts val="0"/>
                        </a:spcAft>
                        <a:buClr>
                          <a:srgbClr val="000000"/>
                        </a:buClr>
                        <a:buSzPts val="2300"/>
                        <a:buFont typeface="Arial"/>
                        <a:buNone/>
                      </a:pPr>
                      <a:r>
                        <a:rPr b="0" lang="en-US" sz="1000" u="none" cap="none" strike="noStrike">
                          <a:solidFill>
                            <a:schemeClr val="dk1"/>
                          </a:solidFill>
                        </a:rPr>
                        <a:t>y</a:t>
                      </a:r>
                      <a:r>
                        <a:rPr b="0" lang="en-US" sz="1000" u="none" cap="none" strike="noStrike">
                          <a:solidFill>
                            <a:schemeClr val="dk1"/>
                          </a:solidFill>
                        </a:rPr>
                        <a:t>our actions </a:t>
                      </a:r>
                      <a:endParaRPr sz="1000" u="none" cap="none" strike="noStrike">
                        <a:solidFill>
                          <a:srgbClr val="000000"/>
                        </a:solidFill>
                      </a:endParaRPr>
                    </a:p>
                  </a:txBody>
                  <a:tcPr marT="38100" marB="38100" marR="91450" marL="91450">
                    <a:solidFill>
                      <a:schemeClr val="accent4"/>
                    </a:solidFill>
                  </a:tcPr>
                </a:tc>
              </a:tr>
              <a:tr h="566450">
                <a:tc>
                  <a:txBody>
                    <a:bodyPr/>
                    <a:lstStyle/>
                    <a:p>
                      <a:pPr indent="0" lvl="0" marL="0" marR="0" rtl="0" algn="l">
                        <a:lnSpc>
                          <a:spcPct val="100000"/>
                        </a:lnSpc>
                        <a:spcBef>
                          <a:spcPts val="0"/>
                        </a:spcBef>
                        <a:spcAft>
                          <a:spcPts val="0"/>
                        </a:spcAft>
                        <a:buClr>
                          <a:srgbClr val="000000"/>
                        </a:buClr>
                        <a:buSzPts val="1500"/>
                        <a:buFont typeface="Arial"/>
                        <a:buNone/>
                      </a:pPr>
                      <a:r>
                        <a:t/>
                      </a:r>
                      <a:endParaRPr sz="1500" u="none" cap="none" strike="noStrike"/>
                    </a:p>
                  </a:txBody>
                  <a:tcPr marT="38100" marB="38100" marR="91450" marL="91450"/>
                </a:tc>
                <a:tc>
                  <a:txBody>
                    <a:bodyPr/>
                    <a:lstStyle/>
                    <a:p>
                      <a:pPr indent="0" lvl="0" marL="0" marR="0" rtl="0" algn="l">
                        <a:lnSpc>
                          <a:spcPct val="100000"/>
                        </a:lnSpc>
                        <a:spcBef>
                          <a:spcPts val="0"/>
                        </a:spcBef>
                        <a:spcAft>
                          <a:spcPts val="0"/>
                        </a:spcAft>
                        <a:buClr>
                          <a:srgbClr val="000000"/>
                        </a:buClr>
                        <a:buSzPts val="1500"/>
                        <a:buFont typeface="Arial"/>
                        <a:buNone/>
                      </a:pPr>
                      <a:r>
                        <a:t/>
                      </a:r>
                      <a:endParaRPr sz="1500" u="none" cap="none" strike="noStrike"/>
                    </a:p>
                  </a:txBody>
                  <a:tcPr marT="38100" marB="38100" marR="91450" marL="91450"/>
                </a:tc>
                <a:tc>
                  <a:txBody>
                    <a:bodyPr/>
                    <a:lstStyle/>
                    <a:p>
                      <a:pPr indent="0" lvl="0" marL="0" marR="0" rtl="0" algn="l">
                        <a:lnSpc>
                          <a:spcPct val="100000"/>
                        </a:lnSpc>
                        <a:spcBef>
                          <a:spcPts val="0"/>
                        </a:spcBef>
                        <a:spcAft>
                          <a:spcPts val="0"/>
                        </a:spcAft>
                        <a:buClr>
                          <a:srgbClr val="000000"/>
                        </a:buClr>
                        <a:buSzPts val="1500"/>
                        <a:buFont typeface="Arial"/>
                        <a:buNone/>
                      </a:pPr>
                      <a:r>
                        <a:t/>
                      </a:r>
                      <a:endParaRPr sz="1500" u="none" cap="none" strike="noStrike"/>
                    </a:p>
                  </a:txBody>
                  <a:tcPr marT="38100" marB="38100" marR="91450" marL="91450"/>
                </a:tc>
                <a:tc>
                  <a:txBody>
                    <a:bodyPr/>
                    <a:lstStyle/>
                    <a:p>
                      <a:pPr indent="0" lvl="0" marL="0" marR="0" rtl="0" algn="l">
                        <a:lnSpc>
                          <a:spcPct val="100000"/>
                        </a:lnSpc>
                        <a:spcBef>
                          <a:spcPts val="0"/>
                        </a:spcBef>
                        <a:spcAft>
                          <a:spcPts val="0"/>
                        </a:spcAft>
                        <a:buClr>
                          <a:srgbClr val="000000"/>
                        </a:buClr>
                        <a:buSzPts val="1500"/>
                        <a:buFont typeface="Arial"/>
                        <a:buNone/>
                      </a:pPr>
                      <a:r>
                        <a:t/>
                      </a:r>
                      <a:endParaRPr sz="1500" u="none" cap="none" strike="noStrike"/>
                    </a:p>
                  </a:txBody>
                  <a:tcPr marT="38100" marB="38100" marR="91450" marL="91450"/>
                </a:tc>
              </a:tr>
              <a:tr h="566450">
                <a:tc>
                  <a:txBody>
                    <a:bodyPr/>
                    <a:lstStyle/>
                    <a:p>
                      <a:pPr indent="0" lvl="0" marL="0" marR="0" rtl="0" algn="l">
                        <a:lnSpc>
                          <a:spcPct val="100000"/>
                        </a:lnSpc>
                        <a:spcBef>
                          <a:spcPts val="0"/>
                        </a:spcBef>
                        <a:spcAft>
                          <a:spcPts val="0"/>
                        </a:spcAft>
                        <a:buClr>
                          <a:srgbClr val="000000"/>
                        </a:buClr>
                        <a:buSzPts val="1500"/>
                        <a:buFont typeface="Arial"/>
                        <a:buNone/>
                      </a:pPr>
                      <a:r>
                        <a:t/>
                      </a:r>
                      <a:endParaRPr sz="1500" u="none" cap="none" strike="noStrike"/>
                    </a:p>
                  </a:txBody>
                  <a:tcPr marT="38100" marB="38100" marR="91450" marL="91450"/>
                </a:tc>
                <a:tc>
                  <a:txBody>
                    <a:bodyPr/>
                    <a:lstStyle/>
                    <a:p>
                      <a:pPr indent="0" lvl="0" marL="0" marR="0" rtl="0" algn="l">
                        <a:lnSpc>
                          <a:spcPct val="100000"/>
                        </a:lnSpc>
                        <a:spcBef>
                          <a:spcPts val="0"/>
                        </a:spcBef>
                        <a:spcAft>
                          <a:spcPts val="0"/>
                        </a:spcAft>
                        <a:buClr>
                          <a:srgbClr val="000000"/>
                        </a:buClr>
                        <a:buSzPts val="1500"/>
                        <a:buFont typeface="Arial"/>
                        <a:buNone/>
                      </a:pPr>
                      <a:r>
                        <a:t/>
                      </a:r>
                      <a:endParaRPr sz="1500" u="none" cap="none" strike="noStrike"/>
                    </a:p>
                  </a:txBody>
                  <a:tcPr marT="38100" marB="38100" marR="91450" marL="91450"/>
                </a:tc>
                <a:tc>
                  <a:txBody>
                    <a:bodyPr/>
                    <a:lstStyle/>
                    <a:p>
                      <a:pPr indent="0" lvl="0" marL="0" marR="0" rtl="0" algn="l">
                        <a:lnSpc>
                          <a:spcPct val="100000"/>
                        </a:lnSpc>
                        <a:spcBef>
                          <a:spcPts val="0"/>
                        </a:spcBef>
                        <a:spcAft>
                          <a:spcPts val="0"/>
                        </a:spcAft>
                        <a:buClr>
                          <a:srgbClr val="000000"/>
                        </a:buClr>
                        <a:buSzPts val="1500"/>
                        <a:buFont typeface="Arial"/>
                        <a:buNone/>
                      </a:pPr>
                      <a:r>
                        <a:t/>
                      </a:r>
                      <a:endParaRPr sz="1500" u="none" cap="none" strike="noStrike"/>
                    </a:p>
                  </a:txBody>
                  <a:tcPr marT="38100" marB="38100" marR="91450" marL="91450"/>
                </a:tc>
                <a:tc>
                  <a:txBody>
                    <a:bodyPr/>
                    <a:lstStyle/>
                    <a:p>
                      <a:pPr indent="0" lvl="0" marL="0" marR="0" rtl="0" algn="l">
                        <a:lnSpc>
                          <a:spcPct val="100000"/>
                        </a:lnSpc>
                        <a:spcBef>
                          <a:spcPts val="0"/>
                        </a:spcBef>
                        <a:spcAft>
                          <a:spcPts val="0"/>
                        </a:spcAft>
                        <a:buClr>
                          <a:srgbClr val="000000"/>
                        </a:buClr>
                        <a:buSzPts val="1500"/>
                        <a:buFont typeface="Arial"/>
                        <a:buNone/>
                      </a:pPr>
                      <a:r>
                        <a:t/>
                      </a:r>
                      <a:endParaRPr sz="1500" u="none" cap="none" strike="noStrike"/>
                    </a:p>
                  </a:txBody>
                  <a:tcPr marT="38100" marB="38100" marR="91450" marL="91450"/>
                </a:tc>
              </a:tr>
              <a:tr h="566450">
                <a:tc>
                  <a:txBody>
                    <a:bodyPr/>
                    <a:lstStyle/>
                    <a:p>
                      <a:pPr indent="0" lvl="0" marL="0" marR="0" rtl="0" algn="l">
                        <a:lnSpc>
                          <a:spcPct val="100000"/>
                        </a:lnSpc>
                        <a:spcBef>
                          <a:spcPts val="0"/>
                        </a:spcBef>
                        <a:spcAft>
                          <a:spcPts val="0"/>
                        </a:spcAft>
                        <a:buClr>
                          <a:srgbClr val="000000"/>
                        </a:buClr>
                        <a:buSzPts val="1500"/>
                        <a:buFont typeface="Arial"/>
                        <a:buNone/>
                      </a:pPr>
                      <a:r>
                        <a:t/>
                      </a:r>
                      <a:endParaRPr sz="1500" u="none" cap="none" strike="noStrike"/>
                    </a:p>
                  </a:txBody>
                  <a:tcPr marT="38100" marB="38100" marR="91450" marL="91450"/>
                </a:tc>
                <a:tc>
                  <a:txBody>
                    <a:bodyPr/>
                    <a:lstStyle/>
                    <a:p>
                      <a:pPr indent="0" lvl="0" marL="0" marR="0" rtl="0" algn="l">
                        <a:lnSpc>
                          <a:spcPct val="100000"/>
                        </a:lnSpc>
                        <a:spcBef>
                          <a:spcPts val="0"/>
                        </a:spcBef>
                        <a:spcAft>
                          <a:spcPts val="0"/>
                        </a:spcAft>
                        <a:buClr>
                          <a:srgbClr val="000000"/>
                        </a:buClr>
                        <a:buSzPts val="1500"/>
                        <a:buFont typeface="Arial"/>
                        <a:buNone/>
                      </a:pPr>
                      <a:r>
                        <a:t/>
                      </a:r>
                      <a:endParaRPr sz="1500" u="none" cap="none" strike="noStrike"/>
                    </a:p>
                  </a:txBody>
                  <a:tcPr marT="38100" marB="38100" marR="91450" marL="91450"/>
                </a:tc>
                <a:tc>
                  <a:txBody>
                    <a:bodyPr/>
                    <a:lstStyle/>
                    <a:p>
                      <a:pPr indent="0" lvl="0" marL="0" marR="0" rtl="0" algn="l">
                        <a:lnSpc>
                          <a:spcPct val="100000"/>
                        </a:lnSpc>
                        <a:spcBef>
                          <a:spcPts val="0"/>
                        </a:spcBef>
                        <a:spcAft>
                          <a:spcPts val="0"/>
                        </a:spcAft>
                        <a:buClr>
                          <a:srgbClr val="000000"/>
                        </a:buClr>
                        <a:buSzPts val="1500"/>
                        <a:buFont typeface="Arial"/>
                        <a:buNone/>
                      </a:pPr>
                      <a:r>
                        <a:t/>
                      </a:r>
                      <a:endParaRPr sz="1500" u="none" cap="none" strike="noStrike"/>
                    </a:p>
                  </a:txBody>
                  <a:tcPr marT="38100" marB="38100" marR="91450" marL="91450"/>
                </a:tc>
                <a:tc>
                  <a:txBody>
                    <a:bodyPr/>
                    <a:lstStyle/>
                    <a:p>
                      <a:pPr indent="0" lvl="0" marL="0" marR="0" rtl="0" algn="l">
                        <a:lnSpc>
                          <a:spcPct val="100000"/>
                        </a:lnSpc>
                        <a:spcBef>
                          <a:spcPts val="0"/>
                        </a:spcBef>
                        <a:spcAft>
                          <a:spcPts val="0"/>
                        </a:spcAft>
                        <a:buClr>
                          <a:srgbClr val="000000"/>
                        </a:buClr>
                        <a:buSzPts val="1500"/>
                        <a:buFont typeface="Arial"/>
                        <a:buNone/>
                      </a:pPr>
                      <a:r>
                        <a:t/>
                      </a:r>
                      <a:endParaRPr sz="1500" u="none" cap="none" strike="noStrike"/>
                    </a:p>
                  </a:txBody>
                  <a:tcPr marT="38100" marB="38100" marR="91450" marL="91450"/>
                </a:tc>
              </a:tr>
              <a:tr h="566450">
                <a:tc>
                  <a:txBody>
                    <a:bodyPr/>
                    <a:lstStyle/>
                    <a:p>
                      <a:pPr indent="0" lvl="0" marL="0" marR="0" rtl="0" algn="l">
                        <a:lnSpc>
                          <a:spcPct val="100000"/>
                        </a:lnSpc>
                        <a:spcBef>
                          <a:spcPts val="0"/>
                        </a:spcBef>
                        <a:spcAft>
                          <a:spcPts val="0"/>
                        </a:spcAft>
                        <a:buClr>
                          <a:srgbClr val="000000"/>
                        </a:buClr>
                        <a:buSzPts val="1500"/>
                        <a:buFont typeface="Arial"/>
                        <a:buNone/>
                      </a:pPr>
                      <a:r>
                        <a:t/>
                      </a:r>
                      <a:endParaRPr sz="1500" u="none" cap="none" strike="noStrike"/>
                    </a:p>
                  </a:txBody>
                  <a:tcPr marT="38100" marB="38100" marR="91450" marL="91450"/>
                </a:tc>
                <a:tc>
                  <a:txBody>
                    <a:bodyPr/>
                    <a:lstStyle/>
                    <a:p>
                      <a:pPr indent="0" lvl="0" marL="0" marR="0" rtl="0" algn="l">
                        <a:lnSpc>
                          <a:spcPct val="100000"/>
                        </a:lnSpc>
                        <a:spcBef>
                          <a:spcPts val="0"/>
                        </a:spcBef>
                        <a:spcAft>
                          <a:spcPts val="0"/>
                        </a:spcAft>
                        <a:buClr>
                          <a:srgbClr val="000000"/>
                        </a:buClr>
                        <a:buSzPts val="1500"/>
                        <a:buFont typeface="Arial"/>
                        <a:buNone/>
                      </a:pPr>
                      <a:r>
                        <a:t/>
                      </a:r>
                      <a:endParaRPr sz="1500" u="none" cap="none" strike="noStrike"/>
                    </a:p>
                  </a:txBody>
                  <a:tcPr marT="38100" marB="38100" marR="91450" marL="91450"/>
                </a:tc>
                <a:tc>
                  <a:txBody>
                    <a:bodyPr/>
                    <a:lstStyle/>
                    <a:p>
                      <a:pPr indent="0" lvl="0" marL="0" marR="0" rtl="0" algn="l">
                        <a:lnSpc>
                          <a:spcPct val="100000"/>
                        </a:lnSpc>
                        <a:spcBef>
                          <a:spcPts val="0"/>
                        </a:spcBef>
                        <a:spcAft>
                          <a:spcPts val="0"/>
                        </a:spcAft>
                        <a:buClr>
                          <a:srgbClr val="000000"/>
                        </a:buClr>
                        <a:buSzPts val="1500"/>
                        <a:buFont typeface="Arial"/>
                        <a:buNone/>
                      </a:pPr>
                      <a:r>
                        <a:t/>
                      </a:r>
                      <a:endParaRPr sz="1500" u="none" cap="none" strike="noStrike"/>
                    </a:p>
                  </a:txBody>
                  <a:tcPr marT="38100" marB="38100" marR="91450" marL="91450"/>
                </a:tc>
                <a:tc>
                  <a:txBody>
                    <a:bodyPr/>
                    <a:lstStyle/>
                    <a:p>
                      <a:pPr indent="0" lvl="0" marL="0" marR="0" rtl="0" algn="l">
                        <a:lnSpc>
                          <a:spcPct val="100000"/>
                        </a:lnSpc>
                        <a:spcBef>
                          <a:spcPts val="0"/>
                        </a:spcBef>
                        <a:spcAft>
                          <a:spcPts val="0"/>
                        </a:spcAft>
                        <a:buClr>
                          <a:srgbClr val="000000"/>
                        </a:buClr>
                        <a:buSzPts val="1500"/>
                        <a:buFont typeface="Arial"/>
                        <a:buNone/>
                      </a:pPr>
                      <a:r>
                        <a:t/>
                      </a:r>
                      <a:endParaRPr sz="1500" u="none" cap="none" strike="noStrike"/>
                    </a:p>
                  </a:txBody>
                  <a:tcPr marT="38100" marB="38100" marR="91450" marL="91450"/>
                </a:tc>
              </a:tr>
              <a:tr h="566450">
                <a:tc>
                  <a:txBody>
                    <a:bodyPr/>
                    <a:lstStyle/>
                    <a:p>
                      <a:pPr indent="0" lvl="0" marL="0" marR="0" rtl="0" algn="l">
                        <a:lnSpc>
                          <a:spcPct val="100000"/>
                        </a:lnSpc>
                        <a:spcBef>
                          <a:spcPts val="0"/>
                        </a:spcBef>
                        <a:spcAft>
                          <a:spcPts val="0"/>
                        </a:spcAft>
                        <a:buClr>
                          <a:srgbClr val="000000"/>
                        </a:buClr>
                        <a:buSzPts val="1500"/>
                        <a:buFont typeface="Arial"/>
                        <a:buNone/>
                      </a:pPr>
                      <a:r>
                        <a:t/>
                      </a:r>
                      <a:endParaRPr sz="1500" u="none" cap="none" strike="noStrike"/>
                    </a:p>
                  </a:txBody>
                  <a:tcPr marT="38100" marB="38100" marR="91450" marL="91450"/>
                </a:tc>
                <a:tc>
                  <a:txBody>
                    <a:bodyPr/>
                    <a:lstStyle/>
                    <a:p>
                      <a:pPr indent="0" lvl="0" marL="0" marR="0" rtl="0" algn="l">
                        <a:lnSpc>
                          <a:spcPct val="100000"/>
                        </a:lnSpc>
                        <a:spcBef>
                          <a:spcPts val="0"/>
                        </a:spcBef>
                        <a:spcAft>
                          <a:spcPts val="0"/>
                        </a:spcAft>
                        <a:buClr>
                          <a:srgbClr val="000000"/>
                        </a:buClr>
                        <a:buSzPts val="1500"/>
                        <a:buFont typeface="Arial"/>
                        <a:buNone/>
                      </a:pPr>
                      <a:r>
                        <a:t/>
                      </a:r>
                      <a:endParaRPr sz="1500" u="none" cap="none" strike="noStrike"/>
                    </a:p>
                  </a:txBody>
                  <a:tcPr marT="38100" marB="38100" marR="91450" marL="91450"/>
                </a:tc>
                <a:tc>
                  <a:txBody>
                    <a:bodyPr/>
                    <a:lstStyle/>
                    <a:p>
                      <a:pPr indent="0" lvl="0" marL="0" marR="0" rtl="0" algn="l">
                        <a:lnSpc>
                          <a:spcPct val="100000"/>
                        </a:lnSpc>
                        <a:spcBef>
                          <a:spcPts val="0"/>
                        </a:spcBef>
                        <a:spcAft>
                          <a:spcPts val="0"/>
                        </a:spcAft>
                        <a:buClr>
                          <a:srgbClr val="000000"/>
                        </a:buClr>
                        <a:buSzPts val="1500"/>
                        <a:buFont typeface="Arial"/>
                        <a:buNone/>
                      </a:pPr>
                      <a:r>
                        <a:t/>
                      </a:r>
                      <a:endParaRPr sz="1500" u="none" cap="none" strike="noStrike"/>
                    </a:p>
                  </a:txBody>
                  <a:tcPr marT="38100" marB="38100" marR="91450" marL="91450"/>
                </a:tc>
                <a:tc>
                  <a:txBody>
                    <a:bodyPr/>
                    <a:lstStyle/>
                    <a:p>
                      <a:pPr indent="0" lvl="0" marL="0" marR="0" rtl="0" algn="l">
                        <a:lnSpc>
                          <a:spcPct val="100000"/>
                        </a:lnSpc>
                        <a:spcBef>
                          <a:spcPts val="0"/>
                        </a:spcBef>
                        <a:spcAft>
                          <a:spcPts val="0"/>
                        </a:spcAft>
                        <a:buClr>
                          <a:srgbClr val="000000"/>
                        </a:buClr>
                        <a:buSzPts val="1500"/>
                        <a:buFont typeface="Arial"/>
                        <a:buNone/>
                      </a:pPr>
                      <a:r>
                        <a:t/>
                      </a:r>
                      <a:endParaRPr sz="1500" u="none" cap="none" strike="noStrike"/>
                    </a:p>
                  </a:txBody>
                  <a:tcPr marT="38100" marB="38100" marR="91450" marL="91450"/>
                </a:tc>
              </a:tr>
            </a:tbl>
          </a:graphicData>
        </a:graphic>
      </p:graphicFrame>
      <p:sp>
        <p:nvSpPr>
          <p:cNvPr id="132" name="Google Shape;132;p12"/>
          <p:cNvSpPr txBox="1"/>
          <p:nvPr>
            <p:ph type="title"/>
          </p:nvPr>
        </p:nvSpPr>
        <p:spPr>
          <a:xfrm>
            <a:off x="143850" y="143850"/>
            <a:ext cx="8801400" cy="588600"/>
          </a:xfrm>
          <a:prstGeom prst="rect">
            <a:avLst/>
          </a:prstGeom>
        </p:spPr>
        <p:txBody>
          <a:bodyPr anchorCtr="0" anchor="t" bIns="91425" lIns="91425" spcFirstLastPara="1" rIns="91425" wrap="square" tIns="91425">
            <a:normAutofit fontScale="90000"/>
          </a:bodyPr>
          <a:lstStyle/>
          <a:p>
            <a:pPr indent="0" lvl="0" marL="0" rtl="0" algn="ctr">
              <a:spcBef>
                <a:spcPts val="0"/>
              </a:spcBef>
              <a:spcAft>
                <a:spcPts val="0"/>
              </a:spcAft>
              <a:buNone/>
            </a:pPr>
            <a:r>
              <a:rPr lang="en-US"/>
              <a:t>Categorizing stress symptoms</a:t>
            </a:r>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36" name="Shape 136"/>
        <p:cNvGrpSpPr/>
        <p:nvPr/>
      </p:nvGrpSpPr>
      <p:grpSpPr>
        <a:xfrm>
          <a:off x="0" y="0"/>
          <a:ext cx="0" cy="0"/>
          <a:chOff x="0" y="0"/>
          <a:chExt cx="0" cy="0"/>
        </a:xfrm>
      </p:grpSpPr>
      <p:pic>
        <p:nvPicPr>
          <p:cNvPr descr="A screenshot of a cell phone  Description generated with high confidence" id="137" name="Google Shape;137;p13"/>
          <p:cNvPicPr preferRelativeResize="0"/>
          <p:nvPr/>
        </p:nvPicPr>
        <p:blipFill rotWithShape="1">
          <a:blip r:embed="rId3">
            <a:alphaModFix/>
          </a:blip>
          <a:srcRect b="0" l="0" r="0" t="0"/>
          <a:stretch/>
        </p:blipFill>
        <p:spPr>
          <a:xfrm>
            <a:off x="1047813" y="0"/>
            <a:ext cx="7048376" cy="499370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41" name="Shape 141"/>
        <p:cNvGrpSpPr/>
        <p:nvPr/>
      </p:nvGrpSpPr>
      <p:grpSpPr>
        <a:xfrm>
          <a:off x="0" y="0"/>
          <a:ext cx="0" cy="0"/>
          <a:chOff x="0" y="0"/>
          <a:chExt cx="0" cy="0"/>
        </a:xfrm>
      </p:grpSpPr>
      <p:sp>
        <p:nvSpPr>
          <p:cNvPr id="142" name="Google Shape;142;p14"/>
          <p:cNvSpPr txBox="1"/>
          <p:nvPr/>
        </p:nvSpPr>
        <p:spPr>
          <a:xfrm>
            <a:off x="143850" y="732450"/>
            <a:ext cx="8801400" cy="41625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400"/>
              <a:buFont typeface="Arial"/>
              <a:buNone/>
            </a:pPr>
            <a:r>
              <a:rPr i="0" lang="en-US" sz="2100" u="none" cap="none" strike="noStrike">
                <a:solidFill>
                  <a:srgbClr val="000000"/>
                </a:solidFill>
              </a:rPr>
              <a:t>Imagine you are a refugee learner. You are in a new place without your family, attending a new school with new people and a new curriculum. </a:t>
            </a:r>
            <a:endParaRPr i="0" sz="2100" u="none" cap="none" strike="noStrike">
              <a:solidFill>
                <a:srgbClr val="000000"/>
              </a:solidFill>
            </a:endParaRPr>
          </a:p>
          <a:p>
            <a:pPr indent="0" lvl="0" marL="0" marR="0" rtl="0" algn="l">
              <a:lnSpc>
                <a:spcPct val="100000"/>
              </a:lnSpc>
              <a:spcBef>
                <a:spcPts val="0"/>
              </a:spcBef>
              <a:spcAft>
                <a:spcPts val="0"/>
              </a:spcAft>
              <a:buClr>
                <a:srgbClr val="000000"/>
              </a:buClr>
              <a:buSzPts val="2400"/>
              <a:buFont typeface="Arial"/>
              <a:buNone/>
            </a:pPr>
            <a:r>
              <a:rPr i="0" lang="en-US" sz="2100" u="none" cap="none" strike="noStrike">
                <a:solidFill>
                  <a:srgbClr val="000000"/>
                </a:solidFill>
              </a:rPr>
              <a:t> </a:t>
            </a:r>
            <a:endParaRPr i="0" sz="2100" u="none" cap="none" strike="noStrike">
              <a:solidFill>
                <a:srgbClr val="000000"/>
              </a:solidFill>
            </a:endParaRPr>
          </a:p>
          <a:p>
            <a:pPr indent="-361950" lvl="0" marL="457200" marR="0" rtl="0" algn="l">
              <a:lnSpc>
                <a:spcPct val="100000"/>
              </a:lnSpc>
              <a:spcBef>
                <a:spcPts val="0"/>
              </a:spcBef>
              <a:spcAft>
                <a:spcPts val="0"/>
              </a:spcAft>
              <a:buClr>
                <a:srgbClr val="000000"/>
              </a:buClr>
              <a:buSzPts val="2100"/>
              <a:buFont typeface="Muli"/>
              <a:buChar char="●"/>
            </a:pPr>
            <a:r>
              <a:rPr i="0" lang="en-US" sz="2100" u="none" cap="none" strike="noStrike">
                <a:solidFill>
                  <a:srgbClr val="000000"/>
                </a:solidFill>
              </a:rPr>
              <a:t>What are some </a:t>
            </a:r>
            <a:r>
              <a:rPr b="1" i="0" lang="en-US" sz="2100" u="none" cap="none" strike="noStrike">
                <a:solidFill>
                  <a:srgbClr val="000000"/>
                </a:solidFill>
              </a:rPr>
              <a:t>positive</a:t>
            </a:r>
            <a:r>
              <a:rPr i="0" lang="en-US" sz="2100" u="none" cap="none" strike="noStrike">
                <a:solidFill>
                  <a:srgbClr val="000000"/>
                </a:solidFill>
              </a:rPr>
              <a:t> ways you can cope with that stress?</a:t>
            </a:r>
            <a:endParaRPr i="0" sz="2100" u="none" cap="none" strike="noStrike">
              <a:solidFill>
                <a:srgbClr val="000000"/>
              </a:solidFill>
            </a:endParaRPr>
          </a:p>
          <a:p>
            <a:pPr indent="0" lvl="0" marL="457200" marR="0" rtl="0" algn="l">
              <a:lnSpc>
                <a:spcPct val="100000"/>
              </a:lnSpc>
              <a:spcBef>
                <a:spcPts val="0"/>
              </a:spcBef>
              <a:spcAft>
                <a:spcPts val="0"/>
              </a:spcAft>
              <a:buClr>
                <a:srgbClr val="000000"/>
              </a:buClr>
              <a:buSzPts val="2400"/>
              <a:buFont typeface="Arial"/>
              <a:buNone/>
            </a:pPr>
            <a:r>
              <a:t/>
            </a:r>
            <a:endParaRPr i="0" sz="2100" u="none" cap="none" strike="noStrike">
              <a:solidFill>
                <a:srgbClr val="000000"/>
              </a:solidFill>
            </a:endParaRPr>
          </a:p>
          <a:p>
            <a:pPr indent="-361950" lvl="0" marL="457200" marR="0" rtl="0" algn="l">
              <a:lnSpc>
                <a:spcPct val="100000"/>
              </a:lnSpc>
              <a:spcBef>
                <a:spcPts val="0"/>
              </a:spcBef>
              <a:spcAft>
                <a:spcPts val="0"/>
              </a:spcAft>
              <a:buClr>
                <a:srgbClr val="000000"/>
              </a:buClr>
              <a:buSzPts val="2100"/>
              <a:buFont typeface="Muli"/>
              <a:buChar char="●"/>
            </a:pPr>
            <a:r>
              <a:rPr i="0" lang="en-US" sz="2100" u="none" cap="none" strike="noStrike">
                <a:solidFill>
                  <a:srgbClr val="000000"/>
                </a:solidFill>
              </a:rPr>
              <a:t>What are some </a:t>
            </a:r>
            <a:r>
              <a:rPr b="1" i="0" lang="en-US" sz="2100" u="none" cap="none" strike="noStrike">
                <a:solidFill>
                  <a:srgbClr val="000000"/>
                </a:solidFill>
              </a:rPr>
              <a:t>negative</a:t>
            </a:r>
            <a:r>
              <a:rPr i="0" lang="en-US" sz="2100" u="none" cap="none" strike="noStrike">
                <a:solidFill>
                  <a:srgbClr val="000000"/>
                </a:solidFill>
              </a:rPr>
              <a:t> ways you can cope that stress?</a:t>
            </a:r>
            <a:endParaRPr i="0" sz="2100" u="none" cap="none" strike="noStrike">
              <a:solidFill>
                <a:srgbClr val="000000"/>
              </a:solidFill>
            </a:endParaRPr>
          </a:p>
        </p:txBody>
      </p:sp>
      <p:sp>
        <p:nvSpPr>
          <p:cNvPr id="143" name="Google Shape;143;p14"/>
          <p:cNvSpPr txBox="1"/>
          <p:nvPr>
            <p:ph type="title"/>
          </p:nvPr>
        </p:nvSpPr>
        <p:spPr>
          <a:xfrm>
            <a:off x="143850" y="143850"/>
            <a:ext cx="8801400" cy="588600"/>
          </a:xfrm>
          <a:prstGeom prst="rect">
            <a:avLst/>
          </a:prstGeom>
        </p:spPr>
        <p:txBody>
          <a:bodyPr anchorCtr="0" anchor="t" bIns="91425" lIns="91425" spcFirstLastPara="1" rIns="91425" wrap="square" tIns="91425">
            <a:normAutofit fontScale="90000"/>
          </a:bodyPr>
          <a:lstStyle/>
          <a:p>
            <a:pPr indent="0" lvl="0" marL="0" rtl="0" algn="ctr">
              <a:spcBef>
                <a:spcPts val="0"/>
              </a:spcBef>
              <a:spcAft>
                <a:spcPts val="0"/>
              </a:spcAft>
              <a:buNone/>
            </a:pPr>
            <a:r>
              <a:rPr lang="en-US"/>
              <a:t>Coping </a:t>
            </a:r>
            <a:r>
              <a:rPr lang="en-US"/>
              <a:t>with Stress</a:t>
            </a:r>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47" name="Shape 147"/>
        <p:cNvGrpSpPr/>
        <p:nvPr/>
      </p:nvGrpSpPr>
      <p:grpSpPr>
        <a:xfrm>
          <a:off x="0" y="0"/>
          <a:ext cx="0" cy="0"/>
          <a:chOff x="0" y="0"/>
          <a:chExt cx="0" cy="0"/>
        </a:xfrm>
      </p:grpSpPr>
      <p:sp>
        <p:nvSpPr>
          <p:cNvPr id="148" name="Google Shape;148;p15"/>
          <p:cNvSpPr txBox="1"/>
          <p:nvPr>
            <p:ph idx="1" type="body"/>
          </p:nvPr>
        </p:nvSpPr>
        <p:spPr>
          <a:xfrm>
            <a:off x="143850" y="876225"/>
            <a:ext cx="8866800" cy="3870900"/>
          </a:xfrm>
          <a:prstGeom prst="rect">
            <a:avLst/>
          </a:prstGeom>
          <a:noFill/>
          <a:ln>
            <a:noFill/>
          </a:ln>
        </p:spPr>
        <p:txBody>
          <a:bodyPr anchorCtr="0" anchor="t" bIns="91400" lIns="91400" spcFirstLastPara="1" rIns="91400" wrap="square" tIns="91400">
            <a:normAutofit/>
          </a:bodyPr>
          <a:lstStyle/>
          <a:p>
            <a:pPr indent="0" lvl="0" marL="0" rtl="0" algn="l">
              <a:lnSpc>
                <a:spcPct val="100000"/>
              </a:lnSpc>
              <a:spcBef>
                <a:spcPts val="640"/>
              </a:spcBef>
              <a:spcAft>
                <a:spcPts val="0"/>
              </a:spcAft>
              <a:buSzPts val="1800"/>
              <a:buNone/>
            </a:pPr>
            <a:r>
              <a:rPr b="1" lang="en-US" sz="2100">
                <a:solidFill>
                  <a:srgbClr val="000000"/>
                </a:solidFill>
              </a:rPr>
              <a:t>Resilience</a:t>
            </a:r>
            <a:r>
              <a:rPr lang="en-US" sz="2100">
                <a:solidFill>
                  <a:srgbClr val="000000"/>
                </a:solidFill>
              </a:rPr>
              <a:t> is the capacity to cope with stress and adapt to challenges. Resilience happens when protective factors that support well-being are stronger than risk factors that cause harm.</a:t>
            </a:r>
            <a:endParaRPr sz="2100">
              <a:solidFill>
                <a:srgbClr val="000000"/>
              </a:solidFill>
            </a:endParaRPr>
          </a:p>
          <a:p>
            <a:pPr indent="0" lvl="0" marL="0" rtl="0" algn="l">
              <a:lnSpc>
                <a:spcPct val="100000"/>
              </a:lnSpc>
              <a:spcBef>
                <a:spcPts val="640"/>
              </a:spcBef>
              <a:spcAft>
                <a:spcPts val="0"/>
              </a:spcAft>
              <a:buSzPts val="1800"/>
              <a:buNone/>
            </a:pPr>
            <a:r>
              <a:t/>
            </a:r>
            <a:endParaRPr sz="2100">
              <a:solidFill>
                <a:srgbClr val="000000"/>
              </a:solidFill>
            </a:endParaRPr>
          </a:p>
          <a:p>
            <a:pPr indent="0" lvl="0" marL="0" rtl="0" algn="l">
              <a:lnSpc>
                <a:spcPct val="100000"/>
              </a:lnSpc>
              <a:spcBef>
                <a:spcPts val="640"/>
              </a:spcBef>
              <a:spcAft>
                <a:spcPts val="0"/>
              </a:spcAft>
              <a:buSzPts val="1800"/>
              <a:buNone/>
            </a:pPr>
            <a:r>
              <a:rPr b="1" lang="en-US" sz="2100">
                <a:solidFill>
                  <a:srgbClr val="000000"/>
                </a:solidFill>
              </a:rPr>
              <a:t>What are some factors that increase resilience?</a:t>
            </a:r>
            <a:endParaRPr b="1" sz="2100">
              <a:solidFill>
                <a:srgbClr val="000000"/>
              </a:solidFill>
            </a:endParaRPr>
          </a:p>
        </p:txBody>
      </p:sp>
      <p:sp>
        <p:nvSpPr>
          <p:cNvPr id="149" name="Google Shape;149;p15"/>
          <p:cNvSpPr txBox="1"/>
          <p:nvPr>
            <p:ph type="title"/>
          </p:nvPr>
        </p:nvSpPr>
        <p:spPr>
          <a:xfrm>
            <a:off x="143850" y="143850"/>
            <a:ext cx="8866800" cy="588600"/>
          </a:xfrm>
          <a:prstGeom prst="rect">
            <a:avLst/>
          </a:prstGeom>
        </p:spPr>
        <p:txBody>
          <a:bodyPr anchorCtr="0" anchor="t" bIns="91425" lIns="91425" spcFirstLastPara="1" rIns="91425" wrap="square" tIns="91425">
            <a:normAutofit fontScale="90000"/>
          </a:bodyPr>
          <a:lstStyle/>
          <a:p>
            <a:pPr indent="0" lvl="0" marL="0" rtl="0" algn="ctr">
              <a:spcBef>
                <a:spcPts val="0"/>
              </a:spcBef>
              <a:spcAft>
                <a:spcPts val="0"/>
              </a:spcAft>
              <a:buNone/>
            </a:pPr>
            <a:r>
              <a:rPr lang="en-US"/>
              <a:t>Resilience</a:t>
            </a:r>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3F3F3"/>
        </a:solidFill>
      </p:bgPr>
    </p:bg>
    <p:spTree>
      <p:nvGrpSpPr>
        <p:cNvPr id="153" name="Shape 153"/>
        <p:cNvGrpSpPr/>
        <p:nvPr/>
      </p:nvGrpSpPr>
      <p:grpSpPr>
        <a:xfrm>
          <a:off x="0" y="0"/>
          <a:ext cx="0" cy="0"/>
          <a:chOff x="0" y="0"/>
          <a:chExt cx="0" cy="0"/>
        </a:xfrm>
      </p:grpSpPr>
      <p:sp>
        <p:nvSpPr>
          <p:cNvPr id="154" name="Google Shape;154;p16"/>
          <p:cNvSpPr txBox="1"/>
          <p:nvPr/>
        </p:nvSpPr>
        <p:spPr>
          <a:xfrm>
            <a:off x="143850" y="832275"/>
            <a:ext cx="8858700" cy="4036500"/>
          </a:xfrm>
          <a:prstGeom prst="rect">
            <a:avLst/>
          </a:prstGeom>
          <a:noFill/>
          <a:ln>
            <a:noFill/>
          </a:ln>
        </p:spPr>
        <p:txBody>
          <a:bodyPr anchorCtr="0" anchor="t" bIns="91425" lIns="91425" spcFirstLastPara="1" rIns="91425" wrap="square" tIns="91425">
            <a:noAutofit/>
          </a:bodyPr>
          <a:lstStyle/>
          <a:p>
            <a:pPr indent="0" lvl="0" marL="0" marR="0" rtl="0" algn="l">
              <a:lnSpc>
                <a:spcPct val="115000"/>
              </a:lnSpc>
              <a:spcBef>
                <a:spcPts val="700"/>
              </a:spcBef>
              <a:spcAft>
                <a:spcPts val="0"/>
              </a:spcAft>
              <a:buClr>
                <a:srgbClr val="000000"/>
              </a:buClr>
              <a:buSzPts val="2200"/>
              <a:buFont typeface="Arial"/>
              <a:buNone/>
            </a:pPr>
            <a:r>
              <a:rPr i="0" lang="en-US" sz="2200" u="none" cap="none" strike="noStrike">
                <a:solidFill>
                  <a:srgbClr val="000000"/>
                </a:solidFill>
              </a:rPr>
              <a:t>Discuss with a partner:</a:t>
            </a:r>
            <a:endParaRPr i="0" sz="2200" u="none" cap="none" strike="noStrike">
              <a:solidFill>
                <a:srgbClr val="000000"/>
              </a:solidFill>
            </a:endParaRPr>
          </a:p>
          <a:p>
            <a:pPr indent="-368300" lvl="0" marL="457200" marR="0" rtl="0" algn="l">
              <a:lnSpc>
                <a:spcPct val="115000"/>
              </a:lnSpc>
              <a:spcBef>
                <a:spcPts val="700"/>
              </a:spcBef>
              <a:spcAft>
                <a:spcPts val="0"/>
              </a:spcAft>
              <a:buClr>
                <a:srgbClr val="000000"/>
              </a:buClr>
              <a:buSzPts val="2200"/>
              <a:buAutoNum type="arabicPeriod"/>
            </a:pPr>
            <a:r>
              <a:rPr i="0" lang="en-US" sz="2200" u="none" cap="none" strike="noStrike">
                <a:solidFill>
                  <a:srgbClr val="000000"/>
                </a:solidFill>
              </a:rPr>
              <a:t>How would you describe the disaster and crisis situations you have lived/worked in?</a:t>
            </a:r>
            <a:endParaRPr i="0" sz="2200" u="none" cap="none" strike="noStrike">
              <a:solidFill>
                <a:srgbClr val="000000"/>
              </a:solidFill>
            </a:endParaRPr>
          </a:p>
          <a:p>
            <a:pPr indent="-368300" lvl="0" marL="457200" marR="0" rtl="0" algn="l">
              <a:lnSpc>
                <a:spcPct val="115000"/>
              </a:lnSpc>
              <a:spcBef>
                <a:spcPts val="0"/>
              </a:spcBef>
              <a:spcAft>
                <a:spcPts val="0"/>
              </a:spcAft>
              <a:buClr>
                <a:srgbClr val="000000"/>
              </a:buClr>
              <a:buSzPts val="2200"/>
              <a:buAutoNum type="arabicPeriod"/>
            </a:pPr>
            <a:r>
              <a:rPr i="0" lang="en-US" sz="2200" u="none" cap="none" strike="noStrike">
                <a:solidFill>
                  <a:srgbClr val="000000"/>
                </a:solidFill>
              </a:rPr>
              <a:t>What kind of influences did the crisis have on people’s lives and daily living?</a:t>
            </a:r>
            <a:endParaRPr i="0" sz="2200" u="none" cap="none" strike="noStrike">
              <a:solidFill>
                <a:srgbClr val="000000"/>
              </a:solidFill>
            </a:endParaRPr>
          </a:p>
          <a:p>
            <a:pPr indent="-368300" lvl="0" marL="457200" marR="0" rtl="0" algn="l">
              <a:lnSpc>
                <a:spcPct val="115000"/>
              </a:lnSpc>
              <a:spcBef>
                <a:spcPts val="0"/>
              </a:spcBef>
              <a:spcAft>
                <a:spcPts val="0"/>
              </a:spcAft>
              <a:buClr>
                <a:srgbClr val="000000"/>
              </a:buClr>
              <a:buSzPts val="2200"/>
              <a:buAutoNum type="arabicPeriod"/>
            </a:pPr>
            <a:r>
              <a:rPr i="0" lang="en-US" sz="2200" u="none" cap="none" strike="noStrike">
                <a:solidFill>
                  <a:srgbClr val="000000"/>
                </a:solidFill>
              </a:rPr>
              <a:t>What kind of stress symptoms did you observe in your surroundings?</a:t>
            </a:r>
            <a:endParaRPr i="0" sz="2200" u="none" cap="none" strike="noStrike">
              <a:solidFill>
                <a:srgbClr val="000000"/>
              </a:solidFill>
            </a:endParaRPr>
          </a:p>
          <a:p>
            <a:pPr indent="-368300" lvl="0" marL="457200" marR="0" rtl="0" algn="l">
              <a:lnSpc>
                <a:spcPct val="115000"/>
              </a:lnSpc>
              <a:spcBef>
                <a:spcPts val="0"/>
              </a:spcBef>
              <a:spcAft>
                <a:spcPts val="0"/>
              </a:spcAft>
              <a:buClr>
                <a:srgbClr val="000000"/>
              </a:buClr>
              <a:buSzPts val="2200"/>
              <a:buAutoNum type="arabicPeriod"/>
            </a:pPr>
            <a:r>
              <a:rPr i="0" lang="en-US" sz="2200" u="none" cap="none" strike="noStrike">
                <a:solidFill>
                  <a:srgbClr val="000000"/>
                </a:solidFill>
              </a:rPr>
              <a:t>What stress symptoms did you observe in your own behaviour?</a:t>
            </a:r>
            <a:endParaRPr i="0" sz="2200" u="none" cap="none" strike="noStrike">
              <a:solidFill>
                <a:srgbClr val="000000"/>
              </a:solidFill>
            </a:endParaRPr>
          </a:p>
        </p:txBody>
      </p:sp>
      <p:sp>
        <p:nvSpPr>
          <p:cNvPr id="155" name="Google Shape;155;p16"/>
          <p:cNvSpPr txBox="1"/>
          <p:nvPr>
            <p:ph type="title"/>
          </p:nvPr>
        </p:nvSpPr>
        <p:spPr>
          <a:xfrm>
            <a:off x="143850" y="143850"/>
            <a:ext cx="8801400" cy="588600"/>
          </a:xfrm>
          <a:prstGeom prst="rect">
            <a:avLst/>
          </a:prstGeom>
        </p:spPr>
        <p:txBody>
          <a:bodyPr anchorCtr="0" anchor="t" bIns="91425" lIns="91425" spcFirstLastPara="1" rIns="91425" wrap="square" tIns="91425">
            <a:normAutofit fontScale="90000"/>
          </a:bodyPr>
          <a:lstStyle/>
          <a:p>
            <a:pPr indent="0" lvl="0" marL="0" rtl="0" algn="ctr">
              <a:spcBef>
                <a:spcPts val="0"/>
              </a:spcBef>
              <a:spcAft>
                <a:spcPts val="0"/>
              </a:spcAft>
              <a:buNone/>
            </a:pPr>
            <a:r>
              <a:rPr lang="en-US"/>
              <a:t>Stress in crisis contexts</a:t>
            </a:r>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59" name="Shape 159"/>
        <p:cNvGrpSpPr/>
        <p:nvPr/>
      </p:nvGrpSpPr>
      <p:grpSpPr>
        <a:xfrm>
          <a:off x="0" y="0"/>
          <a:ext cx="0" cy="0"/>
          <a:chOff x="0" y="0"/>
          <a:chExt cx="0" cy="0"/>
        </a:xfrm>
      </p:grpSpPr>
      <p:sp>
        <p:nvSpPr>
          <p:cNvPr id="160" name="Google Shape;160;p17"/>
          <p:cNvSpPr txBox="1"/>
          <p:nvPr>
            <p:ph type="title"/>
          </p:nvPr>
        </p:nvSpPr>
        <p:spPr>
          <a:xfrm>
            <a:off x="521550" y="1493695"/>
            <a:ext cx="8100900" cy="2727600"/>
          </a:xfrm>
          <a:prstGeom prst="rect">
            <a:avLst/>
          </a:prstGeom>
          <a:noFill/>
          <a:ln>
            <a:noFill/>
          </a:ln>
        </p:spPr>
        <p:txBody>
          <a:bodyPr anchorCtr="0" anchor="b" bIns="91400" lIns="91400" spcFirstLastPara="1" rIns="91400" wrap="square" tIns="91400">
            <a:noAutofit/>
          </a:bodyPr>
          <a:lstStyle/>
          <a:p>
            <a:pPr indent="0" lvl="0" marL="0" rtl="0" algn="ctr">
              <a:lnSpc>
                <a:spcPct val="130000"/>
              </a:lnSpc>
              <a:spcBef>
                <a:spcPts val="0"/>
              </a:spcBef>
              <a:spcAft>
                <a:spcPts val="0"/>
              </a:spcAft>
              <a:buClr>
                <a:srgbClr val="FFFFFF"/>
              </a:buClr>
              <a:buSzPts val="4400"/>
              <a:buFont typeface="Arial"/>
              <a:buNone/>
            </a:pPr>
            <a:r>
              <a:rPr b="1" lang="en-US" sz="6000">
                <a:solidFill>
                  <a:schemeClr val="accent4"/>
                </a:solidFill>
              </a:rPr>
              <a:t>Session 3: </a:t>
            </a:r>
            <a:endParaRPr b="1" sz="6000">
              <a:solidFill>
                <a:schemeClr val="accent4"/>
              </a:solidFill>
            </a:endParaRPr>
          </a:p>
          <a:p>
            <a:pPr indent="0" lvl="0" marL="0" rtl="0" algn="ctr">
              <a:lnSpc>
                <a:spcPct val="130000"/>
              </a:lnSpc>
              <a:spcBef>
                <a:spcPts val="0"/>
              </a:spcBef>
              <a:spcAft>
                <a:spcPts val="0"/>
              </a:spcAft>
              <a:buClr>
                <a:srgbClr val="FFFFFF"/>
              </a:buClr>
              <a:buSzPts val="4400"/>
              <a:buFont typeface="Arial"/>
              <a:buNone/>
            </a:pPr>
            <a:r>
              <a:rPr b="1" lang="en-US" sz="6000">
                <a:solidFill>
                  <a:schemeClr val="accent4"/>
                </a:solidFill>
              </a:rPr>
              <a:t>PSS and SEL</a:t>
            </a:r>
            <a:endParaRPr sz="6000">
              <a:solidFill>
                <a:schemeClr val="accent4"/>
              </a:solidFill>
            </a:endParaRPr>
          </a:p>
        </p:txBody>
      </p:sp>
      <p:sp>
        <p:nvSpPr>
          <p:cNvPr id="161" name="Google Shape;161;p17"/>
          <p:cNvSpPr txBox="1"/>
          <p:nvPr>
            <p:ph idx="12" type="sldNum"/>
          </p:nvPr>
        </p:nvSpPr>
        <p:spPr>
          <a:xfrm>
            <a:off x="8684347" y="5267313"/>
            <a:ext cx="336900" cy="265200"/>
          </a:xfrm>
          <a:prstGeom prst="rect">
            <a:avLst/>
          </a:prstGeom>
          <a:noFill/>
          <a:ln>
            <a:noFill/>
          </a:ln>
        </p:spPr>
        <p:txBody>
          <a:bodyPr anchorCtr="0" anchor="ctr" bIns="91400" lIns="91400" spcFirstLastPara="1" rIns="91400" wrap="square" tIns="91400">
            <a:noAutofit/>
          </a:bodyPr>
          <a:lstStyle/>
          <a:p>
            <a:pPr indent="0" lvl="0" marL="0" rtl="0" algn="r">
              <a:lnSpc>
                <a:spcPct val="100000"/>
              </a:lnSpc>
              <a:spcBef>
                <a:spcPts val="0"/>
              </a:spcBef>
              <a:spcAft>
                <a:spcPts val="0"/>
              </a:spcAft>
              <a:buClr>
                <a:srgbClr val="585858"/>
              </a:buClr>
              <a:buSzPts val="1000"/>
              <a:buFont typeface="Arial"/>
              <a:buNone/>
            </a:pPr>
            <a:fld id="{00000000-1234-1234-1234-123412341234}" type="slidenum">
              <a:rPr lang="en-US"/>
              <a:t>‹#›</a:t>
            </a:fld>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65" name="Shape 165"/>
        <p:cNvGrpSpPr/>
        <p:nvPr/>
      </p:nvGrpSpPr>
      <p:grpSpPr>
        <a:xfrm>
          <a:off x="0" y="0"/>
          <a:ext cx="0" cy="0"/>
          <a:chOff x="0" y="0"/>
          <a:chExt cx="0" cy="0"/>
        </a:xfrm>
      </p:grpSpPr>
      <p:pic>
        <p:nvPicPr>
          <p:cNvPr id="166" name="Google Shape;166;p18"/>
          <p:cNvPicPr preferRelativeResize="0"/>
          <p:nvPr/>
        </p:nvPicPr>
        <p:blipFill rotWithShape="1">
          <a:blip r:embed="rId3">
            <a:alphaModFix/>
          </a:blip>
          <a:srcRect b="26807" l="6087" r="9000" t="7354"/>
          <a:stretch/>
        </p:blipFill>
        <p:spPr>
          <a:xfrm>
            <a:off x="542275" y="494900"/>
            <a:ext cx="8059452" cy="4027577"/>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0" name="Shape 170"/>
        <p:cNvGrpSpPr/>
        <p:nvPr/>
      </p:nvGrpSpPr>
      <p:grpSpPr>
        <a:xfrm>
          <a:off x="0" y="0"/>
          <a:ext cx="0" cy="0"/>
          <a:chOff x="0" y="0"/>
          <a:chExt cx="0" cy="0"/>
        </a:xfrm>
      </p:grpSpPr>
      <p:sp>
        <p:nvSpPr>
          <p:cNvPr id="171" name="Google Shape;171;p19"/>
          <p:cNvSpPr txBox="1"/>
          <p:nvPr>
            <p:ph type="title"/>
          </p:nvPr>
        </p:nvSpPr>
        <p:spPr>
          <a:xfrm>
            <a:off x="143850" y="143850"/>
            <a:ext cx="8775300" cy="588600"/>
          </a:xfrm>
          <a:prstGeom prst="rect">
            <a:avLst/>
          </a:prstGeom>
          <a:noFill/>
          <a:ln>
            <a:noFill/>
          </a:ln>
        </p:spPr>
        <p:txBody>
          <a:bodyPr anchorCtr="0" anchor="t" bIns="91400" lIns="91400" spcFirstLastPara="1" rIns="91400" wrap="square" tIns="91400">
            <a:normAutofit fontScale="90000"/>
          </a:bodyPr>
          <a:lstStyle/>
          <a:p>
            <a:pPr indent="0" lvl="0" marL="0" rtl="0" algn="l">
              <a:lnSpc>
                <a:spcPct val="100000"/>
              </a:lnSpc>
              <a:spcBef>
                <a:spcPts val="0"/>
              </a:spcBef>
              <a:spcAft>
                <a:spcPts val="0"/>
              </a:spcAft>
              <a:buSzPct val="56250"/>
              <a:buNone/>
            </a:pPr>
            <a:r>
              <a:rPr lang="en-US" sz="3200">
                <a:solidFill>
                  <a:srgbClr val="24427B"/>
                </a:solidFill>
              </a:rPr>
              <a:t>Psychosocial Support (PSS)</a:t>
            </a:r>
            <a:endParaRPr sz="1800">
              <a:solidFill>
                <a:srgbClr val="FF9900"/>
              </a:solidFill>
            </a:endParaRPr>
          </a:p>
        </p:txBody>
      </p:sp>
      <p:sp>
        <p:nvSpPr>
          <p:cNvPr id="172" name="Google Shape;172;p19"/>
          <p:cNvSpPr/>
          <p:nvPr/>
        </p:nvSpPr>
        <p:spPr>
          <a:xfrm>
            <a:off x="316150" y="665850"/>
            <a:ext cx="8062200" cy="810900"/>
          </a:xfrm>
          <a:prstGeom prst="rightArrow">
            <a:avLst>
              <a:gd fmla="val 50000" name="adj1"/>
              <a:gd fmla="val 50000" name="adj2"/>
            </a:avLst>
          </a:prstGeom>
          <a:solidFill>
            <a:srgbClr val="FFFFFF"/>
          </a:solidFill>
          <a:ln cap="flat" cmpd="sng" w="28575">
            <a:solidFill>
              <a:srgbClr val="F68B1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chemeClr val="dk1"/>
              </a:buClr>
              <a:buSzPts val="1100"/>
              <a:buFont typeface="Arial"/>
              <a:buNone/>
            </a:pPr>
            <a:r>
              <a:rPr b="1" i="0" lang="en-US" sz="2400" u="none" cap="none" strike="noStrike">
                <a:solidFill>
                  <a:srgbClr val="24427B"/>
                </a:solidFill>
              </a:rPr>
              <a:t>Processes &amp; actions that promote holistic wellbeing</a:t>
            </a:r>
            <a:endParaRPr b="1" i="0" sz="2400" u="none" cap="none" strike="noStrike">
              <a:solidFill>
                <a:srgbClr val="24427B"/>
              </a:solidFill>
            </a:endParaRPr>
          </a:p>
        </p:txBody>
      </p:sp>
      <p:pic>
        <p:nvPicPr>
          <p:cNvPr id="173" name="Google Shape;173;p19"/>
          <p:cNvPicPr preferRelativeResize="0"/>
          <p:nvPr/>
        </p:nvPicPr>
        <p:blipFill rotWithShape="1">
          <a:blip r:embed="rId3">
            <a:alphaModFix/>
          </a:blip>
          <a:srcRect b="40534" l="18166" r="66025" t="36677"/>
          <a:stretch/>
        </p:blipFill>
        <p:spPr>
          <a:xfrm>
            <a:off x="3409775" y="2111228"/>
            <a:ext cx="2243460" cy="2021103"/>
          </a:xfrm>
          <a:prstGeom prst="rect">
            <a:avLst/>
          </a:prstGeom>
          <a:noFill/>
          <a:ln>
            <a:noFill/>
          </a:ln>
        </p:spPr>
      </p:pic>
      <p:sp>
        <p:nvSpPr>
          <p:cNvPr id="174" name="Google Shape;174;p19"/>
          <p:cNvSpPr txBox="1"/>
          <p:nvPr/>
        </p:nvSpPr>
        <p:spPr>
          <a:xfrm>
            <a:off x="3790950" y="1407401"/>
            <a:ext cx="1562100" cy="3486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800"/>
              <a:buFont typeface="Arial"/>
              <a:buNone/>
            </a:pPr>
            <a:r>
              <a:rPr b="1" i="0" lang="en-US" sz="1800" u="none" cap="none" strike="noStrike">
                <a:solidFill>
                  <a:srgbClr val="000000"/>
                </a:solidFill>
              </a:rPr>
              <a:t>Sense of belonging</a:t>
            </a:r>
            <a:endParaRPr b="1" i="0" sz="1800" u="none" cap="none" strike="noStrike">
              <a:solidFill>
                <a:srgbClr val="000000"/>
              </a:solidFill>
            </a:endParaRPr>
          </a:p>
        </p:txBody>
      </p:sp>
      <p:sp>
        <p:nvSpPr>
          <p:cNvPr id="175" name="Google Shape;175;p19"/>
          <p:cNvSpPr txBox="1"/>
          <p:nvPr/>
        </p:nvSpPr>
        <p:spPr>
          <a:xfrm>
            <a:off x="1693975" y="2246679"/>
            <a:ext cx="1562100" cy="3486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800"/>
              <a:buFont typeface="Arial"/>
              <a:buNone/>
            </a:pPr>
            <a:r>
              <a:rPr b="1" i="0" lang="en-US" sz="1800" u="none" cap="none" strike="noStrike">
                <a:solidFill>
                  <a:srgbClr val="000000"/>
                </a:solidFill>
              </a:rPr>
              <a:t>Relationship with peers</a:t>
            </a:r>
            <a:endParaRPr b="1" i="0" sz="1800" u="none" cap="none" strike="noStrike">
              <a:solidFill>
                <a:srgbClr val="000000"/>
              </a:solidFill>
            </a:endParaRPr>
          </a:p>
        </p:txBody>
      </p:sp>
      <p:sp>
        <p:nvSpPr>
          <p:cNvPr id="176" name="Google Shape;176;p19"/>
          <p:cNvSpPr txBox="1"/>
          <p:nvPr/>
        </p:nvSpPr>
        <p:spPr>
          <a:xfrm>
            <a:off x="3704250" y="4132313"/>
            <a:ext cx="1735500" cy="3486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800"/>
              <a:buFont typeface="Arial"/>
              <a:buNone/>
            </a:pPr>
            <a:r>
              <a:rPr b="1" i="0" lang="en-US" sz="1800" u="none" cap="none" strike="noStrike">
                <a:solidFill>
                  <a:srgbClr val="000000"/>
                </a:solidFill>
              </a:rPr>
              <a:t>Personal attachments</a:t>
            </a:r>
            <a:endParaRPr b="1" i="0" sz="1800" u="none" cap="none" strike="noStrike">
              <a:solidFill>
                <a:srgbClr val="000000"/>
              </a:solidFill>
            </a:endParaRPr>
          </a:p>
        </p:txBody>
      </p:sp>
      <p:sp>
        <p:nvSpPr>
          <p:cNvPr id="177" name="Google Shape;177;p19"/>
          <p:cNvSpPr txBox="1"/>
          <p:nvPr/>
        </p:nvSpPr>
        <p:spPr>
          <a:xfrm>
            <a:off x="5806925" y="2343772"/>
            <a:ext cx="1505400" cy="5886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800"/>
              <a:buFont typeface="Arial"/>
              <a:buNone/>
            </a:pPr>
            <a:r>
              <a:rPr b="1" i="0" lang="en-US" sz="1800" u="none" cap="none" strike="noStrike">
                <a:solidFill>
                  <a:srgbClr val="000000"/>
                </a:solidFill>
              </a:rPr>
              <a:t>Intellectual stimulation</a:t>
            </a:r>
            <a:endParaRPr b="1" i="0" sz="1800" u="none" cap="none" strike="noStrike">
              <a:solidFill>
                <a:srgbClr val="000000"/>
              </a:solidFill>
            </a:endParaRPr>
          </a:p>
        </p:txBody>
      </p:sp>
      <p:sp>
        <p:nvSpPr>
          <p:cNvPr id="178" name="Google Shape;178;p19"/>
          <p:cNvSpPr txBox="1"/>
          <p:nvPr/>
        </p:nvSpPr>
        <p:spPr>
          <a:xfrm>
            <a:off x="5887925" y="3414400"/>
            <a:ext cx="1562100" cy="3486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800"/>
              <a:buFont typeface="Arial"/>
              <a:buNone/>
            </a:pPr>
            <a:r>
              <a:rPr b="1" i="0" lang="en-US" sz="1800" u="none" cap="none" strike="noStrike">
                <a:solidFill>
                  <a:srgbClr val="000000"/>
                </a:solidFill>
              </a:rPr>
              <a:t>Physical stimulation</a:t>
            </a:r>
            <a:endParaRPr b="1" i="0" sz="1800" u="none" cap="none" strike="noStrike">
              <a:solidFill>
                <a:srgbClr val="000000"/>
              </a:solidFill>
            </a:endParaRPr>
          </a:p>
          <a:p>
            <a:pPr indent="0" lvl="0" marL="0" marR="0" rtl="0" algn="l">
              <a:lnSpc>
                <a:spcPct val="100000"/>
              </a:lnSpc>
              <a:spcBef>
                <a:spcPts val="0"/>
              </a:spcBef>
              <a:spcAft>
                <a:spcPts val="0"/>
              </a:spcAft>
              <a:buClr>
                <a:srgbClr val="000000"/>
              </a:buClr>
              <a:buSzPts val="1400"/>
              <a:buFont typeface="Arial"/>
              <a:buNone/>
            </a:pPr>
            <a:r>
              <a:t/>
            </a:r>
            <a:endParaRPr i="0" sz="1400" u="none" cap="none" strike="noStrike">
              <a:solidFill>
                <a:srgbClr val="000000"/>
              </a:solidFill>
            </a:endParaRPr>
          </a:p>
        </p:txBody>
      </p:sp>
      <p:sp>
        <p:nvSpPr>
          <p:cNvPr id="179" name="Google Shape;179;p19"/>
          <p:cNvSpPr txBox="1"/>
          <p:nvPr/>
        </p:nvSpPr>
        <p:spPr>
          <a:xfrm>
            <a:off x="2011075" y="3500225"/>
            <a:ext cx="1164000" cy="5376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800"/>
              <a:buFont typeface="Arial"/>
              <a:buNone/>
            </a:pPr>
            <a:r>
              <a:rPr b="1" i="0" lang="en-US" sz="1800" u="none" cap="none" strike="noStrike">
                <a:solidFill>
                  <a:srgbClr val="000000"/>
                </a:solidFill>
              </a:rPr>
              <a:t>To feel valued</a:t>
            </a:r>
            <a:endParaRPr i="0" sz="1400" u="none" cap="none" strike="noStrike">
              <a:solidFill>
                <a:srgbClr val="000000"/>
              </a:solidFill>
            </a:endParaRPr>
          </a:p>
        </p:txBody>
      </p:sp>
      <p:sp>
        <p:nvSpPr>
          <p:cNvPr id="180" name="Google Shape;180;p19"/>
          <p:cNvSpPr/>
          <p:nvPr/>
        </p:nvSpPr>
        <p:spPr>
          <a:xfrm>
            <a:off x="6741475" y="4037825"/>
            <a:ext cx="2402514" cy="912870"/>
          </a:xfrm>
          <a:prstGeom prst="irregularSeal2">
            <a:avLst/>
          </a:prstGeom>
          <a:solidFill>
            <a:srgbClr val="F3F3F3"/>
          </a:solidFill>
          <a:ln cap="flat" cmpd="sng" w="76200">
            <a:solidFill>
              <a:srgbClr val="DD2736"/>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800"/>
              <a:buFont typeface="Arial"/>
              <a:buNone/>
            </a:pPr>
            <a:r>
              <a:rPr b="1" i="0" lang="en-US" sz="1800" u="none" cap="none" strike="noStrike">
                <a:solidFill>
                  <a:srgbClr val="DD2736"/>
                </a:solidFill>
              </a:rPr>
              <a:t>NEEDS</a:t>
            </a:r>
            <a:endParaRPr b="1" i="0" sz="1800" u="none" cap="none" strike="noStrike">
              <a:solidFill>
                <a:srgbClr val="DD2736"/>
              </a:solidFill>
            </a:endParaRPr>
          </a:p>
        </p:txBody>
      </p:sp>
      <p:sp>
        <p:nvSpPr>
          <p:cNvPr id="181" name="Google Shape;181;p19"/>
          <p:cNvSpPr txBox="1"/>
          <p:nvPr/>
        </p:nvSpPr>
        <p:spPr>
          <a:xfrm>
            <a:off x="3479100" y="1400675"/>
            <a:ext cx="460200" cy="912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US" sz="4400">
                <a:solidFill>
                  <a:schemeClr val="accent5"/>
                </a:solidFill>
              </a:rPr>
              <a:t>1</a:t>
            </a:r>
            <a:endParaRPr b="1" sz="4400">
              <a:solidFill>
                <a:schemeClr val="accent5"/>
              </a:solidFill>
            </a:endParaRPr>
          </a:p>
        </p:txBody>
      </p:sp>
      <p:sp>
        <p:nvSpPr>
          <p:cNvPr id="182" name="Google Shape;182;p19"/>
          <p:cNvSpPr txBox="1"/>
          <p:nvPr/>
        </p:nvSpPr>
        <p:spPr>
          <a:xfrm>
            <a:off x="7187475" y="2246675"/>
            <a:ext cx="460200" cy="697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US" sz="4500">
                <a:solidFill>
                  <a:schemeClr val="accent5"/>
                </a:solidFill>
              </a:rPr>
              <a:t>2</a:t>
            </a:r>
            <a:endParaRPr b="1" sz="4500">
              <a:solidFill>
                <a:schemeClr val="accent5"/>
              </a:solidFill>
            </a:endParaRPr>
          </a:p>
        </p:txBody>
      </p:sp>
      <p:sp>
        <p:nvSpPr>
          <p:cNvPr id="183" name="Google Shape;183;p19"/>
          <p:cNvSpPr txBox="1"/>
          <p:nvPr/>
        </p:nvSpPr>
        <p:spPr>
          <a:xfrm>
            <a:off x="7312325" y="3340625"/>
            <a:ext cx="460200" cy="697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US" sz="4500">
                <a:solidFill>
                  <a:schemeClr val="accent5"/>
                </a:solidFill>
              </a:rPr>
              <a:t>3</a:t>
            </a:r>
            <a:endParaRPr b="1" sz="4500">
              <a:solidFill>
                <a:schemeClr val="accent5"/>
              </a:solidFill>
            </a:endParaRPr>
          </a:p>
        </p:txBody>
      </p:sp>
      <p:sp>
        <p:nvSpPr>
          <p:cNvPr id="184" name="Google Shape;184;p19"/>
          <p:cNvSpPr txBox="1"/>
          <p:nvPr/>
        </p:nvSpPr>
        <p:spPr>
          <a:xfrm>
            <a:off x="1233775" y="2246663"/>
            <a:ext cx="460200" cy="697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US" sz="4500">
                <a:solidFill>
                  <a:schemeClr val="accent5"/>
                </a:solidFill>
              </a:rPr>
              <a:t>6</a:t>
            </a:r>
            <a:endParaRPr b="1" sz="4500">
              <a:solidFill>
                <a:schemeClr val="accent5"/>
              </a:solidFill>
            </a:endParaRPr>
          </a:p>
        </p:txBody>
      </p:sp>
      <p:sp>
        <p:nvSpPr>
          <p:cNvPr id="185" name="Google Shape;185;p19"/>
          <p:cNvSpPr txBox="1"/>
          <p:nvPr/>
        </p:nvSpPr>
        <p:spPr>
          <a:xfrm>
            <a:off x="1693975" y="3420425"/>
            <a:ext cx="460200" cy="697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US" sz="4500">
                <a:solidFill>
                  <a:schemeClr val="accent5"/>
                </a:solidFill>
              </a:rPr>
              <a:t>5</a:t>
            </a:r>
            <a:endParaRPr b="1" sz="4500">
              <a:solidFill>
                <a:schemeClr val="accent5"/>
              </a:solidFill>
            </a:endParaRPr>
          </a:p>
        </p:txBody>
      </p:sp>
      <p:sp>
        <p:nvSpPr>
          <p:cNvPr id="186" name="Google Shape;186;p19"/>
          <p:cNvSpPr txBox="1"/>
          <p:nvPr/>
        </p:nvSpPr>
        <p:spPr>
          <a:xfrm>
            <a:off x="3330750" y="4037813"/>
            <a:ext cx="460200" cy="697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US" sz="4500">
                <a:solidFill>
                  <a:schemeClr val="accent5"/>
                </a:solidFill>
              </a:rPr>
              <a:t>4</a:t>
            </a:r>
            <a:endParaRPr b="1" sz="4500">
              <a:solidFill>
                <a:schemeClr val="accent5"/>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58" name="Shape 58"/>
        <p:cNvGrpSpPr/>
        <p:nvPr/>
      </p:nvGrpSpPr>
      <p:grpSpPr>
        <a:xfrm>
          <a:off x="0" y="0"/>
          <a:ext cx="0" cy="0"/>
          <a:chOff x="0" y="0"/>
          <a:chExt cx="0" cy="0"/>
        </a:xfrm>
      </p:grpSpPr>
      <p:sp>
        <p:nvSpPr>
          <p:cNvPr id="59" name="Google Shape;59;p2"/>
          <p:cNvSpPr txBox="1"/>
          <p:nvPr>
            <p:ph idx="1" type="body"/>
          </p:nvPr>
        </p:nvSpPr>
        <p:spPr>
          <a:xfrm>
            <a:off x="143850" y="876225"/>
            <a:ext cx="8866800" cy="3870900"/>
          </a:xfrm>
          <a:prstGeom prst="rect">
            <a:avLst/>
          </a:prstGeom>
          <a:noFill/>
          <a:ln>
            <a:noFill/>
          </a:ln>
        </p:spPr>
        <p:txBody>
          <a:bodyPr anchorCtr="0" anchor="t" bIns="91400" lIns="91400" spcFirstLastPara="1" rIns="91400" wrap="square" tIns="91400">
            <a:normAutofit lnSpcReduction="20000"/>
          </a:bodyPr>
          <a:lstStyle/>
          <a:p>
            <a:pPr indent="0" lvl="0" marL="0" rtl="0" algn="l">
              <a:lnSpc>
                <a:spcPct val="100000"/>
              </a:lnSpc>
              <a:spcBef>
                <a:spcPts val="0"/>
              </a:spcBef>
              <a:spcAft>
                <a:spcPts val="0"/>
              </a:spcAft>
              <a:buSzPts val="2600"/>
              <a:buNone/>
            </a:pPr>
            <a:r>
              <a:rPr b="1" lang="en-US" sz="2000">
                <a:solidFill>
                  <a:srgbClr val="000000"/>
                </a:solidFill>
              </a:rPr>
              <a:t>By the end of the training, participants will be able to:</a:t>
            </a:r>
            <a:endParaRPr b="1" sz="2000">
              <a:solidFill>
                <a:srgbClr val="000000"/>
              </a:solidFill>
            </a:endParaRPr>
          </a:p>
          <a:p>
            <a:pPr indent="0" lvl="0" marL="0" rtl="0" algn="l">
              <a:lnSpc>
                <a:spcPct val="100000"/>
              </a:lnSpc>
              <a:spcBef>
                <a:spcPts val="0"/>
              </a:spcBef>
              <a:spcAft>
                <a:spcPts val="0"/>
              </a:spcAft>
              <a:buSzPts val="2600"/>
              <a:buNone/>
            </a:pPr>
            <a:r>
              <a:t/>
            </a:r>
            <a:endParaRPr b="1" sz="2200">
              <a:solidFill>
                <a:srgbClr val="000000"/>
              </a:solidFill>
            </a:endParaRPr>
          </a:p>
          <a:p>
            <a:pPr indent="-355600" lvl="0" marL="457200" rtl="0" algn="l">
              <a:lnSpc>
                <a:spcPct val="115000"/>
              </a:lnSpc>
              <a:spcBef>
                <a:spcPts val="560"/>
              </a:spcBef>
              <a:spcAft>
                <a:spcPts val="0"/>
              </a:spcAft>
              <a:buClr>
                <a:srgbClr val="000000"/>
              </a:buClr>
              <a:buSzPts val="2000"/>
              <a:buChar char="●"/>
            </a:pPr>
            <a:r>
              <a:rPr lang="en-US" sz="2000">
                <a:solidFill>
                  <a:srgbClr val="000000"/>
                </a:solidFill>
              </a:rPr>
              <a:t>Define key terms related to psychosocial wellbeing and support</a:t>
            </a:r>
            <a:endParaRPr sz="2000">
              <a:solidFill>
                <a:srgbClr val="000000"/>
              </a:solidFill>
            </a:endParaRPr>
          </a:p>
          <a:p>
            <a:pPr indent="-355600" lvl="0" marL="457200" rtl="0" algn="l">
              <a:lnSpc>
                <a:spcPct val="115000"/>
              </a:lnSpc>
              <a:spcBef>
                <a:spcPts val="560"/>
              </a:spcBef>
              <a:spcAft>
                <a:spcPts val="0"/>
              </a:spcAft>
              <a:buClr>
                <a:srgbClr val="000000"/>
              </a:buClr>
              <a:buSzPts val="2000"/>
              <a:buChar char="●"/>
            </a:pPr>
            <a:r>
              <a:rPr lang="en-US" sz="2000">
                <a:solidFill>
                  <a:srgbClr val="000000"/>
                </a:solidFill>
              </a:rPr>
              <a:t>Identify symptoms of stress</a:t>
            </a:r>
            <a:endParaRPr sz="2000">
              <a:solidFill>
                <a:srgbClr val="000000"/>
              </a:solidFill>
            </a:endParaRPr>
          </a:p>
          <a:p>
            <a:pPr indent="-355600" lvl="0" marL="457200" rtl="0" algn="l">
              <a:lnSpc>
                <a:spcPct val="115000"/>
              </a:lnSpc>
              <a:spcBef>
                <a:spcPts val="560"/>
              </a:spcBef>
              <a:spcAft>
                <a:spcPts val="0"/>
              </a:spcAft>
              <a:buClr>
                <a:srgbClr val="000000"/>
              </a:buClr>
              <a:buSzPts val="2000"/>
              <a:buChar char="●"/>
            </a:pPr>
            <a:r>
              <a:rPr lang="en-US" sz="2000">
                <a:solidFill>
                  <a:srgbClr val="000000"/>
                </a:solidFill>
              </a:rPr>
              <a:t>Explain the effects of stress on learning and development</a:t>
            </a:r>
            <a:endParaRPr sz="2000">
              <a:solidFill>
                <a:srgbClr val="000000"/>
              </a:solidFill>
            </a:endParaRPr>
          </a:p>
          <a:p>
            <a:pPr indent="-355600" lvl="0" marL="457200" rtl="0" algn="l">
              <a:lnSpc>
                <a:spcPct val="115000"/>
              </a:lnSpc>
              <a:spcBef>
                <a:spcPts val="560"/>
              </a:spcBef>
              <a:spcAft>
                <a:spcPts val="0"/>
              </a:spcAft>
              <a:buClr>
                <a:srgbClr val="000000"/>
              </a:buClr>
              <a:buSzPts val="2000"/>
              <a:buChar char="●"/>
            </a:pPr>
            <a:r>
              <a:rPr lang="en-US" sz="2000">
                <a:solidFill>
                  <a:srgbClr val="000000"/>
                </a:solidFill>
              </a:rPr>
              <a:t>Give examples of how emergencies can affect the psychosocial well-being of children and young people</a:t>
            </a:r>
            <a:endParaRPr sz="2000">
              <a:solidFill>
                <a:srgbClr val="000000"/>
              </a:solidFill>
            </a:endParaRPr>
          </a:p>
          <a:p>
            <a:pPr indent="-355600" lvl="0" marL="457200" rtl="0" algn="l">
              <a:lnSpc>
                <a:spcPct val="115000"/>
              </a:lnSpc>
              <a:spcBef>
                <a:spcPts val="560"/>
              </a:spcBef>
              <a:spcAft>
                <a:spcPts val="0"/>
              </a:spcAft>
              <a:buClr>
                <a:srgbClr val="000000"/>
              </a:buClr>
              <a:buSzPts val="2000"/>
              <a:buChar char="●"/>
            </a:pPr>
            <a:r>
              <a:rPr lang="en-US" sz="2000">
                <a:solidFill>
                  <a:srgbClr val="000000"/>
                </a:solidFill>
              </a:rPr>
              <a:t>Identify examples of psychosocial support (PSS) and social and emotional learning (SEL) interventions in education settings</a:t>
            </a:r>
            <a:endParaRPr sz="2000">
              <a:solidFill>
                <a:srgbClr val="000000"/>
              </a:solidFill>
            </a:endParaRPr>
          </a:p>
          <a:p>
            <a:pPr indent="-355600" lvl="0" marL="457200" rtl="0" algn="l">
              <a:lnSpc>
                <a:spcPct val="115000"/>
              </a:lnSpc>
              <a:spcBef>
                <a:spcPts val="560"/>
              </a:spcBef>
              <a:spcAft>
                <a:spcPts val="0"/>
              </a:spcAft>
              <a:buClr>
                <a:srgbClr val="000000"/>
              </a:buClr>
              <a:buSzPts val="2000"/>
              <a:buChar char="●"/>
            </a:pPr>
            <a:r>
              <a:rPr lang="en-US" sz="2000">
                <a:solidFill>
                  <a:srgbClr val="000000"/>
                </a:solidFill>
              </a:rPr>
              <a:t>Develop an action plan for improving PSS and SEL interventions in education settings</a:t>
            </a:r>
            <a:endParaRPr sz="2000">
              <a:solidFill>
                <a:srgbClr val="000000"/>
              </a:solidFill>
            </a:endParaRPr>
          </a:p>
        </p:txBody>
      </p:sp>
      <p:sp>
        <p:nvSpPr>
          <p:cNvPr id="60" name="Google Shape;60;p2"/>
          <p:cNvSpPr txBox="1"/>
          <p:nvPr>
            <p:ph type="title"/>
          </p:nvPr>
        </p:nvSpPr>
        <p:spPr>
          <a:xfrm>
            <a:off x="143850" y="143850"/>
            <a:ext cx="8801400" cy="5886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US"/>
              <a:t>Training Objectives</a:t>
            </a:r>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0" name="Shape 190"/>
        <p:cNvGrpSpPr/>
        <p:nvPr/>
      </p:nvGrpSpPr>
      <p:grpSpPr>
        <a:xfrm>
          <a:off x="0" y="0"/>
          <a:ext cx="0" cy="0"/>
          <a:chOff x="0" y="0"/>
          <a:chExt cx="0" cy="0"/>
        </a:xfrm>
      </p:grpSpPr>
      <p:sp>
        <p:nvSpPr>
          <p:cNvPr id="191" name="Google Shape;191;p20"/>
          <p:cNvSpPr txBox="1"/>
          <p:nvPr>
            <p:ph type="title"/>
          </p:nvPr>
        </p:nvSpPr>
        <p:spPr>
          <a:xfrm>
            <a:off x="143850" y="143850"/>
            <a:ext cx="8540400" cy="588600"/>
          </a:xfrm>
          <a:prstGeom prst="rect">
            <a:avLst/>
          </a:prstGeom>
          <a:noFill/>
          <a:ln>
            <a:noFill/>
          </a:ln>
        </p:spPr>
        <p:txBody>
          <a:bodyPr anchorCtr="0" anchor="t" bIns="91400" lIns="91400" spcFirstLastPara="1" rIns="91400" wrap="square" tIns="91400">
            <a:normAutofit fontScale="90000"/>
          </a:bodyPr>
          <a:lstStyle/>
          <a:p>
            <a:pPr indent="0" lvl="0" marL="0" rtl="0" algn="l">
              <a:lnSpc>
                <a:spcPct val="100000"/>
              </a:lnSpc>
              <a:spcBef>
                <a:spcPts val="0"/>
              </a:spcBef>
              <a:spcAft>
                <a:spcPts val="0"/>
              </a:spcAft>
              <a:buSzPct val="56250"/>
              <a:buNone/>
            </a:pPr>
            <a:r>
              <a:rPr lang="en-US" sz="3200">
                <a:solidFill>
                  <a:srgbClr val="24427B"/>
                </a:solidFill>
              </a:rPr>
              <a:t>Psychosocial Support Needs and Interventions</a:t>
            </a:r>
            <a:endParaRPr/>
          </a:p>
        </p:txBody>
      </p:sp>
      <p:graphicFrame>
        <p:nvGraphicFramePr>
          <p:cNvPr id="192" name="Google Shape;192;p20"/>
          <p:cNvGraphicFramePr/>
          <p:nvPr/>
        </p:nvGraphicFramePr>
        <p:xfrm>
          <a:off x="153950" y="733425"/>
          <a:ext cx="3000000" cy="3000000"/>
        </p:xfrm>
        <a:graphic>
          <a:graphicData uri="http://schemas.openxmlformats.org/drawingml/2006/table">
            <a:tbl>
              <a:tblPr>
                <a:noFill/>
                <a:tableStyleId>{8EF4F886-2045-4B8D-BF4F-4F6E090AFB16}</a:tableStyleId>
              </a:tblPr>
              <a:tblGrid>
                <a:gridCol w="1363075"/>
                <a:gridCol w="7473025"/>
              </a:tblGrid>
              <a:tr h="317500">
                <a:tc>
                  <a:txBody>
                    <a:bodyPr/>
                    <a:lstStyle/>
                    <a:p>
                      <a:pPr indent="0" lvl="0" marL="0" marR="0" rtl="0" algn="l">
                        <a:lnSpc>
                          <a:spcPct val="100000"/>
                        </a:lnSpc>
                        <a:spcBef>
                          <a:spcPts val="0"/>
                        </a:spcBef>
                        <a:spcAft>
                          <a:spcPts val="0"/>
                        </a:spcAft>
                        <a:buClr>
                          <a:srgbClr val="000000"/>
                        </a:buClr>
                        <a:buSzPts val="1000"/>
                        <a:buFont typeface="Arial"/>
                        <a:buNone/>
                      </a:pPr>
                      <a:r>
                        <a:rPr b="1" lang="en-US" sz="1100" u="none" cap="none" strike="noStrike"/>
                        <a:t>Children’s Needs</a:t>
                      </a:r>
                      <a:endParaRPr b="1" sz="1100" u="none" cap="none" strike="noStrike"/>
                    </a:p>
                  </a:txBody>
                  <a:tcPr marT="76200" marB="76200" marR="91425" marL="91425">
                    <a:solidFill>
                      <a:srgbClr val="9FC5E8"/>
                    </a:solidFill>
                  </a:tcPr>
                </a:tc>
                <a:tc>
                  <a:txBody>
                    <a:bodyPr/>
                    <a:lstStyle/>
                    <a:p>
                      <a:pPr indent="0" lvl="0" marL="0" marR="0" rtl="0" algn="l">
                        <a:lnSpc>
                          <a:spcPct val="100000"/>
                        </a:lnSpc>
                        <a:spcBef>
                          <a:spcPts val="0"/>
                        </a:spcBef>
                        <a:spcAft>
                          <a:spcPts val="0"/>
                        </a:spcAft>
                        <a:buClr>
                          <a:srgbClr val="000000"/>
                        </a:buClr>
                        <a:buSzPts val="1000"/>
                        <a:buFont typeface="Arial"/>
                        <a:buNone/>
                      </a:pPr>
                      <a:r>
                        <a:rPr b="1" lang="en-US" sz="1100" u="none" cap="none" strike="noStrike"/>
                        <a:t>Possible Psychosocial Interventions</a:t>
                      </a:r>
                      <a:endParaRPr b="1" sz="1100" u="none" cap="none" strike="noStrike"/>
                    </a:p>
                  </a:txBody>
                  <a:tcPr marT="76200" marB="76200" marR="91425" marL="91425">
                    <a:solidFill>
                      <a:srgbClr val="9FC5E8"/>
                    </a:solidFill>
                  </a:tcPr>
                </a:tc>
              </a:tr>
              <a:tr h="317500">
                <a:tc rowSpan="2">
                  <a:txBody>
                    <a:bodyPr/>
                    <a:lstStyle/>
                    <a:p>
                      <a:pPr indent="0" lvl="0" marL="0" marR="0" rtl="0" algn="l">
                        <a:lnSpc>
                          <a:spcPct val="100000"/>
                        </a:lnSpc>
                        <a:spcBef>
                          <a:spcPts val="0"/>
                        </a:spcBef>
                        <a:spcAft>
                          <a:spcPts val="0"/>
                        </a:spcAft>
                        <a:buClr>
                          <a:srgbClr val="000000"/>
                        </a:buClr>
                        <a:buSzPts val="1000"/>
                        <a:buFont typeface="Arial"/>
                        <a:buNone/>
                      </a:pPr>
                      <a:r>
                        <a:rPr lang="en-US" sz="1100" u="none" cap="none" strike="noStrike"/>
                        <a:t>A Sense of Belonging</a:t>
                      </a:r>
                      <a:endParaRPr sz="1100" u="none" cap="none" strike="noStrike"/>
                    </a:p>
                  </a:txBody>
                  <a:tcPr marT="76200" marB="76200" marR="91425" marL="91425">
                    <a:lnB cap="flat" cmpd="sng" w="9525">
                      <a:solidFill>
                        <a:srgbClr val="9E9E9E"/>
                      </a:solidFill>
                      <a:prstDash val="solid"/>
                      <a:round/>
                      <a:headEnd len="sm" w="sm" type="none"/>
                      <a:tailEnd len="sm" w="sm" type="none"/>
                    </a:lnB>
                    <a:solidFill>
                      <a:srgbClr val="CFE2F3"/>
                    </a:solidFill>
                  </a:tcPr>
                </a:tc>
                <a:tc>
                  <a:txBody>
                    <a:bodyPr/>
                    <a:lstStyle/>
                    <a:p>
                      <a:pPr indent="0" lvl="0" marL="0" marR="0" rtl="0" algn="l">
                        <a:lnSpc>
                          <a:spcPct val="100000"/>
                        </a:lnSpc>
                        <a:spcBef>
                          <a:spcPts val="0"/>
                        </a:spcBef>
                        <a:spcAft>
                          <a:spcPts val="0"/>
                        </a:spcAft>
                        <a:buClr>
                          <a:srgbClr val="000000"/>
                        </a:buClr>
                        <a:buSzPts val="1000"/>
                        <a:buFont typeface="Arial"/>
                        <a:buNone/>
                      </a:pPr>
                      <a:r>
                        <a:rPr lang="en-US" sz="1100" u="none" cap="none" strike="noStrike"/>
                        <a:t>Establish an educational structure where children feel included.</a:t>
                      </a:r>
                      <a:endParaRPr sz="1100" u="none" cap="none" strike="noStrike"/>
                    </a:p>
                  </a:txBody>
                  <a:tcPr marT="76200" marB="76200" marR="91425" marL="91425"/>
                </a:tc>
              </a:tr>
              <a:tr h="317500">
                <a:tc vMerge="1"/>
                <a:tc>
                  <a:txBody>
                    <a:bodyPr/>
                    <a:lstStyle/>
                    <a:p>
                      <a:pPr indent="0" lvl="0" marL="0" marR="0" rtl="0" algn="l">
                        <a:lnSpc>
                          <a:spcPct val="100000"/>
                        </a:lnSpc>
                        <a:spcBef>
                          <a:spcPts val="0"/>
                        </a:spcBef>
                        <a:spcAft>
                          <a:spcPts val="0"/>
                        </a:spcAft>
                        <a:buClr>
                          <a:srgbClr val="000000"/>
                        </a:buClr>
                        <a:buSzPts val="1000"/>
                        <a:buFont typeface="Arial"/>
                        <a:buNone/>
                      </a:pPr>
                      <a:r>
                        <a:rPr lang="en-US" sz="1100" u="none" cap="none" strike="noStrike"/>
                        <a:t>Promote the restoration of cultural, traditional practices of childcare, whenever possible.</a:t>
                      </a:r>
                      <a:endParaRPr sz="1100" u="none" cap="none" strike="noStrike"/>
                    </a:p>
                  </a:txBody>
                  <a:tcPr marT="76200" marB="76200" marR="91425" marL="91425"/>
                </a:tc>
              </a:tr>
              <a:tr h="317500">
                <a:tc rowSpan="2">
                  <a:txBody>
                    <a:bodyPr/>
                    <a:lstStyle/>
                    <a:p>
                      <a:pPr indent="0" lvl="0" marL="0" marR="0" rtl="0" algn="l">
                        <a:lnSpc>
                          <a:spcPct val="100000"/>
                        </a:lnSpc>
                        <a:spcBef>
                          <a:spcPts val="0"/>
                        </a:spcBef>
                        <a:spcAft>
                          <a:spcPts val="0"/>
                        </a:spcAft>
                        <a:buClr>
                          <a:srgbClr val="000000"/>
                        </a:buClr>
                        <a:buSzPts val="1000"/>
                        <a:buFont typeface="Arial"/>
                        <a:buNone/>
                      </a:pPr>
                      <a:r>
                        <a:rPr lang="en-US" sz="1100" u="none" cap="none" strike="noStrike"/>
                        <a:t>Relationships with Peers</a:t>
                      </a:r>
                      <a:endParaRPr sz="1100" u="none" cap="none" strike="noStrike"/>
                    </a:p>
                  </a:txBody>
                  <a:tcPr marT="76200" marB="76200"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CFE2F3"/>
                    </a:solidFill>
                  </a:tcPr>
                </a:tc>
                <a:tc>
                  <a:txBody>
                    <a:bodyPr/>
                    <a:lstStyle/>
                    <a:p>
                      <a:pPr indent="0" lvl="0" marL="0" marR="0" rtl="0" algn="l">
                        <a:lnSpc>
                          <a:spcPct val="100000"/>
                        </a:lnSpc>
                        <a:spcBef>
                          <a:spcPts val="0"/>
                        </a:spcBef>
                        <a:spcAft>
                          <a:spcPts val="0"/>
                        </a:spcAft>
                        <a:buClr>
                          <a:srgbClr val="000000"/>
                        </a:buClr>
                        <a:buSzPts val="1000"/>
                        <a:buFont typeface="Arial"/>
                        <a:buNone/>
                      </a:pPr>
                      <a:r>
                        <a:rPr lang="en-US" sz="1100" u="none" cap="none" strike="noStrike"/>
                        <a:t>Provide a dependable, interactive routine, through school or other organized educational activity.</a:t>
                      </a:r>
                      <a:endParaRPr sz="1100" u="none" cap="none" strike="noStrike"/>
                    </a:p>
                  </a:txBody>
                  <a:tcPr marT="76200" marB="76200" marR="91425" marL="91425">
                    <a:lnL cap="flat" cmpd="sng" w="9525">
                      <a:solidFill>
                        <a:srgbClr val="9E9E9E"/>
                      </a:solidFill>
                      <a:prstDash val="solid"/>
                      <a:round/>
                      <a:headEnd len="sm" w="sm" type="none"/>
                      <a:tailEnd len="sm" w="sm" type="none"/>
                    </a:lnL>
                  </a:tcPr>
                </a:tc>
              </a:tr>
              <a:tr h="317500">
                <a:tc vMerge="1"/>
                <a:tc>
                  <a:txBody>
                    <a:bodyPr/>
                    <a:lstStyle/>
                    <a:p>
                      <a:pPr indent="0" lvl="0" marL="0" marR="0" rtl="0" algn="l">
                        <a:lnSpc>
                          <a:spcPct val="100000"/>
                        </a:lnSpc>
                        <a:spcBef>
                          <a:spcPts val="0"/>
                        </a:spcBef>
                        <a:spcAft>
                          <a:spcPts val="0"/>
                        </a:spcAft>
                        <a:buClr>
                          <a:srgbClr val="000000"/>
                        </a:buClr>
                        <a:buSzPts val="1000"/>
                        <a:buFont typeface="Arial"/>
                        <a:buNone/>
                      </a:pPr>
                      <a:r>
                        <a:rPr lang="en-US" sz="1100" u="none" cap="none" strike="noStrike"/>
                        <a:t>Offer group and team activities (i.e., sports, drama etc.) that requires cooperation and dependence on one another.</a:t>
                      </a:r>
                      <a:endParaRPr sz="1100" u="none" cap="none" strike="noStrike"/>
                    </a:p>
                  </a:txBody>
                  <a:tcPr marT="76200" marB="76200" marR="91425" marL="91425">
                    <a:lnL cap="flat" cmpd="sng" w="9525">
                      <a:solidFill>
                        <a:srgbClr val="9E9E9E"/>
                      </a:solidFill>
                      <a:prstDash val="solid"/>
                      <a:round/>
                      <a:headEnd len="sm" w="sm" type="none"/>
                      <a:tailEnd len="sm" w="sm" type="none"/>
                    </a:lnL>
                  </a:tcPr>
                </a:tc>
              </a:tr>
              <a:tr h="317500">
                <a:tc rowSpan="2">
                  <a:txBody>
                    <a:bodyPr/>
                    <a:lstStyle/>
                    <a:p>
                      <a:pPr indent="0" lvl="0" marL="0" marR="0" rtl="0" algn="l">
                        <a:lnSpc>
                          <a:spcPct val="100000"/>
                        </a:lnSpc>
                        <a:spcBef>
                          <a:spcPts val="0"/>
                        </a:spcBef>
                        <a:spcAft>
                          <a:spcPts val="0"/>
                        </a:spcAft>
                        <a:buClr>
                          <a:srgbClr val="000000"/>
                        </a:buClr>
                        <a:buSzPts val="1000"/>
                        <a:buFont typeface="Arial"/>
                        <a:buNone/>
                      </a:pPr>
                      <a:r>
                        <a:rPr lang="en-US" sz="1100" u="none" cap="none" strike="noStrike"/>
                        <a:t>Personal Attachments</a:t>
                      </a:r>
                      <a:endParaRPr sz="1100" u="none" cap="none" strike="noStrike"/>
                    </a:p>
                  </a:txBody>
                  <a:tcPr marT="76200" marB="76200"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CFE2F3"/>
                    </a:solidFill>
                  </a:tcPr>
                </a:tc>
                <a:tc>
                  <a:txBody>
                    <a:bodyPr/>
                    <a:lstStyle/>
                    <a:p>
                      <a:pPr indent="0" lvl="0" marL="0" marR="0" rtl="0" algn="l">
                        <a:lnSpc>
                          <a:spcPct val="100000"/>
                        </a:lnSpc>
                        <a:spcBef>
                          <a:spcPts val="0"/>
                        </a:spcBef>
                        <a:spcAft>
                          <a:spcPts val="0"/>
                        </a:spcAft>
                        <a:buClr>
                          <a:srgbClr val="000000"/>
                        </a:buClr>
                        <a:buSzPts val="1000"/>
                        <a:buFont typeface="Arial"/>
                        <a:buNone/>
                      </a:pPr>
                      <a:r>
                        <a:rPr lang="en-US" sz="1100" u="none" cap="none" strike="noStrike"/>
                        <a:t>Enlist teachers that can form appropriate caring relationships with children.</a:t>
                      </a:r>
                      <a:endParaRPr sz="1100" u="none" cap="none" strike="noStrike"/>
                    </a:p>
                  </a:txBody>
                  <a:tcPr marT="76200" marB="76200" marR="91425" marL="91425">
                    <a:lnL cap="flat" cmpd="sng" w="9525">
                      <a:solidFill>
                        <a:srgbClr val="9E9E9E"/>
                      </a:solidFill>
                      <a:prstDash val="solid"/>
                      <a:round/>
                      <a:headEnd len="sm" w="sm" type="none"/>
                      <a:tailEnd len="sm" w="sm" type="none"/>
                    </a:lnL>
                  </a:tcPr>
                </a:tc>
              </a:tr>
              <a:tr h="330175">
                <a:tc vMerge="1"/>
                <a:tc>
                  <a:txBody>
                    <a:bodyPr/>
                    <a:lstStyle/>
                    <a:p>
                      <a:pPr indent="0" lvl="0" marL="0" marR="0" rtl="0" algn="l">
                        <a:lnSpc>
                          <a:spcPct val="100000"/>
                        </a:lnSpc>
                        <a:spcBef>
                          <a:spcPts val="0"/>
                        </a:spcBef>
                        <a:spcAft>
                          <a:spcPts val="0"/>
                        </a:spcAft>
                        <a:buClr>
                          <a:srgbClr val="000000"/>
                        </a:buClr>
                        <a:buSzPts val="1000"/>
                        <a:buFont typeface="Arial"/>
                        <a:buNone/>
                      </a:pPr>
                      <a:r>
                        <a:rPr lang="en-US" sz="1100" u="none" cap="none" strike="noStrike"/>
                        <a:t>Provide opportunities for social integration and unity by teaching and showing respect for all cultural values, regardless of differing backgrounds.</a:t>
                      </a:r>
                      <a:endParaRPr sz="1100" u="none" cap="none" strike="noStrike"/>
                    </a:p>
                  </a:txBody>
                  <a:tcPr marT="76200" marB="76200" marR="91425" marL="91425">
                    <a:lnL cap="flat" cmpd="sng" w="9525">
                      <a:solidFill>
                        <a:srgbClr val="9E9E9E"/>
                      </a:solidFill>
                      <a:prstDash val="solid"/>
                      <a:round/>
                      <a:headEnd len="sm" w="sm" type="none"/>
                      <a:tailEnd len="sm" w="sm" type="none"/>
                    </a:lnL>
                  </a:tcPr>
                </a:tc>
              </a:tr>
              <a:tr h="317500">
                <a:tc>
                  <a:txBody>
                    <a:bodyPr/>
                    <a:lstStyle/>
                    <a:p>
                      <a:pPr indent="0" lvl="0" marL="0" marR="0" rtl="0" algn="l">
                        <a:lnSpc>
                          <a:spcPct val="100000"/>
                        </a:lnSpc>
                        <a:spcBef>
                          <a:spcPts val="0"/>
                        </a:spcBef>
                        <a:spcAft>
                          <a:spcPts val="0"/>
                        </a:spcAft>
                        <a:buClr>
                          <a:srgbClr val="000000"/>
                        </a:buClr>
                        <a:buSzPts val="1000"/>
                        <a:buFont typeface="Arial"/>
                        <a:buNone/>
                      </a:pPr>
                      <a:r>
                        <a:rPr lang="en-US" sz="1100" u="none" cap="none" strike="noStrike"/>
                        <a:t>Intellectual Stimulation</a:t>
                      </a:r>
                      <a:endParaRPr sz="1100" u="none" cap="none" strike="noStrike"/>
                    </a:p>
                  </a:txBody>
                  <a:tcPr marT="76200" marB="76200"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CFE2F3"/>
                    </a:solidFill>
                  </a:tcPr>
                </a:tc>
                <a:tc>
                  <a:txBody>
                    <a:bodyPr/>
                    <a:lstStyle/>
                    <a:p>
                      <a:pPr indent="0" lvl="0" marL="0" marR="0" rtl="0" algn="l">
                        <a:lnSpc>
                          <a:spcPct val="100000"/>
                        </a:lnSpc>
                        <a:spcBef>
                          <a:spcPts val="0"/>
                        </a:spcBef>
                        <a:spcAft>
                          <a:spcPts val="0"/>
                        </a:spcAft>
                        <a:buClr>
                          <a:srgbClr val="000000"/>
                        </a:buClr>
                        <a:buSzPts val="1000"/>
                        <a:buFont typeface="Arial"/>
                        <a:buNone/>
                      </a:pPr>
                      <a:r>
                        <a:rPr lang="en-US" sz="1100" u="none" cap="none" strike="noStrike"/>
                        <a:t>Enhance child development by providing a variety of educational experiences.</a:t>
                      </a:r>
                      <a:endParaRPr sz="1100" u="none" cap="none" strike="noStrike"/>
                    </a:p>
                  </a:txBody>
                  <a:tcPr marT="76200" marB="76200" marR="91425" marL="91425">
                    <a:lnL cap="flat" cmpd="sng" w="9525">
                      <a:solidFill>
                        <a:srgbClr val="9E9E9E"/>
                      </a:solidFill>
                      <a:prstDash val="solid"/>
                      <a:round/>
                      <a:headEnd len="sm" w="sm" type="none"/>
                      <a:tailEnd len="sm" w="sm" type="none"/>
                    </a:lnL>
                  </a:tcPr>
                </a:tc>
              </a:tr>
              <a:tr h="317500">
                <a:tc>
                  <a:txBody>
                    <a:bodyPr/>
                    <a:lstStyle/>
                    <a:p>
                      <a:pPr indent="0" lvl="0" marL="0" marR="0" rtl="0" algn="l">
                        <a:lnSpc>
                          <a:spcPct val="100000"/>
                        </a:lnSpc>
                        <a:spcBef>
                          <a:spcPts val="0"/>
                        </a:spcBef>
                        <a:spcAft>
                          <a:spcPts val="0"/>
                        </a:spcAft>
                        <a:buClr>
                          <a:srgbClr val="000000"/>
                        </a:buClr>
                        <a:buSzPts val="1000"/>
                        <a:buFont typeface="Arial"/>
                        <a:buNone/>
                      </a:pPr>
                      <a:r>
                        <a:rPr lang="en-US" sz="1100" u="none" cap="none" strike="noStrike"/>
                        <a:t>Physical Stimulation</a:t>
                      </a:r>
                      <a:endParaRPr sz="1100" u="none" cap="none" strike="noStrike"/>
                    </a:p>
                  </a:txBody>
                  <a:tcPr marT="76200" marB="76200"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CFE2F3"/>
                    </a:solidFill>
                  </a:tcPr>
                </a:tc>
                <a:tc>
                  <a:txBody>
                    <a:bodyPr/>
                    <a:lstStyle/>
                    <a:p>
                      <a:pPr indent="0" lvl="0" marL="0" marR="0" rtl="0" algn="l">
                        <a:lnSpc>
                          <a:spcPct val="100000"/>
                        </a:lnSpc>
                        <a:spcBef>
                          <a:spcPts val="0"/>
                        </a:spcBef>
                        <a:spcAft>
                          <a:spcPts val="0"/>
                        </a:spcAft>
                        <a:buClr>
                          <a:srgbClr val="000000"/>
                        </a:buClr>
                        <a:buSzPts val="1000"/>
                        <a:buFont typeface="Arial"/>
                        <a:buNone/>
                      </a:pPr>
                      <a:r>
                        <a:rPr lang="en-US" sz="1100" u="none" cap="none" strike="noStrike"/>
                        <a:t>Encourage recreational and creative activities, both traditional and new, through games, sports, music, dance etc.</a:t>
                      </a:r>
                      <a:endParaRPr sz="1100" u="none" cap="none" strike="noStrike"/>
                    </a:p>
                  </a:txBody>
                  <a:tcPr marT="76200" marB="76200" marR="91425" marL="91425">
                    <a:lnL cap="flat" cmpd="sng" w="9525">
                      <a:solidFill>
                        <a:srgbClr val="9E9E9E"/>
                      </a:solidFill>
                      <a:prstDash val="solid"/>
                      <a:round/>
                      <a:headEnd len="sm" w="sm" type="none"/>
                      <a:tailEnd len="sm" w="sm" type="none"/>
                    </a:lnL>
                  </a:tcPr>
                </a:tc>
              </a:tr>
              <a:tr h="317500">
                <a:tc rowSpan="2">
                  <a:txBody>
                    <a:bodyPr/>
                    <a:lstStyle/>
                    <a:p>
                      <a:pPr indent="0" lvl="0" marL="0" marR="0" rtl="0" algn="l">
                        <a:lnSpc>
                          <a:spcPct val="100000"/>
                        </a:lnSpc>
                        <a:spcBef>
                          <a:spcPts val="0"/>
                        </a:spcBef>
                        <a:spcAft>
                          <a:spcPts val="0"/>
                        </a:spcAft>
                        <a:buClr>
                          <a:srgbClr val="000000"/>
                        </a:buClr>
                        <a:buSzPts val="1000"/>
                        <a:buFont typeface="Arial"/>
                        <a:buNone/>
                      </a:pPr>
                      <a:r>
                        <a:rPr lang="en-US" sz="1100" u="none" cap="none" strike="noStrike"/>
                        <a:t>To Feel Valued</a:t>
                      </a:r>
                      <a:endParaRPr sz="1100" u="none" cap="none" strike="noStrike"/>
                    </a:p>
                  </a:txBody>
                  <a:tcPr marT="76200" marB="76200"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solidFill>
                      <a:srgbClr val="CFE2F3"/>
                    </a:solidFill>
                  </a:tcPr>
                </a:tc>
                <a:tc>
                  <a:txBody>
                    <a:bodyPr/>
                    <a:lstStyle/>
                    <a:p>
                      <a:pPr indent="0" lvl="0" marL="0" marR="0" rtl="0" algn="l">
                        <a:lnSpc>
                          <a:spcPct val="100000"/>
                        </a:lnSpc>
                        <a:spcBef>
                          <a:spcPts val="0"/>
                        </a:spcBef>
                        <a:spcAft>
                          <a:spcPts val="0"/>
                        </a:spcAft>
                        <a:buClr>
                          <a:srgbClr val="000000"/>
                        </a:buClr>
                        <a:buSzPts val="1000"/>
                        <a:buFont typeface="Arial"/>
                        <a:buNone/>
                      </a:pPr>
                      <a:r>
                        <a:rPr lang="en-US" sz="1100" u="none" cap="none" strike="noStrike"/>
                        <a:t>Create opportunities for expression through individual/group discussions, drawing, writing, drama, music etc. which promote pride and self-confidence</a:t>
                      </a:r>
                      <a:endParaRPr sz="1100" u="none" cap="none" strike="noStrike"/>
                    </a:p>
                  </a:txBody>
                  <a:tcPr marT="76200" marB="76200" marR="91425" marL="91425">
                    <a:lnL cap="flat" cmpd="sng" w="9525">
                      <a:solidFill>
                        <a:srgbClr val="9E9E9E"/>
                      </a:solidFill>
                      <a:prstDash val="solid"/>
                      <a:round/>
                      <a:headEnd len="sm" w="sm" type="none"/>
                      <a:tailEnd len="sm" w="sm" type="none"/>
                    </a:lnL>
                  </a:tcPr>
                </a:tc>
              </a:tr>
              <a:tr h="317500">
                <a:tc vMerge="1"/>
                <a:tc>
                  <a:txBody>
                    <a:bodyPr/>
                    <a:lstStyle/>
                    <a:p>
                      <a:pPr indent="0" lvl="0" marL="0" marR="0" rtl="0" algn="l">
                        <a:lnSpc>
                          <a:spcPct val="100000"/>
                        </a:lnSpc>
                        <a:spcBef>
                          <a:spcPts val="0"/>
                        </a:spcBef>
                        <a:spcAft>
                          <a:spcPts val="0"/>
                        </a:spcAft>
                        <a:buClr>
                          <a:srgbClr val="000000"/>
                        </a:buClr>
                        <a:buSzPts val="1000"/>
                        <a:buFont typeface="Arial"/>
                        <a:buNone/>
                      </a:pPr>
                      <a:r>
                        <a:rPr lang="en-US" sz="1100" u="none" cap="none" strike="noStrike"/>
                        <a:t>Recognize, encourage and praise children</a:t>
                      </a:r>
                      <a:endParaRPr sz="1100" u="none" cap="none" strike="noStrike"/>
                    </a:p>
                  </a:txBody>
                  <a:tcPr marT="76200" marB="76200" marR="91425" marL="91425"/>
                </a:tc>
              </a:tr>
            </a:tbl>
          </a:graphicData>
        </a:graphic>
      </p:graphicFrame>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6" name="Shape 196"/>
        <p:cNvGrpSpPr/>
        <p:nvPr/>
      </p:nvGrpSpPr>
      <p:grpSpPr>
        <a:xfrm>
          <a:off x="0" y="0"/>
          <a:ext cx="0" cy="0"/>
          <a:chOff x="0" y="0"/>
          <a:chExt cx="0" cy="0"/>
        </a:xfrm>
      </p:grpSpPr>
      <p:sp>
        <p:nvSpPr>
          <p:cNvPr id="197" name="Google Shape;197;p21"/>
          <p:cNvSpPr txBox="1"/>
          <p:nvPr>
            <p:ph type="title"/>
          </p:nvPr>
        </p:nvSpPr>
        <p:spPr>
          <a:xfrm>
            <a:off x="143850" y="143850"/>
            <a:ext cx="8801400" cy="588600"/>
          </a:xfrm>
          <a:prstGeom prst="rect">
            <a:avLst/>
          </a:prstGeom>
          <a:noFill/>
          <a:ln>
            <a:noFill/>
          </a:ln>
        </p:spPr>
        <p:txBody>
          <a:bodyPr anchorCtr="0" anchor="t" bIns="91400" lIns="91400" spcFirstLastPara="1" rIns="91400" wrap="square" tIns="91400">
            <a:normAutofit fontScale="90000"/>
          </a:bodyPr>
          <a:lstStyle/>
          <a:p>
            <a:pPr indent="0" lvl="0" marL="0" rtl="0" algn="l">
              <a:lnSpc>
                <a:spcPct val="100000"/>
              </a:lnSpc>
              <a:spcBef>
                <a:spcPts val="0"/>
              </a:spcBef>
              <a:spcAft>
                <a:spcPts val="0"/>
              </a:spcAft>
              <a:buSzPct val="56250"/>
              <a:buNone/>
            </a:pPr>
            <a:r>
              <a:rPr lang="en-US" sz="3200">
                <a:solidFill>
                  <a:srgbClr val="24427B"/>
                </a:solidFill>
              </a:rPr>
              <a:t>Psychosocial Support</a:t>
            </a:r>
            <a:endParaRPr sz="3200">
              <a:solidFill>
                <a:srgbClr val="24427B"/>
              </a:solidFill>
            </a:endParaRPr>
          </a:p>
          <a:p>
            <a:pPr indent="0" lvl="0" marL="0" rtl="0" algn="l">
              <a:lnSpc>
                <a:spcPct val="100000"/>
              </a:lnSpc>
              <a:spcBef>
                <a:spcPts val="0"/>
              </a:spcBef>
              <a:spcAft>
                <a:spcPts val="0"/>
              </a:spcAft>
              <a:buSzPct val="56250"/>
              <a:buNone/>
            </a:pPr>
            <a:r>
              <a:t/>
            </a:r>
            <a:endParaRPr b="1" sz="3200">
              <a:solidFill>
                <a:srgbClr val="24427B"/>
              </a:solidFill>
              <a:latin typeface="Muli"/>
              <a:ea typeface="Muli"/>
              <a:cs typeface="Muli"/>
              <a:sym typeface="Muli"/>
            </a:endParaRPr>
          </a:p>
          <a:p>
            <a:pPr indent="0" lvl="0" marL="0" rtl="0" algn="l">
              <a:lnSpc>
                <a:spcPct val="100000"/>
              </a:lnSpc>
              <a:spcBef>
                <a:spcPts val="0"/>
              </a:spcBef>
              <a:spcAft>
                <a:spcPts val="0"/>
              </a:spcAft>
              <a:buClr>
                <a:schemeClr val="dk1"/>
              </a:buClr>
              <a:buSzPct val="45833"/>
              <a:buFont typeface="Arial"/>
              <a:buNone/>
            </a:pPr>
            <a:r>
              <a:rPr lang="en-US" sz="2400"/>
              <a:t>Interventions can PROMOTE WELLBEING and can be...</a:t>
            </a:r>
            <a:endParaRPr sz="2400"/>
          </a:p>
          <a:p>
            <a:pPr indent="0" lvl="0" marL="0" rtl="0" algn="l">
              <a:lnSpc>
                <a:spcPct val="100000"/>
              </a:lnSpc>
              <a:spcBef>
                <a:spcPts val="0"/>
              </a:spcBef>
              <a:spcAft>
                <a:spcPts val="0"/>
              </a:spcAft>
              <a:buSzPct val="60000"/>
              <a:buNone/>
            </a:pPr>
            <a:r>
              <a:t/>
            </a:r>
            <a:endParaRPr/>
          </a:p>
        </p:txBody>
      </p:sp>
      <p:sp>
        <p:nvSpPr>
          <p:cNvPr id="198" name="Google Shape;198;p21"/>
          <p:cNvSpPr/>
          <p:nvPr/>
        </p:nvSpPr>
        <p:spPr>
          <a:xfrm flipH="1">
            <a:off x="311700" y="2106188"/>
            <a:ext cx="4050300" cy="2639400"/>
          </a:xfrm>
          <a:prstGeom prst="ellipse">
            <a:avLst/>
          </a:prstGeom>
          <a:solidFill>
            <a:srgbClr val="F3F3F3"/>
          </a:solidFill>
          <a:ln cap="flat" cmpd="sng" w="76200">
            <a:solidFill>
              <a:srgbClr val="F68B1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400"/>
              <a:buFont typeface="Arial"/>
              <a:buNone/>
            </a:pPr>
            <a:r>
              <a:rPr b="1" i="0" lang="en-US" sz="2400" u="none" cap="none" strike="noStrike">
                <a:solidFill>
                  <a:srgbClr val="24427B"/>
                </a:solidFill>
              </a:rPr>
              <a:t>when they decrease the risk of developing mental health problems</a:t>
            </a:r>
            <a:endParaRPr b="1" i="0" sz="2400" u="none" cap="none" strike="noStrike">
              <a:solidFill>
                <a:srgbClr val="24427B"/>
              </a:solidFill>
            </a:endParaRPr>
          </a:p>
        </p:txBody>
      </p:sp>
      <p:sp>
        <p:nvSpPr>
          <p:cNvPr id="199" name="Google Shape;199;p21"/>
          <p:cNvSpPr/>
          <p:nvPr/>
        </p:nvSpPr>
        <p:spPr>
          <a:xfrm>
            <a:off x="4782000" y="2106188"/>
            <a:ext cx="4050300" cy="2639400"/>
          </a:xfrm>
          <a:prstGeom prst="ellipse">
            <a:avLst/>
          </a:prstGeom>
          <a:solidFill>
            <a:srgbClr val="F3F3F3"/>
          </a:solidFill>
          <a:ln cap="flat" cmpd="sng" w="76200">
            <a:solidFill>
              <a:srgbClr val="F68B1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400"/>
              <a:buFont typeface="Arial"/>
              <a:buNone/>
            </a:pPr>
            <a:r>
              <a:rPr b="1" i="0" lang="en-US" sz="2400" u="none" cap="none" strike="noStrike">
                <a:solidFill>
                  <a:srgbClr val="24427B"/>
                </a:solidFill>
              </a:rPr>
              <a:t>when they help overcome and deal with psychosocial problems</a:t>
            </a:r>
            <a:endParaRPr b="1" i="0" sz="2400" u="none" cap="none" strike="noStrike">
              <a:solidFill>
                <a:srgbClr val="24427B"/>
              </a:solidFill>
            </a:endParaRPr>
          </a:p>
        </p:txBody>
      </p:sp>
      <p:sp>
        <p:nvSpPr>
          <p:cNvPr id="200" name="Google Shape;200;p21"/>
          <p:cNvSpPr txBox="1"/>
          <p:nvPr/>
        </p:nvSpPr>
        <p:spPr>
          <a:xfrm>
            <a:off x="1197300" y="1667604"/>
            <a:ext cx="2279100" cy="3486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800"/>
              <a:buFont typeface="Arial"/>
              <a:buNone/>
            </a:pPr>
            <a:r>
              <a:rPr b="1" i="0" lang="en-US" sz="1800" u="none" cap="none" strike="noStrike">
                <a:solidFill>
                  <a:srgbClr val="F68B1F"/>
                </a:solidFill>
              </a:rPr>
              <a:t>PREVENTIVE</a:t>
            </a:r>
            <a:endParaRPr b="1" i="0" sz="1800" u="none" cap="none" strike="noStrike">
              <a:solidFill>
                <a:srgbClr val="F68B1F"/>
              </a:solidFill>
            </a:endParaRPr>
          </a:p>
        </p:txBody>
      </p:sp>
      <p:sp>
        <p:nvSpPr>
          <p:cNvPr id="201" name="Google Shape;201;p21"/>
          <p:cNvSpPr txBox="1"/>
          <p:nvPr/>
        </p:nvSpPr>
        <p:spPr>
          <a:xfrm>
            <a:off x="5667600" y="1667604"/>
            <a:ext cx="2279100" cy="3486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800"/>
              <a:buFont typeface="Arial"/>
              <a:buNone/>
            </a:pPr>
            <a:r>
              <a:rPr b="1" i="0" lang="en-US" sz="1800" u="none" cap="none" strike="noStrike">
                <a:solidFill>
                  <a:srgbClr val="F68B1F"/>
                </a:solidFill>
              </a:rPr>
              <a:t>CURATIVE</a:t>
            </a:r>
            <a:endParaRPr b="1" i="0" sz="1800" u="none" cap="none" strike="noStrike">
              <a:solidFill>
                <a:srgbClr val="F68B1F"/>
              </a:solidFill>
            </a:endParaRPr>
          </a:p>
        </p:txBody>
      </p:sp>
      <p:sp>
        <p:nvSpPr>
          <p:cNvPr id="202" name="Google Shape;202;p21"/>
          <p:cNvSpPr txBox="1"/>
          <p:nvPr/>
        </p:nvSpPr>
        <p:spPr>
          <a:xfrm>
            <a:off x="4206150" y="1563104"/>
            <a:ext cx="731700" cy="5574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400"/>
              <a:buFont typeface="Arial"/>
              <a:buNone/>
            </a:pPr>
            <a:r>
              <a:rPr b="1" i="0" lang="en-US" sz="2400" u="none" cap="none" strike="noStrike">
                <a:solidFill>
                  <a:srgbClr val="F68B1F"/>
                </a:solidFill>
              </a:rPr>
              <a:t>OR</a:t>
            </a:r>
            <a:endParaRPr b="1" i="0" sz="2400" u="none" cap="none" strike="noStrike">
              <a:solidFill>
                <a:srgbClr val="F68B1F"/>
              </a:solidFill>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6" name="Shape 206"/>
        <p:cNvGrpSpPr/>
        <p:nvPr/>
      </p:nvGrpSpPr>
      <p:grpSpPr>
        <a:xfrm>
          <a:off x="0" y="0"/>
          <a:ext cx="0" cy="0"/>
          <a:chOff x="0" y="0"/>
          <a:chExt cx="0" cy="0"/>
        </a:xfrm>
      </p:grpSpPr>
      <p:sp>
        <p:nvSpPr>
          <p:cNvPr id="207" name="Google Shape;207;p22"/>
          <p:cNvSpPr txBox="1"/>
          <p:nvPr>
            <p:ph type="title"/>
          </p:nvPr>
        </p:nvSpPr>
        <p:spPr>
          <a:xfrm>
            <a:off x="143850" y="143850"/>
            <a:ext cx="8801400" cy="588600"/>
          </a:xfrm>
          <a:prstGeom prst="rect">
            <a:avLst/>
          </a:prstGeom>
          <a:noFill/>
          <a:ln>
            <a:noFill/>
          </a:ln>
        </p:spPr>
        <p:txBody>
          <a:bodyPr anchorCtr="0" anchor="t" bIns="91400" lIns="91400" spcFirstLastPara="1" rIns="91400" wrap="square" tIns="91400">
            <a:normAutofit fontScale="90000"/>
          </a:bodyPr>
          <a:lstStyle/>
          <a:p>
            <a:pPr indent="0" lvl="0" marL="0" rtl="0" algn="l">
              <a:lnSpc>
                <a:spcPct val="100000"/>
              </a:lnSpc>
              <a:spcBef>
                <a:spcPts val="0"/>
              </a:spcBef>
              <a:spcAft>
                <a:spcPts val="0"/>
              </a:spcAft>
              <a:buSzPct val="56250"/>
              <a:buNone/>
            </a:pPr>
            <a:r>
              <a:rPr lang="en-US" sz="3200">
                <a:solidFill>
                  <a:srgbClr val="24427B"/>
                </a:solidFill>
              </a:rPr>
              <a:t>Social and Emotional Learning (SEL)</a:t>
            </a:r>
            <a:endParaRPr sz="1800">
              <a:solidFill>
                <a:srgbClr val="FF9900"/>
              </a:solidFill>
            </a:endParaRPr>
          </a:p>
        </p:txBody>
      </p:sp>
      <p:sp>
        <p:nvSpPr>
          <p:cNvPr id="208" name="Google Shape;208;p22"/>
          <p:cNvSpPr/>
          <p:nvPr/>
        </p:nvSpPr>
        <p:spPr>
          <a:xfrm>
            <a:off x="239950" y="665854"/>
            <a:ext cx="8520600" cy="810900"/>
          </a:xfrm>
          <a:prstGeom prst="rightArrow">
            <a:avLst>
              <a:gd fmla="val 50000" name="adj1"/>
              <a:gd fmla="val 50000" name="adj2"/>
            </a:avLst>
          </a:prstGeom>
          <a:solidFill>
            <a:srgbClr val="FFFFFF"/>
          </a:solidFill>
          <a:ln cap="flat" cmpd="sng" w="28575">
            <a:solidFill>
              <a:srgbClr val="F68B1F"/>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2400"/>
              <a:buFont typeface="Arial"/>
              <a:buNone/>
            </a:pPr>
            <a:r>
              <a:rPr b="1" i="0" lang="en-US" sz="2400" u="none" cap="none" strike="noStrike">
                <a:solidFill>
                  <a:srgbClr val="305284"/>
                </a:solidFill>
              </a:rPr>
              <a:t>Process that fosters the development of</a:t>
            </a:r>
            <a:r>
              <a:rPr b="1" i="0" lang="en-US" sz="2400" u="none" cap="none" strike="noStrike">
                <a:solidFill>
                  <a:srgbClr val="F68B1F"/>
                </a:solidFill>
              </a:rPr>
              <a:t> competencies</a:t>
            </a:r>
            <a:endParaRPr b="1" i="0" sz="2400" u="none" cap="none" strike="noStrike">
              <a:solidFill>
                <a:srgbClr val="F68B1F"/>
              </a:solidFill>
            </a:endParaRPr>
          </a:p>
        </p:txBody>
      </p:sp>
      <p:pic>
        <p:nvPicPr>
          <p:cNvPr id="209" name="Google Shape;209;p22"/>
          <p:cNvPicPr preferRelativeResize="0"/>
          <p:nvPr/>
        </p:nvPicPr>
        <p:blipFill rotWithShape="1">
          <a:blip r:embed="rId3">
            <a:alphaModFix/>
          </a:blip>
          <a:srcRect b="40534" l="18166" r="66025" t="36677"/>
          <a:stretch/>
        </p:blipFill>
        <p:spPr>
          <a:xfrm>
            <a:off x="3450275" y="2325476"/>
            <a:ext cx="1849614" cy="1666296"/>
          </a:xfrm>
          <a:prstGeom prst="rect">
            <a:avLst/>
          </a:prstGeom>
          <a:noFill/>
          <a:ln>
            <a:noFill/>
          </a:ln>
        </p:spPr>
      </p:pic>
      <p:sp>
        <p:nvSpPr>
          <p:cNvPr id="210" name="Google Shape;210;p22"/>
          <p:cNvSpPr txBox="1"/>
          <p:nvPr/>
        </p:nvSpPr>
        <p:spPr>
          <a:xfrm>
            <a:off x="3589600" y="1639469"/>
            <a:ext cx="2005800" cy="5265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800"/>
              <a:buFont typeface="Arial"/>
              <a:buNone/>
            </a:pPr>
            <a:r>
              <a:rPr b="1" i="0" lang="en-US" sz="1800" u="none" cap="none" strike="noStrike">
                <a:solidFill>
                  <a:srgbClr val="000000"/>
                </a:solidFill>
              </a:rPr>
              <a:t>Self-</a:t>
            </a:r>
            <a:endParaRPr b="1" i="0" sz="1800" u="none" cap="none" strike="noStrike">
              <a:solidFill>
                <a:srgbClr val="000000"/>
              </a:solidFill>
            </a:endParaRPr>
          </a:p>
          <a:p>
            <a:pPr indent="0" lvl="0" marL="0" marR="0" rtl="0" algn="ctr">
              <a:lnSpc>
                <a:spcPct val="100000"/>
              </a:lnSpc>
              <a:spcBef>
                <a:spcPts val="0"/>
              </a:spcBef>
              <a:spcAft>
                <a:spcPts val="0"/>
              </a:spcAft>
              <a:buClr>
                <a:srgbClr val="000000"/>
              </a:buClr>
              <a:buSzPts val="1800"/>
              <a:buFont typeface="Arial"/>
              <a:buNone/>
            </a:pPr>
            <a:r>
              <a:rPr b="1" i="0" lang="en-US" sz="1800" u="none" cap="none" strike="noStrike">
                <a:solidFill>
                  <a:srgbClr val="000000"/>
                </a:solidFill>
              </a:rPr>
              <a:t>awareness</a:t>
            </a:r>
            <a:endParaRPr b="1" i="0" sz="1800" u="none" cap="none" strike="noStrike">
              <a:solidFill>
                <a:srgbClr val="000000"/>
              </a:solidFill>
            </a:endParaRPr>
          </a:p>
        </p:txBody>
      </p:sp>
      <p:sp>
        <p:nvSpPr>
          <p:cNvPr id="211" name="Google Shape;211;p22"/>
          <p:cNvSpPr txBox="1"/>
          <p:nvPr/>
        </p:nvSpPr>
        <p:spPr>
          <a:xfrm>
            <a:off x="1714775" y="3997983"/>
            <a:ext cx="1735500" cy="3486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800"/>
              <a:buFont typeface="Arial"/>
              <a:buNone/>
            </a:pPr>
            <a:r>
              <a:rPr b="1" i="0" lang="en-US" sz="1800" u="none" cap="none" strike="noStrike">
                <a:solidFill>
                  <a:srgbClr val="000000"/>
                </a:solidFill>
              </a:rPr>
              <a:t>Relationship building</a:t>
            </a:r>
            <a:endParaRPr b="1" i="0" sz="1800" u="none" cap="none" strike="noStrike">
              <a:solidFill>
                <a:srgbClr val="000000"/>
              </a:solidFill>
            </a:endParaRPr>
          </a:p>
        </p:txBody>
      </p:sp>
      <p:sp>
        <p:nvSpPr>
          <p:cNvPr id="212" name="Google Shape;212;p22"/>
          <p:cNvSpPr txBox="1"/>
          <p:nvPr/>
        </p:nvSpPr>
        <p:spPr>
          <a:xfrm>
            <a:off x="5580500" y="2576033"/>
            <a:ext cx="2243400" cy="3486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800"/>
              <a:buFont typeface="Arial"/>
              <a:buNone/>
            </a:pPr>
            <a:r>
              <a:rPr b="1" i="0" lang="en-US" sz="1800" u="none" cap="none" strike="noStrike">
                <a:solidFill>
                  <a:srgbClr val="000000"/>
                </a:solidFill>
              </a:rPr>
              <a:t>Self-</a:t>
            </a:r>
            <a:endParaRPr b="1" i="0" sz="1800" u="none" cap="none" strike="noStrike">
              <a:solidFill>
                <a:srgbClr val="000000"/>
              </a:solidFill>
            </a:endParaRPr>
          </a:p>
          <a:p>
            <a:pPr indent="0" lvl="0" marL="0" marR="0" rtl="0" algn="ctr">
              <a:lnSpc>
                <a:spcPct val="100000"/>
              </a:lnSpc>
              <a:spcBef>
                <a:spcPts val="0"/>
              </a:spcBef>
              <a:spcAft>
                <a:spcPts val="0"/>
              </a:spcAft>
              <a:buClr>
                <a:srgbClr val="000000"/>
              </a:buClr>
              <a:buSzPts val="1800"/>
              <a:buFont typeface="Arial"/>
              <a:buNone/>
            </a:pPr>
            <a:r>
              <a:rPr b="1" i="0" lang="en-US" sz="1800" u="none" cap="none" strike="noStrike">
                <a:solidFill>
                  <a:srgbClr val="000000"/>
                </a:solidFill>
              </a:rPr>
              <a:t>management</a:t>
            </a:r>
            <a:endParaRPr b="1" i="0" sz="1800" u="none" cap="none" strike="noStrike">
              <a:solidFill>
                <a:srgbClr val="000000"/>
              </a:solidFill>
            </a:endParaRPr>
          </a:p>
        </p:txBody>
      </p:sp>
      <p:sp>
        <p:nvSpPr>
          <p:cNvPr id="213" name="Google Shape;213;p22"/>
          <p:cNvSpPr txBox="1"/>
          <p:nvPr/>
        </p:nvSpPr>
        <p:spPr>
          <a:xfrm>
            <a:off x="5921150" y="4120933"/>
            <a:ext cx="1562100" cy="3486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800"/>
              <a:buFont typeface="Arial"/>
              <a:buNone/>
            </a:pPr>
            <a:r>
              <a:rPr b="1" i="0" lang="en-US" sz="1800" u="none" cap="none" strike="noStrike">
                <a:solidFill>
                  <a:srgbClr val="000000"/>
                </a:solidFill>
              </a:rPr>
              <a:t>Social awareness</a:t>
            </a:r>
            <a:endParaRPr b="1" i="0" sz="1800" u="none" cap="none" strike="noStrike">
              <a:solidFill>
                <a:srgbClr val="000000"/>
              </a:solidFill>
            </a:endParaRPr>
          </a:p>
          <a:p>
            <a:pPr indent="0" lvl="0" marL="0" marR="0" rtl="0" algn="l">
              <a:lnSpc>
                <a:spcPct val="100000"/>
              </a:lnSpc>
              <a:spcBef>
                <a:spcPts val="0"/>
              </a:spcBef>
              <a:spcAft>
                <a:spcPts val="0"/>
              </a:spcAft>
              <a:buClr>
                <a:srgbClr val="000000"/>
              </a:buClr>
              <a:buSzPts val="1400"/>
              <a:buFont typeface="Arial"/>
              <a:buNone/>
            </a:pPr>
            <a:r>
              <a:t/>
            </a:r>
            <a:endParaRPr i="0" sz="1400" u="none" cap="none" strike="noStrike">
              <a:solidFill>
                <a:srgbClr val="000000"/>
              </a:solidFill>
            </a:endParaRPr>
          </a:p>
        </p:txBody>
      </p:sp>
      <p:sp>
        <p:nvSpPr>
          <p:cNvPr id="214" name="Google Shape;214;p22"/>
          <p:cNvSpPr txBox="1"/>
          <p:nvPr/>
        </p:nvSpPr>
        <p:spPr>
          <a:xfrm>
            <a:off x="1291275" y="2508971"/>
            <a:ext cx="2005800" cy="8109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800"/>
              <a:buFont typeface="Arial"/>
              <a:buNone/>
            </a:pPr>
            <a:r>
              <a:rPr b="1" i="0" lang="en-US" sz="1800" u="none" cap="none" strike="noStrike">
                <a:solidFill>
                  <a:srgbClr val="000000"/>
                </a:solidFill>
              </a:rPr>
              <a:t>Responsible decision-making</a:t>
            </a:r>
            <a:endParaRPr i="0" sz="1400" u="none" cap="none" strike="noStrike">
              <a:solidFill>
                <a:srgbClr val="000000"/>
              </a:solidFill>
            </a:endParaRPr>
          </a:p>
        </p:txBody>
      </p:sp>
      <p:pic>
        <p:nvPicPr>
          <p:cNvPr id="215" name="Google Shape;215;p22"/>
          <p:cNvPicPr preferRelativeResize="0"/>
          <p:nvPr/>
        </p:nvPicPr>
        <p:blipFill rotWithShape="1">
          <a:blip r:embed="rId4">
            <a:alphaModFix/>
          </a:blip>
          <a:srcRect b="0" l="0" r="0" t="0"/>
          <a:stretch/>
        </p:blipFill>
        <p:spPr>
          <a:xfrm>
            <a:off x="4262651" y="3688113"/>
            <a:ext cx="1220950" cy="1214224"/>
          </a:xfrm>
          <a:prstGeom prst="rect">
            <a:avLst/>
          </a:prstGeom>
          <a:noFill/>
          <a:ln>
            <a:noFill/>
          </a:ln>
        </p:spPr>
      </p:pic>
      <p:sp>
        <p:nvSpPr>
          <p:cNvPr id="216" name="Google Shape;216;p22"/>
          <p:cNvSpPr txBox="1"/>
          <p:nvPr/>
        </p:nvSpPr>
        <p:spPr>
          <a:xfrm>
            <a:off x="3450275" y="1596075"/>
            <a:ext cx="460200" cy="912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US" sz="4400">
                <a:solidFill>
                  <a:schemeClr val="accent5"/>
                </a:solidFill>
              </a:rPr>
              <a:t>1</a:t>
            </a:r>
            <a:endParaRPr b="1" sz="4400">
              <a:solidFill>
                <a:schemeClr val="accent5"/>
              </a:solidFill>
            </a:endParaRPr>
          </a:p>
        </p:txBody>
      </p:sp>
      <p:sp>
        <p:nvSpPr>
          <p:cNvPr id="217" name="Google Shape;217;p22"/>
          <p:cNvSpPr txBox="1"/>
          <p:nvPr/>
        </p:nvSpPr>
        <p:spPr>
          <a:xfrm flipH="1">
            <a:off x="7501550" y="2452050"/>
            <a:ext cx="530100" cy="810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US" sz="4400">
                <a:solidFill>
                  <a:schemeClr val="accent5"/>
                </a:solidFill>
              </a:rPr>
              <a:t>2</a:t>
            </a:r>
            <a:endParaRPr b="1" sz="4400">
              <a:solidFill>
                <a:schemeClr val="accent5"/>
              </a:solidFill>
            </a:endParaRPr>
          </a:p>
        </p:txBody>
      </p:sp>
      <p:sp>
        <p:nvSpPr>
          <p:cNvPr id="218" name="Google Shape;218;p22"/>
          <p:cNvSpPr txBox="1"/>
          <p:nvPr/>
        </p:nvSpPr>
        <p:spPr>
          <a:xfrm flipH="1">
            <a:off x="7501550" y="4023900"/>
            <a:ext cx="530100" cy="810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US" sz="4400">
                <a:solidFill>
                  <a:schemeClr val="accent5"/>
                </a:solidFill>
              </a:rPr>
              <a:t>3</a:t>
            </a:r>
            <a:endParaRPr b="1" sz="4400">
              <a:solidFill>
                <a:schemeClr val="accent5"/>
              </a:solidFill>
            </a:endParaRPr>
          </a:p>
        </p:txBody>
      </p:sp>
      <p:sp>
        <p:nvSpPr>
          <p:cNvPr id="219" name="Google Shape;219;p22"/>
          <p:cNvSpPr txBox="1"/>
          <p:nvPr/>
        </p:nvSpPr>
        <p:spPr>
          <a:xfrm flipH="1">
            <a:off x="1291275" y="3889775"/>
            <a:ext cx="530100" cy="810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US" sz="4400">
                <a:solidFill>
                  <a:schemeClr val="accent5"/>
                </a:solidFill>
              </a:rPr>
              <a:t>4</a:t>
            </a:r>
            <a:endParaRPr b="1" sz="4400">
              <a:solidFill>
                <a:schemeClr val="accent5"/>
              </a:solidFill>
            </a:endParaRPr>
          </a:p>
        </p:txBody>
      </p:sp>
      <p:sp>
        <p:nvSpPr>
          <p:cNvPr id="220" name="Google Shape;220;p22"/>
          <p:cNvSpPr txBox="1"/>
          <p:nvPr/>
        </p:nvSpPr>
        <p:spPr>
          <a:xfrm flipH="1">
            <a:off x="761175" y="2344875"/>
            <a:ext cx="530100" cy="810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US" sz="4400">
                <a:solidFill>
                  <a:schemeClr val="accent5"/>
                </a:solidFill>
              </a:rPr>
              <a:t>5</a:t>
            </a:r>
            <a:endParaRPr b="1" sz="4400">
              <a:solidFill>
                <a:schemeClr val="accent5"/>
              </a:solidFill>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3F3F3"/>
        </a:solidFill>
      </p:bgPr>
    </p:bg>
    <p:spTree>
      <p:nvGrpSpPr>
        <p:cNvPr id="224" name="Shape 224"/>
        <p:cNvGrpSpPr/>
        <p:nvPr/>
      </p:nvGrpSpPr>
      <p:grpSpPr>
        <a:xfrm>
          <a:off x="0" y="0"/>
          <a:ext cx="0" cy="0"/>
          <a:chOff x="0" y="0"/>
          <a:chExt cx="0" cy="0"/>
        </a:xfrm>
      </p:grpSpPr>
      <p:sp>
        <p:nvSpPr>
          <p:cNvPr id="225" name="Google Shape;225;p23"/>
          <p:cNvSpPr txBox="1"/>
          <p:nvPr>
            <p:ph idx="1" type="body"/>
          </p:nvPr>
        </p:nvSpPr>
        <p:spPr>
          <a:xfrm>
            <a:off x="143850" y="876225"/>
            <a:ext cx="8866800" cy="3870900"/>
          </a:xfrm>
          <a:prstGeom prst="rect">
            <a:avLst/>
          </a:prstGeom>
          <a:noFill/>
          <a:ln>
            <a:noFill/>
          </a:ln>
        </p:spPr>
        <p:txBody>
          <a:bodyPr anchorCtr="0" anchor="t" bIns="91400" lIns="91400" spcFirstLastPara="1" rIns="91400" wrap="square" tIns="91400">
            <a:normAutofit/>
          </a:bodyPr>
          <a:lstStyle/>
          <a:p>
            <a:pPr indent="-368300" lvl="0" marL="457200" rtl="0" algn="l">
              <a:lnSpc>
                <a:spcPct val="100000"/>
              </a:lnSpc>
              <a:spcBef>
                <a:spcPts val="640"/>
              </a:spcBef>
              <a:spcAft>
                <a:spcPts val="0"/>
              </a:spcAft>
              <a:buClr>
                <a:srgbClr val="000000"/>
              </a:buClr>
              <a:buSzPts val="2200"/>
              <a:buChar char="●"/>
            </a:pPr>
            <a:r>
              <a:rPr b="1" lang="en-US" sz="2200">
                <a:solidFill>
                  <a:srgbClr val="000000"/>
                </a:solidFill>
              </a:rPr>
              <a:t>Find </a:t>
            </a:r>
            <a:r>
              <a:rPr lang="en-US" sz="2200">
                <a:solidFill>
                  <a:srgbClr val="000000"/>
                </a:solidFill>
              </a:rPr>
              <a:t>a partner.</a:t>
            </a:r>
            <a:endParaRPr sz="2200">
              <a:solidFill>
                <a:srgbClr val="000000"/>
              </a:solidFill>
            </a:endParaRPr>
          </a:p>
          <a:p>
            <a:pPr indent="-368300" lvl="0" marL="457200" rtl="0" algn="l">
              <a:lnSpc>
                <a:spcPct val="100000"/>
              </a:lnSpc>
              <a:spcBef>
                <a:spcPts val="1000"/>
              </a:spcBef>
              <a:spcAft>
                <a:spcPts val="0"/>
              </a:spcAft>
              <a:buClr>
                <a:srgbClr val="000000"/>
              </a:buClr>
              <a:buSzPts val="2200"/>
              <a:buChar char="●"/>
            </a:pPr>
            <a:r>
              <a:rPr b="1" lang="en-US" sz="2200">
                <a:solidFill>
                  <a:srgbClr val="000000"/>
                </a:solidFill>
              </a:rPr>
              <a:t>Describe </a:t>
            </a:r>
            <a:r>
              <a:rPr lang="en-US" sz="2200">
                <a:solidFill>
                  <a:srgbClr val="000000"/>
                </a:solidFill>
              </a:rPr>
              <a:t>the term on your paper. Your partner will guess which term you are describing.</a:t>
            </a:r>
            <a:endParaRPr sz="2200">
              <a:solidFill>
                <a:srgbClr val="000000"/>
              </a:solidFill>
            </a:endParaRPr>
          </a:p>
          <a:p>
            <a:pPr indent="-368300" lvl="0" marL="457200" rtl="0" algn="l">
              <a:lnSpc>
                <a:spcPct val="100000"/>
              </a:lnSpc>
              <a:spcBef>
                <a:spcPts val="1000"/>
              </a:spcBef>
              <a:spcAft>
                <a:spcPts val="0"/>
              </a:spcAft>
              <a:buClr>
                <a:srgbClr val="000000"/>
              </a:buClr>
              <a:buSzPts val="2200"/>
              <a:buChar char="●"/>
            </a:pPr>
            <a:r>
              <a:rPr lang="en-US" sz="2200">
                <a:solidFill>
                  <a:srgbClr val="000000"/>
                </a:solidFill>
              </a:rPr>
              <a:t>When both partners have described and guessed the terms on their papers, </a:t>
            </a:r>
            <a:r>
              <a:rPr b="1" lang="en-US" sz="2200">
                <a:solidFill>
                  <a:srgbClr val="000000"/>
                </a:solidFill>
              </a:rPr>
              <a:t>exchange</a:t>
            </a:r>
            <a:r>
              <a:rPr lang="en-US" sz="2200">
                <a:solidFill>
                  <a:srgbClr val="000000"/>
                </a:solidFill>
              </a:rPr>
              <a:t> papers.</a:t>
            </a:r>
            <a:endParaRPr sz="2200">
              <a:solidFill>
                <a:srgbClr val="000000"/>
              </a:solidFill>
            </a:endParaRPr>
          </a:p>
          <a:p>
            <a:pPr indent="-368300" lvl="0" marL="457200" rtl="0" algn="l">
              <a:lnSpc>
                <a:spcPct val="100000"/>
              </a:lnSpc>
              <a:spcBef>
                <a:spcPts val="1000"/>
              </a:spcBef>
              <a:spcAft>
                <a:spcPts val="0"/>
              </a:spcAft>
              <a:buClr>
                <a:srgbClr val="000000"/>
              </a:buClr>
              <a:buSzPts val="2200"/>
              <a:buChar char="●"/>
            </a:pPr>
            <a:r>
              <a:rPr b="1" lang="en-US" sz="2200">
                <a:solidFill>
                  <a:srgbClr val="000000"/>
                </a:solidFill>
              </a:rPr>
              <a:t>Find </a:t>
            </a:r>
            <a:r>
              <a:rPr lang="en-US" sz="2200">
                <a:solidFill>
                  <a:srgbClr val="000000"/>
                </a:solidFill>
              </a:rPr>
              <a:t>a NEW partner. </a:t>
            </a:r>
            <a:endParaRPr sz="2200">
              <a:solidFill>
                <a:srgbClr val="000000"/>
              </a:solidFill>
            </a:endParaRPr>
          </a:p>
          <a:p>
            <a:pPr indent="-374650" lvl="0" marL="457200" rtl="0" algn="l">
              <a:lnSpc>
                <a:spcPct val="100000"/>
              </a:lnSpc>
              <a:spcBef>
                <a:spcPts val="1000"/>
              </a:spcBef>
              <a:spcAft>
                <a:spcPts val="1000"/>
              </a:spcAft>
              <a:buClr>
                <a:srgbClr val="000000"/>
              </a:buClr>
              <a:buSzPts val="2300"/>
              <a:buChar char="●"/>
            </a:pPr>
            <a:r>
              <a:rPr b="1" lang="en-US" sz="2200">
                <a:solidFill>
                  <a:srgbClr val="000000"/>
                </a:solidFill>
              </a:rPr>
              <a:t>Repeat</a:t>
            </a:r>
            <a:r>
              <a:rPr lang="en-US" sz="2200">
                <a:solidFill>
                  <a:srgbClr val="000000"/>
                </a:solidFill>
              </a:rPr>
              <a:t>.</a:t>
            </a:r>
            <a:r>
              <a:rPr lang="en-US" sz="2300">
                <a:solidFill>
                  <a:srgbClr val="000000"/>
                </a:solidFill>
              </a:rPr>
              <a:t> </a:t>
            </a:r>
            <a:endParaRPr sz="2300">
              <a:solidFill>
                <a:srgbClr val="000000"/>
              </a:solidFill>
            </a:endParaRPr>
          </a:p>
        </p:txBody>
      </p:sp>
      <p:sp>
        <p:nvSpPr>
          <p:cNvPr id="226" name="Google Shape;226;p23"/>
          <p:cNvSpPr txBox="1"/>
          <p:nvPr>
            <p:ph type="title"/>
          </p:nvPr>
        </p:nvSpPr>
        <p:spPr>
          <a:xfrm>
            <a:off x="143850" y="143850"/>
            <a:ext cx="8801400" cy="588600"/>
          </a:xfrm>
          <a:prstGeom prst="rect">
            <a:avLst/>
          </a:prstGeom>
        </p:spPr>
        <p:txBody>
          <a:bodyPr anchorCtr="0" anchor="t" bIns="91425" lIns="91425" spcFirstLastPara="1" rIns="91425" wrap="square" tIns="91425">
            <a:normAutofit fontScale="90000"/>
          </a:bodyPr>
          <a:lstStyle/>
          <a:p>
            <a:pPr indent="0" lvl="0" marL="0" rtl="0" algn="ctr">
              <a:spcBef>
                <a:spcPts val="0"/>
              </a:spcBef>
              <a:spcAft>
                <a:spcPts val="0"/>
              </a:spcAft>
              <a:buNone/>
            </a:pPr>
            <a:r>
              <a:rPr lang="en-US" sz="3200"/>
              <a:t>Group Activity: Practicing Key Terms</a:t>
            </a:r>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30" name="Shape 230"/>
        <p:cNvGrpSpPr/>
        <p:nvPr/>
      </p:nvGrpSpPr>
      <p:grpSpPr>
        <a:xfrm>
          <a:off x="0" y="0"/>
          <a:ext cx="0" cy="0"/>
          <a:chOff x="0" y="0"/>
          <a:chExt cx="0" cy="0"/>
        </a:xfrm>
      </p:grpSpPr>
      <p:sp>
        <p:nvSpPr>
          <p:cNvPr id="231" name="Google Shape;231;p24"/>
          <p:cNvSpPr txBox="1"/>
          <p:nvPr>
            <p:ph type="title"/>
          </p:nvPr>
        </p:nvSpPr>
        <p:spPr>
          <a:xfrm>
            <a:off x="163400" y="2074750"/>
            <a:ext cx="8801400" cy="1365300"/>
          </a:xfrm>
          <a:prstGeom prst="rect">
            <a:avLst/>
          </a:prstGeom>
          <a:noFill/>
          <a:ln>
            <a:noFill/>
          </a:ln>
        </p:spPr>
        <p:txBody>
          <a:bodyPr anchorCtr="0" anchor="b" bIns="91400" lIns="91400" spcFirstLastPara="1" rIns="91400" wrap="square" tIns="91400">
            <a:normAutofit fontScale="90000"/>
          </a:bodyPr>
          <a:lstStyle/>
          <a:p>
            <a:pPr indent="0" lvl="0" marL="0" rtl="0" algn="ctr">
              <a:lnSpc>
                <a:spcPct val="130000"/>
              </a:lnSpc>
              <a:spcBef>
                <a:spcPts val="0"/>
              </a:spcBef>
              <a:spcAft>
                <a:spcPts val="0"/>
              </a:spcAft>
              <a:buClr>
                <a:srgbClr val="FFFFFF"/>
              </a:buClr>
              <a:buSzPct val="73333"/>
              <a:buFont typeface="Arial"/>
              <a:buNone/>
            </a:pPr>
            <a:r>
              <a:rPr lang="en-US" sz="6000">
                <a:solidFill>
                  <a:schemeClr val="accent4"/>
                </a:solidFill>
              </a:rPr>
              <a:t>Session 4: </a:t>
            </a:r>
            <a:endParaRPr sz="6000">
              <a:solidFill>
                <a:schemeClr val="accent4"/>
              </a:solidFill>
            </a:endParaRPr>
          </a:p>
          <a:p>
            <a:pPr indent="0" lvl="0" marL="0" rtl="0" algn="ctr">
              <a:lnSpc>
                <a:spcPct val="130000"/>
              </a:lnSpc>
              <a:spcBef>
                <a:spcPts val="0"/>
              </a:spcBef>
              <a:spcAft>
                <a:spcPts val="0"/>
              </a:spcAft>
              <a:buClr>
                <a:srgbClr val="FFFFFF"/>
              </a:buClr>
              <a:buSzPct val="73333"/>
              <a:buFont typeface="Arial"/>
              <a:buNone/>
            </a:pPr>
            <a:r>
              <a:rPr lang="en-US" sz="6000">
                <a:solidFill>
                  <a:schemeClr val="accent4"/>
                </a:solidFill>
              </a:rPr>
              <a:t>PSS-SEL in Practice</a:t>
            </a:r>
            <a:endParaRPr sz="6000">
              <a:solidFill>
                <a:schemeClr val="accent4"/>
              </a:solidFill>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235" name="Shape 235"/>
        <p:cNvGrpSpPr/>
        <p:nvPr/>
      </p:nvGrpSpPr>
      <p:grpSpPr>
        <a:xfrm>
          <a:off x="0" y="0"/>
          <a:ext cx="0" cy="0"/>
          <a:chOff x="0" y="0"/>
          <a:chExt cx="0" cy="0"/>
        </a:xfrm>
      </p:grpSpPr>
      <p:pic>
        <p:nvPicPr>
          <p:cNvPr id="236" name="Google Shape;236;p25"/>
          <p:cNvPicPr preferRelativeResize="0"/>
          <p:nvPr/>
        </p:nvPicPr>
        <p:blipFill rotWithShape="1">
          <a:blip r:embed="rId3">
            <a:alphaModFix/>
          </a:blip>
          <a:srcRect b="0" l="0" r="0" t="0"/>
          <a:stretch/>
        </p:blipFill>
        <p:spPr>
          <a:xfrm>
            <a:off x="1606824" y="736838"/>
            <a:ext cx="5960351" cy="4241325"/>
          </a:xfrm>
          <a:prstGeom prst="rect">
            <a:avLst/>
          </a:prstGeom>
          <a:noFill/>
          <a:ln>
            <a:noFill/>
          </a:ln>
        </p:spPr>
      </p:pic>
      <p:sp>
        <p:nvSpPr>
          <p:cNvPr id="237" name="Google Shape;237;p25"/>
          <p:cNvSpPr txBox="1"/>
          <p:nvPr>
            <p:ph type="title"/>
          </p:nvPr>
        </p:nvSpPr>
        <p:spPr>
          <a:xfrm>
            <a:off x="143850" y="143850"/>
            <a:ext cx="8886300" cy="588600"/>
          </a:xfrm>
          <a:prstGeom prst="rect">
            <a:avLst/>
          </a:prstGeom>
        </p:spPr>
        <p:txBody>
          <a:bodyPr anchorCtr="0" anchor="t" bIns="91425" lIns="91425" spcFirstLastPara="1" rIns="91425" wrap="square" tIns="91425">
            <a:normAutofit fontScale="90000"/>
          </a:bodyPr>
          <a:lstStyle/>
          <a:p>
            <a:pPr indent="0" lvl="0" marL="0" rtl="0" algn="ctr">
              <a:spcBef>
                <a:spcPts val="0"/>
              </a:spcBef>
              <a:spcAft>
                <a:spcPts val="0"/>
              </a:spcAft>
              <a:buNone/>
            </a:pPr>
            <a:r>
              <a:rPr lang="en-US"/>
              <a:t>Intervention Pyramid (1 of 2)</a:t>
            </a:r>
            <a:endParaRPr/>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241" name="Shape 241"/>
        <p:cNvGrpSpPr/>
        <p:nvPr/>
      </p:nvGrpSpPr>
      <p:grpSpPr>
        <a:xfrm>
          <a:off x="0" y="0"/>
          <a:ext cx="0" cy="0"/>
          <a:chOff x="0" y="0"/>
          <a:chExt cx="0" cy="0"/>
        </a:xfrm>
      </p:grpSpPr>
      <p:pic>
        <p:nvPicPr>
          <p:cNvPr descr="Screen Shot 2020-03-04 at 11.50.25.png" id="242" name="Google Shape;242;p26"/>
          <p:cNvPicPr preferRelativeResize="0"/>
          <p:nvPr/>
        </p:nvPicPr>
        <p:blipFill rotWithShape="1">
          <a:blip r:embed="rId3">
            <a:alphaModFix/>
          </a:blip>
          <a:srcRect b="0" l="0" r="0" t="0"/>
          <a:stretch/>
        </p:blipFill>
        <p:spPr>
          <a:xfrm>
            <a:off x="1636912" y="719675"/>
            <a:ext cx="5900177" cy="4275649"/>
          </a:xfrm>
          <a:prstGeom prst="rect">
            <a:avLst/>
          </a:prstGeom>
          <a:noFill/>
          <a:ln>
            <a:noFill/>
          </a:ln>
        </p:spPr>
      </p:pic>
      <p:sp>
        <p:nvSpPr>
          <p:cNvPr id="243" name="Google Shape;243;p26"/>
          <p:cNvSpPr txBox="1"/>
          <p:nvPr>
            <p:ph type="title"/>
          </p:nvPr>
        </p:nvSpPr>
        <p:spPr>
          <a:xfrm>
            <a:off x="143850" y="143850"/>
            <a:ext cx="8886300" cy="588600"/>
          </a:xfrm>
          <a:prstGeom prst="rect">
            <a:avLst/>
          </a:prstGeom>
        </p:spPr>
        <p:txBody>
          <a:bodyPr anchorCtr="0" anchor="t" bIns="91425" lIns="91425" spcFirstLastPara="1" rIns="91425" wrap="square" tIns="91425">
            <a:normAutofit fontScale="90000"/>
          </a:bodyPr>
          <a:lstStyle/>
          <a:p>
            <a:pPr indent="0" lvl="0" marL="0" rtl="0" algn="ctr">
              <a:spcBef>
                <a:spcPts val="0"/>
              </a:spcBef>
              <a:spcAft>
                <a:spcPts val="0"/>
              </a:spcAft>
              <a:buNone/>
            </a:pPr>
            <a:r>
              <a:rPr lang="en-US"/>
              <a:t>Intervention Pyramid (2 of 2)</a:t>
            </a:r>
            <a:endParaRPr/>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3F3F3"/>
        </a:solidFill>
      </p:bgPr>
    </p:bg>
    <p:spTree>
      <p:nvGrpSpPr>
        <p:cNvPr id="247" name="Shape 247"/>
        <p:cNvGrpSpPr/>
        <p:nvPr/>
      </p:nvGrpSpPr>
      <p:grpSpPr>
        <a:xfrm>
          <a:off x="0" y="0"/>
          <a:ext cx="0" cy="0"/>
          <a:chOff x="0" y="0"/>
          <a:chExt cx="0" cy="0"/>
        </a:xfrm>
      </p:grpSpPr>
      <p:pic>
        <p:nvPicPr>
          <p:cNvPr id="248" name="Google Shape;248;p27"/>
          <p:cNvPicPr preferRelativeResize="0"/>
          <p:nvPr/>
        </p:nvPicPr>
        <p:blipFill rotWithShape="1">
          <a:blip r:embed="rId3">
            <a:alphaModFix/>
          </a:blip>
          <a:srcRect b="0" l="0" r="5570" t="0"/>
          <a:stretch/>
        </p:blipFill>
        <p:spPr>
          <a:xfrm>
            <a:off x="271525" y="1026292"/>
            <a:ext cx="2937125" cy="1447311"/>
          </a:xfrm>
          <a:prstGeom prst="rect">
            <a:avLst/>
          </a:prstGeom>
          <a:noFill/>
          <a:ln>
            <a:noFill/>
          </a:ln>
        </p:spPr>
      </p:pic>
      <p:pic>
        <p:nvPicPr>
          <p:cNvPr id="249" name="Google Shape;249;p27"/>
          <p:cNvPicPr preferRelativeResize="0"/>
          <p:nvPr/>
        </p:nvPicPr>
        <p:blipFill rotWithShape="1">
          <a:blip r:embed="rId4">
            <a:alphaModFix/>
          </a:blip>
          <a:srcRect b="12716" l="0" r="0" t="6443"/>
          <a:stretch/>
        </p:blipFill>
        <p:spPr>
          <a:xfrm>
            <a:off x="271525" y="2636979"/>
            <a:ext cx="1975600" cy="2115292"/>
          </a:xfrm>
          <a:prstGeom prst="rect">
            <a:avLst/>
          </a:prstGeom>
          <a:noFill/>
          <a:ln>
            <a:noFill/>
          </a:ln>
        </p:spPr>
      </p:pic>
      <p:pic>
        <p:nvPicPr>
          <p:cNvPr id="250" name="Google Shape;250;p27"/>
          <p:cNvPicPr preferRelativeResize="0"/>
          <p:nvPr/>
        </p:nvPicPr>
        <p:blipFill rotWithShape="1">
          <a:blip r:embed="rId5">
            <a:alphaModFix/>
          </a:blip>
          <a:srcRect b="0" l="0" r="0" t="0"/>
          <a:stretch/>
        </p:blipFill>
        <p:spPr>
          <a:xfrm>
            <a:off x="2476350" y="3144667"/>
            <a:ext cx="2152479" cy="1607603"/>
          </a:xfrm>
          <a:prstGeom prst="rect">
            <a:avLst/>
          </a:prstGeom>
          <a:noFill/>
          <a:ln>
            <a:noFill/>
          </a:ln>
        </p:spPr>
      </p:pic>
      <p:pic>
        <p:nvPicPr>
          <p:cNvPr id="251" name="Google Shape;251;p27"/>
          <p:cNvPicPr preferRelativeResize="0"/>
          <p:nvPr/>
        </p:nvPicPr>
        <p:blipFill rotWithShape="1">
          <a:blip r:embed="rId6">
            <a:alphaModFix/>
          </a:blip>
          <a:srcRect b="4195" l="0" r="0" t="0"/>
          <a:stretch/>
        </p:blipFill>
        <p:spPr>
          <a:xfrm>
            <a:off x="3349025" y="1026292"/>
            <a:ext cx="1724150" cy="2026521"/>
          </a:xfrm>
          <a:prstGeom prst="rect">
            <a:avLst/>
          </a:prstGeom>
          <a:noFill/>
          <a:ln>
            <a:noFill/>
          </a:ln>
        </p:spPr>
      </p:pic>
      <p:sp>
        <p:nvSpPr>
          <p:cNvPr id="252" name="Google Shape;252;p27"/>
          <p:cNvSpPr txBox="1"/>
          <p:nvPr/>
        </p:nvSpPr>
        <p:spPr>
          <a:xfrm>
            <a:off x="5213550" y="860025"/>
            <a:ext cx="3830700" cy="4150200"/>
          </a:xfrm>
          <a:prstGeom prst="rect">
            <a:avLst/>
          </a:prstGeom>
          <a:noFill/>
          <a:ln>
            <a:noFill/>
          </a:ln>
        </p:spPr>
        <p:txBody>
          <a:bodyPr anchorCtr="0" anchor="t" bIns="91425" lIns="91425" spcFirstLastPara="1" rIns="91425" wrap="square" tIns="91425">
            <a:noAutofit/>
          </a:bodyPr>
          <a:lstStyle/>
          <a:p>
            <a:pPr indent="-355600" lvl="0" marL="457200" marR="0" rtl="0" algn="l">
              <a:lnSpc>
                <a:spcPct val="115000"/>
              </a:lnSpc>
              <a:spcBef>
                <a:spcPts val="0"/>
              </a:spcBef>
              <a:spcAft>
                <a:spcPts val="0"/>
              </a:spcAft>
              <a:buClr>
                <a:srgbClr val="000000"/>
              </a:buClr>
              <a:buSzPts val="2000"/>
              <a:buFont typeface="Muli"/>
              <a:buAutoNum type="arabicPeriod"/>
            </a:pPr>
            <a:r>
              <a:rPr i="0" lang="en-US" sz="2000" u="none" cap="none" strike="noStrike">
                <a:solidFill>
                  <a:srgbClr val="000000"/>
                </a:solidFill>
              </a:rPr>
              <a:t>Where is the activity taking place?</a:t>
            </a:r>
            <a:endParaRPr i="0" sz="2000" u="none" cap="none" strike="noStrike">
              <a:solidFill>
                <a:srgbClr val="000000"/>
              </a:solidFill>
            </a:endParaRPr>
          </a:p>
          <a:p>
            <a:pPr indent="-355600" lvl="0" marL="457200" marR="0" rtl="0" algn="l">
              <a:lnSpc>
                <a:spcPct val="115000"/>
              </a:lnSpc>
              <a:spcBef>
                <a:spcPts val="0"/>
              </a:spcBef>
              <a:spcAft>
                <a:spcPts val="0"/>
              </a:spcAft>
              <a:buClr>
                <a:srgbClr val="000000"/>
              </a:buClr>
              <a:buSzPts val="2000"/>
              <a:buAutoNum type="arabicPeriod"/>
            </a:pPr>
            <a:r>
              <a:rPr i="0" lang="en-US" sz="2000" u="none" cap="none" strike="noStrike">
                <a:solidFill>
                  <a:srgbClr val="000000"/>
                </a:solidFill>
              </a:rPr>
              <a:t>What is the activity?</a:t>
            </a:r>
            <a:endParaRPr i="0" sz="2000" u="none" cap="none" strike="noStrike">
              <a:solidFill>
                <a:srgbClr val="000000"/>
              </a:solidFill>
            </a:endParaRPr>
          </a:p>
          <a:p>
            <a:pPr indent="-355600" lvl="0" marL="457200" marR="0" rtl="0" algn="l">
              <a:lnSpc>
                <a:spcPct val="115000"/>
              </a:lnSpc>
              <a:spcBef>
                <a:spcPts val="0"/>
              </a:spcBef>
              <a:spcAft>
                <a:spcPts val="0"/>
              </a:spcAft>
              <a:buClr>
                <a:srgbClr val="000000"/>
              </a:buClr>
              <a:buSzPts val="2000"/>
              <a:buAutoNum type="arabicPeriod"/>
            </a:pPr>
            <a:r>
              <a:rPr i="0" lang="en-US" sz="2000" u="none" cap="none" strike="noStrike">
                <a:solidFill>
                  <a:srgbClr val="000000"/>
                </a:solidFill>
              </a:rPr>
              <a:t>Who is facilitating the activity?</a:t>
            </a:r>
            <a:endParaRPr i="0" sz="2000" u="none" cap="none" strike="noStrike">
              <a:solidFill>
                <a:srgbClr val="000000"/>
              </a:solidFill>
            </a:endParaRPr>
          </a:p>
          <a:p>
            <a:pPr indent="-355600" lvl="0" marL="457200" marR="0" rtl="0" algn="l">
              <a:lnSpc>
                <a:spcPct val="115000"/>
              </a:lnSpc>
              <a:spcBef>
                <a:spcPts val="0"/>
              </a:spcBef>
              <a:spcAft>
                <a:spcPts val="0"/>
              </a:spcAft>
              <a:buClr>
                <a:srgbClr val="000000"/>
              </a:buClr>
              <a:buSzPts val="2000"/>
              <a:buAutoNum type="arabicPeriod"/>
            </a:pPr>
            <a:r>
              <a:rPr i="0" lang="en-US" sz="2000" u="none" cap="none" strike="noStrike">
                <a:solidFill>
                  <a:srgbClr val="000000"/>
                </a:solidFill>
              </a:rPr>
              <a:t>Who is benefiting from the activity?</a:t>
            </a:r>
            <a:endParaRPr i="0" sz="2000" u="none" cap="none" strike="noStrike">
              <a:solidFill>
                <a:srgbClr val="000000"/>
              </a:solidFill>
            </a:endParaRPr>
          </a:p>
          <a:p>
            <a:pPr indent="-355600" lvl="0" marL="457200" marR="0" rtl="0" algn="l">
              <a:lnSpc>
                <a:spcPct val="115000"/>
              </a:lnSpc>
              <a:spcBef>
                <a:spcPts val="0"/>
              </a:spcBef>
              <a:spcAft>
                <a:spcPts val="0"/>
              </a:spcAft>
              <a:buClr>
                <a:srgbClr val="000000"/>
              </a:buClr>
              <a:buSzPts val="2000"/>
              <a:buAutoNum type="arabicPeriod"/>
            </a:pPr>
            <a:r>
              <a:rPr i="0" lang="en-US" sz="2000" u="none" cap="none" strike="noStrike">
                <a:solidFill>
                  <a:srgbClr val="000000"/>
                </a:solidFill>
              </a:rPr>
              <a:t>How does this activity support well-being?</a:t>
            </a:r>
            <a:endParaRPr i="0" sz="2000" u="none" cap="none" strike="noStrike">
              <a:solidFill>
                <a:srgbClr val="000000"/>
              </a:solidFill>
            </a:endParaRPr>
          </a:p>
          <a:p>
            <a:pPr indent="-355600" lvl="0" marL="457200" marR="0" rtl="0" algn="l">
              <a:lnSpc>
                <a:spcPct val="115000"/>
              </a:lnSpc>
              <a:spcBef>
                <a:spcPts val="0"/>
              </a:spcBef>
              <a:spcAft>
                <a:spcPts val="0"/>
              </a:spcAft>
              <a:buClr>
                <a:srgbClr val="000000"/>
              </a:buClr>
              <a:buSzPts val="2000"/>
              <a:buAutoNum type="arabicPeriod"/>
            </a:pPr>
            <a:r>
              <a:rPr i="0" lang="en-US" sz="2000" u="none" cap="none" strike="noStrike">
                <a:solidFill>
                  <a:srgbClr val="000000"/>
                </a:solidFill>
              </a:rPr>
              <a:t>What level of the pyramid does this activity address?</a:t>
            </a:r>
            <a:endParaRPr i="0" sz="2000" u="none" cap="none" strike="noStrike">
              <a:solidFill>
                <a:srgbClr val="000000"/>
              </a:solidFill>
            </a:endParaRPr>
          </a:p>
        </p:txBody>
      </p:sp>
      <p:sp>
        <p:nvSpPr>
          <p:cNvPr id="253" name="Google Shape;253;p27"/>
          <p:cNvSpPr txBox="1"/>
          <p:nvPr>
            <p:ph type="title"/>
          </p:nvPr>
        </p:nvSpPr>
        <p:spPr>
          <a:xfrm>
            <a:off x="110975" y="146725"/>
            <a:ext cx="8863800" cy="588600"/>
          </a:xfrm>
          <a:prstGeom prst="rect">
            <a:avLst/>
          </a:prstGeom>
        </p:spPr>
        <p:txBody>
          <a:bodyPr anchorCtr="0" anchor="t" bIns="91425" lIns="91425" spcFirstLastPara="1" rIns="91425" wrap="square" tIns="91425">
            <a:normAutofit fontScale="90000"/>
          </a:bodyPr>
          <a:lstStyle/>
          <a:p>
            <a:pPr indent="0" lvl="0" marL="0" rtl="0" algn="ctr">
              <a:spcBef>
                <a:spcPts val="0"/>
              </a:spcBef>
              <a:spcAft>
                <a:spcPts val="0"/>
              </a:spcAft>
              <a:buNone/>
            </a:pPr>
            <a:r>
              <a:rPr lang="en-US"/>
              <a:t>PSS and SEL in the Field</a:t>
            </a:r>
            <a:endParaRPr/>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noFill/>
      </p:bgPr>
    </p:bg>
    <p:spTree>
      <p:nvGrpSpPr>
        <p:cNvPr id="257" name="Shape 257"/>
        <p:cNvGrpSpPr/>
        <p:nvPr/>
      </p:nvGrpSpPr>
      <p:grpSpPr>
        <a:xfrm>
          <a:off x="0" y="0"/>
          <a:ext cx="0" cy="0"/>
          <a:chOff x="0" y="0"/>
          <a:chExt cx="0" cy="0"/>
        </a:xfrm>
      </p:grpSpPr>
      <p:sp>
        <p:nvSpPr>
          <p:cNvPr id="258" name="Google Shape;258;p28"/>
          <p:cNvSpPr txBox="1"/>
          <p:nvPr/>
        </p:nvSpPr>
        <p:spPr>
          <a:xfrm>
            <a:off x="221950" y="732450"/>
            <a:ext cx="8723400" cy="41364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200"/>
              <a:buFont typeface="Arial"/>
              <a:buNone/>
            </a:pPr>
            <a:r>
              <a:rPr i="0" lang="en-US" sz="2100" u="none" cap="none" strike="noStrike">
                <a:solidFill>
                  <a:srgbClr val="000000"/>
                </a:solidFill>
              </a:rPr>
              <a:t>In your groups, read the case study assigned and discuss:</a:t>
            </a:r>
            <a:endParaRPr i="0" sz="2100" u="none" cap="none" strike="noStrike">
              <a:solidFill>
                <a:srgbClr val="000000"/>
              </a:solidFill>
            </a:endParaRPr>
          </a:p>
          <a:p>
            <a:pPr indent="0" lvl="0" marL="0" marR="0" rtl="0" algn="l">
              <a:lnSpc>
                <a:spcPct val="100000"/>
              </a:lnSpc>
              <a:spcBef>
                <a:spcPts val="0"/>
              </a:spcBef>
              <a:spcAft>
                <a:spcPts val="0"/>
              </a:spcAft>
              <a:buClr>
                <a:srgbClr val="000000"/>
              </a:buClr>
              <a:buSzPts val="2200"/>
              <a:buFont typeface="Arial"/>
              <a:buNone/>
            </a:pPr>
            <a:r>
              <a:t/>
            </a:r>
            <a:endParaRPr i="0" sz="2100" u="none" cap="none" strike="noStrike">
              <a:solidFill>
                <a:srgbClr val="000000"/>
              </a:solidFill>
            </a:endParaRPr>
          </a:p>
          <a:p>
            <a:pPr indent="-361950" lvl="0" marL="457200" marR="0" rtl="0" algn="l">
              <a:lnSpc>
                <a:spcPct val="100000"/>
              </a:lnSpc>
              <a:spcBef>
                <a:spcPts val="0"/>
              </a:spcBef>
              <a:spcAft>
                <a:spcPts val="0"/>
              </a:spcAft>
              <a:buClr>
                <a:srgbClr val="000000"/>
              </a:buClr>
              <a:buSzPts val="2100"/>
              <a:buChar char="●"/>
            </a:pPr>
            <a:r>
              <a:rPr i="0" lang="en-US" sz="2100" u="none" cap="none" strike="noStrike">
                <a:solidFill>
                  <a:srgbClr val="000000"/>
                </a:solidFill>
              </a:rPr>
              <a:t>What PSS/SEL interventions can you spot in this study?</a:t>
            </a:r>
            <a:endParaRPr i="0" sz="2100" u="none" cap="none" strike="noStrike">
              <a:solidFill>
                <a:srgbClr val="000000"/>
              </a:solidFill>
            </a:endParaRPr>
          </a:p>
          <a:p>
            <a:pPr indent="-361950" lvl="0" marL="457200" marR="0" rtl="0" algn="l">
              <a:lnSpc>
                <a:spcPct val="100000"/>
              </a:lnSpc>
              <a:spcBef>
                <a:spcPts val="1000"/>
              </a:spcBef>
              <a:spcAft>
                <a:spcPts val="0"/>
              </a:spcAft>
              <a:buClr>
                <a:srgbClr val="000000"/>
              </a:buClr>
              <a:buSzPts val="2100"/>
              <a:buChar char="●"/>
            </a:pPr>
            <a:r>
              <a:rPr i="0" lang="en-US" sz="2100" u="none" cap="none" strike="noStrike">
                <a:solidFill>
                  <a:srgbClr val="000000"/>
                </a:solidFill>
              </a:rPr>
              <a:t>What is the target group for the intervention? How do they benefit?</a:t>
            </a:r>
            <a:endParaRPr i="0" sz="2100" u="none" cap="none" strike="noStrike">
              <a:solidFill>
                <a:srgbClr val="000000"/>
              </a:solidFill>
            </a:endParaRPr>
          </a:p>
          <a:p>
            <a:pPr indent="-361950" lvl="0" marL="457200" marR="0" rtl="0" algn="l">
              <a:lnSpc>
                <a:spcPct val="100000"/>
              </a:lnSpc>
              <a:spcBef>
                <a:spcPts val="1000"/>
              </a:spcBef>
              <a:spcAft>
                <a:spcPts val="0"/>
              </a:spcAft>
              <a:buClr>
                <a:srgbClr val="000000"/>
              </a:buClr>
              <a:buSzPts val="2100"/>
              <a:buChar char="●"/>
            </a:pPr>
            <a:r>
              <a:rPr i="0" lang="en-US" sz="2100" u="none" cap="none" strike="noStrike">
                <a:solidFill>
                  <a:srgbClr val="000000"/>
                </a:solidFill>
              </a:rPr>
              <a:t>Who else could benefit from this intervention? How?</a:t>
            </a:r>
            <a:endParaRPr i="0" sz="2100" u="none" cap="none" strike="noStrike">
              <a:solidFill>
                <a:srgbClr val="000000"/>
              </a:solidFill>
            </a:endParaRPr>
          </a:p>
          <a:p>
            <a:pPr indent="-361950" lvl="0" marL="457200" marR="0" rtl="0" algn="l">
              <a:lnSpc>
                <a:spcPct val="100000"/>
              </a:lnSpc>
              <a:spcBef>
                <a:spcPts val="1000"/>
              </a:spcBef>
              <a:spcAft>
                <a:spcPts val="1000"/>
              </a:spcAft>
              <a:buClr>
                <a:srgbClr val="000000"/>
              </a:buClr>
              <a:buSzPts val="2100"/>
              <a:buChar char="●"/>
            </a:pPr>
            <a:r>
              <a:rPr i="0" lang="en-US" sz="2100" u="none" cap="none" strike="noStrike">
                <a:solidFill>
                  <a:srgbClr val="000000"/>
                </a:solidFill>
              </a:rPr>
              <a:t>Which level of the PSS-SEL pyramid does the intervention fall within?</a:t>
            </a:r>
            <a:endParaRPr i="0" sz="2100" u="none" cap="none" strike="noStrike">
              <a:solidFill>
                <a:srgbClr val="000000"/>
              </a:solidFill>
            </a:endParaRPr>
          </a:p>
        </p:txBody>
      </p:sp>
      <p:sp>
        <p:nvSpPr>
          <p:cNvPr id="259" name="Google Shape;259;p28"/>
          <p:cNvSpPr txBox="1"/>
          <p:nvPr>
            <p:ph type="title"/>
          </p:nvPr>
        </p:nvSpPr>
        <p:spPr>
          <a:xfrm>
            <a:off x="143850" y="143850"/>
            <a:ext cx="8801400" cy="588600"/>
          </a:xfrm>
          <a:prstGeom prst="rect">
            <a:avLst/>
          </a:prstGeom>
        </p:spPr>
        <p:txBody>
          <a:bodyPr anchorCtr="0" anchor="t" bIns="91425" lIns="91425" spcFirstLastPara="1" rIns="91425" wrap="square" tIns="91425">
            <a:normAutofit fontScale="90000"/>
          </a:bodyPr>
          <a:lstStyle/>
          <a:p>
            <a:pPr indent="0" lvl="0" marL="0" rtl="0" algn="ctr">
              <a:spcBef>
                <a:spcPts val="0"/>
              </a:spcBef>
              <a:spcAft>
                <a:spcPts val="0"/>
              </a:spcAft>
              <a:buNone/>
            </a:pPr>
            <a:r>
              <a:rPr lang="en-US"/>
              <a:t>Learning through case studies</a:t>
            </a:r>
            <a:endParaRPr/>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noFill/>
      </p:bgPr>
    </p:bg>
    <p:spTree>
      <p:nvGrpSpPr>
        <p:cNvPr id="263" name="Shape 263"/>
        <p:cNvGrpSpPr/>
        <p:nvPr/>
      </p:nvGrpSpPr>
      <p:grpSpPr>
        <a:xfrm>
          <a:off x="0" y="0"/>
          <a:ext cx="0" cy="0"/>
          <a:chOff x="0" y="0"/>
          <a:chExt cx="0" cy="0"/>
        </a:xfrm>
      </p:grpSpPr>
      <p:sp>
        <p:nvSpPr>
          <p:cNvPr id="264" name="Google Shape;264;p29"/>
          <p:cNvSpPr txBox="1"/>
          <p:nvPr>
            <p:ph type="title"/>
          </p:nvPr>
        </p:nvSpPr>
        <p:spPr>
          <a:xfrm>
            <a:off x="163400" y="2074750"/>
            <a:ext cx="8801400" cy="1393200"/>
          </a:xfrm>
          <a:prstGeom prst="rect">
            <a:avLst/>
          </a:prstGeom>
          <a:noFill/>
          <a:ln>
            <a:noFill/>
          </a:ln>
        </p:spPr>
        <p:txBody>
          <a:bodyPr anchorCtr="0" anchor="b" bIns="91400" lIns="91400" spcFirstLastPara="1" rIns="91400" wrap="square" tIns="91400">
            <a:normAutofit fontScale="90000"/>
          </a:bodyPr>
          <a:lstStyle/>
          <a:p>
            <a:pPr indent="0" lvl="0" marL="0" rtl="0" algn="ctr">
              <a:lnSpc>
                <a:spcPct val="130000"/>
              </a:lnSpc>
              <a:spcBef>
                <a:spcPts val="0"/>
              </a:spcBef>
              <a:spcAft>
                <a:spcPts val="0"/>
              </a:spcAft>
              <a:buClr>
                <a:srgbClr val="FFFFFF"/>
              </a:buClr>
              <a:buSzPct val="73333"/>
              <a:buFont typeface="Arial"/>
              <a:buNone/>
            </a:pPr>
            <a:r>
              <a:rPr lang="en-US" sz="6000">
                <a:solidFill>
                  <a:schemeClr val="accent4"/>
                </a:solidFill>
              </a:rPr>
              <a:t>Session 5: </a:t>
            </a:r>
            <a:endParaRPr sz="6000">
              <a:solidFill>
                <a:schemeClr val="accent4"/>
              </a:solidFill>
            </a:endParaRPr>
          </a:p>
          <a:p>
            <a:pPr indent="0" lvl="0" marL="0" rtl="0" algn="ctr">
              <a:lnSpc>
                <a:spcPct val="130000"/>
              </a:lnSpc>
              <a:spcBef>
                <a:spcPts val="0"/>
              </a:spcBef>
              <a:spcAft>
                <a:spcPts val="0"/>
              </a:spcAft>
              <a:buClr>
                <a:srgbClr val="FFFFFF"/>
              </a:buClr>
              <a:buSzPct val="73333"/>
              <a:buFont typeface="Arial"/>
              <a:buNone/>
            </a:pPr>
            <a:r>
              <a:rPr lang="en-US" sz="6000">
                <a:solidFill>
                  <a:schemeClr val="accent4"/>
                </a:solidFill>
              </a:rPr>
              <a:t>PSS-SEL Strategies</a:t>
            </a:r>
            <a:endParaRPr sz="6000">
              <a:solidFill>
                <a:schemeClr val="accent4"/>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64" name="Shape 64"/>
        <p:cNvGrpSpPr/>
        <p:nvPr/>
      </p:nvGrpSpPr>
      <p:grpSpPr>
        <a:xfrm>
          <a:off x="0" y="0"/>
          <a:ext cx="0" cy="0"/>
          <a:chOff x="0" y="0"/>
          <a:chExt cx="0" cy="0"/>
        </a:xfrm>
      </p:grpSpPr>
      <p:sp>
        <p:nvSpPr>
          <p:cNvPr id="65" name="Google Shape;65;p3"/>
          <p:cNvSpPr txBox="1"/>
          <p:nvPr>
            <p:ph idx="1" type="body"/>
          </p:nvPr>
        </p:nvSpPr>
        <p:spPr>
          <a:xfrm>
            <a:off x="143850" y="876225"/>
            <a:ext cx="4239600" cy="3870900"/>
          </a:xfrm>
          <a:prstGeom prst="rect">
            <a:avLst/>
          </a:prstGeom>
          <a:noFill/>
          <a:ln>
            <a:noFill/>
          </a:ln>
        </p:spPr>
        <p:txBody>
          <a:bodyPr anchorCtr="0" anchor="t" bIns="91400" lIns="91400" spcFirstLastPara="1" rIns="91400" wrap="square" tIns="91400">
            <a:normAutofit/>
          </a:bodyPr>
          <a:lstStyle/>
          <a:p>
            <a:pPr indent="0" lvl="0" marL="0" rtl="0" algn="l">
              <a:lnSpc>
                <a:spcPct val="100000"/>
              </a:lnSpc>
              <a:spcBef>
                <a:spcPts val="0"/>
              </a:spcBef>
              <a:spcAft>
                <a:spcPts val="0"/>
              </a:spcAft>
              <a:buSzPts val="2600"/>
              <a:buNone/>
            </a:pPr>
            <a:r>
              <a:rPr i="1" lang="en-US" sz="2000">
                <a:solidFill>
                  <a:srgbClr val="000000"/>
                </a:solidFill>
              </a:rPr>
              <a:t>INEE Guidance Note on</a:t>
            </a:r>
            <a:r>
              <a:rPr i="1" lang="en-US"/>
              <a:t> </a:t>
            </a:r>
            <a:r>
              <a:rPr i="1" lang="en-US" sz="2000">
                <a:solidFill>
                  <a:srgbClr val="000000"/>
                </a:solidFill>
              </a:rPr>
              <a:t>Psychosocial Support</a:t>
            </a:r>
            <a:endParaRPr i="1" sz="2000">
              <a:solidFill>
                <a:srgbClr val="000000"/>
              </a:solidFill>
            </a:endParaRPr>
          </a:p>
          <a:p>
            <a:pPr indent="0" lvl="0" marL="0" rtl="0" algn="l">
              <a:lnSpc>
                <a:spcPct val="100000"/>
              </a:lnSpc>
              <a:spcBef>
                <a:spcPts val="0"/>
              </a:spcBef>
              <a:spcAft>
                <a:spcPts val="0"/>
              </a:spcAft>
              <a:buSzPts val="2600"/>
              <a:buNone/>
            </a:pPr>
            <a:r>
              <a:t/>
            </a:r>
            <a:endParaRPr sz="2400">
              <a:solidFill>
                <a:srgbClr val="000000"/>
              </a:solidFill>
              <a:latin typeface="Muli"/>
              <a:ea typeface="Muli"/>
              <a:cs typeface="Muli"/>
              <a:sym typeface="Muli"/>
            </a:endParaRPr>
          </a:p>
          <a:p>
            <a:pPr indent="0" lvl="0" marL="0" rtl="0" algn="l">
              <a:lnSpc>
                <a:spcPct val="100000"/>
              </a:lnSpc>
              <a:spcBef>
                <a:spcPts val="0"/>
              </a:spcBef>
              <a:spcAft>
                <a:spcPts val="0"/>
              </a:spcAft>
              <a:buSzPts val="2600"/>
              <a:buNone/>
            </a:pPr>
            <a:r>
              <a:t/>
            </a:r>
            <a:endParaRPr sz="2400">
              <a:solidFill>
                <a:srgbClr val="1B3C7F"/>
              </a:solidFill>
              <a:latin typeface="Muli"/>
              <a:ea typeface="Muli"/>
              <a:cs typeface="Muli"/>
              <a:sym typeface="Muli"/>
            </a:endParaRPr>
          </a:p>
          <a:p>
            <a:pPr indent="0" lvl="0" marL="0" rtl="0" algn="l">
              <a:lnSpc>
                <a:spcPct val="100000"/>
              </a:lnSpc>
              <a:spcBef>
                <a:spcPts val="0"/>
              </a:spcBef>
              <a:spcAft>
                <a:spcPts val="0"/>
              </a:spcAft>
              <a:buSzPts val="2600"/>
              <a:buNone/>
            </a:pPr>
            <a:r>
              <a:t/>
            </a:r>
            <a:endParaRPr sz="2600">
              <a:solidFill>
                <a:srgbClr val="1B3C7F"/>
              </a:solidFill>
              <a:latin typeface="Muli"/>
              <a:ea typeface="Muli"/>
              <a:cs typeface="Muli"/>
              <a:sym typeface="Muli"/>
            </a:endParaRPr>
          </a:p>
          <a:p>
            <a:pPr indent="0" lvl="0" marL="0" rtl="0" algn="l">
              <a:lnSpc>
                <a:spcPct val="100000"/>
              </a:lnSpc>
              <a:spcBef>
                <a:spcPts val="0"/>
              </a:spcBef>
              <a:spcAft>
                <a:spcPts val="0"/>
              </a:spcAft>
              <a:buSzPts val="2600"/>
              <a:buNone/>
            </a:pPr>
            <a:r>
              <a:t/>
            </a:r>
            <a:endParaRPr sz="2600">
              <a:solidFill>
                <a:srgbClr val="1B3C7F"/>
              </a:solidFill>
              <a:latin typeface="Muli"/>
              <a:ea typeface="Muli"/>
              <a:cs typeface="Muli"/>
              <a:sym typeface="Muli"/>
            </a:endParaRPr>
          </a:p>
          <a:p>
            <a:pPr indent="0" lvl="0" marL="0" rtl="0" algn="l">
              <a:lnSpc>
                <a:spcPct val="115000"/>
              </a:lnSpc>
              <a:spcBef>
                <a:spcPts val="1000"/>
              </a:spcBef>
              <a:spcAft>
                <a:spcPts val="0"/>
              </a:spcAft>
              <a:buSzPts val="1400"/>
              <a:buNone/>
            </a:pPr>
            <a:r>
              <a:t/>
            </a:r>
            <a:endParaRPr>
              <a:solidFill>
                <a:srgbClr val="000000"/>
              </a:solidFill>
              <a:latin typeface="Muli"/>
              <a:ea typeface="Muli"/>
              <a:cs typeface="Muli"/>
              <a:sym typeface="Muli"/>
            </a:endParaRPr>
          </a:p>
        </p:txBody>
      </p:sp>
      <p:sp>
        <p:nvSpPr>
          <p:cNvPr id="66" name="Google Shape;66;p3"/>
          <p:cNvSpPr txBox="1"/>
          <p:nvPr>
            <p:ph type="title"/>
          </p:nvPr>
        </p:nvSpPr>
        <p:spPr>
          <a:xfrm>
            <a:off x="143850" y="143850"/>
            <a:ext cx="8801400" cy="588600"/>
          </a:xfrm>
          <a:prstGeom prst="rect">
            <a:avLst/>
          </a:prstGeom>
          <a:noFill/>
          <a:ln>
            <a:noFill/>
          </a:ln>
        </p:spPr>
        <p:txBody>
          <a:bodyPr anchorCtr="0" anchor="t" bIns="91400" lIns="91400" spcFirstLastPara="1" rIns="91400" wrap="square" tIns="91400">
            <a:normAutofit fontScale="90000"/>
          </a:bodyPr>
          <a:lstStyle/>
          <a:p>
            <a:pPr indent="0" lvl="0" marL="0" rtl="0" algn="l">
              <a:lnSpc>
                <a:spcPct val="100000"/>
              </a:lnSpc>
              <a:spcBef>
                <a:spcPts val="0"/>
              </a:spcBef>
              <a:spcAft>
                <a:spcPts val="0"/>
              </a:spcAft>
              <a:buClr>
                <a:schemeClr val="dk1"/>
              </a:buClr>
              <a:buSzPct val="100000"/>
              <a:buFont typeface="Arial"/>
              <a:buNone/>
            </a:pPr>
            <a:r>
              <a:rPr lang="en-US" sz="3200">
                <a:solidFill>
                  <a:srgbClr val="24427B"/>
                </a:solidFill>
              </a:rPr>
              <a:t>Training based on the following documents: </a:t>
            </a:r>
            <a:endParaRPr/>
          </a:p>
        </p:txBody>
      </p:sp>
      <p:sp>
        <p:nvSpPr>
          <p:cNvPr id="67" name="Google Shape;67;p3"/>
          <p:cNvSpPr txBox="1"/>
          <p:nvPr>
            <p:ph idx="1" type="body"/>
          </p:nvPr>
        </p:nvSpPr>
        <p:spPr>
          <a:xfrm>
            <a:off x="4466575" y="886600"/>
            <a:ext cx="4478700" cy="3870900"/>
          </a:xfrm>
          <a:prstGeom prst="rect">
            <a:avLst/>
          </a:prstGeom>
          <a:noFill/>
          <a:ln>
            <a:noFill/>
          </a:ln>
        </p:spPr>
        <p:txBody>
          <a:bodyPr anchorCtr="0" anchor="t" bIns="91400" lIns="91400" spcFirstLastPara="1" rIns="91400" wrap="square" tIns="91400">
            <a:noAutofit/>
          </a:bodyPr>
          <a:lstStyle/>
          <a:p>
            <a:pPr indent="0" lvl="0" marL="0" rtl="0" algn="l">
              <a:lnSpc>
                <a:spcPct val="100000"/>
              </a:lnSpc>
              <a:spcBef>
                <a:spcPts val="0"/>
              </a:spcBef>
              <a:spcAft>
                <a:spcPts val="0"/>
              </a:spcAft>
              <a:buClr>
                <a:schemeClr val="dk1"/>
              </a:buClr>
              <a:buSzPts val="2600"/>
              <a:buFont typeface="Arial"/>
              <a:buNone/>
            </a:pPr>
            <a:r>
              <a:rPr i="1" lang="en-US" sz="2000">
                <a:solidFill>
                  <a:srgbClr val="000000"/>
                </a:solidFill>
              </a:rPr>
              <a:t>INEE Background Paper on Psychosocial Support and Social and Emotional Learning for Children and Youth in Emergency Settings</a:t>
            </a:r>
            <a:endParaRPr i="1" sz="2000">
              <a:solidFill>
                <a:srgbClr val="000000"/>
              </a:solidFill>
            </a:endParaRPr>
          </a:p>
          <a:p>
            <a:pPr indent="0" lvl="0" marL="0" rtl="0" algn="l">
              <a:lnSpc>
                <a:spcPct val="115000"/>
              </a:lnSpc>
              <a:spcBef>
                <a:spcPts val="0"/>
              </a:spcBef>
              <a:spcAft>
                <a:spcPts val="0"/>
              </a:spcAft>
              <a:buSzPts val="1800"/>
              <a:buNone/>
            </a:pPr>
            <a:r>
              <a:t/>
            </a:r>
            <a:endParaRPr/>
          </a:p>
        </p:txBody>
      </p:sp>
      <p:pic>
        <p:nvPicPr>
          <p:cNvPr id="68" name="Google Shape;68;p3"/>
          <p:cNvPicPr preferRelativeResize="0"/>
          <p:nvPr/>
        </p:nvPicPr>
        <p:blipFill rotWithShape="1">
          <a:blip r:embed="rId3">
            <a:alphaModFix/>
          </a:blip>
          <a:srcRect b="0" l="1477" r="0" t="-1368"/>
          <a:stretch/>
        </p:blipFill>
        <p:spPr>
          <a:xfrm>
            <a:off x="944550" y="1823988"/>
            <a:ext cx="2035271" cy="2933500"/>
          </a:xfrm>
          <a:prstGeom prst="rect">
            <a:avLst/>
          </a:prstGeom>
          <a:noFill/>
          <a:ln>
            <a:noFill/>
          </a:ln>
        </p:spPr>
      </p:pic>
      <p:pic>
        <p:nvPicPr>
          <p:cNvPr id="69" name="Google Shape;69;p3"/>
          <p:cNvPicPr preferRelativeResize="0"/>
          <p:nvPr/>
        </p:nvPicPr>
        <p:blipFill rotWithShape="1">
          <a:blip r:embed="rId4">
            <a:alphaModFix/>
          </a:blip>
          <a:srcRect b="0" l="0" r="0" t="0"/>
          <a:stretch/>
        </p:blipFill>
        <p:spPr>
          <a:xfrm>
            <a:off x="5624788" y="2224472"/>
            <a:ext cx="2162270" cy="2793165"/>
          </a:xfrm>
          <a:prstGeom prst="rect">
            <a:avLst/>
          </a:prstGeom>
          <a:noFill/>
          <a:ln>
            <a:noFill/>
          </a:ln>
        </p:spPr>
      </p:pic>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268" name="Shape 268"/>
        <p:cNvGrpSpPr/>
        <p:nvPr/>
      </p:nvGrpSpPr>
      <p:grpSpPr>
        <a:xfrm>
          <a:off x="0" y="0"/>
          <a:ext cx="0" cy="0"/>
          <a:chOff x="0" y="0"/>
          <a:chExt cx="0" cy="0"/>
        </a:xfrm>
      </p:grpSpPr>
      <p:sp>
        <p:nvSpPr>
          <p:cNvPr id="269" name="Google Shape;269;p30"/>
          <p:cNvSpPr txBox="1"/>
          <p:nvPr>
            <p:ph idx="1" type="body"/>
          </p:nvPr>
        </p:nvSpPr>
        <p:spPr>
          <a:xfrm>
            <a:off x="3441450" y="1352550"/>
            <a:ext cx="5569200" cy="3394500"/>
          </a:xfrm>
          <a:prstGeom prst="rect">
            <a:avLst/>
          </a:prstGeom>
          <a:noFill/>
          <a:ln>
            <a:noFill/>
          </a:ln>
        </p:spPr>
        <p:txBody>
          <a:bodyPr anchorCtr="0" anchor="t" bIns="91400" lIns="91400" spcFirstLastPara="1" rIns="91400" wrap="square" tIns="91400">
            <a:normAutofit lnSpcReduction="10000"/>
          </a:bodyPr>
          <a:lstStyle/>
          <a:p>
            <a:pPr indent="0" lvl="0" marL="0" rtl="0" algn="l">
              <a:lnSpc>
                <a:spcPct val="115000"/>
              </a:lnSpc>
              <a:spcBef>
                <a:spcPts val="0"/>
              </a:spcBef>
              <a:spcAft>
                <a:spcPts val="0"/>
              </a:spcAft>
              <a:buSzPts val="1800"/>
              <a:buNone/>
            </a:pPr>
            <a:r>
              <a:rPr b="1" lang="en-US" sz="2200">
                <a:solidFill>
                  <a:srgbClr val="000000"/>
                </a:solidFill>
              </a:rPr>
              <a:t>INEE Minimum Standards</a:t>
            </a:r>
            <a:endParaRPr b="1" sz="2200">
              <a:solidFill>
                <a:srgbClr val="000000"/>
              </a:solidFill>
            </a:endParaRPr>
          </a:p>
          <a:p>
            <a:pPr indent="0" lvl="0" marL="0" rtl="0" algn="l">
              <a:lnSpc>
                <a:spcPct val="115000"/>
              </a:lnSpc>
              <a:spcBef>
                <a:spcPts val="0"/>
              </a:spcBef>
              <a:spcAft>
                <a:spcPts val="0"/>
              </a:spcAft>
              <a:buSzPts val="1800"/>
              <a:buNone/>
            </a:pPr>
            <a:r>
              <a:t/>
            </a:r>
            <a:endParaRPr b="1" i="1" sz="2000">
              <a:solidFill>
                <a:srgbClr val="000000"/>
              </a:solidFill>
            </a:endParaRPr>
          </a:p>
          <a:p>
            <a:pPr indent="0" lvl="0" marL="0" rtl="0" algn="l">
              <a:lnSpc>
                <a:spcPct val="115000"/>
              </a:lnSpc>
              <a:spcBef>
                <a:spcPts val="0"/>
              </a:spcBef>
              <a:spcAft>
                <a:spcPts val="0"/>
              </a:spcAft>
              <a:buSzPts val="1800"/>
              <a:buNone/>
            </a:pPr>
            <a:r>
              <a:rPr b="1" i="1" lang="en-US" sz="2000">
                <a:solidFill>
                  <a:srgbClr val="000000"/>
                </a:solidFill>
              </a:rPr>
              <a:t>Domain 1:</a:t>
            </a:r>
            <a:r>
              <a:rPr i="1" lang="en-US" sz="2000">
                <a:solidFill>
                  <a:srgbClr val="000000"/>
                </a:solidFill>
              </a:rPr>
              <a:t> </a:t>
            </a:r>
            <a:r>
              <a:rPr lang="en-US" sz="2000">
                <a:solidFill>
                  <a:srgbClr val="000000"/>
                </a:solidFill>
              </a:rPr>
              <a:t>Foundational standards</a:t>
            </a:r>
            <a:endParaRPr sz="2000">
              <a:solidFill>
                <a:srgbClr val="000000"/>
              </a:solidFill>
            </a:endParaRPr>
          </a:p>
          <a:p>
            <a:pPr indent="0" lvl="0" marL="0" rtl="0" algn="l">
              <a:lnSpc>
                <a:spcPct val="115000"/>
              </a:lnSpc>
              <a:spcBef>
                <a:spcPts val="1000"/>
              </a:spcBef>
              <a:spcAft>
                <a:spcPts val="0"/>
              </a:spcAft>
              <a:buSzPts val="1800"/>
              <a:buNone/>
            </a:pPr>
            <a:r>
              <a:rPr b="1" i="1" lang="en-US" sz="2000">
                <a:solidFill>
                  <a:srgbClr val="000000"/>
                </a:solidFill>
              </a:rPr>
              <a:t>Domain 2: </a:t>
            </a:r>
            <a:r>
              <a:rPr lang="en-US" sz="2000">
                <a:solidFill>
                  <a:srgbClr val="000000"/>
                </a:solidFill>
              </a:rPr>
              <a:t>Access and learning environment</a:t>
            </a:r>
            <a:endParaRPr sz="2000">
              <a:solidFill>
                <a:srgbClr val="000000"/>
              </a:solidFill>
            </a:endParaRPr>
          </a:p>
          <a:p>
            <a:pPr indent="0" lvl="0" marL="0" rtl="0" algn="l">
              <a:lnSpc>
                <a:spcPct val="115000"/>
              </a:lnSpc>
              <a:spcBef>
                <a:spcPts val="1000"/>
              </a:spcBef>
              <a:spcAft>
                <a:spcPts val="0"/>
              </a:spcAft>
              <a:buSzPts val="1800"/>
              <a:buNone/>
            </a:pPr>
            <a:r>
              <a:rPr b="1" i="1" lang="en-US" sz="2000">
                <a:solidFill>
                  <a:srgbClr val="000000"/>
                </a:solidFill>
              </a:rPr>
              <a:t>Domain 3:</a:t>
            </a:r>
            <a:r>
              <a:rPr i="1" lang="en-US" sz="2000">
                <a:solidFill>
                  <a:srgbClr val="000000"/>
                </a:solidFill>
              </a:rPr>
              <a:t> </a:t>
            </a:r>
            <a:r>
              <a:rPr lang="en-US" sz="2000">
                <a:solidFill>
                  <a:srgbClr val="000000"/>
                </a:solidFill>
              </a:rPr>
              <a:t>Teaching and learning</a:t>
            </a:r>
            <a:endParaRPr sz="2000">
              <a:solidFill>
                <a:srgbClr val="000000"/>
              </a:solidFill>
            </a:endParaRPr>
          </a:p>
          <a:p>
            <a:pPr indent="0" lvl="0" marL="0" rtl="0" algn="l">
              <a:lnSpc>
                <a:spcPct val="115000"/>
              </a:lnSpc>
              <a:spcBef>
                <a:spcPts val="1000"/>
              </a:spcBef>
              <a:spcAft>
                <a:spcPts val="0"/>
              </a:spcAft>
              <a:buSzPts val="1800"/>
              <a:buNone/>
            </a:pPr>
            <a:r>
              <a:rPr b="1" i="1" lang="en-US" sz="2000">
                <a:solidFill>
                  <a:srgbClr val="000000"/>
                </a:solidFill>
              </a:rPr>
              <a:t>Domain 4:</a:t>
            </a:r>
            <a:r>
              <a:rPr i="1" lang="en-US" sz="2000">
                <a:solidFill>
                  <a:srgbClr val="000000"/>
                </a:solidFill>
              </a:rPr>
              <a:t> </a:t>
            </a:r>
            <a:r>
              <a:rPr lang="en-US" sz="2000">
                <a:solidFill>
                  <a:srgbClr val="000000"/>
                </a:solidFill>
              </a:rPr>
              <a:t>Teachers and other education personnel</a:t>
            </a:r>
            <a:endParaRPr sz="2000">
              <a:solidFill>
                <a:srgbClr val="000000"/>
              </a:solidFill>
            </a:endParaRPr>
          </a:p>
          <a:p>
            <a:pPr indent="0" lvl="0" marL="0" rtl="0" algn="l">
              <a:lnSpc>
                <a:spcPct val="115000"/>
              </a:lnSpc>
              <a:spcBef>
                <a:spcPts val="1000"/>
              </a:spcBef>
              <a:spcAft>
                <a:spcPts val="0"/>
              </a:spcAft>
              <a:buClr>
                <a:schemeClr val="dk1"/>
              </a:buClr>
              <a:buSzPts val="1100"/>
              <a:buFont typeface="Arial"/>
              <a:buNone/>
            </a:pPr>
            <a:r>
              <a:rPr b="1" i="1" lang="en-US" sz="2000">
                <a:solidFill>
                  <a:srgbClr val="000000"/>
                </a:solidFill>
              </a:rPr>
              <a:t>Domain 5:</a:t>
            </a:r>
            <a:r>
              <a:rPr i="1" lang="en-US" sz="2000">
                <a:solidFill>
                  <a:srgbClr val="000000"/>
                </a:solidFill>
              </a:rPr>
              <a:t> </a:t>
            </a:r>
            <a:r>
              <a:rPr lang="en-US" sz="2000">
                <a:solidFill>
                  <a:srgbClr val="000000"/>
                </a:solidFill>
              </a:rPr>
              <a:t>Education policy</a:t>
            </a:r>
            <a:endParaRPr sz="2200">
              <a:solidFill>
                <a:srgbClr val="000000"/>
              </a:solidFill>
            </a:endParaRPr>
          </a:p>
        </p:txBody>
      </p:sp>
      <p:pic>
        <p:nvPicPr>
          <p:cNvPr id="270" name="Google Shape;270;p30"/>
          <p:cNvPicPr preferRelativeResize="0"/>
          <p:nvPr/>
        </p:nvPicPr>
        <p:blipFill rotWithShape="1">
          <a:blip r:embed="rId3">
            <a:alphaModFix/>
          </a:blip>
          <a:srcRect b="0" l="0" r="0" t="0"/>
          <a:stretch/>
        </p:blipFill>
        <p:spPr>
          <a:xfrm>
            <a:off x="127475" y="1352541"/>
            <a:ext cx="3313963" cy="3228396"/>
          </a:xfrm>
          <a:prstGeom prst="rect">
            <a:avLst/>
          </a:prstGeom>
          <a:noFill/>
          <a:ln>
            <a:noFill/>
          </a:ln>
        </p:spPr>
      </p:pic>
      <p:sp>
        <p:nvSpPr>
          <p:cNvPr id="271" name="Google Shape;271;p30"/>
          <p:cNvSpPr txBox="1"/>
          <p:nvPr>
            <p:ph type="title"/>
          </p:nvPr>
        </p:nvSpPr>
        <p:spPr>
          <a:xfrm>
            <a:off x="143850" y="143850"/>
            <a:ext cx="8801400" cy="588600"/>
          </a:xfrm>
          <a:prstGeom prst="rect">
            <a:avLst/>
          </a:prstGeom>
        </p:spPr>
        <p:txBody>
          <a:bodyPr anchorCtr="0" anchor="t" bIns="91425" lIns="91425" spcFirstLastPara="1" rIns="91425" wrap="square" tIns="91425">
            <a:normAutofit fontScale="90000"/>
          </a:bodyPr>
          <a:lstStyle/>
          <a:p>
            <a:pPr indent="0" lvl="0" marL="0" rtl="0" algn="ctr">
              <a:spcBef>
                <a:spcPts val="0"/>
              </a:spcBef>
              <a:spcAft>
                <a:spcPts val="0"/>
              </a:spcAft>
              <a:buNone/>
            </a:pPr>
            <a:r>
              <a:rPr lang="en-US"/>
              <a:t>Promoting Psychosocial Wellbeing through Education</a:t>
            </a:r>
            <a:endParaRPr/>
          </a:p>
        </p:txBody>
      </p:sp>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noFill/>
      </p:bgPr>
    </p:bg>
    <p:spTree>
      <p:nvGrpSpPr>
        <p:cNvPr id="275" name="Shape 275"/>
        <p:cNvGrpSpPr/>
        <p:nvPr/>
      </p:nvGrpSpPr>
      <p:grpSpPr>
        <a:xfrm>
          <a:off x="0" y="0"/>
          <a:ext cx="0" cy="0"/>
          <a:chOff x="0" y="0"/>
          <a:chExt cx="0" cy="0"/>
        </a:xfrm>
      </p:grpSpPr>
      <p:sp>
        <p:nvSpPr>
          <p:cNvPr id="276" name="Google Shape;276;p31"/>
          <p:cNvSpPr txBox="1"/>
          <p:nvPr/>
        </p:nvSpPr>
        <p:spPr>
          <a:xfrm>
            <a:off x="208075" y="732450"/>
            <a:ext cx="8801400" cy="40533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400"/>
              <a:buFont typeface="Arial"/>
              <a:buNone/>
            </a:pPr>
            <a:r>
              <a:rPr i="0" lang="en-US" sz="2200" u="none" cap="none" strike="noStrike">
                <a:solidFill>
                  <a:srgbClr val="000000"/>
                </a:solidFill>
              </a:rPr>
              <a:t>Using the INEE Guidance Note on Psychosocial Support, discuss the following questions about your case study:</a:t>
            </a:r>
            <a:endParaRPr i="0" sz="2200" u="none" cap="none" strike="noStrike">
              <a:solidFill>
                <a:srgbClr val="000000"/>
              </a:solidFill>
            </a:endParaRPr>
          </a:p>
          <a:p>
            <a:pPr indent="0" lvl="0" marL="0" marR="0" rtl="0" algn="ctr">
              <a:lnSpc>
                <a:spcPct val="100000"/>
              </a:lnSpc>
              <a:spcBef>
                <a:spcPts val="0"/>
              </a:spcBef>
              <a:spcAft>
                <a:spcPts val="0"/>
              </a:spcAft>
              <a:buClr>
                <a:srgbClr val="000000"/>
              </a:buClr>
              <a:buSzPts val="3000"/>
              <a:buFont typeface="Arial"/>
              <a:buNone/>
            </a:pPr>
            <a:r>
              <a:t/>
            </a:r>
            <a:endParaRPr b="1" i="0" sz="2200" u="none" cap="none" strike="noStrike">
              <a:solidFill>
                <a:srgbClr val="000000"/>
              </a:solidFill>
            </a:endParaRPr>
          </a:p>
          <a:p>
            <a:pPr indent="-368300" lvl="0" marL="457200" marR="0" rtl="0" algn="l">
              <a:lnSpc>
                <a:spcPct val="100000"/>
              </a:lnSpc>
              <a:spcBef>
                <a:spcPts val="0"/>
              </a:spcBef>
              <a:spcAft>
                <a:spcPts val="0"/>
              </a:spcAft>
              <a:buClr>
                <a:srgbClr val="000000"/>
              </a:buClr>
              <a:buSzPts val="2200"/>
              <a:buChar char="●"/>
            </a:pPr>
            <a:r>
              <a:rPr i="0" lang="en-US" sz="2200" u="none" cap="none" strike="noStrike">
                <a:solidFill>
                  <a:srgbClr val="000000"/>
                </a:solidFill>
              </a:rPr>
              <a:t>How does your intervention address each of the INEE Minimum Standards Domains?</a:t>
            </a:r>
            <a:endParaRPr i="0" sz="2200" u="none" cap="none" strike="noStrike">
              <a:solidFill>
                <a:srgbClr val="000000"/>
              </a:solidFill>
            </a:endParaRPr>
          </a:p>
          <a:p>
            <a:pPr indent="-368300" lvl="0" marL="457200" marR="0" rtl="0" algn="l">
              <a:lnSpc>
                <a:spcPct val="100000"/>
              </a:lnSpc>
              <a:spcBef>
                <a:spcPts val="0"/>
              </a:spcBef>
              <a:spcAft>
                <a:spcPts val="0"/>
              </a:spcAft>
              <a:buClr>
                <a:srgbClr val="000000"/>
              </a:buClr>
              <a:buSzPts val="2200"/>
              <a:buChar char="●"/>
            </a:pPr>
            <a:r>
              <a:rPr i="0" lang="en-US" sz="2200" u="none" cap="none" strike="noStrike">
                <a:solidFill>
                  <a:srgbClr val="000000"/>
                </a:solidFill>
              </a:rPr>
              <a:t>How does it fall short?</a:t>
            </a:r>
            <a:endParaRPr i="0" sz="2200" u="none" cap="none" strike="noStrike">
              <a:solidFill>
                <a:srgbClr val="000000"/>
              </a:solidFill>
            </a:endParaRPr>
          </a:p>
          <a:p>
            <a:pPr indent="-368300" lvl="0" marL="457200" marR="0" rtl="0" algn="l">
              <a:lnSpc>
                <a:spcPct val="100000"/>
              </a:lnSpc>
              <a:spcBef>
                <a:spcPts val="0"/>
              </a:spcBef>
              <a:spcAft>
                <a:spcPts val="0"/>
              </a:spcAft>
              <a:buClr>
                <a:srgbClr val="000000"/>
              </a:buClr>
              <a:buSzPts val="2200"/>
              <a:buChar char="●"/>
            </a:pPr>
            <a:r>
              <a:rPr i="0" lang="en-US" sz="2200" u="none" cap="none" strike="noStrike">
                <a:solidFill>
                  <a:srgbClr val="000000"/>
                </a:solidFill>
              </a:rPr>
              <a:t>How can it be improved?</a:t>
            </a:r>
            <a:endParaRPr i="0" sz="2200" u="none" cap="none" strike="noStrike">
              <a:solidFill>
                <a:srgbClr val="000000"/>
              </a:solidFill>
            </a:endParaRPr>
          </a:p>
        </p:txBody>
      </p:sp>
      <p:sp>
        <p:nvSpPr>
          <p:cNvPr id="277" name="Google Shape;277;p31"/>
          <p:cNvSpPr txBox="1"/>
          <p:nvPr>
            <p:ph type="title"/>
          </p:nvPr>
        </p:nvSpPr>
        <p:spPr>
          <a:xfrm>
            <a:off x="143850" y="143850"/>
            <a:ext cx="8801400" cy="588600"/>
          </a:xfrm>
          <a:prstGeom prst="rect">
            <a:avLst/>
          </a:prstGeom>
        </p:spPr>
        <p:txBody>
          <a:bodyPr anchorCtr="0" anchor="t" bIns="91425" lIns="91425" spcFirstLastPara="1" rIns="91425" wrap="square" tIns="91425">
            <a:normAutofit fontScale="90000"/>
          </a:bodyPr>
          <a:lstStyle/>
          <a:p>
            <a:pPr indent="0" lvl="0" marL="0" rtl="0" algn="ctr">
              <a:spcBef>
                <a:spcPts val="0"/>
              </a:spcBef>
              <a:spcAft>
                <a:spcPts val="0"/>
              </a:spcAft>
              <a:buNone/>
            </a:pPr>
            <a:r>
              <a:rPr lang="en-US"/>
              <a:t>Developing and improving PSS and SEL strategies</a:t>
            </a:r>
            <a:endParaRPr/>
          </a:p>
        </p:txBody>
      </p:sp>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3F3F3"/>
        </a:solidFill>
      </p:bgPr>
    </p:bg>
    <p:spTree>
      <p:nvGrpSpPr>
        <p:cNvPr id="281" name="Shape 281"/>
        <p:cNvGrpSpPr/>
        <p:nvPr/>
      </p:nvGrpSpPr>
      <p:grpSpPr>
        <a:xfrm>
          <a:off x="0" y="0"/>
          <a:ext cx="0" cy="0"/>
          <a:chOff x="0" y="0"/>
          <a:chExt cx="0" cy="0"/>
        </a:xfrm>
      </p:grpSpPr>
      <p:sp>
        <p:nvSpPr>
          <p:cNvPr id="282" name="Google Shape;282;p32"/>
          <p:cNvSpPr txBox="1"/>
          <p:nvPr>
            <p:ph idx="1" type="body"/>
          </p:nvPr>
        </p:nvSpPr>
        <p:spPr>
          <a:xfrm>
            <a:off x="143850" y="876225"/>
            <a:ext cx="8866800" cy="3870900"/>
          </a:xfrm>
          <a:prstGeom prst="rect">
            <a:avLst/>
          </a:prstGeom>
          <a:noFill/>
          <a:ln>
            <a:noFill/>
          </a:ln>
        </p:spPr>
        <p:txBody>
          <a:bodyPr anchorCtr="0" anchor="t" bIns="91400" lIns="91400" spcFirstLastPara="1" rIns="91400" wrap="square" tIns="91400">
            <a:normAutofit/>
          </a:bodyPr>
          <a:lstStyle/>
          <a:p>
            <a:pPr indent="-368300" lvl="0" marL="457200" rtl="0" algn="l">
              <a:lnSpc>
                <a:spcPct val="90000"/>
              </a:lnSpc>
              <a:spcBef>
                <a:spcPts val="640"/>
              </a:spcBef>
              <a:spcAft>
                <a:spcPts val="0"/>
              </a:spcAft>
              <a:buClr>
                <a:srgbClr val="000000"/>
              </a:buClr>
              <a:buSzPts val="2200"/>
              <a:buChar char="●"/>
            </a:pPr>
            <a:r>
              <a:rPr lang="en-US" sz="2200">
                <a:solidFill>
                  <a:srgbClr val="000000"/>
                </a:solidFill>
              </a:rPr>
              <a:t>Choose a context that you have worked in or are currently working in.</a:t>
            </a:r>
            <a:br>
              <a:rPr lang="en-US" sz="2200">
                <a:solidFill>
                  <a:srgbClr val="000000"/>
                </a:solidFill>
              </a:rPr>
            </a:br>
            <a:endParaRPr sz="2200">
              <a:solidFill>
                <a:srgbClr val="000000"/>
              </a:solidFill>
            </a:endParaRPr>
          </a:p>
          <a:p>
            <a:pPr indent="-368300" lvl="0" marL="457200" rtl="0" algn="l">
              <a:lnSpc>
                <a:spcPct val="90000"/>
              </a:lnSpc>
              <a:spcBef>
                <a:spcPts val="0"/>
              </a:spcBef>
              <a:spcAft>
                <a:spcPts val="0"/>
              </a:spcAft>
              <a:buClr>
                <a:srgbClr val="000000"/>
              </a:buClr>
              <a:buSzPts val="2200"/>
              <a:buChar char="●"/>
            </a:pPr>
            <a:r>
              <a:rPr lang="en-US" sz="2200">
                <a:solidFill>
                  <a:srgbClr val="000000"/>
                </a:solidFill>
              </a:rPr>
              <a:t>Identify a target population.</a:t>
            </a:r>
            <a:endParaRPr sz="2200">
              <a:solidFill>
                <a:srgbClr val="000000"/>
              </a:solidFill>
            </a:endParaRPr>
          </a:p>
          <a:p>
            <a:pPr indent="-368300" lvl="1" marL="914400" rtl="0" algn="l">
              <a:lnSpc>
                <a:spcPct val="90000"/>
              </a:lnSpc>
              <a:spcBef>
                <a:spcPts val="0"/>
              </a:spcBef>
              <a:spcAft>
                <a:spcPts val="0"/>
              </a:spcAft>
              <a:buClr>
                <a:srgbClr val="000000"/>
              </a:buClr>
              <a:buSzPts val="2200"/>
              <a:buChar char="○"/>
            </a:pPr>
            <a:r>
              <a:rPr lang="en-US" sz="2200">
                <a:solidFill>
                  <a:srgbClr val="000000"/>
                </a:solidFill>
              </a:rPr>
              <a:t>What are their PSS and SEL needs?</a:t>
            </a:r>
            <a:endParaRPr sz="2200">
              <a:solidFill>
                <a:srgbClr val="000000"/>
              </a:solidFill>
            </a:endParaRPr>
          </a:p>
          <a:p>
            <a:pPr indent="-368300" lvl="1" marL="914400" rtl="0" algn="l">
              <a:lnSpc>
                <a:spcPct val="90000"/>
              </a:lnSpc>
              <a:spcBef>
                <a:spcPts val="0"/>
              </a:spcBef>
              <a:spcAft>
                <a:spcPts val="0"/>
              </a:spcAft>
              <a:buClr>
                <a:srgbClr val="000000"/>
              </a:buClr>
              <a:buSzPts val="2200"/>
              <a:buChar char="○"/>
            </a:pPr>
            <a:r>
              <a:rPr lang="en-US" sz="2200">
                <a:solidFill>
                  <a:srgbClr val="000000"/>
                </a:solidFill>
              </a:rPr>
              <a:t>What are some appropriate PSS and SEL interventions that address those needs?</a:t>
            </a:r>
            <a:endParaRPr sz="2200">
              <a:solidFill>
                <a:srgbClr val="000000"/>
              </a:solidFill>
            </a:endParaRPr>
          </a:p>
          <a:p>
            <a:pPr indent="-368300" lvl="1" marL="914400" rtl="0" algn="l">
              <a:lnSpc>
                <a:spcPct val="90000"/>
              </a:lnSpc>
              <a:spcBef>
                <a:spcPts val="0"/>
              </a:spcBef>
              <a:spcAft>
                <a:spcPts val="0"/>
              </a:spcAft>
              <a:buClr>
                <a:srgbClr val="000000"/>
              </a:buClr>
              <a:buSzPts val="2200"/>
              <a:buChar char="○"/>
            </a:pPr>
            <a:r>
              <a:rPr lang="en-US" sz="2200">
                <a:solidFill>
                  <a:srgbClr val="000000"/>
                </a:solidFill>
              </a:rPr>
              <a:t>What are the anticipated outcomes of your interventions?</a:t>
            </a:r>
            <a:endParaRPr sz="2200">
              <a:solidFill>
                <a:srgbClr val="000000"/>
              </a:solidFill>
            </a:endParaRPr>
          </a:p>
          <a:p>
            <a:pPr indent="-368300" lvl="1" marL="914400" rtl="0" algn="l">
              <a:lnSpc>
                <a:spcPct val="90000"/>
              </a:lnSpc>
              <a:spcBef>
                <a:spcPts val="0"/>
              </a:spcBef>
              <a:spcAft>
                <a:spcPts val="0"/>
              </a:spcAft>
              <a:buClr>
                <a:srgbClr val="000000"/>
              </a:buClr>
              <a:buSzPts val="2200"/>
              <a:buChar char="○"/>
            </a:pPr>
            <a:r>
              <a:rPr lang="en-US" sz="2200">
                <a:solidFill>
                  <a:srgbClr val="000000"/>
                </a:solidFill>
              </a:rPr>
              <a:t>What resources do you need to implement those interventions?</a:t>
            </a:r>
            <a:endParaRPr sz="2200">
              <a:solidFill>
                <a:srgbClr val="000000"/>
              </a:solidFill>
            </a:endParaRPr>
          </a:p>
          <a:p>
            <a:pPr indent="-368300" lvl="1" marL="914400" rtl="0" algn="l">
              <a:lnSpc>
                <a:spcPct val="90000"/>
              </a:lnSpc>
              <a:spcBef>
                <a:spcPts val="0"/>
              </a:spcBef>
              <a:spcAft>
                <a:spcPts val="0"/>
              </a:spcAft>
              <a:buClr>
                <a:srgbClr val="000000"/>
              </a:buClr>
              <a:buSzPts val="2200"/>
              <a:buChar char="○"/>
            </a:pPr>
            <a:r>
              <a:rPr lang="en-US" sz="2200">
                <a:solidFill>
                  <a:srgbClr val="000000"/>
                </a:solidFill>
              </a:rPr>
              <a:t>What are some potential challenges to implementing your intervention? How will you address those challenges?</a:t>
            </a:r>
            <a:endParaRPr sz="2200">
              <a:solidFill>
                <a:srgbClr val="000000"/>
              </a:solidFill>
            </a:endParaRPr>
          </a:p>
        </p:txBody>
      </p:sp>
      <p:sp>
        <p:nvSpPr>
          <p:cNvPr id="283" name="Google Shape;283;p32"/>
          <p:cNvSpPr txBox="1"/>
          <p:nvPr>
            <p:ph type="title"/>
          </p:nvPr>
        </p:nvSpPr>
        <p:spPr>
          <a:xfrm>
            <a:off x="143850" y="143850"/>
            <a:ext cx="8801400" cy="588600"/>
          </a:xfrm>
          <a:prstGeom prst="rect">
            <a:avLst/>
          </a:prstGeom>
        </p:spPr>
        <p:txBody>
          <a:bodyPr anchorCtr="0" anchor="t" bIns="91425" lIns="91425" spcFirstLastPara="1" rIns="91425" wrap="square" tIns="91425">
            <a:normAutofit fontScale="90000"/>
          </a:bodyPr>
          <a:lstStyle/>
          <a:p>
            <a:pPr indent="0" lvl="0" marL="0" rtl="0" algn="ctr">
              <a:spcBef>
                <a:spcPts val="0"/>
              </a:spcBef>
              <a:spcAft>
                <a:spcPts val="0"/>
              </a:spcAft>
              <a:buNone/>
            </a:pPr>
            <a:r>
              <a:rPr lang="en-US"/>
              <a:t>Group Activity: Developing and Action Plan</a:t>
            </a:r>
            <a:endParaRPr/>
          </a:p>
        </p:txBody>
      </p:sp>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noFill/>
      </p:bgPr>
    </p:bg>
    <p:spTree>
      <p:nvGrpSpPr>
        <p:cNvPr id="287" name="Shape 287"/>
        <p:cNvGrpSpPr/>
        <p:nvPr/>
      </p:nvGrpSpPr>
      <p:grpSpPr>
        <a:xfrm>
          <a:off x="0" y="0"/>
          <a:ext cx="0" cy="0"/>
          <a:chOff x="0" y="0"/>
          <a:chExt cx="0" cy="0"/>
        </a:xfrm>
      </p:grpSpPr>
      <p:sp>
        <p:nvSpPr>
          <p:cNvPr id="288" name="Google Shape;288;p33"/>
          <p:cNvSpPr txBox="1"/>
          <p:nvPr/>
        </p:nvSpPr>
        <p:spPr>
          <a:xfrm>
            <a:off x="263550" y="901650"/>
            <a:ext cx="8600100" cy="3829800"/>
          </a:xfrm>
          <a:prstGeom prst="rect">
            <a:avLst/>
          </a:prstGeom>
          <a:noFill/>
          <a:ln>
            <a:noFill/>
          </a:ln>
        </p:spPr>
        <p:txBody>
          <a:bodyPr anchorCtr="0" anchor="t" bIns="91425" lIns="91425" spcFirstLastPara="1" rIns="91425" wrap="square" tIns="91425">
            <a:noAutofit/>
          </a:bodyPr>
          <a:lstStyle/>
          <a:p>
            <a:pPr indent="-361950" lvl="0" marL="457200" marR="0" rtl="0" algn="l">
              <a:lnSpc>
                <a:spcPct val="115000"/>
              </a:lnSpc>
              <a:spcBef>
                <a:spcPts val="560"/>
              </a:spcBef>
              <a:spcAft>
                <a:spcPts val="0"/>
              </a:spcAft>
              <a:buClr>
                <a:srgbClr val="000000"/>
              </a:buClr>
              <a:buSzPts val="2100"/>
              <a:buFont typeface="Muli"/>
              <a:buChar char="●"/>
            </a:pPr>
            <a:r>
              <a:rPr i="0" lang="en-US" sz="2200" u="none" cap="none" strike="noStrike">
                <a:solidFill>
                  <a:srgbClr val="000000"/>
                </a:solidFill>
              </a:rPr>
              <a:t>What are </a:t>
            </a:r>
            <a:r>
              <a:rPr b="1" i="0" lang="en-US" sz="2200" u="none" cap="none" strike="noStrike">
                <a:solidFill>
                  <a:srgbClr val="000000"/>
                </a:solidFill>
              </a:rPr>
              <a:t>3</a:t>
            </a:r>
            <a:r>
              <a:rPr i="0" lang="en-US" sz="2200" u="none" cap="none" strike="noStrike">
                <a:solidFill>
                  <a:srgbClr val="000000"/>
                </a:solidFill>
              </a:rPr>
              <a:t> things you learned today?</a:t>
            </a:r>
            <a:endParaRPr i="0" sz="2200" u="none" cap="none" strike="noStrike">
              <a:solidFill>
                <a:srgbClr val="000000"/>
              </a:solidFill>
            </a:endParaRPr>
          </a:p>
          <a:p>
            <a:pPr indent="-361950" lvl="0" marL="457200" marR="0" rtl="0" algn="l">
              <a:lnSpc>
                <a:spcPct val="115000"/>
              </a:lnSpc>
              <a:spcBef>
                <a:spcPts val="1000"/>
              </a:spcBef>
              <a:spcAft>
                <a:spcPts val="0"/>
              </a:spcAft>
              <a:buClr>
                <a:srgbClr val="000000"/>
              </a:buClr>
              <a:buSzPts val="2100"/>
              <a:buFont typeface="Muli"/>
              <a:buChar char="●"/>
            </a:pPr>
            <a:r>
              <a:rPr i="0" lang="en-US" sz="2200" u="none" cap="none" strike="noStrike">
                <a:solidFill>
                  <a:srgbClr val="000000"/>
                </a:solidFill>
              </a:rPr>
              <a:t>What are </a:t>
            </a:r>
            <a:r>
              <a:rPr b="1" i="0" lang="en-US" sz="2200" u="none" cap="none" strike="noStrike">
                <a:solidFill>
                  <a:srgbClr val="000000"/>
                </a:solidFill>
              </a:rPr>
              <a:t>2</a:t>
            </a:r>
            <a:r>
              <a:rPr i="0" lang="en-US" sz="2200" u="none" cap="none" strike="noStrike">
                <a:solidFill>
                  <a:srgbClr val="000000"/>
                </a:solidFill>
              </a:rPr>
              <a:t> new ideas/strategies you will use in your work?</a:t>
            </a:r>
            <a:endParaRPr i="0" sz="2200" u="none" cap="none" strike="noStrike">
              <a:solidFill>
                <a:srgbClr val="000000"/>
              </a:solidFill>
            </a:endParaRPr>
          </a:p>
          <a:p>
            <a:pPr indent="-361950" lvl="0" marL="457200" marR="0" rtl="0" algn="l">
              <a:lnSpc>
                <a:spcPct val="115000"/>
              </a:lnSpc>
              <a:spcBef>
                <a:spcPts val="1000"/>
              </a:spcBef>
              <a:spcAft>
                <a:spcPts val="1000"/>
              </a:spcAft>
              <a:buClr>
                <a:srgbClr val="000000"/>
              </a:buClr>
              <a:buSzPts val="2100"/>
              <a:buFont typeface="Muli"/>
              <a:buChar char="●"/>
            </a:pPr>
            <a:r>
              <a:rPr i="0" lang="en-US" sz="2200" u="none" cap="none" strike="noStrike">
                <a:solidFill>
                  <a:srgbClr val="000000"/>
                </a:solidFill>
              </a:rPr>
              <a:t>What is </a:t>
            </a:r>
            <a:r>
              <a:rPr b="1" i="0" lang="en-US" sz="2200" u="none" cap="none" strike="noStrike">
                <a:solidFill>
                  <a:srgbClr val="000000"/>
                </a:solidFill>
              </a:rPr>
              <a:t>1</a:t>
            </a:r>
            <a:r>
              <a:rPr i="0" lang="en-US" sz="2200" u="none" cap="none" strike="noStrike">
                <a:solidFill>
                  <a:srgbClr val="000000"/>
                </a:solidFill>
              </a:rPr>
              <a:t> question that you still have?</a:t>
            </a:r>
            <a:endParaRPr i="0" sz="2200" u="none" cap="none" strike="noStrike">
              <a:solidFill>
                <a:srgbClr val="000000"/>
              </a:solidFill>
            </a:endParaRPr>
          </a:p>
        </p:txBody>
      </p:sp>
      <p:sp>
        <p:nvSpPr>
          <p:cNvPr id="289" name="Google Shape;289;p33"/>
          <p:cNvSpPr txBox="1"/>
          <p:nvPr>
            <p:ph type="title"/>
          </p:nvPr>
        </p:nvSpPr>
        <p:spPr>
          <a:xfrm>
            <a:off x="143850" y="143850"/>
            <a:ext cx="8801400" cy="588600"/>
          </a:xfrm>
          <a:prstGeom prst="rect">
            <a:avLst/>
          </a:prstGeom>
        </p:spPr>
        <p:txBody>
          <a:bodyPr anchorCtr="0" anchor="t" bIns="91425" lIns="91425" spcFirstLastPara="1" rIns="91425" wrap="square" tIns="91425">
            <a:normAutofit fontScale="90000"/>
          </a:bodyPr>
          <a:lstStyle/>
          <a:p>
            <a:pPr indent="0" lvl="0" marL="0" rtl="0" algn="ctr">
              <a:spcBef>
                <a:spcPts val="0"/>
              </a:spcBef>
              <a:spcAft>
                <a:spcPts val="0"/>
              </a:spcAft>
              <a:buNone/>
            </a:pPr>
            <a:r>
              <a:rPr lang="en-US"/>
              <a:t>Self-reflection</a:t>
            </a:r>
            <a:endParaRPr/>
          </a:p>
        </p:txBody>
      </p:sp>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noFill/>
      </p:bgPr>
    </p:bg>
    <p:spTree>
      <p:nvGrpSpPr>
        <p:cNvPr id="293" name="Shape 293"/>
        <p:cNvGrpSpPr/>
        <p:nvPr/>
      </p:nvGrpSpPr>
      <p:grpSpPr>
        <a:xfrm>
          <a:off x="0" y="0"/>
          <a:ext cx="0" cy="0"/>
          <a:chOff x="0" y="0"/>
          <a:chExt cx="0" cy="0"/>
        </a:xfrm>
      </p:grpSpPr>
      <p:sp>
        <p:nvSpPr>
          <p:cNvPr id="294" name="Google Shape;294;p34"/>
          <p:cNvSpPr txBox="1"/>
          <p:nvPr/>
        </p:nvSpPr>
        <p:spPr>
          <a:xfrm>
            <a:off x="400650" y="1012125"/>
            <a:ext cx="8342700" cy="3507300"/>
          </a:xfrm>
          <a:prstGeom prst="rect">
            <a:avLst/>
          </a:prstGeom>
          <a:noFill/>
          <a:ln>
            <a:noFill/>
          </a:ln>
        </p:spPr>
        <p:txBody>
          <a:bodyPr anchorCtr="0" anchor="t" bIns="91425" lIns="91425" spcFirstLastPara="1" rIns="91425" wrap="square" tIns="91425">
            <a:noAutofit/>
          </a:bodyPr>
          <a:lstStyle/>
          <a:p>
            <a:pPr indent="0" lvl="0" marL="0" marR="0" rtl="0" algn="l">
              <a:lnSpc>
                <a:spcPct val="115000"/>
              </a:lnSpc>
              <a:spcBef>
                <a:spcPts val="560"/>
              </a:spcBef>
              <a:spcAft>
                <a:spcPts val="0"/>
              </a:spcAft>
              <a:buClr>
                <a:srgbClr val="000000"/>
              </a:buClr>
              <a:buSzPts val="2600"/>
              <a:buFont typeface="Arial"/>
              <a:buNone/>
            </a:pPr>
            <a:r>
              <a:rPr i="0" lang="en-US" sz="2400" u="none" cap="none" strike="noStrike">
                <a:solidFill>
                  <a:srgbClr val="000000"/>
                </a:solidFill>
              </a:rPr>
              <a:t>Thank you for participating!</a:t>
            </a:r>
            <a:endParaRPr i="0" sz="2400" u="none" cap="none" strike="noStrike">
              <a:solidFill>
                <a:srgbClr val="000000"/>
              </a:solidFill>
            </a:endParaRPr>
          </a:p>
          <a:p>
            <a:pPr indent="0" lvl="0" marL="0" marR="0" rtl="0" algn="l">
              <a:lnSpc>
                <a:spcPct val="115000"/>
              </a:lnSpc>
              <a:spcBef>
                <a:spcPts val="560"/>
              </a:spcBef>
              <a:spcAft>
                <a:spcPts val="0"/>
              </a:spcAft>
              <a:buClr>
                <a:srgbClr val="000000"/>
              </a:buClr>
              <a:buSzPts val="2600"/>
              <a:buFont typeface="Arial"/>
              <a:buNone/>
            </a:pPr>
            <a:r>
              <a:t/>
            </a:r>
            <a:endParaRPr i="0" sz="2400" u="none" cap="none" strike="noStrike">
              <a:solidFill>
                <a:srgbClr val="000000"/>
              </a:solidFill>
            </a:endParaRPr>
          </a:p>
          <a:p>
            <a:pPr indent="0" lvl="0" marL="0" marR="0" rtl="0" algn="l">
              <a:lnSpc>
                <a:spcPct val="115000"/>
              </a:lnSpc>
              <a:spcBef>
                <a:spcPts val="560"/>
              </a:spcBef>
              <a:spcAft>
                <a:spcPts val="0"/>
              </a:spcAft>
              <a:buClr>
                <a:srgbClr val="000000"/>
              </a:buClr>
              <a:buSzPts val="2600"/>
              <a:buFont typeface="Arial"/>
              <a:buNone/>
            </a:pPr>
            <a:r>
              <a:rPr i="0" lang="en-US" sz="2400" u="none" cap="none" strike="noStrike">
                <a:solidFill>
                  <a:srgbClr val="000000"/>
                </a:solidFill>
              </a:rPr>
              <a:t>Please help us improve this training by completing the training evaluation.</a:t>
            </a:r>
            <a:endParaRPr i="0" sz="2400" u="none" cap="none" strike="noStrike">
              <a:solidFill>
                <a:srgbClr val="000000"/>
              </a:solidFill>
            </a:endParaRPr>
          </a:p>
          <a:p>
            <a:pPr indent="0" lvl="0" marL="0" marR="0" rtl="0" algn="l">
              <a:lnSpc>
                <a:spcPct val="115000"/>
              </a:lnSpc>
              <a:spcBef>
                <a:spcPts val="560"/>
              </a:spcBef>
              <a:spcAft>
                <a:spcPts val="0"/>
              </a:spcAft>
              <a:buClr>
                <a:srgbClr val="000000"/>
              </a:buClr>
              <a:buSzPts val="2600"/>
              <a:buFont typeface="Arial"/>
              <a:buNone/>
            </a:pPr>
            <a:r>
              <a:t/>
            </a:r>
            <a:endParaRPr i="0" sz="2400" u="none" cap="none" strike="noStrike">
              <a:solidFill>
                <a:srgbClr val="000000"/>
              </a:solidFill>
            </a:endParaRPr>
          </a:p>
          <a:p>
            <a:pPr indent="0" lvl="0" marL="0" marR="0" rtl="0" algn="l">
              <a:lnSpc>
                <a:spcPct val="115000"/>
              </a:lnSpc>
              <a:spcBef>
                <a:spcPts val="560"/>
              </a:spcBef>
              <a:spcAft>
                <a:spcPts val="0"/>
              </a:spcAft>
              <a:buClr>
                <a:srgbClr val="000000"/>
              </a:buClr>
              <a:buSzPts val="2600"/>
              <a:buFont typeface="Arial"/>
              <a:buNone/>
            </a:pPr>
            <a:r>
              <a:rPr i="0" lang="en-US" sz="2400" u="none" cap="none" strike="noStrike">
                <a:solidFill>
                  <a:srgbClr val="000000"/>
                </a:solidFill>
              </a:rPr>
              <a:t>We welcome your feedback!</a:t>
            </a:r>
            <a:endParaRPr i="0" sz="2400" u="none" cap="none" strike="noStrike">
              <a:solidFill>
                <a:srgbClr val="000000"/>
              </a:solidFill>
            </a:endParaRPr>
          </a:p>
        </p:txBody>
      </p:sp>
      <p:sp>
        <p:nvSpPr>
          <p:cNvPr id="295" name="Google Shape;295;p34"/>
          <p:cNvSpPr txBox="1"/>
          <p:nvPr>
            <p:ph type="title"/>
          </p:nvPr>
        </p:nvSpPr>
        <p:spPr>
          <a:xfrm>
            <a:off x="143850" y="143850"/>
            <a:ext cx="8830800" cy="588600"/>
          </a:xfrm>
          <a:prstGeom prst="rect">
            <a:avLst/>
          </a:prstGeom>
        </p:spPr>
        <p:txBody>
          <a:bodyPr anchorCtr="0" anchor="t" bIns="91425" lIns="91425" spcFirstLastPara="1" rIns="91425" wrap="square" tIns="91425">
            <a:normAutofit fontScale="90000"/>
          </a:bodyPr>
          <a:lstStyle/>
          <a:p>
            <a:pPr indent="0" lvl="0" marL="0" rtl="0" algn="ctr">
              <a:spcBef>
                <a:spcPts val="0"/>
              </a:spcBef>
              <a:spcAft>
                <a:spcPts val="0"/>
              </a:spcAft>
              <a:buNone/>
            </a:pPr>
            <a:r>
              <a:rPr lang="en-US"/>
              <a:t>Training Evaluation</a:t>
            </a:r>
            <a:endParaRPr/>
          </a:p>
        </p:txBody>
      </p:sp>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163644"/>
        </a:solidFill>
      </p:bgPr>
    </p:bg>
    <p:spTree>
      <p:nvGrpSpPr>
        <p:cNvPr id="299" name="Shape 299"/>
        <p:cNvGrpSpPr/>
        <p:nvPr/>
      </p:nvGrpSpPr>
      <p:grpSpPr>
        <a:xfrm>
          <a:off x="0" y="0"/>
          <a:ext cx="0" cy="0"/>
          <a:chOff x="0" y="0"/>
          <a:chExt cx="0" cy="0"/>
        </a:xfrm>
      </p:grpSpPr>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noFill/>
      </p:bgPr>
    </p:bg>
    <p:spTree>
      <p:nvGrpSpPr>
        <p:cNvPr id="73" name="Shape 73"/>
        <p:cNvGrpSpPr/>
        <p:nvPr/>
      </p:nvGrpSpPr>
      <p:grpSpPr>
        <a:xfrm>
          <a:off x="0" y="0"/>
          <a:ext cx="0" cy="0"/>
          <a:chOff x="0" y="0"/>
          <a:chExt cx="0" cy="0"/>
        </a:xfrm>
      </p:grpSpPr>
      <p:sp>
        <p:nvSpPr>
          <p:cNvPr id="74" name="Google Shape;74;p4"/>
          <p:cNvSpPr txBox="1"/>
          <p:nvPr>
            <p:ph type="title"/>
          </p:nvPr>
        </p:nvSpPr>
        <p:spPr>
          <a:xfrm>
            <a:off x="143850" y="143850"/>
            <a:ext cx="8801400" cy="588600"/>
          </a:xfrm>
          <a:prstGeom prst="rect">
            <a:avLst/>
          </a:prstGeom>
        </p:spPr>
        <p:txBody>
          <a:bodyPr anchorCtr="0" anchor="t" bIns="91425" lIns="91425" spcFirstLastPara="1" rIns="91425" wrap="square" tIns="91425">
            <a:normAutofit fontScale="90000"/>
          </a:bodyPr>
          <a:lstStyle/>
          <a:p>
            <a:pPr indent="0" lvl="0" marL="0" rtl="0" algn="ctr">
              <a:spcBef>
                <a:spcPts val="0"/>
              </a:spcBef>
              <a:spcAft>
                <a:spcPts val="0"/>
              </a:spcAft>
              <a:buNone/>
            </a:pPr>
            <a:r>
              <a:rPr lang="en-US"/>
              <a:t>Group Activity: Stand and Declare</a:t>
            </a:r>
            <a:endParaRPr/>
          </a:p>
        </p:txBody>
      </p:sp>
      <p:sp>
        <p:nvSpPr>
          <p:cNvPr id="75" name="Google Shape;75;p4"/>
          <p:cNvSpPr txBox="1"/>
          <p:nvPr>
            <p:ph idx="1" type="body"/>
          </p:nvPr>
        </p:nvSpPr>
        <p:spPr>
          <a:xfrm>
            <a:off x="138600" y="806875"/>
            <a:ext cx="8866800" cy="3870900"/>
          </a:xfrm>
          <a:prstGeom prst="rect">
            <a:avLst/>
          </a:prstGeom>
        </p:spPr>
        <p:txBody>
          <a:bodyPr anchorCtr="0" anchor="t" bIns="91425" lIns="91425" spcFirstLastPara="1" rIns="91425" wrap="square" tIns="91425">
            <a:normAutofit lnSpcReduction="20000"/>
          </a:bodyPr>
          <a:lstStyle/>
          <a:p>
            <a:pPr indent="0" lvl="0" marL="0" rtl="0" algn="l">
              <a:lnSpc>
                <a:spcPct val="115000"/>
              </a:lnSpc>
              <a:spcBef>
                <a:spcPts val="560"/>
              </a:spcBef>
              <a:spcAft>
                <a:spcPts val="0"/>
              </a:spcAft>
              <a:buClr>
                <a:schemeClr val="dk1"/>
              </a:buClr>
              <a:buSzPts val="2200"/>
              <a:buFont typeface="Arial"/>
              <a:buNone/>
            </a:pPr>
            <a:r>
              <a:rPr lang="en-US" sz="2200">
                <a:solidFill>
                  <a:schemeClr val="dk1"/>
                </a:solidFill>
              </a:rPr>
              <a:t>Listen to the questions. Move to the side of the room that  corresponds to your answer.</a:t>
            </a:r>
            <a:endParaRPr sz="2200">
              <a:solidFill>
                <a:schemeClr val="dk1"/>
              </a:solidFill>
            </a:endParaRPr>
          </a:p>
          <a:p>
            <a:pPr indent="457200" lvl="0" marL="1371600" rtl="0" algn="l">
              <a:lnSpc>
                <a:spcPct val="115000"/>
              </a:lnSpc>
              <a:spcBef>
                <a:spcPts val="0"/>
              </a:spcBef>
              <a:spcAft>
                <a:spcPts val="0"/>
              </a:spcAft>
              <a:buClr>
                <a:schemeClr val="dk1"/>
              </a:buClr>
              <a:buSzPts val="3600"/>
              <a:buFont typeface="Arial"/>
              <a:buNone/>
            </a:pPr>
            <a:r>
              <a:rPr b="1" lang="en-US" sz="3600">
                <a:solidFill>
                  <a:srgbClr val="24427B"/>
                </a:solidFill>
              </a:rPr>
              <a:t>NO ← 					  → YES</a:t>
            </a:r>
            <a:endParaRPr sz="2200">
              <a:solidFill>
                <a:schemeClr val="dk1"/>
              </a:solidFill>
            </a:endParaRPr>
          </a:p>
          <a:p>
            <a:pPr indent="-368300" lvl="0" marL="457200" rtl="0" algn="l">
              <a:lnSpc>
                <a:spcPct val="115000"/>
              </a:lnSpc>
              <a:spcBef>
                <a:spcPts val="560"/>
              </a:spcBef>
              <a:spcAft>
                <a:spcPts val="0"/>
              </a:spcAft>
              <a:buClr>
                <a:schemeClr val="dk1"/>
              </a:buClr>
              <a:buSzPts val="2200"/>
              <a:buAutoNum type="arabicPeriod"/>
            </a:pPr>
            <a:r>
              <a:rPr lang="en-US" sz="2200">
                <a:solidFill>
                  <a:schemeClr val="dk1"/>
                </a:solidFill>
              </a:rPr>
              <a:t>Have you worked in a humanitarian context?</a:t>
            </a:r>
            <a:endParaRPr sz="2200">
              <a:solidFill>
                <a:schemeClr val="dk1"/>
              </a:solidFill>
            </a:endParaRPr>
          </a:p>
          <a:p>
            <a:pPr indent="-368300" lvl="0" marL="457200" rtl="0" algn="l">
              <a:lnSpc>
                <a:spcPct val="115000"/>
              </a:lnSpc>
              <a:spcBef>
                <a:spcPts val="0"/>
              </a:spcBef>
              <a:spcAft>
                <a:spcPts val="0"/>
              </a:spcAft>
              <a:buClr>
                <a:schemeClr val="dk1"/>
              </a:buClr>
              <a:buSzPts val="2200"/>
              <a:buAutoNum type="arabicPeriod"/>
            </a:pPr>
            <a:r>
              <a:rPr lang="en-US" sz="2200">
                <a:solidFill>
                  <a:schemeClr val="dk1"/>
                </a:solidFill>
              </a:rPr>
              <a:t>Have you worked as a teacher or learning facilitator?</a:t>
            </a:r>
            <a:endParaRPr sz="2200">
              <a:solidFill>
                <a:schemeClr val="dk1"/>
              </a:solidFill>
            </a:endParaRPr>
          </a:p>
          <a:p>
            <a:pPr indent="-368300" lvl="0" marL="457200" rtl="0" algn="l">
              <a:lnSpc>
                <a:spcPct val="115000"/>
              </a:lnSpc>
              <a:spcBef>
                <a:spcPts val="0"/>
              </a:spcBef>
              <a:spcAft>
                <a:spcPts val="0"/>
              </a:spcAft>
              <a:buClr>
                <a:schemeClr val="dk1"/>
              </a:buClr>
              <a:buSzPts val="2200"/>
              <a:buAutoNum type="arabicPeriod"/>
            </a:pPr>
            <a:r>
              <a:rPr lang="en-US" sz="2200">
                <a:solidFill>
                  <a:schemeClr val="dk1"/>
                </a:solidFill>
              </a:rPr>
              <a:t>Have you worked in education programme planning?</a:t>
            </a:r>
            <a:endParaRPr sz="2200">
              <a:solidFill>
                <a:schemeClr val="dk1"/>
              </a:solidFill>
            </a:endParaRPr>
          </a:p>
          <a:p>
            <a:pPr indent="-368300" lvl="0" marL="457200" rtl="0" algn="l">
              <a:lnSpc>
                <a:spcPct val="115000"/>
              </a:lnSpc>
              <a:spcBef>
                <a:spcPts val="0"/>
              </a:spcBef>
              <a:spcAft>
                <a:spcPts val="0"/>
              </a:spcAft>
              <a:buClr>
                <a:schemeClr val="dk1"/>
              </a:buClr>
              <a:buSzPts val="2200"/>
              <a:buAutoNum type="arabicPeriod"/>
            </a:pPr>
            <a:r>
              <a:rPr lang="en-US" sz="2200">
                <a:solidFill>
                  <a:schemeClr val="dk1"/>
                </a:solidFill>
              </a:rPr>
              <a:t>Have you attended a training on psychosocial support or social and emotional learning before?</a:t>
            </a:r>
            <a:endParaRPr sz="2200">
              <a:solidFill>
                <a:schemeClr val="dk1"/>
              </a:solidFill>
            </a:endParaRPr>
          </a:p>
          <a:p>
            <a:pPr indent="-368300" lvl="0" marL="457200" rtl="0" algn="l">
              <a:lnSpc>
                <a:spcPct val="115000"/>
              </a:lnSpc>
              <a:spcBef>
                <a:spcPts val="0"/>
              </a:spcBef>
              <a:spcAft>
                <a:spcPts val="0"/>
              </a:spcAft>
              <a:buClr>
                <a:schemeClr val="dk1"/>
              </a:buClr>
              <a:buSzPts val="2200"/>
              <a:buAutoNum type="arabicPeriod"/>
            </a:pPr>
            <a:r>
              <a:rPr lang="en-US" sz="2200">
                <a:solidFill>
                  <a:schemeClr val="dk1"/>
                </a:solidFill>
              </a:rPr>
              <a:t>Do you have experience providing psychosocial support in a humanitarian crisis?</a:t>
            </a: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79" name="Shape 79"/>
        <p:cNvGrpSpPr/>
        <p:nvPr/>
      </p:nvGrpSpPr>
      <p:grpSpPr>
        <a:xfrm>
          <a:off x="0" y="0"/>
          <a:ext cx="0" cy="0"/>
          <a:chOff x="0" y="0"/>
          <a:chExt cx="0" cy="0"/>
        </a:xfrm>
      </p:grpSpPr>
      <p:sp>
        <p:nvSpPr>
          <p:cNvPr id="80" name="Google Shape;80;p5"/>
          <p:cNvSpPr txBox="1"/>
          <p:nvPr>
            <p:ph type="title"/>
          </p:nvPr>
        </p:nvSpPr>
        <p:spPr>
          <a:xfrm>
            <a:off x="171300" y="1373125"/>
            <a:ext cx="8801400" cy="2164200"/>
          </a:xfrm>
          <a:prstGeom prst="rect">
            <a:avLst/>
          </a:prstGeom>
          <a:noFill/>
          <a:ln>
            <a:noFill/>
          </a:ln>
        </p:spPr>
        <p:txBody>
          <a:bodyPr anchorCtr="0" anchor="b" bIns="91400" lIns="91400" spcFirstLastPara="1" rIns="91400" wrap="square" tIns="91400">
            <a:normAutofit fontScale="90000"/>
          </a:bodyPr>
          <a:lstStyle/>
          <a:p>
            <a:pPr indent="0" lvl="0" marL="0" rtl="0" algn="ctr">
              <a:lnSpc>
                <a:spcPct val="130000"/>
              </a:lnSpc>
              <a:spcBef>
                <a:spcPts val="0"/>
              </a:spcBef>
              <a:spcAft>
                <a:spcPts val="0"/>
              </a:spcAft>
              <a:buClr>
                <a:srgbClr val="FFFFFF"/>
              </a:buClr>
              <a:buSzPct val="73333"/>
              <a:buFont typeface="Arial"/>
              <a:buNone/>
            </a:pPr>
            <a:r>
              <a:rPr lang="en-US" sz="6000">
                <a:solidFill>
                  <a:schemeClr val="accent4"/>
                </a:solidFill>
              </a:rPr>
              <a:t>Session 1: </a:t>
            </a:r>
            <a:endParaRPr sz="6000">
              <a:solidFill>
                <a:schemeClr val="accent4"/>
              </a:solidFill>
            </a:endParaRPr>
          </a:p>
          <a:p>
            <a:pPr indent="0" lvl="0" marL="0" rtl="0" algn="ctr">
              <a:lnSpc>
                <a:spcPct val="130000"/>
              </a:lnSpc>
              <a:spcBef>
                <a:spcPts val="0"/>
              </a:spcBef>
              <a:spcAft>
                <a:spcPts val="0"/>
              </a:spcAft>
              <a:buClr>
                <a:srgbClr val="FFFFFF"/>
              </a:buClr>
              <a:buSzPct val="73333"/>
              <a:buFont typeface="Arial"/>
              <a:buNone/>
            </a:pPr>
            <a:r>
              <a:rPr lang="en-US" sz="6000">
                <a:solidFill>
                  <a:schemeClr val="accent4"/>
                </a:solidFill>
              </a:rPr>
              <a:t>Wellbeing</a:t>
            </a:r>
            <a:endParaRPr sz="6000">
              <a:solidFill>
                <a:schemeClr val="accent4"/>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84" name="Shape 84"/>
        <p:cNvGrpSpPr/>
        <p:nvPr/>
      </p:nvGrpSpPr>
      <p:grpSpPr>
        <a:xfrm>
          <a:off x="0" y="0"/>
          <a:ext cx="0" cy="0"/>
          <a:chOff x="0" y="0"/>
          <a:chExt cx="0" cy="0"/>
        </a:xfrm>
      </p:grpSpPr>
      <p:pic>
        <p:nvPicPr>
          <p:cNvPr id="85" name="Google Shape;85;p6"/>
          <p:cNvPicPr preferRelativeResize="0"/>
          <p:nvPr/>
        </p:nvPicPr>
        <p:blipFill rotWithShape="1">
          <a:blip r:embed="rId3">
            <a:alphaModFix/>
          </a:blip>
          <a:srcRect b="40549" l="19950" r="21542" t="15559"/>
          <a:stretch/>
        </p:blipFill>
        <p:spPr>
          <a:xfrm>
            <a:off x="2281013" y="832634"/>
            <a:ext cx="4581962" cy="4049731"/>
          </a:xfrm>
          <a:prstGeom prst="rect">
            <a:avLst/>
          </a:prstGeom>
          <a:noFill/>
          <a:ln>
            <a:noFill/>
          </a:ln>
        </p:spPr>
      </p:pic>
      <p:sp>
        <p:nvSpPr>
          <p:cNvPr id="86" name="Google Shape;86;p6"/>
          <p:cNvSpPr txBox="1"/>
          <p:nvPr>
            <p:ph type="title"/>
          </p:nvPr>
        </p:nvSpPr>
        <p:spPr>
          <a:xfrm>
            <a:off x="143850" y="143850"/>
            <a:ext cx="8801400" cy="588600"/>
          </a:xfrm>
          <a:prstGeom prst="rect">
            <a:avLst/>
          </a:prstGeom>
        </p:spPr>
        <p:txBody>
          <a:bodyPr anchorCtr="0" anchor="t" bIns="91425" lIns="91425" spcFirstLastPara="1" rIns="91425" wrap="square" tIns="91425">
            <a:normAutofit fontScale="90000"/>
          </a:bodyPr>
          <a:lstStyle/>
          <a:p>
            <a:pPr indent="0" lvl="0" marL="0" rtl="0" algn="ctr">
              <a:spcBef>
                <a:spcPts val="0"/>
              </a:spcBef>
              <a:spcAft>
                <a:spcPts val="0"/>
              </a:spcAft>
              <a:buNone/>
            </a:pPr>
            <a:r>
              <a:rPr lang="en-US"/>
              <a:t>What do we need to feel well?</a:t>
            </a:r>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90" name="Shape 90"/>
        <p:cNvGrpSpPr/>
        <p:nvPr/>
      </p:nvGrpSpPr>
      <p:grpSpPr>
        <a:xfrm>
          <a:off x="0" y="0"/>
          <a:ext cx="0" cy="0"/>
          <a:chOff x="0" y="0"/>
          <a:chExt cx="0" cy="0"/>
        </a:xfrm>
      </p:grpSpPr>
      <p:sp>
        <p:nvSpPr>
          <p:cNvPr id="91" name="Google Shape;91;p7"/>
          <p:cNvSpPr txBox="1"/>
          <p:nvPr>
            <p:ph idx="1" type="body"/>
          </p:nvPr>
        </p:nvSpPr>
        <p:spPr>
          <a:xfrm>
            <a:off x="138600" y="1112075"/>
            <a:ext cx="8866800" cy="3870900"/>
          </a:xfrm>
          <a:prstGeom prst="rect">
            <a:avLst/>
          </a:prstGeom>
          <a:noFill/>
          <a:ln>
            <a:noFill/>
          </a:ln>
        </p:spPr>
        <p:txBody>
          <a:bodyPr anchorCtr="0" anchor="t" bIns="91400" lIns="91400" spcFirstLastPara="1" rIns="91400" wrap="square" tIns="91400">
            <a:normAutofit lnSpcReduction="10000"/>
          </a:bodyPr>
          <a:lstStyle/>
          <a:p>
            <a:pPr indent="0" lvl="0" marL="0" rtl="0" algn="l">
              <a:lnSpc>
                <a:spcPct val="100000"/>
              </a:lnSpc>
              <a:spcBef>
                <a:spcPts val="0"/>
              </a:spcBef>
              <a:spcAft>
                <a:spcPts val="0"/>
              </a:spcAft>
              <a:buSzPts val="1800"/>
              <a:buNone/>
            </a:pPr>
            <a:r>
              <a:rPr b="1" lang="en-US" sz="2000">
                <a:solidFill>
                  <a:srgbClr val="000000"/>
                </a:solidFill>
              </a:rPr>
              <a:t>Environmental disasters</a:t>
            </a:r>
            <a:r>
              <a:rPr lang="en-US" sz="2000">
                <a:solidFill>
                  <a:srgbClr val="000000"/>
                </a:solidFill>
              </a:rPr>
              <a:t> often cause a direct threat to life, ongoing destruction of infrastructure, and high levels of stress and tension. </a:t>
            </a:r>
            <a:endParaRPr sz="2000">
              <a:solidFill>
                <a:srgbClr val="000000"/>
              </a:solidFill>
            </a:endParaRPr>
          </a:p>
          <a:p>
            <a:pPr indent="0" lvl="0" marL="0" rtl="0" algn="l">
              <a:lnSpc>
                <a:spcPct val="115000"/>
              </a:lnSpc>
              <a:spcBef>
                <a:spcPts val="700"/>
              </a:spcBef>
              <a:spcAft>
                <a:spcPts val="0"/>
              </a:spcAft>
              <a:buSzPts val="1100"/>
              <a:buNone/>
            </a:pPr>
            <a:r>
              <a:t/>
            </a:r>
            <a:endParaRPr b="1" sz="2000">
              <a:solidFill>
                <a:srgbClr val="000000"/>
              </a:solidFill>
            </a:endParaRPr>
          </a:p>
          <a:p>
            <a:pPr indent="0" lvl="0" marL="0" rtl="0" algn="l">
              <a:lnSpc>
                <a:spcPct val="115000"/>
              </a:lnSpc>
              <a:spcBef>
                <a:spcPts val="700"/>
              </a:spcBef>
              <a:spcAft>
                <a:spcPts val="0"/>
              </a:spcAft>
              <a:buSzPts val="1100"/>
              <a:buNone/>
            </a:pPr>
            <a:r>
              <a:rPr b="1" lang="en-US" sz="2000">
                <a:solidFill>
                  <a:srgbClr val="000000"/>
                </a:solidFill>
              </a:rPr>
              <a:t>Human-made disasters</a:t>
            </a:r>
            <a:r>
              <a:rPr lang="en-US" sz="2000">
                <a:solidFill>
                  <a:srgbClr val="000000"/>
                </a:solidFill>
              </a:rPr>
              <a:t> often lead to prolonged conflict and chronic emergency. They do not necessarily cause acute life threats, but rather ongoing tension and persistent fear.</a:t>
            </a:r>
            <a:endParaRPr sz="2000">
              <a:solidFill>
                <a:srgbClr val="000000"/>
              </a:solidFill>
            </a:endParaRPr>
          </a:p>
          <a:p>
            <a:pPr indent="0" lvl="0" marL="0" rtl="0" algn="l">
              <a:lnSpc>
                <a:spcPct val="115000"/>
              </a:lnSpc>
              <a:spcBef>
                <a:spcPts val="700"/>
              </a:spcBef>
              <a:spcAft>
                <a:spcPts val="0"/>
              </a:spcAft>
              <a:buSzPts val="1100"/>
              <a:buNone/>
            </a:pPr>
            <a:r>
              <a:t/>
            </a:r>
            <a:endParaRPr b="1" sz="2000">
              <a:solidFill>
                <a:srgbClr val="000000"/>
              </a:solidFill>
            </a:endParaRPr>
          </a:p>
          <a:p>
            <a:pPr indent="0" lvl="0" marL="0" rtl="0" algn="l">
              <a:lnSpc>
                <a:spcPct val="115000"/>
              </a:lnSpc>
              <a:spcBef>
                <a:spcPts val="700"/>
              </a:spcBef>
              <a:spcAft>
                <a:spcPts val="0"/>
              </a:spcAft>
              <a:buSzPts val="1100"/>
              <a:buNone/>
            </a:pPr>
            <a:r>
              <a:rPr b="1" lang="en-US" sz="2000">
                <a:solidFill>
                  <a:srgbClr val="000000"/>
                </a:solidFill>
              </a:rPr>
              <a:t>Both</a:t>
            </a:r>
            <a:r>
              <a:rPr lang="en-US" sz="2000">
                <a:solidFill>
                  <a:srgbClr val="000000"/>
                </a:solidFill>
              </a:rPr>
              <a:t> disrupt every aspect of daily living, including housing, health, sanitation, recreation, and education. They disrupt family relationships and social cohesion and create feelings of uncertainty, fear, anger and loss.</a:t>
            </a:r>
            <a:endParaRPr sz="2000">
              <a:solidFill>
                <a:srgbClr val="000000"/>
              </a:solidFill>
            </a:endParaRPr>
          </a:p>
        </p:txBody>
      </p:sp>
      <p:sp>
        <p:nvSpPr>
          <p:cNvPr id="92" name="Google Shape;92;p7"/>
          <p:cNvSpPr txBox="1"/>
          <p:nvPr>
            <p:ph type="title"/>
          </p:nvPr>
        </p:nvSpPr>
        <p:spPr>
          <a:xfrm>
            <a:off x="143850" y="143850"/>
            <a:ext cx="8801400" cy="588600"/>
          </a:xfrm>
          <a:prstGeom prst="rect">
            <a:avLst/>
          </a:prstGeom>
        </p:spPr>
        <p:txBody>
          <a:bodyPr anchorCtr="0" anchor="t" bIns="91425" lIns="91425" spcFirstLastPara="1" rIns="91425" wrap="square" tIns="91425">
            <a:normAutofit fontScale="90000"/>
          </a:bodyPr>
          <a:lstStyle/>
          <a:p>
            <a:pPr indent="0" lvl="0" marL="0" rtl="0" algn="ctr">
              <a:spcBef>
                <a:spcPts val="0"/>
              </a:spcBef>
              <a:spcAft>
                <a:spcPts val="0"/>
              </a:spcAft>
              <a:buNone/>
            </a:pPr>
            <a:r>
              <a:rPr lang="en-US"/>
              <a:t>How do humanitarian crises affect psychosocial wellbeing?</a:t>
            </a:r>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3F3F3"/>
        </a:solidFill>
      </p:bgPr>
    </p:bg>
    <p:spTree>
      <p:nvGrpSpPr>
        <p:cNvPr id="96" name="Shape 96"/>
        <p:cNvGrpSpPr/>
        <p:nvPr/>
      </p:nvGrpSpPr>
      <p:grpSpPr>
        <a:xfrm>
          <a:off x="0" y="0"/>
          <a:ext cx="0" cy="0"/>
          <a:chOff x="0" y="0"/>
          <a:chExt cx="0" cy="0"/>
        </a:xfrm>
      </p:grpSpPr>
      <p:sp>
        <p:nvSpPr>
          <p:cNvPr id="97" name="Google Shape;97;p8"/>
          <p:cNvSpPr txBox="1"/>
          <p:nvPr/>
        </p:nvSpPr>
        <p:spPr>
          <a:xfrm>
            <a:off x="143850" y="732450"/>
            <a:ext cx="8872500" cy="1770900"/>
          </a:xfrm>
          <a:prstGeom prst="rect">
            <a:avLst/>
          </a:prstGeom>
          <a:noFill/>
          <a:ln>
            <a:noFill/>
          </a:ln>
        </p:spPr>
        <p:txBody>
          <a:bodyPr anchorCtr="0" anchor="t" bIns="91425" lIns="91425" spcFirstLastPara="1" rIns="91425" wrap="square" tIns="91425">
            <a:noAutofit/>
          </a:bodyPr>
          <a:lstStyle/>
          <a:p>
            <a:pPr indent="0" lvl="0" marL="0" marR="0" rtl="0" algn="l">
              <a:lnSpc>
                <a:spcPct val="115000"/>
              </a:lnSpc>
              <a:spcBef>
                <a:spcPts val="560"/>
              </a:spcBef>
              <a:spcAft>
                <a:spcPts val="0"/>
              </a:spcAft>
              <a:buClr>
                <a:srgbClr val="000000"/>
              </a:buClr>
              <a:buSzPts val="2200"/>
              <a:buFont typeface="Arial"/>
              <a:buNone/>
            </a:pPr>
            <a:r>
              <a:rPr i="0" lang="en-US" sz="2200" u="none" cap="none" strike="noStrike">
                <a:solidFill>
                  <a:srgbClr val="000000"/>
                </a:solidFill>
              </a:rPr>
              <a:t>Discuss in your groups:</a:t>
            </a:r>
            <a:endParaRPr i="0" sz="800" u="none" cap="none" strike="noStrike">
              <a:solidFill>
                <a:srgbClr val="000000"/>
              </a:solidFill>
            </a:endParaRPr>
          </a:p>
          <a:p>
            <a:pPr indent="-368300" lvl="0" marL="457200" marR="0" rtl="0" algn="l">
              <a:lnSpc>
                <a:spcPct val="115000"/>
              </a:lnSpc>
              <a:spcBef>
                <a:spcPts val="560"/>
              </a:spcBef>
              <a:spcAft>
                <a:spcPts val="0"/>
              </a:spcAft>
              <a:buClr>
                <a:srgbClr val="000000"/>
              </a:buClr>
              <a:buSzPts val="2200"/>
              <a:buChar char="●"/>
            </a:pPr>
            <a:r>
              <a:rPr i="0" lang="en-US" sz="2200" u="none" cap="none" strike="noStrike">
                <a:solidFill>
                  <a:srgbClr val="000000"/>
                </a:solidFill>
              </a:rPr>
              <a:t>How do these activities support wellbeing? </a:t>
            </a:r>
            <a:endParaRPr i="0" sz="2200" u="none" cap="none" strike="noStrike">
              <a:solidFill>
                <a:srgbClr val="000000"/>
              </a:solidFill>
            </a:endParaRPr>
          </a:p>
          <a:p>
            <a:pPr indent="-368300" lvl="0" marL="457200" marR="0" rtl="0" algn="l">
              <a:lnSpc>
                <a:spcPct val="115000"/>
              </a:lnSpc>
              <a:spcBef>
                <a:spcPts val="0"/>
              </a:spcBef>
              <a:spcAft>
                <a:spcPts val="0"/>
              </a:spcAft>
              <a:buClr>
                <a:srgbClr val="000000"/>
              </a:buClr>
              <a:buSzPts val="2200"/>
              <a:buChar char="●"/>
            </a:pPr>
            <a:r>
              <a:rPr i="0" lang="en-US" sz="2200" u="none" cap="none" strike="noStrike">
                <a:solidFill>
                  <a:srgbClr val="000000"/>
                </a:solidFill>
              </a:rPr>
              <a:t>How would people’s wellbeing be affected if they could no longer do these activities?</a:t>
            </a:r>
            <a:endParaRPr i="0" sz="2200" u="none" cap="none" strike="noStrike">
              <a:solidFill>
                <a:srgbClr val="000000"/>
              </a:solidFill>
            </a:endParaRPr>
          </a:p>
        </p:txBody>
      </p:sp>
      <p:sp>
        <p:nvSpPr>
          <p:cNvPr id="98" name="Google Shape;98;p8"/>
          <p:cNvSpPr txBox="1"/>
          <p:nvPr/>
        </p:nvSpPr>
        <p:spPr>
          <a:xfrm>
            <a:off x="372600" y="2212375"/>
            <a:ext cx="324300" cy="2910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800"/>
              <a:buFont typeface="Arial"/>
              <a:buNone/>
            </a:pPr>
            <a:r>
              <a:t/>
            </a:r>
            <a:endParaRPr b="1" i="0" sz="1800" u="none" cap="none" strike="noStrike">
              <a:solidFill>
                <a:schemeClr val="lt1"/>
              </a:solidFill>
              <a:latin typeface="Muli"/>
              <a:ea typeface="Muli"/>
              <a:cs typeface="Muli"/>
              <a:sym typeface="Muli"/>
            </a:endParaRPr>
          </a:p>
        </p:txBody>
      </p:sp>
      <p:pic>
        <p:nvPicPr>
          <p:cNvPr id="99" name="Google Shape;99;p8"/>
          <p:cNvPicPr preferRelativeResize="0"/>
          <p:nvPr/>
        </p:nvPicPr>
        <p:blipFill rotWithShape="1">
          <a:blip r:embed="rId3">
            <a:alphaModFix/>
          </a:blip>
          <a:srcRect b="0" l="0" r="0" t="0"/>
          <a:stretch/>
        </p:blipFill>
        <p:spPr>
          <a:xfrm>
            <a:off x="143850" y="2615208"/>
            <a:ext cx="2121313" cy="1224104"/>
          </a:xfrm>
          <a:prstGeom prst="rect">
            <a:avLst/>
          </a:prstGeom>
          <a:noFill/>
          <a:ln>
            <a:noFill/>
          </a:ln>
        </p:spPr>
      </p:pic>
      <p:pic>
        <p:nvPicPr>
          <p:cNvPr id="100" name="Google Shape;100;p8"/>
          <p:cNvPicPr preferRelativeResize="0"/>
          <p:nvPr/>
        </p:nvPicPr>
        <p:blipFill rotWithShape="1">
          <a:blip r:embed="rId4">
            <a:alphaModFix/>
          </a:blip>
          <a:srcRect b="0" l="0" r="0" t="0"/>
          <a:stretch/>
        </p:blipFill>
        <p:spPr>
          <a:xfrm>
            <a:off x="3627863" y="2581833"/>
            <a:ext cx="1904482" cy="1224105"/>
          </a:xfrm>
          <a:prstGeom prst="rect">
            <a:avLst/>
          </a:prstGeom>
          <a:noFill/>
          <a:ln>
            <a:noFill/>
          </a:ln>
        </p:spPr>
      </p:pic>
      <p:pic>
        <p:nvPicPr>
          <p:cNvPr id="101" name="Google Shape;101;p8"/>
          <p:cNvPicPr preferRelativeResize="0"/>
          <p:nvPr/>
        </p:nvPicPr>
        <p:blipFill rotWithShape="1">
          <a:blip r:embed="rId5">
            <a:alphaModFix/>
          </a:blip>
          <a:srcRect b="0" l="0" r="0" t="0"/>
          <a:stretch/>
        </p:blipFill>
        <p:spPr>
          <a:xfrm>
            <a:off x="7019751" y="2615192"/>
            <a:ext cx="1996603" cy="1224105"/>
          </a:xfrm>
          <a:prstGeom prst="rect">
            <a:avLst/>
          </a:prstGeom>
          <a:noFill/>
          <a:ln>
            <a:noFill/>
          </a:ln>
        </p:spPr>
      </p:pic>
      <p:pic>
        <p:nvPicPr>
          <p:cNvPr id="102" name="Google Shape;102;p8"/>
          <p:cNvPicPr preferRelativeResize="0"/>
          <p:nvPr/>
        </p:nvPicPr>
        <p:blipFill rotWithShape="1">
          <a:blip r:embed="rId6">
            <a:alphaModFix/>
          </a:blip>
          <a:srcRect b="0" l="0" r="0" t="0"/>
          <a:stretch/>
        </p:blipFill>
        <p:spPr>
          <a:xfrm>
            <a:off x="2044047" y="3778267"/>
            <a:ext cx="1727814" cy="1224104"/>
          </a:xfrm>
          <a:prstGeom prst="rect">
            <a:avLst/>
          </a:prstGeom>
          <a:noFill/>
          <a:ln>
            <a:noFill/>
          </a:ln>
        </p:spPr>
      </p:pic>
      <p:pic>
        <p:nvPicPr>
          <p:cNvPr id="103" name="Google Shape;103;p8"/>
          <p:cNvPicPr preferRelativeResize="0"/>
          <p:nvPr/>
        </p:nvPicPr>
        <p:blipFill rotWithShape="1">
          <a:blip r:embed="rId7">
            <a:alphaModFix/>
          </a:blip>
          <a:srcRect b="0" l="0" r="0" t="0"/>
          <a:stretch/>
        </p:blipFill>
        <p:spPr>
          <a:xfrm>
            <a:off x="5291950" y="3787041"/>
            <a:ext cx="1727812" cy="1206566"/>
          </a:xfrm>
          <a:prstGeom prst="rect">
            <a:avLst/>
          </a:prstGeom>
          <a:noFill/>
          <a:ln>
            <a:noFill/>
          </a:ln>
        </p:spPr>
      </p:pic>
      <p:sp>
        <p:nvSpPr>
          <p:cNvPr id="104" name="Google Shape;104;p8"/>
          <p:cNvSpPr txBox="1"/>
          <p:nvPr/>
        </p:nvSpPr>
        <p:spPr>
          <a:xfrm>
            <a:off x="132750" y="3548292"/>
            <a:ext cx="259200" cy="2910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1" i="0" lang="en-US" sz="1400" u="none" cap="none" strike="noStrike">
                <a:solidFill>
                  <a:schemeClr val="lt1"/>
                </a:solidFill>
                <a:latin typeface="Arial"/>
                <a:ea typeface="Arial"/>
                <a:cs typeface="Arial"/>
                <a:sym typeface="Arial"/>
              </a:rPr>
              <a:t>1</a:t>
            </a:r>
            <a:endParaRPr b="1" i="0" sz="1400" u="none" cap="none" strike="noStrike">
              <a:solidFill>
                <a:schemeClr val="lt1"/>
              </a:solidFill>
              <a:latin typeface="Arial"/>
              <a:ea typeface="Arial"/>
              <a:cs typeface="Arial"/>
              <a:sym typeface="Arial"/>
            </a:endParaRPr>
          </a:p>
        </p:txBody>
      </p:sp>
      <p:sp>
        <p:nvSpPr>
          <p:cNvPr id="105" name="Google Shape;105;p8"/>
          <p:cNvSpPr txBox="1"/>
          <p:nvPr/>
        </p:nvSpPr>
        <p:spPr>
          <a:xfrm>
            <a:off x="3576250" y="3496042"/>
            <a:ext cx="259200" cy="2910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1" i="0" lang="en-US" sz="1400" u="none" cap="none" strike="noStrike">
                <a:solidFill>
                  <a:schemeClr val="lt1"/>
                </a:solidFill>
                <a:latin typeface="Arial"/>
                <a:ea typeface="Arial"/>
                <a:cs typeface="Arial"/>
                <a:sym typeface="Arial"/>
              </a:rPr>
              <a:t>2</a:t>
            </a:r>
            <a:endParaRPr b="1" i="0" sz="1400" u="none" cap="none" strike="noStrike">
              <a:solidFill>
                <a:schemeClr val="lt1"/>
              </a:solidFill>
              <a:latin typeface="Arial"/>
              <a:ea typeface="Arial"/>
              <a:cs typeface="Arial"/>
              <a:sym typeface="Arial"/>
            </a:endParaRPr>
          </a:p>
        </p:txBody>
      </p:sp>
      <p:sp>
        <p:nvSpPr>
          <p:cNvPr id="106" name="Google Shape;106;p8"/>
          <p:cNvSpPr txBox="1"/>
          <p:nvPr/>
        </p:nvSpPr>
        <p:spPr>
          <a:xfrm>
            <a:off x="7019750" y="3496042"/>
            <a:ext cx="259200" cy="2910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1" i="0" lang="en-US" sz="1400" u="none" cap="none" strike="noStrike">
                <a:solidFill>
                  <a:schemeClr val="lt1"/>
                </a:solidFill>
                <a:latin typeface="Arial"/>
                <a:ea typeface="Arial"/>
                <a:cs typeface="Arial"/>
                <a:sym typeface="Arial"/>
              </a:rPr>
              <a:t>3</a:t>
            </a:r>
            <a:endParaRPr b="1" i="0" sz="1400" u="none" cap="none" strike="noStrike">
              <a:solidFill>
                <a:schemeClr val="lt1"/>
              </a:solidFill>
              <a:latin typeface="Arial"/>
              <a:ea typeface="Arial"/>
              <a:cs typeface="Arial"/>
              <a:sym typeface="Arial"/>
            </a:endParaRPr>
          </a:p>
        </p:txBody>
      </p:sp>
      <p:sp>
        <p:nvSpPr>
          <p:cNvPr id="107" name="Google Shape;107;p8"/>
          <p:cNvSpPr txBox="1"/>
          <p:nvPr/>
        </p:nvSpPr>
        <p:spPr>
          <a:xfrm>
            <a:off x="2044050" y="4702588"/>
            <a:ext cx="259200" cy="2910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1" i="0" lang="en-US" sz="1400" u="none" cap="none" strike="noStrike">
                <a:solidFill>
                  <a:schemeClr val="lt1"/>
                </a:solidFill>
                <a:latin typeface="Arial"/>
                <a:ea typeface="Arial"/>
                <a:cs typeface="Arial"/>
                <a:sym typeface="Arial"/>
              </a:rPr>
              <a:t>4</a:t>
            </a:r>
            <a:endParaRPr b="1" i="0" sz="1400" u="none" cap="none" strike="noStrike">
              <a:solidFill>
                <a:schemeClr val="lt1"/>
              </a:solidFill>
              <a:latin typeface="Arial"/>
              <a:ea typeface="Arial"/>
              <a:cs typeface="Arial"/>
              <a:sym typeface="Arial"/>
            </a:endParaRPr>
          </a:p>
        </p:txBody>
      </p:sp>
      <p:sp>
        <p:nvSpPr>
          <p:cNvPr id="108" name="Google Shape;108;p8"/>
          <p:cNvSpPr txBox="1"/>
          <p:nvPr/>
        </p:nvSpPr>
        <p:spPr>
          <a:xfrm>
            <a:off x="5291950" y="4702588"/>
            <a:ext cx="259200" cy="2910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rPr b="1" i="0" lang="en-US" sz="1400" u="none" cap="none" strike="noStrike">
                <a:solidFill>
                  <a:schemeClr val="lt1"/>
                </a:solidFill>
                <a:latin typeface="Arial"/>
                <a:ea typeface="Arial"/>
                <a:cs typeface="Arial"/>
                <a:sym typeface="Arial"/>
              </a:rPr>
              <a:t>5</a:t>
            </a:r>
            <a:endParaRPr b="1" i="0" sz="1400" u="none" cap="none" strike="noStrike">
              <a:solidFill>
                <a:schemeClr val="lt1"/>
              </a:solidFill>
              <a:latin typeface="Arial"/>
              <a:ea typeface="Arial"/>
              <a:cs typeface="Arial"/>
              <a:sym typeface="Arial"/>
            </a:endParaRPr>
          </a:p>
        </p:txBody>
      </p:sp>
      <p:sp>
        <p:nvSpPr>
          <p:cNvPr id="109" name="Google Shape;109;p8"/>
          <p:cNvSpPr txBox="1"/>
          <p:nvPr>
            <p:ph type="title"/>
          </p:nvPr>
        </p:nvSpPr>
        <p:spPr>
          <a:xfrm>
            <a:off x="143850" y="143850"/>
            <a:ext cx="8872500" cy="588600"/>
          </a:xfrm>
          <a:prstGeom prst="rect">
            <a:avLst/>
          </a:prstGeom>
        </p:spPr>
        <p:txBody>
          <a:bodyPr anchorCtr="0" anchor="t" bIns="91425" lIns="91425" spcFirstLastPara="1" rIns="91425" wrap="square" tIns="91425">
            <a:normAutofit fontScale="90000"/>
          </a:bodyPr>
          <a:lstStyle/>
          <a:p>
            <a:pPr indent="0" lvl="0" marL="0" rtl="0" algn="ctr">
              <a:spcBef>
                <a:spcPts val="0"/>
              </a:spcBef>
              <a:spcAft>
                <a:spcPts val="0"/>
              </a:spcAft>
              <a:buNone/>
            </a:pPr>
            <a:r>
              <a:rPr lang="en-US"/>
              <a:t>Group Activity: Wellbeing</a:t>
            </a:r>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13" name="Shape 113"/>
        <p:cNvGrpSpPr/>
        <p:nvPr/>
      </p:nvGrpSpPr>
      <p:grpSpPr>
        <a:xfrm>
          <a:off x="0" y="0"/>
          <a:ext cx="0" cy="0"/>
          <a:chOff x="0" y="0"/>
          <a:chExt cx="0" cy="0"/>
        </a:xfrm>
      </p:grpSpPr>
      <p:sp>
        <p:nvSpPr>
          <p:cNvPr id="114" name="Google Shape;114;p9"/>
          <p:cNvSpPr txBox="1"/>
          <p:nvPr>
            <p:ph type="title"/>
          </p:nvPr>
        </p:nvSpPr>
        <p:spPr>
          <a:xfrm>
            <a:off x="171300" y="1663025"/>
            <a:ext cx="8801400" cy="2083800"/>
          </a:xfrm>
          <a:prstGeom prst="rect">
            <a:avLst/>
          </a:prstGeom>
          <a:noFill/>
          <a:ln>
            <a:noFill/>
          </a:ln>
        </p:spPr>
        <p:txBody>
          <a:bodyPr anchorCtr="0" anchor="b" bIns="91400" lIns="91400" spcFirstLastPara="1" rIns="91400" wrap="square" tIns="91400">
            <a:normAutofit fontScale="90000"/>
          </a:bodyPr>
          <a:lstStyle/>
          <a:p>
            <a:pPr indent="0" lvl="0" marL="0" rtl="0" algn="ctr">
              <a:lnSpc>
                <a:spcPct val="130000"/>
              </a:lnSpc>
              <a:spcBef>
                <a:spcPts val="0"/>
              </a:spcBef>
              <a:spcAft>
                <a:spcPts val="0"/>
              </a:spcAft>
              <a:buClr>
                <a:srgbClr val="FFFFFF"/>
              </a:buClr>
              <a:buSzPct val="73333"/>
              <a:buFont typeface="Arial"/>
              <a:buNone/>
            </a:pPr>
            <a:r>
              <a:rPr lang="en-US" sz="6000">
                <a:solidFill>
                  <a:schemeClr val="accent4"/>
                </a:solidFill>
              </a:rPr>
              <a:t>Session 2: </a:t>
            </a:r>
            <a:endParaRPr sz="6000">
              <a:solidFill>
                <a:schemeClr val="accent4"/>
              </a:solidFill>
            </a:endParaRPr>
          </a:p>
          <a:p>
            <a:pPr indent="0" lvl="0" marL="0" rtl="0" algn="ctr">
              <a:lnSpc>
                <a:spcPct val="130000"/>
              </a:lnSpc>
              <a:spcBef>
                <a:spcPts val="0"/>
              </a:spcBef>
              <a:spcAft>
                <a:spcPts val="0"/>
              </a:spcAft>
              <a:buClr>
                <a:srgbClr val="FFFFFF"/>
              </a:buClr>
              <a:buSzPct val="73333"/>
              <a:buFont typeface="Arial"/>
              <a:buNone/>
            </a:pPr>
            <a:r>
              <a:rPr lang="en-US" sz="6000">
                <a:solidFill>
                  <a:schemeClr val="accent4"/>
                </a:solidFill>
              </a:rPr>
              <a:t>Stress</a:t>
            </a:r>
            <a:endParaRPr sz="6000">
              <a:solidFill>
                <a:schemeClr val="accent4"/>
              </a:solidFill>
            </a:endParaRPr>
          </a:p>
        </p:txBody>
      </p:sp>
    </p:spTree>
  </p:cSld>
  <p:clrMapOvr>
    <a:masterClrMapping/>
  </p:clrMapOvr>
</p:sld>
</file>

<file path=ppt/theme/theme1.xml><?xml version="1.0" encoding="utf-8"?>
<a:theme xmlns:a="http://schemas.openxmlformats.org/drawingml/2006/main" xmlns:r="http://schemas.openxmlformats.org/officeDocument/2006/relationships" name="INEE Presentation Template">
  <a:themeElements>
    <a:clrScheme name="Simple Light">
      <a:dk1>
        <a:srgbClr val="000000"/>
      </a:dk1>
      <a:lt1>
        <a:srgbClr val="FFFFFF"/>
      </a:lt1>
      <a:dk2>
        <a:srgbClr val="A7A7A7"/>
      </a:dk2>
      <a:lt2>
        <a:srgbClr val="535353"/>
      </a:lt2>
      <a:accent1>
        <a:srgbClr val="F27821"/>
      </a:accent1>
      <a:accent2>
        <a:srgbClr val="CD233A"/>
      </a:accent2>
      <a:accent3>
        <a:srgbClr val="913592"/>
      </a:accent3>
      <a:accent4>
        <a:srgbClr val="305284"/>
      </a:accent4>
      <a:accent5>
        <a:srgbClr val="0097A7"/>
      </a:accent5>
      <a:accent6>
        <a:srgbClr val="F68B1F"/>
      </a:accent6>
      <a:hlink>
        <a:srgbClr val="4848EB"/>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A7A7A7"/>
      </a:dk2>
      <a:lt2>
        <a:srgbClr val="535353"/>
      </a:lt2>
      <a:accent1>
        <a:srgbClr val="FFAB40"/>
      </a:accent1>
      <a:accent2>
        <a:srgbClr val="212121"/>
      </a:accent2>
      <a:accent3>
        <a:srgbClr val="78909C"/>
      </a:accent3>
      <a:accent4>
        <a:srgbClr val="8F6024"/>
      </a:accent4>
      <a:accent5>
        <a:srgbClr val="0097A7"/>
      </a:accent5>
      <a:accent6>
        <a:srgbClr val="EEFF41"/>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2020-03-22T16:56:11Z</dcterms:created>
  <dc:creator>Johanna Kurki</dc:creator>
</cp:coreProperties>
</file>