
<file path=[Content_Types].xml><?xml version="1.0" encoding="utf-8"?>
<Types xmlns="http://schemas.openxmlformats.org/package/2006/content-types">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2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33.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4.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31.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5.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34.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3.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2.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31.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48"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76" r:id="rId27"/>
    <p:sldId id="277" r:id="rId28"/>
    <p:sldId id="278" r:id="rId29"/>
    <p:sldId id="279" r:id="rId30"/>
    <p:sldId id="280" r:id="rId31"/>
    <p:sldId id="281" r:id="rId32"/>
    <p:sldId id="282" r:id="rId33"/>
    <p:sldId id="283" r:id="rId34"/>
    <p:sldId id="284" r:id="rId35"/>
    <p:sldId id="285" r:id="rId36"/>
    <p:sldId id="286" r:id="rId37"/>
    <p:sldId id="287" r:id="rId38"/>
    <p:sldId id="288" r:id="rId39"/>
    <p:sldId id="289" r:id="rId40"/>
    <p:sldId id="290" r:id="rId41"/>
  </p:sldIdLst>
  <p:sldSz cy="5715000" cx="9144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800">
          <p15:clr>
            <a:srgbClr val="000000"/>
          </p15:clr>
        </p15:guide>
        <p15:guide id="2" pos="2880">
          <p15:clr>
            <a:srgbClr val="000000"/>
          </p15:clr>
        </p15:guide>
      </p15:sldGuideLst>
    </p:ext>
    <p:ext uri="GoogleSlidesCustomDataVersion2">
      <go:slidesCustomData xmlns:go="http://customooxmlschemas.google.com/" r:id="rId42" roundtripDataSignature="AMtx7mhOGk8Jbalrov/IDP3mYW4Nf4QnQQ=="/>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9EE1F1EA-8445-41AB-AFB2-93E4A0786332}">
  <a:tblStyle styleId="{9EE1F1EA-8445-41AB-AFB2-93E4A0786332}" styleName="Table_0">
    <a:wholeTbl>
      <a:tcTxStyle b="off" i="off">
        <a:font>
          <a:latin typeface="Arial"/>
          <a:ea typeface="Arial"/>
          <a:cs typeface="Arial"/>
        </a:font>
        <a:srgbClr val="000000"/>
      </a:tcTxStyle>
      <a:tcStyle>
        <a:tcBdr>
          <a:left>
            <a:ln cap="flat" cmpd="sng" w="12700">
              <a:solidFill>
                <a:srgbClr val="FFFFFF"/>
              </a:solidFill>
              <a:prstDash val="solid"/>
              <a:round/>
              <a:headEnd len="sm" w="sm" type="none"/>
              <a:tailEnd len="sm" w="sm" type="none"/>
            </a:ln>
          </a:left>
          <a:right>
            <a:ln cap="flat" cmpd="sng" w="12700">
              <a:solidFill>
                <a:srgbClr val="FFFFFF"/>
              </a:solidFill>
              <a:prstDash val="solid"/>
              <a:round/>
              <a:headEnd len="sm" w="sm" type="none"/>
              <a:tailEnd len="sm" w="sm" type="none"/>
            </a:ln>
          </a:right>
          <a:top>
            <a:ln cap="flat" cmpd="sng" w="12700">
              <a:solidFill>
                <a:srgbClr val="FFFFFF"/>
              </a:solidFill>
              <a:prstDash val="solid"/>
              <a:round/>
              <a:headEnd len="sm" w="sm" type="none"/>
              <a:tailEnd len="sm" w="sm" type="none"/>
            </a:ln>
          </a:top>
          <a:bottom>
            <a:ln cap="flat" cmpd="sng" w="12700">
              <a:solidFill>
                <a:srgbClr val="FFFFFF"/>
              </a:solidFill>
              <a:prstDash val="solid"/>
              <a:round/>
              <a:headEnd len="sm" w="sm" type="none"/>
              <a:tailEnd len="sm" w="sm" type="none"/>
            </a:ln>
          </a:bottom>
          <a:insideH>
            <a:ln cap="flat" cmpd="sng" w="12700">
              <a:solidFill>
                <a:srgbClr val="FFFFFF"/>
              </a:solidFill>
              <a:prstDash val="solid"/>
              <a:round/>
              <a:headEnd len="sm" w="sm" type="none"/>
              <a:tailEnd len="sm" w="sm" type="none"/>
            </a:ln>
          </a:insideH>
          <a:insideV>
            <a:ln cap="flat" cmpd="sng" w="12700">
              <a:solidFill>
                <a:srgbClr val="FFFFFF"/>
              </a:solidFill>
              <a:prstDash val="solid"/>
              <a:round/>
              <a:headEnd len="sm" w="sm" type="none"/>
              <a:tailEnd len="sm" w="sm" type="none"/>
            </a:ln>
          </a:insideV>
        </a:tcBdr>
        <a:fill>
          <a:solidFill>
            <a:srgbClr val="E7E7EF"/>
          </a:solidFill>
        </a:fill>
      </a:tcStyle>
    </a:wholeTbl>
    <a:band1H>
      <a:tcTxStyle b="off" i="off"/>
      <a:tcStyle>
        <a:fill>
          <a:solidFill>
            <a:srgbClr val="CCCCDD"/>
          </a:solidFill>
        </a:fill>
      </a:tcStyle>
    </a:band1H>
    <a:band2H>
      <a:tcTxStyle b="off" i="off"/>
    </a:band2H>
    <a:band1V>
      <a:tcTxStyle b="off" i="off"/>
      <a:tcStyle>
        <a:fill>
          <a:solidFill>
            <a:srgbClr val="CCCCDD"/>
          </a:solidFill>
        </a:fill>
      </a:tcStyle>
    </a:band1V>
    <a:band2V>
      <a:tcTxStyle b="off" i="off"/>
    </a:band2V>
    <a:lastCol>
      <a:tcTxStyle b="on" i="off">
        <a:font>
          <a:latin typeface="Arial"/>
          <a:ea typeface="Arial"/>
          <a:cs typeface="Arial"/>
        </a:font>
        <a:srgbClr val="FFFFFF"/>
      </a:tcTxStyle>
      <a:tcStyle>
        <a:fill>
          <a:solidFill>
            <a:srgbClr val="333399"/>
          </a:solidFill>
        </a:fill>
      </a:tcStyle>
    </a:lastCol>
    <a:firstCol>
      <a:tcTxStyle b="on" i="off">
        <a:font>
          <a:latin typeface="Arial"/>
          <a:ea typeface="Arial"/>
          <a:cs typeface="Arial"/>
        </a:font>
        <a:srgbClr val="FFFFFF"/>
      </a:tcTxStyle>
      <a:tcStyle>
        <a:fill>
          <a:solidFill>
            <a:srgbClr val="333399"/>
          </a:solidFill>
        </a:fill>
      </a:tcStyle>
    </a:firstCol>
    <a:lastRow>
      <a:tcTxStyle b="on" i="off">
        <a:font>
          <a:latin typeface="Arial"/>
          <a:ea typeface="Arial"/>
          <a:cs typeface="Arial"/>
        </a:font>
        <a:srgbClr val="FFFFFF"/>
      </a:tcTxStyle>
      <a:tcStyle>
        <a:tcBdr>
          <a:top>
            <a:ln cap="flat" cmpd="sng" w="38100">
              <a:solidFill>
                <a:srgbClr val="FFFFFF"/>
              </a:solidFill>
              <a:prstDash val="solid"/>
              <a:round/>
              <a:headEnd len="sm" w="sm" type="none"/>
              <a:tailEnd len="sm" w="sm" type="none"/>
            </a:ln>
          </a:top>
        </a:tcBdr>
        <a:fill>
          <a:solidFill>
            <a:srgbClr val="333399"/>
          </a:solidFill>
        </a:fill>
      </a:tcStyle>
    </a:lastRow>
    <a:seCell>
      <a:tcTxStyle b="off" i="off"/>
    </a:seCell>
    <a:swCell>
      <a:tcTxStyle b="off" i="off"/>
    </a:swCell>
    <a:firstRow>
      <a:tcTxStyle b="on" i="off">
        <a:font>
          <a:latin typeface="Arial"/>
          <a:ea typeface="Arial"/>
          <a:cs typeface="Arial"/>
        </a:font>
        <a:srgbClr val="FFFFFF"/>
      </a:tcTxStyle>
      <a:tcStyle>
        <a:tcBdr>
          <a:bottom>
            <a:ln cap="flat" cmpd="sng" w="38100">
              <a:solidFill>
                <a:srgbClr val="FFFFFF"/>
              </a:solidFill>
              <a:prstDash val="solid"/>
              <a:round/>
              <a:headEnd len="sm" w="sm" type="none"/>
              <a:tailEnd len="sm" w="sm" type="none"/>
            </a:ln>
          </a:bottom>
        </a:tcBdr>
        <a:fill>
          <a:solidFill>
            <a:srgbClr val="333399"/>
          </a:solidFill>
        </a:fill>
      </a:tcStyle>
    </a:firstRow>
    <a:neCell>
      <a:tcTxStyle b="off" i="off"/>
    </a:neCell>
    <a:nwCell>
      <a:tcTxStyle b="off" i="off"/>
    </a:nwCell>
  </a:tblStyle>
  <a:tblStyle styleId="{1E5FC4D4-BA75-41AB-B4FC-3BB8C914449F}" styleName="Table_1">
    <a:wholeTbl>
      <a:tcTxStyle b="off" i="off">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b="off" i="off"/>
    </a:band1H>
    <a:band2H>
      <a:tcTxStyle b="off" i="off"/>
    </a:band2H>
    <a:band1V>
      <a:tcTxStyle b="off" i="off"/>
    </a:band1V>
    <a:band2V>
      <a:tcTxStyle b="off" i="off"/>
    </a:band2V>
    <a:lastCol>
      <a:tcTxStyle b="off" i="off"/>
    </a:lastCol>
    <a:firstCol>
      <a:tcTxStyle b="off" i="off"/>
    </a:firstCol>
    <a:lastRow>
      <a:tcTxStyle b="off" i="off"/>
    </a:lastRow>
    <a:seCell>
      <a:tcTxStyle b="off" i="off"/>
    </a:seCell>
    <a:swCell>
      <a:tcTxStyle b="off" i="off"/>
    </a:swCell>
    <a:firstRow>
      <a:tcTxStyle b="off" i="off"/>
    </a:firstRow>
    <a:neCell>
      <a:tcTxStyle b="off" i="off"/>
    </a:neCell>
    <a:nwCell>
      <a:tcTxStyle b="off" i="off"/>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800" orient="horz"/>
        <p:guide pos="288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slide" Target="slides/slide34.xml"/><Relationship Id="rId20" Type="http://schemas.openxmlformats.org/officeDocument/2006/relationships/slide" Target="slides/slide14.xml"/><Relationship Id="rId42" Type="http://customschemas.google.com/relationships/presentationmetadata" Target="metadata"/><Relationship Id="rId41" Type="http://schemas.openxmlformats.org/officeDocument/2006/relationships/slide" Target="slides/slide35.xml"/><Relationship Id="rId22" Type="http://schemas.openxmlformats.org/officeDocument/2006/relationships/slide" Target="slides/slide16.xml"/><Relationship Id="rId21" Type="http://schemas.openxmlformats.org/officeDocument/2006/relationships/slide" Target="slides/slide15.xml"/><Relationship Id="rId24" Type="http://schemas.openxmlformats.org/officeDocument/2006/relationships/slide" Target="slides/slide18.xml"/><Relationship Id="rId23" Type="http://schemas.openxmlformats.org/officeDocument/2006/relationships/slide" Target="slides/slide17.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3.xml"/><Relationship Id="rId26" Type="http://schemas.openxmlformats.org/officeDocument/2006/relationships/slide" Target="slides/slide20.xml"/><Relationship Id="rId25" Type="http://schemas.openxmlformats.org/officeDocument/2006/relationships/slide" Target="slides/slide19.xml"/><Relationship Id="rId28" Type="http://schemas.openxmlformats.org/officeDocument/2006/relationships/slide" Target="slides/slide22.xml"/><Relationship Id="rId27" Type="http://schemas.openxmlformats.org/officeDocument/2006/relationships/slide" Target="slides/slide21.xml"/><Relationship Id="rId5" Type="http://schemas.openxmlformats.org/officeDocument/2006/relationships/slideMaster" Target="slideMasters/slideMaster1.xml"/><Relationship Id="rId6" Type="http://schemas.openxmlformats.org/officeDocument/2006/relationships/notesMaster" Target="notesMasters/notesMaster1.xml"/><Relationship Id="rId29" Type="http://schemas.openxmlformats.org/officeDocument/2006/relationships/slide" Target="slides/slide23.xml"/><Relationship Id="rId7" Type="http://schemas.openxmlformats.org/officeDocument/2006/relationships/slide" Target="slides/slide1.xml"/><Relationship Id="rId8" Type="http://schemas.openxmlformats.org/officeDocument/2006/relationships/slide" Target="slides/slide2.xml"/><Relationship Id="rId31" Type="http://schemas.openxmlformats.org/officeDocument/2006/relationships/slide" Target="slides/slide25.xml"/><Relationship Id="rId30" Type="http://schemas.openxmlformats.org/officeDocument/2006/relationships/slide" Target="slides/slide24.xml"/><Relationship Id="rId11" Type="http://schemas.openxmlformats.org/officeDocument/2006/relationships/slide" Target="slides/slide5.xml"/><Relationship Id="rId33" Type="http://schemas.openxmlformats.org/officeDocument/2006/relationships/slide" Target="slides/slide27.xml"/><Relationship Id="rId10" Type="http://schemas.openxmlformats.org/officeDocument/2006/relationships/slide" Target="slides/slide4.xml"/><Relationship Id="rId32" Type="http://schemas.openxmlformats.org/officeDocument/2006/relationships/slide" Target="slides/slide26.xml"/><Relationship Id="rId13" Type="http://schemas.openxmlformats.org/officeDocument/2006/relationships/slide" Target="slides/slide7.xml"/><Relationship Id="rId35" Type="http://schemas.openxmlformats.org/officeDocument/2006/relationships/slide" Target="slides/slide29.xml"/><Relationship Id="rId12" Type="http://schemas.openxmlformats.org/officeDocument/2006/relationships/slide" Target="slides/slide6.xml"/><Relationship Id="rId34" Type="http://schemas.openxmlformats.org/officeDocument/2006/relationships/slide" Target="slides/slide28.xml"/><Relationship Id="rId15" Type="http://schemas.openxmlformats.org/officeDocument/2006/relationships/slide" Target="slides/slide9.xml"/><Relationship Id="rId37" Type="http://schemas.openxmlformats.org/officeDocument/2006/relationships/slide" Target="slides/slide31.xml"/><Relationship Id="rId14" Type="http://schemas.openxmlformats.org/officeDocument/2006/relationships/slide" Target="slides/slide8.xml"/><Relationship Id="rId36" Type="http://schemas.openxmlformats.org/officeDocument/2006/relationships/slide" Target="slides/slide30.xml"/><Relationship Id="rId17" Type="http://schemas.openxmlformats.org/officeDocument/2006/relationships/slide" Target="slides/slide11.xml"/><Relationship Id="rId39" Type="http://schemas.openxmlformats.org/officeDocument/2006/relationships/slide" Target="slides/slide33.xml"/><Relationship Id="rId16" Type="http://schemas.openxmlformats.org/officeDocument/2006/relationships/slide" Target="slides/slide10.xml"/><Relationship Id="rId38" Type="http://schemas.openxmlformats.org/officeDocument/2006/relationships/slide" Target="slides/slide32.xml"/><Relationship Id="rId19" Type="http://schemas.openxmlformats.org/officeDocument/2006/relationships/slide" Target="slides/slide13.xml"/><Relationship Id="rId18"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p:nvPr>
            <p:ph idx="2" type="sldImg"/>
          </p:nvPr>
        </p:nvSpPr>
        <p:spPr>
          <a:xfrm>
            <a:off x="685800" y="685800"/>
            <a:ext cx="54864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4" name="Google Shape;4;n"/>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1pPr>
            <a:lvl2pPr indent="-228600" lvl="1" marL="9144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indent="-228600" lvl="2" marL="13716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indent="-228600" lvl="3" marL="18288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indent="-228600" lvl="4" marL="22860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indent="-228600" lvl="5" marL="27432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 name="Shape 48"/>
        <p:cNvGrpSpPr/>
        <p:nvPr/>
      </p:nvGrpSpPr>
      <p:grpSpPr>
        <a:xfrm>
          <a:off x="0" y="0"/>
          <a:ext cx="0" cy="0"/>
          <a:chOff x="0" y="0"/>
          <a:chExt cx="0" cy="0"/>
        </a:xfrm>
      </p:grpSpPr>
      <p:sp>
        <p:nvSpPr>
          <p:cNvPr id="49" name="Google Shape;49;p1: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12700" lvl="0" marL="0" rtl="0" algn="l">
              <a:lnSpc>
                <a:spcPct val="115000"/>
              </a:lnSpc>
              <a:spcBef>
                <a:spcPts val="0"/>
              </a:spcBef>
              <a:spcAft>
                <a:spcPts val="0"/>
              </a:spcAft>
              <a:buSzPts val="1100"/>
              <a:buNone/>
            </a:pPr>
            <a:r>
              <a:t/>
            </a:r>
            <a:endParaRPr/>
          </a:p>
        </p:txBody>
      </p:sp>
      <p:sp>
        <p:nvSpPr>
          <p:cNvPr id="50" name="Google Shape;50;p1:notes"/>
          <p:cNvSpPr/>
          <p:nvPr>
            <p:ph idx="2" type="sldImg"/>
          </p:nvPr>
        </p:nvSpPr>
        <p:spPr>
          <a:xfrm>
            <a:off x="685800" y="685800"/>
            <a:ext cx="54864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4" name="Shape 114"/>
        <p:cNvGrpSpPr/>
        <p:nvPr/>
      </p:nvGrpSpPr>
      <p:grpSpPr>
        <a:xfrm>
          <a:off x="0" y="0"/>
          <a:ext cx="0" cy="0"/>
          <a:chOff x="0" y="0"/>
          <a:chExt cx="0" cy="0"/>
        </a:xfrm>
      </p:grpSpPr>
      <p:sp>
        <p:nvSpPr>
          <p:cNvPr id="115" name="Google Shape;115;p10: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0"/>
              </a:spcBef>
              <a:spcAft>
                <a:spcPts val="0"/>
              </a:spcAft>
              <a:buClr>
                <a:schemeClr val="dk1"/>
              </a:buClr>
              <a:buSzPts val="1100"/>
              <a:buFont typeface="Arial"/>
              <a:buNone/>
            </a:pPr>
            <a:r>
              <a:t/>
            </a:r>
            <a:endParaRPr b="1" i="1" sz="1000">
              <a:solidFill>
                <a:schemeClr val="dk1"/>
              </a:solidFill>
            </a:endParaRPr>
          </a:p>
        </p:txBody>
      </p:sp>
      <p:sp>
        <p:nvSpPr>
          <p:cNvPr id="116" name="Google Shape;116;p10:notes"/>
          <p:cNvSpPr/>
          <p:nvPr>
            <p:ph idx="2" type="sldImg"/>
          </p:nvPr>
        </p:nvSpPr>
        <p:spPr>
          <a:xfrm>
            <a:off x="685800" y="685800"/>
            <a:ext cx="54864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0" name="Shape 120"/>
        <p:cNvGrpSpPr/>
        <p:nvPr/>
      </p:nvGrpSpPr>
      <p:grpSpPr>
        <a:xfrm>
          <a:off x="0" y="0"/>
          <a:ext cx="0" cy="0"/>
          <a:chOff x="0" y="0"/>
          <a:chExt cx="0" cy="0"/>
        </a:xfrm>
      </p:grpSpPr>
      <p:sp>
        <p:nvSpPr>
          <p:cNvPr id="121" name="Google Shape;121;p11: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0"/>
              </a:spcBef>
              <a:spcAft>
                <a:spcPts val="0"/>
              </a:spcAft>
              <a:buClr>
                <a:schemeClr val="dk1"/>
              </a:buClr>
              <a:buSzPts val="1100"/>
              <a:buFont typeface="Arial"/>
              <a:buNone/>
            </a:pPr>
            <a:r>
              <a:t/>
            </a:r>
            <a:endParaRPr b="1" i="1" sz="1000">
              <a:solidFill>
                <a:srgbClr val="2E74B5"/>
              </a:solidFill>
            </a:endParaRPr>
          </a:p>
        </p:txBody>
      </p:sp>
      <p:sp>
        <p:nvSpPr>
          <p:cNvPr id="122" name="Google Shape;122;p11:notes"/>
          <p:cNvSpPr/>
          <p:nvPr>
            <p:ph idx="2" type="sldImg"/>
          </p:nvPr>
        </p:nvSpPr>
        <p:spPr>
          <a:xfrm>
            <a:off x="685800" y="685800"/>
            <a:ext cx="54864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6" name="Shape 126"/>
        <p:cNvGrpSpPr/>
        <p:nvPr/>
      </p:nvGrpSpPr>
      <p:grpSpPr>
        <a:xfrm>
          <a:off x="0" y="0"/>
          <a:ext cx="0" cy="0"/>
          <a:chOff x="0" y="0"/>
          <a:chExt cx="0" cy="0"/>
        </a:xfrm>
      </p:grpSpPr>
      <p:sp>
        <p:nvSpPr>
          <p:cNvPr id="127" name="Google Shape;127;p12: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0"/>
              </a:spcBef>
              <a:spcAft>
                <a:spcPts val="0"/>
              </a:spcAft>
              <a:buClr>
                <a:schemeClr val="dk1"/>
              </a:buClr>
              <a:buSzPts val="1100"/>
              <a:buFont typeface="Arial"/>
              <a:buNone/>
            </a:pPr>
            <a:r>
              <a:t/>
            </a:r>
            <a:endParaRPr b="1" i="1" sz="1000">
              <a:solidFill>
                <a:srgbClr val="2E74B5"/>
              </a:solidFill>
            </a:endParaRPr>
          </a:p>
        </p:txBody>
      </p:sp>
      <p:sp>
        <p:nvSpPr>
          <p:cNvPr id="128" name="Google Shape;128;p12:notes"/>
          <p:cNvSpPr/>
          <p:nvPr>
            <p:ph idx="2" type="sldImg"/>
          </p:nvPr>
        </p:nvSpPr>
        <p:spPr>
          <a:xfrm>
            <a:off x="685800" y="685800"/>
            <a:ext cx="54864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2" name="Shape 132"/>
        <p:cNvGrpSpPr/>
        <p:nvPr/>
      </p:nvGrpSpPr>
      <p:grpSpPr>
        <a:xfrm>
          <a:off x="0" y="0"/>
          <a:ext cx="0" cy="0"/>
          <a:chOff x="0" y="0"/>
          <a:chExt cx="0" cy="0"/>
        </a:xfrm>
      </p:grpSpPr>
      <p:sp>
        <p:nvSpPr>
          <p:cNvPr id="133" name="Google Shape;133;p13:notes"/>
          <p:cNvSpPr/>
          <p:nvPr>
            <p:ph idx="2" type="sldImg"/>
          </p:nvPr>
        </p:nvSpPr>
        <p:spPr>
          <a:xfrm>
            <a:off x="685800" y="685800"/>
            <a:ext cx="54864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134" name="Google Shape;134;p13: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0"/>
              </a:spcBef>
              <a:spcAft>
                <a:spcPts val="0"/>
              </a:spcAft>
              <a:buClr>
                <a:schemeClr val="dk1"/>
              </a:buClr>
              <a:buSzPts val="1100"/>
              <a:buFont typeface="Arial"/>
              <a:buNone/>
            </a:pPr>
            <a:r>
              <a:t/>
            </a:r>
            <a:endParaRPr b="1" i="1" sz="1000">
              <a:solidFill>
                <a:schemeClr val="dk1"/>
              </a:solidFil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7" name="Shape 137"/>
        <p:cNvGrpSpPr/>
        <p:nvPr/>
      </p:nvGrpSpPr>
      <p:grpSpPr>
        <a:xfrm>
          <a:off x="0" y="0"/>
          <a:ext cx="0" cy="0"/>
          <a:chOff x="0" y="0"/>
          <a:chExt cx="0" cy="0"/>
        </a:xfrm>
      </p:grpSpPr>
      <p:sp>
        <p:nvSpPr>
          <p:cNvPr id="138" name="Google Shape;138;p14: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0"/>
              </a:spcBef>
              <a:spcAft>
                <a:spcPts val="0"/>
              </a:spcAft>
              <a:buClr>
                <a:schemeClr val="dk1"/>
              </a:buClr>
              <a:buSzPts val="1100"/>
              <a:buFont typeface="Arial"/>
              <a:buNone/>
            </a:pPr>
            <a:r>
              <a:t/>
            </a:r>
            <a:endParaRPr/>
          </a:p>
        </p:txBody>
      </p:sp>
      <p:sp>
        <p:nvSpPr>
          <p:cNvPr id="139" name="Google Shape;139;p14:notes"/>
          <p:cNvSpPr/>
          <p:nvPr>
            <p:ph idx="2" type="sldImg"/>
          </p:nvPr>
        </p:nvSpPr>
        <p:spPr>
          <a:xfrm>
            <a:off x="685800" y="685800"/>
            <a:ext cx="54864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3" name="Shape 143"/>
        <p:cNvGrpSpPr/>
        <p:nvPr/>
      </p:nvGrpSpPr>
      <p:grpSpPr>
        <a:xfrm>
          <a:off x="0" y="0"/>
          <a:ext cx="0" cy="0"/>
          <a:chOff x="0" y="0"/>
          <a:chExt cx="0" cy="0"/>
        </a:xfrm>
      </p:grpSpPr>
      <p:sp>
        <p:nvSpPr>
          <p:cNvPr id="144" name="Google Shape;144;p15: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0"/>
              </a:spcBef>
              <a:spcAft>
                <a:spcPts val="0"/>
              </a:spcAft>
              <a:buClr>
                <a:schemeClr val="dk1"/>
              </a:buClr>
              <a:buSzPts val="1100"/>
              <a:buFont typeface="Arial"/>
              <a:buNone/>
            </a:pPr>
            <a:r>
              <a:t/>
            </a:r>
            <a:endParaRPr b="1" i="1" sz="1000">
              <a:solidFill>
                <a:schemeClr val="dk1"/>
              </a:solidFill>
            </a:endParaRPr>
          </a:p>
        </p:txBody>
      </p:sp>
      <p:sp>
        <p:nvSpPr>
          <p:cNvPr id="145" name="Google Shape;145;p15:notes"/>
          <p:cNvSpPr/>
          <p:nvPr>
            <p:ph idx="2" type="sldImg"/>
          </p:nvPr>
        </p:nvSpPr>
        <p:spPr>
          <a:xfrm>
            <a:off x="685800" y="685800"/>
            <a:ext cx="54864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9" name="Shape 149"/>
        <p:cNvGrpSpPr/>
        <p:nvPr/>
      </p:nvGrpSpPr>
      <p:grpSpPr>
        <a:xfrm>
          <a:off x="0" y="0"/>
          <a:ext cx="0" cy="0"/>
          <a:chOff x="0" y="0"/>
          <a:chExt cx="0" cy="0"/>
        </a:xfrm>
      </p:grpSpPr>
      <p:sp>
        <p:nvSpPr>
          <p:cNvPr id="150" name="Google Shape;150;p16: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0"/>
              </a:spcBef>
              <a:spcAft>
                <a:spcPts val="0"/>
              </a:spcAft>
              <a:buClr>
                <a:schemeClr val="dk1"/>
              </a:buClr>
              <a:buSzPts val="1100"/>
              <a:buFont typeface="Arial"/>
              <a:buNone/>
            </a:pPr>
            <a:r>
              <a:t/>
            </a:r>
            <a:endParaRPr b="1" i="1" sz="1000">
              <a:solidFill>
                <a:schemeClr val="dk1"/>
              </a:solidFill>
            </a:endParaRPr>
          </a:p>
        </p:txBody>
      </p:sp>
      <p:sp>
        <p:nvSpPr>
          <p:cNvPr id="151" name="Google Shape;151;p16:notes"/>
          <p:cNvSpPr/>
          <p:nvPr>
            <p:ph idx="2" type="sldImg"/>
          </p:nvPr>
        </p:nvSpPr>
        <p:spPr>
          <a:xfrm>
            <a:off x="685800" y="685800"/>
            <a:ext cx="54864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5" name="Shape 155"/>
        <p:cNvGrpSpPr/>
        <p:nvPr/>
      </p:nvGrpSpPr>
      <p:grpSpPr>
        <a:xfrm>
          <a:off x="0" y="0"/>
          <a:ext cx="0" cy="0"/>
          <a:chOff x="0" y="0"/>
          <a:chExt cx="0" cy="0"/>
        </a:xfrm>
      </p:grpSpPr>
      <p:sp>
        <p:nvSpPr>
          <p:cNvPr id="156" name="Google Shape;156;p17: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12700" lvl="0" marL="0" rtl="0" algn="l">
              <a:lnSpc>
                <a:spcPct val="115000"/>
              </a:lnSpc>
              <a:spcBef>
                <a:spcPts val="0"/>
              </a:spcBef>
              <a:spcAft>
                <a:spcPts val="0"/>
              </a:spcAft>
              <a:buSzPts val="1100"/>
              <a:buNone/>
            </a:pPr>
            <a:r>
              <a:t/>
            </a:r>
            <a:endParaRPr/>
          </a:p>
        </p:txBody>
      </p:sp>
      <p:sp>
        <p:nvSpPr>
          <p:cNvPr id="157" name="Google Shape;157;p17:notes"/>
          <p:cNvSpPr/>
          <p:nvPr>
            <p:ph idx="2" type="sldImg"/>
          </p:nvPr>
        </p:nvSpPr>
        <p:spPr>
          <a:xfrm>
            <a:off x="685800" y="685800"/>
            <a:ext cx="54864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0" name="Shape 160"/>
        <p:cNvGrpSpPr/>
        <p:nvPr/>
      </p:nvGrpSpPr>
      <p:grpSpPr>
        <a:xfrm>
          <a:off x="0" y="0"/>
          <a:ext cx="0" cy="0"/>
          <a:chOff x="0" y="0"/>
          <a:chExt cx="0" cy="0"/>
        </a:xfrm>
      </p:grpSpPr>
      <p:sp>
        <p:nvSpPr>
          <p:cNvPr id="161" name="Google Shape;161;p18: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0"/>
              </a:spcBef>
              <a:spcAft>
                <a:spcPts val="0"/>
              </a:spcAft>
              <a:buSzPts val="1400"/>
              <a:buNone/>
            </a:pPr>
            <a:r>
              <a:t/>
            </a:r>
            <a:endParaRPr b="1" i="1" sz="1000">
              <a:solidFill>
                <a:schemeClr val="dk1"/>
              </a:solidFill>
            </a:endParaRPr>
          </a:p>
        </p:txBody>
      </p:sp>
      <p:sp>
        <p:nvSpPr>
          <p:cNvPr id="162" name="Google Shape;162;p18:notes"/>
          <p:cNvSpPr/>
          <p:nvPr>
            <p:ph idx="2" type="sldImg"/>
          </p:nvPr>
        </p:nvSpPr>
        <p:spPr>
          <a:xfrm>
            <a:off x="685800" y="685800"/>
            <a:ext cx="54864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5" name="Shape 165"/>
        <p:cNvGrpSpPr/>
        <p:nvPr/>
      </p:nvGrpSpPr>
      <p:grpSpPr>
        <a:xfrm>
          <a:off x="0" y="0"/>
          <a:ext cx="0" cy="0"/>
          <a:chOff x="0" y="0"/>
          <a:chExt cx="0" cy="0"/>
        </a:xfrm>
      </p:grpSpPr>
      <p:sp>
        <p:nvSpPr>
          <p:cNvPr id="166" name="Google Shape;166;p19:notes"/>
          <p:cNvSpPr/>
          <p:nvPr>
            <p:ph idx="2" type="sldImg"/>
          </p:nvPr>
        </p:nvSpPr>
        <p:spPr>
          <a:xfrm>
            <a:off x="685800" y="685800"/>
            <a:ext cx="54864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167" name="Google Shape;167;p19: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0"/>
              </a:spcBef>
              <a:spcAft>
                <a:spcPts val="0"/>
              </a:spcAft>
              <a:buClr>
                <a:schemeClr val="dk1"/>
              </a:buClr>
              <a:buSzPts val="1100"/>
              <a:buFont typeface="Arial"/>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4" name="Shape 54"/>
        <p:cNvGrpSpPr/>
        <p:nvPr/>
      </p:nvGrpSpPr>
      <p:grpSpPr>
        <a:xfrm>
          <a:off x="0" y="0"/>
          <a:ext cx="0" cy="0"/>
          <a:chOff x="0" y="0"/>
          <a:chExt cx="0" cy="0"/>
        </a:xfrm>
      </p:grpSpPr>
      <p:sp>
        <p:nvSpPr>
          <p:cNvPr id="55" name="Google Shape;55;p2: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0"/>
              </a:spcBef>
              <a:spcAft>
                <a:spcPts val="0"/>
              </a:spcAft>
              <a:buSzPts val="1400"/>
              <a:buNone/>
            </a:pPr>
            <a:r>
              <a:t/>
            </a:r>
            <a:endParaRPr b="1" i="1" sz="1000">
              <a:solidFill>
                <a:schemeClr val="dk1"/>
              </a:solidFill>
            </a:endParaRPr>
          </a:p>
        </p:txBody>
      </p:sp>
      <p:sp>
        <p:nvSpPr>
          <p:cNvPr id="56" name="Google Shape;56;p2:notes"/>
          <p:cNvSpPr/>
          <p:nvPr>
            <p:ph idx="2" type="sldImg"/>
          </p:nvPr>
        </p:nvSpPr>
        <p:spPr>
          <a:xfrm>
            <a:off x="685800" y="685800"/>
            <a:ext cx="54864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5" name="Shape 185"/>
        <p:cNvGrpSpPr/>
        <p:nvPr/>
      </p:nvGrpSpPr>
      <p:grpSpPr>
        <a:xfrm>
          <a:off x="0" y="0"/>
          <a:ext cx="0" cy="0"/>
          <a:chOff x="0" y="0"/>
          <a:chExt cx="0" cy="0"/>
        </a:xfrm>
      </p:grpSpPr>
      <p:sp>
        <p:nvSpPr>
          <p:cNvPr id="186" name="Google Shape;186;p20:notes"/>
          <p:cNvSpPr/>
          <p:nvPr>
            <p:ph idx="2" type="sldImg"/>
          </p:nvPr>
        </p:nvSpPr>
        <p:spPr>
          <a:xfrm>
            <a:off x="685800" y="685800"/>
            <a:ext cx="54864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187" name="Google Shape;187;p20: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0"/>
              </a:spcBef>
              <a:spcAft>
                <a:spcPts val="0"/>
              </a:spcAft>
              <a:buSzPts val="1400"/>
              <a:buNone/>
            </a:pPr>
            <a:r>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1" name="Shape 191"/>
        <p:cNvGrpSpPr/>
        <p:nvPr/>
      </p:nvGrpSpPr>
      <p:grpSpPr>
        <a:xfrm>
          <a:off x="0" y="0"/>
          <a:ext cx="0" cy="0"/>
          <a:chOff x="0" y="0"/>
          <a:chExt cx="0" cy="0"/>
        </a:xfrm>
      </p:grpSpPr>
      <p:sp>
        <p:nvSpPr>
          <p:cNvPr id="192" name="Google Shape;192;p21:notes"/>
          <p:cNvSpPr/>
          <p:nvPr>
            <p:ph idx="2" type="sldImg"/>
          </p:nvPr>
        </p:nvSpPr>
        <p:spPr>
          <a:xfrm>
            <a:off x="685800" y="685800"/>
            <a:ext cx="54864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193" name="Google Shape;193;p21: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0"/>
              </a:spcBef>
              <a:spcAft>
                <a:spcPts val="0"/>
              </a:spcAft>
              <a:buClr>
                <a:schemeClr val="dk1"/>
              </a:buClr>
              <a:buSzPts val="1100"/>
              <a:buFont typeface="Arial"/>
              <a:buNone/>
            </a:pPr>
            <a:r>
              <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1" name="Shape 201"/>
        <p:cNvGrpSpPr/>
        <p:nvPr/>
      </p:nvGrpSpPr>
      <p:grpSpPr>
        <a:xfrm>
          <a:off x="0" y="0"/>
          <a:ext cx="0" cy="0"/>
          <a:chOff x="0" y="0"/>
          <a:chExt cx="0" cy="0"/>
        </a:xfrm>
      </p:grpSpPr>
      <p:sp>
        <p:nvSpPr>
          <p:cNvPr id="202" name="Google Shape;202;p22:notes"/>
          <p:cNvSpPr/>
          <p:nvPr>
            <p:ph idx="2" type="sldImg"/>
          </p:nvPr>
        </p:nvSpPr>
        <p:spPr>
          <a:xfrm>
            <a:off x="685800" y="685800"/>
            <a:ext cx="54864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203" name="Google Shape;203;p22: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0"/>
              </a:spcBef>
              <a:spcAft>
                <a:spcPts val="0"/>
              </a:spcAft>
              <a:buClr>
                <a:schemeClr val="dk1"/>
              </a:buClr>
              <a:buSzPts val="1100"/>
              <a:buFont typeface="Arial"/>
              <a:buNone/>
            </a:pPr>
            <a:r>
              <a:t/>
            </a:r>
            <a:endParaRPr b="1" sz="1000">
              <a:solidFill>
                <a:schemeClr val="dk1"/>
              </a:solidFill>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9" name="Shape 219"/>
        <p:cNvGrpSpPr/>
        <p:nvPr/>
      </p:nvGrpSpPr>
      <p:grpSpPr>
        <a:xfrm>
          <a:off x="0" y="0"/>
          <a:ext cx="0" cy="0"/>
          <a:chOff x="0" y="0"/>
          <a:chExt cx="0" cy="0"/>
        </a:xfrm>
      </p:grpSpPr>
      <p:sp>
        <p:nvSpPr>
          <p:cNvPr id="220" name="Google Shape;220;p23: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0"/>
              </a:spcBef>
              <a:spcAft>
                <a:spcPts val="0"/>
              </a:spcAft>
              <a:buClr>
                <a:schemeClr val="dk1"/>
              </a:buClr>
              <a:buSzPts val="1100"/>
              <a:buFont typeface="Arial"/>
              <a:buNone/>
            </a:pPr>
            <a:r>
              <a:t/>
            </a:r>
            <a:endParaRPr b="1" i="1" sz="1000">
              <a:solidFill>
                <a:schemeClr val="dk1"/>
              </a:solidFill>
            </a:endParaRPr>
          </a:p>
        </p:txBody>
      </p:sp>
      <p:sp>
        <p:nvSpPr>
          <p:cNvPr id="221" name="Google Shape;221;p23:notes"/>
          <p:cNvSpPr/>
          <p:nvPr>
            <p:ph idx="2" type="sldImg"/>
          </p:nvPr>
        </p:nvSpPr>
        <p:spPr>
          <a:xfrm>
            <a:off x="685800" y="685800"/>
            <a:ext cx="54864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5" name="Shape 225"/>
        <p:cNvGrpSpPr/>
        <p:nvPr/>
      </p:nvGrpSpPr>
      <p:grpSpPr>
        <a:xfrm>
          <a:off x="0" y="0"/>
          <a:ext cx="0" cy="0"/>
          <a:chOff x="0" y="0"/>
          <a:chExt cx="0" cy="0"/>
        </a:xfrm>
      </p:grpSpPr>
      <p:sp>
        <p:nvSpPr>
          <p:cNvPr id="226" name="Google Shape;226;p24: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12700" lvl="0" marL="0" rtl="0" algn="l">
              <a:lnSpc>
                <a:spcPct val="115000"/>
              </a:lnSpc>
              <a:spcBef>
                <a:spcPts val="0"/>
              </a:spcBef>
              <a:spcAft>
                <a:spcPts val="0"/>
              </a:spcAft>
              <a:buSzPts val="1100"/>
              <a:buNone/>
            </a:pPr>
            <a:r>
              <a:t/>
            </a:r>
            <a:endParaRPr/>
          </a:p>
        </p:txBody>
      </p:sp>
      <p:sp>
        <p:nvSpPr>
          <p:cNvPr id="227" name="Google Shape;227;p24:notes"/>
          <p:cNvSpPr/>
          <p:nvPr>
            <p:ph idx="2" type="sldImg"/>
          </p:nvPr>
        </p:nvSpPr>
        <p:spPr>
          <a:xfrm>
            <a:off x="685800" y="685800"/>
            <a:ext cx="54864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0" name="Shape 230"/>
        <p:cNvGrpSpPr/>
        <p:nvPr/>
      </p:nvGrpSpPr>
      <p:grpSpPr>
        <a:xfrm>
          <a:off x="0" y="0"/>
          <a:ext cx="0" cy="0"/>
          <a:chOff x="0" y="0"/>
          <a:chExt cx="0" cy="0"/>
        </a:xfrm>
      </p:grpSpPr>
      <p:sp>
        <p:nvSpPr>
          <p:cNvPr id="231" name="Google Shape;231;p25: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0"/>
              </a:spcBef>
              <a:spcAft>
                <a:spcPts val="0"/>
              </a:spcAft>
              <a:buClr>
                <a:schemeClr val="dk1"/>
              </a:buClr>
              <a:buSzPts val="1100"/>
              <a:buFont typeface="Arial"/>
              <a:buNone/>
            </a:pPr>
            <a:r>
              <a:t/>
            </a:r>
            <a:endParaRPr b="1" i="1" sz="1000">
              <a:solidFill>
                <a:schemeClr val="dk1"/>
              </a:solidFill>
            </a:endParaRPr>
          </a:p>
        </p:txBody>
      </p:sp>
      <p:sp>
        <p:nvSpPr>
          <p:cNvPr id="232" name="Google Shape;232;p25:notes"/>
          <p:cNvSpPr/>
          <p:nvPr>
            <p:ph idx="2" type="sldImg"/>
          </p:nvPr>
        </p:nvSpPr>
        <p:spPr>
          <a:xfrm>
            <a:off x="685800" y="685800"/>
            <a:ext cx="54864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6" name="Shape 236"/>
        <p:cNvGrpSpPr/>
        <p:nvPr/>
      </p:nvGrpSpPr>
      <p:grpSpPr>
        <a:xfrm>
          <a:off x="0" y="0"/>
          <a:ext cx="0" cy="0"/>
          <a:chOff x="0" y="0"/>
          <a:chExt cx="0" cy="0"/>
        </a:xfrm>
      </p:grpSpPr>
      <p:sp>
        <p:nvSpPr>
          <p:cNvPr id="237" name="Google Shape;237;p59: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0"/>
              </a:spcBef>
              <a:spcAft>
                <a:spcPts val="0"/>
              </a:spcAft>
              <a:buClr>
                <a:schemeClr val="dk1"/>
              </a:buClr>
              <a:buSzPts val="1100"/>
              <a:buFont typeface="Arial"/>
              <a:buNone/>
            </a:pPr>
            <a:r>
              <a:t/>
            </a:r>
            <a:endParaRPr b="1" i="1" sz="1000">
              <a:solidFill>
                <a:schemeClr val="dk1"/>
              </a:solidFill>
            </a:endParaRPr>
          </a:p>
        </p:txBody>
      </p:sp>
      <p:sp>
        <p:nvSpPr>
          <p:cNvPr id="238" name="Google Shape;238;p59:notes"/>
          <p:cNvSpPr/>
          <p:nvPr>
            <p:ph idx="2" type="sldImg"/>
          </p:nvPr>
        </p:nvSpPr>
        <p:spPr>
          <a:xfrm>
            <a:off x="685800" y="685800"/>
            <a:ext cx="54864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2" name="Shape 242"/>
        <p:cNvGrpSpPr/>
        <p:nvPr/>
      </p:nvGrpSpPr>
      <p:grpSpPr>
        <a:xfrm>
          <a:off x="0" y="0"/>
          <a:ext cx="0" cy="0"/>
          <a:chOff x="0" y="0"/>
          <a:chExt cx="0" cy="0"/>
        </a:xfrm>
      </p:grpSpPr>
      <p:sp>
        <p:nvSpPr>
          <p:cNvPr id="243" name="Google Shape;243;p26: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0"/>
              </a:spcBef>
              <a:spcAft>
                <a:spcPts val="0"/>
              </a:spcAft>
              <a:buSzPts val="1400"/>
              <a:buNone/>
            </a:pPr>
            <a:r>
              <a:t/>
            </a:r>
            <a:endParaRPr b="1" i="1" sz="1000">
              <a:solidFill>
                <a:schemeClr val="dk1"/>
              </a:solidFill>
            </a:endParaRPr>
          </a:p>
        </p:txBody>
      </p:sp>
      <p:sp>
        <p:nvSpPr>
          <p:cNvPr id="244" name="Google Shape;244;p26:notes"/>
          <p:cNvSpPr/>
          <p:nvPr>
            <p:ph idx="2" type="sldImg"/>
          </p:nvPr>
        </p:nvSpPr>
        <p:spPr>
          <a:xfrm>
            <a:off x="685800" y="685800"/>
            <a:ext cx="54864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3" name="Shape 253"/>
        <p:cNvGrpSpPr/>
        <p:nvPr/>
      </p:nvGrpSpPr>
      <p:grpSpPr>
        <a:xfrm>
          <a:off x="0" y="0"/>
          <a:ext cx="0" cy="0"/>
          <a:chOff x="0" y="0"/>
          <a:chExt cx="0" cy="0"/>
        </a:xfrm>
      </p:grpSpPr>
      <p:sp>
        <p:nvSpPr>
          <p:cNvPr id="254" name="Google Shape;254;p27: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0"/>
              </a:spcBef>
              <a:spcAft>
                <a:spcPts val="0"/>
              </a:spcAft>
              <a:buClr>
                <a:schemeClr val="dk1"/>
              </a:buClr>
              <a:buSzPts val="1100"/>
              <a:buFont typeface="Arial"/>
              <a:buNone/>
            </a:pPr>
            <a:r>
              <a:t/>
            </a:r>
            <a:endParaRPr b="1" i="1" sz="1000">
              <a:solidFill>
                <a:schemeClr val="dk1"/>
              </a:solidFill>
            </a:endParaRPr>
          </a:p>
        </p:txBody>
      </p:sp>
      <p:sp>
        <p:nvSpPr>
          <p:cNvPr id="255" name="Google Shape;255;p27:notes"/>
          <p:cNvSpPr/>
          <p:nvPr>
            <p:ph idx="2" type="sldImg"/>
          </p:nvPr>
        </p:nvSpPr>
        <p:spPr>
          <a:xfrm>
            <a:off x="685800" y="685800"/>
            <a:ext cx="54864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9" name="Shape 259"/>
        <p:cNvGrpSpPr/>
        <p:nvPr/>
      </p:nvGrpSpPr>
      <p:grpSpPr>
        <a:xfrm>
          <a:off x="0" y="0"/>
          <a:ext cx="0" cy="0"/>
          <a:chOff x="0" y="0"/>
          <a:chExt cx="0" cy="0"/>
        </a:xfrm>
      </p:grpSpPr>
      <p:sp>
        <p:nvSpPr>
          <p:cNvPr id="260" name="Google Shape;260;p28: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12700" lvl="0" marL="0" rtl="0" algn="l">
              <a:lnSpc>
                <a:spcPct val="115000"/>
              </a:lnSpc>
              <a:spcBef>
                <a:spcPts val="0"/>
              </a:spcBef>
              <a:spcAft>
                <a:spcPts val="0"/>
              </a:spcAft>
              <a:buSzPts val="1100"/>
              <a:buNone/>
            </a:pPr>
            <a:r>
              <a:t/>
            </a:r>
            <a:endParaRPr/>
          </a:p>
        </p:txBody>
      </p:sp>
      <p:sp>
        <p:nvSpPr>
          <p:cNvPr id="261" name="Google Shape;261;p28:notes"/>
          <p:cNvSpPr/>
          <p:nvPr>
            <p:ph idx="2" type="sldImg"/>
          </p:nvPr>
        </p:nvSpPr>
        <p:spPr>
          <a:xfrm>
            <a:off x="685800" y="685800"/>
            <a:ext cx="54864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0" name="Shape 60"/>
        <p:cNvGrpSpPr/>
        <p:nvPr/>
      </p:nvGrpSpPr>
      <p:grpSpPr>
        <a:xfrm>
          <a:off x="0" y="0"/>
          <a:ext cx="0" cy="0"/>
          <a:chOff x="0" y="0"/>
          <a:chExt cx="0" cy="0"/>
        </a:xfrm>
      </p:grpSpPr>
      <p:sp>
        <p:nvSpPr>
          <p:cNvPr id="61" name="Google Shape;61;p3: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b="1" i="1" sz="1000">
              <a:solidFill>
                <a:schemeClr val="dk1"/>
              </a:solidFill>
            </a:endParaRPr>
          </a:p>
        </p:txBody>
      </p:sp>
      <p:sp>
        <p:nvSpPr>
          <p:cNvPr id="62" name="Google Shape;62;p3:notes"/>
          <p:cNvSpPr/>
          <p:nvPr>
            <p:ph idx="2" type="sldImg"/>
          </p:nvPr>
        </p:nvSpPr>
        <p:spPr>
          <a:xfrm>
            <a:off x="685800" y="685800"/>
            <a:ext cx="54864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4" name="Shape 264"/>
        <p:cNvGrpSpPr/>
        <p:nvPr/>
      </p:nvGrpSpPr>
      <p:grpSpPr>
        <a:xfrm>
          <a:off x="0" y="0"/>
          <a:ext cx="0" cy="0"/>
          <a:chOff x="0" y="0"/>
          <a:chExt cx="0" cy="0"/>
        </a:xfrm>
      </p:grpSpPr>
      <p:sp>
        <p:nvSpPr>
          <p:cNvPr id="265" name="Google Shape;265;p29: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0"/>
              </a:spcBef>
              <a:spcAft>
                <a:spcPts val="0"/>
              </a:spcAft>
              <a:buClr>
                <a:schemeClr val="dk1"/>
              </a:buClr>
              <a:buSzPts val="1100"/>
              <a:buFont typeface="Arial"/>
              <a:buNone/>
            </a:pPr>
            <a:r>
              <a:t/>
            </a:r>
            <a:endParaRPr b="1" i="1" sz="1000">
              <a:solidFill>
                <a:schemeClr val="dk1"/>
              </a:solidFill>
            </a:endParaRPr>
          </a:p>
        </p:txBody>
      </p:sp>
      <p:sp>
        <p:nvSpPr>
          <p:cNvPr id="266" name="Google Shape;266;p29:notes"/>
          <p:cNvSpPr/>
          <p:nvPr>
            <p:ph idx="2" type="sldImg"/>
          </p:nvPr>
        </p:nvSpPr>
        <p:spPr>
          <a:xfrm>
            <a:off x="685800" y="685800"/>
            <a:ext cx="54864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1" name="Shape 271"/>
        <p:cNvGrpSpPr/>
        <p:nvPr/>
      </p:nvGrpSpPr>
      <p:grpSpPr>
        <a:xfrm>
          <a:off x="0" y="0"/>
          <a:ext cx="0" cy="0"/>
          <a:chOff x="0" y="0"/>
          <a:chExt cx="0" cy="0"/>
        </a:xfrm>
      </p:grpSpPr>
      <p:sp>
        <p:nvSpPr>
          <p:cNvPr id="272" name="Google Shape;272;p30: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0"/>
              </a:spcBef>
              <a:spcAft>
                <a:spcPts val="0"/>
              </a:spcAft>
              <a:buClr>
                <a:schemeClr val="dk1"/>
              </a:buClr>
              <a:buSzPts val="1100"/>
              <a:buFont typeface="Arial"/>
              <a:buNone/>
            </a:pPr>
            <a:r>
              <a:t/>
            </a:r>
            <a:endParaRPr b="1" i="1" sz="1000">
              <a:solidFill>
                <a:schemeClr val="dk1"/>
              </a:solidFill>
            </a:endParaRPr>
          </a:p>
        </p:txBody>
      </p:sp>
      <p:sp>
        <p:nvSpPr>
          <p:cNvPr id="273" name="Google Shape;273;p30:notes"/>
          <p:cNvSpPr/>
          <p:nvPr>
            <p:ph idx="2" type="sldImg"/>
          </p:nvPr>
        </p:nvSpPr>
        <p:spPr>
          <a:xfrm>
            <a:off x="685800" y="685800"/>
            <a:ext cx="54864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7" name="Shape 277"/>
        <p:cNvGrpSpPr/>
        <p:nvPr/>
      </p:nvGrpSpPr>
      <p:grpSpPr>
        <a:xfrm>
          <a:off x="0" y="0"/>
          <a:ext cx="0" cy="0"/>
          <a:chOff x="0" y="0"/>
          <a:chExt cx="0" cy="0"/>
        </a:xfrm>
      </p:grpSpPr>
      <p:sp>
        <p:nvSpPr>
          <p:cNvPr id="278" name="Google Shape;278;p31: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0"/>
              </a:spcBef>
              <a:spcAft>
                <a:spcPts val="0"/>
              </a:spcAft>
              <a:buClr>
                <a:schemeClr val="dk1"/>
              </a:buClr>
              <a:buSzPts val="1100"/>
              <a:buFont typeface="Arial"/>
              <a:buNone/>
            </a:pPr>
            <a:r>
              <a:t/>
            </a:r>
            <a:endParaRPr b="1" i="1" sz="1000">
              <a:solidFill>
                <a:schemeClr val="dk1"/>
              </a:solidFill>
            </a:endParaRPr>
          </a:p>
        </p:txBody>
      </p:sp>
      <p:sp>
        <p:nvSpPr>
          <p:cNvPr id="279" name="Google Shape;279;p31:notes"/>
          <p:cNvSpPr/>
          <p:nvPr>
            <p:ph idx="2" type="sldImg"/>
          </p:nvPr>
        </p:nvSpPr>
        <p:spPr>
          <a:xfrm>
            <a:off x="685800" y="685800"/>
            <a:ext cx="54864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3" name="Shape 283"/>
        <p:cNvGrpSpPr/>
        <p:nvPr/>
      </p:nvGrpSpPr>
      <p:grpSpPr>
        <a:xfrm>
          <a:off x="0" y="0"/>
          <a:ext cx="0" cy="0"/>
          <a:chOff x="0" y="0"/>
          <a:chExt cx="0" cy="0"/>
        </a:xfrm>
      </p:grpSpPr>
      <p:sp>
        <p:nvSpPr>
          <p:cNvPr id="284" name="Google Shape;284;p32: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0"/>
              </a:spcBef>
              <a:spcAft>
                <a:spcPts val="0"/>
              </a:spcAft>
              <a:buClr>
                <a:schemeClr val="dk1"/>
              </a:buClr>
              <a:buSzPts val="1100"/>
              <a:buFont typeface="Arial"/>
              <a:buNone/>
            </a:pPr>
            <a:r>
              <a:t/>
            </a:r>
            <a:endParaRPr b="1" i="1" sz="1000">
              <a:solidFill>
                <a:schemeClr val="dk1"/>
              </a:solidFill>
            </a:endParaRPr>
          </a:p>
        </p:txBody>
      </p:sp>
      <p:sp>
        <p:nvSpPr>
          <p:cNvPr id="285" name="Google Shape;285;p32:notes"/>
          <p:cNvSpPr/>
          <p:nvPr>
            <p:ph idx="2" type="sldImg"/>
          </p:nvPr>
        </p:nvSpPr>
        <p:spPr>
          <a:xfrm>
            <a:off x="685800" y="685800"/>
            <a:ext cx="54864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9" name="Shape 289"/>
        <p:cNvGrpSpPr/>
        <p:nvPr/>
      </p:nvGrpSpPr>
      <p:grpSpPr>
        <a:xfrm>
          <a:off x="0" y="0"/>
          <a:ext cx="0" cy="0"/>
          <a:chOff x="0" y="0"/>
          <a:chExt cx="0" cy="0"/>
        </a:xfrm>
      </p:grpSpPr>
      <p:sp>
        <p:nvSpPr>
          <p:cNvPr id="290" name="Google Shape;290;p33: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0"/>
              </a:spcBef>
              <a:spcAft>
                <a:spcPts val="0"/>
              </a:spcAft>
              <a:buClr>
                <a:schemeClr val="dk1"/>
              </a:buClr>
              <a:buSzPts val="1100"/>
              <a:buFont typeface="Arial"/>
              <a:buNone/>
            </a:pPr>
            <a:r>
              <a:t/>
            </a:r>
            <a:endParaRPr b="1" i="1" sz="1000">
              <a:solidFill>
                <a:schemeClr val="dk1"/>
              </a:solidFill>
            </a:endParaRPr>
          </a:p>
        </p:txBody>
      </p:sp>
      <p:sp>
        <p:nvSpPr>
          <p:cNvPr id="291" name="Google Shape;291;p33:notes"/>
          <p:cNvSpPr/>
          <p:nvPr>
            <p:ph idx="2" type="sldImg"/>
          </p:nvPr>
        </p:nvSpPr>
        <p:spPr>
          <a:xfrm>
            <a:off x="685800" y="685800"/>
            <a:ext cx="54864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5" name="Shape 295"/>
        <p:cNvGrpSpPr/>
        <p:nvPr/>
      </p:nvGrpSpPr>
      <p:grpSpPr>
        <a:xfrm>
          <a:off x="0" y="0"/>
          <a:ext cx="0" cy="0"/>
          <a:chOff x="0" y="0"/>
          <a:chExt cx="0" cy="0"/>
        </a:xfrm>
      </p:grpSpPr>
      <p:sp>
        <p:nvSpPr>
          <p:cNvPr id="296" name="Google Shape;296;p34: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97" name="Google Shape;297;p34:notes"/>
          <p:cNvSpPr/>
          <p:nvPr>
            <p:ph idx="2" type="sldImg"/>
          </p:nvPr>
        </p:nvSpPr>
        <p:spPr>
          <a:xfrm>
            <a:off x="685800" y="685800"/>
            <a:ext cx="54864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9" name="Shape 69"/>
        <p:cNvGrpSpPr/>
        <p:nvPr/>
      </p:nvGrpSpPr>
      <p:grpSpPr>
        <a:xfrm>
          <a:off x="0" y="0"/>
          <a:ext cx="0" cy="0"/>
          <a:chOff x="0" y="0"/>
          <a:chExt cx="0" cy="0"/>
        </a:xfrm>
      </p:grpSpPr>
      <p:sp>
        <p:nvSpPr>
          <p:cNvPr id="70" name="Google Shape;70;p4: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0"/>
              </a:spcBef>
              <a:spcAft>
                <a:spcPts val="0"/>
              </a:spcAft>
              <a:buClr>
                <a:schemeClr val="dk1"/>
              </a:buClr>
              <a:buSzPts val="1100"/>
              <a:buFont typeface="Arial"/>
              <a:buNone/>
            </a:pPr>
            <a:r>
              <a:t/>
            </a:r>
            <a:endParaRPr/>
          </a:p>
        </p:txBody>
      </p:sp>
      <p:sp>
        <p:nvSpPr>
          <p:cNvPr id="71" name="Google Shape;71;p4:notes"/>
          <p:cNvSpPr/>
          <p:nvPr>
            <p:ph idx="2" type="sldImg"/>
          </p:nvPr>
        </p:nvSpPr>
        <p:spPr>
          <a:xfrm>
            <a:off x="685800" y="685800"/>
            <a:ext cx="54864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5" name="Shape 75"/>
        <p:cNvGrpSpPr/>
        <p:nvPr/>
      </p:nvGrpSpPr>
      <p:grpSpPr>
        <a:xfrm>
          <a:off x="0" y="0"/>
          <a:ext cx="0" cy="0"/>
          <a:chOff x="0" y="0"/>
          <a:chExt cx="0" cy="0"/>
        </a:xfrm>
      </p:grpSpPr>
      <p:sp>
        <p:nvSpPr>
          <p:cNvPr id="76" name="Google Shape;76;p5: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12700" lvl="0" marL="0" rtl="0" algn="l">
              <a:lnSpc>
                <a:spcPct val="115000"/>
              </a:lnSpc>
              <a:spcBef>
                <a:spcPts val="0"/>
              </a:spcBef>
              <a:spcAft>
                <a:spcPts val="0"/>
              </a:spcAft>
              <a:buSzPts val="1100"/>
              <a:buNone/>
            </a:pPr>
            <a:r>
              <a:t/>
            </a:r>
            <a:endParaRPr/>
          </a:p>
        </p:txBody>
      </p:sp>
      <p:sp>
        <p:nvSpPr>
          <p:cNvPr id="77" name="Google Shape;77;p5:notes"/>
          <p:cNvSpPr/>
          <p:nvPr>
            <p:ph idx="2" type="sldImg"/>
          </p:nvPr>
        </p:nvSpPr>
        <p:spPr>
          <a:xfrm>
            <a:off x="685800" y="685800"/>
            <a:ext cx="54864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 name="Shape 80"/>
        <p:cNvGrpSpPr/>
        <p:nvPr/>
      </p:nvGrpSpPr>
      <p:grpSpPr>
        <a:xfrm>
          <a:off x="0" y="0"/>
          <a:ext cx="0" cy="0"/>
          <a:chOff x="0" y="0"/>
          <a:chExt cx="0" cy="0"/>
        </a:xfrm>
      </p:grpSpPr>
      <p:sp>
        <p:nvSpPr>
          <p:cNvPr id="81" name="Google Shape;81;p6: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0"/>
              </a:spcBef>
              <a:spcAft>
                <a:spcPts val="0"/>
              </a:spcAft>
              <a:buClr>
                <a:schemeClr val="dk1"/>
              </a:buClr>
              <a:buSzPts val="1100"/>
              <a:buFont typeface="Arial"/>
              <a:buNone/>
            </a:pPr>
            <a:r>
              <a:t/>
            </a:r>
            <a:endParaRPr b="1" i="1" sz="1000">
              <a:solidFill>
                <a:schemeClr val="dk1"/>
              </a:solidFill>
            </a:endParaRPr>
          </a:p>
        </p:txBody>
      </p:sp>
      <p:sp>
        <p:nvSpPr>
          <p:cNvPr id="82" name="Google Shape;82;p6:notes"/>
          <p:cNvSpPr/>
          <p:nvPr>
            <p:ph idx="2" type="sldImg"/>
          </p:nvPr>
        </p:nvSpPr>
        <p:spPr>
          <a:xfrm>
            <a:off x="685800" y="685800"/>
            <a:ext cx="54864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6" name="Shape 86"/>
        <p:cNvGrpSpPr/>
        <p:nvPr/>
      </p:nvGrpSpPr>
      <p:grpSpPr>
        <a:xfrm>
          <a:off x="0" y="0"/>
          <a:ext cx="0" cy="0"/>
          <a:chOff x="0" y="0"/>
          <a:chExt cx="0" cy="0"/>
        </a:xfrm>
      </p:grpSpPr>
      <p:sp>
        <p:nvSpPr>
          <p:cNvPr id="87" name="Google Shape;87;p7: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0"/>
              </a:spcBef>
              <a:spcAft>
                <a:spcPts val="0"/>
              </a:spcAft>
              <a:buClr>
                <a:schemeClr val="dk1"/>
              </a:buClr>
              <a:buSzPts val="1100"/>
              <a:buFont typeface="Arial"/>
              <a:buNone/>
            </a:pPr>
            <a:r>
              <a:t/>
            </a:r>
            <a:endParaRPr b="1" sz="1000">
              <a:solidFill>
                <a:schemeClr val="dk1"/>
              </a:solidFill>
            </a:endParaRPr>
          </a:p>
        </p:txBody>
      </p:sp>
      <p:sp>
        <p:nvSpPr>
          <p:cNvPr id="88" name="Google Shape;88;p7:notes"/>
          <p:cNvSpPr/>
          <p:nvPr>
            <p:ph idx="2" type="sldImg"/>
          </p:nvPr>
        </p:nvSpPr>
        <p:spPr>
          <a:xfrm>
            <a:off x="685800" y="685800"/>
            <a:ext cx="54864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2" name="Shape 92"/>
        <p:cNvGrpSpPr/>
        <p:nvPr/>
      </p:nvGrpSpPr>
      <p:grpSpPr>
        <a:xfrm>
          <a:off x="0" y="0"/>
          <a:ext cx="0" cy="0"/>
          <a:chOff x="0" y="0"/>
          <a:chExt cx="0" cy="0"/>
        </a:xfrm>
      </p:grpSpPr>
      <p:sp>
        <p:nvSpPr>
          <p:cNvPr id="93" name="Google Shape;93;p8: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0"/>
              </a:spcBef>
              <a:spcAft>
                <a:spcPts val="0"/>
              </a:spcAft>
              <a:buClr>
                <a:schemeClr val="dk1"/>
              </a:buClr>
              <a:buSzPts val="1100"/>
              <a:buFont typeface="Arial"/>
              <a:buNone/>
            </a:pPr>
            <a:r>
              <a:t/>
            </a:r>
            <a:endParaRPr b="1" i="1" sz="1000">
              <a:solidFill>
                <a:schemeClr val="dk1"/>
              </a:solidFill>
            </a:endParaRPr>
          </a:p>
        </p:txBody>
      </p:sp>
      <p:sp>
        <p:nvSpPr>
          <p:cNvPr id="94" name="Google Shape;94;p8:notes"/>
          <p:cNvSpPr/>
          <p:nvPr>
            <p:ph idx="2" type="sldImg"/>
          </p:nvPr>
        </p:nvSpPr>
        <p:spPr>
          <a:xfrm>
            <a:off x="685800" y="685800"/>
            <a:ext cx="54864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9" name="Shape 109"/>
        <p:cNvGrpSpPr/>
        <p:nvPr/>
      </p:nvGrpSpPr>
      <p:grpSpPr>
        <a:xfrm>
          <a:off x="0" y="0"/>
          <a:ext cx="0" cy="0"/>
          <a:chOff x="0" y="0"/>
          <a:chExt cx="0" cy="0"/>
        </a:xfrm>
      </p:grpSpPr>
      <p:sp>
        <p:nvSpPr>
          <p:cNvPr id="110" name="Google Shape;110;p9: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0"/>
              </a:spcBef>
              <a:spcAft>
                <a:spcPts val="0"/>
              </a:spcAft>
              <a:buSzPts val="1100"/>
              <a:buNone/>
            </a:pPr>
            <a:r>
              <a:t/>
            </a:r>
            <a:endParaRPr/>
          </a:p>
        </p:txBody>
      </p:sp>
      <p:sp>
        <p:nvSpPr>
          <p:cNvPr id="111" name="Google Shape;111;p9:notes"/>
          <p:cNvSpPr/>
          <p:nvPr>
            <p:ph idx="2" type="sldImg"/>
          </p:nvPr>
        </p:nvSpPr>
        <p:spPr>
          <a:xfrm>
            <a:off x="685800" y="685800"/>
            <a:ext cx="54864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Page" type="tx">
  <p:cSld name="TITLE_AND_BODY">
    <p:spTree>
      <p:nvGrpSpPr>
        <p:cNvPr id="7" name="Shape 7"/>
        <p:cNvGrpSpPr/>
        <p:nvPr/>
      </p:nvGrpSpPr>
      <p:grpSpPr>
        <a:xfrm>
          <a:off x="0" y="0"/>
          <a:ext cx="0" cy="0"/>
          <a:chOff x="0" y="0"/>
          <a:chExt cx="0" cy="0"/>
        </a:xfrm>
      </p:grpSpPr>
      <p:sp>
        <p:nvSpPr>
          <p:cNvPr id="8" name="Google Shape;8;g29618f74e58_0_2"/>
          <p:cNvSpPr/>
          <p:nvPr/>
        </p:nvSpPr>
        <p:spPr>
          <a:xfrm>
            <a:off x="0" y="4357249"/>
            <a:ext cx="9144000" cy="1357800"/>
          </a:xfrm>
          <a:prstGeom prst="rect">
            <a:avLst/>
          </a:prstGeom>
          <a:solidFill>
            <a:srgbClr val="FFFFFF"/>
          </a:solidFill>
          <a:ln cap="flat" cmpd="sng" w="9525">
            <a:solidFill>
              <a:srgbClr val="FFFFFF"/>
            </a:solidFill>
            <a:prstDash val="solid"/>
            <a:round/>
            <a:headEnd len="sm" w="sm" type="none"/>
            <a:tailEnd len="sm" w="sm" type="none"/>
          </a:ln>
        </p:spPr>
        <p:txBody>
          <a:bodyPr anchorCtr="0" anchor="ctr" bIns="45700" lIns="45700" spcFirstLastPara="1" rIns="45700"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9" name="Google Shape;9;g29618f74e58_0_2"/>
          <p:cNvPicPr preferRelativeResize="0"/>
          <p:nvPr/>
        </p:nvPicPr>
        <p:blipFill rotWithShape="1">
          <a:blip r:embed="rId2">
            <a:alphaModFix/>
          </a:blip>
          <a:srcRect b="0" l="0" r="0" t="0"/>
          <a:stretch/>
        </p:blipFill>
        <p:spPr>
          <a:xfrm>
            <a:off x="1571337" y="4642338"/>
            <a:ext cx="6001334" cy="787625"/>
          </a:xfrm>
          <a:prstGeom prst="rect">
            <a:avLst/>
          </a:prstGeom>
          <a:noFill/>
          <a:ln>
            <a:noFill/>
          </a:ln>
        </p:spPr>
      </p:pic>
      <p:sp>
        <p:nvSpPr>
          <p:cNvPr id="10" name="Google Shape;10;g29618f74e58_0_2"/>
          <p:cNvSpPr txBox="1"/>
          <p:nvPr>
            <p:ph type="title"/>
          </p:nvPr>
        </p:nvSpPr>
        <p:spPr>
          <a:xfrm>
            <a:off x="459000" y="1094650"/>
            <a:ext cx="8226000" cy="1697400"/>
          </a:xfrm>
          <a:prstGeom prst="rect">
            <a:avLst/>
          </a:prstGeom>
          <a:noFill/>
          <a:ln>
            <a:noFill/>
          </a:ln>
        </p:spPr>
        <p:txBody>
          <a:bodyPr anchorCtr="0" anchor="t" bIns="91425" lIns="91425" spcFirstLastPara="1" rIns="91425" wrap="square" tIns="91425">
            <a:normAutofit/>
          </a:bodyPr>
          <a:lstStyle>
            <a:lvl1pPr lvl="0" rtl="1" algn="ctr">
              <a:spcBef>
                <a:spcPts val="0"/>
              </a:spcBef>
              <a:spcAft>
                <a:spcPts val="0"/>
              </a:spcAft>
              <a:buClr>
                <a:srgbClr val="FFFFFF"/>
              </a:buClr>
              <a:buSzPts val="4800"/>
              <a:buNone/>
              <a:defRPr sz="4800">
                <a:solidFill>
                  <a:srgbClr val="FFFFFF"/>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1" name="Google Shape;11;g29618f74e58_0_2"/>
          <p:cNvSpPr txBox="1"/>
          <p:nvPr>
            <p:ph idx="1" type="subTitle"/>
          </p:nvPr>
        </p:nvSpPr>
        <p:spPr>
          <a:xfrm>
            <a:off x="786000" y="3102138"/>
            <a:ext cx="7572000" cy="945000"/>
          </a:xfrm>
          <a:prstGeom prst="rect">
            <a:avLst/>
          </a:prstGeom>
          <a:noFill/>
          <a:ln>
            <a:noFill/>
          </a:ln>
        </p:spPr>
        <p:txBody>
          <a:bodyPr anchorCtr="0" anchor="t" bIns="91425" lIns="91425" spcFirstLastPara="1" rIns="91425" wrap="square" tIns="91425">
            <a:normAutofit/>
          </a:bodyPr>
          <a:lstStyle>
            <a:lvl1pPr lvl="0" rtl="1" algn="ctr">
              <a:spcBef>
                <a:spcPts val="0"/>
              </a:spcBef>
              <a:spcAft>
                <a:spcPts val="0"/>
              </a:spcAft>
              <a:buClr>
                <a:srgbClr val="FFFFFF"/>
              </a:buClr>
              <a:buSzPts val="2500"/>
              <a:buNone/>
              <a:defRPr sz="2500">
                <a:solidFill>
                  <a:srgbClr val="FFFFFF"/>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_ONLY" type="titleOnly">
  <p:cSld name="TITLE_ONLY">
    <p:spTree>
      <p:nvGrpSpPr>
        <p:cNvPr id="45" name="Shape 45"/>
        <p:cNvGrpSpPr/>
        <p:nvPr/>
      </p:nvGrpSpPr>
      <p:grpSpPr>
        <a:xfrm>
          <a:off x="0" y="0"/>
          <a:ext cx="0" cy="0"/>
          <a:chOff x="0" y="0"/>
          <a:chExt cx="0" cy="0"/>
        </a:xfrm>
      </p:grpSpPr>
      <p:sp>
        <p:nvSpPr>
          <p:cNvPr id="46" name="Google Shape;46;g29618f74e58_0_40"/>
          <p:cNvSpPr txBox="1"/>
          <p:nvPr>
            <p:ph type="title"/>
          </p:nvPr>
        </p:nvSpPr>
        <p:spPr>
          <a:xfrm>
            <a:off x="311698" y="494472"/>
            <a:ext cx="8520600" cy="636300"/>
          </a:xfrm>
          <a:prstGeom prst="rect">
            <a:avLst/>
          </a:prstGeom>
          <a:noFill/>
          <a:ln>
            <a:noFill/>
          </a:ln>
        </p:spPr>
        <p:txBody>
          <a:bodyPr anchorCtr="0" anchor="t" bIns="91400" lIns="91400" spcFirstLastPara="1" rIns="91400" wrap="square" tIns="91400">
            <a:noAutofit/>
          </a:bodyPr>
          <a:lstStyle>
            <a:lvl1pPr lvl="0" rtl="0" algn="l">
              <a:lnSpc>
                <a:spcPct val="100000"/>
              </a:lnSpc>
              <a:spcBef>
                <a:spcPts val="0"/>
              </a:spcBef>
              <a:spcAft>
                <a:spcPts val="0"/>
              </a:spcAft>
              <a:buClr>
                <a:srgbClr val="000000"/>
              </a:buClr>
              <a:buSzPts val="1800"/>
              <a:buNone/>
              <a:defRPr/>
            </a:lvl1pPr>
            <a:lvl2pPr lvl="1" rtl="0" algn="l">
              <a:lnSpc>
                <a:spcPct val="100000"/>
              </a:lnSpc>
              <a:spcBef>
                <a:spcPts val="0"/>
              </a:spcBef>
              <a:spcAft>
                <a:spcPts val="0"/>
              </a:spcAft>
              <a:buClr>
                <a:srgbClr val="000000"/>
              </a:buClr>
              <a:buSzPts val="1800"/>
              <a:buNone/>
              <a:defRPr/>
            </a:lvl2pPr>
            <a:lvl3pPr lvl="2" rtl="0" algn="l">
              <a:lnSpc>
                <a:spcPct val="100000"/>
              </a:lnSpc>
              <a:spcBef>
                <a:spcPts val="0"/>
              </a:spcBef>
              <a:spcAft>
                <a:spcPts val="0"/>
              </a:spcAft>
              <a:buClr>
                <a:srgbClr val="000000"/>
              </a:buClr>
              <a:buSzPts val="1800"/>
              <a:buNone/>
              <a:defRPr/>
            </a:lvl3pPr>
            <a:lvl4pPr lvl="3" rtl="0" algn="l">
              <a:lnSpc>
                <a:spcPct val="100000"/>
              </a:lnSpc>
              <a:spcBef>
                <a:spcPts val="0"/>
              </a:spcBef>
              <a:spcAft>
                <a:spcPts val="0"/>
              </a:spcAft>
              <a:buClr>
                <a:srgbClr val="000000"/>
              </a:buClr>
              <a:buSzPts val="1800"/>
              <a:buNone/>
              <a:defRPr/>
            </a:lvl4pPr>
            <a:lvl5pPr lvl="4" rtl="0" algn="l">
              <a:lnSpc>
                <a:spcPct val="100000"/>
              </a:lnSpc>
              <a:spcBef>
                <a:spcPts val="0"/>
              </a:spcBef>
              <a:spcAft>
                <a:spcPts val="0"/>
              </a:spcAft>
              <a:buClr>
                <a:srgbClr val="000000"/>
              </a:buClr>
              <a:buSzPts val="1800"/>
              <a:buNone/>
              <a:defRPr/>
            </a:lvl5pPr>
            <a:lvl6pPr lvl="5" rtl="0" algn="l">
              <a:lnSpc>
                <a:spcPct val="100000"/>
              </a:lnSpc>
              <a:spcBef>
                <a:spcPts val="0"/>
              </a:spcBef>
              <a:spcAft>
                <a:spcPts val="0"/>
              </a:spcAft>
              <a:buClr>
                <a:srgbClr val="000000"/>
              </a:buClr>
              <a:buSzPts val="1800"/>
              <a:buNone/>
              <a:defRPr/>
            </a:lvl6pPr>
            <a:lvl7pPr lvl="6" rtl="0" algn="l">
              <a:lnSpc>
                <a:spcPct val="100000"/>
              </a:lnSpc>
              <a:spcBef>
                <a:spcPts val="0"/>
              </a:spcBef>
              <a:spcAft>
                <a:spcPts val="0"/>
              </a:spcAft>
              <a:buClr>
                <a:srgbClr val="000000"/>
              </a:buClr>
              <a:buSzPts val="1800"/>
              <a:buNone/>
              <a:defRPr/>
            </a:lvl7pPr>
            <a:lvl8pPr lvl="7" rtl="0" algn="l">
              <a:lnSpc>
                <a:spcPct val="100000"/>
              </a:lnSpc>
              <a:spcBef>
                <a:spcPts val="0"/>
              </a:spcBef>
              <a:spcAft>
                <a:spcPts val="0"/>
              </a:spcAft>
              <a:buClr>
                <a:srgbClr val="000000"/>
              </a:buClr>
              <a:buSzPts val="1800"/>
              <a:buNone/>
              <a:defRPr/>
            </a:lvl8pPr>
            <a:lvl9pPr lvl="8" rtl="0" algn="l">
              <a:lnSpc>
                <a:spcPct val="100000"/>
              </a:lnSpc>
              <a:spcBef>
                <a:spcPts val="0"/>
              </a:spcBef>
              <a:spcAft>
                <a:spcPts val="0"/>
              </a:spcAft>
              <a:buClr>
                <a:srgbClr val="000000"/>
              </a:buClr>
              <a:buSzPts val="1800"/>
              <a:buNone/>
              <a:defRPr/>
            </a:lvl9pPr>
          </a:lstStyle>
          <a:p/>
        </p:txBody>
      </p:sp>
      <p:sp>
        <p:nvSpPr>
          <p:cNvPr id="47" name="Google Shape;47;g29618f74e58_0_40"/>
          <p:cNvSpPr txBox="1"/>
          <p:nvPr>
            <p:ph idx="12" type="sldNum"/>
          </p:nvPr>
        </p:nvSpPr>
        <p:spPr>
          <a:xfrm>
            <a:off x="8684347" y="5267313"/>
            <a:ext cx="336900" cy="265200"/>
          </a:xfrm>
          <a:prstGeom prst="rect">
            <a:avLst/>
          </a:prstGeom>
          <a:noFill/>
          <a:ln>
            <a:noFill/>
          </a:ln>
        </p:spPr>
        <p:txBody>
          <a:bodyPr anchorCtr="0" anchor="ctr" bIns="91400" lIns="91400" spcFirstLastPara="1" rIns="91400" wrap="square" tIns="91400">
            <a:noAutofit/>
          </a:bodyPr>
          <a:lstStyle>
            <a:lvl1pPr indent="0" lvl="0"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1pPr>
            <a:lvl2pPr indent="0" lvl="1"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2pPr>
            <a:lvl3pPr indent="0" lvl="2"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3pPr>
            <a:lvl4pPr indent="0" lvl="3"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4pPr>
            <a:lvl5pPr indent="0" lvl="4"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5pPr>
            <a:lvl6pPr indent="0" lvl="5"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6pPr>
            <a:lvl7pPr indent="0" lvl="6"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7pPr>
            <a:lvl8pPr indent="0" lvl="7"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8pPr>
            <a:lvl9pPr indent="0" lvl="8"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Page">
  <p:cSld name="TITLE_AND_BODY 2">
    <p:bg>
      <p:bgPr>
        <a:noFill/>
      </p:bgPr>
    </p:bg>
    <p:spTree>
      <p:nvGrpSpPr>
        <p:cNvPr id="12" name="Shape 12"/>
        <p:cNvGrpSpPr/>
        <p:nvPr/>
      </p:nvGrpSpPr>
      <p:grpSpPr>
        <a:xfrm>
          <a:off x="0" y="0"/>
          <a:ext cx="0" cy="0"/>
          <a:chOff x="0" y="0"/>
          <a:chExt cx="0" cy="0"/>
        </a:xfrm>
      </p:grpSpPr>
      <p:pic>
        <p:nvPicPr>
          <p:cNvPr id="13" name="Google Shape;13;g29618f74e58_0_7"/>
          <p:cNvPicPr preferRelativeResize="0"/>
          <p:nvPr/>
        </p:nvPicPr>
        <p:blipFill>
          <a:blip r:embed="rId2">
            <a:alphaModFix/>
          </a:blip>
          <a:stretch>
            <a:fillRect/>
          </a:stretch>
        </p:blipFill>
        <p:spPr>
          <a:xfrm>
            <a:off x="7351169" y="5179325"/>
            <a:ext cx="1334775" cy="307063"/>
          </a:xfrm>
          <a:prstGeom prst="rect">
            <a:avLst/>
          </a:prstGeom>
          <a:noFill/>
          <a:ln>
            <a:noFill/>
          </a:ln>
        </p:spPr>
      </p:pic>
      <p:cxnSp>
        <p:nvCxnSpPr>
          <p:cNvPr id="14" name="Google Shape;14;g29618f74e58_0_7"/>
          <p:cNvCxnSpPr/>
          <p:nvPr/>
        </p:nvCxnSpPr>
        <p:spPr>
          <a:xfrm>
            <a:off x="-14925" y="5043525"/>
            <a:ext cx="9191700" cy="0"/>
          </a:xfrm>
          <a:prstGeom prst="straightConnector1">
            <a:avLst/>
          </a:prstGeom>
          <a:noFill/>
          <a:ln cap="flat" cmpd="sng" w="28575">
            <a:solidFill>
              <a:srgbClr val="163644"/>
            </a:solidFill>
            <a:prstDash val="solid"/>
            <a:round/>
            <a:headEnd len="med" w="med" type="none"/>
            <a:tailEnd len="med" w="med" type="none"/>
          </a:ln>
        </p:spPr>
      </p:cxnSp>
      <p:sp>
        <p:nvSpPr>
          <p:cNvPr id="15" name="Google Shape;15;g29618f74e58_0_7"/>
          <p:cNvSpPr txBox="1"/>
          <p:nvPr/>
        </p:nvSpPr>
        <p:spPr>
          <a:xfrm>
            <a:off x="235400" y="823900"/>
            <a:ext cx="86574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t/>
            </a:r>
            <a:endParaRPr>
              <a:latin typeface="Muli"/>
              <a:ea typeface="Muli"/>
              <a:cs typeface="Muli"/>
              <a:sym typeface="Muli"/>
            </a:endParaRPr>
          </a:p>
        </p:txBody>
      </p:sp>
      <p:sp>
        <p:nvSpPr>
          <p:cNvPr id="16" name="Google Shape;16;g29618f74e58_0_7"/>
          <p:cNvSpPr txBox="1"/>
          <p:nvPr>
            <p:ph type="title"/>
          </p:nvPr>
        </p:nvSpPr>
        <p:spPr>
          <a:xfrm>
            <a:off x="143850" y="143850"/>
            <a:ext cx="8866800" cy="588600"/>
          </a:xfrm>
          <a:prstGeom prst="rect">
            <a:avLst/>
          </a:prstGeom>
          <a:noFill/>
          <a:ln>
            <a:noFill/>
          </a:ln>
        </p:spPr>
        <p:txBody>
          <a:bodyPr anchorCtr="0" anchor="t" bIns="91425" lIns="91425" spcFirstLastPara="1" rIns="91425" wrap="square" tIns="91425">
            <a:normAutofit/>
          </a:bodyPr>
          <a:lstStyle>
            <a:lvl1pPr lvl="0" rtl="1" algn="ctr">
              <a:spcBef>
                <a:spcPts val="0"/>
              </a:spcBef>
              <a:spcAft>
                <a:spcPts val="0"/>
              </a:spcAft>
              <a:buClr>
                <a:srgbClr val="24427B"/>
              </a:buClr>
              <a:buSzPts val="3000"/>
              <a:buNone/>
              <a:defRPr b="1" sz="3000">
                <a:solidFill>
                  <a:srgbClr val="24427B"/>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7" name="Google Shape;17;g29618f74e58_0_7"/>
          <p:cNvSpPr txBox="1"/>
          <p:nvPr>
            <p:ph idx="1" type="body"/>
          </p:nvPr>
        </p:nvSpPr>
        <p:spPr>
          <a:xfrm>
            <a:off x="143850" y="876225"/>
            <a:ext cx="8866800" cy="3870900"/>
          </a:xfrm>
          <a:prstGeom prst="rect">
            <a:avLst/>
          </a:prstGeom>
          <a:noFill/>
          <a:ln>
            <a:noFill/>
          </a:ln>
        </p:spPr>
        <p:txBody>
          <a:bodyPr anchorCtr="0" anchor="t" bIns="91425" lIns="91425" spcFirstLastPara="1" rIns="91425" wrap="square" tIns="91425">
            <a:normAutofit/>
          </a:bodyPr>
          <a:lstStyle>
            <a:lvl1pPr indent="-355600" lvl="0" marL="457200" rtl="1">
              <a:spcBef>
                <a:spcPts val="0"/>
              </a:spcBef>
              <a:spcAft>
                <a:spcPts val="0"/>
              </a:spcAft>
              <a:buSzPts val="2000"/>
              <a:buChar char="●"/>
              <a:defRPr sz="2000"/>
            </a:lvl1pPr>
            <a:lvl2pPr indent="-342900" lvl="1" marL="914400" rtl="1">
              <a:spcBef>
                <a:spcPts val="0"/>
              </a:spcBef>
              <a:spcAft>
                <a:spcPts val="0"/>
              </a:spcAft>
              <a:buSzPts val="1800"/>
              <a:buChar char="○"/>
              <a:defRPr sz="1800"/>
            </a:lvl2pPr>
            <a:lvl3pPr indent="-330200" lvl="2" marL="1371600" rtl="1">
              <a:spcBef>
                <a:spcPts val="0"/>
              </a:spcBef>
              <a:spcAft>
                <a:spcPts val="0"/>
              </a:spcAft>
              <a:buSzPts val="1600"/>
              <a:buChar char="■"/>
              <a:defRPr sz="1600"/>
            </a:lvl3pPr>
            <a:lvl4pPr indent="-317500" lvl="3" marL="1828800" rtl="1">
              <a:spcBef>
                <a:spcPts val="0"/>
              </a:spcBef>
              <a:spcAft>
                <a:spcPts val="0"/>
              </a:spcAft>
              <a:buSzPts val="1400"/>
              <a:buChar char="●"/>
              <a:defRPr/>
            </a:lvl4pPr>
            <a:lvl5pPr indent="-317500" lvl="4" marL="2286000" rtl="1">
              <a:spcBef>
                <a:spcPts val="0"/>
              </a:spcBef>
              <a:spcAft>
                <a:spcPts val="0"/>
              </a:spcAft>
              <a:buSzPts val="1400"/>
              <a:buChar char="○"/>
              <a:defRPr/>
            </a:lvl5pPr>
            <a:lvl6pPr indent="-317500" lvl="5" marL="2743200" rtl="1">
              <a:spcBef>
                <a:spcPts val="0"/>
              </a:spcBef>
              <a:spcAft>
                <a:spcPts val="0"/>
              </a:spcAft>
              <a:buSzPts val="1400"/>
              <a:buChar char="■"/>
              <a:defRPr/>
            </a:lvl6pPr>
            <a:lvl7pPr indent="-317500" lvl="6" marL="3200400" rtl="1">
              <a:spcBef>
                <a:spcPts val="0"/>
              </a:spcBef>
              <a:spcAft>
                <a:spcPts val="0"/>
              </a:spcAft>
              <a:buSzPts val="1400"/>
              <a:buChar char="●"/>
              <a:defRPr/>
            </a:lvl7pPr>
            <a:lvl8pPr indent="-317500" lvl="7" marL="3657600" rtl="1">
              <a:spcBef>
                <a:spcPts val="0"/>
              </a:spcBef>
              <a:spcAft>
                <a:spcPts val="0"/>
              </a:spcAft>
              <a:buSzPts val="1400"/>
              <a:buChar char="○"/>
              <a:defRPr/>
            </a:lvl8pPr>
            <a:lvl9pPr indent="-317500" lvl="8" marL="4114800" rtl="1">
              <a:spcBef>
                <a:spcPts val="0"/>
              </a:spcBef>
              <a:spcAft>
                <a:spcPts val="0"/>
              </a:spcAft>
              <a:buSzPts val="1400"/>
              <a:buFont typeface="Muli"/>
              <a:buChar char="■"/>
              <a:defRPr>
                <a:latin typeface="Muli"/>
                <a:ea typeface="Muli"/>
                <a:cs typeface="Muli"/>
                <a:sym typeface="Muli"/>
              </a:defRPr>
            </a:lvl9pPr>
          </a:lstStyl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p:cSld name="TITLE_AND_BODY 2_1">
    <p:bg>
      <p:bgPr>
        <a:noFill/>
      </p:bgPr>
    </p:bg>
    <p:spTree>
      <p:nvGrpSpPr>
        <p:cNvPr id="18" name="Shape 18"/>
        <p:cNvGrpSpPr/>
        <p:nvPr/>
      </p:nvGrpSpPr>
      <p:grpSpPr>
        <a:xfrm>
          <a:off x="0" y="0"/>
          <a:ext cx="0" cy="0"/>
          <a:chOff x="0" y="0"/>
          <a:chExt cx="0" cy="0"/>
        </a:xfrm>
      </p:grpSpPr>
      <p:pic>
        <p:nvPicPr>
          <p:cNvPr id="19" name="Google Shape;19;g29618f74e58_0_13"/>
          <p:cNvPicPr preferRelativeResize="0"/>
          <p:nvPr/>
        </p:nvPicPr>
        <p:blipFill>
          <a:blip r:embed="rId2">
            <a:alphaModFix/>
          </a:blip>
          <a:stretch>
            <a:fillRect/>
          </a:stretch>
        </p:blipFill>
        <p:spPr>
          <a:xfrm>
            <a:off x="7351169" y="5179325"/>
            <a:ext cx="1334775" cy="307063"/>
          </a:xfrm>
          <a:prstGeom prst="rect">
            <a:avLst/>
          </a:prstGeom>
          <a:noFill/>
          <a:ln>
            <a:noFill/>
          </a:ln>
        </p:spPr>
      </p:pic>
      <p:cxnSp>
        <p:nvCxnSpPr>
          <p:cNvPr id="20" name="Google Shape;20;g29618f74e58_0_13"/>
          <p:cNvCxnSpPr/>
          <p:nvPr/>
        </p:nvCxnSpPr>
        <p:spPr>
          <a:xfrm>
            <a:off x="-14925" y="5043525"/>
            <a:ext cx="9191700" cy="0"/>
          </a:xfrm>
          <a:prstGeom prst="straightConnector1">
            <a:avLst/>
          </a:prstGeom>
          <a:noFill/>
          <a:ln cap="flat" cmpd="sng" w="28575">
            <a:solidFill>
              <a:srgbClr val="163644"/>
            </a:solidFill>
            <a:prstDash val="solid"/>
            <a:round/>
            <a:headEnd len="med" w="med" type="none"/>
            <a:tailEnd len="med" w="med" type="none"/>
          </a:ln>
        </p:spPr>
      </p:cxnSp>
      <p:sp>
        <p:nvSpPr>
          <p:cNvPr id="21" name="Google Shape;21;g29618f74e58_0_13"/>
          <p:cNvSpPr txBox="1"/>
          <p:nvPr/>
        </p:nvSpPr>
        <p:spPr>
          <a:xfrm>
            <a:off x="235400" y="823900"/>
            <a:ext cx="86574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t/>
            </a:r>
            <a:endParaRPr>
              <a:latin typeface="Muli"/>
              <a:ea typeface="Muli"/>
              <a:cs typeface="Muli"/>
              <a:sym typeface="Muli"/>
            </a:endParaRPr>
          </a:p>
        </p:txBody>
      </p:sp>
      <p:sp>
        <p:nvSpPr>
          <p:cNvPr id="22" name="Google Shape;22;g29618f74e58_0_13"/>
          <p:cNvSpPr txBox="1"/>
          <p:nvPr>
            <p:ph type="title"/>
          </p:nvPr>
        </p:nvSpPr>
        <p:spPr>
          <a:xfrm>
            <a:off x="163400" y="2074750"/>
            <a:ext cx="8801400" cy="588600"/>
          </a:xfrm>
          <a:prstGeom prst="rect">
            <a:avLst/>
          </a:prstGeom>
          <a:noFill/>
          <a:ln>
            <a:noFill/>
          </a:ln>
        </p:spPr>
        <p:txBody>
          <a:bodyPr anchorCtr="0" anchor="t" bIns="91425" lIns="91425" spcFirstLastPara="1" rIns="91425" wrap="square" tIns="91425">
            <a:normAutofit/>
          </a:bodyPr>
          <a:lstStyle>
            <a:lvl1pPr lvl="0" rtl="1" algn="ctr">
              <a:spcBef>
                <a:spcPts val="0"/>
              </a:spcBef>
              <a:spcAft>
                <a:spcPts val="0"/>
              </a:spcAft>
              <a:buClr>
                <a:srgbClr val="24427B"/>
              </a:buClr>
              <a:buSzPts val="3000"/>
              <a:buNone/>
              <a:defRPr b="1" sz="3000">
                <a:solidFill>
                  <a:srgbClr val="24427B"/>
                </a:solidFill>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End Slide" type="title">
  <p:cSld name="TITLE">
    <p:spTree>
      <p:nvGrpSpPr>
        <p:cNvPr id="23" name="Shape 23"/>
        <p:cNvGrpSpPr/>
        <p:nvPr/>
      </p:nvGrpSpPr>
      <p:grpSpPr>
        <a:xfrm>
          <a:off x="0" y="0"/>
          <a:ext cx="0" cy="0"/>
          <a:chOff x="0" y="0"/>
          <a:chExt cx="0" cy="0"/>
        </a:xfrm>
      </p:grpSpPr>
      <p:pic>
        <p:nvPicPr>
          <p:cNvPr id="24" name="Google Shape;24;g29618f74e58_0_18"/>
          <p:cNvPicPr preferRelativeResize="0"/>
          <p:nvPr/>
        </p:nvPicPr>
        <p:blipFill rotWithShape="1">
          <a:blip r:embed="rId2">
            <a:alphaModFix/>
          </a:blip>
          <a:srcRect b="0" l="0" r="0" t="0"/>
          <a:stretch/>
        </p:blipFill>
        <p:spPr>
          <a:xfrm>
            <a:off x="2147682" y="1978242"/>
            <a:ext cx="4848636" cy="1115415"/>
          </a:xfrm>
          <a:prstGeom prst="rect">
            <a:avLst/>
          </a:prstGeom>
          <a:noFill/>
          <a:ln>
            <a:noFill/>
          </a:ln>
        </p:spPr>
      </p:pic>
      <p:sp>
        <p:nvSpPr>
          <p:cNvPr id="25" name="Google Shape;25;g29618f74e58_0_18"/>
          <p:cNvSpPr/>
          <p:nvPr/>
        </p:nvSpPr>
        <p:spPr>
          <a:xfrm>
            <a:off x="1065450" y="3342925"/>
            <a:ext cx="7013100" cy="1338600"/>
          </a:xfrm>
          <a:prstGeom prst="rect">
            <a:avLst/>
          </a:prstGeom>
          <a:noFill/>
          <a:ln>
            <a:noFill/>
          </a:ln>
        </p:spPr>
        <p:txBody>
          <a:bodyPr anchorCtr="0" anchor="t"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3400"/>
              <a:buFont typeface="Arial"/>
              <a:buNone/>
            </a:pPr>
            <a:r>
              <a:rPr b="1" lang="en-US" sz="2400">
                <a:solidFill>
                  <a:schemeClr val="lt1"/>
                </a:solidFill>
              </a:rPr>
              <a:t>www.inee.org/ar</a:t>
            </a:r>
            <a:endParaRPr b="1" sz="2400">
              <a:solidFill>
                <a:schemeClr val="lt1"/>
              </a:solidFil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1">
  <p:cSld name="TITLE_1">
    <p:bg>
      <p:bgPr>
        <a:solidFill>
          <a:srgbClr val="000000"/>
        </a:solidFill>
      </p:bgPr>
    </p:bg>
    <p:spTree>
      <p:nvGrpSpPr>
        <p:cNvPr id="26" name="Shape 26"/>
        <p:cNvGrpSpPr/>
        <p:nvPr/>
      </p:nvGrpSpPr>
      <p:grpSpPr>
        <a:xfrm>
          <a:off x="0" y="0"/>
          <a:ext cx="0" cy="0"/>
          <a:chOff x="0" y="0"/>
          <a:chExt cx="0" cy="0"/>
        </a:xfrm>
      </p:grpSpPr>
      <p:sp>
        <p:nvSpPr>
          <p:cNvPr id="27" name="Google Shape;27;g29618f74e58_0_21"/>
          <p:cNvSpPr txBox="1"/>
          <p:nvPr>
            <p:ph idx="12" type="sldNum"/>
          </p:nvPr>
        </p:nvSpPr>
        <p:spPr>
          <a:xfrm>
            <a:off x="8684347" y="5267313"/>
            <a:ext cx="336900" cy="265200"/>
          </a:xfrm>
          <a:prstGeom prst="rect">
            <a:avLst/>
          </a:prstGeom>
          <a:noFill/>
          <a:ln>
            <a:noFill/>
          </a:ln>
        </p:spPr>
        <p:txBody>
          <a:bodyPr anchorCtr="0" anchor="ctr" bIns="91400" lIns="91400" spcFirstLastPara="1" rIns="91400" wrap="square" tIns="91400">
            <a:noAutofit/>
          </a:bodyPr>
          <a:lstStyle>
            <a:lvl1pPr indent="0" lvl="0"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1pPr>
            <a:lvl2pPr indent="0" lvl="1"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2pPr>
            <a:lvl3pPr indent="0" lvl="2"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3pPr>
            <a:lvl4pPr indent="0" lvl="3"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4pPr>
            <a:lvl5pPr indent="0" lvl="4"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5pPr>
            <a:lvl6pPr indent="0" lvl="5"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6pPr>
            <a:lvl7pPr indent="0" lvl="6"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7pPr>
            <a:lvl8pPr indent="0" lvl="7"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8pPr>
            <a:lvl9pPr indent="0" lvl="8"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p:cSld name="TITLE_AND_BODY_1">
    <p:bg>
      <p:bgPr>
        <a:solidFill>
          <a:srgbClr val="000000"/>
        </a:solidFill>
      </p:bgPr>
    </p:bg>
    <p:spTree>
      <p:nvGrpSpPr>
        <p:cNvPr id="28" name="Shape 28"/>
        <p:cNvGrpSpPr/>
        <p:nvPr/>
      </p:nvGrpSpPr>
      <p:grpSpPr>
        <a:xfrm>
          <a:off x="0" y="0"/>
          <a:ext cx="0" cy="0"/>
          <a:chOff x="0" y="0"/>
          <a:chExt cx="0" cy="0"/>
        </a:xfrm>
      </p:grpSpPr>
      <p:sp>
        <p:nvSpPr>
          <p:cNvPr id="29" name="Google Shape;29;g29618f74e58_0_23"/>
          <p:cNvSpPr txBox="1"/>
          <p:nvPr>
            <p:ph type="title"/>
          </p:nvPr>
        </p:nvSpPr>
        <p:spPr>
          <a:xfrm>
            <a:off x="311708" y="827306"/>
            <a:ext cx="8520600" cy="2280900"/>
          </a:xfrm>
          <a:prstGeom prst="rect">
            <a:avLst/>
          </a:prstGeom>
          <a:noFill/>
          <a:ln>
            <a:noFill/>
          </a:ln>
        </p:spPr>
        <p:txBody>
          <a:bodyPr anchorCtr="0" anchor="b" bIns="91400" lIns="91400" spcFirstLastPara="1" rIns="91400" wrap="square" tIns="91400">
            <a:noAutofit/>
          </a:bodyPr>
          <a:lstStyle>
            <a:lvl1pPr lvl="0" rtl="0" algn="ctr">
              <a:lnSpc>
                <a:spcPct val="100000"/>
              </a:lnSpc>
              <a:spcBef>
                <a:spcPts val="0"/>
              </a:spcBef>
              <a:spcAft>
                <a:spcPts val="0"/>
              </a:spcAft>
              <a:buClr>
                <a:srgbClr val="000000"/>
              </a:buClr>
              <a:buSzPts val="5200"/>
              <a:buFont typeface="Arial"/>
              <a:buNone/>
              <a:defRPr sz="5200"/>
            </a:lvl1pPr>
            <a:lvl2pPr lvl="1" rtl="0" algn="l">
              <a:lnSpc>
                <a:spcPct val="100000"/>
              </a:lnSpc>
              <a:spcBef>
                <a:spcPts val="0"/>
              </a:spcBef>
              <a:spcAft>
                <a:spcPts val="0"/>
              </a:spcAft>
              <a:buClr>
                <a:srgbClr val="000000"/>
              </a:buClr>
              <a:buSzPts val="1800"/>
              <a:buNone/>
              <a:defRPr/>
            </a:lvl2pPr>
            <a:lvl3pPr lvl="2" rtl="0" algn="l">
              <a:lnSpc>
                <a:spcPct val="100000"/>
              </a:lnSpc>
              <a:spcBef>
                <a:spcPts val="0"/>
              </a:spcBef>
              <a:spcAft>
                <a:spcPts val="0"/>
              </a:spcAft>
              <a:buClr>
                <a:srgbClr val="000000"/>
              </a:buClr>
              <a:buSzPts val="1800"/>
              <a:buNone/>
              <a:defRPr/>
            </a:lvl3pPr>
            <a:lvl4pPr lvl="3" rtl="0" algn="l">
              <a:lnSpc>
                <a:spcPct val="100000"/>
              </a:lnSpc>
              <a:spcBef>
                <a:spcPts val="0"/>
              </a:spcBef>
              <a:spcAft>
                <a:spcPts val="0"/>
              </a:spcAft>
              <a:buClr>
                <a:srgbClr val="000000"/>
              </a:buClr>
              <a:buSzPts val="1800"/>
              <a:buNone/>
              <a:defRPr/>
            </a:lvl4pPr>
            <a:lvl5pPr lvl="4" rtl="0" algn="l">
              <a:lnSpc>
                <a:spcPct val="100000"/>
              </a:lnSpc>
              <a:spcBef>
                <a:spcPts val="0"/>
              </a:spcBef>
              <a:spcAft>
                <a:spcPts val="0"/>
              </a:spcAft>
              <a:buClr>
                <a:srgbClr val="000000"/>
              </a:buClr>
              <a:buSzPts val="1800"/>
              <a:buNone/>
              <a:defRPr/>
            </a:lvl5pPr>
            <a:lvl6pPr lvl="5" rtl="0" algn="l">
              <a:lnSpc>
                <a:spcPct val="100000"/>
              </a:lnSpc>
              <a:spcBef>
                <a:spcPts val="0"/>
              </a:spcBef>
              <a:spcAft>
                <a:spcPts val="0"/>
              </a:spcAft>
              <a:buClr>
                <a:srgbClr val="000000"/>
              </a:buClr>
              <a:buSzPts val="1800"/>
              <a:buNone/>
              <a:defRPr/>
            </a:lvl6pPr>
            <a:lvl7pPr lvl="6" rtl="0" algn="l">
              <a:lnSpc>
                <a:spcPct val="100000"/>
              </a:lnSpc>
              <a:spcBef>
                <a:spcPts val="0"/>
              </a:spcBef>
              <a:spcAft>
                <a:spcPts val="0"/>
              </a:spcAft>
              <a:buClr>
                <a:srgbClr val="000000"/>
              </a:buClr>
              <a:buSzPts val="1800"/>
              <a:buNone/>
              <a:defRPr/>
            </a:lvl7pPr>
            <a:lvl8pPr lvl="7" rtl="0" algn="l">
              <a:lnSpc>
                <a:spcPct val="100000"/>
              </a:lnSpc>
              <a:spcBef>
                <a:spcPts val="0"/>
              </a:spcBef>
              <a:spcAft>
                <a:spcPts val="0"/>
              </a:spcAft>
              <a:buClr>
                <a:srgbClr val="000000"/>
              </a:buClr>
              <a:buSzPts val="1800"/>
              <a:buNone/>
              <a:defRPr/>
            </a:lvl8pPr>
            <a:lvl9pPr lvl="8" rtl="0" algn="l">
              <a:lnSpc>
                <a:spcPct val="100000"/>
              </a:lnSpc>
              <a:spcBef>
                <a:spcPts val="0"/>
              </a:spcBef>
              <a:spcAft>
                <a:spcPts val="0"/>
              </a:spcAft>
              <a:buClr>
                <a:srgbClr val="000000"/>
              </a:buClr>
              <a:buSzPts val="1800"/>
              <a:buNone/>
              <a:defRPr/>
            </a:lvl9pPr>
          </a:lstStyle>
          <a:p/>
        </p:txBody>
      </p:sp>
      <p:sp>
        <p:nvSpPr>
          <p:cNvPr id="30" name="Google Shape;30;g29618f74e58_0_23"/>
          <p:cNvSpPr txBox="1"/>
          <p:nvPr>
            <p:ph idx="1" type="body"/>
          </p:nvPr>
        </p:nvSpPr>
        <p:spPr>
          <a:xfrm>
            <a:off x="311698" y="3149027"/>
            <a:ext cx="8520600" cy="880800"/>
          </a:xfrm>
          <a:prstGeom prst="rect">
            <a:avLst/>
          </a:prstGeom>
          <a:noFill/>
          <a:ln>
            <a:noFill/>
          </a:ln>
        </p:spPr>
        <p:txBody>
          <a:bodyPr anchorCtr="0" anchor="t" bIns="91400" lIns="91400" spcFirstLastPara="1" rIns="91400" wrap="square" tIns="91400">
            <a:noAutofit/>
          </a:bodyPr>
          <a:lstStyle>
            <a:lvl1pPr indent="-228600" lvl="0" marL="457200" rtl="0" algn="ctr">
              <a:lnSpc>
                <a:spcPct val="100000"/>
              </a:lnSpc>
              <a:spcBef>
                <a:spcPts val="0"/>
              </a:spcBef>
              <a:spcAft>
                <a:spcPts val="0"/>
              </a:spcAft>
              <a:buClr>
                <a:srgbClr val="585858"/>
              </a:buClr>
              <a:buSzPts val="2800"/>
              <a:buFont typeface="Arial"/>
              <a:buNone/>
              <a:defRPr sz="2800"/>
            </a:lvl1pPr>
            <a:lvl2pPr indent="-228600" lvl="1" marL="914400" rtl="0" algn="ctr">
              <a:lnSpc>
                <a:spcPct val="100000"/>
              </a:lnSpc>
              <a:spcBef>
                <a:spcPts val="0"/>
              </a:spcBef>
              <a:spcAft>
                <a:spcPts val="0"/>
              </a:spcAft>
              <a:buClr>
                <a:srgbClr val="585858"/>
              </a:buClr>
              <a:buSzPts val="2800"/>
              <a:buFont typeface="Arial"/>
              <a:buNone/>
              <a:defRPr sz="2800"/>
            </a:lvl2pPr>
            <a:lvl3pPr indent="-228600" lvl="2" marL="1371600" rtl="0" algn="ctr">
              <a:lnSpc>
                <a:spcPct val="100000"/>
              </a:lnSpc>
              <a:spcBef>
                <a:spcPts val="0"/>
              </a:spcBef>
              <a:spcAft>
                <a:spcPts val="0"/>
              </a:spcAft>
              <a:buClr>
                <a:srgbClr val="585858"/>
              </a:buClr>
              <a:buSzPts val="2800"/>
              <a:buFont typeface="Arial"/>
              <a:buNone/>
              <a:defRPr sz="2800"/>
            </a:lvl3pPr>
            <a:lvl4pPr indent="-228600" lvl="3" marL="1828800" rtl="0" algn="ctr">
              <a:lnSpc>
                <a:spcPct val="100000"/>
              </a:lnSpc>
              <a:spcBef>
                <a:spcPts val="0"/>
              </a:spcBef>
              <a:spcAft>
                <a:spcPts val="0"/>
              </a:spcAft>
              <a:buClr>
                <a:srgbClr val="585858"/>
              </a:buClr>
              <a:buSzPts val="2800"/>
              <a:buFont typeface="Arial"/>
              <a:buNone/>
              <a:defRPr sz="2800"/>
            </a:lvl4pPr>
            <a:lvl5pPr indent="-228600" lvl="4" marL="2286000" rtl="0" algn="ctr">
              <a:lnSpc>
                <a:spcPct val="100000"/>
              </a:lnSpc>
              <a:spcBef>
                <a:spcPts val="0"/>
              </a:spcBef>
              <a:spcAft>
                <a:spcPts val="0"/>
              </a:spcAft>
              <a:buClr>
                <a:srgbClr val="585858"/>
              </a:buClr>
              <a:buSzPts val="2800"/>
              <a:buFont typeface="Arial"/>
              <a:buNone/>
              <a:defRPr sz="2800"/>
            </a:lvl5pPr>
            <a:lvl6pPr indent="-342900" lvl="5" marL="2743200" rtl="0" algn="l">
              <a:lnSpc>
                <a:spcPct val="115000"/>
              </a:lnSpc>
              <a:spcBef>
                <a:spcPts val="0"/>
              </a:spcBef>
              <a:spcAft>
                <a:spcPts val="0"/>
              </a:spcAft>
              <a:buSzPts val="1800"/>
              <a:buChar char="■"/>
              <a:defRPr/>
            </a:lvl6pPr>
            <a:lvl7pPr indent="-342900" lvl="6" marL="3200400" rtl="0" algn="l">
              <a:lnSpc>
                <a:spcPct val="115000"/>
              </a:lnSpc>
              <a:spcBef>
                <a:spcPts val="0"/>
              </a:spcBef>
              <a:spcAft>
                <a:spcPts val="0"/>
              </a:spcAft>
              <a:buSzPts val="1800"/>
              <a:buChar char="●"/>
              <a:defRPr/>
            </a:lvl7pPr>
            <a:lvl8pPr indent="-342900" lvl="7" marL="3657600" rtl="0" algn="l">
              <a:lnSpc>
                <a:spcPct val="115000"/>
              </a:lnSpc>
              <a:spcBef>
                <a:spcPts val="0"/>
              </a:spcBef>
              <a:spcAft>
                <a:spcPts val="0"/>
              </a:spcAft>
              <a:buSzPts val="1800"/>
              <a:buChar char="○"/>
              <a:defRPr/>
            </a:lvl8pPr>
            <a:lvl9pPr indent="-342900" lvl="8" marL="4114800" rtl="0" algn="l">
              <a:lnSpc>
                <a:spcPct val="115000"/>
              </a:lnSpc>
              <a:spcBef>
                <a:spcPts val="0"/>
              </a:spcBef>
              <a:spcAft>
                <a:spcPts val="0"/>
              </a:spcAft>
              <a:buSzPts val="1800"/>
              <a:buChar char="■"/>
              <a:defRPr/>
            </a:lvl9pPr>
          </a:lstStyle>
          <a:p/>
        </p:txBody>
      </p:sp>
      <p:sp>
        <p:nvSpPr>
          <p:cNvPr id="31" name="Google Shape;31;g29618f74e58_0_23"/>
          <p:cNvSpPr txBox="1"/>
          <p:nvPr>
            <p:ph idx="12" type="sldNum"/>
          </p:nvPr>
        </p:nvSpPr>
        <p:spPr>
          <a:xfrm>
            <a:off x="8684347" y="5267313"/>
            <a:ext cx="336900" cy="265200"/>
          </a:xfrm>
          <a:prstGeom prst="rect">
            <a:avLst/>
          </a:prstGeom>
          <a:noFill/>
          <a:ln>
            <a:noFill/>
          </a:ln>
        </p:spPr>
        <p:txBody>
          <a:bodyPr anchorCtr="0" anchor="ctr" bIns="91400" lIns="91400" spcFirstLastPara="1" rIns="91400" wrap="square" tIns="91400">
            <a:noAutofit/>
          </a:bodyPr>
          <a:lstStyle>
            <a:lvl1pPr indent="0" lvl="0"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1pPr>
            <a:lvl2pPr indent="0" lvl="1"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2pPr>
            <a:lvl3pPr indent="0" lvl="2"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3pPr>
            <a:lvl4pPr indent="0" lvl="3"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4pPr>
            <a:lvl5pPr indent="0" lvl="4"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5pPr>
            <a:lvl6pPr indent="0" lvl="5"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6pPr>
            <a:lvl7pPr indent="0" lvl="6"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7pPr>
            <a:lvl8pPr indent="0" lvl="7"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8pPr>
            <a:lvl9pPr indent="0" lvl="8"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_AND_BODY">
  <p:cSld name="TITLE_AND_BODY 3">
    <p:bg>
      <p:bgPr>
        <a:solidFill>
          <a:srgbClr val="000000"/>
        </a:solidFill>
      </p:bgPr>
    </p:bg>
    <p:spTree>
      <p:nvGrpSpPr>
        <p:cNvPr id="32" name="Shape 32"/>
        <p:cNvGrpSpPr/>
        <p:nvPr/>
      </p:nvGrpSpPr>
      <p:grpSpPr>
        <a:xfrm>
          <a:off x="0" y="0"/>
          <a:ext cx="0" cy="0"/>
          <a:chOff x="0" y="0"/>
          <a:chExt cx="0" cy="0"/>
        </a:xfrm>
      </p:grpSpPr>
      <p:sp>
        <p:nvSpPr>
          <p:cNvPr id="33" name="Google Shape;33;g29618f74e58_0_27"/>
          <p:cNvSpPr txBox="1"/>
          <p:nvPr>
            <p:ph type="title"/>
          </p:nvPr>
        </p:nvSpPr>
        <p:spPr>
          <a:xfrm>
            <a:off x="311698" y="494472"/>
            <a:ext cx="8520600" cy="636300"/>
          </a:xfrm>
          <a:prstGeom prst="rect">
            <a:avLst/>
          </a:prstGeom>
          <a:noFill/>
          <a:ln>
            <a:noFill/>
          </a:ln>
        </p:spPr>
        <p:txBody>
          <a:bodyPr anchorCtr="0" anchor="t" bIns="91400" lIns="91400" spcFirstLastPara="1" rIns="91400" wrap="square" tIns="91400">
            <a:noAutofit/>
          </a:bodyPr>
          <a:lstStyle>
            <a:lvl1pPr lvl="0" rtl="0" algn="l">
              <a:lnSpc>
                <a:spcPct val="100000"/>
              </a:lnSpc>
              <a:spcBef>
                <a:spcPts val="0"/>
              </a:spcBef>
              <a:spcAft>
                <a:spcPts val="0"/>
              </a:spcAft>
              <a:buClr>
                <a:srgbClr val="000000"/>
              </a:buClr>
              <a:buSzPts val="1800"/>
              <a:buNone/>
              <a:defRPr/>
            </a:lvl1pPr>
            <a:lvl2pPr lvl="1" rtl="0" algn="l">
              <a:lnSpc>
                <a:spcPct val="100000"/>
              </a:lnSpc>
              <a:spcBef>
                <a:spcPts val="0"/>
              </a:spcBef>
              <a:spcAft>
                <a:spcPts val="0"/>
              </a:spcAft>
              <a:buClr>
                <a:srgbClr val="000000"/>
              </a:buClr>
              <a:buSzPts val="1800"/>
              <a:buNone/>
              <a:defRPr/>
            </a:lvl2pPr>
            <a:lvl3pPr lvl="2" rtl="0" algn="l">
              <a:lnSpc>
                <a:spcPct val="100000"/>
              </a:lnSpc>
              <a:spcBef>
                <a:spcPts val="0"/>
              </a:spcBef>
              <a:spcAft>
                <a:spcPts val="0"/>
              </a:spcAft>
              <a:buClr>
                <a:srgbClr val="000000"/>
              </a:buClr>
              <a:buSzPts val="1800"/>
              <a:buNone/>
              <a:defRPr/>
            </a:lvl3pPr>
            <a:lvl4pPr lvl="3" rtl="0" algn="l">
              <a:lnSpc>
                <a:spcPct val="100000"/>
              </a:lnSpc>
              <a:spcBef>
                <a:spcPts val="0"/>
              </a:spcBef>
              <a:spcAft>
                <a:spcPts val="0"/>
              </a:spcAft>
              <a:buClr>
                <a:srgbClr val="000000"/>
              </a:buClr>
              <a:buSzPts val="1800"/>
              <a:buNone/>
              <a:defRPr/>
            </a:lvl4pPr>
            <a:lvl5pPr lvl="4" rtl="0" algn="l">
              <a:lnSpc>
                <a:spcPct val="100000"/>
              </a:lnSpc>
              <a:spcBef>
                <a:spcPts val="0"/>
              </a:spcBef>
              <a:spcAft>
                <a:spcPts val="0"/>
              </a:spcAft>
              <a:buClr>
                <a:srgbClr val="000000"/>
              </a:buClr>
              <a:buSzPts val="1800"/>
              <a:buNone/>
              <a:defRPr/>
            </a:lvl5pPr>
            <a:lvl6pPr lvl="5" rtl="0" algn="l">
              <a:lnSpc>
                <a:spcPct val="100000"/>
              </a:lnSpc>
              <a:spcBef>
                <a:spcPts val="0"/>
              </a:spcBef>
              <a:spcAft>
                <a:spcPts val="0"/>
              </a:spcAft>
              <a:buClr>
                <a:srgbClr val="000000"/>
              </a:buClr>
              <a:buSzPts val="1800"/>
              <a:buNone/>
              <a:defRPr/>
            </a:lvl6pPr>
            <a:lvl7pPr lvl="6" rtl="0" algn="l">
              <a:lnSpc>
                <a:spcPct val="100000"/>
              </a:lnSpc>
              <a:spcBef>
                <a:spcPts val="0"/>
              </a:spcBef>
              <a:spcAft>
                <a:spcPts val="0"/>
              </a:spcAft>
              <a:buClr>
                <a:srgbClr val="000000"/>
              </a:buClr>
              <a:buSzPts val="1800"/>
              <a:buNone/>
              <a:defRPr/>
            </a:lvl7pPr>
            <a:lvl8pPr lvl="7" rtl="0" algn="l">
              <a:lnSpc>
                <a:spcPct val="100000"/>
              </a:lnSpc>
              <a:spcBef>
                <a:spcPts val="0"/>
              </a:spcBef>
              <a:spcAft>
                <a:spcPts val="0"/>
              </a:spcAft>
              <a:buClr>
                <a:srgbClr val="000000"/>
              </a:buClr>
              <a:buSzPts val="1800"/>
              <a:buNone/>
              <a:defRPr/>
            </a:lvl8pPr>
            <a:lvl9pPr lvl="8" rtl="0" algn="l">
              <a:lnSpc>
                <a:spcPct val="100000"/>
              </a:lnSpc>
              <a:spcBef>
                <a:spcPts val="0"/>
              </a:spcBef>
              <a:spcAft>
                <a:spcPts val="0"/>
              </a:spcAft>
              <a:buClr>
                <a:srgbClr val="000000"/>
              </a:buClr>
              <a:buSzPts val="1800"/>
              <a:buNone/>
              <a:defRPr/>
            </a:lvl9pPr>
          </a:lstStyle>
          <a:p/>
        </p:txBody>
      </p:sp>
      <p:sp>
        <p:nvSpPr>
          <p:cNvPr id="34" name="Google Shape;34;g29618f74e58_0_27"/>
          <p:cNvSpPr txBox="1"/>
          <p:nvPr>
            <p:ph idx="1" type="body"/>
          </p:nvPr>
        </p:nvSpPr>
        <p:spPr>
          <a:xfrm>
            <a:off x="311698" y="1280528"/>
            <a:ext cx="8520600" cy="3795900"/>
          </a:xfrm>
          <a:prstGeom prst="rect">
            <a:avLst/>
          </a:prstGeom>
          <a:noFill/>
          <a:ln>
            <a:noFill/>
          </a:ln>
        </p:spPr>
        <p:txBody>
          <a:bodyPr anchorCtr="0" anchor="t" bIns="91400" lIns="91400" spcFirstLastPara="1" rIns="91400" wrap="square" tIns="91400">
            <a:noAutofit/>
          </a:bodyPr>
          <a:lstStyle>
            <a:lvl1pPr indent="-342900" lvl="0" marL="457200" rtl="0" algn="l">
              <a:lnSpc>
                <a:spcPct val="115000"/>
              </a:lnSpc>
              <a:spcBef>
                <a:spcPts val="0"/>
              </a:spcBef>
              <a:spcAft>
                <a:spcPts val="0"/>
              </a:spcAft>
              <a:buSzPts val="1800"/>
              <a:buChar char="●"/>
              <a:defRPr/>
            </a:lvl1pPr>
            <a:lvl2pPr indent="-342900" lvl="1" marL="914400" rtl="0" algn="l">
              <a:lnSpc>
                <a:spcPct val="115000"/>
              </a:lnSpc>
              <a:spcBef>
                <a:spcPts val="0"/>
              </a:spcBef>
              <a:spcAft>
                <a:spcPts val="0"/>
              </a:spcAft>
              <a:buSzPts val="1800"/>
              <a:buChar char="○"/>
              <a:defRPr/>
            </a:lvl2pPr>
            <a:lvl3pPr indent="-342900" lvl="2" marL="1371600" rtl="0" algn="l">
              <a:lnSpc>
                <a:spcPct val="115000"/>
              </a:lnSpc>
              <a:spcBef>
                <a:spcPts val="0"/>
              </a:spcBef>
              <a:spcAft>
                <a:spcPts val="0"/>
              </a:spcAft>
              <a:buSzPts val="1800"/>
              <a:buChar char="■"/>
              <a:defRPr/>
            </a:lvl3pPr>
            <a:lvl4pPr indent="-342900" lvl="3" marL="1828800" rtl="0" algn="l">
              <a:lnSpc>
                <a:spcPct val="115000"/>
              </a:lnSpc>
              <a:spcBef>
                <a:spcPts val="0"/>
              </a:spcBef>
              <a:spcAft>
                <a:spcPts val="0"/>
              </a:spcAft>
              <a:buSzPts val="1800"/>
              <a:buChar char="●"/>
              <a:defRPr/>
            </a:lvl4pPr>
            <a:lvl5pPr indent="-342900" lvl="4" marL="2286000" rtl="0" algn="l">
              <a:lnSpc>
                <a:spcPct val="115000"/>
              </a:lnSpc>
              <a:spcBef>
                <a:spcPts val="0"/>
              </a:spcBef>
              <a:spcAft>
                <a:spcPts val="0"/>
              </a:spcAft>
              <a:buSzPts val="1800"/>
              <a:buChar char="○"/>
              <a:defRPr/>
            </a:lvl5pPr>
            <a:lvl6pPr indent="-342900" lvl="5" marL="2743200" rtl="0" algn="l">
              <a:lnSpc>
                <a:spcPct val="115000"/>
              </a:lnSpc>
              <a:spcBef>
                <a:spcPts val="0"/>
              </a:spcBef>
              <a:spcAft>
                <a:spcPts val="0"/>
              </a:spcAft>
              <a:buSzPts val="1800"/>
              <a:buChar char="■"/>
              <a:defRPr/>
            </a:lvl6pPr>
            <a:lvl7pPr indent="-342900" lvl="6" marL="3200400" rtl="0" algn="l">
              <a:lnSpc>
                <a:spcPct val="115000"/>
              </a:lnSpc>
              <a:spcBef>
                <a:spcPts val="0"/>
              </a:spcBef>
              <a:spcAft>
                <a:spcPts val="0"/>
              </a:spcAft>
              <a:buSzPts val="1800"/>
              <a:buChar char="●"/>
              <a:defRPr/>
            </a:lvl7pPr>
            <a:lvl8pPr indent="-342900" lvl="7" marL="3657600" rtl="0" algn="l">
              <a:lnSpc>
                <a:spcPct val="115000"/>
              </a:lnSpc>
              <a:spcBef>
                <a:spcPts val="0"/>
              </a:spcBef>
              <a:spcAft>
                <a:spcPts val="0"/>
              </a:spcAft>
              <a:buSzPts val="1800"/>
              <a:buChar char="○"/>
              <a:defRPr/>
            </a:lvl8pPr>
            <a:lvl9pPr indent="-342900" lvl="8" marL="4114800" rtl="0" algn="l">
              <a:lnSpc>
                <a:spcPct val="115000"/>
              </a:lnSpc>
              <a:spcBef>
                <a:spcPts val="0"/>
              </a:spcBef>
              <a:spcAft>
                <a:spcPts val="0"/>
              </a:spcAft>
              <a:buSzPts val="1800"/>
              <a:buChar char="■"/>
              <a:defRPr/>
            </a:lvl9pPr>
          </a:lstStyle>
          <a:p/>
        </p:txBody>
      </p:sp>
      <p:sp>
        <p:nvSpPr>
          <p:cNvPr id="35" name="Google Shape;35;g29618f74e58_0_27"/>
          <p:cNvSpPr txBox="1"/>
          <p:nvPr>
            <p:ph idx="12" type="sldNum"/>
          </p:nvPr>
        </p:nvSpPr>
        <p:spPr>
          <a:xfrm>
            <a:off x="8684347" y="5267313"/>
            <a:ext cx="336900" cy="265200"/>
          </a:xfrm>
          <a:prstGeom prst="rect">
            <a:avLst/>
          </a:prstGeom>
          <a:noFill/>
          <a:ln>
            <a:noFill/>
          </a:ln>
        </p:spPr>
        <p:txBody>
          <a:bodyPr anchorCtr="0" anchor="ctr" bIns="91400" lIns="91400" spcFirstLastPara="1" rIns="91400" wrap="square" tIns="91400">
            <a:noAutofit/>
          </a:bodyPr>
          <a:lstStyle>
            <a:lvl1pPr indent="0" lvl="0"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1pPr>
            <a:lvl2pPr indent="0" lvl="1"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2pPr>
            <a:lvl3pPr indent="0" lvl="2"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3pPr>
            <a:lvl4pPr indent="0" lvl="3"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4pPr>
            <a:lvl5pPr indent="0" lvl="4"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5pPr>
            <a:lvl6pPr indent="0" lvl="5"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6pPr>
            <a:lvl7pPr indent="0" lvl="6"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7pPr>
            <a:lvl8pPr indent="0" lvl="7"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8pPr>
            <a:lvl9pPr indent="0" lvl="8"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_AND_TWO_COLUMNS" type="twoColTx">
  <p:cSld name="TITLE_AND_TWO_COLUMNS">
    <p:spTree>
      <p:nvGrpSpPr>
        <p:cNvPr id="36" name="Shape 36"/>
        <p:cNvGrpSpPr/>
        <p:nvPr/>
      </p:nvGrpSpPr>
      <p:grpSpPr>
        <a:xfrm>
          <a:off x="0" y="0"/>
          <a:ext cx="0" cy="0"/>
          <a:chOff x="0" y="0"/>
          <a:chExt cx="0" cy="0"/>
        </a:xfrm>
      </p:grpSpPr>
      <p:sp>
        <p:nvSpPr>
          <p:cNvPr id="37" name="Google Shape;37;g29618f74e58_0_31"/>
          <p:cNvSpPr txBox="1"/>
          <p:nvPr>
            <p:ph type="title"/>
          </p:nvPr>
        </p:nvSpPr>
        <p:spPr>
          <a:xfrm>
            <a:off x="311698" y="494472"/>
            <a:ext cx="8520600" cy="636300"/>
          </a:xfrm>
          <a:prstGeom prst="rect">
            <a:avLst/>
          </a:prstGeom>
          <a:noFill/>
          <a:ln>
            <a:noFill/>
          </a:ln>
        </p:spPr>
        <p:txBody>
          <a:bodyPr anchorCtr="0" anchor="t" bIns="91400" lIns="91400" spcFirstLastPara="1" rIns="91400" wrap="square" tIns="91400">
            <a:noAutofit/>
          </a:bodyPr>
          <a:lstStyle>
            <a:lvl1pPr lvl="0" rtl="0" algn="l">
              <a:lnSpc>
                <a:spcPct val="100000"/>
              </a:lnSpc>
              <a:spcBef>
                <a:spcPts val="0"/>
              </a:spcBef>
              <a:spcAft>
                <a:spcPts val="0"/>
              </a:spcAft>
              <a:buClr>
                <a:srgbClr val="000000"/>
              </a:buClr>
              <a:buSzPts val="1800"/>
              <a:buNone/>
              <a:defRPr/>
            </a:lvl1pPr>
            <a:lvl2pPr lvl="1" rtl="0" algn="l">
              <a:lnSpc>
                <a:spcPct val="100000"/>
              </a:lnSpc>
              <a:spcBef>
                <a:spcPts val="0"/>
              </a:spcBef>
              <a:spcAft>
                <a:spcPts val="0"/>
              </a:spcAft>
              <a:buClr>
                <a:srgbClr val="000000"/>
              </a:buClr>
              <a:buSzPts val="1800"/>
              <a:buNone/>
              <a:defRPr/>
            </a:lvl2pPr>
            <a:lvl3pPr lvl="2" rtl="0" algn="l">
              <a:lnSpc>
                <a:spcPct val="100000"/>
              </a:lnSpc>
              <a:spcBef>
                <a:spcPts val="0"/>
              </a:spcBef>
              <a:spcAft>
                <a:spcPts val="0"/>
              </a:spcAft>
              <a:buClr>
                <a:srgbClr val="000000"/>
              </a:buClr>
              <a:buSzPts val="1800"/>
              <a:buNone/>
              <a:defRPr/>
            </a:lvl3pPr>
            <a:lvl4pPr lvl="3" rtl="0" algn="l">
              <a:lnSpc>
                <a:spcPct val="100000"/>
              </a:lnSpc>
              <a:spcBef>
                <a:spcPts val="0"/>
              </a:spcBef>
              <a:spcAft>
                <a:spcPts val="0"/>
              </a:spcAft>
              <a:buClr>
                <a:srgbClr val="000000"/>
              </a:buClr>
              <a:buSzPts val="1800"/>
              <a:buNone/>
              <a:defRPr/>
            </a:lvl4pPr>
            <a:lvl5pPr lvl="4" rtl="0" algn="l">
              <a:lnSpc>
                <a:spcPct val="100000"/>
              </a:lnSpc>
              <a:spcBef>
                <a:spcPts val="0"/>
              </a:spcBef>
              <a:spcAft>
                <a:spcPts val="0"/>
              </a:spcAft>
              <a:buClr>
                <a:srgbClr val="000000"/>
              </a:buClr>
              <a:buSzPts val="1800"/>
              <a:buNone/>
              <a:defRPr/>
            </a:lvl5pPr>
            <a:lvl6pPr lvl="5" rtl="0" algn="l">
              <a:lnSpc>
                <a:spcPct val="100000"/>
              </a:lnSpc>
              <a:spcBef>
                <a:spcPts val="0"/>
              </a:spcBef>
              <a:spcAft>
                <a:spcPts val="0"/>
              </a:spcAft>
              <a:buClr>
                <a:srgbClr val="000000"/>
              </a:buClr>
              <a:buSzPts val="1800"/>
              <a:buNone/>
              <a:defRPr/>
            </a:lvl6pPr>
            <a:lvl7pPr lvl="6" rtl="0" algn="l">
              <a:lnSpc>
                <a:spcPct val="100000"/>
              </a:lnSpc>
              <a:spcBef>
                <a:spcPts val="0"/>
              </a:spcBef>
              <a:spcAft>
                <a:spcPts val="0"/>
              </a:spcAft>
              <a:buClr>
                <a:srgbClr val="000000"/>
              </a:buClr>
              <a:buSzPts val="1800"/>
              <a:buNone/>
              <a:defRPr/>
            </a:lvl7pPr>
            <a:lvl8pPr lvl="7" rtl="0" algn="l">
              <a:lnSpc>
                <a:spcPct val="100000"/>
              </a:lnSpc>
              <a:spcBef>
                <a:spcPts val="0"/>
              </a:spcBef>
              <a:spcAft>
                <a:spcPts val="0"/>
              </a:spcAft>
              <a:buClr>
                <a:srgbClr val="000000"/>
              </a:buClr>
              <a:buSzPts val="1800"/>
              <a:buNone/>
              <a:defRPr/>
            </a:lvl8pPr>
            <a:lvl9pPr lvl="8" rtl="0" algn="l">
              <a:lnSpc>
                <a:spcPct val="100000"/>
              </a:lnSpc>
              <a:spcBef>
                <a:spcPts val="0"/>
              </a:spcBef>
              <a:spcAft>
                <a:spcPts val="0"/>
              </a:spcAft>
              <a:buClr>
                <a:srgbClr val="000000"/>
              </a:buClr>
              <a:buSzPts val="1800"/>
              <a:buNone/>
              <a:defRPr/>
            </a:lvl9pPr>
          </a:lstStyle>
          <a:p/>
        </p:txBody>
      </p:sp>
      <p:sp>
        <p:nvSpPr>
          <p:cNvPr id="38" name="Google Shape;38;g29618f74e58_0_31"/>
          <p:cNvSpPr txBox="1"/>
          <p:nvPr>
            <p:ph idx="1" type="body"/>
          </p:nvPr>
        </p:nvSpPr>
        <p:spPr>
          <a:xfrm>
            <a:off x="311698" y="1280528"/>
            <a:ext cx="3999900" cy="3795900"/>
          </a:xfrm>
          <a:prstGeom prst="rect">
            <a:avLst/>
          </a:prstGeom>
          <a:noFill/>
          <a:ln>
            <a:noFill/>
          </a:ln>
        </p:spPr>
        <p:txBody>
          <a:bodyPr anchorCtr="0" anchor="t" bIns="91400" lIns="91400" spcFirstLastPara="1" rIns="91400" wrap="square" tIns="91400">
            <a:noAutofit/>
          </a:bodyPr>
          <a:lstStyle>
            <a:lvl1pPr indent="-317500" lvl="0" marL="457200" rtl="0" algn="l">
              <a:lnSpc>
                <a:spcPct val="115000"/>
              </a:lnSpc>
              <a:spcBef>
                <a:spcPts val="0"/>
              </a:spcBef>
              <a:spcAft>
                <a:spcPts val="0"/>
              </a:spcAft>
              <a:buSzPts val="1400"/>
              <a:buChar char="●"/>
              <a:defRPr sz="1400"/>
            </a:lvl1pPr>
            <a:lvl2pPr indent="-317500" lvl="1" marL="914400" rtl="0" algn="l">
              <a:lnSpc>
                <a:spcPct val="115000"/>
              </a:lnSpc>
              <a:spcBef>
                <a:spcPts val="0"/>
              </a:spcBef>
              <a:spcAft>
                <a:spcPts val="0"/>
              </a:spcAft>
              <a:buSzPts val="1400"/>
              <a:buChar char="○"/>
              <a:defRPr sz="1400"/>
            </a:lvl2pPr>
            <a:lvl3pPr indent="-317500" lvl="2" marL="1371600" rtl="0" algn="l">
              <a:lnSpc>
                <a:spcPct val="115000"/>
              </a:lnSpc>
              <a:spcBef>
                <a:spcPts val="0"/>
              </a:spcBef>
              <a:spcAft>
                <a:spcPts val="0"/>
              </a:spcAft>
              <a:buSzPts val="1400"/>
              <a:buChar char="■"/>
              <a:defRPr sz="1400"/>
            </a:lvl3pPr>
            <a:lvl4pPr indent="-317500" lvl="3" marL="1828800" rtl="0" algn="l">
              <a:lnSpc>
                <a:spcPct val="115000"/>
              </a:lnSpc>
              <a:spcBef>
                <a:spcPts val="0"/>
              </a:spcBef>
              <a:spcAft>
                <a:spcPts val="0"/>
              </a:spcAft>
              <a:buSzPts val="1400"/>
              <a:buChar char="●"/>
              <a:defRPr sz="1400"/>
            </a:lvl4pPr>
            <a:lvl5pPr indent="-317500" lvl="4" marL="2286000" rtl="0" algn="l">
              <a:lnSpc>
                <a:spcPct val="115000"/>
              </a:lnSpc>
              <a:spcBef>
                <a:spcPts val="0"/>
              </a:spcBef>
              <a:spcAft>
                <a:spcPts val="0"/>
              </a:spcAft>
              <a:buSzPts val="1400"/>
              <a:buChar char="○"/>
              <a:defRPr sz="1400"/>
            </a:lvl5pPr>
            <a:lvl6pPr indent="-342900" lvl="5" marL="2743200" rtl="0" algn="l">
              <a:lnSpc>
                <a:spcPct val="115000"/>
              </a:lnSpc>
              <a:spcBef>
                <a:spcPts val="0"/>
              </a:spcBef>
              <a:spcAft>
                <a:spcPts val="0"/>
              </a:spcAft>
              <a:buSzPts val="1800"/>
              <a:buChar char="■"/>
              <a:defRPr/>
            </a:lvl6pPr>
            <a:lvl7pPr indent="-342900" lvl="6" marL="3200400" rtl="0" algn="l">
              <a:lnSpc>
                <a:spcPct val="115000"/>
              </a:lnSpc>
              <a:spcBef>
                <a:spcPts val="0"/>
              </a:spcBef>
              <a:spcAft>
                <a:spcPts val="0"/>
              </a:spcAft>
              <a:buSzPts val="1800"/>
              <a:buChar char="●"/>
              <a:defRPr/>
            </a:lvl7pPr>
            <a:lvl8pPr indent="-342900" lvl="7" marL="3657600" rtl="0" algn="l">
              <a:lnSpc>
                <a:spcPct val="115000"/>
              </a:lnSpc>
              <a:spcBef>
                <a:spcPts val="0"/>
              </a:spcBef>
              <a:spcAft>
                <a:spcPts val="0"/>
              </a:spcAft>
              <a:buSzPts val="1800"/>
              <a:buChar char="○"/>
              <a:defRPr/>
            </a:lvl8pPr>
            <a:lvl9pPr indent="-342900" lvl="8" marL="4114800" rtl="0" algn="l">
              <a:lnSpc>
                <a:spcPct val="115000"/>
              </a:lnSpc>
              <a:spcBef>
                <a:spcPts val="0"/>
              </a:spcBef>
              <a:spcAft>
                <a:spcPts val="0"/>
              </a:spcAft>
              <a:buSzPts val="1800"/>
              <a:buChar char="■"/>
              <a:defRPr/>
            </a:lvl9pPr>
          </a:lstStyle>
          <a:p/>
        </p:txBody>
      </p:sp>
      <p:sp>
        <p:nvSpPr>
          <p:cNvPr id="39" name="Google Shape;39;g29618f74e58_0_31"/>
          <p:cNvSpPr txBox="1"/>
          <p:nvPr>
            <p:ph idx="2" type="body"/>
          </p:nvPr>
        </p:nvSpPr>
        <p:spPr>
          <a:xfrm>
            <a:off x="4832398" y="1280526"/>
            <a:ext cx="3999900" cy="3795900"/>
          </a:xfrm>
          <a:prstGeom prst="rect">
            <a:avLst/>
          </a:prstGeom>
          <a:noFill/>
          <a:ln>
            <a:noFill/>
          </a:ln>
        </p:spPr>
        <p:txBody>
          <a:bodyPr anchorCtr="0" anchor="t" bIns="91400" lIns="91400" spcFirstLastPara="1" rIns="91400" wrap="square" tIns="91400">
            <a:noAutofit/>
          </a:bodyPr>
          <a:lstStyle>
            <a:lvl1pPr indent="-342900" lvl="0" marL="457200" rtl="0" algn="l">
              <a:lnSpc>
                <a:spcPct val="115000"/>
              </a:lnSpc>
              <a:spcBef>
                <a:spcPts val="0"/>
              </a:spcBef>
              <a:spcAft>
                <a:spcPts val="0"/>
              </a:spcAft>
              <a:buSzPts val="1800"/>
              <a:buChar char="●"/>
              <a:defRPr/>
            </a:lvl1pPr>
            <a:lvl2pPr indent="-342900" lvl="1" marL="914400" rtl="0" algn="l">
              <a:lnSpc>
                <a:spcPct val="115000"/>
              </a:lnSpc>
              <a:spcBef>
                <a:spcPts val="0"/>
              </a:spcBef>
              <a:spcAft>
                <a:spcPts val="0"/>
              </a:spcAft>
              <a:buSzPts val="1800"/>
              <a:buChar char="○"/>
              <a:defRPr/>
            </a:lvl2pPr>
            <a:lvl3pPr indent="-342900" lvl="2" marL="1371600" rtl="0" algn="l">
              <a:lnSpc>
                <a:spcPct val="115000"/>
              </a:lnSpc>
              <a:spcBef>
                <a:spcPts val="0"/>
              </a:spcBef>
              <a:spcAft>
                <a:spcPts val="0"/>
              </a:spcAft>
              <a:buSzPts val="1800"/>
              <a:buChar char="■"/>
              <a:defRPr/>
            </a:lvl3pPr>
            <a:lvl4pPr indent="-342900" lvl="3" marL="1828800" rtl="0" algn="l">
              <a:lnSpc>
                <a:spcPct val="115000"/>
              </a:lnSpc>
              <a:spcBef>
                <a:spcPts val="0"/>
              </a:spcBef>
              <a:spcAft>
                <a:spcPts val="0"/>
              </a:spcAft>
              <a:buSzPts val="1800"/>
              <a:buChar char="●"/>
              <a:defRPr/>
            </a:lvl4pPr>
            <a:lvl5pPr indent="-342900" lvl="4" marL="2286000" rtl="0" algn="l">
              <a:lnSpc>
                <a:spcPct val="115000"/>
              </a:lnSpc>
              <a:spcBef>
                <a:spcPts val="0"/>
              </a:spcBef>
              <a:spcAft>
                <a:spcPts val="0"/>
              </a:spcAft>
              <a:buSzPts val="1800"/>
              <a:buChar char="○"/>
              <a:defRPr/>
            </a:lvl5pPr>
            <a:lvl6pPr indent="-342900" lvl="5" marL="2743200" rtl="0" algn="l">
              <a:lnSpc>
                <a:spcPct val="115000"/>
              </a:lnSpc>
              <a:spcBef>
                <a:spcPts val="0"/>
              </a:spcBef>
              <a:spcAft>
                <a:spcPts val="0"/>
              </a:spcAft>
              <a:buSzPts val="1800"/>
              <a:buChar char="■"/>
              <a:defRPr/>
            </a:lvl6pPr>
            <a:lvl7pPr indent="-342900" lvl="6" marL="3200400" rtl="0" algn="l">
              <a:lnSpc>
                <a:spcPct val="115000"/>
              </a:lnSpc>
              <a:spcBef>
                <a:spcPts val="0"/>
              </a:spcBef>
              <a:spcAft>
                <a:spcPts val="0"/>
              </a:spcAft>
              <a:buSzPts val="1800"/>
              <a:buChar char="●"/>
              <a:defRPr/>
            </a:lvl7pPr>
            <a:lvl8pPr indent="-342900" lvl="7" marL="3657600" rtl="0" algn="l">
              <a:lnSpc>
                <a:spcPct val="115000"/>
              </a:lnSpc>
              <a:spcBef>
                <a:spcPts val="0"/>
              </a:spcBef>
              <a:spcAft>
                <a:spcPts val="0"/>
              </a:spcAft>
              <a:buSzPts val="1800"/>
              <a:buChar char="○"/>
              <a:defRPr/>
            </a:lvl8pPr>
            <a:lvl9pPr indent="-342900" lvl="8" marL="4114800" rtl="0" algn="l">
              <a:lnSpc>
                <a:spcPct val="115000"/>
              </a:lnSpc>
              <a:spcBef>
                <a:spcPts val="0"/>
              </a:spcBef>
              <a:spcAft>
                <a:spcPts val="0"/>
              </a:spcAft>
              <a:buSzPts val="1800"/>
              <a:buChar char="■"/>
              <a:defRPr/>
            </a:lvl9pPr>
          </a:lstStyle>
          <a:p/>
        </p:txBody>
      </p:sp>
      <p:sp>
        <p:nvSpPr>
          <p:cNvPr id="40" name="Google Shape;40;g29618f74e58_0_31"/>
          <p:cNvSpPr txBox="1"/>
          <p:nvPr>
            <p:ph idx="12" type="sldNum"/>
          </p:nvPr>
        </p:nvSpPr>
        <p:spPr>
          <a:xfrm>
            <a:off x="8684347" y="5267313"/>
            <a:ext cx="336900" cy="265200"/>
          </a:xfrm>
          <a:prstGeom prst="rect">
            <a:avLst/>
          </a:prstGeom>
          <a:noFill/>
          <a:ln>
            <a:noFill/>
          </a:ln>
        </p:spPr>
        <p:txBody>
          <a:bodyPr anchorCtr="0" anchor="ctr" bIns="91400" lIns="91400" spcFirstLastPara="1" rIns="91400" wrap="square" tIns="91400">
            <a:noAutofit/>
          </a:bodyPr>
          <a:lstStyle>
            <a:lvl1pPr indent="0" lvl="0"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1pPr>
            <a:lvl2pPr indent="0" lvl="1"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2pPr>
            <a:lvl3pPr indent="0" lvl="2"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3pPr>
            <a:lvl4pPr indent="0" lvl="3"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4pPr>
            <a:lvl5pPr indent="0" lvl="4"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5pPr>
            <a:lvl6pPr indent="0" lvl="5"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6pPr>
            <a:lvl7pPr indent="0" lvl="6"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7pPr>
            <a:lvl8pPr indent="0" lvl="7"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8pPr>
            <a:lvl9pPr indent="0" lvl="8"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2">
  <p:cSld name="TITLE_2">
    <p:bg>
      <p:bgPr>
        <a:solidFill>
          <a:srgbClr val="000000"/>
        </a:solidFill>
      </p:bgPr>
    </p:bg>
    <p:spTree>
      <p:nvGrpSpPr>
        <p:cNvPr id="41" name="Shape 41"/>
        <p:cNvGrpSpPr/>
        <p:nvPr/>
      </p:nvGrpSpPr>
      <p:grpSpPr>
        <a:xfrm>
          <a:off x="0" y="0"/>
          <a:ext cx="0" cy="0"/>
          <a:chOff x="0" y="0"/>
          <a:chExt cx="0" cy="0"/>
        </a:xfrm>
      </p:grpSpPr>
      <p:sp>
        <p:nvSpPr>
          <p:cNvPr id="42" name="Google Shape;42;g29618f74e58_0_36"/>
          <p:cNvSpPr txBox="1"/>
          <p:nvPr>
            <p:ph type="title"/>
          </p:nvPr>
        </p:nvSpPr>
        <p:spPr>
          <a:xfrm>
            <a:off x="311708" y="827306"/>
            <a:ext cx="8520600" cy="2280900"/>
          </a:xfrm>
          <a:prstGeom prst="rect">
            <a:avLst/>
          </a:prstGeom>
          <a:noFill/>
          <a:ln>
            <a:noFill/>
          </a:ln>
        </p:spPr>
        <p:txBody>
          <a:bodyPr anchorCtr="0" anchor="b" bIns="91400" lIns="91400" spcFirstLastPara="1" rIns="91400" wrap="square" tIns="91400">
            <a:noAutofit/>
          </a:bodyPr>
          <a:lstStyle>
            <a:lvl1pPr lvl="0" rtl="0" algn="ctr">
              <a:lnSpc>
                <a:spcPct val="100000"/>
              </a:lnSpc>
              <a:spcBef>
                <a:spcPts val="0"/>
              </a:spcBef>
              <a:spcAft>
                <a:spcPts val="0"/>
              </a:spcAft>
              <a:buClr>
                <a:srgbClr val="000000"/>
              </a:buClr>
              <a:buSzPts val="5200"/>
              <a:buFont typeface="Arial"/>
              <a:buNone/>
              <a:defRPr sz="5200"/>
            </a:lvl1pPr>
            <a:lvl2pPr lvl="1" rtl="0" algn="l">
              <a:lnSpc>
                <a:spcPct val="100000"/>
              </a:lnSpc>
              <a:spcBef>
                <a:spcPts val="0"/>
              </a:spcBef>
              <a:spcAft>
                <a:spcPts val="0"/>
              </a:spcAft>
              <a:buClr>
                <a:srgbClr val="000000"/>
              </a:buClr>
              <a:buSzPts val="1800"/>
              <a:buNone/>
              <a:defRPr/>
            </a:lvl2pPr>
            <a:lvl3pPr lvl="2" rtl="0" algn="l">
              <a:lnSpc>
                <a:spcPct val="100000"/>
              </a:lnSpc>
              <a:spcBef>
                <a:spcPts val="0"/>
              </a:spcBef>
              <a:spcAft>
                <a:spcPts val="0"/>
              </a:spcAft>
              <a:buClr>
                <a:srgbClr val="000000"/>
              </a:buClr>
              <a:buSzPts val="1800"/>
              <a:buNone/>
              <a:defRPr/>
            </a:lvl3pPr>
            <a:lvl4pPr lvl="3" rtl="0" algn="l">
              <a:lnSpc>
                <a:spcPct val="100000"/>
              </a:lnSpc>
              <a:spcBef>
                <a:spcPts val="0"/>
              </a:spcBef>
              <a:spcAft>
                <a:spcPts val="0"/>
              </a:spcAft>
              <a:buClr>
                <a:srgbClr val="000000"/>
              </a:buClr>
              <a:buSzPts val="1800"/>
              <a:buNone/>
              <a:defRPr/>
            </a:lvl4pPr>
            <a:lvl5pPr lvl="4" rtl="0" algn="l">
              <a:lnSpc>
                <a:spcPct val="100000"/>
              </a:lnSpc>
              <a:spcBef>
                <a:spcPts val="0"/>
              </a:spcBef>
              <a:spcAft>
                <a:spcPts val="0"/>
              </a:spcAft>
              <a:buClr>
                <a:srgbClr val="000000"/>
              </a:buClr>
              <a:buSzPts val="1800"/>
              <a:buNone/>
              <a:defRPr/>
            </a:lvl5pPr>
            <a:lvl6pPr lvl="5" rtl="0" algn="l">
              <a:lnSpc>
                <a:spcPct val="100000"/>
              </a:lnSpc>
              <a:spcBef>
                <a:spcPts val="0"/>
              </a:spcBef>
              <a:spcAft>
                <a:spcPts val="0"/>
              </a:spcAft>
              <a:buClr>
                <a:srgbClr val="000000"/>
              </a:buClr>
              <a:buSzPts val="1800"/>
              <a:buNone/>
              <a:defRPr/>
            </a:lvl6pPr>
            <a:lvl7pPr lvl="6" rtl="0" algn="l">
              <a:lnSpc>
                <a:spcPct val="100000"/>
              </a:lnSpc>
              <a:spcBef>
                <a:spcPts val="0"/>
              </a:spcBef>
              <a:spcAft>
                <a:spcPts val="0"/>
              </a:spcAft>
              <a:buClr>
                <a:srgbClr val="000000"/>
              </a:buClr>
              <a:buSzPts val="1800"/>
              <a:buNone/>
              <a:defRPr/>
            </a:lvl7pPr>
            <a:lvl8pPr lvl="7" rtl="0" algn="l">
              <a:lnSpc>
                <a:spcPct val="100000"/>
              </a:lnSpc>
              <a:spcBef>
                <a:spcPts val="0"/>
              </a:spcBef>
              <a:spcAft>
                <a:spcPts val="0"/>
              </a:spcAft>
              <a:buClr>
                <a:srgbClr val="000000"/>
              </a:buClr>
              <a:buSzPts val="1800"/>
              <a:buNone/>
              <a:defRPr/>
            </a:lvl8pPr>
            <a:lvl9pPr lvl="8" rtl="0" algn="l">
              <a:lnSpc>
                <a:spcPct val="100000"/>
              </a:lnSpc>
              <a:spcBef>
                <a:spcPts val="0"/>
              </a:spcBef>
              <a:spcAft>
                <a:spcPts val="0"/>
              </a:spcAft>
              <a:buClr>
                <a:srgbClr val="000000"/>
              </a:buClr>
              <a:buSzPts val="1800"/>
              <a:buNone/>
              <a:defRPr/>
            </a:lvl9pPr>
          </a:lstStyle>
          <a:p/>
        </p:txBody>
      </p:sp>
      <p:sp>
        <p:nvSpPr>
          <p:cNvPr id="43" name="Google Shape;43;g29618f74e58_0_36"/>
          <p:cNvSpPr txBox="1"/>
          <p:nvPr>
            <p:ph idx="1" type="body"/>
          </p:nvPr>
        </p:nvSpPr>
        <p:spPr>
          <a:xfrm>
            <a:off x="311698" y="3149027"/>
            <a:ext cx="8520600" cy="880800"/>
          </a:xfrm>
          <a:prstGeom prst="rect">
            <a:avLst/>
          </a:prstGeom>
          <a:noFill/>
          <a:ln>
            <a:noFill/>
          </a:ln>
        </p:spPr>
        <p:txBody>
          <a:bodyPr anchorCtr="0" anchor="t" bIns="91400" lIns="91400" spcFirstLastPara="1" rIns="91400" wrap="square" tIns="91400">
            <a:noAutofit/>
          </a:bodyPr>
          <a:lstStyle>
            <a:lvl1pPr indent="-228600" lvl="0" marL="457200" rtl="0" algn="ctr">
              <a:lnSpc>
                <a:spcPct val="100000"/>
              </a:lnSpc>
              <a:spcBef>
                <a:spcPts val="0"/>
              </a:spcBef>
              <a:spcAft>
                <a:spcPts val="0"/>
              </a:spcAft>
              <a:buClr>
                <a:srgbClr val="585858"/>
              </a:buClr>
              <a:buSzPts val="2800"/>
              <a:buFont typeface="Arial"/>
              <a:buNone/>
              <a:defRPr sz="2800"/>
            </a:lvl1pPr>
            <a:lvl2pPr indent="-228600" lvl="1" marL="914400" rtl="0" algn="ctr">
              <a:lnSpc>
                <a:spcPct val="100000"/>
              </a:lnSpc>
              <a:spcBef>
                <a:spcPts val="0"/>
              </a:spcBef>
              <a:spcAft>
                <a:spcPts val="0"/>
              </a:spcAft>
              <a:buClr>
                <a:srgbClr val="585858"/>
              </a:buClr>
              <a:buSzPts val="2800"/>
              <a:buFont typeface="Arial"/>
              <a:buNone/>
              <a:defRPr sz="2800"/>
            </a:lvl2pPr>
            <a:lvl3pPr indent="-228600" lvl="2" marL="1371600" rtl="0" algn="ctr">
              <a:lnSpc>
                <a:spcPct val="100000"/>
              </a:lnSpc>
              <a:spcBef>
                <a:spcPts val="0"/>
              </a:spcBef>
              <a:spcAft>
                <a:spcPts val="0"/>
              </a:spcAft>
              <a:buClr>
                <a:srgbClr val="585858"/>
              </a:buClr>
              <a:buSzPts val="2800"/>
              <a:buFont typeface="Arial"/>
              <a:buNone/>
              <a:defRPr sz="2800"/>
            </a:lvl3pPr>
            <a:lvl4pPr indent="-228600" lvl="3" marL="1828800" rtl="0" algn="ctr">
              <a:lnSpc>
                <a:spcPct val="100000"/>
              </a:lnSpc>
              <a:spcBef>
                <a:spcPts val="0"/>
              </a:spcBef>
              <a:spcAft>
                <a:spcPts val="0"/>
              </a:spcAft>
              <a:buClr>
                <a:srgbClr val="585858"/>
              </a:buClr>
              <a:buSzPts val="2800"/>
              <a:buFont typeface="Arial"/>
              <a:buNone/>
              <a:defRPr sz="2800"/>
            </a:lvl4pPr>
            <a:lvl5pPr indent="-228600" lvl="4" marL="2286000" rtl="0" algn="ctr">
              <a:lnSpc>
                <a:spcPct val="100000"/>
              </a:lnSpc>
              <a:spcBef>
                <a:spcPts val="0"/>
              </a:spcBef>
              <a:spcAft>
                <a:spcPts val="0"/>
              </a:spcAft>
              <a:buClr>
                <a:srgbClr val="585858"/>
              </a:buClr>
              <a:buSzPts val="2800"/>
              <a:buFont typeface="Arial"/>
              <a:buNone/>
              <a:defRPr sz="2800"/>
            </a:lvl5pPr>
            <a:lvl6pPr indent="-342900" lvl="5" marL="2743200" rtl="0" algn="l">
              <a:lnSpc>
                <a:spcPct val="115000"/>
              </a:lnSpc>
              <a:spcBef>
                <a:spcPts val="0"/>
              </a:spcBef>
              <a:spcAft>
                <a:spcPts val="0"/>
              </a:spcAft>
              <a:buSzPts val="1800"/>
              <a:buChar char="■"/>
              <a:defRPr/>
            </a:lvl6pPr>
            <a:lvl7pPr indent="-342900" lvl="6" marL="3200400" rtl="0" algn="l">
              <a:lnSpc>
                <a:spcPct val="115000"/>
              </a:lnSpc>
              <a:spcBef>
                <a:spcPts val="0"/>
              </a:spcBef>
              <a:spcAft>
                <a:spcPts val="0"/>
              </a:spcAft>
              <a:buSzPts val="1800"/>
              <a:buChar char="●"/>
              <a:defRPr/>
            </a:lvl7pPr>
            <a:lvl8pPr indent="-342900" lvl="7" marL="3657600" rtl="0" algn="l">
              <a:lnSpc>
                <a:spcPct val="115000"/>
              </a:lnSpc>
              <a:spcBef>
                <a:spcPts val="0"/>
              </a:spcBef>
              <a:spcAft>
                <a:spcPts val="0"/>
              </a:spcAft>
              <a:buSzPts val="1800"/>
              <a:buChar char="○"/>
              <a:defRPr/>
            </a:lvl8pPr>
            <a:lvl9pPr indent="-342900" lvl="8" marL="4114800" rtl="0" algn="l">
              <a:lnSpc>
                <a:spcPct val="115000"/>
              </a:lnSpc>
              <a:spcBef>
                <a:spcPts val="0"/>
              </a:spcBef>
              <a:spcAft>
                <a:spcPts val="0"/>
              </a:spcAft>
              <a:buSzPts val="1800"/>
              <a:buChar char="■"/>
              <a:defRPr/>
            </a:lvl9pPr>
          </a:lstStyle>
          <a:p/>
        </p:txBody>
      </p:sp>
      <p:sp>
        <p:nvSpPr>
          <p:cNvPr id="44" name="Google Shape;44;g29618f74e58_0_36"/>
          <p:cNvSpPr txBox="1"/>
          <p:nvPr>
            <p:ph idx="12" type="sldNum"/>
          </p:nvPr>
        </p:nvSpPr>
        <p:spPr>
          <a:xfrm>
            <a:off x="8684347" y="5267313"/>
            <a:ext cx="336900" cy="265200"/>
          </a:xfrm>
          <a:prstGeom prst="rect">
            <a:avLst/>
          </a:prstGeom>
          <a:noFill/>
          <a:ln>
            <a:noFill/>
          </a:ln>
        </p:spPr>
        <p:txBody>
          <a:bodyPr anchorCtr="0" anchor="ctr" bIns="91400" lIns="91400" spcFirstLastPara="1" rIns="91400" wrap="square" tIns="91400">
            <a:noAutofit/>
          </a:bodyPr>
          <a:lstStyle>
            <a:lvl1pPr indent="0" lvl="0"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1pPr>
            <a:lvl2pPr indent="0" lvl="1"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2pPr>
            <a:lvl3pPr indent="0" lvl="2"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3pPr>
            <a:lvl4pPr indent="0" lvl="3"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4pPr>
            <a:lvl5pPr indent="0" lvl="4"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5pPr>
            <a:lvl6pPr indent="0" lvl="5"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6pPr>
            <a:lvl7pPr indent="0" lvl="6"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7pPr>
            <a:lvl8pPr indent="0" lvl="7"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8pPr>
            <a:lvl9pPr indent="0" lvl="8"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theme" Target="../theme/theme1.xml"/><Relationship Id="rId10" Type="http://schemas.openxmlformats.org/officeDocument/2006/relationships/slideLayout" Target="../slideLayouts/slideLayout10.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163644"/>
        </a:solidFill>
      </p:bgPr>
    </p:bg>
    <p:spTree>
      <p:nvGrpSpPr>
        <p:cNvPr id="5" name="Shape 5"/>
        <p:cNvGrpSpPr/>
        <p:nvPr/>
      </p:nvGrpSpPr>
      <p:grpSpPr>
        <a:xfrm>
          <a:off x="0" y="0"/>
          <a:ext cx="0" cy="0"/>
          <a:chOff x="0" y="0"/>
          <a:chExt cx="0" cy="0"/>
        </a:xfrm>
      </p:grpSpPr>
      <p:sp>
        <p:nvSpPr>
          <p:cNvPr id="6" name="Google Shape;6;g29618f74e58_0_0"/>
          <p:cNvSpPr txBox="1"/>
          <p:nvPr>
            <p:ph idx="12" type="sldNum"/>
          </p:nvPr>
        </p:nvSpPr>
        <p:spPr>
          <a:xfrm>
            <a:off x="8684347" y="5267313"/>
            <a:ext cx="336900" cy="265200"/>
          </a:xfrm>
          <a:prstGeom prst="rect">
            <a:avLst/>
          </a:prstGeom>
          <a:noFill/>
          <a:ln>
            <a:noFill/>
          </a:ln>
        </p:spPr>
        <p:txBody>
          <a:bodyPr anchorCtr="0" anchor="ctr" bIns="91400" lIns="91400" spcFirstLastPara="1" rIns="91400" wrap="square" tIns="91400">
            <a:noAutofit/>
          </a:bodyPr>
          <a:lstStyle>
            <a:lvl1pPr indent="0" lvl="0"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1pPr>
            <a:lvl2pPr indent="0" lvl="1"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2pPr>
            <a:lvl3pPr indent="0" lvl="2"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3pPr>
            <a:lvl4pPr indent="0" lvl="3"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4pPr>
            <a:lvl5pPr indent="0" lvl="4"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5pPr>
            <a:lvl6pPr indent="0" lvl="5"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6pPr>
            <a:lvl7pPr indent="0" lvl="6"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7pPr>
            <a:lvl8pPr indent="0" lvl="7"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8pPr>
            <a:lvl9pPr indent="0" lvl="8"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sz="1400">
              <a:solidFill>
                <a:srgbClr val="000000"/>
              </a:solidFill>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11.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 Id="rId3" Type="http://schemas.openxmlformats.org/officeDocument/2006/relationships/image" Target="../media/image20.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 Id="rId3" Type="http://schemas.openxmlformats.org/officeDocument/2006/relationships/image" Target="../media/image19.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 Id="rId3" Type="http://schemas.openxmlformats.org/officeDocument/2006/relationships/image" Target="../media/image19.png"/><Relationship Id="rId4" Type="http://schemas.openxmlformats.org/officeDocument/2006/relationships/image" Target="../media/image9.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 Id="rId3" Type="http://schemas.openxmlformats.org/officeDocument/2006/relationships/image" Target="../media/image17.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6.xml"/><Relationship Id="rId3" Type="http://schemas.openxmlformats.org/officeDocument/2006/relationships/image" Target="../media/image8.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7.xml"/><Relationship Id="rId3" Type="http://schemas.openxmlformats.org/officeDocument/2006/relationships/image" Target="../media/image14.png"/><Relationship Id="rId4" Type="http://schemas.openxmlformats.org/officeDocument/2006/relationships/image" Target="../media/image16.png"/><Relationship Id="rId5" Type="http://schemas.openxmlformats.org/officeDocument/2006/relationships/image" Target="../media/image13.png"/><Relationship Id="rId6" Type="http://schemas.openxmlformats.org/officeDocument/2006/relationships/image" Target="../media/image21.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15.png"/><Relationship Id="rId4" Type="http://schemas.openxmlformats.org/officeDocument/2006/relationships/image" Target="../media/image10.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0.xml"/><Relationship Id="rId3" Type="http://schemas.openxmlformats.org/officeDocument/2006/relationships/image" Target="../media/image18.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22.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3.png"/><Relationship Id="rId4" Type="http://schemas.openxmlformats.org/officeDocument/2006/relationships/image" Target="../media/image5.png"/><Relationship Id="rId5" Type="http://schemas.openxmlformats.org/officeDocument/2006/relationships/image" Target="../media/image6.png"/><Relationship Id="rId6" Type="http://schemas.openxmlformats.org/officeDocument/2006/relationships/image" Target="../media/image12.png"/><Relationship Id="rId7" Type="http://schemas.openxmlformats.org/officeDocument/2006/relationships/image" Target="../media/image4.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163644"/>
        </a:solidFill>
      </p:bgPr>
    </p:bg>
    <p:spTree>
      <p:nvGrpSpPr>
        <p:cNvPr id="51" name="Shape 51"/>
        <p:cNvGrpSpPr/>
        <p:nvPr/>
      </p:nvGrpSpPr>
      <p:grpSpPr>
        <a:xfrm>
          <a:off x="0" y="0"/>
          <a:ext cx="0" cy="0"/>
          <a:chOff x="0" y="0"/>
          <a:chExt cx="0" cy="0"/>
        </a:xfrm>
      </p:grpSpPr>
      <p:sp>
        <p:nvSpPr>
          <p:cNvPr id="52" name="Google Shape;52;p1"/>
          <p:cNvSpPr txBox="1"/>
          <p:nvPr>
            <p:ph type="title"/>
          </p:nvPr>
        </p:nvSpPr>
        <p:spPr>
          <a:xfrm>
            <a:off x="459000" y="1094650"/>
            <a:ext cx="8226000" cy="1697400"/>
          </a:xfrm>
          <a:prstGeom prst="rect">
            <a:avLst/>
          </a:prstGeom>
          <a:noFill/>
          <a:ln>
            <a:noFill/>
          </a:ln>
        </p:spPr>
        <p:txBody>
          <a:bodyPr anchorCtr="0" anchor="b" bIns="91400" lIns="91400" spcFirstLastPara="1" rIns="91400" wrap="square" tIns="91400">
            <a:noAutofit/>
          </a:bodyPr>
          <a:lstStyle/>
          <a:p>
            <a:pPr indent="0" lvl="0" marL="0" rtl="0" algn="ctr">
              <a:lnSpc>
                <a:spcPct val="130000"/>
              </a:lnSpc>
              <a:spcBef>
                <a:spcPts val="0"/>
              </a:spcBef>
              <a:spcAft>
                <a:spcPts val="0"/>
              </a:spcAft>
              <a:buClr>
                <a:srgbClr val="FFFFFF"/>
              </a:buClr>
              <a:buSzPts val="5500"/>
              <a:buFont typeface="Arial"/>
              <a:buNone/>
            </a:pPr>
            <a:r>
              <a:rPr b="1" lang="en-US" sz="4000">
                <a:solidFill>
                  <a:srgbClr val="FFFFFF"/>
                </a:solidFill>
                <a:latin typeface="Arial"/>
                <a:ea typeface="Arial"/>
                <a:cs typeface="Arial"/>
                <a:sym typeface="Arial"/>
              </a:rPr>
              <a:t>تقديم الدعم النفسي الاجتماعي من خلال التعليم في حالات الطوارئ </a:t>
            </a:r>
            <a:endParaRPr sz="2400">
              <a:latin typeface="Arial"/>
              <a:ea typeface="Arial"/>
              <a:cs typeface="Arial"/>
              <a:sym typeface="Arial"/>
            </a:endParaRPr>
          </a:p>
        </p:txBody>
      </p:sp>
      <p:sp>
        <p:nvSpPr>
          <p:cNvPr id="53" name="Google Shape;53;p1"/>
          <p:cNvSpPr txBox="1"/>
          <p:nvPr>
            <p:ph idx="1" type="subTitle"/>
          </p:nvPr>
        </p:nvSpPr>
        <p:spPr>
          <a:xfrm>
            <a:off x="786000" y="3102138"/>
            <a:ext cx="7572000" cy="945000"/>
          </a:xfrm>
          <a:prstGeom prst="rect">
            <a:avLst/>
          </a:prstGeom>
        </p:spPr>
        <p:txBody>
          <a:bodyPr anchorCtr="0" anchor="t" bIns="91425" lIns="91425" spcFirstLastPara="1" rIns="91425" wrap="square" tIns="91425">
            <a:normAutofit/>
          </a:bodyPr>
          <a:lstStyle/>
          <a:p>
            <a:pPr indent="0" lvl="0" marL="0" rtl="0" algn="ctr">
              <a:lnSpc>
                <a:spcPct val="130000"/>
              </a:lnSpc>
              <a:spcBef>
                <a:spcPts val="0"/>
              </a:spcBef>
              <a:spcAft>
                <a:spcPts val="0"/>
              </a:spcAft>
              <a:buNone/>
            </a:pPr>
            <a:r>
              <a:rPr lang="en-US" sz="2400">
                <a:solidFill>
                  <a:schemeClr val="lt1"/>
                </a:solidFill>
              </a:rPr>
              <a:t>تيسير الرفاه النفسي والاجتماعي والتعليم الاجتماعي والعاطفي</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3F3F3"/>
        </a:solidFill>
      </p:bgPr>
    </p:bg>
    <p:spTree>
      <p:nvGrpSpPr>
        <p:cNvPr id="117" name="Shape 117"/>
        <p:cNvGrpSpPr/>
        <p:nvPr/>
      </p:nvGrpSpPr>
      <p:grpSpPr>
        <a:xfrm>
          <a:off x="0" y="0"/>
          <a:ext cx="0" cy="0"/>
          <a:chOff x="0" y="0"/>
          <a:chExt cx="0" cy="0"/>
        </a:xfrm>
      </p:grpSpPr>
      <p:sp>
        <p:nvSpPr>
          <p:cNvPr id="118" name="Google Shape;118;p10"/>
          <p:cNvSpPr txBox="1"/>
          <p:nvPr>
            <p:ph idx="1" type="body"/>
          </p:nvPr>
        </p:nvSpPr>
        <p:spPr>
          <a:xfrm>
            <a:off x="143850" y="876225"/>
            <a:ext cx="8866800" cy="3870900"/>
          </a:xfrm>
          <a:prstGeom prst="rect">
            <a:avLst/>
          </a:prstGeom>
          <a:noFill/>
          <a:ln>
            <a:noFill/>
          </a:ln>
        </p:spPr>
        <p:txBody>
          <a:bodyPr anchorCtr="0" anchor="t" bIns="91400" lIns="91400" spcFirstLastPara="1" rIns="91400" wrap="square" tIns="91400">
            <a:noAutofit/>
          </a:bodyPr>
          <a:lstStyle/>
          <a:p>
            <a:pPr indent="-355600" lvl="0" marL="457200" rtl="1" algn="r">
              <a:lnSpc>
                <a:spcPct val="115000"/>
              </a:lnSpc>
              <a:spcBef>
                <a:spcPts val="560"/>
              </a:spcBef>
              <a:spcAft>
                <a:spcPts val="0"/>
              </a:spcAft>
              <a:buClr>
                <a:srgbClr val="000000"/>
              </a:buClr>
              <a:buSzPts val="2000"/>
              <a:buFont typeface="Arial"/>
              <a:buAutoNum type="arabicPeriod"/>
            </a:pPr>
            <a:r>
              <a:rPr lang="en-US" sz="2000">
                <a:solidFill>
                  <a:srgbClr val="000000"/>
                </a:solidFill>
                <a:latin typeface="Arial"/>
                <a:ea typeface="Arial"/>
                <a:cs typeface="Arial"/>
                <a:sym typeface="Arial"/>
              </a:rPr>
              <a:t>اذكر بعض الأوضاع التي تجدها مسببة للتوتر.</a:t>
            </a:r>
            <a:endParaRPr sz="2000">
              <a:solidFill>
                <a:srgbClr val="000000"/>
              </a:solidFill>
              <a:latin typeface="Arial"/>
              <a:ea typeface="Arial"/>
              <a:cs typeface="Arial"/>
              <a:sym typeface="Arial"/>
            </a:endParaRPr>
          </a:p>
          <a:p>
            <a:pPr indent="-355600" lvl="0" marL="457200" rtl="1" algn="r">
              <a:lnSpc>
                <a:spcPct val="115000"/>
              </a:lnSpc>
              <a:spcBef>
                <a:spcPts val="560"/>
              </a:spcBef>
              <a:spcAft>
                <a:spcPts val="0"/>
              </a:spcAft>
              <a:buClr>
                <a:srgbClr val="000000"/>
              </a:buClr>
              <a:buSzPts val="2000"/>
              <a:buFont typeface="Arial"/>
              <a:buAutoNum type="arabicPeriod"/>
            </a:pPr>
            <a:r>
              <a:rPr lang="en-US" sz="2000">
                <a:solidFill>
                  <a:srgbClr val="000000"/>
                </a:solidFill>
                <a:latin typeface="Arial"/>
                <a:ea typeface="Arial"/>
                <a:cs typeface="Arial"/>
                <a:sym typeface="Arial"/>
              </a:rPr>
              <a:t>كيف تشعر جسديًا عند تعرضك للتوتر؟</a:t>
            </a:r>
            <a:endParaRPr sz="2000">
              <a:solidFill>
                <a:srgbClr val="000000"/>
              </a:solidFill>
              <a:latin typeface="Arial"/>
              <a:ea typeface="Arial"/>
              <a:cs typeface="Arial"/>
              <a:sym typeface="Arial"/>
            </a:endParaRPr>
          </a:p>
          <a:p>
            <a:pPr indent="-355600" lvl="0" marL="457200" rtl="1" algn="r">
              <a:lnSpc>
                <a:spcPct val="115000"/>
              </a:lnSpc>
              <a:spcBef>
                <a:spcPts val="560"/>
              </a:spcBef>
              <a:spcAft>
                <a:spcPts val="0"/>
              </a:spcAft>
              <a:buClr>
                <a:srgbClr val="000000"/>
              </a:buClr>
              <a:buSzPts val="2000"/>
              <a:buFont typeface="Arial"/>
              <a:buAutoNum type="arabicPeriod"/>
            </a:pPr>
            <a:r>
              <a:rPr lang="en-US" sz="2000">
                <a:solidFill>
                  <a:srgbClr val="000000"/>
                </a:solidFill>
                <a:latin typeface="Arial"/>
                <a:ea typeface="Arial"/>
                <a:cs typeface="Arial"/>
                <a:sym typeface="Arial"/>
              </a:rPr>
              <a:t>كيف تشعر معنويًا عند تعرضك للتوتر؟</a:t>
            </a:r>
            <a:endParaRPr sz="2000">
              <a:solidFill>
                <a:srgbClr val="000000"/>
              </a:solidFill>
              <a:latin typeface="Arial"/>
              <a:ea typeface="Arial"/>
              <a:cs typeface="Arial"/>
              <a:sym typeface="Arial"/>
            </a:endParaRPr>
          </a:p>
          <a:p>
            <a:pPr indent="-355600" lvl="0" marL="457200" rtl="1" algn="r">
              <a:lnSpc>
                <a:spcPct val="115000"/>
              </a:lnSpc>
              <a:spcBef>
                <a:spcPts val="560"/>
              </a:spcBef>
              <a:spcAft>
                <a:spcPts val="0"/>
              </a:spcAft>
              <a:buClr>
                <a:srgbClr val="000000"/>
              </a:buClr>
              <a:buSzPts val="2000"/>
              <a:buFont typeface="Arial"/>
              <a:buAutoNum type="arabicPeriod"/>
            </a:pPr>
            <a:r>
              <a:rPr lang="en-US" sz="2000">
                <a:solidFill>
                  <a:srgbClr val="000000"/>
                </a:solidFill>
                <a:latin typeface="Arial"/>
                <a:ea typeface="Arial"/>
                <a:cs typeface="Arial"/>
                <a:sym typeface="Arial"/>
              </a:rPr>
              <a:t>ماذا تفعل عندما تكون متوتراً؟ (على سبيل المثال: أتقضم أظافرك؟)</a:t>
            </a:r>
            <a:endParaRPr sz="2000">
              <a:solidFill>
                <a:srgbClr val="000000"/>
              </a:solidFill>
              <a:latin typeface="Arial"/>
              <a:ea typeface="Arial"/>
              <a:cs typeface="Arial"/>
              <a:sym typeface="Arial"/>
            </a:endParaRPr>
          </a:p>
        </p:txBody>
      </p:sp>
      <p:sp>
        <p:nvSpPr>
          <p:cNvPr id="119" name="Google Shape;119;p10"/>
          <p:cNvSpPr txBox="1"/>
          <p:nvPr>
            <p:ph type="title"/>
          </p:nvPr>
        </p:nvSpPr>
        <p:spPr>
          <a:xfrm>
            <a:off x="143850" y="143850"/>
            <a:ext cx="8866800" cy="588600"/>
          </a:xfrm>
          <a:prstGeom prst="rect">
            <a:avLst/>
          </a:prstGeom>
        </p:spPr>
        <p:txBody>
          <a:bodyPr anchorCtr="0" anchor="t" bIns="91425" lIns="91425" spcFirstLastPara="1" rIns="91425" wrap="square" tIns="91425">
            <a:normAutofit fontScale="90000"/>
          </a:bodyPr>
          <a:lstStyle/>
          <a:p>
            <a:pPr indent="0" lvl="0" marL="0" rtl="0" algn="ctr">
              <a:spcBef>
                <a:spcPts val="0"/>
              </a:spcBef>
              <a:spcAft>
                <a:spcPts val="0"/>
              </a:spcAft>
              <a:buNone/>
            </a:pPr>
            <a:r>
              <a:rPr lang="en-US" sz="3200"/>
              <a:t>نقاش جماعي: ما هو الإجهاد؟</a:t>
            </a:r>
            <a:endParaRPr sz="3200"/>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23" name="Shape 123"/>
        <p:cNvGrpSpPr/>
        <p:nvPr/>
      </p:nvGrpSpPr>
      <p:grpSpPr>
        <a:xfrm>
          <a:off x="0" y="0"/>
          <a:ext cx="0" cy="0"/>
          <a:chOff x="0" y="0"/>
          <a:chExt cx="0" cy="0"/>
        </a:xfrm>
      </p:grpSpPr>
      <p:sp>
        <p:nvSpPr>
          <p:cNvPr id="124" name="Google Shape;124;p11"/>
          <p:cNvSpPr txBox="1"/>
          <p:nvPr/>
        </p:nvSpPr>
        <p:spPr>
          <a:xfrm>
            <a:off x="143950" y="915500"/>
            <a:ext cx="8866800" cy="4008600"/>
          </a:xfrm>
          <a:prstGeom prst="rect">
            <a:avLst/>
          </a:prstGeom>
          <a:noFill/>
          <a:ln>
            <a:noFill/>
          </a:ln>
        </p:spPr>
        <p:txBody>
          <a:bodyPr anchorCtr="0" anchor="t" bIns="91425" lIns="91425" spcFirstLastPara="1" rIns="91425" wrap="square" tIns="91425">
            <a:noAutofit/>
          </a:bodyPr>
          <a:lstStyle/>
          <a:p>
            <a:pPr indent="0" lvl="0" marL="0" marR="0" rtl="1" algn="r">
              <a:lnSpc>
                <a:spcPct val="100000"/>
              </a:lnSpc>
              <a:spcBef>
                <a:spcPts val="0"/>
              </a:spcBef>
              <a:spcAft>
                <a:spcPts val="0"/>
              </a:spcAft>
              <a:buClr>
                <a:schemeClr val="dk1"/>
              </a:buClr>
              <a:buSzPts val="1100"/>
              <a:buFont typeface="Arial"/>
              <a:buNone/>
            </a:pPr>
            <a:r>
              <a:rPr b="1" i="0" lang="en-US" sz="2400" u="none" cap="none" strike="noStrike">
                <a:solidFill>
                  <a:srgbClr val="000000"/>
                </a:solidFill>
                <a:latin typeface="Arial"/>
                <a:ea typeface="Arial"/>
                <a:cs typeface="Arial"/>
                <a:sym typeface="Arial"/>
              </a:rPr>
              <a:t>أعراض جسدية</a:t>
            </a:r>
            <a:r>
              <a:rPr b="0" i="0" lang="en-US" sz="2400" u="none" cap="none" strike="noStrike">
                <a:solidFill>
                  <a:srgbClr val="000000"/>
                </a:solidFill>
                <a:latin typeface="Arial"/>
                <a:ea typeface="Arial"/>
                <a:cs typeface="Arial"/>
                <a:sym typeface="Arial"/>
              </a:rPr>
              <a:t> ويقصد بها رد فعل جسدك تجاه الإجهاد.</a:t>
            </a:r>
            <a:r>
              <a:rPr b="0" i="0" lang="en-US" sz="2400" u="none" cap="none" strike="noStrike">
                <a:solidFill>
                  <a:srgbClr val="913592"/>
                </a:solidFill>
                <a:latin typeface="Arial"/>
                <a:ea typeface="Arial"/>
                <a:cs typeface="Arial"/>
                <a:sym typeface="Arial"/>
              </a:rPr>
              <a:t> (مثال: الصداع)</a:t>
            </a:r>
            <a:r>
              <a:rPr b="0" i="0" lang="en-US" sz="1400" u="none" cap="none" strike="noStrike">
                <a:solidFill>
                  <a:srgbClr val="000000"/>
                </a:solidFill>
                <a:latin typeface="Arial"/>
                <a:ea typeface="Arial"/>
                <a:cs typeface="Arial"/>
                <a:sym typeface="Arial"/>
              </a:rPr>
              <a:t> </a:t>
            </a:r>
            <a:endParaRPr b="0" i="0" sz="2400" u="none" cap="none" strike="noStrike">
              <a:solidFill>
                <a:srgbClr val="913592"/>
              </a:solidFill>
              <a:latin typeface="Arial"/>
              <a:ea typeface="Arial"/>
              <a:cs typeface="Arial"/>
              <a:sym typeface="Arial"/>
            </a:endParaRPr>
          </a:p>
          <a:p>
            <a:pPr indent="0" lvl="0" marL="0" marR="0" rtl="1" algn="r">
              <a:lnSpc>
                <a:spcPct val="100000"/>
              </a:lnSpc>
              <a:spcBef>
                <a:spcPts val="0"/>
              </a:spcBef>
              <a:spcAft>
                <a:spcPts val="0"/>
              </a:spcAft>
              <a:buClr>
                <a:schemeClr val="dk1"/>
              </a:buClr>
              <a:buSzPts val="1100"/>
              <a:buFont typeface="Arial"/>
              <a:buNone/>
            </a:pPr>
            <a:r>
              <a:t/>
            </a:r>
            <a:endParaRPr b="0" i="0" sz="2400" u="none" cap="none" strike="noStrike">
              <a:solidFill>
                <a:srgbClr val="000000"/>
              </a:solidFill>
              <a:latin typeface="Arial"/>
              <a:ea typeface="Arial"/>
              <a:cs typeface="Arial"/>
              <a:sym typeface="Arial"/>
            </a:endParaRPr>
          </a:p>
          <a:p>
            <a:pPr indent="0" lvl="0" marL="0" marR="0" rtl="1" algn="r">
              <a:lnSpc>
                <a:spcPct val="100000"/>
              </a:lnSpc>
              <a:spcBef>
                <a:spcPts val="0"/>
              </a:spcBef>
              <a:spcAft>
                <a:spcPts val="0"/>
              </a:spcAft>
              <a:buClr>
                <a:schemeClr val="dk1"/>
              </a:buClr>
              <a:buSzPts val="1100"/>
              <a:buFont typeface="Arial"/>
              <a:buNone/>
            </a:pPr>
            <a:r>
              <a:rPr b="1" i="0" lang="en-US" sz="2400" u="none" cap="none" strike="noStrike">
                <a:solidFill>
                  <a:srgbClr val="000000"/>
                </a:solidFill>
                <a:latin typeface="Arial"/>
                <a:ea typeface="Arial"/>
                <a:cs typeface="Arial"/>
                <a:sym typeface="Arial"/>
              </a:rPr>
              <a:t>أعراض عاطفية</a:t>
            </a:r>
            <a:r>
              <a:rPr b="0" i="0" lang="en-US" sz="2400" u="none" cap="none" strike="noStrike">
                <a:solidFill>
                  <a:srgbClr val="000000"/>
                </a:solidFill>
                <a:latin typeface="Arial"/>
                <a:ea typeface="Arial"/>
                <a:cs typeface="Arial"/>
                <a:sym typeface="Arial"/>
              </a:rPr>
              <a:t> ويقصد بها مشاعرك وحالتك النفسية. </a:t>
            </a:r>
            <a:r>
              <a:rPr b="0" i="0" lang="en-US" sz="2400" u="none" cap="none" strike="noStrike">
                <a:solidFill>
                  <a:srgbClr val="913592"/>
                </a:solidFill>
                <a:latin typeface="Arial"/>
                <a:ea typeface="Arial"/>
                <a:cs typeface="Arial"/>
                <a:sym typeface="Arial"/>
              </a:rPr>
              <a:t>(مثال: الشعور بالإرهاق)</a:t>
            </a:r>
            <a:r>
              <a:rPr b="0" i="0" lang="en-US" sz="1400" u="none" cap="none" strike="noStrike">
                <a:solidFill>
                  <a:srgbClr val="000000"/>
                </a:solidFill>
                <a:latin typeface="Arial"/>
                <a:ea typeface="Arial"/>
                <a:cs typeface="Arial"/>
                <a:sym typeface="Arial"/>
              </a:rPr>
              <a:t> </a:t>
            </a:r>
            <a:endParaRPr b="0" i="0" sz="2400" u="none" cap="none" strike="noStrike">
              <a:solidFill>
                <a:srgbClr val="913592"/>
              </a:solidFill>
              <a:latin typeface="Arial"/>
              <a:ea typeface="Arial"/>
              <a:cs typeface="Arial"/>
              <a:sym typeface="Arial"/>
            </a:endParaRPr>
          </a:p>
          <a:p>
            <a:pPr indent="0" lvl="0" marL="0" marR="0" rtl="1" algn="r">
              <a:lnSpc>
                <a:spcPct val="100000"/>
              </a:lnSpc>
              <a:spcBef>
                <a:spcPts val="0"/>
              </a:spcBef>
              <a:spcAft>
                <a:spcPts val="0"/>
              </a:spcAft>
              <a:buClr>
                <a:schemeClr val="dk1"/>
              </a:buClr>
              <a:buSzPts val="1100"/>
              <a:buFont typeface="Arial"/>
              <a:buNone/>
            </a:pPr>
            <a:r>
              <a:t/>
            </a:r>
            <a:endParaRPr b="0" i="0" sz="2400" u="none" cap="none" strike="noStrike">
              <a:solidFill>
                <a:srgbClr val="000000"/>
              </a:solidFill>
              <a:latin typeface="Arial"/>
              <a:ea typeface="Arial"/>
              <a:cs typeface="Arial"/>
              <a:sym typeface="Arial"/>
            </a:endParaRPr>
          </a:p>
          <a:p>
            <a:pPr indent="0" lvl="0" marL="0" marR="0" rtl="1" algn="r">
              <a:lnSpc>
                <a:spcPct val="100000"/>
              </a:lnSpc>
              <a:spcBef>
                <a:spcPts val="0"/>
              </a:spcBef>
              <a:spcAft>
                <a:spcPts val="0"/>
              </a:spcAft>
              <a:buClr>
                <a:schemeClr val="dk1"/>
              </a:buClr>
              <a:buSzPts val="1100"/>
              <a:buFont typeface="Arial"/>
              <a:buNone/>
            </a:pPr>
            <a:r>
              <a:rPr b="1" i="0" lang="en-US" sz="2400" u="none" cap="none" strike="noStrike">
                <a:solidFill>
                  <a:srgbClr val="000000"/>
                </a:solidFill>
                <a:latin typeface="Arial"/>
                <a:ea typeface="Arial"/>
                <a:cs typeface="Arial"/>
                <a:sym typeface="Arial"/>
              </a:rPr>
              <a:t>أعراض إدراكية</a:t>
            </a:r>
            <a:r>
              <a:rPr b="0" i="0" lang="en-US" sz="2400" u="none" cap="none" strike="noStrike">
                <a:solidFill>
                  <a:srgbClr val="000000"/>
                </a:solidFill>
                <a:latin typeface="Arial"/>
                <a:ea typeface="Arial"/>
                <a:cs typeface="Arial"/>
                <a:sym typeface="Arial"/>
              </a:rPr>
              <a:t> ويقصد بها قدرتك على التفكير واستعاب المعلومات. </a:t>
            </a:r>
            <a:r>
              <a:rPr b="0" i="0" lang="en-US" sz="2400" u="none" cap="none" strike="noStrike">
                <a:solidFill>
                  <a:srgbClr val="913592"/>
                </a:solidFill>
                <a:latin typeface="Arial"/>
                <a:ea typeface="Arial"/>
                <a:cs typeface="Arial"/>
                <a:sym typeface="Arial"/>
              </a:rPr>
              <a:t>(مثال: الصعوبة في التركيز)</a:t>
            </a:r>
            <a:endParaRPr b="0" i="0" sz="2400" u="none" cap="none" strike="noStrike">
              <a:solidFill>
                <a:srgbClr val="913592"/>
              </a:solidFill>
              <a:latin typeface="Arial"/>
              <a:ea typeface="Arial"/>
              <a:cs typeface="Arial"/>
              <a:sym typeface="Arial"/>
            </a:endParaRPr>
          </a:p>
          <a:p>
            <a:pPr indent="0" lvl="0" marL="0" marR="0" rtl="1" algn="r">
              <a:lnSpc>
                <a:spcPct val="100000"/>
              </a:lnSpc>
              <a:spcBef>
                <a:spcPts val="0"/>
              </a:spcBef>
              <a:spcAft>
                <a:spcPts val="0"/>
              </a:spcAft>
              <a:buClr>
                <a:schemeClr val="dk1"/>
              </a:buClr>
              <a:buSzPts val="1100"/>
              <a:buFont typeface="Arial"/>
              <a:buNone/>
            </a:pPr>
            <a:r>
              <a:t/>
            </a:r>
            <a:endParaRPr b="0" i="0" sz="2400" u="none" cap="none" strike="noStrike">
              <a:solidFill>
                <a:srgbClr val="000000"/>
              </a:solidFill>
              <a:latin typeface="Arial"/>
              <a:ea typeface="Arial"/>
              <a:cs typeface="Arial"/>
              <a:sym typeface="Arial"/>
            </a:endParaRPr>
          </a:p>
          <a:p>
            <a:pPr indent="0" lvl="0" marL="0" marR="0" rtl="1" algn="r">
              <a:lnSpc>
                <a:spcPct val="100000"/>
              </a:lnSpc>
              <a:spcBef>
                <a:spcPts val="0"/>
              </a:spcBef>
              <a:spcAft>
                <a:spcPts val="0"/>
              </a:spcAft>
              <a:buClr>
                <a:schemeClr val="dk1"/>
              </a:buClr>
              <a:buSzPts val="1100"/>
              <a:buFont typeface="Arial"/>
              <a:buNone/>
            </a:pPr>
            <a:r>
              <a:rPr b="1" i="0" lang="en-US" sz="2400" u="none" cap="none" strike="noStrike">
                <a:solidFill>
                  <a:srgbClr val="000000"/>
                </a:solidFill>
                <a:latin typeface="Arial"/>
                <a:ea typeface="Arial"/>
                <a:cs typeface="Arial"/>
                <a:sym typeface="Arial"/>
              </a:rPr>
              <a:t>أعراض سلوكية </a:t>
            </a:r>
            <a:r>
              <a:rPr b="0" i="0" lang="en-US" sz="2400" u="none" cap="none" strike="noStrike">
                <a:solidFill>
                  <a:srgbClr val="000000"/>
                </a:solidFill>
                <a:latin typeface="Arial"/>
                <a:ea typeface="Arial"/>
                <a:cs typeface="Arial"/>
                <a:sym typeface="Arial"/>
              </a:rPr>
              <a:t>ويقصد بذلك طريقة تصرفك. </a:t>
            </a:r>
            <a:r>
              <a:rPr b="0" i="0" lang="en-US" sz="2400" u="none" cap="none" strike="noStrike">
                <a:solidFill>
                  <a:srgbClr val="913592"/>
                </a:solidFill>
                <a:latin typeface="Arial"/>
                <a:ea typeface="Arial"/>
                <a:cs typeface="Arial"/>
                <a:sym typeface="Arial"/>
              </a:rPr>
              <a:t>(مثال: قضم الأظافر)</a:t>
            </a:r>
            <a:endParaRPr b="0" i="0" sz="2400" u="none" cap="none" strike="noStrike">
              <a:solidFill>
                <a:srgbClr val="913592"/>
              </a:solidFill>
              <a:latin typeface="Arial"/>
              <a:ea typeface="Arial"/>
              <a:cs typeface="Arial"/>
              <a:sym typeface="Arial"/>
            </a:endParaRPr>
          </a:p>
        </p:txBody>
      </p:sp>
      <p:sp>
        <p:nvSpPr>
          <p:cNvPr id="125" name="Google Shape;125;p11"/>
          <p:cNvSpPr txBox="1"/>
          <p:nvPr>
            <p:ph type="title"/>
          </p:nvPr>
        </p:nvSpPr>
        <p:spPr>
          <a:xfrm>
            <a:off x="143850" y="143850"/>
            <a:ext cx="8866800" cy="588600"/>
          </a:xfrm>
          <a:prstGeom prst="rect">
            <a:avLst/>
          </a:prstGeom>
        </p:spPr>
        <p:txBody>
          <a:bodyPr anchorCtr="0" anchor="t" bIns="91425" lIns="91425" spcFirstLastPara="1" rIns="91425" wrap="square" tIns="91425">
            <a:normAutofit fontScale="90000"/>
          </a:bodyPr>
          <a:lstStyle/>
          <a:p>
            <a:pPr indent="0" lvl="0" marL="0" rtl="0" algn="ctr">
              <a:spcBef>
                <a:spcPts val="0"/>
              </a:spcBef>
              <a:spcAft>
                <a:spcPts val="0"/>
              </a:spcAft>
              <a:buNone/>
            </a:pPr>
            <a:r>
              <a:rPr lang="en-US"/>
              <a:t>تصنيف أعراض الإجهاد</a:t>
            </a:r>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29" name="Shape 129"/>
        <p:cNvGrpSpPr/>
        <p:nvPr/>
      </p:nvGrpSpPr>
      <p:grpSpPr>
        <a:xfrm>
          <a:off x="0" y="0"/>
          <a:ext cx="0" cy="0"/>
          <a:chOff x="0" y="0"/>
          <a:chExt cx="0" cy="0"/>
        </a:xfrm>
      </p:grpSpPr>
      <p:graphicFrame>
        <p:nvGraphicFramePr>
          <p:cNvPr id="130" name="Google Shape;130;p12"/>
          <p:cNvGraphicFramePr/>
          <p:nvPr/>
        </p:nvGraphicFramePr>
        <p:xfrm>
          <a:off x="388253" y="992027"/>
          <a:ext cx="3000000" cy="3000000"/>
        </p:xfrm>
        <a:graphic>
          <a:graphicData uri="http://schemas.openxmlformats.org/drawingml/2006/table">
            <a:tbl>
              <a:tblPr bandRow="1" firstRow="1">
                <a:noFill/>
                <a:tableStyleId>{9EE1F1EA-8445-41AB-AFB2-93E4A0786332}</a:tableStyleId>
              </a:tblPr>
              <a:tblGrid>
                <a:gridCol w="1961950"/>
                <a:gridCol w="2135175"/>
                <a:gridCol w="2137425"/>
                <a:gridCol w="2132925"/>
              </a:tblGrid>
              <a:tr h="799175">
                <a:tc>
                  <a:txBody>
                    <a:bodyPr/>
                    <a:lstStyle/>
                    <a:p>
                      <a:pPr indent="0" lvl="0" marL="0" rtl="1" algn="ctr">
                        <a:spcBef>
                          <a:spcPts val="0"/>
                        </a:spcBef>
                        <a:spcAft>
                          <a:spcPts val="0"/>
                        </a:spcAft>
                        <a:buClr>
                          <a:schemeClr val="dk1"/>
                        </a:buClr>
                        <a:buSzPts val="2300"/>
                        <a:buFont typeface="Arial"/>
                        <a:buNone/>
                      </a:pPr>
                      <a:r>
                        <a:rPr lang="en-US" sz="2300">
                          <a:solidFill>
                            <a:schemeClr val="dk1"/>
                          </a:solidFill>
                        </a:rPr>
                        <a:t>سلوكية</a:t>
                      </a:r>
                      <a:endParaRPr sz="2300">
                        <a:solidFill>
                          <a:schemeClr val="dk1"/>
                        </a:solidFill>
                      </a:endParaRPr>
                    </a:p>
                    <a:p>
                      <a:pPr indent="0" lvl="0" marL="0" rtl="1" algn="ctr">
                        <a:spcBef>
                          <a:spcPts val="0"/>
                        </a:spcBef>
                        <a:spcAft>
                          <a:spcPts val="0"/>
                        </a:spcAft>
                        <a:buClr>
                          <a:schemeClr val="dk1"/>
                        </a:buClr>
                        <a:buSzPts val="2300"/>
                        <a:buFont typeface="Arial"/>
                        <a:buNone/>
                      </a:pPr>
                      <a:r>
                        <a:rPr b="0" lang="en-US" sz="1000">
                          <a:solidFill>
                            <a:schemeClr val="dk1"/>
                          </a:solidFill>
                        </a:rPr>
                        <a:t>تصرفاتك </a:t>
                      </a:r>
                      <a:endParaRPr sz="2300">
                        <a:solidFill>
                          <a:srgbClr val="000000"/>
                        </a:solidFill>
                      </a:endParaRPr>
                    </a:p>
                  </a:txBody>
                  <a:tcPr marT="38100" marB="38100" marR="91450" marL="91450">
                    <a:solidFill>
                      <a:schemeClr val="accent4"/>
                    </a:solidFill>
                  </a:tcPr>
                </a:tc>
                <a:tc>
                  <a:txBody>
                    <a:bodyPr/>
                    <a:lstStyle/>
                    <a:p>
                      <a:pPr indent="0" lvl="0" marL="0" rtl="1" algn="ctr">
                        <a:spcBef>
                          <a:spcPts val="0"/>
                        </a:spcBef>
                        <a:spcAft>
                          <a:spcPts val="0"/>
                        </a:spcAft>
                        <a:buClr>
                          <a:schemeClr val="dk1"/>
                        </a:buClr>
                        <a:buSzPts val="2300"/>
                        <a:buFont typeface="Arial"/>
                        <a:buNone/>
                      </a:pPr>
                      <a:r>
                        <a:rPr lang="en-US" sz="2300">
                          <a:solidFill>
                            <a:schemeClr val="dk1"/>
                          </a:solidFill>
                        </a:rPr>
                        <a:t>إدراكية</a:t>
                      </a:r>
                      <a:endParaRPr sz="2300">
                        <a:solidFill>
                          <a:schemeClr val="dk1"/>
                        </a:solidFill>
                      </a:endParaRPr>
                    </a:p>
                    <a:p>
                      <a:pPr indent="0" lvl="0" marL="0" rtl="1" algn="ctr">
                        <a:spcBef>
                          <a:spcPts val="0"/>
                        </a:spcBef>
                        <a:spcAft>
                          <a:spcPts val="0"/>
                        </a:spcAft>
                        <a:buClr>
                          <a:schemeClr val="dk1"/>
                        </a:buClr>
                        <a:buSzPts val="2300"/>
                        <a:buFont typeface="Arial"/>
                        <a:buNone/>
                      </a:pPr>
                      <a:r>
                        <a:rPr b="0" lang="en-US" sz="1000">
                          <a:solidFill>
                            <a:schemeClr val="dk1"/>
                          </a:solidFill>
                        </a:rPr>
                        <a:t>كيف تفكر في المعلومات وتحللها </a:t>
                      </a:r>
                      <a:endParaRPr sz="2300">
                        <a:solidFill>
                          <a:srgbClr val="000000"/>
                        </a:solidFill>
                      </a:endParaRPr>
                    </a:p>
                  </a:txBody>
                  <a:tcPr marT="38100" marB="38100" marR="91450" marL="91450">
                    <a:solidFill>
                      <a:schemeClr val="accent3"/>
                    </a:solidFill>
                  </a:tcPr>
                </a:tc>
                <a:tc>
                  <a:txBody>
                    <a:bodyPr/>
                    <a:lstStyle/>
                    <a:p>
                      <a:pPr indent="0" lvl="0" marL="0" rtl="1" algn="ctr">
                        <a:spcBef>
                          <a:spcPts val="0"/>
                        </a:spcBef>
                        <a:spcAft>
                          <a:spcPts val="0"/>
                        </a:spcAft>
                        <a:buClr>
                          <a:schemeClr val="dk1"/>
                        </a:buClr>
                        <a:buSzPts val="2300"/>
                        <a:buFont typeface="Arial"/>
                        <a:buNone/>
                      </a:pPr>
                      <a:r>
                        <a:rPr lang="en-US" sz="2300">
                          <a:solidFill>
                            <a:schemeClr val="dk1"/>
                          </a:solidFill>
                        </a:rPr>
                        <a:t>عاطفية</a:t>
                      </a:r>
                      <a:endParaRPr sz="2300">
                        <a:solidFill>
                          <a:schemeClr val="dk1"/>
                        </a:solidFill>
                      </a:endParaRPr>
                    </a:p>
                    <a:p>
                      <a:pPr indent="0" lvl="0" marL="0" rtl="1" algn="ctr">
                        <a:spcBef>
                          <a:spcPts val="0"/>
                        </a:spcBef>
                        <a:spcAft>
                          <a:spcPts val="0"/>
                        </a:spcAft>
                        <a:buClr>
                          <a:schemeClr val="dk1"/>
                        </a:buClr>
                        <a:buSzPts val="2300"/>
                        <a:buFont typeface="Arial"/>
                        <a:buNone/>
                      </a:pPr>
                      <a:r>
                        <a:rPr b="0" lang="en-US" sz="1000">
                          <a:solidFill>
                            <a:schemeClr val="dk1"/>
                          </a:solidFill>
                        </a:rPr>
                        <a:t>مشاعرك وحالتك النفسية </a:t>
                      </a:r>
                      <a:r>
                        <a:rPr lang="en-US" sz="1200">
                          <a:solidFill>
                            <a:schemeClr val="lt1"/>
                          </a:solidFill>
                        </a:rPr>
                        <a:t> </a:t>
                      </a:r>
                      <a:endParaRPr sz="2300">
                        <a:solidFill>
                          <a:srgbClr val="000000"/>
                        </a:solidFill>
                      </a:endParaRPr>
                    </a:p>
                  </a:txBody>
                  <a:tcPr marT="38100" marB="38100" marR="91450" marL="91450">
                    <a:solidFill>
                      <a:schemeClr val="accent2"/>
                    </a:solidFill>
                  </a:tcPr>
                </a:tc>
                <a:tc>
                  <a:txBody>
                    <a:bodyPr/>
                    <a:lstStyle/>
                    <a:p>
                      <a:pPr indent="0" lvl="0" marL="0" rtl="1" algn="ctr">
                        <a:spcBef>
                          <a:spcPts val="0"/>
                        </a:spcBef>
                        <a:spcAft>
                          <a:spcPts val="0"/>
                        </a:spcAft>
                        <a:buClr>
                          <a:schemeClr val="dk1"/>
                        </a:buClr>
                        <a:buSzPts val="2700"/>
                        <a:buFont typeface="Arial"/>
                        <a:buNone/>
                      </a:pPr>
                      <a:r>
                        <a:rPr lang="en-US" sz="2300">
                          <a:solidFill>
                            <a:schemeClr val="dk1"/>
                          </a:solidFill>
                        </a:rPr>
                        <a:t>جسدية </a:t>
                      </a:r>
                      <a:endParaRPr sz="2300">
                        <a:solidFill>
                          <a:schemeClr val="dk1"/>
                        </a:solidFill>
                      </a:endParaRPr>
                    </a:p>
                    <a:p>
                      <a:pPr indent="0" lvl="0" marL="0" rtl="1" algn="ctr">
                        <a:spcBef>
                          <a:spcPts val="0"/>
                        </a:spcBef>
                        <a:spcAft>
                          <a:spcPts val="0"/>
                        </a:spcAft>
                        <a:buClr>
                          <a:schemeClr val="dk1"/>
                        </a:buClr>
                        <a:buSzPts val="2700"/>
                        <a:buFont typeface="Arial"/>
                        <a:buNone/>
                      </a:pPr>
                      <a:r>
                        <a:rPr b="0" lang="en-US" sz="1000">
                          <a:solidFill>
                            <a:schemeClr val="dk1"/>
                          </a:solidFill>
                        </a:rPr>
                        <a:t>كيف يشعر جسمك </a:t>
                      </a:r>
                      <a:endParaRPr sz="2300">
                        <a:solidFill>
                          <a:srgbClr val="000000"/>
                        </a:solidFill>
                      </a:endParaRPr>
                    </a:p>
                  </a:txBody>
                  <a:tcPr marT="38100" marB="38100" marR="91450" marL="91450">
                    <a:solidFill>
                      <a:schemeClr val="accent1"/>
                    </a:solidFill>
                  </a:tcPr>
                </a:tc>
              </a:tr>
              <a:tr h="566450">
                <a:tc>
                  <a:txBody>
                    <a:bodyPr/>
                    <a:lstStyle/>
                    <a:p>
                      <a:pPr indent="0" lvl="0" marL="0" rtl="1" algn="ctr">
                        <a:spcBef>
                          <a:spcPts val="0"/>
                        </a:spcBef>
                        <a:spcAft>
                          <a:spcPts val="0"/>
                        </a:spcAft>
                        <a:buClr>
                          <a:schemeClr val="dk1"/>
                        </a:buClr>
                        <a:buSzPts val="2700"/>
                        <a:buFont typeface="Arial"/>
                        <a:buNone/>
                      </a:pPr>
                      <a:r>
                        <a:t/>
                      </a:r>
                      <a:endParaRPr sz="1500"/>
                    </a:p>
                  </a:txBody>
                  <a:tcPr marT="38100" marB="38100" marR="91450" marL="91450"/>
                </a:tc>
                <a:tc>
                  <a:txBody>
                    <a:bodyPr/>
                    <a:lstStyle/>
                    <a:p>
                      <a:pPr indent="0" lvl="0" marL="0" rtl="0" algn="l">
                        <a:spcBef>
                          <a:spcPts val="0"/>
                        </a:spcBef>
                        <a:spcAft>
                          <a:spcPts val="0"/>
                        </a:spcAft>
                        <a:buNone/>
                      </a:pPr>
                      <a:r>
                        <a:t/>
                      </a:r>
                      <a:endParaRPr/>
                    </a:p>
                  </a:txBody>
                  <a:tcPr marT="38100" marB="38100" marR="91450" marL="91450"/>
                </a:tc>
                <a:tc>
                  <a:txBody>
                    <a:bodyPr/>
                    <a:lstStyle/>
                    <a:p>
                      <a:pPr indent="0" lvl="0" marL="0" rtl="0" algn="l">
                        <a:spcBef>
                          <a:spcPts val="0"/>
                        </a:spcBef>
                        <a:spcAft>
                          <a:spcPts val="0"/>
                        </a:spcAft>
                        <a:buNone/>
                      </a:pPr>
                      <a:r>
                        <a:t/>
                      </a:r>
                      <a:endParaRPr/>
                    </a:p>
                  </a:txBody>
                  <a:tcPr marT="38100" marB="38100" marR="91450" marL="91450"/>
                </a:tc>
                <a:tc>
                  <a:txBody>
                    <a:bodyPr/>
                    <a:lstStyle/>
                    <a:p>
                      <a:pPr indent="0" lvl="0" marL="0" rtl="1" algn="ctr">
                        <a:spcBef>
                          <a:spcPts val="0"/>
                        </a:spcBef>
                        <a:spcAft>
                          <a:spcPts val="0"/>
                        </a:spcAft>
                        <a:buClr>
                          <a:schemeClr val="dk1"/>
                        </a:buClr>
                        <a:buSzPts val="2300"/>
                        <a:buFont typeface="Arial"/>
                        <a:buNone/>
                      </a:pPr>
                      <a:r>
                        <a:t/>
                      </a:r>
                      <a:endParaRPr sz="1500"/>
                    </a:p>
                  </a:txBody>
                  <a:tcPr marT="38100" marB="38100" marR="91450" marL="91450"/>
                </a:tc>
              </a:tr>
              <a:tr h="566450">
                <a:tc>
                  <a:txBody>
                    <a:bodyPr/>
                    <a:lstStyle/>
                    <a:p>
                      <a:pPr indent="0" lvl="0" marL="0" marR="0" rtl="0" algn="l">
                        <a:lnSpc>
                          <a:spcPct val="100000"/>
                        </a:lnSpc>
                        <a:spcBef>
                          <a:spcPts val="0"/>
                        </a:spcBef>
                        <a:spcAft>
                          <a:spcPts val="0"/>
                        </a:spcAft>
                        <a:buClr>
                          <a:srgbClr val="000000"/>
                        </a:buClr>
                        <a:buSzPts val="1500"/>
                        <a:buFont typeface="Arial"/>
                        <a:buNone/>
                      </a:pPr>
                      <a:r>
                        <a:t/>
                      </a:r>
                      <a:endParaRPr sz="1500" u="none" cap="none" strike="noStrike"/>
                    </a:p>
                  </a:txBody>
                  <a:tcPr marT="38100" marB="38100" marR="91450" marL="91450"/>
                </a:tc>
                <a:tc>
                  <a:txBody>
                    <a:bodyPr/>
                    <a:lstStyle/>
                    <a:p>
                      <a:pPr indent="0" lvl="0" marL="0" marR="0" rtl="0" algn="l">
                        <a:lnSpc>
                          <a:spcPct val="100000"/>
                        </a:lnSpc>
                        <a:spcBef>
                          <a:spcPts val="0"/>
                        </a:spcBef>
                        <a:spcAft>
                          <a:spcPts val="0"/>
                        </a:spcAft>
                        <a:buClr>
                          <a:srgbClr val="000000"/>
                        </a:buClr>
                        <a:buSzPts val="1500"/>
                        <a:buFont typeface="Arial"/>
                        <a:buNone/>
                      </a:pPr>
                      <a:r>
                        <a:t/>
                      </a:r>
                      <a:endParaRPr sz="1500" u="none" cap="none" strike="noStrike"/>
                    </a:p>
                  </a:txBody>
                  <a:tcPr marT="38100" marB="38100" marR="91450" marL="91450"/>
                </a:tc>
                <a:tc>
                  <a:txBody>
                    <a:bodyPr/>
                    <a:lstStyle/>
                    <a:p>
                      <a:pPr indent="0" lvl="0" marL="0" marR="0" rtl="0" algn="l">
                        <a:lnSpc>
                          <a:spcPct val="100000"/>
                        </a:lnSpc>
                        <a:spcBef>
                          <a:spcPts val="0"/>
                        </a:spcBef>
                        <a:spcAft>
                          <a:spcPts val="0"/>
                        </a:spcAft>
                        <a:buClr>
                          <a:srgbClr val="000000"/>
                        </a:buClr>
                        <a:buSzPts val="1500"/>
                        <a:buFont typeface="Arial"/>
                        <a:buNone/>
                      </a:pPr>
                      <a:r>
                        <a:t/>
                      </a:r>
                      <a:endParaRPr sz="1500" u="none" cap="none" strike="noStrike"/>
                    </a:p>
                  </a:txBody>
                  <a:tcPr marT="38100" marB="38100" marR="91450" marL="91450"/>
                </a:tc>
                <a:tc>
                  <a:txBody>
                    <a:bodyPr/>
                    <a:lstStyle/>
                    <a:p>
                      <a:pPr indent="0" lvl="0" marL="0" marR="0" rtl="0" algn="l">
                        <a:lnSpc>
                          <a:spcPct val="100000"/>
                        </a:lnSpc>
                        <a:spcBef>
                          <a:spcPts val="0"/>
                        </a:spcBef>
                        <a:spcAft>
                          <a:spcPts val="0"/>
                        </a:spcAft>
                        <a:buClr>
                          <a:srgbClr val="000000"/>
                        </a:buClr>
                        <a:buSzPts val="1500"/>
                        <a:buFont typeface="Arial"/>
                        <a:buNone/>
                      </a:pPr>
                      <a:r>
                        <a:t/>
                      </a:r>
                      <a:endParaRPr sz="1500" u="none" cap="none" strike="noStrike"/>
                    </a:p>
                  </a:txBody>
                  <a:tcPr marT="38100" marB="38100" marR="91450" marL="91450"/>
                </a:tc>
              </a:tr>
              <a:tr h="566450">
                <a:tc>
                  <a:txBody>
                    <a:bodyPr/>
                    <a:lstStyle/>
                    <a:p>
                      <a:pPr indent="0" lvl="0" marL="0" marR="0" rtl="0" algn="l">
                        <a:lnSpc>
                          <a:spcPct val="100000"/>
                        </a:lnSpc>
                        <a:spcBef>
                          <a:spcPts val="0"/>
                        </a:spcBef>
                        <a:spcAft>
                          <a:spcPts val="0"/>
                        </a:spcAft>
                        <a:buClr>
                          <a:srgbClr val="000000"/>
                        </a:buClr>
                        <a:buSzPts val="1500"/>
                        <a:buFont typeface="Arial"/>
                        <a:buNone/>
                      </a:pPr>
                      <a:r>
                        <a:t/>
                      </a:r>
                      <a:endParaRPr sz="1500" u="none" cap="none" strike="noStrike"/>
                    </a:p>
                  </a:txBody>
                  <a:tcPr marT="38100" marB="38100" marR="91450" marL="91450"/>
                </a:tc>
                <a:tc>
                  <a:txBody>
                    <a:bodyPr/>
                    <a:lstStyle/>
                    <a:p>
                      <a:pPr indent="0" lvl="0" marL="0" marR="0" rtl="0" algn="l">
                        <a:lnSpc>
                          <a:spcPct val="100000"/>
                        </a:lnSpc>
                        <a:spcBef>
                          <a:spcPts val="0"/>
                        </a:spcBef>
                        <a:spcAft>
                          <a:spcPts val="0"/>
                        </a:spcAft>
                        <a:buClr>
                          <a:srgbClr val="000000"/>
                        </a:buClr>
                        <a:buSzPts val="1500"/>
                        <a:buFont typeface="Arial"/>
                        <a:buNone/>
                      </a:pPr>
                      <a:r>
                        <a:t/>
                      </a:r>
                      <a:endParaRPr sz="1500" u="none" cap="none" strike="noStrike"/>
                    </a:p>
                  </a:txBody>
                  <a:tcPr marT="38100" marB="38100" marR="91450" marL="91450"/>
                </a:tc>
                <a:tc>
                  <a:txBody>
                    <a:bodyPr/>
                    <a:lstStyle/>
                    <a:p>
                      <a:pPr indent="0" lvl="0" marL="0" marR="0" rtl="0" algn="l">
                        <a:lnSpc>
                          <a:spcPct val="100000"/>
                        </a:lnSpc>
                        <a:spcBef>
                          <a:spcPts val="0"/>
                        </a:spcBef>
                        <a:spcAft>
                          <a:spcPts val="0"/>
                        </a:spcAft>
                        <a:buClr>
                          <a:srgbClr val="000000"/>
                        </a:buClr>
                        <a:buSzPts val="1500"/>
                        <a:buFont typeface="Arial"/>
                        <a:buNone/>
                      </a:pPr>
                      <a:r>
                        <a:t/>
                      </a:r>
                      <a:endParaRPr sz="1500" u="none" cap="none" strike="noStrike"/>
                    </a:p>
                  </a:txBody>
                  <a:tcPr marT="38100" marB="38100" marR="91450" marL="91450"/>
                </a:tc>
                <a:tc>
                  <a:txBody>
                    <a:bodyPr/>
                    <a:lstStyle/>
                    <a:p>
                      <a:pPr indent="0" lvl="0" marL="0" marR="0" rtl="0" algn="l">
                        <a:lnSpc>
                          <a:spcPct val="100000"/>
                        </a:lnSpc>
                        <a:spcBef>
                          <a:spcPts val="0"/>
                        </a:spcBef>
                        <a:spcAft>
                          <a:spcPts val="0"/>
                        </a:spcAft>
                        <a:buClr>
                          <a:srgbClr val="000000"/>
                        </a:buClr>
                        <a:buSzPts val="1500"/>
                        <a:buFont typeface="Arial"/>
                        <a:buNone/>
                      </a:pPr>
                      <a:r>
                        <a:t/>
                      </a:r>
                      <a:endParaRPr sz="1500" u="none" cap="none" strike="noStrike"/>
                    </a:p>
                  </a:txBody>
                  <a:tcPr marT="38100" marB="38100" marR="91450" marL="91450"/>
                </a:tc>
              </a:tr>
              <a:tr h="566450">
                <a:tc>
                  <a:txBody>
                    <a:bodyPr/>
                    <a:lstStyle/>
                    <a:p>
                      <a:pPr indent="0" lvl="0" marL="0" marR="0" rtl="0" algn="l">
                        <a:lnSpc>
                          <a:spcPct val="100000"/>
                        </a:lnSpc>
                        <a:spcBef>
                          <a:spcPts val="0"/>
                        </a:spcBef>
                        <a:spcAft>
                          <a:spcPts val="0"/>
                        </a:spcAft>
                        <a:buClr>
                          <a:srgbClr val="000000"/>
                        </a:buClr>
                        <a:buSzPts val="1500"/>
                        <a:buFont typeface="Arial"/>
                        <a:buNone/>
                      </a:pPr>
                      <a:r>
                        <a:t/>
                      </a:r>
                      <a:endParaRPr sz="1500" u="none" cap="none" strike="noStrike"/>
                    </a:p>
                  </a:txBody>
                  <a:tcPr marT="38100" marB="38100" marR="91450" marL="91450"/>
                </a:tc>
                <a:tc>
                  <a:txBody>
                    <a:bodyPr/>
                    <a:lstStyle/>
                    <a:p>
                      <a:pPr indent="0" lvl="0" marL="0" marR="0" rtl="0" algn="l">
                        <a:lnSpc>
                          <a:spcPct val="100000"/>
                        </a:lnSpc>
                        <a:spcBef>
                          <a:spcPts val="0"/>
                        </a:spcBef>
                        <a:spcAft>
                          <a:spcPts val="0"/>
                        </a:spcAft>
                        <a:buClr>
                          <a:srgbClr val="000000"/>
                        </a:buClr>
                        <a:buSzPts val="1500"/>
                        <a:buFont typeface="Arial"/>
                        <a:buNone/>
                      </a:pPr>
                      <a:r>
                        <a:t/>
                      </a:r>
                      <a:endParaRPr sz="1500" u="none" cap="none" strike="noStrike"/>
                    </a:p>
                  </a:txBody>
                  <a:tcPr marT="38100" marB="38100" marR="91450" marL="91450"/>
                </a:tc>
                <a:tc>
                  <a:txBody>
                    <a:bodyPr/>
                    <a:lstStyle/>
                    <a:p>
                      <a:pPr indent="0" lvl="0" marL="0" marR="0" rtl="0" algn="l">
                        <a:lnSpc>
                          <a:spcPct val="100000"/>
                        </a:lnSpc>
                        <a:spcBef>
                          <a:spcPts val="0"/>
                        </a:spcBef>
                        <a:spcAft>
                          <a:spcPts val="0"/>
                        </a:spcAft>
                        <a:buClr>
                          <a:srgbClr val="000000"/>
                        </a:buClr>
                        <a:buSzPts val="1500"/>
                        <a:buFont typeface="Arial"/>
                        <a:buNone/>
                      </a:pPr>
                      <a:r>
                        <a:t/>
                      </a:r>
                      <a:endParaRPr sz="1500" u="none" cap="none" strike="noStrike"/>
                    </a:p>
                  </a:txBody>
                  <a:tcPr marT="38100" marB="38100" marR="91450" marL="91450"/>
                </a:tc>
                <a:tc>
                  <a:txBody>
                    <a:bodyPr/>
                    <a:lstStyle/>
                    <a:p>
                      <a:pPr indent="0" lvl="0" marL="0" marR="0" rtl="0" algn="l">
                        <a:lnSpc>
                          <a:spcPct val="100000"/>
                        </a:lnSpc>
                        <a:spcBef>
                          <a:spcPts val="0"/>
                        </a:spcBef>
                        <a:spcAft>
                          <a:spcPts val="0"/>
                        </a:spcAft>
                        <a:buClr>
                          <a:srgbClr val="000000"/>
                        </a:buClr>
                        <a:buSzPts val="1500"/>
                        <a:buFont typeface="Arial"/>
                        <a:buNone/>
                      </a:pPr>
                      <a:r>
                        <a:t/>
                      </a:r>
                      <a:endParaRPr sz="1500" u="none" cap="none" strike="noStrike"/>
                    </a:p>
                  </a:txBody>
                  <a:tcPr marT="38100" marB="38100" marR="91450" marL="91450"/>
                </a:tc>
              </a:tr>
              <a:tr h="566450">
                <a:tc>
                  <a:txBody>
                    <a:bodyPr/>
                    <a:lstStyle/>
                    <a:p>
                      <a:pPr indent="0" lvl="0" marL="0" marR="0" rtl="0" algn="l">
                        <a:lnSpc>
                          <a:spcPct val="100000"/>
                        </a:lnSpc>
                        <a:spcBef>
                          <a:spcPts val="0"/>
                        </a:spcBef>
                        <a:spcAft>
                          <a:spcPts val="0"/>
                        </a:spcAft>
                        <a:buClr>
                          <a:srgbClr val="000000"/>
                        </a:buClr>
                        <a:buSzPts val="1500"/>
                        <a:buFont typeface="Arial"/>
                        <a:buNone/>
                      </a:pPr>
                      <a:r>
                        <a:t/>
                      </a:r>
                      <a:endParaRPr sz="1500" u="none" cap="none" strike="noStrike"/>
                    </a:p>
                  </a:txBody>
                  <a:tcPr marT="38100" marB="38100" marR="91450" marL="91450"/>
                </a:tc>
                <a:tc>
                  <a:txBody>
                    <a:bodyPr/>
                    <a:lstStyle/>
                    <a:p>
                      <a:pPr indent="0" lvl="0" marL="0" marR="0" rtl="0" algn="l">
                        <a:lnSpc>
                          <a:spcPct val="100000"/>
                        </a:lnSpc>
                        <a:spcBef>
                          <a:spcPts val="0"/>
                        </a:spcBef>
                        <a:spcAft>
                          <a:spcPts val="0"/>
                        </a:spcAft>
                        <a:buClr>
                          <a:srgbClr val="000000"/>
                        </a:buClr>
                        <a:buSzPts val="1500"/>
                        <a:buFont typeface="Arial"/>
                        <a:buNone/>
                      </a:pPr>
                      <a:r>
                        <a:t/>
                      </a:r>
                      <a:endParaRPr sz="1500" u="none" cap="none" strike="noStrike"/>
                    </a:p>
                  </a:txBody>
                  <a:tcPr marT="38100" marB="38100" marR="91450" marL="91450"/>
                </a:tc>
                <a:tc>
                  <a:txBody>
                    <a:bodyPr/>
                    <a:lstStyle/>
                    <a:p>
                      <a:pPr indent="0" lvl="0" marL="0" marR="0" rtl="0" algn="l">
                        <a:lnSpc>
                          <a:spcPct val="100000"/>
                        </a:lnSpc>
                        <a:spcBef>
                          <a:spcPts val="0"/>
                        </a:spcBef>
                        <a:spcAft>
                          <a:spcPts val="0"/>
                        </a:spcAft>
                        <a:buClr>
                          <a:srgbClr val="000000"/>
                        </a:buClr>
                        <a:buSzPts val="1500"/>
                        <a:buFont typeface="Arial"/>
                        <a:buNone/>
                      </a:pPr>
                      <a:r>
                        <a:t/>
                      </a:r>
                      <a:endParaRPr sz="1500" u="none" cap="none" strike="noStrike"/>
                    </a:p>
                  </a:txBody>
                  <a:tcPr marT="38100" marB="38100" marR="91450" marL="91450"/>
                </a:tc>
                <a:tc>
                  <a:txBody>
                    <a:bodyPr/>
                    <a:lstStyle/>
                    <a:p>
                      <a:pPr indent="0" lvl="0" marL="0" marR="0" rtl="1" algn="r">
                        <a:lnSpc>
                          <a:spcPct val="100000"/>
                        </a:lnSpc>
                        <a:spcBef>
                          <a:spcPts val="0"/>
                        </a:spcBef>
                        <a:spcAft>
                          <a:spcPts val="0"/>
                        </a:spcAft>
                        <a:buClr>
                          <a:srgbClr val="000000"/>
                        </a:buClr>
                        <a:buSzPts val="1500"/>
                        <a:buFont typeface="Arial"/>
                        <a:buNone/>
                      </a:pPr>
                      <a:r>
                        <a:t/>
                      </a:r>
                      <a:endParaRPr sz="1500" u="none" cap="none" strike="noStrike"/>
                    </a:p>
                  </a:txBody>
                  <a:tcPr marT="38100" marB="38100" marR="91450" marL="91450"/>
                </a:tc>
              </a:tr>
            </a:tbl>
          </a:graphicData>
        </a:graphic>
      </p:graphicFrame>
      <p:sp>
        <p:nvSpPr>
          <p:cNvPr id="131" name="Google Shape;131;p12"/>
          <p:cNvSpPr txBox="1"/>
          <p:nvPr>
            <p:ph type="title"/>
          </p:nvPr>
        </p:nvSpPr>
        <p:spPr>
          <a:xfrm>
            <a:off x="143850" y="143850"/>
            <a:ext cx="8866800" cy="588600"/>
          </a:xfrm>
          <a:prstGeom prst="rect">
            <a:avLst/>
          </a:prstGeom>
        </p:spPr>
        <p:txBody>
          <a:bodyPr anchorCtr="0" anchor="t" bIns="91425" lIns="91425" spcFirstLastPara="1" rIns="91425" wrap="square" tIns="91425">
            <a:normAutofit fontScale="90000"/>
          </a:bodyPr>
          <a:lstStyle/>
          <a:p>
            <a:pPr indent="0" lvl="0" marL="0" rtl="0" algn="ctr">
              <a:spcBef>
                <a:spcPts val="0"/>
              </a:spcBef>
              <a:spcAft>
                <a:spcPts val="0"/>
              </a:spcAft>
              <a:buNone/>
            </a:pPr>
            <a:r>
              <a:rPr lang="en-US"/>
              <a:t>تصنيف أعراض الإجهاد</a:t>
            </a:r>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35" name="Shape 135"/>
        <p:cNvGrpSpPr/>
        <p:nvPr/>
      </p:nvGrpSpPr>
      <p:grpSpPr>
        <a:xfrm>
          <a:off x="0" y="0"/>
          <a:ext cx="0" cy="0"/>
          <a:chOff x="0" y="0"/>
          <a:chExt cx="0" cy="0"/>
        </a:xfrm>
      </p:grpSpPr>
      <p:pic>
        <p:nvPicPr>
          <p:cNvPr id="136" name="Google Shape;136;p13"/>
          <p:cNvPicPr preferRelativeResize="0"/>
          <p:nvPr/>
        </p:nvPicPr>
        <p:blipFill rotWithShape="1">
          <a:blip r:embed="rId3">
            <a:alphaModFix/>
          </a:blip>
          <a:srcRect b="0" l="0" r="0" t="0"/>
          <a:stretch/>
        </p:blipFill>
        <p:spPr>
          <a:xfrm>
            <a:off x="1184287" y="91250"/>
            <a:ext cx="6775425" cy="4848875"/>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40" name="Shape 140"/>
        <p:cNvGrpSpPr/>
        <p:nvPr/>
      </p:nvGrpSpPr>
      <p:grpSpPr>
        <a:xfrm>
          <a:off x="0" y="0"/>
          <a:ext cx="0" cy="0"/>
          <a:chOff x="0" y="0"/>
          <a:chExt cx="0" cy="0"/>
        </a:xfrm>
      </p:grpSpPr>
      <p:sp>
        <p:nvSpPr>
          <p:cNvPr id="141" name="Google Shape;141;p14"/>
          <p:cNvSpPr txBox="1"/>
          <p:nvPr/>
        </p:nvSpPr>
        <p:spPr>
          <a:xfrm>
            <a:off x="143825" y="860025"/>
            <a:ext cx="8866800" cy="4034700"/>
          </a:xfrm>
          <a:prstGeom prst="rect">
            <a:avLst/>
          </a:prstGeom>
          <a:noFill/>
          <a:ln>
            <a:noFill/>
          </a:ln>
        </p:spPr>
        <p:txBody>
          <a:bodyPr anchorCtr="0" anchor="t" bIns="91425" lIns="91425" spcFirstLastPara="1" rIns="91425" wrap="square" tIns="91425">
            <a:noAutofit/>
          </a:bodyPr>
          <a:lstStyle/>
          <a:p>
            <a:pPr indent="0" lvl="0" marL="0" marR="0" rtl="1" algn="r">
              <a:lnSpc>
                <a:spcPct val="100000"/>
              </a:lnSpc>
              <a:spcBef>
                <a:spcPts val="0"/>
              </a:spcBef>
              <a:spcAft>
                <a:spcPts val="0"/>
              </a:spcAft>
              <a:buClr>
                <a:srgbClr val="000000"/>
              </a:buClr>
              <a:buSzPts val="2400"/>
              <a:buFont typeface="Arial"/>
              <a:buNone/>
            </a:pPr>
            <a:r>
              <a:rPr b="0" i="0" lang="en-US" sz="2200" u="none" cap="none" strike="noStrike">
                <a:solidFill>
                  <a:srgbClr val="000000"/>
                </a:solidFill>
                <a:latin typeface="Arial"/>
                <a:ea typeface="Arial"/>
                <a:cs typeface="Arial"/>
                <a:sym typeface="Arial"/>
              </a:rPr>
              <a:t>تخيل أنك أحد الطلاب اللاجئين. أنت في مكان جديد بدون عائلتك، التحقت بمدرسة جديدة مع أناس جدد ومنهج دراسي جديد. </a:t>
            </a:r>
            <a:endParaRPr b="0" i="0" sz="2200" u="none" cap="none" strike="noStrike">
              <a:solidFill>
                <a:srgbClr val="000000"/>
              </a:solidFill>
              <a:latin typeface="Arial"/>
              <a:ea typeface="Arial"/>
              <a:cs typeface="Arial"/>
              <a:sym typeface="Arial"/>
            </a:endParaRPr>
          </a:p>
          <a:p>
            <a:pPr indent="0" lvl="0" marL="0" marR="0" rtl="1" algn="r">
              <a:lnSpc>
                <a:spcPct val="100000"/>
              </a:lnSpc>
              <a:spcBef>
                <a:spcPts val="0"/>
              </a:spcBef>
              <a:spcAft>
                <a:spcPts val="0"/>
              </a:spcAft>
              <a:buClr>
                <a:srgbClr val="000000"/>
              </a:buClr>
              <a:buSzPts val="2400"/>
              <a:buFont typeface="Arial"/>
              <a:buNone/>
            </a:pPr>
            <a:r>
              <a:rPr b="0" i="0" lang="en-US" sz="2200" u="none" cap="none" strike="noStrike">
                <a:solidFill>
                  <a:srgbClr val="000000"/>
                </a:solidFill>
                <a:latin typeface="Arial"/>
                <a:ea typeface="Arial"/>
                <a:cs typeface="Arial"/>
                <a:sym typeface="Arial"/>
              </a:rPr>
              <a:t> </a:t>
            </a:r>
            <a:endParaRPr b="0" i="0" sz="2200" u="none" cap="none" strike="noStrike">
              <a:solidFill>
                <a:srgbClr val="000000"/>
              </a:solidFill>
              <a:latin typeface="Arial"/>
              <a:ea typeface="Arial"/>
              <a:cs typeface="Arial"/>
              <a:sym typeface="Arial"/>
            </a:endParaRPr>
          </a:p>
          <a:p>
            <a:pPr indent="-368300" lvl="0" marL="457200" marR="0" rtl="1" algn="r">
              <a:lnSpc>
                <a:spcPct val="100000"/>
              </a:lnSpc>
              <a:spcBef>
                <a:spcPts val="0"/>
              </a:spcBef>
              <a:spcAft>
                <a:spcPts val="0"/>
              </a:spcAft>
              <a:buClr>
                <a:srgbClr val="000000"/>
              </a:buClr>
              <a:buSzPts val="2200"/>
              <a:buFont typeface="Arial"/>
              <a:buChar char="●"/>
            </a:pPr>
            <a:r>
              <a:rPr b="0" i="0" lang="en-US" sz="2200" u="none" cap="none" strike="noStrike">
                <a:solidFill>
                  <a:srgbClr val="000000"/>
                </a:solidFill>
                <a:latin typeface="Arial"/>
                <a:ea typeface="Arial"/>
                <a:cs typeface="Arial"/>
                <a:sym typeface="Arial"/>
              </a:rPr>
              <a:t>ما هى بعض </a:t>
            </a:r>
            <a:r>
              <a:rPr b="1" i="0" lang="en-US" sz="2200" u="none" cap="none" strike="noStrike">
                <a:solidFill>
                  <a:srgbClr val="000000"/>
                </a:solidFill>
                <a:latin typeface="Arial"/>
                <a:ea typeface="Arial"/>
                <a:cs typeface="Arial"/>
                <a:sym typeface="Arial"/>
              </a:rPr>
              <a:t>الطرق الإيجابية</a:t>
            </a:r>
            <a:r>
              <a:rPr b="0" i="0" lang="en-US" sz="2200" u="none" cap="none" strike="noStrike">
                <a:solidFill>
                  <a:srgbClr val="000000"/>
                </a:solidFill>
                <a:latin typeface="Arial"/>
                <a:ea typeface="Arial"/>
                <a:cs typeface="Arial"/>
                <a:sym typeface="Arial"/>
              </a:rPr>
              <a:t> للتعامل مع الإجهاد في هذا الموقف؟ </a:t>
            </a:r>
            <a:endParaRPr b="0" i="0" sz="2200" u="none" cap="none" strike="noStrike">
              <a:solidFill>
                <a:srgbClr val="000000"/>
              </a:solidFill>
              <a:latin typeface="Arial"/>
              <a:ea typeface="Arial"/>
              <a:cs typeface="Arial"/>
              <a:sym typeface="Arial"/>
            </a:endParaRPr>
          </a:p>
          <a:p>
            <a:pPr indent="0" lvl="0" marL="457200" marR="0" rtl="1" algn="r">
              <a:lnSpc>
                <a:spcPct val="100000"/>
              </a:lnSpc>
              <a:spcBef>
                <a:spcPts val="0"/>
              </a:spcBef>
              <a:spcAft>
                <a:spcPts val="0"/>
              </a:spcAft>
              <a:buClr>
                <a:srgbClr val="000000"/>
              </a:buClr>
              <a:buSzPts val="2400"/>
              <a:buFont typeface="Arial"/>
              <a:buNone/>
            </a:pPr>
            <a:r>
              <a:t/>
            </a:r>
            <a:endParaRPr b="0" i="0" sz="2200" u="none" cap="none" strike="noStrike">
              <a:solidFill>
                <a:srgbClr val="000000"/>
              </a:solidFill>
              <a:latin typeface="Arial"/>
              <a:ea typeface="Arial"/>
              <a:cs typeface="Arial"/>
              <a:sym typeface="Arial"/>
            </a:endParaRPr>
          </a:p>
          <a:p>
            <a:pPr indent="-368300" lvl="0" marL="457200" marR="0" rtl="1" algn="r">
              <a:lnSpc>
                <a:spcPct val="100000"/>
              </a:lnSpc>
              <a:spcBef>
                <a:spcPts val="0"/>
              </a:spcBef>
              <a:spcAft>
                <a:spcPts val="0"/>
              </a:spcAft>
              <a:buClr>
                <a:srgbClr val="000000"/>
              </a:buClr>
              <a:buSzPts val="2200"/>
              <a:buFont typeface="Arial"/>
              <a:buChar char="●"/>
            </a:pPr>
            <a:r>
              <a:rPr b="0" i="0" lang="en-US" sz="2200" u="none" cap="none" strike="noStrike">
                <a:solidFill>
                  <a:srgbClr val="000000"/>
                </a:solidFill>
                <a:latin typeface="Arial"/>
                <a:ea typeface="Arial"/>
                <a:cs typeface="Arial"/>
                <a:sym typeface="Arial"/>
              </a:rPr>
              <a:t>وما هى بعض </a:t>
            </a:r>
            <a:r>
              <a:rPr b="1" i="0" lang="en-US" sz="2200" u="none" cap="none" strike="noStrike">
                <a:solidFill>
                  <a:srgbClr val="000000"/>
                </a:solidFill>
                <a:latin typeface="Arial"/>
                <a:ea typeface="Arial"/>
                <a:cs typeface="Arial"/>
                <a:sym typeface="Arial"/>
              </a:rPr>
              <a:t>الطرق السلبية</a:t>
            </a:r>
            <a:r>
              <a:rPr b="0" i="0" lang="en-US" sz="2200" u="none" cap="none" strike="noStrike">
                <a:solidFill>
                  <a:srgbClr val="000000"/>
                </a:solidFill>
                <a:latin typeface="Arial"/>
                <a:ea typeface="Arial"/>
                <a:cs typeface="Arial"/>
                <a:sym typeface="Arial"/>
              </a:rPr>
              <a:t> للتعامل مع هذا الإجهاد؟ </a:t>
            </a:r>
            <a:endParaRPr b="0" i="0" sz="2200" u="none" cap="none" strike="noStrike">
              <a:solidFill>
                <a:srgbClr val="000000"/>
              </a:solidFill>
              <a:latin typeface="Arial"/>
              <a:ea typeface="Arial"/>
              <a:cs typeface="Arial"/>
              <a:sym typeface="Arial"/>
            </a:endParaRPr>
          </a:p>
        </p:txBody>
      </p:sp>
      <p:sp>
        <p:nvSpPr>
          <p:cNvPr id="142" name="Google Shape;142;p14"/>
          <p:cNvSpPr txBox="1"/>
          <p:nvPr>
            <p:ph type="title"/>
          </p:nvPr>
        </p:nvSpPr>
        <p:spPr>
          <a:xfrm>
            <a:off x="143850" y="143850"/>
            <a:ext cx="8866800" cy="588600"/>
          </a:xfrm>
          <a:prstGeom prst="rect">
            <a:avLst/>
          </a:prstGeom>
        </p:spPr>
        <p:txBody>
          <a:bodyPr anchorCtr="0" anchor="t" bIns="91425" lIns="91425" spcFirstLastPara="1" rIns="91425" wrap="square" tIns="91425">
            <a:normAutofit fontScale="90000"/>
          </a:bodyPr>
          <a:lstStyle/>
          <a:p>
            <a:pPr indent="0" lvl="0" marL="0" rtl="0" algn="ctr">
              <a:spcBef>
                <a:spcPts val="0"/>
              </a:spcBef>
              <a:spcAft>
                <a:spcPts val="0"/>
              </a:spcAft>
              <a:buNone/>
            </a:pPr>
            <a:r>
              <a:rPr lang="en-US"/>
              <a:t>التعامل مع الإجهاد</a:t>
            </a:r>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46" name="Shape 146"/>
        <p:cNvGrpSpPr/>
        <p:nvPr/>
      </p:nvGrpSpPr>
      <p:grpSpPr>
        <a:xfrm>
          <a:off x="0" y="0"/>
          <a:ext cx="0" cy="0"/>
          <a:chOff x="0" y="0"/>
          <a:chExt cx="0" cy="0"/>
        </a:xfrm>
      </p:grpSpPr>
      <p:sp>
        <p:nvSpPr>
          <p:cNvPr id="147" name="Google Shape;147;p15"/>
          <p:cNvSpPr txBox="1"/>
          <p:nvPr>
            <p:ph idx="1" type="body"/>
          </p:nvPr>
        </p:nvSpPr>
        <p:spPr>
          <a:xfrm>
            <a:off x="143850" y="876225"/>
            <a:ext cx="8866800" cy="3870900"/>
          </a:xfrm>
          <a:prstGeom prst="rect">
            <a:avLst/>
          </a:prstGeom>
          <a:noFill/>
          <a:ln>
            <a:noFill/>
          </a:ln>
        </p:spPr>
        <p:txBody>
          <a:bodyPr anchorCtr="0" anchor="t" bIns="91400" lIns="91400" spcFirstLastPara="1" rIns="91400" wrap="square" tIns="91400">
            <a:noAutofit/>
          </a:bodyPr>
          <a:lstStyle/>
          <a:p>
            <a:pPr indent="0" lvl="0" marL="0" rtl="1" algn="r">
              <a:lnSpc>
                <a:spcPct val="100000"/>
              </a:lnSpc>
              <a:spcBef>
                <a:spcPts val="640"/>
              </a:spcBef>
              <a:spcAft>
                <a:spcPts val="0"/>
              </a:spcAft>
              <a:buSzPts val="1800"/>
              <a:buNone/>
            </a:pPr>
            <a:r>
              <a:rPr b="1" lang="en-US" sz="2200">
                <a:solidFill>
                  <a:srgbClr val="000000"/>
                </a:solidFill>
                <a:latin typeface="Arial"/>
                <a:ea typeface="Arial"/>
                <a:cs typeface="Arial"/>
                <a:sym typeface="Arial"/>
              </a:rPr>
              <a:t>المرونة</a:t>
            </a:r>
            <a:r>
              <a:rPr lang="en-US" sz="2200">
                <a:solidFill>
                  <a:srgbClr val="000000"/>
                </a:solidFill>
                <a:latin typeface="Arial"/>
                <a:ea typeface="Arial"/>
                <a:cs typeface="Arial"/>
                <a:sym typeface="Arial"/>
              </a:rPr>
              <a:t> هى القدرة على التعامل مع الإجهاد والتأقلم مع التحديات. تحدث المرونة عندما تكون عوامل الحماية التي تدعم الرفاه أقوى من عوامل الخطر التي تسبب ضرر.</a:t>
            </a:r>
            <a:endParaRPr sz="2200">
              <a:solidFill>
                <a:srgbClr val="000000"/>
              </a:solidFill>
              <a:latin typeface="Arial"/>
              <a:ea typeface="Arial"/>
              <a:cs typeface="Arial"/>
              <a:sym typeface="Arial"/>
            </a:endParaRPr>
          </a:p>
          <a:p>
            <a:pPr indent="0" lvl="0" marL="0" rtl="1" algn="r">
              <a:lnSpc>
                <a:spcPct val="100000"/>
              </a:lnSpc>
              <a:spcBef>
                <a:spcPts val="640"/>
              </a:spcBef>
              <a:spcAft>
                <a:spcPts val="0"/>
              </a:spcAft>
              <a:buSzPts val="1800"/>
              <a:buNone/>
            </a:pPr>
            <a:r>
              <a:t/>
            </a:r>
            <a:endParaRPr sz="2200">
              <a:solidFill>
                <a:srgbClr val="000000"/>
              </a:solidFill>
              <a:latin typeface="Arial"/>
              <a:ea typeface="Arial"/>
              <a:cs typeface="Arial"/>
              <a:sym typeface="Arial"/>
            </a:endParaRPr>
          </a:p>
          <a:p>
            <a:pPr indent="0" lvl="0" marL="0" rtl="1" algn="r">
              <a:lnSpc>
                <a:spcPct val="100000"/>
              </a:lnSpc>
              <a:spcBef>
                <a:spcPts val="640"/>
              </a:spcBef>
              <a:spcAft>
                <a:spcPts val="0"/>
              </a:spcAft>
              <a:buSzPts val="1800"/>
              <a:buNone/>
            </a:pPr>
            <a:r>
              <a:rPr b="1" lang="en-US" sz="2200">
                <a:solidFill>
                  <a:srgbClr val="000000"/>
                </a:solidFill>
                <a:latin typeface="Arial"/>
                <a:ea typeface="Arial"/>
                <a:cs typeface="Arial"/>
                <a:sym typeface="Arial"/>
              </a:rPr>
              <a:t>ما هى العوامل التي تعزز المرونة؟</a:t>
            </a:r>
            <a:endParaRPr b="1" sz="2200">
              <a:solidFill>
                <a:srgbClr val="000000"/>
              </a:solidFill>
              <a:latin typeface="Arial"/>
              <a:ea typeface="Arial"/>
              <a:cs typeface="Arial"/>
              <a:sym typeface="Arial"/>
            </a:endParaRPr>
          </a:p>
        </p:txBody>
      </p:sp>
      <p:sp>
        <p:nvSpPr>
          <p:cNvPr id="148" name="Google Shape;148;p15"/>
          <p:cNvSpPr txBox="1"/>
          <p:nvPr>
            <p:ph type="title"/>
          </p:nvPr>
        </p:nvSpPr>
        <p:spPr>
          <a:xfrm>
            <a:off x="143850" y="143850"/>
            <a:ext cx="8866800" cy="588600"/>
          </a:xfrm>
          <a:prstGeom prst="rect">
            <a:avLst/>
          </a:prstGeom>
        </p:spPr>
        <p:txBody>
          <a:bodyPr anchorCtr="0" anchor="t" bIns="91425" lIns="91425" spcFirstLastPara="1" rIns="91425" wrap="square" tIns="91425">
            <a:normAutofit fontScale="90000"/>
          </a:bodyPr>
          <a:lstStyle/>
          <a:p>
            <a:pPr indent="0" lvl="0" marL="0" rtl="0" algn="ctr">
              <a:spcBef>
                <a:spcPts val="0"/>
              </a:spcBef>
              <a:spcAft>
                <a:spcPts val="0"/>
              </a:spcAft>
              <a:buNone/>
            </a:pPr>
            <a:r>
              <a:rPr lang="en-US"/>
              <a:t>القدرة على التأقلم</a:t>
            </a:r>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3F3F3"/>
        </a:solidFill>
      </p:bgPr>
    </p:bg>
    <p:spTree>
      <p:nvGrpSpPr>
        <p:cNvPr id="152" name="Shape 152"/>
        <p:cNvGrpSpPr/>
        <p:nvPr/>
      </p:nvGrpSpPr>
      <p:grpSpPr>
        <a:xfrm>
          <a:off x="0" y="0"/>
          <a:ext cx="0" cy="0"/>
          <a:chOff x="0" y="0"/>
          <a:chExt cx="0" cy="0"/>
        </a:xfrm>
      </p:grpSpPr>
      <p:sp>
        <p:nvSpPr>
          <p:cNvPr id="153" name="Google Shape;153;p16"/>
          <p:cNvSpPr txBox="1"/>
          <p:nvPr/>
        </p:nvSpPr>
        <p:spPr>
          <a:xfrm>
            <a:off x="631800" y="732452"/>
            <a:ext cx="8379000" cy="3554700"/>
          </a:xfrm>
          <a:prstGeom prst="rect">
            <a:avLst/>
          </a:prstGeom>
          <a:noFill/>
          <a:ln>
            <a:noFill/>
          </a:ln>
        </p:spPr>
        <p:txBody>
          <a:bodyPr anchorCtr="0" anchor="t" bIns="91425" lIns="91425" spcFirstLastPara="1" rIns="91425" wrap="square" tIns="91425">
            <a:noAutofit/>
          </a:bodyPr>
          <a:lstStyle/>
          <a:p>
            <a:pPr indent="0" lvl="0" marL="0" marR="0" rtl="1" algn="r">
              <a:lnSpc>
                <a:spcPct val="115000"/>
              </a:lnSpc>
              <a:spcBef>
                <a:spcPts val="700"/>
              </a:spcBef>
              <a:spcAft>
                <a:spcPts val="0"/>
              </a:spcAft>
              <a:buClr>
                <a:srgbClr val="000000"/>
              </a:buClr>
              <a:buSzPts val="2200"/>
              <a:buFont typeface="Arial"/>
              <a:buNone/>
            </a:pPr>
            <a:r>
              <a:rPr b="0" i="0" lang="en-US" sz="2200" u="none" cap="none" strike="noStrike">
                <a:solidFill>
                  <a:srgbClr val="000000"/>
                </a:solidFill>
                <a:latin typeface="Arial"/>
                <a:ea typeface="Arial"/>
                <a:cs typeface="Arial"/>
                <a:sym typeface="Arial"/>
              </a:rPr>
              <a:t>ناقش مع شريك:</a:t>
            </a:r>
            <a:endParaRPr b="0" i="0" sz="2200" u="none" cap="none" strike="noStrike">
              <a:solidFill>
                <a:srgbClr val="000000"/>
              </a:solidFill>
              <a:latin typeface="Arial"/>
              <a:ea typeface="Arial"/>
              <a:cs typeface="Arial"/>
              <a:sym typeface="Arial"/>
            </a:endParaRPr>
          </a:p>
          <a:p>
            <a:pPr indent="-368300" lvl="0" marL="457200" marR="0" rtl="1" algn="r">
              <a:lnSpc>
                <a:spcPct val="115000"/>
              </a:lnSpc>
              <a:spcBef>
                <a:spcPts val="700"/>
              </a:spcBef>
              <a:spcAft>
                <a:spcPts val="0"/>
              </a:spcAft>
              <a:buClr>
                <a:srgbClr val="000000"/>
              </a:buClr>
              <a:buSzPts val="2200"/>
              <a:buFont typeface="Arial"/>
              <a:buAutoNum type="arabicPeriod"/>
            </a:pPr>
            <a:r>
              <a:rPr b="0" i="0" lang="en-US" sz="2200" u="none" cap="none" strike="noStrike">
                <a:solidFill>
                  <a:srgbClr val="000000"/>
                </a:solidFill>
                <a:latin typeface="Arial"/>
                <a:ea typeface="Arial"/>
                <a:cs typeface="Arial"/>
                <a:sym typeface="Arial"/>
              </a:rPr>
              <a:t>كيف تصف الكوارث وحالات الأزمات التي عملت بها أو عايشتها سابقاً؟</a:t>
            </a:r>
            <a:endParaRPr b="0" i="0" sz="2200" u="none" cap="none" strike="noStrike">
              <a:solidFill>
                <a:srgbClr val="000000"/>
              </a:solidFill>
              <a:latin typeface="Arial"/>
              <a:ea typeface="Arial"/>
              <a:cs typeface="Arial"/>
              <a:sym typeface="Arial"/>
            </a:endParaRPr>
          </a:p>
          <a:p>
            <a:pPr indent="-368300" lvl="0" marL="457200" marR="0" rtl="1" algn="r">
              <a:lnSpc>
                <a:spcPct val="115000"/>
              </a:lnSpc>
              <a:spcBef>
                <a:spcPts val="0"/>
              </a:spcBef>
              <a:spcAft>
                <a:spcPts val="0"/>
              </a:spcAft>
              <a:buClr>
                <a:srgbClr val="000000"/>
              </a:buClr>
              <a:buSzPts val="2200"/>
              <a:buFont typeface="Arial"/>
              <a:buAutoNum type="arabicPeriod"/>
            </a:pPr>
            <a:r>
              <a:rPr b="0" i="0" lang="en-US" sz="2200" u="none" cap="none" strike="noStrike">
                <a:solidFill>
                  <a:srgbClr val="000000"/>
                </a:solidFill>
                <a:latin typeface="Arial"/>
                <a:ea typeface="Arial"/>
                <a:cs typeface="Arial"/>
                <a:sym typeface="Arial"/>
              </a:rPr>
              <a:t>ما هى التأثيرات التي خلفتها الأزمات على حياة الناس وعلى الحياة اليومية؟</a:t>
            </a:r>
            <a:endParaRPr b="0" i="0" sz="2200" u="none" cap="none" strike="noStrike">
              <a:solidFill>
                <a:srgbClr val="000000"/>
              </a:solidFill>
              <a:latin typeface="Arial"/>
              <a:ea typeface="Arial"/>
              <a:cs typeface="Arial"/>
              <a:sym typeface="Arial"/>
            </a:endParaRPr>
          </a:p>
          <a:p>
            <a:pPr indent="-368300" lvl="0" marL="457200" marR="0" rtl="1" algn="r">
              <a:lnSpc>
                <a:spcPct val="115000"/>
              </a:lnSpc>
              <a:spcBef>
                <a:spcPts val="0"/>
              </a:spcBef>
              <a:spcAft>
                <a:spcPts val="0"/>
              </a:spcAft>
              <a:buClr>
                <a:srgbClr val="000000"/>
              </a:buClr>
              <a:buSzPts val="2200"/>
              <a:buFont typeface="Arial"/>
              <a:buAutoNum type="arabicPeriod"/>
            </a:pPr>
            <a:r>
              <a:rPr b="0" i="0" lang="en-US" sz="2200" u="none" cap="none" strike="noStrike">
                <a:solidFill>
                  <a:srgbClr val="000000"/>
                </a:solidFill>
                <a:latin typeface="Arial"/>
                <a:ea typeface="Arial"/>
                <a:cs typeface="Arial"/>
                <a:sym typeface="Arial"/>
              </a:rPr>
              <a:t>ما هي أعراض التوتر التي لاحظتها في محيطك؟</a:t>
            </a:r>
            <a:endParaRPr b="0" i="0" sz="2200" u="none" cap="none" strike="noStrike">
              <a:solidFill>
                <a:srgbClr val="000000"/>
              </a:solidFill>
              <a:latin typeface="Arial"/>
              <a:ea typeface="Arial"/>
              <a:cs typeface="Arial"/>
              <a:sym typeface="Arial"/>
            </a:endParaRPr>
          </a:p>
          <a:p>
            <a:pPr indent="-368300" lvl="0" marL="457200" marR="0" rtl="1" algn="r">
              <a:lnSpc>
                <a:spcPct val="115000"/>
              </a:lnSpc>
              <a:spcBef>
                <a:spcPts val="0"/>
              </a:spcBef>
              <a:spcAft>
                <a:spcPts val="0"/>
              </a:spcAft>
              <a:buClr>
                <a:srgbClr val="000000"/>
              </a:buClr>
              <a:buSzPts val="2200"/>
              <a:buFont typeface="Arial"/>
              <a:buAutoNum type="arabicPeriod"/>
            </a:pPr>
            <a:r>
              <a:rPr b="0" i="0" lang="en-US" sz="2200" u="none" cap="none" strike="noStrike">
                <a:solidFill>
                  <a:srgbClr val="000000"/>
                </a:solidFill>
                <a:latin typeface="Arial"/>
                <a:ea typeface="Arial"/>
                <a:cs typeface="Arial"/>
                <a:sym typeface="Arial"/>
              </a:rPr>
              <a:t>ما هى أعراض الإجهاد التي لاحظت تأثيرها على تصرفاتك؟</a:t>
            </a:r>
            <a:endParaRPr b="0" i="0" sz="2200" u="none" cap="none" strike="noStrike">
              <a:solidFill>
                <a:srgbClr val="000000"/>
              </a:solidFill>
              <a:latin typeface="Arial"/>
              <a:ea typeface="Arial"/>
              <a:cs typeface="Arial"/>
              <a:sym typeface="Arial"/>
            </a:endParaRPr>
          </a:p>
          <a:p>
            <a:pPr indent="0" lvl="0" marL="457200" marR="0" rtl="1" algn="r">
              <a:lnSpc>
                <a:spcPct val="115000"/>
              </a:lnSpc>
              <a:spcBef>
                <a:spcPts val="560"/>
              </a:spcBef>
              <a:spcAft>
                <a:spcPts val="0"/>
              </a:spcAft>
              <a:buClr>
                <a:srgbClr val="000000"/>
              </a:buClr>
              <a:buSzPts val="2200"/>
              <a:buFont typeface="Arial"/>
              <a:buNone/>
            </a:pPr>
            <a:r>
              <a:t/>
            </a:r>
            <a:endParaRPr b="0" i="0" sz="2200" u="none" cap="none" strike="noStrike">
              <a:solidFill>
                <a:srgbClr val="000000"/>
              </a:solidFill>
              <a:latin typeface="Arial"/>
              <a:ea typeface="Arial"/>
              <a:cs typeface="Arial"/>
              <a:sym typeface="Arial"/>
            </a:endParaRPr>
          </a:p>
        </p:txBody>
      </p:sp>
      <p:sp>
        <p:nvSpPr>
          <p:cNvPr id="154" name="Google Shape;154;p16"/>
          <p:cNvSpPr txBox="1"/>
          <p:nvPr>
            <p:ph type="title"/>
          </p:nvPr>
        </p:nvSpPr>
        <p:spPr>
          <a:xfrm>
            <a:off x="143850" y="143850"/>
            <a:ext cx="8866800" cy="588600"/>
          </a:xfrm>
          <a:prstGeom prst="rect">
            <a:avLst/>
          </a:prstGeom>
        </p:spPr>
        <p:txBody>
          <a:bodyPr anchorCtr="0" anchor="t" bIns="91425" lIns="91425" spcFirstLastPara="1" rIns="91425" wrap="square" tIns="91425">
            <a:normAutofit fontScale="90000"/>
          </a:bodyPr>
          <a:lstStyle/>
          <a:p>
            <a:pPr indent="0" lvl="0" marL="0" rtl="0" algn="ctr">
              <a:spcBef>
                <a:spcPts val="0"/>
              </a:spcBef>
              <a:spcAft>
                <a:spcPts val="0"/>
              </a:spcAft>
              <a:buNone/>
            </a:pPr>
            <a:r>
              <a:rPr lang="en-US"/>
              <a:t>الإجهاد خلال الأزمات</a:t>
            </a:r>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58" name="Shape 158"/>
        <p:cNvGrpSpPr/>
        <p:nvPr/>
      </p:nvGrpSpPr>
      <p:grpSpPr>
        <a:xfrm>
          <a:off x="0" y="0"/>
          <a:ext cx="0" cy="0"/>
          <a:chOff x="0" y="0"/>
          <a:chExt cx="0" cy="0"/>
        </a:xfrm>
      </p:grpSpPr>
      <p:sp>
        <p:nvSpPr>
          <p:cNvPr id="159" name="Google Shape;159;p17"/>
          <p:cNvSpPr txBox="1"/>
          <p:nvPr>
            <p:ph type="title"/>
          </p:nvPr>
        </p:nvSpPr>
        <p:spPr>
          <a:xfrm>
            <a:off x="163400" y="2074750"/>
            <a:ext cx="8801400" cy="1906200"/>
          </a:xfrm>
          <a:prstGeom prst="rect">
            <a:avLst/>
          </a:prstGeom>
          <a:noFill/>
          <a:ln>
            <a:noFill/>
          </a:ln>
        </p:spPr>
        <p:txBody>
          <a:bodyPr anchorCtr="0" anchor="b" bIns="91400" lIns="91400" spcFirstLastPara="1" rIns="91400" wrap="square" tIns="91400">
            <a:noAutofit/>
          </a:bodyPr>
          <a:lstStyle/>
          <a:p>
            <a:pPr indent="0" lvl="0" marL="0" rtl="1" algn="ctr">
              <a:lnSpc>
                <a:spcPct val="130000"/>
              </a:lnSpc>
              <a:spcBef>
                <a:spcPts val="0"/>
              </a:spcBef>
              <a:spcAft>
                <a:spcPts val="0"/>
              </a:spcAft>
              <a:buClr>
                <a:srgbClr val="FFFFFF"/>
              </a:buClr>
              <a:buSzPts val="4400"/>
              <a:buFont typeface="Arial"/>
              <a:buNone/>
            </a:pPr>
            <a:r>
              <a:rPr b="1" lang="en-US" sz="5000">
                <a:solidFill>
                  <a:schemeClr val="accent4"/>
                </a:solidFill>
                <a:latin typeface="Arial"/>
                <a:ea typeface="Arial"/>
                <a:cs typeface="Arial"/>
                <a:sym typeface="Arial"/>
              </a:rPr>
              <a:t>الجلسة رقم 3: </a:t>
            </a:r>
            <a:endParaRPr b="1" sz="5000">
              <a:solidFill>
                <a:schemeClr val="accent4"/>
              </a:solidFill>
              <a:latin typeface="Arial"/>
              <a:ea typeface="Arial"/>
              <a:cs typeface="Arial"/>
              <a:sym typeface="Arial"/>
            </a:endParaRPr>
          </a:p>
          <a:p>
            <a:pPr indent="0" lvl="0" marL="0" rtl="1" algn="ctr">
              <a:lnSpc>
                <a:spcPct val="130000"/>
              </a:lnSpc>
              <a:spcBef>
                <a:spcPts val="0"/>
              </a:spcBef>
              <a:spcAft>
                <a:spcPts val="0"/>
              </a:spcAft>
              <a:buClr>
                <a:srgbClr val="FFFFFF"/>
              </a:buClr>
              <a:buSzPts val="4400"/>
              <a:buFont typeface="Arial"/>
              <a:buNone/>
            </a:pPr>
            <a:r>
              <a:rPr b="1" lang="en-US" sz="5000">
                <a:solidFill>
                  <a:schemeClr val="accent4"/>
                </a:solidFill>
                <a:latin typeface="Arial"/>
                <a:ea typeface="Arial"/>
                <a:cs typeface="Arial"/>
                <a:sym typeface="Arial"/>
              </a:rPr>
              <a:t> الدعم النفسي والاجتماعي والتعلم الاجتماعي والعاطفي</a:t>
            </a:r>
            <a:endParaRPr sz="5000">
              <a:solidFill>
                <a:schemeClr val="accent4"/>
              </a:solidFill>
              <a:latin typeface="Arial"/>
              <a:ea typeface="Arial"/>
              <a:cs typeface="Arial"/>
              <a:sym typeface="Arial"/>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63" name="Shape 163"/>
        <p:cNvGrpSpPr/>
        <p:nvPr/>
      </p:nvGrpSpPr>
      <p:grpSpPr>
        <a:xfrm>
          <a:off x="0" y="0"/>
          <a:ext cx="0" cy="0"/>
          <a:chOff x="0" y="0"/>
          <a:chExt cx="0" cy="0"/>
        </a:xfrm>
      </p:grpSpPr>
      <p:pic>
        <p:nvPicPr>
          <p:cNvPr id="164" name="Google Shape;164;p18"/>
          <p:cNvPicPr preferRelativeResize="0"/>
          <p:nvPr/>
        </p:nvPicPr>
        <p:blipFill rotWithShape="1">
          <a:blip r:embed="rId3">
            <a:alphaModFix/>
          </a:blip>
          <a:srcRect b="0" l="0" r="0" t="0"/>
          <a:stretch/>
        </p:blipFill>
        <p:spPr>
          <a:xfrm>
            <a:off x="152400" y="167783"/>
            <a:ext cx="8839200" cy="4642563"/>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8" name="Shape 168"/>
        <p:cNvGrpSpPr/>
        <p:nvPr/>
      </p:nvGrpSpPr>
      <p:grpSpPr>
        <a:xfrm>
          <a:off x="0" y="0"/>
          <a:ext cx="0" cy="0"/>
          <a:chOff x="0" y="0"/>
          <a:chExt cx="0" cy="0"/>
        </a:xfrm>
      </p:grpSpPr>
      <p:sp>
        <p:nvSpPr>
          <p:cNvPr id="169" name="Google Shape;169;p19"/>
          <p:cNvSpPr txBox="1"/>
          <p:nvPr>
            <p:ph type="title"/>
          </p:nvPr>
        </p:nvSpPr>
        <p:spPr>
          <a:xfrm>
            <a:off x="143850" y="143850"/>
            <a:ext cx="8866800" cy="588600"/>
          </a:xfrm>
          <a:prstGeom prst="rect">
            <a:avLst/>
          </a:prstGeom>
          <a:noFill/>
          <a:ln>
            <a:noFill/>
          </a:ln>
        </p:spPr>
        <p:txBody>
          <a:bodyPr anchorCtr="0" anchor="t" bIns="91400" lIns="91400" spcFirstLastPara="1" rIns="91400" wrap="square" tIns="91400">
            <a:noAutofit/>
          </a:bodyPr>
          <a:lstStyle/>
          <a:p>
            <a:pPr indent="0" lvl="0" marL="0" rtl="0" algn="ctr">
              <a:lnSpc>
                <a:spcPct val="100000"/>
              </a:lnSpc>
              <a:spcBef>
                <a:spcPts val="0"/>
              </a:spcBef>
              <a:spcAft>
                <a:spcPts val="0"/>
              </a:spcAft>
              <a:buSzPts val="1800"/>
              <a:buNone/>
            </a:pPr>
            <a:r>
              <a:rPr b="1" lang="en-US" sz="2700">
                <a:solidFill>
                  <a:srgbClr val="24427B"/>
                </a:solidFill>
                <a:latin typeface="Arial"/>
                <a:ea typeface="Arial"/>
                <a:cs typeface="Arial"/>
                <a:sym typeface="Arial"/>
              </a:rPr>
              <a:t>الدعم النفسي والاجتماعي</a:t>
            </a:r>
            <a:endParaRPr b="1" sz="2700">
              <a:solidFill>
                <a:srgbClr val="FF9900"/>
              </a:solidFill>
              <a:latin typeface="Arial"/>
              <a:ea typeface="Arial"/>
              <a:cs typeface="Arial"/>
              <a:sym typeface="Arial"/>
            </a:endParaRPr>
          </a:p>
        </p:txBody>
      </p:sp>
      <p:sp>
        <p:nvSpPr>
          <p:cNvPr id="170" name="Google Shape;170;p19"/>
          <p:cNvSpPr/>
          <p:nvPr/>
        </p:nvSpPr>
        <p:spPr>
          <a:xfrm>
            <a:off x="316150" y="665854"/>
            <a:ext cx="8520600" cy="810900"/>
          </a:xfrm>
          <a:prstGeom prst="leftArrow">
            <a:avLst>
              <a:gd fmla="val 50000" name="adj1"/>
              <a:gd fmla="val 50000" name="adj2"/>
            </a:avLst>
          </a:prstGeom>
          <a:solidFill>
            <a:srgbClr val="FFFFFF"/>
          </a:solidFill>
          <a:ln cap="flat" cmpd="sng" w="28575">
            <a:solidFill>
              <a:srgbClr val="F68B1F"/>
            </a:solidFill>
            <a:prstDash val="solid"/>
            <a:round/>
            <a:headEnd len="sm" w="sm" type="none"/>
            <a:tailEnd len="sm" w="sm" type="none"/>
          </a:ln>
        </p:spPr>
        <p:txBody>
          <a:bodyPr anchorCtr="0" anchor="ctr" bIns="91425" lIns="91425" spcFirstLastPara="1" rIns="91425" wrap="square" tIns="91425">
            <a:noAutofit/>
          </a:bodyPr>
          <a:lstStyle/>
          <a:p>
            <a:pPr indent="0" lvl="0" marL="0" marR="0" rtl="1" algn="r">
              <a:lnSpc>
                <a:spcPct val="100000"/>
              </a:lnSpc>
              <a:spcBef>
                <a:spcPts val="0"/>
              </a:spcBef>
              <a:spcAft>
                <a:spcPts val="0"/>
              </a:spcAft>
              <a:buClr>
                <a:schemeClr val="dk1"/>
              </a:buClr>
              <a:buSzPts val="1100"/>
              <a:buFont typeface="Arial"/>
              <a:buNone/>
            </a:pPr>
            <a:r>
              <a:rPr b="1" i="0" lang="en-US" sz="2400" u="none" cap="none" strike="noStrike">
                <a:solidFill>
                  <a:srgbClr val="24427B"/>
                </a:solidFill>
                <a:latin typeface="Arial"/>
                <a:ea typeface="Arial"/>
                <a:cs typeface="Arial"/>
                <a:sym typeface="Arial"/>
              </a:rPr>
              <a:t>العمليات والإجراءات التي تعزز الرفاه الشامل</a:t>
            </a:r>
            <a:endParaRPr b="1" i="0" sz="2400" u="none" cap="none" strike="noStrike">
              <a:solidFill>
                <a:srgbClr val="24427B"/>
              </a:solidFill>
              <a:latin typeface="Arial"/>
              <a:ea typeface="Arial"/>
              <a:cs typeface="Arial"/>
              <a:sym typeface="Arial"/>
            </a:endParaRPr>
          </a:p>
        </p:txBody>
      </p:sp>
      <p:pic>
        <p:nvPicPr>
          <p:cNvPr id="171" name="Google Shape;171;p19"/>
          <p:cNvPicPr preferRelativeResize="0"/>
          <p:nvPr/>
        </p:nvPicPr>
        <p:blipFill rotWithShape="1">
          <a:blip r:embed="rId3">
            <a:alphaModFix/>
          </a:blip>
          <a:srcRect b="40534" l="18166" r="66025" t="36677"/>
          <a:stretch/>
        </p:blipFill>
        <p:spPr>
          <a:xfrm>
            <a:off x="3404000" y="2075803"/>
            <a:ext cx="2243460" cy="2021103"/>
          </a:xfrm>
          <a:prstGeom prst="rect">
            <a:avLst/>
          </a:prstGeom>
          <a:noFill/>
          <a:ln>
            <a:noFill/>
          </a:ln>
        </p:spPr>
      </p:pic>
      <p:sp>
        <p:nvSpPr>
          <p:cNvPr id="172" name="Google Shape;172;p19"/>
          <p:cNvSpPr txBox="1"/>
          <p:nvPr/>
        </p:nvSpPr>
        <p:spPr>
          <a:xfrm>
            <a:off x="3882000" y="1601979"/>
            <a:ext cx="1380000" cy="3486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800"/>
              <a:buFont typeface="Arial"/>
              <a:buNone/>
            </a:pPr>
            <a:r>
              <a:rPr b="1" i="0" lang="en-US" sz="1800" u="none" cap="none" strike="noStrike">
                <a:solidFill>
                  <a:srgbClr val="000000"/>
                </a:solidFill>
                <a:latin typeface="Arial"/>
                <a:ea typeface="Arial"/>
                <a:cs typeface="Arial"/>
                <a:sym typeface="Arial"/>
              </a:rPr>
              <a:t>الشعور بالانتماء</a:t>
            </a:r>
            <a:endParaRPr b="1" i="0" sz="1800" u="none" cap="none" strike="noStrike">
              <a:solidFill>
                <a:srgbClr val="000000"/>
              </a:solidFill>
              <a:latin typeface="Arial"/>
              <a:ea typeface="Arial"/>
              <a:cs typeface="Arial"/>
              <a:sym typeface="Arial"/>
            </a:endParaRPr>
          </a:p>
        </p:txBody>
      </p:sp>
      <p:sp>
        <p:nvSpPr>
          <p:cNvPr id="173" name="Google Shape;173;p19"/>
          <p:cNvSpPr txBox="1"/>
          <p:nvPr/>
        </p:nvSpPr>
        <p:spPr>
          <a:xfrm>
            <a:off x="5841650" y="2343792"/>
            <a:ext cx="1562100" cy="3486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800"/>
              <a:buFont typeface="Arial"/>
              <a:buNone/>
            </a:pPr>
            <a:r>
              <a:rPr b="1" i="0" lang="en-US" sz="1800" u="none" cap="none" strike="noStrike">
                <a:solidFill>
                  <a:srgbClr val="000000"/>
                </a:solidFill>
                <a:latin typeface="Arial"/>
                <a:ea typeface="Arial"/>
                <a:cs typeface="Arial"/>
                <a:sym typeface="Arial"/>
              </a:rPr>
              <a:t>العلاقات مع الأقران</a:t>
            </a:r>
            <a:endParaRPr b="1" i="0" sz="1800" u="none" cap="none" strike="noStrike">
              <a:solidFill>
                <a:srgbClr val="000000"/>
              </a:solidFill>
              <a:latin typeface="Arial"/>
              <a:ea typeface="Arial"/>
              <a:cs typeface="Arial"/>
              <a:sym typeface="Arial"/>
            </a:endParaRPr>
          </a:p>
        </p:txBody>
      </p:sp>
      <p:sp>
        <p:nvSpPr>
          <p:cNvPr id="174" name="Google Shape;174;p19"/>
          <p:cNvSpPr txBox="1"/>
          <p:nvPr/>
        </p:nvSpPr>
        <p:spPr>
          <a:xfrm>
            <a:off x="3939288" y="4207388"/>
            <a:ext cx="1735500" cy="3486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800"/>
              <a:buFont typeface="Arial"/>
              <a:buNone/>
            </a:pPr>
            <a:r>
              <a:rPr b="1" i="0" lang="en-US" sz="1800" u="none" cap="none" strike="noStrike">
                <a:solidFill>
                  <a:srgbClr val="000000"/>
                </a:solidFill>
                <a:latin typeface="Arial"/>
                <a:ea typeface="Arial"/>
                <a:cs typeface="Arial"/>
                <a:sym typeface="Arial"/>
              </a:rPr>
              <a:t>الروابط الشخصية</a:t>
            </a:r>
            <a:endParaRPr b="1" i="0" sz="1800" u="none" cap="none" strike="noStrike">
              <a:solidFill>
                <a:srgbClr val="000000"/>
              </a:solidFill>
              <a:latin typeface="Arial"/>
              <a:ea typeface="Arial"/>
              <a:cs typeface="Arial"/>
              <a:sym typeface="Arial"/>
            </a:endParaRPr>
          </a:p>
        </p:txBody>
      </p:sp>
      <p:sp>
        <p:nvSpPr>
          <p:cNvPr id="175" name="Google Shape;175;p19"/>
          <p:cNvSpPr txBox="1"/>
          <p:nvPr/>
        </p:nvSpPr>
        <p:spPr>
          <a:xfrm>
            <a:off x="1553950" y="2343792"/>
            <a:ext cx="1562100" cy="3486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800"/>
              <a:buFont typeface="Arial"/>
              <a:buNone/>
            </a:pPr>
            <a:r>
              <a:rPr b="1" i="0" lang="en-US" sz="1800" u="none" cap="none" strike="noStrike">
                <a:solidFill>
                  <a:srgbClr val="000000"/>
                </a:solidFill>
                <a:latin typeface="Arial"/>
                <a:ea typeface="Arial"/>
                <a:cs typeface="Arial"/>
                <a:sym typeface="Arial"/>
              </a:rPr>
              <a:t>المحفزات العقلي</a:t>
            </a:r>
            <a:endParaRPr b="1" i="0" sz="1800" u="none" cap="none" strike="noStrike">
              <a:solidFill>
                <a:srgbClr val="000000"/>
              </a:solidFill>
              <a:latin typeface="Arial"/>
              <a:ea typeface="Arial"/>
              <a:cs typeface="Arial"/>
              <a:sym typeface="Arial"/>
            </a:endParaRPr>
          </a:p>
        </p:txBody>
      </p:sp>
      <p:sp>
        <p:nvSpPr>
          <p:cNvPr id="176" name="Google Shape;176;p19"/>
          <p:cNvSpPr txBox="1"/>
          <p:nvPr/>
        </p:nvSpPr>
        <p:spPr>
          <a:xfrm>
            <a:off x="1553950" y="3559450"/>
            <a:ext cx="1562100" cy="3486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800"/>
              <a:buFont typeface="Arial"/>
              <a:buNone/>
            </a:pPr>
            <a:r>
              <a:rPr b="1" i="0" lang="en-US" sz="1800" u="none" cap="none" strike="noStrike">
                <a:solidFill>
                  <a:srgbClr val="000000"/>
                </a:solidFill>
                <a:latin typeface="Arial"/>
                <a:ea typeface="Arial"/>
                <a:cs typeface="Arial"/>
                <a:sym typeface="Arial"/>
              </a:rPr>
              <a:t>المحفزات الجسدية</a:t>
            </a:r>
            <a:endParaRPr b="1" i="0" sz="18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7" name="Google Shape;177;p19"/>
          <p:cNvSpPr txBox="1"/>
          <p:nvPr/>
        </p:nvSpPr>
        <p:spPr>
          <a:xfrm>
            <a:off x="5740175" y="3484425"/>
            <a:ext cx="1562100" cy="5376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800"/>
              <a:buFont typeface="Arial"/>
              <a:buNone/>
            </a:pPr>
            <a:r>
              <a:rPr b="1" i="0" lang="en-US" sz="1800" u="none" cap="none" strike="noStrike">
                <a:solidFill>
                  <a:srgbClr val="000000"/>
                </a:solidFill>
                <a:latin typeface="Arial"/>
                <a:ea typeface="Arial"/>
                <a:cs typeface="Arial"/>
                <a:sym typeface="Arial"/>
              </a:rPr>
              <a:t>الشعور بالتقدير</a:t>
            </a:r>
            <a:endParaRPr b="1" i="0" sz="18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8" name="Google Shape;178;p19"/>
          <p:cNvSpPr/>
          <p:nvPr/>
        </p:nvSpPr>
        <p:spPr>
          <a:xfrm>
            <a:off x="530350" y="4033100"/>
            <a:ext cx="2349162" cy="952614"/>
          </a:xfrm>
          <a:prstGeom prst="irregularSeal2">
            <a:avLst/>
          </a:prstGeom>
          <a:solidFill>
            <a:srgbClr val="F3F3F3"/>
          </a:solidFill>
          <a:ln cap="flat" cmpd="sng" w="76200">
            <a:solidFill>
              <a:srgbClr val="DD2736"/>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800"/>
              <a:buFont typeface="Arial"/>
              <a:buNone/>
            </a:pPr>
            <a:r>
              <a:rPr b="1" i="0" lang="en-US" sz="1800" u="none" cap="none" strike="noStrike">
                <a:solidFill>
                  <a:srgbClr val="DD2736"/>
                </a:solidFill>
                <a:latin typeface="Arial"/>
                <a:ea typeface="Arial"/>
                <a:cs typeface="Arial"/>
                <a:sym typeface="Arial"/>
              </a:rPr>
              <a:t>الاحتياجات</a:t>
            </a:r>
            <a:endParaRPr b="1" i="0" sz="1800" u="none" cap="none" strike="noStrike">
              <a:solidFill>
                <a:srgbClr val="DD2736"/>
              </a:solidFill>
              <a:latin typeface="Arial"/>
              <a:ea typeface="Arial"/>
              <a:cs typeface="Arial"/>
              <a:sym typeface="Arial"/>
            </a:endParaRPr>
          </a:p>
        </p:txBody>
      </p:sp>
      <p:sp>
        <p:nvSpPr>
          <p:cNvPr id="179" name="Google Shape;179;p19"/>
          <p:cNvSpPr txBox="1"/>
          <p:nvPr/>
        </p:nvSpPr>
        <p:spPr>
          <a:xfrm>
            <a:off x="3404000" y="1413675"/>
            <a:ext cx="460200" cy="810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US" sz="4400">
                <a:solidFill>
                  <a:srgbClr val="0097A7"/>
                </a:solidFill>
              </a:rPr>
              <a:t>1</a:t>
            </a:r>
            <a:endParaRPr b="1" sz="4400">
              <a:solidFill>
                <a:srgbClr val="0097A7"/>
              </a:solidFill>
            </a:endParaRPr>
          </a:p>
        </p:txBody>
      </p:sp>
      <p:sp>
        <p:nvSpPr>
          <p:cNvPr id="180" name="Google Shape;180;p19"/>
          <p:cNvSpPr txBox="1"/>
          <p:nvPr/>
        </p:nvSpPr>
        <p:spPr>
          <a:xfrm>
            <a:off x="1093750" y="2169500"/>
            <a:ext cx="460200" cy="697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US" sz="4500">
                <a:solidFill>
                  <a:srgbClr val="0097A7"/>
                </a:solidFill>
              </a:rPr>
              <a:t>2</a:t>
            </a:r>
            <a:endParaRPr b="1" sz="4500">
              <a:solidFill>
                <a:srgbClr val="0097A7"/>
              </a:solidFill>
            </a:endParaRPr>
          </a:p>
        </p:txBody>
      </p:sp>
      <p:sp>
        <p:nvSpPr>
          <p:cNvPr id="181" name="Google Shape;181;p19"/>
          <p:cNvSpPr txBox="1"/>
          <p:nvPr/>
        </p:nvSpPr>
        <p:spPr>
          <a:xfrm>
            <a:off x="1093750" y="3404625"/>
            <a:ext cx="460200" cy="697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US" sz="4500">
                <a:solidFill>
                  <a:srgbClr val="0097A7"/>
                </a:solidFill>
              </a:rPr>
              <a:t>3</a:t>
            </a:r>
            <a:endParaRPr b="1" sz="4500">
              <a:solidFill>
                <a:srgbClr val="0097A7"/>
              </a:solidFill>
            </a:endParaRPr>
          </a:p>
        </p:txBody>
      </p:sp>
      <p:sp>
        <p:nvSpPr>
          <p:cNvPr id="182" name="Google Shape;182;p19"/>
          <p:cNvSpPr txBox="1"/>
          <p:nvPr/>
        </p:nvSpPr>
        <p:spPr>
          <a:xfrm>
            <a:off x="3580425" y="4033088"/>
            <a:ext cx="460200" cy="697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US" sz="4500">
                <a:solidFill>
                  <a:srgbClr val="0097A7"/>
                </a:solidFill>
              </a:rPr>
              <a:t>4</a:t>
            </a:r>
            <a:endParaRPr b="1" sz="4500">
              <a:solidFill>
                <a:srgbClr val="0097A7"/>
              </a:solidFill>
            </a:endParaRPr>
          </a:p>
        </p:txBody>
      </p:sp>
      <p:sp>
        <p:nvSpPr>
          <p:cNvPr id="183" name="Google Shape;183;p19"/>
          <p:cNvSpPr txBox="1"/>
          <p:nvPr/>
        </p:nvSpPr>
        <p:spPr>
          <a:xfrm>
            <a:off x="7160875" y="3324825"/>
            <a:ext cx="460200" cy="697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US" sz="4500">
                <a:solidFill>
                  <a:srgbClr val="0097A7"/>
                </a:solidFill>
              </a:rPr>
              <a:t>5</a:t>
            </a:r>
            <a:endParaRPr b="1" sz="4500">
              <a:solidFill>
                <a:srgbClr val="0097A7"/>
              </a:solidFill>
            </a:endParaRPr>
          </a:p>
        </p:txBody>
      </p:sp>
      <p:sp>
        <p:nvSpPr>
          <p:cNvPr id="184" name="Google Shape;184;p19"/>
          <p:cNvSpPr txBox="1"/>
          <p:nvPr/>
        </p:nvSpPr>
        <p:spPr>
          <a:xfrm>
            <a:off x="7160875" y="2224563"/>
            <a:ext cx="460200" cy="697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US" sz="4500">
                <a:solidFill>
                  <a:srgbClr val="0097A7"/>
                </a:solidFill>
              </a:rPr>
              <a:t>6</a:t>
            </a:r>
            <a:endParaRPr b="1" sz="4500">
              <a:solidFill>
                <a:srgbClr val="0097A7"/>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57" name="Shape 57"/>
        <p:cNvGrpSpPr/>
        <p:nvPr/>
      </p:nvGrpSpPr>
      <p:grpSpPr>
        <a:xfrm>
          <a:off x="0" y="0"/>
          <a:ext cx="0" cy="0"/>
          <a:chOff x="0" y="0"/>
          <a:chExt cx="0" cy="0"/>
        </a:xfrm>
      </p:grpSpPr>
      <p:sp>
        <p:nvSpPr>
          <p:cNvPr id="58" name="Google Shape;58;p2"/>
          <p:cNvSpPr txBox="1"/>
          <p:nvPr>
            <p:ph idx="1" type="body"/>
          </p:nvPr>
        </p:nvSpPr>
        <p:spPr>
          <a:xfrm>
            <a:off x="143850" y="876225"/>
            <a:ext cx="8866800" cy="3870900"/>
          </a:xfrm>
          <a:prstGeom prst="rect">
            <a:avLst/>
          </a:prstGeom>
          <a:noFill/>
          <a:ln>
            <a:noFill/>
          </a:ln>
        </p:spPr>
        <p:txBody>
          <a:bodyPr anchorCtr="0" anchor="t" bIns="91400" lIns="91400" spcFirstLastPara="1" rIns="91400" wrap="square" tIns="91400">
            <a:noAutofit/>
          </a:bodyPr>
          <a:lstStyle/>
          <a:p>
            <a:pPr indent="0" lvl="0" marL="0" rtl="1" algn="r">
              <a:lnSpc>
                <a:spcPct val="100000"/>
              </a:lnSpc>
              <a:spcBef>
                <a:spcPts val="0"/>
              </a:spcBef>
              <a:spcAft>
                <a:spcPts val="0"/>
              </a:spcAft>
              <a:buSzPts val="2600"/>
              <a:buNone/>
            </a:pPr>
            <a:r>
              <a:rPr b="1" lang="en-US" sz="2000">
                <a:solidFill>
                  <a:srgbClr val="000000"/>
                </a:solidFill>
                <a:latin typeface="Arial"/>
                <a:ea typeface="Arial"/>
                <a:cs typeface="Arial"/>
                <a:sym typeface="Arial"/>
              </a:rPr>
              <a:t>في نهاية هذا التدريب، سيتمكن المشاركين من:</a:t>
            </a:r>
            <a:endParaRPr b="1" sz="2000">
              <a:solidFill>
                <a:srgbClr val="000000"/>
              </a:solidFill>
              <a:latin typeface="Arial"/>
              <a:ea typeface="Arial"/>
              <a:cs typeface="Arial"/>
              <a:sym typeface="Arial"/>
            </a:endParaRPr>
          </a:p>
          <a:p>
            <a:pPr indent="0" lvl="0" marL="0" rtl="1" algn="r">
              <a:lnSpc>
                <a:spcPct val="100000"/>
              </a:lnSpc>
              <a:spcBef>
                <a:spcPts val="0"/>
              </a:spcBef>
              <a:spcAft>
                <a:spcPts val="0"/>
              </a:spcAft>
              <a:buSzPts val="2600"/>
              <a:buNone/>
            </a:pPr>
            <a:r>
              <a:t/>
            </a:r>
            <a:endParaRPr b="1" sz="2200">
              <a:solidFill>
                <a:srgbClr val="000000"/>
              </a:solidFill>
              <a:latin typeface="Arial"/>
              <a:ea typeface="Arial"/>
              <a:cs typeface="Arial"/>
              <a:sym typeface="Arial"/>
            </a:endParaRPr>
          </a:p>
          <a:p>
            <a:pPr indent="-355600" lvl="0" marL="457200" rtl="1" algn="r">
              <a:lnSpc>
                <a:spcPct val="115000"/>
              </a:lnSpc>
              <a:spcBef>
                <a:spcPts val="560"/>
              </a:spcBef>
              <a:spcAft>
                <a:spcPts val="0"/>
              </a:spcAft>
              <a:buClr>
                <a:srgbClr val="000000"/>
              </a:buClr>
              <a:buSzPts val="2000"/>
              <a:buFont typeface="Arial"/>
              <a:buChar char="●"/>
            </a:pPr>
            <a:r>
              <a:rPr lang="en-US" sz="2000">
                <a:solidFill>
                  <a:srgbClr val="000000"/>
                </a:solidFill>
                <a:latin typeface="Arial"/>
                <a:ea typeface="Arial"/>
                <a:cs typeface="Arial"/>
                <a:sym typeface="Arial"/>
              </a:rPr>
              <a:t>تحديد المصطلحات الأساسية المتعلقة بالدعم النفسي والاجتماعي والرفاه</a:t>
            </a:r>
            <a:endParaRPr sz="2000">
              <a:solidFill>
                <a:srgbClr val="000000"/>
              </a:solidFill>
              <a:latin typeface="Arial"/>
              <a:ea typeface="Arial"/>
              <a:cs typeface="Arial"/>
              <a:sym typeface="Arial"/>
            </a:endParaRPr>
          </a:p>
          <a:p>
            <a:pPr indent="-355600" lvl="0" marL="457200" rtl="1" algn="r">
              <a:lnSpc>
                <a:spcPct val="115000"/>
              </a:lnSpc>
              <a:spcBef>
                <a:spcPts val="560"/>
              </a:spcBef>
              <a:spcAft>
                <a:spcPts val="0"/>
              </a:spcAft>
              <a:buClr>
                <a:srgbClr val="000000"/>
              </a:buClr>
              <a:buSzPts val="2000"/>
              <a:buFont typeface="Arial"/>
              <a:buChar char="●"/>
            </a:pPr>
            <a:r>
              <a:rPr lang="en-US" sz="2000">
                <a:solidFill>
                  <a:srgbClr val="000000"/>
                </a:solidFill>
                <a:latin typeface="Arial"/>
                <a:ea typeface="Arial"/>
                <a:cs typeface="Arial"/>
                <a:sym typeface="Arial"/>
              </a:rPr>
              <a:t>تحديد أعراض التوتر</a:t>
            </a:r>
            <a:endParaRPr/>
          </a:p>
          <a:p>
            <a:pPr indent="-355600" lvl="0" marL="457200" rtl="1" algn="r">
              <a:lnSpc>
                <a:spcPct val="115000"/>
              </a:lnSpc>
              <a:spcBef>
                <a:spcPts val="560"/>
              </a:spcBef>
              <a:spcAft>
                <a:spcPts val="0"/>
              </a:spcAft>
              <a:buClr>
                <a:srgbClr val="000000"/>
              </a:buClr>
              <a:buSzPts val="2000"/>
              <a:buFont typeface="Arial"/>
              <a:buChar char="●"/>
            </a:pPr>
            <a:r>
              <a:rPr lang="en-US" sz="2000">
                <a:solidFill>
                  <a:srgbClr val="000000"/>
                </a:solidFill>
                <a:latin typeface="Arial"/>
                <a:ea typeface="Arial"/>
                <a:cs typeface="Arial"/>
                <a:sym typeface="Arial"/>
              </a:rPr>
              <a:t>شرح تأثيرات التوتر على التعلم والتنمية</a:t>
            </a:r>
            <a:endParaRPr sz="2000">
              <a:solidFill>
                <a:srgbClr val="000000"/>
              </a:solidFill>
              <a:latin typeface="Arial"/>
              <a:ea typeface="Arial"/>
              <a:cs typeface="Arial"/>
              <a:sym typeface="Arial"/>
            </a:endParaRPr>
          </a:p>
          <a:p>
            <a:pPr indent="-355600" lvl="0" marL="457200" rtl="1" algn="r">
              <a:lnSpc>
                <a:spcPct val="115000"/>
              </a:lnSpc>
              <a:spcBef>
                <a:spcPts val="560"/>
              </a:spcBef>
              <a:spcAft>
                <a:spcPts val="0"/>
              </a:spcAft>
              <a:buClr>
                <a:srgbClr val="000000"/>
              </a:buClr>
              <a:buSzPts val="2000"/>
              <a:buFont typeface="Arial"/>
              <a:buChar char="●"/>
            </a:pPr>
            <a:r>
              <a:rPr lang="en-US" sz="2000">
                <a:solidFill>
                  <a:srgbClr val="000000"/>
                </a:solidFill>
                <a:latin typeface="Arial"/>
                <a:ea typeface="Arial"/>
                <a:cs typeface="Arial"/>
                <a:sym typeface="Arial"/>
              </a:rPr>
              <a:t>إعطاء أمثلة حول كيفية تأثير حالات الطوارئ على الرفاه النفسي والاجتماعي للأطفال والشباب</a:t>
            </a:r>
            <a:endParaRPr sz="2000">
              <a:solidFill>
                <a:srgbClr val="000000"/>
              </a:solidFill>
              <a:latin typeface="Arial"/>
              <a:ea typeface="Arial"/>
              <a:cs typeface="Arial"/>
              <a:sym typeface="Arial"/>
            </a:endParaRPr>
          </a:p>
          <a:p>
            <a:pPr indent="-355600" lvl="0" marL="457200" rtl="1" algn="r">
              <a:lnSpc>
                <a:spcPct val="115000"/>
              </a:lnSpc>
              <a:spcBef>
                <a:spcPts val="560"/>
              </a:spcBef>
              <a:spcAft>
                <a:spcPts val="0"/>
              </a:spcAft>
              <a:buClr>
                <a:srgbClr val="000000"/>
              </a:buClr>
              <a:buSzPts val="2000"/>
              <a:buFont typeface="Arial"/>
              <a:buChar char="●"/>
            </a:pPr>
            <a:r>
              <a:rPr lang="en-US" sz="2000">
                <a:solidFill>
                  <a:srgbClr val="000000"/>
                </a:solidFill>
                <a:latin typeface="Arial"/>
                <a:ea typeface="Arial"/>
                <a:cs typeface="Arial"/>
                <a:sym typeface="Arial"/>
              </a:rPr>
              <a:t>تحديد أمثلة عن الأنشطة النفسية الاجتماعية والتعلم الاجتماعي العاطفي في البيئة التعليمية</a:t>
            </a:r>
            <a:endParaRPr sz="2000">
              <a:solidFill>
                <a:srgbClr val="000000"/>
              </a:solidFill>
              <a:latin typeface="Arial"/>
              <a:ea typeface="Arial"/>
              <a:cs typeface="Arial"/>
              <a:sym typeface="Arial"/>
            </a:endParaRPr>
          </a:p>
          <a:p>
            <a:pPr indent="-355600" lvl="0" marL="457200" rtl="1" algn="r">
              <a:lnSpc>
                <a:spcPct val="115000"/>
              </a:lnSpc>
              <a:spcBef>
                <a:spcPts val="560"/>
              </a:spcBef>
              <a:spcAft>
                <a:spcPts val="0"/>
              </a:spcAft>
              <a:buClr>
                <a:srgbClr val="000000"/>
              </a:buClr>
              <a:buSzPts val="2000"/>
              <a:buFont typeface="Arial"/>
              <a:buChar char="●"/>
            </a:pPr>
            <a:r>
              <a:rPr lang="en-US" sz="2000">
                <a:solidFill>
                  <a:srgbClr val="000000"/>
                </a:solidFill>
                <a:latin typeface="Arial"/>
                <a:ea typeface="Arial"/>
                <a:cs typeface="Arial"/>
                <a:sym typeface="Arial"/>
              </a:rPr>
              <a:t>ضع خطة عمل لتحسين تدخلات الدعم النفسي اجتماعية والتعليم الاجتماعي والعاطفي في البيئة التعليمية</a:t>
            </a:r>
            <a:endParaRPr sz="2000">
              <a:solidFill>
                <a:srgbClr val="000000"/>
              </a:solidFill>
              <a:latin typeface="Arial"/>
              <a:ea typeface="Arial"/>
              <a:cs typeface="Arial"/>
              <a:sym typeface="Arial"/>
            </a:endParaRPr>
          </a:p>
        </p:txBody>
      </p:sp>
      <p:sp>
        <p:nvSpPr>
          <p:cNvPr id="59" name="Google Shape;59;p2"/>
          <p:cNvSpPr txBox="1"/>
          <p:nvPr>
            <p:ph type="title"/>
          </p:nvPr>
        </p:nvSpPr>
        <p:spPr>
          <a:xfrm>
            <a:off x="143850" y="143850"/>
            <a:ext cx="8866800" cy="588600"/>
          </a:xfrm>
          <a:prstGeom prst="rect">
            <a:avLst/>
          </a:prstGeom>
        </p:spPr>
        <p:txBody>
          <a:bodyPr anchorCtr="0" anchor="t" bIns="91425" lIns="91425" spcFirstLastPara="1" rIns="91425" wrap="square" tIns="91425">
            <a:normAutofit fontScale="90000"/>
          </a:bodyPr>
          <a:lstStyle/>
          <a:p>
            <a:pPr indent="0" lvl="0" marL="0" rtl="0" algn="ctr">
              <a:spcBef>
                <a:spcPts val="0"/>
              </a:spcBef>
              <a:spcAft>
                <a:spcPts val="0"/>
              </a:spcAft>
              <a:buNone/>
            </a:pPr>
            <a:r>
              <a:rPr lang="en-US"/>
              <a:t>أهداف التدريب</a:t>
            </a:r>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8" name="Shape 188"/>
        <p:cNvGrpSpPr/>
        <p:nvPr/>
      </p:nvGrpSpPr>
      <p:grpSpPr>
        <a:xfrm>
          <a:off x="0" y="0"/>
          <a:ext cx="0" cy="0"/>
          <a:chOff x="0" y="0"/>
          <a:chExt cx="0" cy="0"/>
        </a:xfrm>
      </p:grpSpPr>
      <p:sp>
        <p:nvSpPr>
          <p:cNvPr id="189" name="Google Shape;189;p20"/>
          <p:cNvSpPr txBox="1"/>
          <p:nvPr>
            <p:ph type="title"/>
          </p:nvPr>
        </p:nvSpPr>
        <p:spPr>
          <a:xfrm>
            <a:off x="143850" y="143850"/>
            <a:ext cx="8836200" cy="588600"/>
          </a:xfrm>
          <a:prstGeom prst="rect">
            <a:avLst/>
          </a:prstGeom>
          <a:noFill/>
          <a:ln>
            <a:noFill/>
          </a:ln>
        </p:spPr>
        <p:txBody>
          <a:bodyPr anchorCtr="0" anchor="t" bIns="91400" lIns="91400" spcFirstLastPara="1" rIns="91400" wrap="square" tIns="91400">
            <a:noAutofit/>
          </a:bodyPr>
          <a:lstStyle/>
          <a:p>
            <a:pPr indent="0" lvl="0" marL="0" rtl="1" algn="ctr">
              <a:lnSpc>
                <a:spcPct val="100000"/>
              </a:lnSpc>
              <a:spcBef>
                <a:spcPts val="0"/>
              </a:spcBef>
              <a:spcAft>
                <a:spcPts val="0"/>
              </a:spcAft>
              <a:buSzPts val="1800"/>
              <a:buNone/>
            </a:pPr>
            <a:r>
              <a:rPr b="1" lang="en-US" sz="2700">
                <a:solidFill>
                  <a:srgbClr val="24427B"/>
                </a:solidFill>
                <a:latin typeface="Arial"/>
                <a:ea typeface="Arial"/>
                <a:cs typeface="Arial"/>
                <a:sym typeface="Arial"/>
              </a:rPr>
              <a:t>احتياجات وتدخلات الدعم النفس-اجتماعي</a:t>
            </a:r>
            <a:endParaRPr sz="2700"/>
          </a:p>
        </p:txBody>
      </p:sp>
      <p:graphicFrame>
        <p:nvGraphicFramePr>
          <p:cNvPr id="190" name="Google Shape;190;p20"/>
          <p:cNvGraphicFramePr/>
          <p:nvPr/>
        </p:nvGraphicFramePr>
        <p:xfrm>
          <a:off x="159197" y="829552"/>
          <a:ext cx="3000000" cy="3000000"/>
        </p:xfrm>
        <a:graphic>
          <a:graphicData uri="http://schemas.openxmlformats.org/drawingml/2006/table">
            <a:tbl>
              <a:tblPr>
                <a:noFill/>
                <a:tableStyleId>{1E5FC4D4-BA75-41AB-B4FC-3BB8C914449F}</a:tableStyleId>
              </a:tblPr>
              <a:tblGrid>
                <a:gridCol w="7538000"/>
                <a:gridCol w="1282850"/>
              </a:tblGrid>
              <a:tr h="317500">
                <a:tc>
                  <a:txBody>
                    <a:bodyPr/>
                    <a:lstStyle/>
                    <a:p>
                      <a:pPr indent="0" lvl="0" marL="0" marR="0" rtl="1" algn="r">
                        <a:lnSpc>
                          <a:spcPct val="100000"/>
                        </a:lnSpc>
                        <a:spcBef>
                          <a:spcPts val="0"/>
                        </a:spcBef>
                        <a:spcAft>
                          <a:spcPts val="0"/>
                        </a:spcAft>
                        <a:buClr>
                          <a:srgbClr val="000000"/>
                        </a:buClr>
                        <a:buSzPts val="1000"/>
                        <a:buFont typeface="Arial"/>
                        <a:buNone/>
                      </a:pPr>
                      <a:r>
                        <a:rPr b="1" lang="en-US" sz="1200" u="none" cap="none" strike="noStrike"/>
                        <a:t>التدخلات النفس-اجتماعية المحتملة</a:t>
                      </a:r>
                      <a:endParaRPr b="1" sz="1200" u="none" cap="none" strike="noStrike"/>
                    </a:p>
                  </a:txBody>
                  <a:tcPr marT="76200" marB="76200" marR="91425" marL="91425">
                    <a:lnR cap="flat" cmpd="sng" w="9525">
                      <a:solidFill>
                        <a:srgbClr val="9E9E9E"/>
                      </a:solidFill>
                      <a:prstDash val="solid"/>
                      <a:round/>
                      <a:headEnd len="sm" w="sm" type="none"/>
                      <a:tailEnd len="sm" w="sm" type="none"/>
                    </a:lnR>
                    <a:solidFill>
                      <a:srgbClr val="9FC5E8"/>
                    </a:solidFill>
                  </a:tcPr>
                </a:tc>
                <a:tc>
                  <a:txBody>
                    <a:bodyPr/>
                    <a:lstStyle/>
                    <a:p>
                      <a:pPr indent="0" lvl="0" marL="0" marR="0" rtl="1" algn="r">
                        <a:lnSpc>
                          <a:spcPct val="100000"/>
                        </a:lnSpc>
                        <a:spcBef>
                          <a:spcPts val="0"/>
                        </a:spcBef>
                        <a:spcAft>
                          <a:spcPts val="0"/>
                        </a:spcAft>
                        <a:buClr>
                          <a:srgbClr val="000000"/>
                        </a:buClr>
                        <a:buSzPts val="1000"/>
                        <a:buFont typeface="Arial"/>
                        <a:buNone/>
                      </a:pPr>
                      <a:r>
                        <a:rPr b="1" lang="en-US" sz="1200" u="none" cap="none" strike="noStrike"/>
                        <a:t>احتياجات الأطفال</a:t>
                      </a:r>
                      <a:endParaRPr b="1" sz="1200" u="none" cap="none" strike="noStrike"/>
                    </a:p>
                  </a:txBody>
                  <a:tcPr marT="76200" marB="76200"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9FC5E8"/>
                    </a:solidFill>
                  </a:tcPr>
                </a:tc>
              </a:tr>
              <a:tr h="317500">
                <a:tc>
                  <a:txBody>
                    <a:bodyPr/>
                    <a:lstStyle/>
                    <a:p>
                      <a:pPr indent="0" lvl="0" marL="0" marR="0" rtl="1" algn="r">
                        <a:lnSpc>
                          <a:spcPct val="100000"/>
                        </a:lnSpc>
                        <a:spcBef>
                          <a:spcPts val="0"/>
                        </a:spcBef>
                        <a:spcAft>
                          <a:spcPts val="0"/>
                        </a:spcAft>
                        <a:buClr>
                          <a:srgbClr val="000000"/>
                        </a:buClr>
                        <a:buSzPts val="1000"/>
                        <a:buFont typeface="Arial"/>
                        <a:buNone/>
                      </a:pPr>
                      <a:r>
                        <a:rPr lang="en-US" sz="1200" u="none" cap="none" strike="noStrike"/>
                        <a:t>إنشاء هيكل تعليمي يُشعر الأطفال فيه بالاندماج.</a:t>
                      </a:r>
                      <a:endParaRPr sz="1200" u="none" cap="none" strike="noStrike"/>
                    </a:p>
                  </a:txBody>
                  <a:tcPr marT="76200" marB="76200" marR="91425" marL="91425">
                    <a:lnR cap="flat" cmpd="sng" w="9525">
                      <a:solidFill>
                        <a:srgbClr val="9E9E9E"/>
                      </a:solidFill>
                      <a:prstDash val="solid"/>
                      <a:round/>
                      <a:headEnd len="sm" w="sm" type="none"/>
                      <a:tailEnd len="sm" w="sm" type="none"/>
                    </a:lnR>
                  </a:tcPr>
                </a:tc>
                <a:tc rowSpan="2">
                  <a:txBody>
                    <a:bodyPr/>
                    <a:lstStyle/>
                    <a:p>
                      <a:pPr indent="0" lvl="0" marL="0" marR="0" rtl="1" algn="r">
                        <a:lnSpc>
                          <a:spcPct val="100000"/>
                        </a:lnSpc>
                        <a:spcBef>
                          <a:spcPts val="0"/>
                        </a:spcBef>
                        <a:spcAft>
                          <a:spcPts val="0"/>
                        </a:spcAft>
                        <a:buClr>
                          <a:srgbClr val="000000"/>
                        </a:buClr>
                        <a:buSzPts val="1000"/>
                        <a:buFont typeface="Arial"/>
                        <a:buNone/>
                      </a:pPr>
                      <a:r>
                        <a:rPr lang="en-US" sz="1200" u="none" cap="none" strike="noStrike"/>
                        <a:t>الإحساس بالانتماء</a:t>
                      </a:r>
                      <a:endParaRPr sz="1200" u="none" cap="none" strike="noStrike"/>
                    </a:p>
                  </a:txBody>
                  <a:tcPr marT="76200" marB="76200"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CFE2F3"/>
                    </a:solidFill>
                  </a:tcPr>
                </a:tc>
              </a:tr>
              <a:tr h="317500">
                <a:tc>
                  <a:txBody>
                    <a:bodyPr/>
                    <a:lstStyle/>
                    <a:p>
                      <a:pPr indent="0" lvl="0" marL="0" marR="0" rtl="1" algn="r">
                        <a:lnSpc>
                          <a:spcPct val="100000"/>
                        </a:lnSpc>
                        <a:spcBef>
                          <a:spcPts val="0"/>
                        </a:spcBef>
                        <a:spcAft>
                          <a:spcPts val="0"/>
                        </a:spcAft>
                        <a:buClr>
                          <a:srgbClr val="000000"/>
                        </a:buClr>
                        <a:buSzPts val="1000"/>
                        <a:buFont typeface="Arial"/>
                        <a:buNone/>
                      </a:pPr>
                      <a:r>
                        <a:rPr lang="en-US" sz="1200" u="none" cap="none" strike="noStrike"/>
                        <a:t>التشجيع قدر المستطاع على استعادة الممارسات الثقافية والتقليدية لرعاية الأطفال.</a:t>
                      </a:r>
                      <a:endParaRPr sz="1200" u="none" cap="none" strike="noStrike"/>
                    </a:p>
                  </a:txBody>
                  <a:tcPr marT="76200" marB="76200" marR="91425" marL="91425">
                    <a:lnR cap="flat" cmpd="sng" w="9525">
                      <a:solidFill>
                        <a:srgbClr val="9E9E9E"/>
                      </a:solidFill>
                      <a:prstDash val="solid"/>
                      <a:round/>
                      <a:headEnd len="sm" w="sm" type="none"/>
                      <a:tailEnd len="sm" w="sm" type="none"/>
                    </a:lnR>
                  </a:tcPr>
                </a:tc>
                <a:tc vMerge="1"/>
              </a:tr>
              <a:tr h="317500">
                <a:tc>
                  <a:txBody>
                    <a:bodyPr/>
                    <a:lstStyle/>
                    <a:p>
                      <a:pPr indent="0" lvl="0" marL="0" marR="0" rtl="1" algn="r">
                        <a:lnSpc>
                          <a:spcPct val="100000"/>
                        </a:lnSpc>
                        <a:spcBef>
                          <a:spcPts val="0"/>
                        </a:spcBef>
                        <a:spcAft>
                          <a:spcPts val="0"/>
                        </a:spcAft>
                        <a:buClr>
                          <a:srgbClr val="000000"/>
                        </a:buClr>
                        <a:buSzPts val="1000"/>
                        <a:buFont typeface="Arial"/>
                        <a:buNone/>
                      </a:pPr>
                      <a:r>
                        <a:rPr lang="en-US" sz="1200" u="none" cap="none" strike="noStrike"/>
                        <a:t>توفير روتين تفاعلي ويُعتمد عليه عن طريق المدرسة أو نشاط تعليمي منظم آخر.</a:t>
                      </a:r>
                      <a:endParaRPr sz="1200" u="none" cap="none" strike="noStrike"/>
                    </a:p>
                  </a:txBody>
                  <a:tcPr marT="76200" marB="76200"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tcPr>
                </a:tc>
                <a:tc rowSpan="2">
                  <a:txBody>
                    <a:bodyPr/>
                    <a:lstStyle/>
                    <a:p>
                      <a:pPr indent="0" lvl="0" marL="0" marR="0" rtl="1" algn="r">
                        <a:lnSpc>
                          <a:spcPct val="100000"/>
                        </a:lnSpc>
                        <a:spcBef>
                          <a:spcPts val="0"/>
                        </a:spcBef>
                        <a:spcAft>
                          <a:spcPts val="0"/>
                        </a:spcAft>
                        <a:buClr>
                          <a:srgbClr val="000000"/>
                        </a:buClr>
                        <a:buSzPts val="1000"/>
                        <a:buFont typeface="Arial"/>
                        <a:buNone/>
                      </a:pPr>
                      <a:r>
                        <a:rPr lang="en-US" sz="1200" u="none" cap="none" strike="noStrike"/>
                        <a:t>العلاقات مع الأقران</a:t>
                      </a:r>
                      <a:endParaRPr sz="1200" u="none" cap="none" strike="noStrike"/>
                    </a:p>
                  </a:txBody>
                  <a:tcPr marT="76200" marB="76200"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CFE2F3"/>
                    </a:solidFill>
                  </a:tcPr>
                </a:tc>
              </a:tr>
              <a:tr h="317500">
                <a:tc>
                  <a:txBody>
                    <a:bodyPr/>
                    <a:lstStyle/>
                    <a:p>
                      <a:pPr indent="0" lvl="0" marL="0" marR="0" rtl="1" algn="r">
                        <a:lnSpc>
                          <a:spcPct val="100000"/>
                        </a:lnSpc>
                        <a:spcBef>
                          <a:spcPts val="0"/>
                        </a:spcBef>
                        <a:spcAft>
                          <a:spcPts val="0"/>
                        </a:spcAft>
                        <a:buClr>
                          <a:srgbClr val="000000"/>
                        </a:buClr>
                        <a:buSzPts val="1000"/>
                        <a:buFont typeface="Arial"/>
                        <a:buNone/>
                      </a:pPr>
                      <a:r>
                        <a:rPr lang="en-US" sz="1200" u="none" cap="none" strike="noStrike"/>
                        <a:t>اعرض أنشطة جماعية (مثل: الرياضة، والمسرح... إلخ) تتطلب التعاون واعتماد الكل على البعض.</a:t>
                      </a:r>
                      <a:endParaRPr sz="1200" u="none" cap="none" strike="noStrike"/>
                    </a:p>
                  </a:txBody>
                  <a:tcPr marT="76200" marB="76200"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tcPr>
                </a:tc>
                <a:tc vMerge="1"/>
              </a:tr>
              <a:tr h="317500">
                <a:tc>
                  <a:txBody>
                    <a:bodyPr/>
                    <a:lstStyle/>
                    <a:p>
                      <a:pPr indent="0" lvl="0" marL="0" marR="0" rtl="1" algn="r">
                        <a:lnSpc>
                          <a:spcPct val="100000"/>
                        </a:lnSpc>
                        <a:spcBef>
                          <a:spcPts val="0"/>
                        </a:spcBef>
                        <a:spcAft>
                          <a:spcPts val="0"/>
                        </a:spcAft>
                        <a:buClr>
                          <a:srgbClr val="000000"/>
                        </a:buClr>
                        <a:buSzPts val="1000"/>
                        <a:buFont typeface="Arial"/>
                        <a:buNone/>
                      </a:pPr>
                      <a:r>
                        <a:rPr lang="en-US" sz="1200" u="none" cap="none" strike="noStrike"/>
                        <a:t>قم بتعيين معلمين لديهم القدرة على بناء علاقات ودور رعاية مناسبة مع الأطفال.</a:t>
                      </a:r>
                      <a:endParaRPr sz="1200" u="none" cap="none" strike="noStrike"/>
                    </a:p>
                  </a:txBody>
                  <a:tcPr marT="76200" marB="76200"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tcPr>
                </a:tc>
                <a:tc rowSpan="2">
                  <a:txBody>
                    <a:bodyPr/>
                    <a:lstStyle/>
                    <a:p>
                      <a:pPr indent="0" lvl="0" marL="0" marR="0" rtl="1" algn="r">
                        <a:lnSpc>
                          <a:spcPct val="100000"/>
                        </a:lnSpc>
                        <a:spcBef>
                          <a:spcPts val="0"/>
                        </a:spcBef>
                        <a:spcAft>
                          <a:spcPts val="0"/>
                        </a:spcAft>
                        <a:buClr>
                          <a:srgbClr val="000000"/>
                        </a:buClr>
                        <a:buSzPts val="1000"/>
                        <a:buFont typeface="Arial"/>
                        <a:buNone/>
                      </a:pPr>
                      <a:r>
                        <a:rPr lang="en-US" sz="1200" u="none" cap="none" strike="noStrike"/>
                        <a:t>العلاقات الشخصية</a:t>
                      </a:r>
                      <a:endParaRPr sz="1200" u="none" cap="none" strike="noStrike"/>
                    </a:p>
                  </a:txBody>
                  <a:tcPr marT="76200" marB="76200"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CFE2F3"/>
                    </a:solidFill>
                  </a:tcPr>
                </a:tc>
              </a:tr>
              <a:tr h="330175">
                <a:tc>
                  <a:txBody>
                    <a:bodyPr/>
                    <a:lstStyle/>
                    <a:p>
                      <a:pPr indent="0" lvl="0" marL="0" marR="0" rtl="1" algn="r">
                        <a:lnSpc>
                          <a:spcPct val="100000"/>
                        </a:lnSpc>
                        <a:spcBef>
                          <a:spcPts val="0"/>
                        </a:spcBef>
                        <a:spcAft>
                          <a:spcPts val="0"/>
                        </a:spcAft>
                        <a:buClr>
                          <a:srgbClr val="000000"/>
                        </a:buClr>
                        <a:buSzPts val="1000"/>
                        <a:buFont typeface="Arial"/>
                        <a:buNone/>
                      </a:pPr>
                      <a:r>
                        <a:rPr lang="en-US" sz="1200" u="none" cap="none" strike="noStrike"/>
                        <a:t>وفّر فرص للإندماج والائتلاف الاجتماعي عن طريق تعليم القيم الثقافية واحترامها بغض النظر عن أي خلفيات مختلفة.</a:t>
                      </a:r>
                      <a:endParaRPr sz="1200" u="none" cap="none" strike="noStrike"/>
                    </a:p>
                  </a:txBody>
                  <a:tcPr marT="76200" marB="76200"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tcPr>
                </a:tc>
                <a:tc vMerge="1"/>
              </a:tr>
              <a:tr h="317500">
                <a:tc>
                  <a:txBody>
                    <a:bodyPr/>
                    <a:lstStyle/>
                    <a:p>
                      <a:pPr indent="0" lvl="0" marL="0" marR="0" rtl="1" algn="r">
                        <a:lnSpc>
                          <a:spcPct val="100000"/>
                        </a:lnSpc>
                        <a:spcBef>
                          <a:spcPts val="0"/>
                        </a:spcBef>
                        <a:spcAft>
                          <a:spcPts val="0"/>
                        </a:spcAft>
                        <a:buClr>
                          <a:srgbClr val="000000"/>
                        </a:buClr>
                        <a:buSzPts val="1000"/>
                        <a:buFont typeface="Arial"/>
                        <a:buNone/>
                      </a:pPr>
                      <a:r>
                        <a:rPr lang="en-US" sz="1200" u="none" cap="none" strike="noStrike"/>
                        <a:t>دعم نمو الطفل من خلال توفير تجارب تعليمية متنوعة.</a:t>
                      </a:r>
                      <a:endParaRPr sz="1200" u="none" cap="none" strike="noStrike"/>
                    </a:p>
                  </a:txBody>
                  <a:tcPr marT="76200" marB="76200"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tcPr>
                </a:tc>
                <a:tc>
                  <a:txBody>
                    <a:bodyPr/>
                    <a:lstStyle/>
                    <a:p>
                      <a:pPr indent="0" lvl="0" marL="0" marR="0" rtl="1" algn="r">
                        <a:lnSpc>
                          <a:spcPct val="100000"/>
                        </a:lnSpc>
                        <a:spcBef>
                          <a:spcPts val="0"/>
                        </a:spcBef>
                        <a:spcAft>
                          <a:spcPts val="0"/>
                        </a:spcAft>
                        <a:buClr>
                          <a:srgbClr val="000000"/>
                        </a:buClr>
                        <a:buSzPts val="1000"/>
                        <a:buFont typeface="Arial"/>
                        <a:buNone/>
                      </a:pPr>
                      <a:r>
                        <a:rPr lang="en-US" sz="1200" u="none" cap="none" strike="noStrike"/>
                        <a:t>التحفيز الذهني</a:t>
                      </a:r>
                      <a:endParaRPr sz="1200" u="none" cap="none" strike="noStrike"/>
                    </a:p>
                  </a:txBody>
                  <a:tcPr marT="76200" marB="76200"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CFE2F3"/>
                    </a:solidFill>
                  </a:tcPr>
                </a:tc>
              </a:tr>
              <a:tr h="317500">
                <a:tc>
                  <a:txBody>
                    <a:bodyPr/>
                    <a:lstStyle/>
                    <a:p>
                      <a:pPr indent="0" lvl="0" marL="0" marR="0" rtl="1" algn="r">
                        <a:lnSpc>
                          <a:spcPct val="100000"/>
                        </a:lnSpc>
                        <a:spcBef>
                          <a:spcPts val="0"/>
                        </a:spcBef>
                        <a:spcAft>
                          <a:spcPts val="0"/>
                        </a:spcAft>
                        <a:buClr>
                          <a:srgbClr val="000000"/>
                        </a:buClr>
                        <a:buSzPts val="1000"/>
                        <a:buFont typeface="Arial"/>
                        <a:buNone/>
                      </a:pPr>
                      <a:r>
                        <a:rPr lang="en-US" sz="1200" u="none" cap="none" strike="noStrike"/>
                        <a:t>شجّع الأنشطة التقليدية والجديدة، الترفيهية والخلّاقة من خلال الألعاب والرياضة والموسيقية والرقص وما إلى ذلك.</a:t>
                      </a:r>
                      <a:endParaRPr sz="1200" u="none" cap="none" strike="noStrike"/>
                    </a:p>
                  </a:txBody>
                  <a:tcPr marT="76200" marB="76200"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tcPr>
                </a:tc>
                <a:tc>
                  <a:txBody>
                    <a:bodyPr/>
                    <a:lstStyle/>
                    <a:p>
                      <a:pPr indent="0" lvl="0" marL="0" marR="0" rtl="1" algn="r">
                        <a:lnSpc>
                          <a:spcPct val="100000"/>
                        </a:lnSpc>
                        <a:spcBef>
                          <a:spcPts val="0"/>
                        </a:spcBef>
                        <a:spcAft>
                          <a:spcPts val="0"/>
                        </a:spcAft>
                        <a:buClr>
                          <a:srgbClr val="000000"/>
                        </a:buClr>
                        <a:buSzPts val="1000"/>
                        <a:buFont typeface="Arial"/>
                        <a:buNone/>
                      </a:pPr>
                      <a:r>
                        <a:rPr lang="en-US" sz="1200" u="none" cap="none" strike="noStrike"/>
                        <a:t>التحفيز الجسدي</a:t>
                      </a:r>
                      <a:endParaRPr sz="1200" u="none" cap="none" strike="noStrike"/>
                    </a:p>
                  </a:txBody>
                  <a:tcPr marT="76200" marB="76200"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CFE2F3"/>
                    </a:solidFill>
                  </a:tcPr>
                </a:tc>
              </a:tr>
              <a:tr h="317500">
                <a:tc>
                  <a:txBody>
                    <a:bodyPr/>
                    <a:lstStyle/>
                    <a:p>
                      <a:pPr indent="0" lvl="0" marL="0" marR="0" rtl="1" algn="r">
                        <a:lnSpc>
                          <a:spcPct val="100000"/>
                        </a:lnSpc>
                        <a:spcBef>
                          <a:spcPts val="0"/>
                        </a:spcBef>
                        <a:spcAft>
                          <a:spcPts val="0"/>
                        </a:spcAft>
                        <a:buClr>
                          <a:srgbClr val="000000"/>
                        </a:buClr>
                        <a:buSzPts val="1000"/>
                        <a:buFont typeface="Arial"/>
                        <a:buNone/>
                      </a:pPr>
                      <a:r>
                        <a:rPr lang="en-US" sz="1200" u="none" cap="none" strike="noStrike"/>
                        <a:t>اخلق فرص للتعبير عن النفس من خلال أنشطة تعزز تقدير الذات والثقة بالنفس مثل المناقشات الفردية أو الجماعية، والرسم، والمسرح، والموسيقى وما إلى ذلك</a:t>
                      </a:r>
                      <a:endParaRPr sz="1200" u="none" cap="none" strike="noStrike"/>
                    </a:p>
                  </a:txBody>
                  <a:tcPr marT="76200" marB="76200"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tcPr>
                </a:tc>
                <a:tc rowSpan="2">
                  <a:txBody>
                    <a:bodyPr/>
                    <a:lstStyle/>
                    <a:p>
                      <a:pPr indent="0" lvl="0" marL="0" marR="0" rtl="1" algn="r">
                        <a:lnSpc>
                          <a:spcPct val="100000"/>
                        </a:lnSpc>
                        <a:spcBef>
                          <a:spcPts val="0"/>
                        </a:spcBef>
                        <a:spcAft>
                          <a:spcPts val="0"/>
                        </a:spcAft>
                        <a:buClr>
                          <a:srgbClr val="000000"/>
                        </a:buClr>
                        <a:buSzPts val="1000"/>
                        <a:buFont typeface="Arial"/>
                        <a:buNone/>
                      </a:pPr>
                      <a:r>
                        <a:rPr lang="en-US" sz="1200" u="none" cap="none" strike="noStrike"/>
                        <a:t>الشعور بالتقدير</a:t>
                      </a:r>
                      <a:endParaRPr sz="1200" u="none" cap="none" strike="noStrike"/>
                    </a:p>
                  </a:txBody>
                  <a:tcPr marT="76200" marB="76200"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CFE2F3"/>
                    </a:solidFill>
                  </a:tcPr>
                </a:tc>
              </a:tr>
              <a:tr h="100000">
                <a:tc>
                  <a:txBody>
                    <a:bodyPr/>
                    <a:lstStyle/>
                    <a:p>
                      <a:pPr indent="0" lvl="0" marL="0" marR="0" rtl="1" algn="r">
                        <a:lnSpc>
                          <a:spcPct val="100000"/>
                        </a:lnSpc>
                        <a:spcBef>
                          <a:spcPts val="0"/>
                        </a:spcBef>
                        <a:spcAft>
                          <a:spcPts val="0"/>
                        </a:spcAft>
                        <a:buClr>
                          <a:srgbClr val="000000"/>
                        </a:buClr>
                        <a:buSzPts val="1000"/>
                        <a:buFont typeface="Arial"/>
                        <a:buNone/>
                      </a:pPr>
                      <a:r>
                        <a:rPr lang="en-US" sz="1200" u="none" cap="none" strike="noStrike"/>
                        <a:t>احرص على تقدير وتشجيع الأطفال والثناء عليهم</a:t>
                      </a:r>
                      <a:endParaRPr sz="1200" u="none" cap="none" strike="noStrike"/>
                    </a:p>
                  </a:txBody>
                  <a:tcPr marT="76200" marB="76200" marR="91425" marL="91425">
                    <a:lnR cap="flat" cmpd="sng" w="9525">
                      <a:solidFill>
                        <a:srgbClr val="9E9E9E"/>
                      </a:solidFill>
                      <a:prstDash val="solid"/>
                      <a:round/>
                      <a:headEnd len="sm" w="sm" type="none"/>
                      <a:tailEnd len="sm" w="sm" type="none"/>
                    </a:lnR>
                  </a:tcPr>
                </a:tc>
                <a:tc vMerge="1"/>
              </a:tr>
            </a:tbl>
          </a:graphicData>
        </a:graphic>
      </p:graphicFrame>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4" name="Shape 194"/>
        <p:cNvGrpSpPr/>
        <p:nvPr/>
      </p:nvGrpSpPr>
      <p:grpSpPr>
        <a:xfrm>
          <a:off x="0" y="0"/>
          <a:ext cx="0" cy="0"/>
          <a:chOff x="0" y="0"/>
          <a:chExt cx="0" cy="0"/>
        </a:xfrm>
      </p:grpSpPr>
      <p:sp>
        <p:nvSpPr>
          <p:cNvPr id="195" name="Google Shape;195;p21"/>
          <p:cNvSpPr txBox="1"/>
          <p:nvPr>
            <p:ph type="title"/>
          </p:nvPr>
        </p:nvSpPr>
        <p:spPr>
          <a:xfrm>
            <a:off x="143850" y="143850"/>
            <a:ext cx="8844900" cy="588600"/>
          </a:xfrm>
          <a:prstGeom prst="rect">
            <a:avLst/>
          </a:prstGeom>
          <a:noFill/>
          <a:ln>
            <a:noFill/>
          </a:ln>
        </p:spPr>
        <p:txBody>
          <a:bodyPr anchorCtr="0" anchor="t" bIns="91400" lIns="91400" spcFirstLastPara="1" rIns="91400" wrap="square" tIns="91400">
            <a:noAutofit/>
          </a:bodyPr>
          <a:lstStyle/>
          <a:p>
            <a:pPr indent="0" lvl="0" marL="0" rtl="1" algn="ctr">
              <a:lnSpc>
                <a:spcPct val="100000"/>
              </a:lnSpc>
              <a:spcBef>
                <a:spcPts val="0"/>
              </a:spcBef>
              <a:spcAft>
                <a:spcPts val="0"/>
              </a:spcAft>
              <a:buSzPts val="1800"/>
              <a:buNone/>
            </a:pPr>
            <a:r>
              <a:rPr b="1" lang="en-US" sz="2700">
                <a:solidFill>
                  <a:srgbClr val="24427B"/>
                </a:solidFill>
                <a:latin typeface="Arial"/>
                <a:ea typeface="Arial"/>
                <a:cs typeface="Arial"/>
                <a:sym typeface="Arial"/>
              </a:rPr>
              <a:t>الدعم النفسي-اجتماعي</a:t>
            </a:r>
            <a:endParaRPr b="1" sz="2700">
              <a:solidFill>
                <a:srgbClr val="24427B"/>
              </a:solidFill>
              <a:latin typeface="Arial"/>
              <a:ea typeface="Arial"/>
              <a:cs typeface="Arial"/>
              <a:sym typeface="Arial"/>
            </a:endParaRPr>
          </a:p>
          <a:p>
            <a:pPr indent="0" lvl="0" marL="0" rtl="0" algn="l">
              <a:lnSpc>
                <a:spcPct val="100000"/>
              </a:lnSpc>
              <a:spcBef>
                <a:spcPts val="0"/>
              </a:spcBef>
              <a:spcAft>
                <a:spcPts val="0"/>
              </a:spcAft>
              <a:buSzPts val="1800"/>
              <a:buNone/>
            </a:pPr>
            <a:r>
              <a:t/>
            </a:r>
            <a:endParaRPr b="1" sz="3200">
              <a:solidFill>
                <a:srgbClr val="24427B"/>
              </a:solidFill>
              <a:latin typeface="Arial"/>
              <a:ea typeface="Arial"/>
              <a:cs typeface="Arial"/>
              <a:sym typeface="Arial"/>
            </a:endParaRPr>
          </a:p>
          <a:p>
            <a:pPr indent="0" lvl="0" marL="0" rtl="1" algn="r">
              <a:lnSpc>
                <a:spcPct val="100000"/>
              </a:lnSpc>
              <a:spcBef>
                <a:spcPts val="0"/>
              </a:spcBef>
              <a:spcAft>
                <a:spcPts val="0"/>
              </a:spcAft>
              <a:buClr>
                <a:schemeClr val="dk1"/>
              </a:buClr>
              <a:buSzPts val="1100"/>
              <a:buFont typeface="Arial"/>
              <a:buNone/>
            </a:pPr>
            <a:r>
              <a:rPr lang="en-US" sz="2400">
                <a:latin typeface="Arial"/>
                <a:ea typeface="Arial"/>
                <a:cs typeface="Arial"/>
                <a:sym typeface="Arial"/>
              </a:rPr>
              <a:t>يمكن للتدخلات تعزيز الرفاه ويمكنها أن تكون...</a:t>
            </a:r>
            <a:endParaRPr sz="2400">
              <a:latin typeface="Arial"/>
              <a:ea typeface="Arial"/>
              <a:cs typeface="Arial"/>
              <a:sym typeface="Arial"/>
            </a:endParaRPr>
          </a:p>
          <a:p>
            <a:pPr indent="0" lvl="0" marL="0" rtl="0" algn="l">
              <a:lnSpc>
                <a:spcPct val="100000"/>
              </a:lnSpc>
              <a:spcBef>
                <a:spcPts val="0"/>
              </a:spcBef>
              <a:spcAft>
                <a:spcPts val="0"/>
              </a:spcAft>
              <a:buSzPts val="1800"/>
              <a:buNone/>
            </a:pPr>
            <a:r>
              <a:t/>
            </a:r>
            <a:endParaRPr/>
          </a:p>
        </p:txBody>
      </p:sp>
      <p:sp>
        <p:nvSpPr>
          <p:cNvPr id="196" name="Google Shape;196;p21"/>
          <p:cNvSpPr/>
          <p:nvPr/>
        </p:nvSpPr>
        <p:spPr>
          <a:xfrm flipH="1">
            <a:off x="311700" y="2106188"/>
            <a:ext cx="4050300" cy="2639400"/>
          </a:xfrm>
          <a:prstGeom prst="ellipse">
            <a:avLst/>
          </a:prstGeom>
          <a:solidFill>
            <a:srgbClr val="F3F3F3"/>
          </a:solidFill>
          <a:ln cap="flat" cmpd="sng" w="76200">
            <a:solidFill>
              <a:srgbClr val="F68B1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400"/>
              <a:buFont typeface="Arial"/>
              <a:buNone/>
            </a:pPr>
            <a:r>
              <a:rPr b="1" i="0" lang="en-US" sz="2400" u="none" cap="none" strike="noStrike">
                <a:solidFill>
                  <a:srgbClr val="24427B"/>
                </a:solidFill>
                <a:latin typeface="Arial"/>
                <a:ea typeface="Arial"/>
                <a:cs typeface="Arial"/>
                <a:sym typeface="Arial"/>
              </a:rPr>
              <a:t>حين تقلل من خطر التعرض لمشاكل تتعلق بالصحة النفسية</a:t>
            </a:r>
            <a:endParaRPr b="1" i="0" sz="2400" u="none" cap="none" strike="noStrike">
              <a:solidFill>
                <a:srgbClr val="24427B"/>
              </a:solidFill>
              <a:latin typeface="Arial"/>
              <a:ea typeface="Arial"/>
              <a:cs typeface="Arial"/>
              <a:sym typeface="Arial"/>
            </a:endParaRPr>
          </a:p>
        </p:txBody>
      </p:sp>
      <p:sp>
        <p:nvSpPr>
          <p:cNvPr id="197" name="Google Shape;197;p21"/>
          <p:cNvSpPr/>
          <p:nvPr/>
        </p:nvSpPr>
        <p:spPr>
          <a:xfrm>
            <a:off x="4782000" y="2106188"/>
            <a:ext cx="4050300" cy="2639400"/>
          </a:xfrm>
          <a:prstGeom prst="ellipse">
            <a:avLst/>
          </a:prstGeom>
          <a:solidFill>
            <a:srgbClr val="F3F3F3"/>
          </a:solidFill>
          <a:ln cap="flat" cmpd="sng" w="76200">
            <a:solidFill>
              <a:srgbClr val="F68B1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400"/>
              <a:buFont typeface="Arial"/>
              <a:buNone/>
            </a:pPr>
            <a:r>
              <a:rPr b="1" i="0" lang="en-US" sz="2400" u="none" cap="none" strike="noStrike">
                <a:solidFill>
                  <a:srgbClr val="24427B"/>
                </a:solidFill>
                <a:latin typeface="Arial"/>
                <a:ea typeface="Arial"/>
                <a:cs typeface="Arial"/>
                <a:sym typeface="Arial"/>
              </a:rPr>
              <a:t>حين تساعد في التغلب على المشاكل النفسية والاجتماعية والتعامل معها</a:t>
            </a:r>
            <a:endParaRPr b="1" i="0" sz="2400" u="none" cap="none" strike="noStrike">
              <a:solidFill>
                <a:srgbClr val="24427B"/>
              </a:solidFill>
              <a:latin typeface="Arial"/>
              <a:ea typeface="Arial"/>
              <a:cs typeface="Arial"/>
              <a:sym typeface="Arial"/>
            </a:endParaRPr>
          </a:p>
        </p:txBody>
      </p:sp>
      <p:sp>
        <p:nvSpPr>
          <p:cNvPr id="198" name="Google Shape;198;p21"/>
          <p:cNvSpPr txBox="1"/>
          <p:nvPr/>
        </p:nvSpPr>
        <p:spPr>
          <a:xfrm>
            <a:off x="1197300" y="1667604"/>
            <a:ext cx="2279100" cy="3486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800"/>
              <a:buFont typeface="Arial"/>
              <a:buNone/>
            </a:pPr>
            <a:r>
              <a:rPr b="1" i="0" lang="en-US" sz="1800" u="none" cap="none" strike="noStrike">
                <a:solidFill>
                  <a:srgbClr val="F68B1F"/>
                </a:solidFill>
                <a:latin typeface="Arial"/>
                <a:ea typeface="Arial"/>
                <a:cs typeface="Arial"/>
                <a:sym typeface="Arial"/>
              </a:rPr>
              <a:t>وقائية</a:t>
            </a:r>
            <a:endParaRPr b="1" i="0" sz="1800" u="none" cap="none" strike="noStrike">
              <a:solidFill>
                <a:srgbClr val="F68B1F"/>
              </a:solidFill>
              <a:latin typeface="Arial"/>
              <a:ea typeface="Arial"/>
              <a:cs typeface="Arial"/>
              <a:sym typeface="Arial"/>
            </a:endParaRPr>
          </a:p>
        </p:txBody>
      </p:sp>
      <p:sp>
        <p:nvSpPr>
          <p:cNvPr id="199" name="Google Shape;199;p21"/>
          <p:cNvSpPr txBox="1"/>
          <p:nvPr/>
        </p:nvSpPr>
        <p:spPr>
          <a:xfrm>
            <a:off x="5667600" y="1667604"/>
            <a:ext cx="2279100" cy="3486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800"/>
              <a:buFont typeface="Arial"/>
              <a:buNone/>
            </a:pPr>
            <a:r>
              <a:rPr b="1" i="0" lang="en-US" sz="1800" u="none" cap="none" strike="noStrike">
                <a:solidFill>
                  <a:srgbClr val="F68B1F"/>
                </a:solidFill>
                <a:latin typeface="Arial"/>
                <a:ea typeface="Arial"/>
                <a:cs typeface="Arial"/>
                <a:sym typeface="Arial"/>
              </a:rPr>
              <a:t>علاجية</a:t>
            </a:r>
            <a:endParaRPr b="1" i="0" sz="1800" u="none" cap="none" strike="noStrike">
              <a:solidFill>
                <a:srgbClr val="F68B1F"/>
              </a:solidFill>
              <a:latin typeface="Arial"/>
              <a:ea typeface="Arial"/>
              <a:cs typeface="Arial"/>
              <a:sym typeface="Arial"/>
            </a:endParaRPr>
          </a:p>
        </p:txBody>
      </p:sp>
      <p:sp>
        <p:nvSpPr>
          <p:cNvPr id="200" name="Google Shape;200;p21"/>
          <p:cNvSpPr txBox="1"/>
          <p:nvPr/>
        </p:nvSpPr>
        <p:spPr>
          <a:xfrm>
            <a:off x="4206150" y="1563104"/>
            <a:ext cx="731700" cy="5574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400"/>
              <a:buFont typeface="Arial"/>
              <a:buNone/>
            </a:pPr>
            <a:r>
              <a:rPr b="1" i="0" lang="en-US" sz="2400" u="none" cap="none" strike="noStrike">
                <a:solidFill>
                  <a:srgbClr val="F68B1F"/>
                </a:solidFill>
                <a:latin typeface="Arial"/>
                <a:ea typeface="Arial"/>
                <a:cs typeface="Arial"/>
                <a:sym typeface="Arial"/>
              </a:rPr>
              <a:t>أو</a:t>
            </a:r>
            <a:endParaRPr b="1" i="0" sz="2400" u="none" cap="none" strike="noStrike">
              <a:solidFill>
                <a:srgbClr val="F68B1F"/>
              </a:solidFill>
              <a:latin typeface="Arial"/>
              <a:ea typeface="Arial"/>
              <a:cs typeface="Arial"/>
              <a:sym typeface="Arial"/>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4" name="Shape 204"/>
        <p:cNvGrpSpPr/>
        <p:nvPr/>
      </p:nvGrpSpPr>
      <p:grpSpPr>
        <a:xfrm>
          <a:off x="0" y="0"/>
          <a:ext cx="0" cy="0"/>
          <a:chOff x="0" y="0"/>
          <a:chExt cx="0" cy="0"/>
        </a:xfrm>
      </p:grpSpPr>
      <p:sp>
        <p:nvSpPr>
          <p:cNvPr id="205" name="Google Shape;205;p22"/>
          <p:cNvSpPr txBox="1"/>
          <p:nvPr>
            <p:ph type="title"/>
          </p:nvPr>
        </p:nvSpPr>
        <p:spPr>
          <a:xfrm>
            <a:off x="143850" y="143850"/>
            <a:ext cx="8866800" cy="588600"/>
          </a:xfrm>
          <a:prstGeom prst="rect">
            <a:avLst/>
          </a:prstGeom>
          <a:noFill/>
          <a:ln>
            <a:noFill/>
          </a:ln>
        </p:spPr>
        <p:txBody>
          <a:bodyPr anchorCtr="0" anchor="t" bIns="91400" lIns="91400" spcFirstLastPara="1" rIns="91400" wrap="square" tIns="91400">
            <a:noAutofit/>
          </a:bodyPr>
          <a:lstStyle/>
          <a:p>
            <a:pPr indent="0" lvl="0" marL="0" rtl="1" algn="ctr">
              <a:lnSpc>
                <a:spcPct val="100000"/>
              </a:lnSpc>
              <a:spcBef>
                <a:spcPts val="0"/>
              </a:spcBef>
              <a:spcAft>
                <a:spcPts val="0"/>
              </a:spcAft>
              <a:buSzPts val="1800"/>
              <a:buNone/>
            </a:pPr>
            <a:r>
              <a:rPr b="1" lang="en-US" sz="2700">
                <a:solidFill>
                  <a:srgbClr val="24427B"/>
                </a:solidFill>
                <a:latin typeface="Arial"/>
                <a:ea typeface="Arial"/>
                <a:cs typeface="Arial"/>
                <a:sym typeface="Arial"/>
              </a:rPr>
              <a:t>التعلم الاجتماعي والعاطفي</a:t>
            </a:r>
            <a:endParaRPr b="1" sz="2700">
              <a:solidFill>
                <a:srgbClr val="FF9900"/>
              </a:solidFill>
              <a:latin typeface="Arial"/>
              <a:ea typeface="Arial"/>
              <a:cs typeface="Arial"/>
              <a:sym typeface="Arial"/>
            </a:endParaRPr>
          </a:p>
        </p:txBody>
      </p:sp>
      <p:sp>
        <p:nvSpPr>
          <p:cNvPr id="206" name="Google Shape;206;p22"/>
          <p:cNvSpPr/>
          <p:nvPr/>
        </p:nvSpPr>
        <p:spPr>
          <a:xfrm>
            <a:off x="239950" y="665854"/>
            <a:ext cx="8520600" cy="810900"/>
          </a:xfrm>
          <a:prstGeom prst="leftArrow">
            <a:avLst>
              <a:gd fmla="val 50000" name="adj1"/>
              <a:gd fmla="val 50000" name="adj2"/>
            </a:avLst>
          </a:prstGeom>
          <a:solidFill>
            <a:srgbClr val="FFFFFF"/>
          </a:solidFill>
          <a:ln cap="flat" cmpd="sng" w="28575">
            <a:solidFill>
              <a:srgbClr val="F68B1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r">
              <a:lnSpc>
                <a:spcPct val="100000"/>
              </a:lnSpc>
              <a:spcBef>
                <a:spcPts val="0"/>
              </a:spcBef>
              <a:spcAft>
                <a:spcPts val="0"/>
              </a:spcAft>
              <a:buClr>
                <a:srgbClr val="000000"/>
              </a:buClr>
              <a:buSzPts val="2400"/>
              <a:buFont typeface="Arial"/>
              <a:buNone/>
            </a:pPr>
            <a:r>
              <a:rPr b="1" i="0" lang="en-US" sz="2400" u="none" cap="none" strike="noStrike">
                <a:solidFill>
                  <a:srgbClr val="305284"/>
                </a:solidFill>
                <a:latin typeface="Arial"/>
                <a:ea typeface="Arial"/>
                <a:cs typeface="Arial"/>
                <a:sym typeface="Arial"/>
              </a:rPr>
              <a:t>عملية تعزز تطوير </a:t>
            </a:r>
            <a:r>
              <a:rPr b="1" i="0" lang="en-US" sz="2400" u="none" cap="none" strike="noStrike">
                <a:solidFill>
                  <a:srgbClr val="F68B1F"/>
                </a:solidFill>
                <a:latin typeface="Arial"/>
                <a:ea typeface="Arial"/>
                <a:cs typeface="Arial"/>
                <a:sym typeface="Arial"/>
              </a:rPr>
              <a:t>الكفاءات والقدرات</a:t>
            </a:r>
            <a:r>
              <a:rPr b="0" i="0" lang="en-US" sz="1400" u="none" cap="none" strike="noStrike">
                <a:solidFill>
                  <a:srgbClr val="000000"/>
                </a:solidFill>
                <a:latin typeface="Arial"/>
                <a:ea typeface="Arial"/>
                <a:cs typeface="Arial"/>
                <a:sym typeface="Arial"/>
              </a:rPr>
              <a:t> </a:t>
            </a:r>
            <a:endParaRPr b="1" i="0" sz="2400" u="none" cap="none" strike="noStrike">
              <a:solidFill>
                <a:srgbClr val="F68B1F"/>
              </a:solidFill>
              <a:latin typeface="Arial"/>
              <a:ea typeface="Arial"/>
              <a:cs typeface="Arial"/>
              <a:sym typeface="Arial"/>
            </a:endParaRPr>
          </a:p>
        </p:txBody>
      </p:sp>
      <p:pic>
        <p:nvPicPr>
          <p:cNvPr id="207" name="Google Shape;207;p22"/>
          <p:cNvPicPr preferRelativeResize="0"/>
          <p:nvPr/>
        </p:nvPicPr>
        <p:blipFill rotWithShape="1">
          <a:blip r:embed="rId3">
            <a:alphaModFix/>
          </a:blip>
          <a:srcRect b="40534" l="18166" r="66025" t="36677"/>
          <a:stretch/>
        </p:blipFill>
        <p:spPr>
          <a:xfrm>
            <a:off x="3472925" y="1966053"/>
            <a:ext cx="2243460" cy="2021103"/>
          </a:xfrm>
          <a:prstGeom prst="rect">
            <a:avLst/>
          </a:prstGeom>
          <a:noFill/>
          <a:ln>
            <a:noFill/>
          </a:ln>
        </p:spPr>
      </p:pic>
      <p:sp>
        <p:nvSpPr>
          <p:cNvPr id="208" name="Google Shape;208;p22"/>
          <p:cNvSpPr txBox="1"/>
          <p:nvPr/>
        </p:nvSpPr>
        <p:spPr>
          <a:xfrm>
            <a:off x="3744000" y="1476749"/>
            <a:ext cx="1656000" cy="4893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800"/>
              <a:buFont typeface="Arial"/>
              <a:buNone/>
            </a:pPr>
            <a:r>
              <a:rPr b="1" i="0" lang="en-US" sz="1800" u="none" cap="none" strike="noStrike">
                <a:solidFill>
                  <a:srgbClr val="000000"/>
                </a:solidFill>
                <a:latin typeface="Arial"/>
                <a:ea typeface="Arial"/>
                <a:cs typeface="Arial"/>
                <a:sym typeface="Arial"/>
              </a:rPr>
              <a:t>الوعي</a:t>
            </a:r>
            <a:r>
              <a:rPr b="1" lang="en-US" sz="1800"/>
              <a:t> </a:t>
            </a:r>
            <a:r>
              <a:rPr b="1" i="0" lang="en-US" sz="1800" u="none" cap="none" strike="noStrike">
                <a:solidFill>
                  <a:srgbClr val="000000"/>
                </a:solidFill>
                <a:latin typeface="Arial"/>
                <a:ea typeface="Arial"/>
                <a:cs typeface="Arial"/>
                <a:sym typeface="Arial"/>
              </a:rPr>
              <a:t>الذاتي</a:t>
            </a:r>
            <a:endParaRPr b="1" i="0" sz="1800" u="none" cap="none" strike="noStrike">
              <a:solidFill>
                <a:srgbClr val="000000"/>
              </a:solidFill>
              <a:latin typeface="Arial"/>
              <a:ea typeface="Arial"/>
              <a:cs typeface="Arial"/>
              <a:sym typeface="Arial"/>
            </a:endParaRPr>
          </a:p>
        </p:txBody>
      </p:sp>
      <p:sp>
        <p:nvSpPr>
          <p:cNvPr id="209" name="Google Shape;209;p22"/>
          <p:cNvSpPr txBox="1"/>
          <p:nvPr/>
        </p:nvSpPr>
        <p:spPr>
          <a:xfrm>
            <a:off x="5659100" y="4171758"/>
            <a:ext cx="1735500" cy="3486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800"/>
              <a:buFont typeface="Arial"/>
              <a:buNone/>
            </a:pPr>
            <a:r>
              <a:rPr b="1" i="0" lang="en-US" sz="1800" u="none" cap="none" strike="noStrike">
                <a:solidFill>
                  <a:srgbClr val="000000"/>
                </a:solidFill>
                <a:latin typeface="Arial"/>
                <a:ea typeface="Arial"/>
                <a:cs typeface="Arial"/>
                <a:sym typeface="Arial"/>
              </a:rPr>
              <a:t>بناء العلاقات</a:t>
            </a:r>
            <a:endParaRPr b="1" i="0" sz="1800" u="none" cap="none" strike="noStrike">
              <a:solidFill>
                <a:srgbClr val="000000"/>
              </a:solidFill>
              <a:latin typeface="Arial"/>
              <a:ea typeface="Arial"/>
              <a:cs typeface="Arial"/>
              <a:sym typeface="Arial"/>
            </a:endParaRPr>
          </a:p>
        </p:txBody>
      </p:sp>
      <p:sp>
        <p:nvSpPr>
          <p:cNvPr id="210" name="Google Shape;210;p22"/>
          <p:cNvSpPr txBox="1"/>
          <p:nvPr/>
        </p:nvSpPr>
        <p:spPr>
          <a:xfrm>
            <a:off x="1994475" y="4171758"/>
            <a:ext cx="1562100" cy="3486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800"/>
              <a:buFont typeface="Arial"/>
              <a:buNone/>
            </a:pPr>
            <a:r>
              <a:rPr b="1" i="0" lang="en-US" sz="1800" u="none" cap="none" strike="noStrike">
                <a:solidFill>
                  <a:srgbClr val="000000"/>
                </a:solidFill>
                <a:latin typeface="Arial"/>
                <a:ea typeface="Arial"/>
                <a:cs typeface="Arial"/>
                <a:sym typeface="Arial"/>
              </a:rPr>
              <a:t>الوعي الاجتماعي</a:t>
            </a:r>
            <a:endParaRPr b="0" i="0" sz="1400" u="none" cap="none" strike="noStrike">
              <a:solidFill>
                <a:srgbClr val="000000"/>
              </a:solidFill>
              <a:latin typeface="Arial"/>
              <a:ea typeface="Arial"/>
              <a:cs typeface="Arial"/>
              <a:sym typeface="Arial"/>
            </a:endParaRPr>
          </a:p>
        </p:txBody>
      </p:sp>
      <p:sp>
        <p:nvSpPr>
          <p:cNvPr id="211" name="Google Shape;211;p22"/>
          <p:cNvSpPr txBox="1"/>
          <p:nvPr/>
        </p:nvSpPr>
        <p:spPr>
          <a:xfrm>
            <a:off x="6007550" y="2683566"/>
            <a:ext cx="2005800" cy="4617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800"/>
              <a:buFont typeface="Arial"/>
              <a:buNone/>
            </a:pPr>
            <a:r>
              <a:rPr b="1" i="0" lang="en-US" sz="1800" u="none" cap="none" strike="noStrike">
                <a:solidFill>
                  <a:srgbClr val="000000"/>
                </a:solidFill>
                <a:latin typeface="Arial"/>
                <a:ea typeface="Arial"/>
                <a:cs typeface="Arial"/>
                <a:sym typeface="Arial"/>
              </a:rPr>
              <a:t>اتّخاذ القرارات السليمة</a:t>
            </a:r>
            <a:endParaRPr b="0" i="0" sz="1400" u="none" cap="none" strike="noStrike">
              <a:solidFill>
                <a:srgbClr val="000000"/>
              </a:solidFill>
              <a:latin typeface="Arial"/>
              <a:ea typeface="Arial"/>
              <a:cs typeface="Arial"/>
              <a:sym typeface="Arial"/>
            </a:endParaRPr>
          </a:p>
        </p:txBody>
      </p:sp>
      <p:pic>
        <p:nvPicPr>
          <p:cNvPr id="212" name="Google Shape;212;p22"/>
          <p:cNvPicPr preferRelativeResize="0"/>
          <p:nvPr/>
        </p:nvPicPr>
        <p:blipFill rotWithShape="1">
          <a:blip r:embed="rId4">
            <a:alphaModFix/>
          </a:blip>
          <a:srcRect b="0" l="0" r="0" t="0"/>
          <a:stretch/>
        </p:blipFill>
        <p:spPr>
          <a:xfrm>
            <a:off x="3855302" y="3392303"/>
            <a:ext cx="1747854" cy="1738210"/>
          </a:xfrm>
          <a:prstGeom prst="rect">
            <a:avLst/>
          </a:prstGeom>
          <a:noFill/>
          <a:ln>
            <a:noFill/>
          </a:ln>
        </p:spPr>
      </p:pic>
      <p:sp>
        <p:nvSpPr>
          <p:cNvPr id="213" name="Google Shape;213;p22"/>
          <p:cNvSpPr txBox="1"/>
          <p:nvPr/>
        </p:nvSpPr>
        <p:spPr>
          <a:xfrm>
            <a:off x="3556575" y="1315950"/>
            <a:ext cx="460200" cy="810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US" sz="4400">
                <a:solidFill>
                  <a:srgbClr val="0097A7"/>
                </a:solidFill>
              </a:rPr>
              <a:t>1</a:t>
            </a:r>
            <a:endParaRPr b="1" sz="4400">
              <a:solidFill>
                <a:srgbClr val="0097A7"/>
              </a:solidFill>
            </a:endParaRPr>
          </a:p>
        </p:txBody>
      </p:sp>
      <p:sp>
        <p:nvSpPr>
          <p:cNvPr id="214" name="Google Shape;214;p22"/>
          <p:cNvSpPr txBox="1"/>
          <p:nvPr/>
        </p:nvSpPr>
        <p:spPr>
          <a:xfrm>
            <a:off x="1595200" y="2745750"/>
            <a:ext cx="1418400" cy="461700"/>
          </a:xfrm>
          <a:prstGeom prst="rect">
            <a:avLst/>
          </a:prstGeom>
          <a:noFill/>
          <a:ln>
            <a:noFill/>
          </a:ln>
        </p:spPr>
        <p:txBody>
          <a:bodyPr anchorCtr="0" anchor="t" bIns="91425" lIns="91425" spcFirstLastPara="1" rIns="91425" wrap="square" tIns="91425">
            <a:spAutoFit/>
          </a:bodyPr>
          <a:lstStyle/>
          <a:p>
            <a:pPr indent="0" lvl="0" marL="0" rtl="1" algn="r">
              <a:spcBef>
                <a:spcPts val="0"/>
              </a:spcBef>
              <a:spcAft>
                <a:spcPts val="0"/>
              </a:spcAft>
              <a:buNone/>
            </a:pPr>
            <a:r>
              <a:rPr b="1" lang="en-US" sz="1800">
                <a:solidFill>
                  <a:schemeClr val="dk1"/>
                </a:solidFill>
              </a:rPr>
              <a:t>إدارة الذات</a:t>
            </a:r>
            <a:endParaRPr b="1" sz="1800">
              <a:solidFill>
                <a:schemeClr val="dk1"/>
              </a:solidFill>
            </a:endParaRPr>
          </a:p>
        </p:txBody>
      </p:sp>
      <p:sp>
        <p:nvSpPr>
          <p:cNvPr id="215" name="Google Shape;215;p22"/>
          <p:cNvSpPr txBox="1"/>
          <p:nvPr/>
        </p:nvSpPr>
        <p:spPr>
          <a:xfrm>
            <a:off x="1468275" y="2628000"/>
            <a:ext cx="460200" cy="697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US" sz="4500">
                <a:solidFill>
                  <a:srgbClr val="0097A7"/>
                </a:solidFill>
              </a:rPr>
              <a:t>2</a:t>
            </a:r>
            <a:endParaRPr b="1" sz="4500">
              <a:solidFill>
                <a:srgbClr val="0097A7"/>
              </a:solidFill>
            </a:endParaRPr>
          </a:p>
        </p:txBody>
      </p:sp>
      <p:sp>
        <p:nvSpPr>
          <p:cNvPr id="216" name="Google Shape;216;p22"/>
          <p:cNvSpPr txBox="1"/>
          <p:nvPr/>
        </p:nvSpPr>
        <p:spPr>
          <a:xfrm>
            <a:off x="1468275" y="3997450"/>
            <a:ext cx="460200" cy="697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US" sz="4500">
                <a:solidFill>
                  <a:srgbClr val="0097A7"/>
                </a:solidFill>
              </a:rPr>
              <a:t>3</a:t>
            </a:r>
            <a:endParaRPr b="1" sz="4500">
              <a:solidFill>
                <a:srgbClr val="0097A7"/>
              </a:solidFill>
            </a:endParaRPr>
          </a:p>
        </p:txBody>
      </p:sp>
      <p:sp>
        <p:nvSpPr>
          <p:cNvPr id="217" name="Google Shape;217;p22"/>
          <p:cNvSpPr txBox="1"/>
          <p:nvPr/>
        </p:nvSpPr>
        <p:spPr>
          <a:xfrm>
            <a:off x="7145375" y="3997438"/>
            <a:ext cx="460200" cy="697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US" sz="4500">
                <a:solidFill>
                  <a:srgbClr val="0097A7"/>
                </a:solidFill>
              </a:rPr>
              <a:t>4</a:t>
            </a:r>
            <a:endParaRPr b="1" sz="4500">
              <a:solidFill>
                <a:srgbClr val="0097A7"/>
              </a:solidFill>
            </a:endParaRPr>
          </a:p>
        </p:txBody>
      </p:sp>
      <p:sp>
        <p:nvSpPr>
          <p:cNvPr id="218" name="Google Shape;218;p22"/>
          <p:cNvSpPr txBox="1"/>
          <p:nvPr/>
        </p:nvSpPr>
        <p:spPr>
          <a:xfrm>
            <a:off x="7936100" y="2565825"/>
            <a:ext cx="460200" cy="697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US" sz="4500">
                <a:solidFill>
                  <a:srgbClr val="0097A7"/>
                </a:solidFill>
              </a:rPr>
              <a:t>5</a:t>
            </a:r>
            <a:endParaRPr b="1" sz="4500">
              <a:solidFill>
                <a:srgbClr val="0097A7"/>
              </a:solidFill>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3F3F3"/>
        </a:solidFill>
      </p:bgPr>
    </p:bg>
    <p:spTree>
      <p:nvGrpSpPr>
        <p:cNvPr id="222" name="Shape 222"/>
        <p:cNvGrpSpPr/>
        <p:nvPr/>
      </p:nvGrpSpPr>
      <p:grpSpPr>
        <a:xfrm>
          <a:off x="0" y="0"/>
          <a:ext cx="0" cy="0"/>
          <a:chOff x="0" y="0"/>
          <a:chExt cx="0" cy="0"/>
        </a:xfrm>
      </p:grpSpPr>
      <p:sp>
        <p:nvSpPr>
          <p:cNvPr id="223" name="Google Shape;223;p23"/>
          <p:cNvSpPr txBox="1"/>
          <p:nvPr>
            <p:ph idx="1" type="body"/>
          </p:nvPr>
        </p:nvSpPr>
        <p:spPr>
          <a:xfrm>
            <a:off x="143850" y="876225"/>
            <a:ext cx="8866800" cy="3870900"/>
          </a:xfrm>
          <a:prstGeom prst="rect">
            <a:avLst/>
          </a:prstGeom>
          <a:noFill/>
          <a:ln>
            <a:noFill/>
          </a:ln>
        </p:spPr>
        <p:txBody>
          <a:bodyPr anchorCtr="0" anchor="t" bIns="91400" lIns="91400" spcFirstLastPara="1" rIns="91400" wrap="square" tIns="91400">
            <a:noAutofit/>
          </a:bodyPr>
          <a:lstStyle/>
          <a:p>
            <a:pPr indent="-368300" lvl="0" marL="457200" rtl="1" algn="r">
              <a:lnSpc>
                <a:spcPct val="100000"/>
              </a:lnSpc>
              <a:spcBef>
                <a:spcPts val="640"/>
              </a:spcBef>
              <a:spcAft>
                <a:spcPts val="0"/>
              </a:spcAft>
              <a:buClr>
                <a:srgbClr val="000000"/>
              </a:buClr>
              <a:buSzPts val="2200"/>
              <a:buFont typeface="Arial"/>
              <a:buChar char="●"/>
            </a:pPr>
            <a:r>
              <a:rPr b="1" lang="en-US" sz="2200">
                <a:solidFill>
                  <a:srgbClr val="000000"/>
                </a:solidFill>
                <a:latin typeface="Arial"/>
                <a:ea typeface="Arial"/>
                <a:cs typeface="Arial"/>
                <a:sym typeface="Arial"/>
              </a:rPr>
              <a:t>اعثر على </a:t>
            </a:r>
            <a:r>
              <a:rPr lang="en-US" sz="2200">
                <a:solidFill>
                  <a:srgbClr val="000000"/>
                </a:solidFill>
                <a:latin typeface="Arial"/>
                <a:ea typeface="Arial"/>
                <a:cs typeface="Arial"/>
                <a:sym typeface="Arial"/>
              </a:rPr>
              <a:t>شريك</a:t>
            </a:r>
            <a:r>
              <a:rPr lang="en-US" sz="2200"/>
              <a:t> </a:t>
            </a:r>
            <a:endParaRPr sz="2200">
              <a:solidFill>
                <a:srgbClr val="000000"/>
              </a:solidFill>
              <a:latin typeface="Arial"/>
              <a:ea typeface="Arial"/>
              <a:cs typeface="Arial"/>
              <a:sym typeface="Arial"/>
            </a:endParaRPr>
          </a:p>
          <a:p>
            <a:pPr indent="-368300" lvl="0" marL="457200" rtl="1" algn="r">
              <a:lnSpc>
                <a:spcPct val="100000"/>
              </a:lnSpc>
              <a:spcBef>
                <a:spcPts val="1000"/>
              </a:spcBef>
              <a:spcAft>
                <a:spcPts val="0"/>
              </a:spcAft>
              <a:buClr>
                <a:srgbClr val="000000"/>
              </a:buClr>
              <a:buSzPts val="2200"/>
              <a:buFont typeface="Arial"/>
              <a:buChar char="●"/>
            </a:pPr>
            <a:r>
              <a:rPr b="1" lang="en-US" sz="2200">
                <a:solidFill>
                  <a:srgbClr val="000000"/>
                </a:solidFill>
                <a:latin typeface="Arial"/>
                <a:ea typeface="Arial"/>
                <a:cs typeface="Arial"/>
                <a:sym typeface="Arial"/>
              </a:rPr>
              <a:t>صف </a:t>
            </a:r>
            <a:r>
              <a:rPr lang="en-US" sz="2200">
                <a:solidFill>
                  <a:srgbClr val="000000"/>
                </a:solidFill>
                <a:latin typeface="Arial"/>
                <a:ea typeface="Arial"/>
                <a:cs typeface="Arial"/>
                <a:sym typeface="Arial"/>
              </a:rPr>
              <a:t>المصطلح الموجود على الورقة. وعلى شريكك تخمين ما هو ذلك المصطلح.</a:t>
            </a:r>
            <a:endParaRPr sz="2200">
              <a:solidFill>
                <a:srgbClr val="000000"/>
              </a:solidFill>
              <a:latin typeface="Arial"/>
              <a:ea typeface="Arial"/>
              <a:cs typeface="Arial"/>
              <a:sym typeface="Arial"/>
            </a:endParaRPr>
          </a:p>
          <a:p>
            <a:pPr indent="-368300" lvl="0" marL="457200" rtl="1" algn="r">
              <a:lnSpc>
                <a:spcPct val="100000"/>
              </a:lnSpc>
              <a:spcBef>
                <a:spcPts val="1000"/>
              </a:spcBef>
              <a:spcAft>
                <a:spcPts val="0"/>
              </a:spcAft>
              <a:buClr>
                <a:srgbClr val="000000"/>
              </a:buClr>
              <a:buSzPts val="2200"/>
              <a:buFont typeface="Arial"/>
              <a:buChar char="●"/>
            </a:pPr>
            <a:r>
              <a:rPr lang="en-US" sz="2200">
                <a:solidFill>
                  <a:srgbClr val="000000"/>
                </a:solidFill>
                <a:latin typeface="Arial"/>
                <a:ea typeface="Arial"/>
                <a:cs typeface="Arial"/>
                <a:sym typeface="Arial"/>
              </a:rPr>
              <a:t>بعد انتهاء كلاكما من وصف وتخمين المصطلحات، </a:t>
            </a:r>
            <a:r>
              <a:rPr b="1" lang="en-US" sz="2200">
                <a:solidFill>
                  <a:srgbClr val="000000"/>
                </a:solidFill>
                <a:latin typeface="Arial"/>
                <a:ea typeface="Arial"/>
                <a:cs typeface="Arial"/>
                <a:sym typeface="Arial"/>
              </a:rPr>
              <a:t>تبادلا</a:t>
            </a:r>
            <a:r>
              <a:rPr lang="en-US" sz="2200">
                <a:solidFill>
                  <a:srgbClr val="000000"/>
                </a:solidFill>
                <a:latin typeface="Arial"/>
                <a:ea typeface="Arial"/>
                <a:cs typeface="Arial"/>
                <a:sym typeface="Arial"/>
              </a:rPr>
              <a:t> الأوراق.</a:t>
            </a:r>
            <a:endParaRPr sz="2200">
              <a:solidFill>
                <a:srgbClr val="000000"/>
              </a:solidFill>
              <a:latin typeface="Arial"/>
              <a:ea typeface="Arial"/>
              <a:cs typeface="Arial"/>
              <a:sym typeface="Arial"/>
            </a:endParaRPr>
          </a:p>
          <a:p>
            <a:pPr indent="-368300" lvl="0" marL="457200" rtl="1" algn="r">
              <a:lnSpc>
                <a:spcPct val="100000"/>
              </a:lnSpc>
              <a:spcBef>
                <a:spcPts val="1000"/>
              </a:spcBef>
              <a:spcAft>
                <a:spcPts val="0"/>
              </a:spcAft>
              <a:buClr>
                <a:srgbClr val="000000"/>
              </a:buClr>
              <a:buSzPts val="2200"/>
              <a:buFont typeface="Arial"/>
              <a:buChar char="●"/>
            </a:pPr>
            <a:r>
              <a:rPr b="1" lang="en-US" sz="2200">
                <a:solidFill>
                  <a:srgbClr val="000000"/>
                </a:solidFill>
                <a:latin typeface="Arial"/>
                <a:ea typeface="Arial"/>
                <a:cs typeface="Arial"/>
                <a:sym typeface="Arial"/>
              </a:rPr>
              <a:t>اعثر على </a:t>
            </a:r>
            <a:r>
              <a:rPr lang="en-US" sz="2200">
                <a:solidFill>
                  <a:srgbClr val="000000"/>
                </a:solidFill>
                <a:latin typeface="Arial"/>
                <a:ea typeface="Arial"/>
                <a:cs typeface="Arial"/>
                <a:sym typeface="Arial"/>
              </a:rPr>
              <a:t>شريك آخر. </a:t>
            </a:r>
            <a:r>
              <a:rPr lang="en-US" sz="2200"/>
              <a:t> </a:t>
            </a:r>
            <a:endParaRPr sz="2200">
              <a:solidFill>
                <a:srgbClr val="000000"/>
              </a:solidFill>
              <a:latin typeface="Arial"/>
              <a:ea typeface="Arial"/>
              <a:cs typeface="Arial"/>
              <a:sym typeface="Arial"/>
            </a:endParaRPr>
          </a:p>
          <a:p>
            <a:pPr indent="-368300" lvl="0" marL="457200" rtl="1" algn="r">
              <a:lnSpc>
                <a:spcPct val="100000"/>
              </a:lnSpc>
              <a:spcBef>
                <a:spcPts val="1000"/>
              </a:spcBef>
              <a:spcAft>
                <a:spcPts val="1000"/>
              </a:spcAft>
              <a:buClr>
                <a:srgbClr val="000000"/>
              </a:buClr>
              <a:buSzPts val="2200"/>
              <a:buFont typeface="Arial"/>
              <a:buChar char="●"/>
            </a:pPr>
            <a:r>
              <a:rPr b="1" lang="en-US" sz="2200">
                <a:solidFill>
                  <a:srgbClr val="000000"/>
                </a:solidFill>
                <a:latin typeface="Arial"/>
                <a:ea typeface="Arial"/>
                <a:cs typeface="Arial"/>
                <a:sym typeface="Arial"/>
              </a:rPr>
              <a:t>وكررَ نفس العملية</a:t>
            </a:r>
            <a:r>
              <a:rPr lang="en-US" sz="2200">
                <a:solidFill>
                  <a:srgbClr val="000000"/>
                </a:solidFill>
                <a:latin typeface="Arial"/>
                <a:ea typeface="Arial"/>
                <a:cs typeface="Arial"/>
                <a:sym typeface="Arial"/>
              </a:rPr>
              <a:t>. </a:t>
            </a:r>
            <a:r>
              <a:rPr lang="en-US" sz="2200"/>
              <a:t> </a:t>
            </a:r>
            <a:endParaRPr sz="2200">
              <a:solidFill>
                <a:srgbClr val="000000"/>
              </a:solidFill>
              <a:latin typeface="Arial"/>
              <a:ea typeface="Arial"/>
              <a:cs typeface="Arial"/>
              <a:sym typeface="Arial"/>
            </a:endParaRPr>
          </a:p>
        </p:txBody>
      </p:sp>
      <p:sp>
        <p:nvSpPr>
          <p:cNvPr id="224" name="Google Shape;224;p23"/>
          <p:cNvSpPr txBox="1"/>
          <p:nvPr>
            <p:ph type="title"/>
          </p:nvPr>
        </p:nvSpPr>
        <p:spPr>
          <a:xfrm>
            <a:off x="143850" y="143850"/>
            <a:ext cx="8866800" cy="588600"/>
          </a:xfrm>
          <a:prstGeom prst="rect">
            <a:avLst/>
          </a:prstGeom>
        </p:spPr>
        <p:txBody>
          <a:bodyPr anchorCtr="0" anchor="t" bIns="91425" lIns="91425" spcFirstLastPara="1" rIns="91425" wrap="square" tIns="91425">
            <a:normAutofit fontScale="90000"/>
          </a:bodyPr>
          <a:lstStyle/>
          <a:p>
            <a:pPr indent="0" lvl="0" marL="0" rtl="0" algn="ctr">
              <a:spcBef>
                <a:spcPts val="0"/>
              </a:spcBef>
              <a:spcAft>
                <a:spcPts val="0"/>
              </a:spcAft>
              <a:buNone/>
            </a:pPr>
            <a:r>
              <a:rPr lang="en-US"/>
              <a:t>نشاط جماعي: التدرب على المصطلحات الرئيسية</a:t>
            </a:r>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163644"/>
        </a:solidFill>
      </p:bgPr>
    </p:bg>
    <p:spTree>
      <p:nvGrpSpPr>
        <p:cNvPr id="228" name="Shape 228"/>
        <p:cNvGrpSpPr/>
        <p:nvPr/>
      </p:nvGrpSpPr>
      <p:grpSpPr>
        <a:xfrm>
          <a:off x="0" y="0"/>
          <a:ext cx="0" cy="0"/>
          <a:chOff x="0" y="0"/>
          <a:chExt cx="0" cy="0"/>
        </a:xfrm>
      </p:grpSpPr>
      <p:sp>
        <p:nvSpPr>
          <p:cNvPr id="229" name="Google Shape;229;p24"/>
          <p:cNvSpPr txBox="1"/>
          <p:nvPr>
            <p:ph type="title"/>
          </p:nvPr>
        </p:nvSpPr>
        <p:spPr>
          <a:xfrm>
            <a:off x="163400" y="1151325"/>
            <a:ext cx="8801400" cy="3190500"/>
          </a:xfrm>
          <a:prstGeom prst="rect">
            <a:avLst/>
          </a:prstGeom>
          <a:noFill/>
          <a:ln>
            <a:noFill/>
          </a:ln>
        </p:spPr>
        <p:txBody>
          <a:bodyPr anchorCtr="0" anchor="b" bIns="91400" lIns="91400" spcFirstLastPara="1" rIns="91400" wrap="square" tIns="91400">
            <a:noAutofit/>
          </a:bodyPr>
          <a:lstStyle/>
          <a:p>
            <a:pPr indent="0" lvl="0" marL="0" rtl="1" algn="ctr">
              <a:lnSpc>
                <a:spcPct val="130000"/>
              </a:lnSpc>
              <a:spcBef>
                <a:spcPts val="0"/>
              </a:spcBef>
              <a:spcAft>
                <a:spcPts val="0"/>
              </a:spcAft>
              <a:buClr>
                <a:srgbClr val="FFFFFF"/>
              </a:buClr>
              <a:buSzPts val="4400"/>
              <a:buFont typeface="Arial"/>
              <a:buNone/>
            </a:pPr>
            <a:r>
              <a:rPr b="1" lang="en-US" sz="5000">
                <a:solidFill>
                  <a:srgbClr val="FFFFFF"/>
                </a:solidFill>
                <a:latin typeface="Arial"/>
                <a:ea typeface="Arial"/>
                <a:cs typeface="Arial"/>
                <a:sym typeface="Arial"/>
              </a:rPr>
              <a:t>الجلسة رقم 4: </a:t>
            </a:r>
            <a:endParaRPr b="1" sz="5000">
              <a:solidFill>
                <a:srgbClr val="FFFFFF"/>
              </a:solidFill>
              <a:latin typeface="Arial"/>
              <a:ea typeface="Arial"/>
              <a:cs typeface="Arial"/>
              <a:sym typeface="Arial"/>
            </a:endParaRPr>
          </a:p>
          <a:p>
            <a:pPr indent="0" lvl="0" marL="0" rtl="1" algn="ctr">
              <a:lnSpc>
                <a:spcPct val="130000"/>
              </a:lnSpc>
              <a:spcBef>
                <a:spcPts val="0"/>
              </a:spcBef>
              <a:spcAft>
                <a:spcPts val="0"/>
              </a:spcAft>
              <a:buClr>
                <a:srgbClr val="FFFFFF"/>
              </a:buClr>
              <a:buSzPts val="4400"/>
              <a:buFont typeface="Arial"/>
              <a:buNone/>
            </a:pPr>
            <a:r>
              <a:rPr b="1" lang="en-US" sz="5000">
                <a:solidFill>
                  <a:srgbClr val="FFFFFF"/>
                </a:solidFill>
                <a:latin typeface="Arial"/>
                <a:ea typeface="Arial"/>
                <a:cs typeface="Arial"/>
                <a:sym typeface="Arial"/>
              </a:rPr>
              <a:t>الممارسة العملية للدعم النفسي والاجتماعي والتعلم الاجتماعي والعاطفي</a:t>
            </a:r>
            <a:endParaRPr sz="5000">
              <a:latin typeface="Arial"/>
              <a:ea typeface="Arial"/>
              <a:cs typeface="Arial"/>
              <a:sym typeface="Arial"/>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233" name="Shape 233"/>
        <p:cNvGrpSpPr/>
        <p:nvPr/>
      </p:nvGrpSpPr>
      <p:grpSpPr>
        <a:xfrm>
          <a:off x="0" y="0"/>
          <a:ext cx="0" cy="0"/>
          <a:chOff x="0" y="0"/>
          <a:chExt cx="0" cy="0"/>
        </a:xfrm>
      </p:grpSpPr>
      <p:pic>
        <p:nvPicPr>
          <p:cNvPr id="234" name="Google Shape;234;p25"/>
          <p:cNvPicPr preferRelativeResize="0"/>
          <p:nvPr/>
        </p:nvPicPr>
        <p:blipFill rotWithShape="1">
          <a:blip r:embed="rId3">
            <a:alphaModFix/>
          </a:blip>
          <a:srcRect b="0" l="0" r="0" t="0"/>
          <a:stretch/>
        </p:blipFill>
        <p:spPr>
          <a:xfrm>
            <a:off x="947875" y="772947"/>
            <a:ext cx="7248238" cy="4169111"/>
          </a:xfrm>
          <a:prstGeom prst="rect">
            <a:avLst/>
          </a:prstGeom>
          <a:noFill/>
          <a:ln>
            <a:noFill/>
          </a:ln>
        </p:spPr>
      </p:pic>
      <p:sp>
        <p:nvSpPr>
          <p:cNvPr id="235" name="Google Shape;235;p25"/>
          <p:cNvSpPr txBox="1"/>
          <p:nvPr>
            <p:ph type="title"/>
          </p:nvPr>
        </p:nvSpPr>
        <p:spPr>
          <a:xfrm>
            <a:off x="138725" y="120975"/>
            <a:ext cx="8877900" cy="588600"/>
          </a:xfrm>
          <a:prstGeom prst="rect">
            <a:avLst/>
          </a:prstGeom>
        </p:spPr>
        <p:txBody>
          <a:bodyPr anchorCtr="0" anchor="t" bIns="91425" lIns="91425" spcFirstLastPara="1" rIns="91425" wrap="square" tIns="91425">
            <a:normAutofit fontScale="90000"/>
          </a:bodyPr>
          <a:lstStyle/>
          <a:p>
            <a:pPr indent="0" lvl="0" marL="0" rtl="0" algn="ctr">
              <a:spcBef>
                <a:spcPts val="0"/>
              </a:spcBef>
              <a:spcAft>
                <a:spcPts val="0"/>
              </a:spcAft>
              <a:buNone/>
            </a:pPr>
            <a:r>
              <a:rPr lang="en-US"/>
              <a:t>هرم التدخلات</a:t>
            </a:r>
            <a:endParaRPr/>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239" name="Shape 239"/>
        <p:cNvGrpSpPr/>
        <p:nvPr/>
      </p:nvGrpSpPr>
      <p:grpSpPr>
        <a:xfrm>
          <a:off x="0" y="0"/>
          <a:ext cx="0" cy="0"/>
          <a:chOff x="0" y="0"/>
          <a:chExt cx="0" cy="0"/>
        </a:xfrm>
      </p:grpSpPr>
      <p:pic>
        <p:nvPicPr>
          <p:cNvPr id="240" name="Google Shape;240;p59"/>
          <p:cNvPicPr preferRelativeResize="0"/>
          <p:nvPr/>
        </p:nvPicPr>
        <p:blipFill rotWithShape="1">
          <a:blip r:embed="rId3">
            <a:alphaModFix/>
          </a:blip>
          <a:srcRect b="0" l="0" r="0" t="0"/>
          <a:stretch/>
        </p:blipFill>
        <p:spPr>
          <a:xfrm>
            <a:off x="284013" y="736018"/>
            <a:ext cx="8575965" cy="4242954"/>
          </a:xfrm>
          <a:prstGeom prst="rect">
            <a:avLst/>
          </a:prstGeom>
          <a:noFill/>
          <a:ln>
            <a:noFill/>
          </a:ln>
        </p:spPr>
      </p:pic>
      <p:sp>
        <p:nvSpPr>
          <p:cNvPr id="241" name="Google Shape;241;p59"/>
          <p:cNvSpPr txBox="1"/>
          <p:nvPr>
            <p:ph type="title"/>
          </p:nvPr>
        </p:nvSpPr>
        <p:spPr>
          <a:xfrm>
            <a:off x="143850" y="143850"/>
            <a:ext cx="8886300" cy="588600"/>
          </a:xfrm>
          <a:prstGeom prst="rect">
            <a:avLst/>
          </a:prstGeom>
        </p:spPr>
        <p:txBody>
          <a:bodyPr anchorCtr="0" anchor="t" bIns="91425" lIns="91425" spcFirstLastPara="1" rIns="91425" wrap="square" tIns="91425">
            <a:normAutofit fontScale="90000"/>
          </a:bodyPr>
          <a:lstStyle/>
          <a:p>
            <a:pPr indent="0" lvl="0" marL="0" rtl="0" algn="ctr">
              <a:spcBef>
                <a:spcPts val="0"/>
              </a:spcBef>
              <a:spcAft>
                <a:spcPts val="0"/>
              </a:spcAft>
              <a:buNone/>
            </a:pPr>
            <a:r>
              <a:rPr lang="en-US"/>
              <a:t>هرم التدخلات</a:t>
            </a:r>
            <a:endParaRPr/>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3F3F3"/>
        </a:solidFill>
      </p:bgPr>
    </p:bg>
    <p:spTree>
      <p:nvGrpSpPr>
        <p:cNvPr id="245" name="Shape 245"/>
        <p:cNvGrpSpPr/>
        <p:nvPr/>
      </p:nvGrpSpPr>
      <p:grpSpPr>
        <a:xfrm>
          <a:off x="0" y="0"/>
          <a:ext cx="0" cy="0"/>
          <a:chOff x="0" y="0"/>
          <a:chExt cx="0" cy="0"/>
        </a:xfrm>
      </p:grpSpPr>
      <p:pic>
        <p:nvPicPr>
          <p:cNvPr id="246" name="Google Shape;246;p26"/>
          <p:cNvPicPr preferRelativeResize="0"/>
          <p:nvPr/>
        </p:nvPicPr>
        <p:blipFill rotWithShape="1">
          <a:blip r:embed="rId3">
            <a:alphaModFix/>
          </a:blip>
          <a:srcRect b="0" l="0" r="5567" t="0"/>
          <a:stretch/>
        </p:blipFill>
        <p:spPr>
          <a:xfrm>
            <a:off x="576700" y="931004"/>
            <a:ext cx="2937125" cy="1447311"/>
          </a:xfrm>
          <a:prstGeom prst="rect">
            <a:avLst/>
          </a:prstGeom>
          <a:noFill/>
          <a:ln>
            <a:noFill/>
          </a:ln>
        </p:spPr>
      </p:pic>
      <p:pic>
        <p:nvPicPr>
          <p:cNvPr id="247" name="Google Shape;247;p26"/>
          <p:cNvPicPr preferRelativeResize="0"/>
          <p:nvPr/>
        </p:nvPicPr>
        <p:blipFill rotWithShape="1">
          <a:blip r:embed="rId4">
            <a:alphaModFix/>
          </a:blip>
          <a:srcRect b="12716" l="0" r="0" t="6443"/>
          <a:stretch/>
        </p:blipFill>
        <p:spPr>
          <a:xfrm>
            <a:off x="576700" y="2668692"/>
            <a:ext cx="1975600" cy="2115292"/>
          </a:xfrm>
          <a:prstGeom prst="rect">
            <a:avLst/>
          </a:prstGeom>
          <a:noFill/>
          <a:ln>
            <a:noFill/>
          </a:ln>
        </p:spPr>
      </p:pic>
      <p:pic>
        <p:nvPicPr>
          <p:cNvPr id="248" name="Google Shape;248;p26"/>
          <p:cNvPicPr preferRelativeResize="0"/>
          <p:nvPr/>
        </p:nvPicPr>
        <p:blipFill rotWithShape="1">
          <a:blip r:embed="rId5">
            <a:alphaModFix/>
          </a:blip>
          <a:srcRect b="0" l="0" r="0" t="0"/>
          <a:stretch/>
        </p:blipFill>
        <p:spPr>
          <a:xfrm>
            <a:off x="2753775" y="3176379"/>
            <a:ext cx="2152479" cy="1607603"/>
          </a:xfrm>
          <a:prstGeom prst="rect">
            <a:avLst/>
          </a:prstGeom>
          <a:noFill/>
          <a:ln>
            <a:noFill/>
          </a:ln>
        </p:spPr>
      </p:pic>
      <p:pic>
        <p:nvPicPr>
          <p:cNvPr id="249" name="Google Shape;249;p26"/>
          <p:cNvPicPr preferRelativeResize="0"/>
          <p:nvPr/>
        </p:nvPicPr>
        <p:blipFill rotWithShape="1">
          <a:blip r:embed="rId6">
            <a:alphaModFix/>
          </a:blip>
          <a:srcRect b="4195" l="0" r="0" t="0"/>
          <a:stretch/>
        </p:blipFill>
        <p:spPr>
          <a:xfrm>
            <a:off x="3612600" y="1058004"/>
            <a:ext cx="1724150" cy="2026521"/>
          </a:xfrm>
          <a:prstGeom prst="rect">
            <a:avLst/>
          </a:prstGeom>
          <a:noFill/>
          <a:ln>
            <a:noFill/>
          </a:ln>
        </p:spPr>
      </p:pic>
      <p:sp>
        <p:nvSpPr>
          <p:cNvPr id="250" name="Google Shape;250;p26"/>
          <p:cNvSpPr txBox="1"/>
          <p:nvPr/>
        </p:nvSpPr>
        <p:spPr>
          <a:xfrm>
            <a:off x="1244850" y="163063"/>
            <a:ext cx="6654300" cy="5385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3600"/>
              <a:buFont typeface="Arial"/>
              <a:buNone/>
            </a:pPr>
            <a:r>
              <a:t/>
            </a:r>
            <a:endParaRPr b="0" i="0" sz="3600" u="none" cap="none" strike="noStrike">
              <a:solidFill>
                <a:srgbClr val="24427B"/>
              </a:solidFill>
              <a:latin typeface="Arial"/>
              <a:ea typeface="Arial"/>
              <a:cs typeface="Arial"/>
              <a:sym typeface="Arial"/>
            </a:endParaRPr>
          </a:p>
        </p:txBody>
      </p:sp>
      <p:sp>
        <p:nvSpPr>
          <p:cNvPr id="251" name="Google Shape;251;p26"/>
          <p:cNvSpPr txBox="1"/>
          <p:nvPr/>
        </p:nvSpPr>
        <p:spPr>
          <a:xfrm>
            <a:off x="5579825" y="1026292"/>
            <a:ext cx="3251100" cy="3984000"/>
          </a:xfrm>
          <a:prstGeom prst="rect">
            <a:avLst/>
          </a:prstGeom>
          <a:noFill/>
          <a:ln>
            <a:noFill/>
          </a:ln>
        </p:spPr>
        <p:txBody>
          <a:bodyPr anchorCtr="0" anchor="t" bIns="91425" lIns="91425" spcFirstLastPara="1" rIns="91425" wrap="square" tIns="91425">
            <a:noAutofit/>
          </a:bodyPr>
          <a:lstStyle/>
          <a:p>
            <a:pPr indent="-368300" lvl="0" marL="457200" marR="0" rtl="1" algn="r">
              <a:lnSpc>
                <a:spcPct val="115000"/>
              </a:lnSpc>
              <a:spcBef>
                <a:spcPts val="0"/>
              </a:spcBef>
              <a:spcAft>
                <a:spcPts val="0"/>
              </a:spcAft>
              <a:buClr>
                <a:srgbClr val="000000"/>
              </a:buClr>
              <a:buSzPts val="2200"/>
              <a:buFont typeface="Arial"/>
              <a:buAutoNum type="arabicPeriod"/>
            </a:pPr>
            <a:r>
              <a:rPr b="0" i="0" lang="en-US" sz="2200" u="none" cap="none" strike="noStrike">
                <a:solidFill>
                  <a:srgbClr val="000000"/>
                </a:solidFill>
                <a:latin typeface="Arial"/>
                <a:ea typeface="Arial"/>
                <a:cs typeface="Arial"/>
                <a:sym typeface="Arial"/>
              </a:rPr>
              <a:t>أين سيقام هذا النشاط؟</a:t>
            </a:r>
            <a:endParaRPr b="0" i="0" sz="2200" u="none" cap="none" strike="noStrike">
              <a:solidFill>
                <a:srgbClr val="000000"/>
              </a:solidFill>
              <a:latin typeface="Arial"/>
              <a:ea typeface="Arial"/>
              <a:cs typeface="Arial"/>
              <a:sym typeface="Arial"/>
            </a:endParaRPr>
          </a:p>
          <a:p>
            <a:pPr indent="-368300" lvl="0" marL="457200" marR="0" rtl="1" algn="r">
              <a:lnSpc>
                <a:spcPct val="115000"/>
              </a:lnSpc>
              <a:spcBef>
                <a:spcPts val="0"/>
              </a:spcBef>
              <a:spcAft>
                <a:spcPts val="0"/>
              </a:spcAft>
              <a:buClr>
                <a:srgbClr val="000000"/>
              </a:buClr>
              <a:buSzPts val="2200"/>
              <a:buFont typeface="Arial"/>
              <a:buAutoNum type="arabicPeriod"/>
            </a:pPr>
            <a:r>
              <a:rPr b="0" i="0" lang="en-US" sz="2200" u="none" cap="none" strike="noStrike">
                <a:solidFill>
                  <a:srgbClr val="000000"/>
                </a:solidFill>
                <a:latin typeface="Arial"/>
                <a:ea typeface="Arial"/>
                <a:cs typeface="Arial"/>
                <a:sym typeface="Arial"/>
              </a:rPr>
              <a:t>ما هو النشاط؟</a:t>
            </a:r>
            <a:endParaRPr b="0" i="0" sz="2200" u="none" cap="none" strike="noStrike">
              <a:solidFill>
                <a:srgbClr val="000000"/>
              </a:solidFill>
              <a:latin typeface="Arial"/>
              <a:ea typeface="Arial"/>
              <a:cs typeface="Arial"/>
              <a:sym typeface="Arial"/>
            </a:endParaRPr>
          </a:p>
          <a:p>
            <a:pPr indent="-368300" lvl="0" marL="457200" marR="0" rtl="1" algn="r">
              <a:lnSpc>
                <a:spcPct val="115000"/>
              </a:lnSpc>
              <a:spcBef>
                <a:spcPts val="0"/>
              </a:spcBef>
              <a:spcAft>
                <a:spcPts val="0"/>
              </a:spcAft>
              <a:buClr>
                <a:srgbClr val="000000"/>
              </a:buClr>
              <a:buSzPts val="2200"/>
              <a:buFont typeface="Arial"/>
              <a:buAutoNum type="arabicPeriod"/>
            </a:pPr>
            <a:r>
              <a:rPr b="0" i="0" lang="en-US" sz="2200" u="none" cap="none" strike="noStrike">
                <a:solidFill>
                  <a:srgbClr val="000000"/>
                </a:solidFill>
                <a:latin typeface="Arial"/>
                <a:ea typeface="Arial"/>
                <a:cs typeface="Arial"/>
                <a:sym typeface="Arial"/>
              </a:rPr>
              <a:t>من سينسق النشاط؟</a:t>
            </a:r>
            <a:endParaRPr b="0" i="0" sz="2200" u="none" cap="none" strike="noStrike">
              <a:solidFill>
                <a:srgbClr val="000000"/>
              </a:solidFill>
              <a:latin typeface="Arial"/>
              <a:ea typeface="Arial"/>
              <a:cs typeface="Arial"/>
              <a:sym typeface="Arial"/>
            </a:endParaRPr>
          </a:p>
          <a:p>
            <a:pPr indent="-368300" lvl="0" marL="457200" marR="0" rtl="1" algn="r">
              <a:lnSpc>
                <a:spcPct val="115000"/>
              </a:lnSpc>
              <a:spcBef>
                <a:spcPts val="0"/>
              </a:spcBef>
              <a:spcAft>
                <a:spcPts val="0"/>
              </a:spcAft>
              <a:buClr>
                <a:srgbClr val="000000"/>
              </a:buClr>
              <a:buSzPts val="2200"/>
              <a:buFont typeface="Arial"/>
              <a:buAutoNum type="arabicPeriod"/>
            </a:pPr>
            <a:r>
              <a:rPr b="0" i="0" lang="en-US" sz="2200" u="none" cap="none" strike="noStrike">
                <a:solidFill>
                  <a:srgbClr val="000000"/>
                </a:solidFill>
                <a:latin typeface="Arial"/>
                <a:ea typeface="Arial"/>
                <a:cs typeface="Arial"/>
                <a:sym typeface="Arial"/>
              </a:rPr>
              <a:t>من المستفيد من هذا النشاط؟</a:t>
            </a:r>
            <a:endParaRPr b="0" i="0" sz="2200" u="none" cap="none" strike="noStrike">
              <a:solidFill>
                <a:srgbClr val="000000"/>
              </a:solidFill>
              <a:latin typeface="Arial"/>
              <a:ea typeface="Arial"/>
              <a:cs typeface="Arial"/>
              <a:sym typeface="Arial"/>
            </a:endParaRPr>
          </a:p>
          <a:p>
            <a:pPr indent="-368300" lvl="0" marL="457200" marR="0" rtl="1" algn="r">
              <a:lnSpc>
                <a:spcPct val="115000"/>
              </a:lnSpc>
              <a:spcBef>
                <a:spcPts val="0"/>
              </a:spcBef>
              <a:spcAft>
                <a:spcPts val="0"/>
              </a:spcAft>
              <a:buClr>
                <a:srgbClr val="000000"/>
              </a:buClr>
              <a:buSzPts val="2200"/>
              <a:buFont typeface="Arial"/>
              <a:buAutoNum type="arabicPeriod"/>
            </a:pPr>
            <a:r>
              <a:rPr b="0" i="0" lang="en-US" sz="2200" u="none" cap="none" strike="noStrike">
                <a:solidFill>
                  <a:srgbClr val="000000"/>
                </a:solidFill>
                <a:latin typeface="Arial"/>
                <a:ea typeface="Arial"/>
                <a:cs typeface="Arial"/>
                <a:sym typeface="Arial"/>
              </a:rPr>
              <a:t>كيف سيدعم هذا النشاط الرفاهية؟</a:t>
            </a:r>
            <a:endParaRPr b="0" i="0" sz="2200" u="none" cap="none" strike="noStrike">
              <a:solidFill>
                <a:srgbClr val="000000"/>
              </a:solidFill>
              <a:latin typeface="Arial"/>
              <a:ea typeface="Arial"/>
              <a:cs typeface="Arial"/>
              <a:sym typeface="Arial"/>
            </a:endParaRPr>
          </a:p>
          <a:p>
            <a:pPr indent="-368300" lvl="0" marL="457200" marR="0" rtl="1" algn="r">
              <a:lnSpc>
                <a:spcPct val="115000"/>
              </a:lnSpc>
              <a:spcBef>
                <a:spcPts val="0"/>
              </a:spcBef>
              <a:spcAft>
                <a:spcPts val="0"/>
              </a:spcAft>
              <a:buClr>
                <a:srgbClr val="000000"/>
              </a:buClr>
              <a:buSzPts val="2200"/>
              <a:buFont typeface="Arial"/>
              <a:buAutoNum type="arabicPeriod"/>
            </a:pPr>
            <a:r>
              <a:rPr b="0" i="0" lang="en-US" sz="2200" u="none" cap="none" strike="noStrike">
                <a:solidFill>
                  <a:srgbClr val="000000"/>
                </a:solidFill>
                <a:latin typeface="Arial"/>
                <a:ea typeface="Arial"/>
                <a:cs typeface="Arial"/>
                <a:sym typeface="Arial"/>
              </a:rPr>
              <a:t>مع أي مستوى من الهرم يتعامل هذا النشاط؟</a:t>
            </a:r>
            <a:endParaRPr b="0" i="0" sz="2200" u="none" cap="none" strike="noStrike">
              <a:solidFill>
                <a:srgbClr val="000000"/>
              </a:solidFill>
              <a:latin typeface="Arial"/>
              <a:ea typeface="Arial"/>
              <a:cs typeface="Arial"/>
              <a:sym typeface="Arial"/>
            </a:endParaRPr>
          </a:p>
        </p:txBody>
      </p:sp>
      <p:sp>
        <p:nvSpPr>
          <p:cNvPr id="252" name="Google Shape;252;p26"/>
          <p:cNvSpPr txBox="1"/>
          <p:nvPr>
            <p:ph type="title"/>
          </p:nvPr>
        </p:nvSpPr>
        <p:spPr>
          <a:xfrm>
            <a:off x="143850" y="143850"/>
            <a:ext cx="8830800" cy="588600"/>
          </a:xfrm>
          <a:prstGeom prst="rect">
            <a:avLst/>
          </a:prstGeom>
        </p:spPr>
        <p:txBody>
          <a:bodyPr anchorCtr="0" anchor="t" bIns="91425" lIns="91425" spcFirstLastPara="1" rIns="91425" wrap="square" tIns="91425">
            <a:normAutofit fontScale="90000"/>
          </a:bodyPr>
          <a:lstStyle/>
          <a:p>
            <a:pPr indent="0" lvl="0" marL="0" rtl="0" algn="ctr">
              <a:spcBef>
                <a:spcPts val="0"/>
              </a:spcBef>
              <a:spcAft>
                <a:spcPts val="0"/>
              </a:spcAft>
              <a:buNone/>
            </a:pPr>
            <a:r>
              <a:rPr lang="en-US"/>
              <a:t>الدعم النفسي والاجتماعي والتعلم الاجتماعي والعاطفي على أرض الواقع</a:t>
            </a:r>
            <a:endParaRPr/>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noFill/>
      </p:bgPr>
    </p:bg>
    <p:spTree>
      <p:nvGrpSpPr>
        <p:cNvPr id="256" name="Shape 256"/>
        <p:cNvGrpSpPr/>
        <p:nvPr/>
      </p:nvGrpSpPr>
      <p:grpSpPr>
        <a:xfrm>
          <a:off x="0" y="0"/>
          <a:ext cx="0" cy="0"/>
          <a:chOff x="0" y="0"/>
          <a:chExt cx="0" cy="0"/>
        </a:xfrm>
      </p:grpSpPr>
      <p:sp>
        <p:nvSpPr>
          <p:cNvPr id="257" name="Google Shape;257;p27"/>
          <p:cNvSpPr txBox="1"/>
          <p:nvPr/>
        </p:nvSpPr>
        <p:spPr>
          <a:xfrm>
            <a:off x="143850" y="737700"/>
            <a:ext cx="8866800" cy="4239600"/>
          </a:xfrm>
          <a:prstGeom prst="rect">
            <a:avLst/>
          </a:prstGeom>
          <a:noFill/>
          <a:ln>
            <a:noFill/>
          </a:ln>
        </p:spPr>
        <p:txBody>
          <a:bodyPr anchorCtr="0" anchor="t" bIns="91425" lIns="91425" spcFirstLastPara="1" rIns="91425" wrap="square" tIns="91425">
            <a:noAutofit/>
          </a:bodyPr>
          <a:lstStyle/>
          <a:p>
            <a:pPr indent="0" lvl="0" marL="0" marR="0" rtl="1" algn="r">
              <a:lnSpc>
                <a:spcPct val="100000"/>
              </a:lnSpc>
              <a:spcBef>
                <a:spcPts val="0"/>
              </a:spcBef>
              <a:spcAft>
                <a:spcPts val="0"/>
              </a:spcAft>
              <a:buClr>
                <a:srgbClr val="000000"/>
              </a:buClr>
              <a:buSzPts val="2200"/>
              <a:buFont typeface="Arial"/>
              <a:buNone/>
            </a:pPr>
            <a:r>
              <a:rPr b="0" i="0" lang="en-US" sz="2200" u="none" cap="none" strike="noStrike">
                <a:solidFill>
                  <a:srgbClr val="000000"/>
                </a:solidFill>
                <a:latin typeface="Arial"/>
                <a:ea typeface="Arial"/>
                <a:cs typeface="Arial"/>
                <a:sym typeface="Arial"/>
              </a:rPr>
              <a:t>مع مجموعتك، اقرأ وناقش دراسة الحالة المكلف بها:</a:t>
            </a:r>
            <a:endParaRPr b="0" i="0" sz="2200" u="none" cap="none" strike="noStrike">
              <a:solidFill>
                <a:srgbClr val="000000"/>
              </a:solidFill>
              <a:latin typeface="Arial"/>
              <a:ea typeface="Arial"/>
              <a:cs typeface="Arial"/>
              <a:sym typeface="Arial"/>
            </a:endParaRPr>
          </a:p>
          <a:p>
            <a:pPr indent="0" lvl="0" marL="0" marR="0" rtl="1" algn="r">
              <a:lnSpc>
                <a:spcPct val="100000"/>
              </a:lnSpc>
              <a:spcBef>
                <a:spcPts val="0"/>
              </a:spcBef>
              <a:spcAft>
                <a:spcPts val="0"/>
              </a:spcAft>
              <a:buClr>
                <a:srgbClr val="000000"/>
              </a:buClr>
              <a:buSzPts val="2200"/>
              <a:buFont typeface="Arial"/>
              <a:buNone/>
            </a:pPr>
            <a:r>
              <a:t/>
            </a:r>
            <a:endParaRPr b="0" i="0" sz="2200" u="none" cap="none" strike="noStrike">
              <a:solidFill>
                <a:srgbClr val="000000"/>
              </a:solidFill>
              <a:latin typeface="Arial"/>
              <a:ea typeface="Arial"/>
              <a:cs typeface="Arial"/>
              <a:sym typeface="Arial"/>
            </a:endParaRPr>
          </a:p>
          <a:p>
            <a:pPr indent="-368300" lvl="0" marL="457200" marR="0" rtl="1" algn="r">
              <a:lnSpc>
                <a:spcPct val="100000"/>
              </a:lnSpc>
              <a:spcBef>
                <a:spcPts val="0"/>
              </a:spcBef>
              <a:spcAft>
                <a:spcPts val="0"/>
              </a:spcAft>
              <a:buClr>
                <a:srgbClr val="000000"/>
              </a:buClr>
              <a:buSzPts val="2200"/>
              <a:buFont typeface="Arial"/>
              <a:buChar char="●"/>
            </a:pPr>
            <a:r>
              <a:rPr b="0" i="0" lang="en-US" sz="2200" u="none" cap="none" strike="noStrike">
                <a:solidFill>
                  <a:srgbClr val="000000"/>
                </a:solidFill>
                <a:latin typeface="Arial"/>
                <a:ea typeface="Arial"/>
                <a:cs typeface="Arial"/>
                <a:sym typeface="Arial"/>
              </a:rPr>
              <a:t>ما هي تدخلات الدعم النفسي والاجتماعي والتعلم الاجتماعي العاطفي التي وجدتها في هذه الدراسة؟</a:t>
            </a:r>
            <a:endParaRPr b="0" i="0" sz="2200" u="none" cap="none" strike="noStrike">
              <a:solidFill>
                <a:srgbClr val="000000"/>
              </a:solidFill>
              <a:latin typeface="Arial"/>
              <a:ea typeface="Arial"/>
              <a:cs typeface="Arial"/>
              <a:sym typeface="Arial"/>
            </a:endParaRPr>
          </a:p>
          <a:p>
            <a:pPr indent="-368300" lvl="0" marL="457200" marR="0" rtl="1" algn="r">
              <a:lnSpc>
                <a:spcPct val="100000"/>
              </a:lnSpc>
              <a:spcBef>
                <a:spcPts val="1000"/>
              </a:spcBef>
              <a:spcAft>
                <a:spcPts val="0"/>
              </a:spcAft>
              <a:buClr>
                <a:srgbClr val="000000"/>
              </a:buClr>
              <a:buSzPts val="2200"/>
              <a:buFont typeface="Arial"/>
              <a:buChar char="●"/>
            </a:pPr>
            <a:r>
              <a:rPr b="0" i="0" lang="en-US" sz="2200" u="none" cap="none" strike="noStrike">
                <a:solidFill>
                  <a:srgbClr val="000000"/>
                </a:solidFill>
                <a:latin typeface="Arial"/>
                <a:ea typeface="Arial"/>
                <a:cs typeface="Arial"/>
                <a:sym typeface="Arial"/>
              </a:rPr>
              <a:t>من هي المجموعة المستهدفة بهذه التدخلات؟ كيف سيستفيدون؟</a:t>
            </a:r>
            <a:endParaRPr b="0" i="0" sz="2200" u="none" cap="none" strike="noStrike">
              <a:solidFill>
                <a:srgbClr val="000000"/>
              </a:solidFill>
              <a:latin typeface="Arial"/>
              <a:ea typeface="Arial"/>
              <a:cs typeface="Arial"/>
              <a:sym typeface="Arial"/>
            </a:endParaRPr>
          </a:p>
          <a:p>
            <a:pPr indent="-368300" lvl="0" marL="457200" marR="0" rtl="1" algn="r">
              <a:lnSpc>
                <a:spcPct val="100000"/>
              </a:lnSpc>
              <a:spcBef>
                <a:spcPts val="1000"/>
              </a:spcBef>
              <a:spcAft>
                <a:spcPts val="0"/>
              </a:spcAft>
              <a:buClr>
                <a:srgbClr val="000000"/>
              </a:buClr>
              <a:buSzPts val="2200"/>
              <a:buFont typeface="Arial"/>
              <a:buChar char="●"/>
            </a:pPr>
            <a:r>
              <a:rPr b="0" i="0" lang="en-US" sz="2200" u="none" cap="none" strike="noStrike">
                <a:solidFill>
                  <a:srgbClr val="000000"/>
                </a:solidFill>
                <a:latin typeface="Arial"/>
                <a:ea typeface="Arial"/>
                <a:cs typeface="Arial"/>
                <a:sym typeface="Arial"/>
              </a:rPr>
              <a:t>من سيستفيد من هذه التدخلات أيضًا؟ وكيف؟</a:t>
            </a:r>
            <a:endParaRPr b="0" i="0" sz="2200" u="none" cap="none" strike="noStrike">
              <a:solidFill>
                <a:srgbClr val="000000"/>
              </a:solidFill>
              <a:latin typeface="Arial"/>
              <a:ea typeface="Arial"/>
              <a:cs typeface="Arial"/>
              <a:sym typeface="Arial"/>
            </a:endParaRPr>
          </a:p>
          <a:p>
            <a:pPr indent="-368300" lvl="0" marL="457200" marR="0" rtl="1" algn="r">
              <a:lnSpc>
                <a:spcPct val="100000"/>
              </a:lnSpc>
              <a:spcBef>
                <a:spcPts val="1000"/>
              </a:spcBef>
              <a:spcAft>
                <a:spcPts val="1000"/>
              </a:spcAft>
              <a:buClr>
                <a:srgbClr val="000000"/>
              </a:buClr>
              <a:buSzPts val="2200"/>
              <a:buFont typeface="Arial"/>
              <a:buChar char="●"/>
            </a:pPr>
            <a:r>
              <a:rPr b="0" i="0" lang="en-US" sz="2200" u="none" cap="none" strike="noStrike">
                <a:solidFill>
                  <a:srgbClr val="000000"/>
                </a:solidFill>
                <a:latin typeface="Arial"/>
                <a:ea typeface="Arial"/>
                <a:cs typeface="Arial"/>
                <a:sym typeface="Arial"/>
              </a:rPr>
              <a:t>في أي مستوى من هرم الدعم النفسي والاجتماعي والتعلم الاجتماعي العاطفي تقع هذه التدخلات؟</a:t>
            </a:r>
            <a:endParaRPr b="0" i="0" sz="2200" u="none" cap="none" strike="noStrike">
              <a:solidFill>
                <a:srgbClr val="000000"/>
              </a:solidFill>
              <a:latin typeface="Arial"/>
              <a:ea typeface="Arial"/>
              <a:cs typeface="Arial"/>
              <a:sym typeface="Arial"/>
            </a:endParaRPr>
          </a:p>
        </p:txBody>
      </p:sp>
      <p:sp>
        <p:nvSpPr>
          <p:cNvPr id="258" name="Google Shape;258;p27"/>
          <p:cNvSpPr txBox="1"/>
          <p:nvPr>
            <p:ph type="title"/>
          </p:nvPr>
        </p:nvSpPr>
        <p:spPr>
          <a:xfrm>
            <a:off x="143850" y="143850"/>
            <a:ext cx="8866800" cy="588600"/>
          </a:xfrm>
          <a:prstGeom prst="rect">
            <a:avLst/>
          </a:prstGeom>
        </p:spPr>
        <p:txBody>
          <a:bodyPr anchorCtr="0" anchor="t" bIns="91425" lIns="91425" spcFirstLastPara="1" rIns="91425" wrap="square" tIns="91425">
            <a:normAutofit fontScale="90000"/>
          </a:bodyPr>
          <a:lstStyle/>
          <a:p>
            <a:pPr indent="0" lvl="0" marL="0" rtl="0" algn="ctr">
              <a:spcBef>
                <a:spcPts val="0"/>
              </a:spcBef>
              <a:spcAft>
                <a:spcPts val="0"/>
              </a:spcAft>
              <a:buNone/>
            </a:pPr>
            <a:r>
              <a:rPr lang="en-US"/>
              <a:t>التعلم من خلال دراسات الحالات</a:t>
            </a:r>
            <a:endParaRPr/>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62" name="Shape 262"/>
        <p:cNvGrpSpPr/>
        <p:nvPr/>
      </p:nvGrpSpPr>
      <p:grpSpPr>
        <a:xfrm>
          <a:off x="0" y="0"/>
          <a:ext cx="0" cy="0"/>
          <a:chOff x="0" y="0"/>
          <a:chExt cx="0" cy="0"/>
        </a:xfrm>
      </p:grpSpPr>
      <p:sp>
        <p:nvSpPr>
          <p:cNvPr id="263" name="Google Shape;263;p28"/>
          <p:cNvSpPr txBox="1"/>
          <p:nvPr>
            <p:ph type="title"/>
          </p:nvPr>
        </p:nvSpPr>
        <p:spPr>
          <a:xfrm>
            <a:off x="163400" y="1817150"/>
            <a:ext cx="8801400" cy="2053200"/>
          </a:xfrm>
          <a:prstGeom prst="rect">
            <a:avLst/>
          </a:prstGeom>
          <a:noFill/>
          <a:ln>
            <a:noFill/>
          </a:ln>
        </p:spPr>
        <p:txBody>
          <a:bodyPr anchorCtr="0" anchor="b" bIns="91400" lIns="91400" spcFirstLastPara="1" rIns="91400" wrap="square" tIns="91400">
            <a:noAutofit/>
          </a:bodyPr>
          <a:lstStyle/>
          <a:p>
            <a:pPr indent="0" lvl="0" marL="0" rtl="1" algn="ctr">
              <a:lnSpc>
                <a:spcPct val="130000"/>
              </a:lnSpc>
              <a:spcBef>
                <a:spcPts val="0"/>
              </a:spcBef>
              <a:spcAft>
                <a:spcPts val="0"/>
              </a:spcAft>
              <a:buClr>
                <a:srgbClr val="FFFFFF"/>
              </a:buClr>
              <a:buSzPts val="4400"/>
              <a:buFont typeface="Arial"/>
              <a:buNone/>
            </a:pPr>
            <a:r>
              <a:rPr b="1" lang="en-US" sz="5000">
                <a:solidFill>
                  <a:schemeClr val="accent4"/>
                </a:solidFill>
                <a:latin typeface="Arial"/>
                <a:ea typeface="Arial"/>
                <a:cs typeface="Arial"/>
                <a:sym typeface="Arial"/>
              </a:rPr>
              <a:t>الجلسة رقم 5: </a:t>
            </a:r>
            <a:endParaRPr b="1" sz="5000">
              <a:solidFill>
                <a:schemeClr val="accent4"/>
              </a:solidFill>
              <a:latin typeface="Arial"/>
              <a:ea typeface="Arial"/>
              <a:cs typeface="Arial"/>
              <a:sym typeface="Arial"/>
            </a:endParaRPr>
          </a:p>
          <a:p>
            <a:pPr indent="0" lvl="0" marL="0" rtl="1" algn="ctr">
              <a:lnSpc>
                <a:spcPct val="130000"/>
              </a:lnSpc>
              <a:spcBef>
                <a:spcPts val="0"/>
              </a:spcBef>
              <a:spcAft>
                <a:spcPts val="0"/>
              </a:spcAft>
              <a:buClr>
                <a:srgbClr val="FFFFFF"/>
              </a:buClr>
              <a:buSzPts val="4400"/>
              <a:buFont typeface="Arial"/>
              <a:buNone/>
            </a:pPr>
            <a:r>
              <a:rPr b="1" lang="en-US" sz="5000">
                <a:solidFill>
                  <a:schemeClr val="accent4"/>
                </a:solidFill>
                <a:latin typeface="Arial"/>
                <a:ea typeface="Arial"/>
                <a:cs typeface="Arial"/>
                <a:sym typeface="Arial"/>
              </a:rPr>
              <a:t>استراتيجيات الدعم النفسي والاجتماعي والتعلم الاجتماعي والعاطفي</a:t>
            </a:r>
            <a:endParaRPr sz="5000">
              <a:solidFill>
                <a:schemeClr val="accent4"/>
              </a:solidFill>
              <a:latin typeface="Arial"/>
              <a:ea typeface="Arial"/>
              <a:cs typeface="Arial"/>
              <a:sym typeface="Arial"/>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63" name="Shape 63"/>
        <p:cNvGrpSpPr/>
        <p:nvPr/>
      </p:nvGrpSpPr>
      <p:grpSpPr>
        <a:xfrm>
          <a:off x="0" y="0"/>
          <a:ext cx="0" cy="0"/>
          <a:chOff x="0" y="0"/>
          <a:chExt cx="0" cy="0"/>
        </a:xfrm>
      </p:grpSpPr>
      <p:sp>
        <p:nvSpPr>
          <p:cNvPr id="64" name="Google Shape;64;p3"/>
          <p:cNvSpPr txBox="1"/>
          <p:nvPr>
            <p:ph idx="1" type="body"/>
          </p:nvPr>
        </p:nvSpPr>
        <p:spPr>
          <a:xfrm>
            <a:off x="143850" y="876225"/>
            <a:ext cx="4428300" cy="3870900"/>
          </a:xfrm>
          <a:prstGeom prst="rect">
            <a:avLst/>
          </a:prstGeom>
          <a:noFill/>
          <a:ln>
            <a:noFill/>
          </a:ln>
        </p:spPr>
        <p:txBody>
          <a:bodyPr anchorCtr="0" anchor="t" bIns="91400" lIns="91400" spcFirstLastPara="1" rIns="91400" wrap="square" tIns="91400">
            <a:noAutofit/>
          </a:bodyPr>
          <a:lstStyle/>
          <a:p>
            <a:pPr indent="0" lvl="0" marL="0" rtl="1" algn="r">
              <a:lnSpc>
                <a:spcPct val="100000"/>
              </a:lnSpc>
              <a:spcBef>
                <a:spcPts val="0"/>
              </a:spcBef>
              <a:spcAft>
                <a:spcPts val="0"/>
              </a:spcAft>
              <a:buSzPts val="2600"/>
              <a:buNone/>
            </a:pPr>
            <a:r>
              <a:rPr i="1" lang="en-US" sz="2000">
                <a:solidFill>
                  <a:srgbClr val="000000"/>
                </a:solidFill>
                <a:latin typeface="Arial"/>
                <a:ea typeface="Arial"/>
                <a:cs typeface="Arial"/>
                <a:sym typeface="Arial"/>
              </a:rPr>
              <a:t>المذكرة التوجيهية للشبكة المشتركة لوكالات التعليم في حالات الطوارئ حول الدعم النفسي والاجتماعي</a:t>
            </a:r>
            <a:endParaRPr i="1" sz="2000">
              <a:solidFill>
                <a:srgbClr val="000000"/>
              </a:solidFill>
              <a:latin typeface="Arial"/>
              <a:ea typeface="Arial"/>
              <a:cs typeface="Arial"/>
              <a:sym typeface="Arial"/>
            </a:endParaRPr>
          </a:p>
          <a:p>
            <a:pPr indent="0" lvl="0" marL="0" rtl="0" algn="l">
              <a:lnSpc>
                <a:spcPct val="100000"/>
              </a:lnSpc>
              <a:spcBef>
                <a:spcPts val="0"/>
              </a:spcBef>
              <a:spcAft>
                <a:spcPts val="0"/>
              </a:spcAft>
              <a:buSzPts val="2600"/>
              <a:buNone/>
            </a:pPr>
            <a:r>
              <a:t/>
            </a:r>
            <a:endParaRPr sz="2400">
              <a:solidFill>
                <a:srgbClr val="000000"/>
              </a:solidFill>
              <a:latin typeface="Arial"/>
              <a:ea typeface="Arial"/>
              <a:cs typeface="Arial"/>
              <a:sym typeface="Arial"/>
            </a:endParaRPr>
          </a:p>
          <a:p>
            <a:pPr indent="0" lvl="0" marL="0" rtl="0" algn="l">
              <a:lnSpc>
                <a:spcPct val="100000"/>
              </a:lnSpc>
              <a:spcBef>
                <a:spcPts val="0"/>
              </a:spcBef>
              <a:spcAft>
                <a:spcPts val="0"/>
              </a:spcAft>
              <a:buSzPts val="2600"/>
              <a:buNone/>
            </a:pPr>
            <a:r>
              <a:t/>
            </a:r>
            <a:endParaRPr sz="2400">
              <a:solidFill>
                <a:srgbClr val="1B3C7F"/>
              </a:solidFill>
              <a:latin typeface="Arial"/>
              <a:ea typeface="Arial"/>
              <a:cs typeface="Arial"/>
              <a:sym typeface="Arial"/>
            </a:endParaRPr>
          </a:p>
          <a:p>
            <a:pPr indent="0" lvl="0" marL="0" rtl="0" algn="l">
              <a:lnSpc>
                <a:spcPct val="100000"/>
              </a:lnSpc>
              <a:spcBef>
                <a:spcPts val="0"/>
              </a:spcBef>
              <a:spcAft>
                <a:spcPts val="0"/>
              </a:spcAft>
              <a:buSzPts val="2600"/>
              <a:buNone/>
            </a:pPr>
            <a:r>
              <a:t/>
            </a:r>
            <a:endParaRPr sz="2600">
              <a:solidFill>
                <a:srgbClr val="1B3C7F"/>
              </a:solidFill>
              <a:latin typeface="Arial"/>
              <a:ea typeface="Arial"/>
              <a:cs typeface="Arial"/>
              <a:sym typeface="Arial"/>
            </a:endParaRPr>
          </a:p>
          <a:p>
            <a:pPr indent="0" lvl="0" marL="0" rtl="0" algn="l">
              <a:lnSpc>
                <a:spcPct val="100000"/>
              </a:lnSpc>
              <a:spcBef>
                <a:spcPts val="0"/>
              </a:spcBef>
              <a:spcAft>
                <a:spcPts val="0"/>
              </a:spcAft>
              <a:buSzPts val="2600"/>
              <a:buNone/>
            </a:pPr>
            <a:r>
              <a:t/>
            </a:r>
            <a:endParaRPr sz="2600">
              <a:solidFill>
                <a:srgbClr val="1B3C7F"/>
              </a:solidFill>
              <a:latin typeface="Arial"/>
              <a:ea typeface="Arial"/>
              <a:cs typeface="Arial"/>
              <a:sym typeface="Arial"/>
            </a:endParaRPr>
          </a:p>
          <a:p>
            <a:pPr indent="0" lvl="0" marL="0" rtl="0" algn="l">
              <a:lnSpc>
                <a:spcPct val="115000"/>
              </a:lnSpc>
              <a:spcBef>
                <a:spcPts val="1000"/>
              </a:spcBef>
              <a:spcAft>
                <a:spcPts val="0"/>
              </a:spcAft>
              <a:buSzPts val="1400"/>
              <a:buNone/>
            </a:pPr>
            <a:r>
              <a:t/>
            </a:r>
            <a:endParaRPr>
              <a:solidFill>
                <a:srgbClr val="000000"/>
              </a:solidFill>
              <a:latin typeface="Arial"/>
              <a:ea typeface="Arial"/>
              <a:cs typeface="Arial"/>
              <a:sym typeface="Arial"/>
            </a:endParaRPr>
          </a:p>
        </p:txBody>
      </p:sp>
      <p:sp>
        <p:nvSpPr>
          <p:cNvPr id="65" name="Google Shape;65;p3"/>
          <p:cNvSpPr txBox="1"/>
          <p:nvPr>
            <p:ph type="title"/>
          </p:nvPr>
        </p:nvSpPr>
        <p:spPr>
          <a:xfrm>
            <a:off x="143850" y="143850"/>
            <a:ext cx="8866800" cy="588600"/>
          </a:xfrm>
          <a:prstGeom prst="rect">
            <a:avLst/>
          </a:prstGeom>
          <a:noFill/>
          <a:ln>
            <a:noFill/>
          </a:ln>
        </p:spPr>
        <p:txBody>
          <a:bodyPr anchorCtr="0" anchor="t" bIns="91400" lIns="91400" spcFirstLastPara="1" rIns="91400" wrap="square" tIns="91400">
            <a:noAutofit/>
          </a:bodyPr>
          <a:lstStyle/>
          <a:p>
            <a:pPr indent="0" lvl="0" marL="0" rtl="1" algn="ctr">
              <a:lnSpc>
                <a:spcPct val="100000"/>
              </a:lnSpc>
              <a:spcBef>
                <a:spcPts val="0"/>
              </a:spcBef>
              <a:spcAft>
                <a:spcPts val="0"/>
              </a:spcAft>
              <a:buClr>
                <a:schemeClr val="dk1"/>
              </a:buClr>
              <a:buSzPts val="3200"/>
              <a:buFont typeface="Arial"/>
              <a:buNone/>
            </a:pPr>
            <a:r>
              <a:rPr b="1" lang="en-US" sz="2700">
                <a:solidFill>
                  <a:srgbClr val="24427B"/>
                </a:solidFill>
                <a:latin typeface="Arial"/>
                <a:ea typeface="Arial"/>
                <a:cs typeface="Arial"/>
                <a:sym typeface="Arial"/>
              </a:rPr>
              <a:t>يستند التدريب على الوثائق التالية </a:t>
            </a:r>
            <a:endParaRPr sz="2700"/>
          </a:p>
        </p:txBody>
      </p:sp>
      <p:sp>
        <p:nvSpPr>
          <p:cNvPr id="66" name="Google Shape;66;p3"/>
          <p:cNvSpPr txBox="1"/>
          <p:nvPr>
            <p:ph idx="1" type="body"/>
          </p:nvPr>
        </p:nvSpPr>
        <p:spPr>
          <a:xfrm>
            <a:off x="4668900" y="886600"/>
            <a:ext cx="4276200" cy="3870900"/>
          </a:xfrm>
          <a:prstGeom prst="rect">
            <a:avLst/>
          </a:prstGeom>
          <a:noFill/>
          <a:ln>
            <a:noFill/>
          </a:ln>
        </p:spPr>
        <p:txBody>
          <a:bodyPr anchorCtr="0" anchor="t" bIns="91400" lIns="91400" spcFirstLastPara="1" rIns="91400" wrap="square" tIns="91400">
            <a:noAutofit/>
          </a:bodyPr>
          <a:lstStyle/>
          <a:p>
            <a:pPr indent="0" lvl="0" marL="0" rtl="1" algn="r">
              <a:lnSpc>
                <a:spcPct val="100000"/>
              </a:lnSpc>
              <a:spcBef>
                <a:spcPts val="0"/>
              </a:spcBef>
              <a:spcAft>
                <a:spcPts val="0"/>
              </a:spcAft>
              <a:buClr>
                <a:schemeClr val="dk1"/>
              </a:buClr>
              <a:buSzPts val="2600"/>
              <a:buFont typeface="Arial"/>
              <a:buNone/>
            </a:pPr>
            <a:r>
              <a:rPr i="1" lang="en-US" sz="2000">
                <a:solidFill>
                  <a:srgbClr val="000000"/>
                </a:solidFill>
                <a:latin typeface="Arial"/>
                <a:ea typeface="Arial"/>
                <a:cs typeface="Arial"/>
                <a:sym typeface="Arial"/>
              </a:rPr>
              <a:t> ورقة المعلومات الأساسية من الشبكة المشتركة لوكالات اللتعليم في حالات الطوارئ (الايني) حول الدعم النفس-اجتماعي والتعلم الاجتماعي والعاطفي للأطفال والشباب في أوضاع الطوارئ</a:t>
            </a:r>
            <a:endParaRPr i="1" sz="2000">
              <a:solidFill>
                <a:srgbClr val="000000"/>
              </a:solidFill>
              <a:latin typeface="Arial"/>
              <a:ea typeface="Arial"/>
              <a:cs typeface="Arial"/>
              <a:sym typeface="Arial"/>
            </a:endParaRPr>
          </a:p>
          <a:p>
            <a:pPr indent="0" lvl="0" marL="0" rtl="1" algn="r">
              <a:lnSpc>
                <a:spcPct val="115000"/>
              </a:lnSpc>
              <a:spcBef>
                <a:spcPts val="0"/>
              </a:spcBef>
              <a:spcAft>
                <a:spcPts val="0"/>
              </a:spcAft>
              <a:buSzPts val="1800"/>
              <a:buNone/>
            </a:pPr>
            <a:r>
              <a:t/>
            </a:r>
            <a:endParaRPr/>
          </a:p>
        </p:txBody>
      </p:sp>
      <p:pic>
        <p:nvPicPr>
          <p:cNvPr id="67" name="Google Shape;67;p3"/>
          <p:cNvPicPr preferRelativeResize="0"/>
          <p:nvPr/>
        </p:nvPicPr>
        <p:blipFill rotWithShape="1">
          <a:blip r:embed="rId3">
            <a:alphaModFix/>
          </a:blip>
          <a:srcRect b="0" l="0" r="0" t="0"/>
          <a:stretch/>
        </p:blipFill>
        <p:spPr>
          <a:xfrm>
            <a:off x="1298350" y="2318951"/>
            <a:ext cx="1791700" cy="2536950"/>
          </a:xfrm>
          <a:prstGeom prst="rect">
            <a:avLst/>
          </a:prstGeom>
          <a:noFill/>
          <a:ln>
            <a:noFill/>
          </a:ln>
        </p:spPr>
      </p:pic>
      <p:pic>
        <p:nvPicPr>
          <p:cNvPr id="68" name="Google Shape;68;p3"/>
          <p:cNvPicPr preferRelativeResize="0"/>
          <p:nvPr/>
        </p:nvPicPr>
        <p:blipFill rotWithShape="1">
          <a:blip r:embed="rId4">
            <a:alphaModFix/>
          </a:blip>
          <a:srcRect b="0" l="0" r="0" t="0"/>
          <a:stretch/>
        </p:blipFill>
        <p:spPr>
          <a:xfrm>
            <a:off x="5821071" y="2318949"/>
            <a:ext cx="1971866" cy="2536950"/>
          </a:xfrm>
          <a:prstGeom prst="rect">
            <a:avLst/>
          </a:prstGeom>
          <a:noFill/>
          <a:ln>
            <a:noFill/>
          </a:ln>
        </p:spPr>
      </p:pic>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267" name="Shape 267"/>
        <p:cNvGrpSpPr/>
        <p:nvPr/>
      </p:nvGrpSpPr>
      <p:grpSpPr>
        <a:xfrm>
          <a:off x="0" y="0"/>
          <a:ext cx="0" cy="0"/>
          <a:chOff x="0" y="0"/>
          <a:chExt cx="0" cy="0"/>
        </a:xfrm>
      </p:grpSpPr>
      <p:sp>
        <p:nvSpPr>
          <p:cNvPr id="268" name="Google Shape;268;p29"/>
          <p:cNvSpPr txBox="1"/>
          <p:nvPr>
            <p:ph idx="1" type="body"/>
          </p:nvPr>
        </p:nvSpPr>
        <p:spPr>
          <a:xfrm>
            <a:off x="143850" y="876225"/>
            <a:ext cx="8866800" cy="3870900"/>
          </a:xfrm>
          <a:prstGeom prst="rect">
            <a:avLst/>
          </a:prstGeom>
          <a:noFill/>
          <a:ln>
            <a:noFill/>
          </a:ln>
        </p:spPr>
        <p:txBody>
          <a:bodyPr anchorCtr="0" anchor="t" bIns="91400" lIns="91400" spcFirstLastPara="1" rIns="91400" wrap="square" tIns="91400">
            <a:noAutofit/>
          </a:bodyPr>
          <a:lstStyle/>
          <a:p>
            <a:pPr indent="0" lvl="0" marL="0" rtl="1" algn="r">
              <a:lnSpc>
                <a:spcPct val="115000"/>
              </a:lnSpc>
              <a:spcBef>
                <a:spcPts val="0"/>
              </a:spcBef>
              <a:spcAft>
                <a:spcPts val="0"/>
              </a:spcAft>
              <a:buSzPts val="1800"/>
              <a:buNone/>
            </a:pPr>
            <a:r>
              <a:rPr b="1" lang="en-US" sz="2200">
                <a:solidFill>
                  <a:srgbClr val="000000"/>
                </a:solidFill>
                <a:latin typeface="Arial"/>
                <a:ea typeface="Arial"/>
                <a:cs typeface="Arial"/>
                <a:sym typeface="Arial"/>
              </a:rPr>
              <a:t>الحد الأدنى لمعايير الشبكة المشتركة لـوكالات التعليـم فـي حـالات الطـوارئ (الآيني)</a:t>
            </a:r>
            <a:endParaRPr b="1" sz="2200">
              <a:solidFill>
                <a:srgbClr val="000000"/>
              </a:solidFill>
              <a:latin typeface="Arial"/>
              <a:ea typeface="Arial"/>
              <a:cs typeface="Arial"/>
              <a:sym typeface="Arial"/>
            </a:endParaRPr>
          </a:p>
          <a:p>
            <a:pPr indent="0" lvl="0" marL="0" rtl="1" algn="r">
              <a:lnSpc>
                <a:spcPct val="115000"/>
              </a:lnSpc>
              <a:spcBef>
                <a:spcPts val="0"/>
              </a:spcBef>
              <a:spcAft>
                <a:spcPts val="0"/>
              </a:spcAft>
              <a:buSzPts val="1800"/>
              <a:buNone/>
            </a:pPr>
            <a:r>
              <a:t/>
            </a:r>
            <a:endParaRPr b="1" i="1" sz="2000">
              <a:solidFill>
                <a:srgbClr val="000000"/>
              </a:solidFill>
              <a:latin typeface="Arial"/>
              <a:ea typeface="Arial"/>
              <a:cs typeface="Arial"/>
              <a:sym typeface="Arial"/>
            </a:endParaRPr>
          </a:p>
          <a:p>
            <a:pPr indent="0" lvl="0" marL="0" rtl="1" algn="r">
              <a:lnSpc>
                <a:spcPct val="115000"/>
              </a:lnSpc>
              <a:spcBef>
                <a:spcPts val="0"/>
              </a:spcBef>
              <a:spcAft>
                <a:spcPts val="0"/>
              </a:spcAft>
              <a:buSzPts val="1800"/>
              <a:buNone/>
            </a:pPr>
            <a:r>
              <a:rPr b="1" i="1" lang="en-US" sz="2000">
                <a:solidFill>
                  <a:srgbClr val="000000"/>
                </a:solidFill>
                <a:latin typeface="Arial"/>
                <a:ea typeface="Arial"/>
                <a:cs typeface="Arial"/>
                <a:sym typeface="Arial"/>
              </a:rPr>
              <a:t>المجال 1:</a:t>
            </a:r>
            <a:r>
              <a:rPr i="1" lang="en-US" sz="2000">
                <a:solidFill>
                  <a:srgbClr val="000000"/>
                </a:solidFill>
                <a:latin typeface="Arial"/>
                <a:ea typeface="Arial"/>
                <a:cs typeface="Arial"/>
                <a:sym typeface="Arial"/>
              </a:rPr>
              <a:t> </a:t>
            </a:r>
            <a:r>
              <a:rPr lang="en-US" sz="2000">
                <a:solidFill>
                  <a:srgbClr val="000000"/>
                </a:solidFill>
                <a:latin typeface="Arial"/>
                <a:ea typeface="Arial"/>
                <a:cs typeface="Arial"/>
                <a:sym typeface="Arial"/>
              </a:rPr>
              <a:t>المعايير الأساسية</a:t>
            </a:r>
            <a:r>
              <a:rPr lang="en-US"/>
              <a:t> </a:t>
            </a:r>
            <a:endParaRPr sz="2000">
              <a:solidFill>
                <a:srgbClr val="000000"/>
              </a:solidFill>
              <a:latin typeface="Arial"/>
              <a:ea typeface="Arial"/>
              <a:cs typeface="Arial"/>
              <a:sym typeface="Arial"/>
            </a:endParaRPr>
          </a:p>
          <a:p>
            <a:pPr indent="0" lvl="0" marL="0" rtl="1" algn="r">
              <a:lnSpc>
                <a:spcPct val="115000"/>
              </a:lnSpc>
              <a:spcBef>
                <a:spcPts val="1000"/>
              </a:spcBef>
              <a:spcAft>
                <a:spcPts val="0"/>
              </a:spcAft>
              <a:buSzPts val="1800"/>
              <a:buNone/>
            </a:pPr>
            <a:r>
              <a:rPr b="1" i="1" lang="en-US" sz="2000">
                <a:solidFill>
                  <a:srgbClr val="000000"/>
                </a:solidFill>
                <a:latin typeface="Arial"/>
                <a:ea typeface="Arial"/>
                <a:cs typeface="Arial"/>
                <a:sym typeface="Arial"/>
              </a:rPr>
              <a:t>المجال 2: </a:t>
            </a:r>
            <a:r>
              <a:rPr lang="en-US" sz="2000">
                <a:solidFill>
                  <a:srgbClr val="000000"/>
                </a:solidFill>
                <a:latin typeface="Arial"/>
                <a:ea typeface="Arial"/>
                <a:cs typeface="Arial"/>
                <a:sym typeface="Arial"/>
              </a:rPr>
              <a:t>إمكانية الحصول على التعليم والوصول إلى بيئة التعلم</a:t>
            </a:r>
            <a:r>
              <a:rPr lang="en-US"/>
              <a:t> </a:t>
            </a:r>
            <a:endParaRPr sz="2000">
              <a:solidFill>
                <a:srgbClr val="000000"/>
              </a:solidFill>
              <a:latin typeface="Arial"/>
              <a:ea typeface="Arial"/>
              <a:cs typeface="Arial"/>
              <a:sym typeface="Arial"/>
            </a:endParaRPr>
          </a:p>
          <a:p>
            <a:pPr indent="0" lvl="0" marL="0" rtl="1" algn="r">
              <a:lnSpc>
                <a:spcPct val="115000"/>
              </a:lnSpc>
              <a:spcBef>
                <a:spcPts val="1000"/>
              </a:spcBef>
              <a:spcAft>
                <a:spcPts val="0"/>
              </a:spcAft>
              <a:buSzPts val="1800"/>
              <a:buNone/>
            </a:pPr>
            <a:r>
              <a:rPr b="1" i="1" lang="en-US" sz="2000">
                <a:solidFill>
                  <a:srgbClr val="000000"/>
                </a:solidFill>
                <a:latin typeface="Arial"/>
                <a:ea typeface="Arial"/>
                <a:cs typeface="Arial"/>
                <a:sym typeface="Arial"/>
              </a:rPr>
              <a:t>المجال 3:</a:t>
            </a:r>
            <a:r>
              <a:rPr i="1" lang="en-US" sz="2000">
                <a:solidFill>
                  <a:srgbClr val="000000"/>
                </a:solidFill>
                <a:latin typeface="Arial"/>
                <a:ea typeface="Arial"/>
                <a:cs typeface="Arial"/>
                <a:sym typeface="Arial"/>
              </a:rPr>
              <a:t> </a:t>
            </a:r>
            <a:r>
              <a:rPr lang="en-US" sz="2000">
                <a:solidFill>
                  <a:srgbClr val="000000"/>
                </a:solidFill>
                <a:latin typeface="Arial"/>
                <a:ea typeface="Arial"/>
                <a:cs typeface="Arial"/>
                <a:sym typeface="Arial"/>
              </a:rPr>
              <a:t>التعليم والتعلم</a:t>
            </a:r>
            <a:r>
              <a:rPr lang="en-US"/>
              <a:t> </a:t>
            </a:r>
            <a:endParaRPr sz="2000">
              <a:solidFill>
                <a:srgbClr val="000000"/>
              </a:solidFill>
              <a:latin typeface="Arial"/>
              <a:ea typeface="Arial"/>
              <a:cs typeface="Arial"/>
              <a:sym typeface="Arial"/>
            </a:endParaRPr>
          </a:p>
          <a:p>
            <a:pPr indent="0" lvl="0" marL="0" rtl="1" algn="r">
              <a:lnSpc>
                <a:spcPct val="115000"/>
              </a:lnSpc>
              <a:spcBef>
                <a:spcPts val="1000"/>
              </a:spcBef>
              <a:spcAft>
                <a:spcPts val="0"/>
              </a:spcAft>
              <a:buSzPts val="1800"/>
              <a:buNone/>
            </a:pPr>
            <a:r>
              <a:rPr b="1" i="1" lang="en-US" sz="2000">
                <a:solidFill>
                  <a:srgbClr val="000000"/>
                </a:solidFill>
                <a:latin typeface="Arial"/>
                <a:ea typeface="Arial"/>
                <a:cs typeface="Arial"/>
                <a:sym typeface="Arial"/>
              </a:rPr>
              <a:t>المجال 4:</a:t>
            </a:r>
            <a:r>
              <a:rPr i="1" lang="en-US" sz="2000">
                <a:solidFill>
                  <a:srgbClr val="000000"/>
                </a:solidFill>
                <a:latin typeface="Arial"/>
                <a:ea typeface="Arial"/>
                <a:cs typeface="Arial"/>
                <a:sym typeface="Arial"/>
              </a:rPr>
              <a:t> </a:t>
            </a:r>
            <a:r>
              <a:rPr lang="en-US" sz="2000">
                <a:solidFill>
                  <a:srgbClr val="000000"/>
                </a:solidFill>
                <a:latin typeface="Arial"/>
                <a:ea typeface="Arial"/>
                <a:cs typeface="Arial"/>
                <a:sym typeface="Arial"/>
              </a:rPr>
              <a:t>المعلمين وغيرهم من العاملين في مجال التعليم</a:t>
            </a:r>
            <a:r>
              <a:rPr lang="en-US"/>
              <a:t> </a:t>
            </a:r>
            <a:endParaRPr sz="2000">
              <a:solidFill>
                <a:srgbClr val="000000"/>
              </a:solidFill>
              <a:latin typeface="Arial"/>
              <a:ea typeface="Arial"/>
              <a:cs typeface="Arial"/>
              <a:sym typeface="Arial"/>
            </a:endParaRPr>
          </a:p>
          <a:p>
            <a:pPr indent="0" lvl="0" marL="0" rtl="1" algn="r">
              <a:lnSpc>
                <a:spcPct val="115000"/>
              </a:lnSpc>
              <a:spcBef>
                <a:spcPts val="1000"/>
              </a:spcBef>
              <a:spcAft>
                <a:spcPts val="0"/>
              </a:spcAft>
              <a:buClr>
                <a:schemeClr val="dk1"/>
              </a:buClr>
              <a:buSzPts val="1100"/>
              <a:buFont typeface="Arial"/>
              <a:buNone/>
            </a:pPr>
            <a:r>
              <a:rPr b="1" i="1" lang="en-US" sz="2000">
                <a:solidFill>
                  <a:srgbClr val="000000"/>
                </a:solidFill>
                <a:latin typeface="Arial"/>
                <a:ea typeface="Arial"/>
                <a:cs typeface="Arial"/>
                <a:sym typeface="Arial"/>
              </a:rPr>
              <a:t>المجال 5:</a:t>
            </a:r>
            <a:r>
              <a:rPr i="1" lang="en-US" sz="2000">
                <a:solidFill>
                  <a:srgbClr val="000000"/>
                </a:solidFill>
                <a:latin typeface="Arial"/>
                <a:ea typeface="Arial"/>
                <a:cs typeface="Arial"/>
                <a:sym typeface="Arial"/>
              </a:rPr>
              <a:t> </a:t>
            </a:r>
            <a:r>
              <a:rPr lang="en-US" sz="2000">
                <a:solidFill>
                  <a:srgbClr val="000000"/>
                </a:solidFill>
                <a:latin typeface="Arial"/>
                <a:ea typeface="Arial"/>
                <a:cs typeface="Arial"/>
                <a:sym typeface="Arial"/>
              </a:rPr>
              <a:t>سياسات التعليم</a:t>
            </a:r>
            <a:r>
              <a:rPr lang="en-US"/>
              <a:t> </a:t>
            </a:r>
            <a:endParaRPr sz="2000">
              <a:solidFill>
                <a:srgbClr val="000000"/>
              </a:solidFill>
              <a:latin typeface="Arial"/>
              <a:ea typeface="Arial"/>
              <a:cs typeface="Arial"/>
              <a:sym typeface="Arial"/>
            </a:endParaRPr>
          </a:p>
          <a:p>
            <a:pPr indent="-457200" lvl="0" marL="457200" rtl="1" algn="r">
              <a:lnSpc>
                <a:spcPct val="100000"/>
              </a:lnSpc>
              <a:spcBef>
                <a:spcPts val="1000"/>
              </a:spcBef>
              <a:spcAft>
                <a:spcPts val="0"/>
              </a:spcAft>
              <a:buSzPts val="1800"/>
              <a:buNone/>
            </a:pPr>
            <a:r>
              <a:t/>
            </a:r>
            <a:endParaRPr sz="2200">
              <a:solidFill>
                <a:srgbClr val="000000"/>
              </a:solidFill>
              <a:latin typeface="Arial"/>
              <a:ea typeface="Arial"/>
              <a:cs typeface="Arial"/>
              <a:sym typeface="Arial"/>
            </a:endParaRPr>
          </a:p>
        </p:txBody>
      </p:sp>
      <p:pic>
        <p:nvPicPr>
          <p:cNvPr id="269" name="Google Shape;269;p29"/>
          <p:cNvPicPr preferRelativeResize="0"/>
          <p:nvPr/>
        </p:nvPicPr>
        <p:blipFill rotWithShape="1">
          <a:blip r:embed="rId3">
            <a:alphaModFix/>
          </a:blip>
          <a:srcRect b="0" l="0" r="0" t="0"/>
          <a:stretch/>
        </p:blipFill>
        <p:spPr>
          <a:xfrm>
            <a:off x="127475" y="1452930"/>
            <a:ext cx="3313963" cy="3027617"/>
          </a:xfrm>
          <a:prstGeom prst="rect">
            <a:avLst/>
          </a:prstGeom>
          <a:noFill/>
          <a:ln>
            <a:noFill/>
          </a:ln>
        </p:spPr>
      </p:pic>
      <p:sp>
        <p:nvSpPr>
          <p:cNvPr id="270" name="Google Shape;270;p29"/>
          <p:cNvSpPr txBox="1"/>
          <p:nvPr>
            <p:ph type="title"/>
          </p:nvPr>
        </p:nvSpPr>
        <p:spPr>
          <a:xfrm>
            <a:off x="143850" y="143850"/>
            <a:ext cx="8866800" cy="588600"/>
          </a:xfrm>
          <a:prstGeom prst="rect">
            <a:avLst/>
          </a:prstGeom>
        </p:spPr>
        <p:txBody>
          <a:bodyPr anchorCtr="0" anchor="t" bIns="91425" lIns="91425" spcFirstLastPara="1" rIns="91425" wrap="square" tIns="91425">
            <a:normAutofit fontScale="90000"/>
          </a:bodyPr>
          <a:lstStyle/>
          <a:p>
            <a:pPr indent="0" lvl="0" marL="0" rtl="0" algn="ctr">
              <a:spcBef>
                <a:spcPts val="0"/>
              </a:spcBef>
              <a:spcAft>
                <a:spcPts val="0"/>
              </a:spcAft>
              <a:buNone/>
            </a:pPr>
            <a:r>
              <a:rPr lang="en-US"/>
              <a:t>تعزيز الرفاهية النفسية-الاجتماعية من خلال التعليم</a:t>
            </a:r>
            <a:endParaRPr/>
          </a:p>
        </p:txBody>
      </p:sp>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noFill/>
      </p:bgPr>
    </p:bg>
    <p:spTree>
      <p:nvGrpSpPr>
        <p:cNvPr id="274" name="Shape 274"/>
        <p:cNvGrpSpPr/>
        <p:nvPr/>
      </p:nvGrpSpPr>
      <p:grpSpPr>
        <a:xfrm>
          <a:off x="0" y="0"/>
          <a:ext cx="0" cy="0"/>
          <a:chOff x="0" y="0"/>
          <a:chExt cx="0" cy="0"/>
        </a:xfrm>
      </p:grpSpPr>
      <p:sp>
        <p:nvSpPr>
          <p:cNvPr id="275" name="Google Shape;275;p30"/>
          <p:cNvSpPr txBox="1"/>
          <p:nvPr/>
        </p:nvSpPr>
        <p:spPr>
          <a:xfrm>
            <a:off x="143851" y="1110489"/>
            <a:ext cx="8866800" cy="3730500"/>
          </a:xfrm>
          <a:prstGeom prst="rect">
            <a:avLst/>
          </a:prstGeom>
          <a:noFill/>
          <a:ln>
            <a:noFill/>
          </a:ln>
        </p:spPr>
        <p:txBody>
          <a:bodyPr anchorCtr="0" anchor="t" bIns="91425" lIns="91425" spcFirstLastPara="1" rIns="91425" wrap="square" tIns="91425">
            <a:noAutofit/>
          </a:bodyPr>
          <a:lstStyle/>
          <a:p>
            <a:pPr indent="0" lvl="0" marL="0" marR="0" rtl="1" algn="r">
              <a:lnSpc>
                <a:spcPct val="100000"/>
              </a:lnSpc>
              <a:spcBef>
                <a:spcPts val="0"/>
              </a:spcBef>
              <a:spcAft>
                <a:spcPts val="0"/>
              </a:spcAft>
              <a:buClr>
                <a:srgbClr val="000000"/>
              </a:buClr>
              <a:buSzPts val="2400"/>
              <a:buFont typeface="Arial"/>
              <a:buNone/>
            </a:pPr>
            <a:r>
              <a:rPr b="0" i="0" lang="en-US" sz="2200" u="none" cap="none" strike="noStrike">
                <a:solidFill>
                  <a:srgbClr val="000000"/>
                </a:solidFill>
                <a:latin typeface="Arial"/>
                <a:ea typeface="Arial"/>
                <a:cs typeface="Arial"/>
                <a:sym typeface="Arial"/>
              </a:rPr>
              <a:t>باستخدام المذكرة التوجيهية للشـبكة المشتركة لـوكالات التعليـم فـي حـالات الطـوارئ (الآيني) حـول الدعـم النفسـي والاجتماعي، ناقش الأسئلة التالية حول دراسة الحالة الخاصة بك:</a:t>
            </a:r>
            <a:endParaRPr b="0" i="0" sz="2200" u="none" cap="none" strike="noStrike">
              <a:solidFill>
                <a:srgbClr val="000000"/>
              </a:solidFill>
              <a:latin typeface="Arial"/>
              <a:ea typeface="Arial"/>
              <a:cs typeface="Arial"/>
              <a:sym typeface="Arial"/>
            </a:endParaRPr>
          </a:p>
          <a:p>
            <a:pPr indent="0" lvl="0" marL="0" marR="0" rtl="1" algn="r">
              <a:lnSpc>
                <a:spcPct val="100000"/>
              </a:lnSpc>
              <a:spcBef>
                <a:spcPts val="0"/>
              </a:spcBef>
              <a:spcAft>
                <a:spcPts val="0"/>
              </a:spcAft>
              <a:buClr>
                <a:srgbClr val="000000"/>
              </a:buClr>
              <a:buSzPts val="3000"/>
              <a:buFont typeface="Arial"/>
              <a:buNone/>
            </a:pPr>
            <a:r>
              <a:t/>
            </a:r>
            <a:endParaRPr b="1" i="0" sz="2200" u="none" cap="none" strike="noStrike">
              <a:solidFill>
                <a:srgbClr val="000000"/>
              </a:solidFill>
              <a:latin typeface="Arial"/>
              <a:ea typeface="Arial"/>
              <a:cs typeface="Arial"/>
              <a:sym typeface="Arial"/>
            </a:endParaRPr>
          </a:p>
          <a:p>
            <a:pPr indent="-368300" lvl="0" marL="457200" marR="0" rtl="1" algn="r">
              <a:lnSpc>
                <a:spcPct val="100000"/>
              </a:lnSpc>
              <a:spcBef>
                <a:spcPts val="0"/>
              </a:spcBef>
              <a:spcAft>
                <a:spcPts val="0"/>
              </a:spcAft>
              <a:buClr>
                <a:srgbClr val="000000"/>
              </a:buClr>
              <a:buSzPts val="2200"/>
              <a:buFont typeface="Arial"/>
              <a:buChar char="●"/>
            </a:pPr>
            <a:r>
              <a:rPr b="0" i="0" lang="en-US" sz="2200" u="none" cap="none" strike="noStrike">
                <a:solidFill>
                  <a:srgbClr val="000000"/>
                </a:solidFill>
                <a:latin typeface="Arial"/>
                <a:ea typeface="Arial"/>
                <a:cs typeface="Arial"/>
                <a:sym typeface="Arial"/>
              </a:rPr>
              <a:t>كيف تخاطب هذه التدخلات كل من مجالات الحد الأدنى لمعايير الشبكة العالميـة لـوكالات التعليـم فـي حـالات الطـوارئ (الآيني)؟</a:t>
            </a:r>
            <a:endParaRPr b="0" i="0" sz="2200" u="none" cap="none" strike="noStrike">
              <a:solidFill>
                <a:srgbClr val="000000"/>
              </a:solidFill>
              <a:latin typeface="Arial"/>
              <a:ea typeface="Arial"/>
              <a:cs typeface="Arial"/>
              <a:sym typeface="Arial"/>
            </a:endParaRPr>
          </a:p>
          <a:p>
            <a:pPr indent="-368300" lvl="0" marL="457200" marR="0" rtl="1" algn="r">
              <a:lnSpc>
                <a:spcPct val="100000"/>
              </a:lnSpc>
              <a:spcBef>
                <a:spcPts val="0"/>
              </a:spcBef>
              <a:spcAft>
                <a:spcPts val="0"/>
              </a:spcAft>
              <a:buClr>
                <a:srgbClr val="000000"/>
              </a:buClr>
              <a:buSzPts val="2200"/>
              <a:buFont typeface="Arial"/>
              <a:buChar char="●"/>
            </a:pPr>
            <a:r>
              <a:rPr b="0" i="0" lang="en-US" sz="2200" u="none" cap="none" strike="noStrike">
                <a:solidFill>
                  <a:srgbClr val="000000"/>
                </a:solidFill>
                <a:latin typeface="Arial"/>
                <a:ea typeface="Arial"/>
                <a:cs typeface="Arial"/>
                <a:sym typeface="Arial"/>
              </a:rPr>
              <a:t>وكيف لها أن تفشل؟</a:t>
            </a:r>
            <a:endParaRPr b="0" i="0" sz="2200" u="none" cap="none" strike="noStrike">
              <a:solidFill>
                <a:srgbClr val="000000"/>
              </a:solidFill>
              <a:latin typeface="Arial"/>
              <a:ea typeface="Arial"/>
              <a:cs typeface="Arial"/>
              <a:sym typeface="Arial"/>
            </a:endParaRPr>
          </a:p>
          <a:p>
            <a:pPr indent="-368300" lvl="0" marL="457200" marR="0" rtl="1" algn="r">
              <a:lnSpc>
                <a:spcPct val="100000"/>
              </a:lnSpc>
              <a:spcBef>
                <a:spcPts val="0"/>
              </a:spcBef>
              <a:spcAft>
                <a:spcPts val="0"/>
              </a:spcAft>
              <a:buClr>
                <a:srgbClr val="000000"/>
              </a:buClr>
              <a:buSzPts val="2200"/>
              <a:buFont typeface="Arial"/>
              <a:buChar char="●"/>
            </a:pPr>
            <a:r>
              <a:rPr b="0" i="0" lang="en-US" sz="2200" u="none" cap="none" strike="noStrike">
                <a:solidFill>
                  <a:srgbClr val="000000"/>
                </a:solidFill>
                <a:latin typeface="Arial"/>
                <a:ea typeface="Arial"/>
                <a:cs typeface="Arial"/>
                <a:sym typeface="Arial"/>
              </a:rPr>
              <a:t>وكيف يمكن تحسينها؟</a:t>
            </a:r>
            <a:endParaRPr b="0" i="0" sz="2200" u="none" cap="none" strike="noStrike">
              <a:solidFill>
                <a:srgbClr val="000000"/>
              </a:solidFill>
              <a:latin typeface="Arial"/>
              <a:ea typeface="Arial"/>
              <a:cs typeface="Arial"/>
              <a:sym typeface="Arial"/>
            </a:endParaRPr>
          </a:p>
        </p:txBody>
      </p:sp>
      <p:sp>
        <p:nvSpPr>
          <p:cNvPr id="276" name="Google Shape;276;p30"/>
          <p:cNvSpPr txBox="1"/>
          <p:nvPr>
            <p:ph type="title"/>
          </p:nvPr>
        </p:nvSpPr>
        <p:spPr>
          <a:xfrm>
            <a:off x="143850" y="143850"/>
            <a:ext cx="8866800" cy="588600"/>
          </a:xfrm>
          <a:prstGeom prst="rect">
            <a:avLst/>
          </a:prstGeom>
        </p:spPr>
        <p:txBody>
          <a:bodyPr anchorCtr="0" anchor="t" bIns="91425" lIns="91425" spcFirstLastPara="1" rIns="91425" wrap="square" tIns="91425">
            <a:normAutofit fontScale="90000"/>
          </a:bodyPr>
          <a:lstStyle/>
          <a:p>
            <a:pPr indent="0" lvl="0" marL="0" rtl="1" algn="ctr">
              <a:spcBef>
                <a:spcPts val="0"/>
              </a:spcBef>
              <a:spcAft>
                <a:spcPts val="0"/>
              </a:spcAft>
              <a:buNone/>
            </a:pPr>
            <a:r>
              <a:rPr lang="en-US"/>
              <a:t>تطوير وتحسين</a:t>
            </a:r>
            <a:endParaRPr/>
          </a:p>
          <a:p>
            <a:pPr indent="0" lvl="0" marL="0" rtl="1" algn="ctr">
              <a:spcBef>
                <a:spcPts val="0"/>
              </a:spcBef>
              <a:spcAft>
                <a:spcPts val="0"/>
              </a:spcAft>
              <a:buNone/>
            </a:pPr>
            <a:r>
              <a:rPr lang="en-US"/>
              <a:t>استراتيجيات الدعم النفسي والاجتماعي والتعلم الاجتماعي والعاطف</a:t>
            </a:r>
            <a:r>
              <a:rPr lang="en-US"/>
              <a:t>ي</a:t>
            </a:r>
            <a:endParaRPr/>
          </a:p>
        </p:txBody>
      </p:sp>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3F3F3"/>
        </a:solidFill>
      </p:bgPr>
    </p:bg>
    <p:spTree>
      <p:nvGrpSpPr>
        <p:cNvPr id="280" name="Shape 280"/>
        <p:cNvGrpSpPr/>
        <p:nvPr/>
      </p:nvGrpSpPr>
      <p:grpSpPr>
        <a:xfrm>
          <a:off x="0" y="0"/>
          <a:ext cx="0" cy="0"/>
          <a:chOff x="0" y="0"/>
          <a:chExt cx="0" cy="0"/>
        </a:xfrm>
      </p:grpSpPr>
      <p:sp>
        <p:nvSpPr>
          <p:cNvPr id="281" name="Google Shape;281;p31"/>
          <p:cNvSpPr txBox="1"/>
          <p:nvPr>
            <p:ph idx="1" type="body"/>
          </p:nvPr>
        </p:nvSpPr>
        <p:spPr>
          <a:xfrm>
            <a:off x="143850" y="876225"/>
            <a:ext cx="8866800" cy="3870900"/>
          </a:xfrm>
          <a:prstGeom prst="rect">
            <a:avLst/>
          </a:prstGeom>
          <a:noFill/>
          <a:ln>
            <a:noFill/>
          </a:ln>
        </p:spPr>
        <p:txBody>
          <a:bodyPr anchorCtr="0" anchor="t" bIns="91400" lIns="91400" spcFirstLastPara="1" rIns="91400" wrap="square" tIns="91400">
            <a:noAutofit/>
          </a:bodyPr>
          <a:lstStyle/>
          <a:p>
            <a:pPr indent="-374650" lvl="0" marL="457200" rtl="1" algn="r">
              <a:lnSpc>
                <a:spcPct val="100000"/>
              </a:lnSpc>
              <a:spcBef>
                <a:spcPts val="640"/>
              </a:spcBef>
              <a:spcAft>
                <a:spcPts val="0"/>
              </a:spcAft>
              <a:buClr>
                <a:srgbClr val="000000"/>
              </a:buClr>
              <a:buSzPts val="2300"/>
              <a:buFont typeface="Arial"/>
              <a:buChar char="●"/>
            </a:pPr>
            <a:r>
              <a:rPr lang="en-US" sz="2300">
                <a:solidFill>
                  <a:srgbClr val="000000"/>
                </a:solidFill>
                <a:latin typeface="Arial"/>
                <a:ea typeface="Arial"/>
                <a:cs typeface="Arial"/>
                <a:sym typeface="Arial"/>
              </a:rPr>
              <a:t>اختر مجال عملت به سابقاً أو تعمل به حالياً.</a:t>
            </a:r>
            <a:endParaRPr sz="2300">
              <a:solidFill>
                <a:srgbClr val="000000"/>
              </a:solidFill>
              <a:latin typeface="Arial"/>
              <a:ea typeface="Arial"/>
              <a:cs typeface="Arial"/>
              <a:sym typeface="Arial"/>
            </a:endParaRPr>
          </a:p>
          <a:p>
            <a:pPr indent="-374650" lvl="0" marL="457200" rtl="1" algn="r">
              <a:lnSpc>
                <a:spcPct val="100000"/>
              </a:lnSpc>
              <a:spcBef>
                <a:spcPts val="0"/>
              </a:spcBef>
              <a:spcAft>
                <a:spcPts val="0"/>
              </a:spcAft>
              <a:buClr>
                <a:srgbClr val="000000"/>
              </a:buClr>
              <a:buSzPts val="2300"/>
              <a:buFont typeface="Arial"/>
              <a:buChar char="●"/>
            </a:pPr>
            <a:r>
              <a:rPr lang="en-US" sz="2300">
                <a:solidFill>
                  <a:srgbClr val="000000"/>
                </a:solidFill>
                <a:latin typeface="Arial"/>
                <a:ea typeface="Arial"/>
                <a:cs typeface="Arial"/>
                <a:sym typeface="Arial"/>
              </a:rPr>
              <a:t>حدّد الفئة المستهدفة.</a:t>
            </a:r>
            <a:endParaRPr sz="2300">
              <a:solidFill>
                <a:srgbClr val="000000"/>
              </a:solidFill>
              <a:latin typeface="Arial"/>
              <a:ea typeface="Arial"/>
              <a:cs typeface="Arial"/>
              <a:sym typeface="Arial"/>
            </a:endParaRPr>
          </a:p>
          <a:p>
            <a:pPr indent="-374650" lvl="1" marL="914400" rtl="1" algn="r">
              <a:lnSpc>
                <a:spcPct val="100000"/>
              </a:lnSpc>
              <a:spcBef>
                <a:spcPts val="0"/>
              </a:spcBef>
              <a:spcAft>
                <a:spcPts val="0"/>
              </a:spcAft>
              <a:buClr>
                <a:srgbClr val="000000"/>
              </a:buClr>
              <a:buSzPts val="2300"/>
              <a:buFont typeface="Arial"/>
              <a:buChar char="○"/>
            </a:pPr>
            <a:r>
              <a:rPr lang="en-US" sz="2300">
                <a:solidFill>
                  <a:srgbClr val="000000"/>
                </a:solidFill>
                <a:latin typeface="Arial"/>
                <a:ea typeface="Arial"/>
                <a:cs typeface="Arial"/>
                <a:sym typeface="Arial"/>
              </a:rPr>
              <a:t>ما هي احتياجاتهم من حيث الدعم النفسي والاجتماعي والتعلم الاجتماعي والعاطفي؟</a:t>
            </a:r>
            <a:endParaRPr sz="2300">
              <a:solidFill>
                <a:srgbClr val="000000"/>
              </a:solidFill>
              <a:latin typeface="Arial"/>
              <a:ea typeface="Arial"/>
              <a:cs typeface="Arial"/>
              <a:sym typeface="Arial"/>
            </a:endParaRPr>
          </a:p>
          <a:p>
            <a:pPr indent="-374650" lvl="1" marL="914400" rtl="1" algn="r">
              <a:lnSpc>
                <a:spcPct val="100000"/>
              </a:lnSpc>
              <a:spcBef>
                <a:spcPts val="0"/>
              </a:spcBef>
              <a:spcAft>
                <a:spcPts val="0"/>
              </a:spcAft>
              <a:buClr>
                <a:srgbClr val="000000"/>
              </a:buClr>
              <a:buSzPts val="2300"/>
              <a:buFont typeface="Arial"/>
              <a:buChar char="○"/>
            </a:pPr>
            <a:r>
              <a:rPr lang="en-US" sz="2300">
                <a:solidFill>
                  <a:srgbClr val="000000"/>
                </a:solidFill>
                <a:latin typeface="Arial"/>
                <a:ea typeface="Arial"/>
                <a:cs typeface="Arial"/>
                <a:sym typeface="Arial"/>
              </a:rPr>
              <a:t>ما هى بعض التدخلات المناسبة التي تلبي احتياجات الدعم النفسي والاجتماعي والتعلم الاجتماعي والعاطفي؟</a:t>
            </a:r>
            <a:endParaRPr sz="2300">
              <a:solidFill>
                <a:srgbClr val="000000"/>
              </a:solidFill>
              <a:latin typeface="Arial"/>
              <a:ea typeface="Arial"/>
              <a:cs typeface="Arial"/>
              <a:sym typeface="Arial"/>
            </a:endParaRPr>
          </a:p>
          <a:p>
            <a:pPr indent="-374650" lvl="1" marL="914400" rtl="1" algn="r">
              <a:lnSpc>
                <a:spcPct val="100000"/>
              </a:lnSpc>
              <a:spcBef>
                <a:spcPts val="0"/>
              </a:spcBef>
              <a:spcAft>
                <a:spcPts val="0"/>
              </a:spcAft>
              <a:buClr>
                <a:srgbClr val="000000"/>
              </a:buClr>
              <a:buSzPts val="2300"/>
              <a:buFont typeface="Arial"/>
              <a:buChar char="○"/>
            </a:pPr>
            <a:r>
              <a:rPr lang="en-US" sz="2300">
                <a:solidFill>
                  <a:srgbClr val="000000"/>
                </a:solidFill>
                <a:latin typeface="Arial"/>
                <a:ea typeface="Arial"/>
                <a:cs typeface="Arial"/>
                <a:sym typeface="Arial"/>
              </a:rPr>
              <a:t>ما هى النتائج المتوقعة لهذه التدخلات؟</a:t>
            </a:r>
            <a:endParaRPr sz="2300">
              <a:solidFill>
                <a:srgbClr val="000000"/>
              </a:solidFill>
              <a:latin typeface="Arial"/>
              <a:ea typeface="Arial"/>
              <a:cs typeface="Arial"/>
              <a:sym typeface="Arial"/>
            </a:endParaRPr>
          </a:p>
          <a:p>
            <a:pPr indent="-374650" lvl="1" marL="914400" rtl="1" algn="r">
              <a:lnSpc>
                <a:spcPct val="100000"/>
              </a:lnSpc>
              <a:spcBef>
                <a:spcPts val="0"/>
              </a:spcBef>
              <a:spcAft>
                <a:spcPts val="0"/>
              </a:spcAft>
              <a:buClr>
                <a:srgbClr val="000000"/>
              </a:buClr>
              <a:buSzPts val="2300"/>
              <a:buFont typeface="Arial"/>
              <a:buChar char="○"/>
            </a:pPr>
            <a:r>
              <a:rPr lang="en-US" sz="2300">
                <a:solidFill>
                  <a:srgbClr val="000000"/>
                </a:solidFill>
                <a:latin typeface="Arial"/>
                <a:ea typeface="Arial"/>
                <a:cs typeface="Arial"/>
                <a:sym typeface="Arial"/>
              </a:rPr>
              <a:t>ما هى الموارد التي تحتاجها لتنفيذ هذه التدخلات؟</a:t>
            </a:r>
            <a:endParaRPr sz="2300">
              <a:solidFill>
                <a:srgbClr val="000000"/>
              </a:solidFill>
              <a:latin typeface="Arial"/>
              <a:ea typeface="Arial"/>
              <a:cs typeface="Arial"/>
              <a:sym typeface="Arial"/>
            </a:endParaRPr>
          </a:p>
          <a:p>
            <a:pPr indent="-374650" lvl="1" marL="914400" rtl="1" algn="r">
              <a:lnSpc>
                <a:spcPct val="100000"/>
              </a:lnSpc>
              <a:spcBef>
                <a:spcPts val="0"/>
              </a:spcBef>
              <a:spcAft>
                <a:spcPts val="0"/>
              </a:spcAft>
              <a:buClr>
                <a:srgbClr val="000000"/>
              </a:buClr>
              <a:buSzPts val="2300"/>
              <a:buFont typeface="Arial"/>
              <a:buChar char="○"/>
            </a:pPr>
            <a:r>
              <a:rPr lang="en-US" sz="2300">
                <a:solidFill>
                  <a:srgbClr val="000000"/>
                </a:solidFill>
                <a:latin typeface="Arial"/>
                <a:ea typeface="Arial"/>
                <a:cs typeface="Arial"/>
                <a:sym typeface="Arial"/>
              </a:rPr>
              <a:t>ما هى التحديات التي من الممكن أن تواجهها أثناء تنفيذك لهذه التدخلات؟ كيف ستتعامل مع هذه التحديات؟</a:t>
            </a:r>
            <a:endParaRPr sz="2300">
              <a:solidFill>
                <a:srgbClr val="000000"/>
              </a:solidFill>
              <a:latin typeface="Arial"/>
              <a:ea typeface="Arial"/>
              <a:cs typeface="Arial"/>
              <a:sym typeface="Arial"/>
            </a:endParaRPr>
          </a:p>
        </p:txBody>
      </p:sp>
      <p:sp>
        <p:nvSpPr>
          <p:cNvPr id="282" name="Google Shape;282;p31"/>
          <p:cNvSpPr txBox="1"/>
          <p:nvPr>
            <p:ph type="title"/>
          </p:nvPr>
        </p:nvSpPr>
        <p:spPr>
          <a:xfrm>
            <a:off x="143850" y="143850"/>
            <a:ext cx="8866800" cy="588600"/>
          </a:xfrm>
          <a:prstGeom prst="rect">
            <a:avLst/>
          </a:prstGeom>
        </p:spPr>
        <p:txBody>
          <a:bodyPr anchorCtr="0" anchor="t" bIns="91425" lIns="91425" spcFirstLastPara="1" rIns="91425" wrap="square" tIns="91425">
            <a:normAutofit fontScale="90000"/>
          </a:bodyPr>
          <a:lstStyle/>
          <a:p>
            <a:pPr indent="0" lvl="0" marL="0" rtl="0" algn="ctr">
              <a:spcBef>
                <a:spcPts val="0"/>
              </a:spcBef>
              <a:spcAft>
                <a:spcPts val="0"/>
              </a:spcAft>
              <a:buNone/>
            </a:pPr>
            <a:r>
              <a:rPr lang="en-US"/>
              <a:t>نشاط جماعي: تطوير خطة عمل</a:t>
            </a:r>
            <a:endParaRPr/>
          </a:p>
        </p:txBody>
      </p:sp>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noFill/>
      </p:bgPr>
    </p:bg>
    <p:spTree>
      <p:nvGrpSpPr>
        <p:cNvPr id="286" name="Shape 286"/>
        <p:cNvGrpSpPr/>
        <p:nvPr/>
      </p:nvGrpSpPr>
      <p:grpSpPr>
        <a:xfrm>
          <a:off x="0" y="0"/>
          <a:ext cx="0" cy="0"/>
          <a:chOff x="0" y="0"/>
          <a:chExt cx="0" cy="0"/>
        </a:xfrm>
      </p:grpSpPr>
      <p:sp>
        <p:nvSpPr>
          <p:cNvPr id="287" name="Google Shape;287;p32"/>
          <p:cNvSpPr txBox="1"/>
          <p:nvPr/>
        </p:nvSpPr>
        <p:spPr>
          <a:xfrm>
            <a:off x="143850" y="732450"/>
            <a:ext cx="8798400" cy="4178100"/>
          </a:xfrm>
          <a:prstGeom prst="rect">
            <a:avLst/>
          </a:prstGeom>
          <a:noFill/>
          <a:ln>
            <a:noFill/>
          </a:ln>
        </p:spPr>
        <p:txBody>
          <a:bodyPr anchorCtr="0" anchor="t" bIns="91425" lIns="91425" spcFirstLastPara="1" rIns="91425" wrap="square" tIns="91425">
            <a:noAutofit/>
          </a:bodyPr>
          <a:lstStyle/>
          <a:p>
            <a:pPr indent="-374650" lvl="0" marL="457200" marR="0" rtl="1" algn="r">
              <a:lnSpc>
                <a:spcPct val="115000"/>
              </a:lnSpc>
              <a:spcBef>
                <a:spcPts val="560"/>
              </a:spcBef>
              <a:spcAft>
                <a:spcPts val="0"/>
              </a:spcAft>
              <a:buClr>
                <a:srgbClr val="000000"/>
              </a:buClr>
              <a:buSzPts val="2300"/>
              <a:buFont typeface="Arial"/>
              <a:buChar char="●"/>
            </a:pPr>
            <a:r>
              <a:rPr b="0" i="0" lang="en-US" sz="2300" u="none" cap="none" strike="noStrike">
                <a:solidFill>
                  <a:srgbClr val="000000"/>
                </a:solidFill>
                <a:latin typeface="Arial"/>
                <a:ea typeface="Arial"/>
                <a:cs typeface="Arial"/>
                <a:sym typeface="Arial"/>
              </a:rPr>
              <a:t>ما هي </a:t>
            </a:r>
            <a:r>
              <a:rPr b="1" i="0" lang="en-US" sz="2300" u="none" cap="none" strike="noStrike">
                <a:solidFill>
                  <a:srgbClr val="000000"/>
                </a:solidFill>
                <a:latin typeface="Arial"/>
                <a:ea typeface="Arial"/>
                <a:cs typeface="Arial"/>
                <a:sym typeface="Arial"/>
              </a:rPr>
              <a:t>3</a:t>
            </a:r>
            <a:r>
              <a:rPr b="0" i="0" lang="en-US" sz="2300" u="none" cap="none" strike="noStrike">
                <a:solidFill>
                  <a:srgbClr val="000000"/>
                </a:solidFill>
                <a:latin typeface="Arial"/>
                <a:ea typeface="Arial"/>
                <a:cs typeface="Arial"/>
                <a:sym typeface="Arial"/>
              </a:rPr>
              <a:t> أشياء تعلمتها اليوم؟ </a:t>
            </a:r>
            <a:endParaRPr b="0" i="0" sz="2300" u="none" cap="none" strike="noStrike">
              <a:solidFill>
                <a:srgbClr val="000000"/>
              </a:solidFill>
              <a:latin typeface="Arial"/>
              <a:ea typeface="Arial"/>
              <a:cs typeface="Arial"/>
              <a:sym typeface="Arial"/>
            </a:endParaRPr>
          </a:p>
          <a:p>
            <a:pPr indent="-374650" lvl="0" marL="457200" marR="0" rtl="1" algn="r">
              <a:lnSpc>
                <a:spcPct val="115000"/>
              </a:lnSpc>
              <a:spcBef>
                <a:spcPts val="1000"/>
              </a:spcBef>
              <a:spcAft>
                <a:spcPts val="0"/>
              </a:spcAft>
              <a:buClr>
                <a:srgbClr val="000000"/>
              </a:buClr>
              <a:buSzPts val="2300"/>
              <a:buFont typeface="Arial"/>
              <a:buChar char="●"/>
            </a:pPr>
            <a:r>
              <a:rPr b="0" i="0" lang="en-US" sz="2300" u="none" cap="none" strike="noStrike">
                <a:solidFill>
                  <a:srgbClr val="000000"/>
                </a:solidFill>
                <a:latin typeface="Arial"/>
                <a:ea typeface="Arial"/>
                <a:cs typeface="Arial"/>
                <a:sym typeface="Arial"/>
              </a:rPr>
              <a:t>ما هي </a:t>
            </a:r>
            <a:r>
              <a:rPr b="1" i="0" lang="en-US" sz="2300" u="none" cap="none" strike="noStrike">
                <a:solidFill>
                  <a:srgbClr val="000000"/>
                </a:solidFill>
                <a:latin typeface="Arial"/>
                <a:ea typeface="Arial"/>
                <a:cs typeface="Arial"/>
                <a:sym typeface="Arial"/>
              </a:rPr>
              <a:t>2</a:t>
            </a:r>
            <a:r>
              <a:rPr b="0" i="0" lang="en-US" sz="2300" u="none" cap="none" strike="noStrike">
                <a:solidFill>
                  <a:srgbClr val="000000"/>
                </a:solidFill>
                <a:latin typeface="Arial"/>
                <a:ea typeface="Arial"/>
                <a:cs typeface="Arial"/>
                <a:sym typeface="Arial"/>
              </a:rPr>
              <a:t> الأفكار/الاستراتيجيات الجديدة التي ستطبقها في عملك؟ </a:t>
            </a:r>
            <a:endParaRPr b="0" i="0" sz="2300" u="none" cap="none" strike="noStrike">
              <a:solidFill>
                <a:srgbClr val="000000"/>
              </a:solidFill>
              <a:latin typeface="Arial"/>
              <a:ea typeface="Arial"/>
              <a:cs typeface="Arial"/>
              <a:sym typeface="Arial"/>
            </a:endParaRPr>
          </a:p>
          <a:p>
            <a:pPr indent="-374650" lvl="0" marL="457200" marR="0" rtl="1" algn="r">
              <a:lnSpc>
                <a:spcPct val="115000"/>
              </a:lnSpc>
              <a:spcBef>
                <a:spcPts val="1000"/>
              </a:spcBef>
              <a:spcAft>
                <a:spcPts val="1000"/>
              </a:spcAft>
              <a:buClr>
                <a:srgbClr val="000000"/>
              </a:buClr>
              <a:buSzPts val="2300"/>
              <a:buFont typeface="Arial"/>
              <a:buChar char="●"/>
            </a:pPr>
            <a:r>
              <a:rPr b="0" i="0" lang="en-US" sz="2300" u="none" cap="none" strike="noStrike">
                <a:solidFill>
                  <a:srgbClr val="000000"/>
                </a:solidFill>
                <a:latin typeface="Arial"/>
                <a:ea typeface="Arial"/>
                <a:cs typeface="Arial"/>
                <a:sym typeface="Arial"/>
              </a:rPr>
              <a:t>ما هو </a:t>
            </a:r>
            <a:r>
              <a:rPr b="1" i="0" lang="en-US" sz="2300" u="none" cap="none" strike="noStrike">
                <a:solidFill>
                  <a:srgbClr val="000000"/>
                </a:solidFill>
                <a:latin typeface="Arial"/>
                <a:ea typeface="Arial"/>
                <a:cs typeface="Arial"/>
                <a:sym typeface="Arial"/>
              </a:rPr>
              <a:t>السؤال الواحد</a:t>
            </a:r>
            <a:r>
              <a:rPr b="0" i="0" lang="en-US" sz="2300" u="none" cap="none" strike="noStrike">
                <a:solidFill>
                  <a:srgbClr val="000000"/>
                </a:solidFill>
                <a:latin typeface="Arial"/>
                <a:ea typeface="Arial"/>
                <a:cs typeface="Arial"/>
                <a:sym typeface="Arial"/>
              </a:rPr>
              <a:t> الذي لازلت تسأل عنه؟ </a:t>
            </a:r>
            <a:endParaRPr b="0" i="0" sz="2300" u="none" cap="none" strike="noStrike">
              <a:solidFill>
                <a:srgbClr val="000000"/>
              </a:solidFill>
              <a:latin typeface="Arial"/>
              <a:ea typeface="Arial"/>
              <a:cs typeface="Arial"/>
              <a:sym typeface="Arial"/>
            </a:endParaRPr>
          </a:p>
        </p:txBody>
      </p:sp>
      <p:sp>
        <p:nvSpPr>
          <p:cNvPr id="288" name="Google Shape;288;p32"/>
          <p:cNvSpPr txBox="1"/>
          <p:nvPr>
            <p:ph type="title"/>
          </p:nvPr>
        </p:nvSpPr>
        <p:spPr>
          <a:xfrm>
            <a:off x="143850" y="143850"/>
            <a:ext cx="8866800" cy="588600"/>
          </a:xfrm>
          <a:prstGeom prst="rect">
            <a:avLst/>
          </a:prstGeom>
        </p:spPr>
        <p:txBody>
          <a:bodyPr anchorCtr="0" anchor="t" bIns="91425" lIns="91425" spcFirstLastPara="1" rIns="91425" wrap="square" tIns="91425">
            <a:normAutofit fontScale="90000"/>
          </a:bodyPr>
          <a:lstStyle/>
          <a:p>
            <a:pPr indent="0" lvl="0" marL="0" rtl="0" algn="ctr">
              <a:spcBef>
                <a:spcPts val="0"/>
              </a:spcBef>
              <a:spcAft>
                <a:spcPts val="0"/>
              </a:spcAft>
              <a:buNone/>
            </a:pPr>
            <a:r>
              <a:rPr lang="en-US"/>
              <a:t>التأمل الذاتي</a:t>
            </a:r>
            <a:endParaRPr/>
          </a:p>
        </p:txBody>
      </p:sp>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noFill/>
      </p:bgPr>
    </p:bg>
    <p:spTree>
      <p:nvGrpSpPr>
        <p:cNvPr id="292" name="Shape 292"/>
        <p:cNvGrpSpPr/>
        <p:nvPr/>
      </p:nvGrpSpPr>
      <p:grpSpPr>
        <a:xfrm>
          <a:off x="0" y="0"/>
          <a:ext cx="0" cy="0"/>
          <a:chOff x="0" y="0"/>
          <a:chExt cx="0" cy="0"/>
        </a:xfrm>
      </p:grpSpPr>
      <p:sp>
        <p:nvSpPr>
          <p:cNvPr id="293" name="Google Shape;293;p33"/>
          <p:cNvSpPr txBox="1"/>
          <p:nvPr/>
        </p:nvSpPr>
        <p:spPr>
          <a:xfrm>
            <a:off x="1276150" y="845675"/>
            <a:ext cx="7552200" cy="3507300"/>
          </a:xfrm>
          <a:prstGeom prst="rect">
            <a:avLst/>
          </a:prstGeom>
          <a:noFill/>
          <a:ln>
            <a:noFill/>
          </a:ln>
        </p:spPr>
        <p:txBody>
          <a:bodyPr anchorCtr="0" anchor="t" bIns="91425" lIns="91425" spcFirstLastPara="1" rIns="91425" wrap="square" tIns="91425">
            <a:noAutofit/>
          </a:bodyPr>
          <a:lstStyle/>
          <a:p>
            <a:pPr indent="0" lvl="0" marL="0" marR="0" rtl="1" algn="r">
              <a:lnSpc>
                <a:spcPct val="115000"/>
              </a:lnSpc>
              <a:spcBef>
                <a:spcPts val="560"/>
              </a:spcBef>
              <a:spcAft>
                <a:spcPts val="0"/>
              </a:spcAft>
              <a:buClr>
                <a:srgbClr val="000000"/>
              </a:buClr>
              <a:buSzPts val="2600"/>
              <a:buFont typeface="Arial"/>
              <a:buNone/>
            </a:pPr>
            <a:r>
              <a:rPr b="0" i="0" lang="en-US" sz="2300" u="none" cap="none" strike="noStrike">
                <a:solidFill>
                  <a:srgbClr val="000000"/>
                </a:solidFill>
                <a:latin typeface="Arial"/>
                <a:ea typeface="Arial"/>
                <a:cs typeface="Arial"/>
                <a:sym typeface="Arial"/>
              </a:rPr>
              <a:t>شكراً على مشاركتكم!</a:t>
            </a:r>
            <a:endParaRPr b="0" i="0" sz="2300" u="none" cap="none" strike="noStrike">
              <a:solidFill>
                <a:srgbClr val="000000"/>
              </a:solidFill>
              <a:latin typeface="Arial"/>
              <a:ea typeface="Arial"/>
              <a:cs typeface="Arial"/>
              <a:sym typeface="Arial"/>
            </a:endParaRPr>
          </a:p>
          <a:p>
            <a:pPr indent="0" lvl="0" marL="0" marR="0" rtl="1" algn="r">
              <a:lnSpc>
                <a:spcPct val="115000"/>
              </a:lnSpc>
              <a:spcBef>
                <a:spcPts val="560"/>
              </a:spcBef>
              <a:spcAft>
                <a:spcPts val="0"/>
              </a:spcAft>
              <a:buClr>
                <a:srgbClr val="000000"/>
              </a:buClr>
              <a:buSzPts val="2600"/>
              <a:buFont typeface="Arial"/>
              <a:buNone/>
            </a:pPr>
            <a:r>
              <a:t/>
            </a:r>
            <a:endParaRPr b="0" i="0" sz="2300" u="none" cap="none" strike="noStrike">
              <a:solidFill>
                <a:srgbClr val="000000"/>
              </a:solidFill>
              <a:latin typeface="Arial"/>
              <a:ea typeface="Arial"/>
              <a:cs typeface="Arial"/>
              <a:sym typeface="Arial"/>
            </a:endParaRPr>
          </a:p>
          <a:p>
            <a:pPr indent="0" lvl="0" marL="0" marR="0" rtl="1" algn="r">
              <a:lnSpc>
                <a:spcPct val="115000"/>
              </a:lnSpc>
              <a:spcBef>
                <a:spcPts val="560"/>
              </a:spcBef>
              <a:spcAft>
                <a:spcPts val="0"/>
              </a:spcAft>
              <a:buClr>
                <a:srgbClr val="000000"/>
              </a:buClr>
              <a:buSzPts val="2600"/>
              <a:buFont typeface="Arial"/>
              <a:buNone/>
            </a:pPr>
            <a:r>
              <a:rPr b="0" i="0" lang="en-US" sz="2300" u="none" cap="none" strike="noStrike">
                <a:solidFill>
                  <a:srgbClr val="000000"/>
                </a:solidFill>
                <a:latin typeface="Arial"/>
                <a:ea typeface="Arial"/>
                <a:cs typeface="Arial"/>
                <a:sym typeface="Arial"/>
              </a:rPr>
              <a:t>لتحسين هذه الدورة التدريبية نرجوا منكم ملئ استمارة تقييم التدريب.</a:t>
            </a:r>
            <a:endParaRPr b="0" i="0" sz="2300" u="none" cap="none" strike="noStrike">
              <a:solidFill>
                <a:srgbClr val="000000"/>
              </a:solidFill>
              <a:latin typeface="Arial"/>
              <a:ea typeface="Arial"/>
              <a:cs typeface="Arial"/>
              <a:sym typeface="Arial"/>
            </a:endParaRPr>
          </a:p>
          <a:p>
            <a:pPr indent="0" lvl="0" marL="0" marR="0" rtl="1" algn="r">
              <a:lnSpc>
                <a:spcPct val="115000"/>
              </a:lnSpc>
              <a:spcBef>
                <a:spcPts val="560"/>
              </a:spcBef>
              <a:spcAft>
                <a:spcPts val="0"/>
              </a:spcAft>
              <a:buClr>
                <a:srgbClr val="000000"/>
              </a:buClr>
              <a:buSzPts val="2600"/>
              <a:buFont typeface="Arial"/>
              <a:buNone/>
            </a:pPr>
            <a:r>
              <a:t/>
            </a:r>
            <a:endParaRPr b="0" i="0" sz="2300" u="none" cap="none" strike="noStrike">
              <a:solidFill>
                <a:srgbClr val="000000"/>
              </a:solidFill>
              <a:latin typeface="Arial"/>
              <a:ea typeface="Arial"/>
              <a:cs typeface="Arial"/>
              <a:sym typeface="Arial"/>
            </a:endParaRPr>
          </a:p>
          <a:p>
            <a:pPr indent="0" lvl="0" marL="0" marR="0" rtl="1" algn="r">
              <a:lnSpc>
                <a:spcPct val="115000"/>
              </a:lnSpc>
              <a:spcBef>
                <a:spcPts val="560"/>
              </a:spcBef>
              <a:spcAft>
                <a:spcPts val="0"/>
              </a:spcAft>
              <a:buClr>
                <a:srgbClr val="000000"/>
              </a:buClr>
              <a:buSzPts val="2600"/>
              <a:buFont typeface="Arial"/>
              <a:buNone/>
            </a:pPr>
            <a:r>
              <a:rPr b="0" i="0" lang="en-US" sz="2300" u="none" cap="none" strike="noStrike">
                <a:solidFill>
                  <a:srgbClr val="000000"/>
                </a:solidFill>
                <a:latin typeface="Arial"/>
                <a:ea typeface="Arial"/>
                <a:cs typeface="Arial"/>
                <a:sym typeface="Arial"/>
              </a:rPr>
              <a:t>نرحب بآرائكم!</a:t>
            </a:r>
            <a:endParaRPr b="0" i="0" sz="2300" u="none" cap="none" strike="noStrike">
              <a:solidFill>
                <a:srgbClr val="000000"/>
              </a:solidFill>
              <a:latin typeface="Arial"/>
              <a:ea typeface="Arial"/>
              <a:cs typeface="Arial"/>
              <a:sym typeface="Arial"/>
            </a:endParaRPr>
          </a:p>
        </p:txBody>
      </p:sp>
      <p:sp>
        <p:nvSpPr>
          <p:cNvPr id="294" name="Google Shape;294;p33"/>
          <p:cNvSpPr txBox="1"/>
          <p:nvPr>
            <p:ph type="title"/>
          </p:nvPr>
        </p:nvSpPr>
        <p:spPr>
          <a:xfrm>
            <a:off x="143850" y="143850"/>
            <a:ext cx="8844900" cy="588600"/>
          </a:xfrm>
          <a:prstGeom prst="rect">
            <a:avLst/>
          </a:prstGeom>
        </p:spPr>
        <p:txBody>
          <a:bodyPr anchorCtr="0" anchor="t" bIns="91425" lIns="91425" spcFirstLastPara="1" rIns="91425" wrap="square" tIns="91425">
            <a:normAutofit fontScale="90000"/>
          </a:bodyPr>
          <a:lstStyle/>
          <a:p>
            <a:pPr indent="0" lvl="0" marL="0" rtl="0" algn="ctr">
              <a:spcBef>
                <a:spcPts val="0"/>
              </a:spcBef>
              <a:spcAft>
                <a:spcPts val="0"/>
              </a:spcAft>
              <a:buNone/>
            </a:pPr>
            <a:r>
              <a:rPr lang="en-US"/>
              <a:t>تقييم التدريب</a:t>
            </a:r>
            <a:endParaRPr/>
          </a:p>
        </p:txBody>
      </p:sp>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163644"/>
        </a:solidFill>
      </p:bgPr>
    </p:bg>
    <p:spTree>
      <p:nvGrpSpPr>
        <p:cNvPr id="298" name="Shape 298"/>
        <p:cNvGrpSpPr/>
        <p:nvPr/>
      </p:nvGrpSpPr>
      <p:grpSpPr>
        <a:xfrm>
          <a:off x="0" y="0"/>
          <a:ext cx="0" cy="0"/>
          <a:chOff x="0" y="0"/>
          <a:chExt cx="0" cy="0"/>
        </a:xfrm>
      </p:grpSpPr>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noFill/>
      </p:bgPr>
    </p:bg>
    <p:spTree>
      <p:nvGrpSpPr>
        <p:cNvPr id="72" name="Shape 72"/>
        <p:cNvGrpSpPr/>
        <p:nvPr/>
      </p:nvGrpSpPr>
      <p:grpSpPr>
        <a:xfrm>
          <a:off x="0" y="0"/>
          <a:ext cx="0" cy="0"/>
          <a:chOff x="0" y="0"/>
          <a:chExt cx="0" cy="0"/>
        </a:xfrm>
      </p:grpSpPr>
      <p:sp>
        <p:nvSpPr>
          <p:cNvPr id="73" name="Google Shape;73;p4"/>
          <p:cNvSpPr txBox="1"/>
          <p:nvPr/>
        </p:nvSpPr>
        <p:spPr>
          <a:xfrm>
            <a:off x="143850" y="732450"/>
            <a:ext cx="8872500" cy="4122600"/>
          </a:xfrm>
          <a:prstGeom prst="rect">
            <a:avLst/>
          </a:prstGeom>
          <a:noFill/>
          <a:ln>
            <a:noFill/>
          </a:ln>
        </p:spPr>
        <p:txBody>
          <a:bodyPr anchorCtr="0" anchor="t" bIns="91425" lIns="91425" spcFirstLastPara="1" rIns="91425" wrap="square" tIns="91425">
            <a:noAutofit/>
          </a:bodyPr>
          <a:lstStyle/>
          <a:p>
            <a:pPr indent="0" lvl="0" marL="0" marR="0" rtl="1" algn="r">
              <a:lnSpc>
                <a:spcPct val="115000"/>
              </a:lnSpc>
              <a:spcBef>
                <a:spcPts val="560"/>
              </a:spcBef>
              <a:spcAft>
                <a:spcPts val="0"/>
              </a:spcAft>
              <a:buClr>
                <a:srgbClr val="000000"/>
              </a:buClr>
              <a:buSzPts val="2200"/>
              <a:buFont typeface="Arial"/>
              <a:buNone/>
            </a:pPr>
            <a:r>
              <a:rPr b="0" i="0" lang="en-US" sz="2200" u="none" cap="none" strike="noStrike">
                <a:solidFill>
                  <a:srgbClr val="000000"/>
                </a:solidFill>
                <a:latin typeface="Arial"/>
                <a:ea typeface="Arial"/>
                <a:cs typeface="Arial"/>
                <a:sym typeface="Arial"/>
              </a:rPr>
              <a:t>استمع للأسئلة. انتقل الى جانب الغرفة التي تتوافق مع إجابتك.</a:t>
            </a:r>
            <a:endParaRPr b="0" i="0" sz="2200" u="none" cap="none" strike="noStrike">
              <a:solidFill>
                <a:srgbClr val="000000"/>
              </a:solidFill>
              <a:latin typeface="Arial"/>
              <a:ea typeface="Arial"/>
              <a:cs typeface="Arial"/>
              <a:sym typeface="Arial"/>
            </a:endParaRPr>
          </a:p>
          <a:p>
            <a:pPr indent="0" lvl="0" marL="0" marR="0" rtl="1" algn="r">
              <a:lnSpc>
                <a:spcPct val="115000"/>
              </a:lnSpc>
              <a:spcBef>
                <a:spcPts val="0"/>
              </a:spcBef>
              <a:spcAft>
                <a:spcPts val="0"/>
              </a:spcAft>
              <a:buClr>
                <a:srgbClr val="000000"/>
              </a:buClr>
              <a:buSzPts val="3600"/>
              <a:buFont typeface="Arial"/>
              <a:buNone/>
            </a:pPr>
            <a:r>
              <a:rPr b="1" i="0" lang="en-US" sz="3600" u="none" cap="none" strike="noStrike">
                <a:solidFill>
                  <a:srgbClr val="24427B"/>
                </a:solidFill>
                <a:latin typeface="Arial"/>
                <a:ea typeface="Arial"/>
                <a:cs typeface="Arial"/>
                <a:sym typeface="Arial"/>
              </a:rPr>
              <a:t>لا← 					  → نعم</a:t>
            </a:r>
            <a:endParaRPr b="1" i="0" sz="2200" u="none" cap="none" strike="noStrike">
              <a:solidFill>
                <a:srgbClr val="24427B"/>
              </a:solidFill>
              <a:latin typeface="Arial"/>
              <a:ea typeface="Arial"/>
              <a:cs typeface="Arial"/>
              <a:sym typeface="Arial"/>
            </a:endParaRPr>
          </a:p>
          <a:p>
            <a:pPr indent="0" lvl="0" marL="457200" marR="0" rtl="1" algn="r">
              <a:lnSpc>
                <a:spcPct val="115000"/>
              </a:lnSpc>
              <a:spcBef>
                <a:spcPts val="560"/>
              </a:spcBef>
              <a:spcAft>
                <a:spcPts val="0"/>
              </a:spcAft>
              <a:buClr>
                <a:srgbClr val="000000"/>
              </a:buClr>
              <a:buSzPts val="2200"/>
              <a:buFont typeface="Arial"/>
              <a:buNone/>
            </a:pPr>
            <a:r>
              <a:t/>
            </a:r>
            <a:endParaRPr b="0" i="0" sz="2200" u="none" cap="none" strike="noStrike">
              <a:solidFill>
                <a:srgbClr val="000000"/>
              </a:solidFill>
              <a:latin typeface="Arial"/>
              <a:ea typeface="Arial"/>
              <a:cs typeface="Arial"/>
              <a:sym typeface="Arial"/>
            </a:endParaRPr>
          </a:p>
          <a:p>
            <a:pPr indent="-368300" lvl="0" marL="457200" marR="0" rtl="1" algn="r">
              <a:lnSpc>
                <a:spcPct val="115000"/>
              </a:lnSpc>
              <a:spcBef>
                <a:spcPts val="560"/>
              </a:spcBef>
              <a:spcAft>
                <a:spcPts val="0"/>
              </a:spcAft>
              <a:buClr>
                <a:srgbClr val="000000"/>
              </a:buClr>
              <a:buSzPts val="2200"/>
              <a:buFont typeface="Arial"/>
              <a:buAutoNum type="arabicPeriod"/>
            </a:pPr>
            <a:r>
              <a:rPr b="0" i="0" lang="en-US" sz="2200" u="none" cap="none" strike="noStrike">
                <a:solidFill>
                  <a:srgbClr val="000000"/>
                </a:solidFill>
                <a:latin typeface="Arial"/>
                <a:ea typeface="Arial"/>
                <a:cs typeface="Arial"/>
                <a:sym typeface="Arial"/>
              </a:rPr>
              <a:t>هل عملت في سياق العمل الإنساني؟</a:t>
            </a:r>
            <a:endParaRPr b="0" i="0" sz="2200" u="none" cap="none" strike="noStrike">
              <a:solidFill>
                <a:srgbClr val="000000"/>
              </a:solidFill>
              <a:latin typeface="Arial"/>
              <a:ea typeface="Arial"/>
              <a:cs typeface="Arial"/>
              <a:sym typeface="Arial"/>
            </a:endParaRPr>
          </a:p>
          <a:p>
            <a:pPr indent="-368300" lvl="0" marL="457200" marR="0" rtl="1" algn="r">
              <a:lnSpc>
                <a:spcPct val="115000"/>
              </a:lnSpc>
              <a:spcBef>
                <a:spcPts val="0"/>
              </a:spcBef>
              <a:spcAft>
                <a:spcPts val="0"/>
              </a:spcAft>
              <a:buClr>
                <a:srgbClr val="000000"/>
              </a:buClr>
              <a:buSzPts val="2200"/>
              <a:buFont typeface="Arial"/>
              <a:buAutoNum type="arabicPeriod"/>
            </a:pPr>
            <a:r>
              <a:rPr b="0" i="0" lang="en-US" sz="2200" u="none" cap="none" strike="noStrike">
                <a:solidFill>
                  <a:srgbClr val="000000"/>
                </a:solidFill>
                <a:latin typeface="Arial"/>
                <a:ea typeface="Arial"/>
                <a:cs typeface="Arial"/>
                <a:sym typeface="Arial"/>
              </a:rPr>
              <a:t>هل عملت كمعلم أو كمنسق تعليمي؟</a:t>
            </a:r>
            <a:endParaRPr b="0" i="0" sz="2200" u="none" cap="none" strike="noStrike">
              <a:solidFill>
                <a:srgbClr val="000000"/>
              </a:solidFill>
              <a:latin typeface="Arial"/>
              <a:ea typeface="Arial"/>
              <a:cs typeface="Arial"/>
              <a:sym typeface="Arial"/>
            </a:endParaRPr>
          </a:p>
          <a:p>
            <a:pPr indent="-368300" lvl="0" marL="457200" marR="0" rtl="1" algn="r">
              <a:lnSpc>
                <a:spcPct val="115000"/>
              </a:lnSpc>
              <a:spcBef>
                <a:spcPts val="0"/>
              </a:spcBef>
              <a:spcAft>
                <a:spcPts val="0"/>
              </a:spcAft>
              <a:buClr>
                <a:srgbClr val="000000"/>
              </a:buClr>
              <a:buSzPts val="2200"/>
              <a:buFont typeface="Arial"/>
              <a:buAutoNum type="arabicPeriod"/>
            </a:pPr>
            <a:r>
              <a:rPr b="0" i="0" lang="en-US" sz="2200" u="none" cap="none" strike="noStrike">
                <a:solidFill>
                  <a:srgbClr val="000000"/>
                </a:solidFill>
                <a:latin typeface="Arial"/>
                <a:ea typeface="Arial"/>
                <a:cs typeface="Arial"/>
                <a:sym typeface="Arial"/>
              </a:rPr>
              <a:t>هل عملت في تنظيم برنامج تعليمي؟</a:t>
            </a:r>
            <a:endParaRPr b="0" i="0" sz="2200" u="none" cap="none" strike="noStrike">
              <a:solidFill>
                <a:srgbClr val="000000"/>
              </a:solidFill>
              <a:latin typeface="Arial"/>
              <a:ea typeface="Arial"/>
              <a:cs typeface="Arial"/>
              <a:sym typeface="Arial"/>
            </a:endParaRPr>
          </a:p>
          <a:p>
            <a:pPr indent="-368300" lvl="0" marL="457200" marR="0" rtl="1" algn="r">
              <a:lnSpc>
                <a:spcPct val="115000"/>
              </a:lnSpc>
              <a:spcBef>
                <a:spcPts val="0"/>
              </a:spcBef>
              <a:spcAft>
                <a:spcPts val="0"/>
              </a:spcAft>
              <a:buClr>
                <a:srgbClr val="000000"/>
              </a:buClr>
              <a:buSzPts val="2200"/>
              <a:buFont typeface="Arial"/>
              <a:buAutoNum type="arabicPeriod"/>
            </a:pPr>
            <a:r>
              <a:rPr b="0" i="0" lang="en-US" sz="2200" u="none" cap="none" strike="noStrike">
                <a:solidFill>
                  <a:srgbClr val="000000"/>
                </a:solidFill>
                <a:latin typeface="Arial"/>
                <a:ea typeface="Arial"/>
                <a:cs typeface="Arial"/>
                <a:sym typeface="Arial"/>
              </a:rPr>
              <a:t>هل سبق وشاركت في دورة تدريبية حول الدعم النفس-اجتماعي أو التعليم الاجتماعي والعاطفي؟</a:t>
            </a:r>
            <a:endParaRPr b="0" i="0" sz="2200" u="none" cap="none" strike="noStrike">
              <a:solidFill>
                <a:srgbClr val="000000"/>
              </a:solidFill>
              <a:latin typeface="Arial"/>
              <a:ea typeface="Arial"/>
              <a:cs typeface="Arial"/>
              <a:sym typeface="Arial"/>
            </a:endParaRPr>
          </a:p>
          <a:p>
            <a:pPr indent="-368300" lvl="0" marL="457200" marR="0" rtl="1" algn="r">
              <a:lnSpc>
                <a:spcPct val="115000"/>
              </a:lnSpc>
              <a:spcBef>
                <a:spcPts val="0"/>
              </a:spcBef>
              <a:spcAft>
                <a:spcPts val="0"/>
              </a:spcAft>
              <a:buClr>
                <a:srgbClr val="000000"/>
              </a:buClr>
              <a:buSzPts val="2200"/>
              <a:buFont typeface="Arial"/>
              <a:buAutoNum type="arabicPeriod"/>
            </a:pPr>
            <a:r>
              <a:rPr b="0" i="0" lang="en-US" sz="2200" u="none" cap="none" strike="noStrike">
                <a:solidFill>
                  <a:srgbClr val="000000"/>
                </a:solidFill>
                <a:latin typeface="Arial"/>
                <a:ea typeface="Arial"/>
                <a:cs typeface="Arial"/>
                <a:sym typeface="Arial"/>
              </a:rPr>
              <a:t>هل لديك خبرة في مجال تقديم الدعم النفس-اجتماعي في سياقات الأزمات الإنسانية؟</a:t>
            </a:r>
            <a:endParaRPr b="1" i="0" sz="3600" u="none" cap="none" strike="noStrike">
              <a:solidFill>
                <a:srgbClr val="000000"/>
              </a:solidFill>
              <a:latin typeface="Arial"/>
              <a:ea typeface="Arial"/>
              <a:cs typeface="Arial"/>
              <a:sym typeface="Arial"/>
            </a:endParaRPr>
          </a:p>
        </p:txBody>
      </p:sp>
      <p:sp>
        <p:nvSpPr>
          <p:cNvPr id="74" name="Google Shape;74;p4"/>
          <p:cNvSpPr txBox="1"/>
          <p:nvPr>
            <p:ph type="title"/>
          </p:nvPr>
        </p:nvSpPr>
        <p:spPr>
          <a:xfrm>
            <a:off x="143850" y="143850"/>
            <a:ext cx="8866800" cy="588600"/>
          </a:xfrm>
          <a:prstGeom prst="rect">
            <a:avLst/>
          </a:prstGeom>
        </p:spPr>
        <p:txBody>
          <a:bodyPr anchorCtr="0" anchor="t" bIns="91425" lIns="91425" spcFirstLastPara="1" rIns="91425" wrap="square" tIns="91425">
            <a:normAutofit fontScale="90000"/>
          </a:bodyPr>
          <a:lstStyle/>
          <a:p>
            <a:pPr indent="0" lvl="0" marL="0" rtl="0" algn="ctr">
              <a:spcBef>
                <a:spcPts val="0"/>
              </a:spcBef>
              <a:spcAft>
                <a:spcPts val="0"/>
              </a:spcAft>
              <a:buNone/>
            </a:pPr>
            <a:r>
              <a:rPr lang="en-US"/>
              <a:t>نشاط جماعي: قف وشاركنا إجابتك</a:t>
            </a: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78" name="Shape 78"/>
        <p:cNvGrpSpPr/>
        <p:nvPr/>
      </p:nvGrpSpPr>
      <p:grpSpPr>
        <a:xfrm>
          <a:off x="0" y="0"/>
          <a:ext cx="0" cy="0"/>
          <a:chOff x="0" y="0"/>
          <a:chExt cx="0" cy="0"/>
        </a:xfrm>
      </p:grpSpPr>
      <p:sp>
        <p:nvSpPr>
          <p:cNvPr id="79" name="Google Shape;79;p5"/>
          <p:cNvSpPr txBox="1"/>
          <p:nvPr>
            <p:ph type="title"/>
          </p:nvPr>
        </p:nvSpPr>
        <p:spPr>
          <a:xfrm>
            <a:off x="163400" y="2074750"/>
            <a:ext cx="8801400" cy="1462500"/>
          </a:xfrm>
          <a:prstGeom prst="rect">
            <a:avLst/>
          </a:prstGeom>
          <a:noFill/>
          <a:ln>
            <a:noFill/>
          </a:ln>
        </p:spPr>
        <p:txBody>
          <a:bodyPr anchorCtr="0" anchor="b" bIns="91400" lIns="91400" spcFirstLastPara="1" rIns="91400" wrap="square" tIns="91400">
            <a:noAutofit/>
          </a:bodyPr>
          <a:lstStyle/>
          <a:p>
            <a:pPr indent="0" lvl="0" marL="0" rtl="1" algn="ctr">
              <a:lnSpc>
                <a:spcPct val="130000"/>
              </a:lnSpc>
              <a:spcBef>
                <a:spcPts val="0"/>
              </a:spcBef>
              <a:spcAft>
                <a:spcPts val="0"/>
              </a:spcAft>
              <a:buClr>
                <a:srgbClr val="FFFFFF"/>
              </a:buClr>
              <a:buSzPts val="4400"/>
              <a:buFont typeface="Arial"/>
              <a:buNone/>
            </a:pPr>
            <a:r>
              <a:rPr b="1" lang="en-US" sz="6000">
                <a:solidFill>
                  <a:schemeClr val="accent4"/>
                </a:solidFill>
                <a:latin typeface="Arial"/>
                <a:ea typeface="Arial"/>
                <a:cs typeface="Arial"/>
                <a:sym typeface="Arial"/>
              </a:rPr>
              <a:t>الجلسة رقم 1: </a:t>
            </a:r>
            <a:endParaRPr b="1" sz="6000">
              <a:solidFill>
                <a:schemeClr val="accent4"/>
              </a:solidFill>
              <a:latin typeface="Arial"/>
              <a:ea typeface="Arial"/>
              <a:cs typeface="Arial"/>
              <a:sym typeface="Arial"/>
            </a:endParaRPr>
          </a:p>
          <a:p>
            <a:pPr indent="0" lvl="0" marL="0" rtl="1" algn="ctr">
              <a:lnSpc>
                <a:spcPct val="130000"/>
              </a:lnSpc>
              <a:spcBef>
                <a:spcPts val="0"/>
              </a:spcBef>
              <a:spcAft>
                <a:spcPts val="0"/>
              </a:spcAft>
              <a:buClr>
                <a:srgbClr val="FFFFFF"/>
              </a:buClr>
              <a:buSzPts val="4400"/>
              <a:buFont typeface="Arial"/>
              <a:buNone/>
            </a:pPr>
            <a:r>
              <a:rPr b="1" lang="en-US" sz="6000">
                <a:solidFill>
                  <a:schemeClr val="accent4"/>
                </a:solidFill>
                <a:latin typeface="Arial"/>
                <a:ea typeface="Arial"/>
                <a:cs typeface="Arial"/>
                <a:sym typeface="Arial"/>
              </a:rPr>
              <a:t>الرفاهية</a:t>
            </a:r>
            <a:endParaRPr sz="6000">
              <a:solidFill>
                <a:schemeClr val="accent4"/>
              </a:solidFill>
              <a:latin typeface="Arial"/>
              <a:ea typeface="Arial"/>
              <a:cs typeface="Arial"/>
              <a:sym typeface="Arial"/>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83" name="Shape 83"/>
        <p:cNvGrpSpPr/>
        <p:nvPr/>
      </p:nvGrpSpPr>
      <p:grpSpPr>
        <a:xfrm>
          <a:off x="0" y="0"/>
          <a:ext cx="0" cy="0"/>
          <a:chOff x="0" y="0"/>
          <a:chExt cx="0" cy="0"/>
        </a:xfrm>
      </p:grpSpPr>
      <p:sp>
        <p:nvSpPr>
          <p:cNvPr id="84" name="Google Shape;84;p6"/>
          <p:cNvSpPr txBox="1"/>
          <p:nvPr>
            <p:ph type="title"/>
          </p:nvPr>
        </p:nvSpPr>
        <p:spPr>
          <a:xfrm>
            <a:off x="143850" y="143850"/>
            <a:ext cx="8866800" cy="588600"/>
          </a:xfrm>
          <a:prstGeom prst="rect">
            <a:avLst/>
          </a:prstGeom>
        </p:spPr>
        <p:txBody>
          <a:bodyPr anchorCtr="0" anchor="t" bIns="91425" lIns="91425" spcFirstLastPara="1" rIns="91425" wrap="square" tIns="91425">
            <a:normAutofit fontScale="90000"/>
          </a:bodyPr>
          <a:lstStyle/>
          <a:p>
            <a:pPr indent="0" lvl="0" marL="0" rtl="0" algn="ctr">
              <a:spcBef>
                <a:spcPts val="0"/>
              </a:spcBef>
              <a:spcAft>
                <a:spcPts val="0"/>
              </a:spcAft>
              <a:buNone/>
            </a:pPr>
            <a:r>
              <a:rPr lang="en-US"/>
              <a:t>ما الذي نحتاجه لنشعر أننا بخير؟</a:t>
            </a:r>
            <a:endParaRPr/>
          </a:p>
        </p:txBody>
      </p:sp>
      <p:pic>
        <p:nvPicPr>
          <p:cNvPr id="85" name="Google Shape;85;p6"/>
          <p:cNvPicPr preferRelativeResize="0"/>
          <p:nvPr/>
        </p:nvPicPr>
        <p:blipFill>
          <a:blip r:embed="rId3">
            <a:alphaModFix/>
          </a:blip>
          <a:stretch>
            <a:fillRect/>
          </a:stretch>
        </p:blipFill>
        <p:spPr>
          <a:xfrm>
            <a:off x="2635050" y="712913"/>
            <a:ext cx="3873900" cy="4289176"/>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89" name="Shape 89"/>
        <p:cNvGrpSpPr/>
        <p:nvPr/>
      </p:nvGrpSpPr>
      <p:grpSpPr>
        <a:xfrm>
          <a:off x="0" y="0"/>
          <a:ext cx="0" cy="0"/>
          <a:chOff x="0" y="0"/>
          <a:chExt cx="0" cy="0"/>
        </a:xfrm>
      </p:grpSpPr>
      <p:sp>
        <p:nvSpPr>
          <p:cNvPr id="90" name="Google Shape;90;p7"/>
          <p:cNvSpPr txBox="1"/>
          <p:nvPr>
            <p:ph idx="1" type="body"/>
          </p:nvPr>
        </p:nvSpPr>
        <p:spPr>
          <a:xfrm>
            <a:off x="143850" y="876225"/>
            <a:ext cx="8866800" cy="3870900"/>
          </a:xfrm>
          <a:prstGeom prst="rect">
            <a:avLst/>
          </a:prstGeom>
          <a:noFill/>
          <a:ln>
            <a:noFill/>
          </a:ln>
        </p:spPr>
        <p:txBody>
          <a:bodyPr anchorCtr="0" anchor="t" bIns="91400" lIns="91400" spcFirstLastPara="1" rIns="91400" wrap="square" tIns="91400">
            <a:noAutofit/>
          </a:bodyPr>
          <a:lstStyle/>
          <a:p>
            <a:pPr indent="0" lvl="0" marL="0" rtl="1" algn="r">
              <a:lnSpc>
                <a:spcPct val="100000"/>
              </a:lnSpc>
              <a:spcBef>
                <a:spcPts val="0"/>
              </a:spcBef>
              <a:spcAft>
                <a:spcPts val="0"/>
              </a:spcAft>
              <a:buSzPts val="1800"/>
              <a:buNone/>
            </a:pPr>
            <a:r>
              <a:rPr b="1" lang="en-US" sz="2000">
                <a:solidFill>
                  <a:srgbClr val="000000"/>
                </a:solidFill>
                <a:latin typeface="Arial"/>
                <a:ea typeface="Arial"/>
                <a:cs typeface="Arial"/>
                <a:sym typeface="Arial"/>
              </a:rPr>
              <a:t>غالباً ما تشكل الكوارث الطبيعية</a:t>
            </a:r>
            <a:r>
              <a:rPr lang="en-US" sz="2000">
                <a:solidFill>
                  <a:srgbClr val="000000"/>
                </a:solidFill>
                <a:latin typeface="Arial"/>
                <a:ea typeface="Arial"/>
                <a:cs typeface="Arial"/>
                <a:sym typeface="Arial"/>
              </a:rPr>
              <a:t>   تهديدا مباشرا على حياة الإنسان، مسببةً تدمير مستمر للهياكل الأساسية، وارتفاع في مستويات الإجهاد والتوتر. </a:t>
            </a:r>
            <a:r>
              <a:rPr lang="en-US"/>
              <a:t> </a:t>
            </a:r>
            <a:endParaRPr sz="2000">
              <a:solidFill>
                <a:srgbClr val="000000"/>
              </a:solidFill>
              <a:latin typeface="Arial"/>
              <a:ea typeface="Arial"/>
              <a:cs typeface="Arial"/>
              <a:sym typeface="Arial"/>
            </a:endParaRPr>
          </a:p>
          <a:p>
            <a:pPr indent="0" lvl="0" marL="0" rtl="1" algn="r">
              <a:lnSpc>
                <a:spcPct val="115000"/>
              </a:lnSpc>
              <a:spcBef>
                <a:spcPts val="700"/>
              </a:spcBef>
              <a:spcAft>
                <a:spcPts val="0"/>
              </a:spcAft>
              <a:buSzPts val="1100"/>
              <a:buNone/>
            </a:pPr>
            <a:r>
              <a:t/>
            </a:r>
            <a:endParaRPr b="1" sz="2000">
              <a:solidFill>
                <a:srgbClr val="000000"/>
              </a:solidFill>
              <a:latin typeface="Arial"/>
              <a:ea typeface="Arial"/>
              <a:cs typeface="Arial"/>
              <a:sym typeface="Arial"/>
            </a:endParaRPr>
          </a:p>
          <a:p>
            <a:pPr indent="0" lvl="0" marL="0" rtl="1" algn="r">
              <a:lnSpc>
                <a:spcPct val="115000"/>
              </a:lnSpc>
              <a:spcBef>
                <a:spcPts val="700"/>
              </a:spcBef>
              <a:spcAft>
                <a:spcPts val="0"/>
              </a:spcAft>
              <a:buSzPts val="1100"/>
              <a:buNone/>
            </a:pPr>
            <a:r>
              <a:rPr b="1" lang="en-US" sz="2000">
                <a:solidFill>
                  <a:srgbClr val="000000"/>
                </a:solidFill>
                <a:latin typeface="Arial"/>
                <a:ea typeface="Arial"/>
                <a:cs typeface="Arial"/>
                <a:sym typeface="Arial"/>
              </a:rPr>
              <a:t>غالباً ما تؤدي الكوارث من صنع الإنسان</a:t>
            </a:r>
            <a:r>
              <a:rPr lang="en-US" sz="2000">
                <a:solidFill>
                  <a:srgbClr val="000000"/>
                </a:solidFill>
                <a:latin typeface="Arial"/>
                <a:ea typeface="Arial"/>
                <a:cs typeface="Arial"/>
                <a:sym typeface="Arial"/>
              </a:rPr>
              <a:t> إلى نزاعات طويلة الأمد وإلى حالات طوارئ مستمرة. ليس من الضروري أن تشكل هذه كوارث خطر على حياة الإنسان ولكنها تتسبب في الشعور بالتوتر والخوف بشكل مستمر.</a:t>
            </a:r>
            <a:endParaRPr sz="2000">
              <a:solidFill>
                <a:srgbClr val="000000"/>
              </a:solidFill>
              <a:latin typeface="Arial"/>
              <a:ea typeface="Arial"/>
              <a:cs typeface="Arial"/>
              <a:sym typeface="Arial"/>
            </a:endParaRPr>
          </a:p>
          <a:p>
            <a:pPr indent="0" lvl="0" marL="0" rtl="1" algn="r">
              <a:lnSpc>
                <a:spcPct val="115000"/>
              </a:lnSpc>
              <a:spcBef>
                <a:spcPts val="700"/>
              </a:spcBef>
              <a:spcAft>
                <a:spcPts val="0"/>
              </a:spcAft>
              <a:buSzPts val="1100"/>
              <a:buNone/>
            </a:pPr>
            <a:r>
              <a:t/>
            </a:r>
            <a:endParaRPr b="1" sz="2000">
              <a:solidFill>
                <a:srgbClr val="000000"/>
              </a:solidFill>
              <a:latin typeface="Arial"/>
              <a:ea typeface="Arial"/>
              <a:cs typeface="Arial"/>
              <a:sym typeface="Arial"/>
            </a:endParaRPr>
          </a:p>
          <a:p>
            <a:pPr indent="0" lvl="0" marL="0" rtl="1" algn="r">
              <a:lnSpc>
                <a:spcPct val="115000"/>
              </a:lnSpc>
              <a:spcBef>
                <a:spcPts val="700"/>
              </a:spcBef>
              <a:spcAft>
                <a:spcPts val="0"/>
              </a:spcAft>
              <a:buSzPts val="1100"/>
              <a:buNone/>
            </a:pPr>
            <a:r>
              <a:rPr b="1" lang="en-US" sz="2000">
                <a:solidFill>
                  <a:srgbClr val="000000"/>
                </a:solidFill>
                <a:latin typeface="Arial"/>
                <a:ea typeface="Arial"/>
                <a:cs typeface="Arial"/>
                <a:sym typeface="Arial"/>
              </a:rPr>
              <a:t>وكلاهما </a:t>
            </a:r>
            <a:r>
              <a:rPr lang="en-US" sz="2000">
                <a:solidFill>
                  <a:srgbClr val="000000"/>
                </a:solidFill>
                <a:latin typeface="Arial"/>
                <a:ea typeface="Arial"/>
                <a:cs typeface="Arial"/>
                <a:sym typeface="Arial"/>
              </a:rPr>
              <a:t>يتسبَب في عرقلة الحياة اليومية، بما في ذلك مكان السكن، والصحة العامة، والمرافق الصحية، والترفية، والتعليم.  تتسبب هذه الأزمات في زعزعة علاقات العائلة والوئام الاجتماعي وخلق شعور من عدم الاستقرار، والخوف، والغضب، وفقدان الذات.</a:t>
            </a:r>
            <a:endParaRPr sz="2000">
              <a:solidFill>
                <a:srgbClr val="000000"/>
              </a:solidFill>
              <a:latin typeface="Arial"/>
              <a:ea typeface="Arial"/>
              <a:cs typeface="Arial"/>
              <a:sym typeface="Arial"/>
            </a:endParaRPr>
          </a:p>
        </p:txBody>
      </p:sp>
      <p:sp>
        <p:nvSpPr>
          <p:cNvPr id="91" name="Google Shape;91;p7"/>
          <p:cNvSpPr txBox="1"/>
          <p:nvPr>
            <p:ph type="title"/>
          </p:nvPr>
        </p:nvSpPr>
        <p:spPr>
          <a:xfrm>
            <a:off x="143850" y="143850"/>
            <a:ext cx="8866800" cy="588600"/>
          </a:xfrm>
          <a:prstGeom prst="rect">
            <a:avLst/>
          </a:prstGeom>
        </p:spPr>
        <p:txBody>
          <a:bodyPr anchorCtr="0" anchor="t" bIns="91425" lIns="91425" spcFirstLastPara="1" rIns="91425" wrap="square" tIns="91425">
            <a:normAutofit fontScale="90000"/>
          </a:bodyPr>
          <a:lstStyle/>
          <a:p>
            <a:pPr indent="0" lvl="0" marL="0" rtl="0" algn="ctr">
              <a:spcBef>
                <a:spcPts val="0"/>
              </a:spcBef>
              <a:spcAft>
                <a:spcPts val="0"/>
              </a:spcAft>
              <a:buNone/>
            </a:pPr>
            <a:r>
              <a:rPr lang="en-US"/>
              <a:t>كيف تؤثر الأزمات الإنسانية على الرفاهية النفسية الاجتماعية؟</a:t>
            </a:r>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3F3F3"/>
        </a:solidFill>
      </p:bgPr>
    </p:bg>
    <p:spTree>
      <p:nvGrpSpPr>
        <p:cNvPr id="95" name="Shape 95"/>
        <p:cNvGrpSpPr/>
        <p:nvPr/>
      </p:nvGrpSpPr>
      <p:grpSpPr>
        <a:xfrm>
          <a:off x="0" y="0"/>
          <a:ext cx="0" cy="0"/>
          <a:chOff x="0" y="0"/>
          <a:chExt cx="0" cy="0"/>
        </a:xfrm>
      </p:grpSpPr>
      <p:sp>
        <p:nvSpPr>
          <p:cNvPr id="96" name="Google Shape;96;p8"/>
          <p:cNvSpPr txBox="1"/>
          <p:nvPr/>
        </p:nvSpPr>
        <p:spPr>
          <a:xfrm>
            <a:off x="143850" y="732450"/>
            <a:ext cx="8867400" cy="1368000"/>
          </a:xfrm>
          <a:prstGeom prst="rect">
            <a:avLst/>
          </a:prstGeom>
          <a:noFill/>
          <a:ln>
            <a:noFill/>
          </a:ln>
        </p:spPr>
        <p:txBody>
          <a:bodyPr anchorCtr="0" anchor="t" bIns="91425" lIns="91425" spcFirstLastPara="1" rIns="91425" wrap="square" tIns="91425">
            <a:noAutofit/>
          </a:bodyPr>
          <a:lstStyle/>
          <a:p>
            <a:pPr indent="-368300" lvl="0" marL="457200" marR="0" rtl="1" algn="r">
              <a:lnSpc>
                <a:spcPct val="115000"/>
              </a:lnSpc>
              <a:spcBef>
                <a:spcPts val="560"/>
              </a:spcBef>
              <a:spcAft>
                <a:spcPts val="0"/>
              </a:spcAft>
              <a:buClr>
                <a:srgbClr val="000000"/>
              </a:buClr>
              <a:buSzPts val="2200"/>
              <a:buFont typeface="Arial"/>
              <a:buChar char="●"/>
            </a:pPr>
            <a:r>
              <a:rPr b="0" i="0" lang="en-US" sz="2200" u="none" cap="none" strike="noStrike">
                <a:solidFill>
                  <a:srgbClr val="000000"/>
                </a:solidFill>
                <a:latin typeface="Arial"/>
                <a:ea typeface="Arial"/>
                <a:cs typeface="Arial"/>
                <a:sym typeface="Arial"/>
              </a:rPr>
              <a:t>ناقش مع مجموعتك:</a:t>
            </a:r>
            <a:endParaRPr b="0" i="0" sz="800" u="none" cap="none" strike="noStrike">
              <a:solidFill>
                <a:srgbClr val="000000"/>
              </a:solidFill>
              <a:latin typeface="Arial"/>
              <a:ea typeface="Arial"/>
              <a:cs typeface="Arial"/>
              <a:sym typeface="Arial"/>
            </a:endParaRPr>
          </a:p>
          <a:p>
            <a:pPr indent="-368300" lvl="0" marL="457200" marR="0" rtl="1" algn="r">
              <a:lnSpc>
                <a:spcPct val="115000"/>
              </a:lnSpc>
              <a:spcBef>
                <a:spcPts val="0"/>
              </a:spcBef>
              <a:spcAft>
                <a:spcPts val="0"/>
              </a:spcAft>
              <a:buClr>
                <a:srgbClr val="000000"/>
              </a:buClr>
              <a:buSzPts val="2200"/>
              <a:buFont typeface="Arial"/>
              <a:buChar char="●"/>
            </a:pPr>
            <a:r>
              <a:rPr b="0" i="0" lang="en-US" sz="2200" u="none" cap="none" strike="noStrike">
                <a:solidFill>
                  <a:srgbClr val="000000"/>
                </a:solidFill>
                <a:latin typeface="Arial"/>
                <a:ea typeface="Arial"/>
                <a:cs typeface="Arial"/>
                <a:sym typeface="Arial"/>
              </a:rPr>
              <a:t>كيف تدعم وتعزز هذه الأنشطة الرفاه؟ </a:t>
            </a:r>
            <a:endParaRPr b="0" i="0" sz="2200" u="none" cap="none" strike="noStrike">
              <a:solidFill>
                <a:srgbClr val="000000"/>
              </a:solidFill>
              <a:latin typeface="Arial"/>
              <a:ea typeface="Arial"/>
              <a:cs typeface="Arial"/>
              <a:sym typeface="Arial"/>
            </a:endParaRPr>
          </a:p>
          <a:p>
            <a:pPr indent="-368300" lvl="0" marL="457200" marR="0" rtl="1" algn="r">
              <a:lnSpc>
                <a:spcPct val="115000"/>
              </a:lnSpc>
              <a:spcBef>
                <a:spcPts val="0"/>
              </a:spcBef>
              <a:spcAft>
                <a:spcPts val="0"/>
              </a:spcAft>
              <a:buClr>
                <a:srgbClr val="000000"/>
              </a:buClr>
              <a:buSzPts val="2200"/>
              <a:buFont typeface="Arial"/>
              <a:buChar char="●"/>
            </a:pPr>
            <a:r>
              <a:rPr b="0" i="0" lang="en-US" sz="2200" u="none" cap="none" strike="noStrike">
                <a:solidFill>
                  <a:srgbClr val="000000"/>
                </a:solidFill>
                <a:latin typeface="Arial"/>
                <a:ea typeface="Arial"/>
                <a:cs typeface="Arial"/>
                <a:sym typeface="Arial"/>
              </a:rPr>
              <a:t>كيف ستتأثر رفاهية الناس إذا لم يعد بإمكانهم القيام بهذه الأنشطة؟</a:t>
            </a:r>
            <a:endParaRPr b="0" i="0" sz="2200" u="none" cap="none" strike="noStrike">
              <a:solidFill>
                <a:srgbClr val="000000"/>
              </a:solidFill>
              <a:latin typeface="Arial"/>
              <a:ea typeface="Arial"/>
              <a:cs typeface="Arial"/>
              <a:sym typeface="Arial"/>
            </a:endParaRPr>
          </a:p>
        </p:txBody>
      </p:sp>
      <p:sp>
        <p:nvSpPr>
          <p:cNvPr id="97" name="Google Shape;97;p8"/>
          <p:cNvSpPr txBox="1"/>
          <p:nvPr/>
        </p:nvSpPr>
        <p:spPr>
          <a:xfrm>
            <a:off x="372600" y="2212375"/>
            <a:ext cx="324300" cy="2910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800"/>
              <a:buFont typeface="Arial"/>
              <a:buNone/>
            </a:pPr>
            <a:r>
              <a:t/>
            </a:r>
            <a:endParaRPr b="1" i="0" sz="1800" u="none" cap="none" strike="noStrike">
              <a:solidFill>
                <a:schemeClr val="lt1"/>
              </a:solidFill>
              <a:latin typeface="Arial"/>
              <a:ea typeface="Arial"/>
              <a:cs typeface="Arial"/>
              <a:sym typeface="Arial"/>
            </a:endParaRPr>
          </a:p>
        </p:txBody>
      </p:sp>
      <p:sp>
        <p:nvSpPr>
          <p:cNvPr id="98" name="Google Shape;98;p8"/>
          <p:cNvSpPr txBox="1"/>
          <p:nvPr>
            <p:ph type="title"/>
          </p:nvPr>
        </p:nvSpPr>
        <p:spPr>
          <a:xfrm>
            <a:off x="143850" y="143850"/>
            <a:ext cx="8941800" cy="588600"/>
          </a:xfrm>
          <a:prstGeom prst="rect">
            <a:avLst/>
          </a:prstGeom>
        </p:spPr>
        <p:txBody>
          <a:bodyPr anchorCtr="0" anchor="t" bIns="91425" lIns="91425" spcFirstLastPara="1" rIns="91425" wrap="square" tIns="91425">
            <a:normAutofit fontScale="90000"/>
          </a:bodyPr>
          <a:lstStyle/>
          <a:p>
            <a:pPr indent="0" lvl="0" marL="0" rtl="0" algn="ctr">
              <a:spcBef>
                <a:spcPts val="0"/>
              </a:spcBef>
              <a:spcAft>
                <a:spcPts val="0"/>
              </a:spcAft>
              <a:buNone/>
            </a:pPr>
            <a:r>
              <a:rPr lang="en-US"/>
              <a:t>نشاط جماعي: الرفاه </a:t>
            </a:r>
            <a:endParaRPr/>
          </a:p>
        </p:txBody>
      </p:sp>
      <p:pic>
        <p:nvPicPr>
          <p:cNvPr id="99" name="Google Shape;99;p8"/>
          <p:cNvPicPr preferRelativeResize="0"/>
          <p:nvPr/>
        </p:nvPicPr>
        <p:blipFill rotWithShape="1">
          <a:blip r:embed="rId3">
            <a:alphaModFix/>
          </a:blip>
          <a:srcRect b="0" l="0" r="0" t="0"/>
          <a:stretch/>
        </p:blipFill>
        <p:spPr>
          <a:xfrm>
            <a:off x="6964325" y="2581846"/>
            <a:ext cx="2121313" cy="1224104"/>
          </a:xfrm>
          <a:prstGeom prst="rect">
            <a:avLst/>
          </a:prstGeom>
          <a:noFill/>
          <a:ln>
            <a:noFill/>
          </a:ln>
        </p:spPr>
      </p:pic>
      <p:pic>
        <p:nvPicPr>
          <p:cNvPr id="100" name="Google Shape;100;p8"/>
          <p:cNvPicPr preferRelativeResize="0"/>
          <p:nvPr/>
        </p:nvPicPr>
        <p:blipFill rotWithShape="1">
          <a:blip r:embed="rId4">
            <a:alphaModFix/>
          </a:blip>
          <a:srcRect b="0" l="0" r="0" t="0"/>
          <a:stretch/>
        </p:blipFill>
        <p:spPr>
          <a:xfrm>
            <a:off x="3627863" y="2581833"/>
            <a:ext cx="1904482" cy="1224105"/>
          </a:xfrm>
          <a:prstGeom prst="rect">
            <a:avLst/>
          </a:prstGeom>
          <a:noFill/>
          <a:ln>
            <a:noFill/>
          </a:ln>
        </p:spPr>
      </p:pic>
      <p:pic>
        <p:nvPicPr>
          <p:cNvPr id="101" name="Google Shape;101;p8"/>
          <p:cNvPicPr preferRelativeResize="0"/>
          <p:nvPr/>
        </p:nvPicPr>
        <p:blipFill rotWithShape="1">
          <a:blip r:embed="rId5">
            <a:alphaModFix/>
          </a:blip>
          <a:srcRect b="0" l="0" r="0" t="0"/>
          <a:stretch/>
        </p:blipFill>
        <p:spPr>
          <a:xfrm>
            <a:off x="143851" y="2615292"/>
            <a:ext cx="1996603" cy="1224105"/>
          </a:xfrm>
          <a:prstGeom prst="rect">
            <a:avLst/>
          </a:prstGeom>
          <a:noFill/>
          <a:ln>
            <a:noFill/>
          </a:ln>
        </p:spPr>
      </p:pic>
      <p:pic>
        <p:nvPicPr>
          <p:cNvPr id="102" name="Google Shape;102;p8"/>
          <p:cNvPicPr preferRelativeResize="0"/>
          <p:nvPr/>
        </p:nvPicPr>
        <p:blipFill rotWithShape="1">
          <a:blip r:embed="rId6">
            <a:alphaModFix/>
          </a:blip>
          <a:srcRect b="0" l="0" r="0" t="0"/>
          <a:stretch/>
        </p:blipFill>
        <p:spPr>
          <a:xfrm>
            <a:off x="5420222" y="3797167"/>
            <a:ext cx="1727814" cy="1224104"/>
          </a:xfrm>
          <a:prstGeom prst="rect">
            <a:avLst/>
          </a:prstGeom>
          <a:noFill/>
          <a:ln>
            <a:noFill/>
          </a:ln>
        </p:spPr>
      </p:pic>
      <p:pic>
        <p:nvPicPr>
          <p:cNvPr id="103" name="Google Shape;103;p8"/>
          <p:cNvPicPr preferRelativeResize="0"/>
          <p:nvPr/>
        </p:nvPicPr>
        <p:blipFill rotWithShape="1">
          <a:blip r:embed="rId7">
            <a:alphaModFix/>
          </a:blip>
          <a:srcRect b="0" l="0" r="0" t="0"/>
          <a:stretch/>
        </p:blipFill>
        <p:spPr>
          <a:xfrm>
            <a:off x="2004450" y="3805941"/>
            <a:ext cx="1727812" cy="1206566"/>
          </a:xfrm>
          <a:prstGeom prst="rect">
            <a:avLst/>
          </a:prstGeom>
          <a:noFill/>
          <a:ln>
            <a:noFill/>
          </a:ln>
        </p:spPr>
      </p:pic>
      <p:sp>
        <p:nvSpPr>
          <p:cNvPr id="104" name="Google Shape;104;p8"/>
          <p:cNvSpPr txBox="1"/>
          <p:nvPr/>
        </p:nvSpPr>
        <p:spPr>
          <a:xfrm>
            <a:off x="6953225" y="3514929"/>
            <a:ext cx="259200" cy="2910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1" i="0" lang="en-US" sz="1400" u="none" cap="none" strike="noStrike">
                <a:solidFill>
                  <a:srgbClr val="FFFFFF"/>
                </a:solidFill>
                <a:latin typeface="Arial"/>
                <a:ea typeface="Arial"/>
                <a:cs typeface="Arial"/>
                <a:sym typeface="Arial"/>
              </a:rPr>
              <a:t>1</a:t>
            </a:r>
            <a:endParaRPr b="1" i="0" sz="1400" u="none" cap="none" strike="noStrike">
              <a:solidFill>
                <a:srgbClr val="FFFFFF"/>
              </a:solidFill>
              <a:latin typeface="Arial"/>
              <a:ea typeface="Arial"/>
              <a:cs typeface="Arial"/>
              <a:sym typeface="Arial"/>
            </a:endParaRPr>
          </a:p>
        </p:txBody>
      </p:sp>
      <p:sp>
        <p:nvSpPr>
          <p:cNvPr id="105" name="Google Shape;105;p8"/>
          <p:cNvSpPr txBox="1"/>
          <p:nvPr/>
        </p:nvSpPr>
        <p:spPr>
          <a:xfrm>
            <a:off x="3576250" y="3496042"/>
            <a:ext cx="259200" cy="2910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1" i="0" lang="en-US" sz="1400" u="none" cap="none" strike="noStrike">
                <a:solidFill>
                  <a:srgbClr val="FFFFFF"/>
                </a:solidFill>
                <a:latin typeface="Arial"/>
                <a:ea typeface="Arial"/>
                <a:cs typeface="Arial"/>
                <a:sym typeface="Arial"/>
              </a:rPr>
              <a:t>2</a:t>
            </a:r>
            <a:endParaRPr b="1" i="0" sz="1400" u="none" cap="none" strike="noStrike">
              <a:solidFill>
                <a:srgbClr val="FFFFFF"/>
              </a:solidFill>
              <a:latin typeface="Arial"/>
              <a:ea typeface="Arial"/>
              <a:cs typeface="Arial"/>
              <a:sym typeface="Arial"/>
            </a:endParaRPr>
          </a:p>
        </p:txBody>
      </p:sp>
      <p:sp>
        <p:nvSpPr>
          <p:cNvPr id="106" name="Google Shape;106;p8"/>
          <p:cNvSpPr txBox="1"/>
          <p:nvPr/>
        </p:nvSpPr>
        <p:spPr>
          <a:xfrm>
            <a:off x="143850" y="3496142"/>
            <a:ext cx="259200" cy="2910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1" i="0" lang="en-US" sz="1400" u="none" cap="none" strike="noStrike">
                <a:solidFill>
                  <a:srgbClr val="FFFFFF"/>
                </a:solidFill>
                <a:latin typeface="Arial"/>
                <a:ea typeface="Arial"/>
                <a:cs typeface="Arial"/>
                <a:sym typeface="Arial"/>
              </a:rPr>
              <a:t>3</a:t>
            </a:r>
            <a:endParaRPr b="1" i="0" sz="1400" u="none" cap="none" strike="noStrike">
              <a:solidFill>
                <a:srgbClr val="FFFFFF"/>
              </a:solidFill>
              <a:latin typeface="Arial"/>
              <a:ea typeface="Arial"/>
              <a:cs typeface="Arial"/>
              <a:sym typeface="Arial"/>
            </a:endParaRPr>
          </a:p>
        </p:txBody>
      </p:sp>
      <p:sp>
        <p:nvSpPr>
          <p:cNvPr id="107" name="Google Shape;107;p8"/>
          <p:cNvSpPr txBox="1"/>
          <p:nvPr/>
        </p:nvSpPr>
        <p:spPr>
          <a:xfrm>
            <a:off x="5420225" y="4721488"/>
            <a:ext cx="259200" cy="2910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1" i="0" lang="en-US" sz="1400" u="none" cap="none" strike="noStrike">
                <a:solidFill>
                  <a:srgbClr val="FFFFFF"/>
                </a:solidFill>
                <a:latin typeface="Arial"/>
                <a:ea typeface="Arial"/>
                <a:cs typeface="Arial"/>
                <a:sym typeface="Arial"/>
              </a:rPr>
              <a:t>4</a:t>
            </a:r>
            <a:endParaRPr b="1" i="0" sz="1400" u="none" cap="none" strike="noStrike">
              <a:solidFill>
                <a:srgbClr val="FFFFFF"/>
              </a:solidFill>
              <a:latin typeface="Arial"/>
              <a:ea typeface="Arial"/>
              <a:cs typeface="Arial"/>
              <a:sym typeface="Arial"/>
            </a:endParaRPr>
          </a:p>
        </p:txBody>
      </p:sp>
      <p:sp>
        <p:nvSpPr>
          <p:cNvPr id="108" name="Google Shape;108;p8"/>
          <p:cNvSpPr txBox="1"/>
          <p:nvPr/>
        </p:nvSpPr>
        <p:spPr>
          <a:xfrm>
            <a:off x="2004450" y="4721488"/>
            <a:ext cx="259200" cy="2910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1" i="0" lang="en-US" sz="1400" u="none" cap="none" strike="noStrike">
                <a:solidFill>
                  <a:srgbClr val="FFFFFF"/>
                </a:solidFill>
                <a:latin typeface="Arial"/>
                <a:ea typeface="Arial"/>
                <a:cs typeface="Arial"/>
                <a:sym typeface="Arial"/>
              </a:rPr>
              <a:t>5</a:t>
            </a:r>
            <a:endParaRPr b="1" i="0" sz="1400" u="none" cap="none" strike="noStrike">
              <a:solidFill>
                <a:srgbClr val="FFFFFF"/>
              </a:solidFill>
              <a:latin typeface="Arial"/>
              <a:ea typeface="Arial"/>
              <a:cs typeface="Arial"/>
              <a:sym typeface="Arial"/>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12" name="Shape 112"/>
        <p:cNvGrpSpPr/>
        <p:nvPr/>
      </p:nvGrpSpPr>
      <p:grpSpPr>
        <a:xfrm>
          <a:off x="0" y="0"/>
          <a:ext cx="0" cy="0"/>
          <a:chOff x="0" y="0"/>
          <a:chExt cx="0" cy="0"/>
        </a:xfrm>
      </p:grpSpPr>
      <p:sp>
        <p:nvSpPr>
          <p:cNvPr id="113" name="Google Shape;113;p9"/>
          <p:cNvSpPr txBox="1"/>
          <p:nvPr>
            <p:ph type="title"/>
          </p:nvPr>
        </p:nvSpPr>
        <p:spPr>
          <a:xfrm>
            <a:off x="163400" y="2074750"/>
            <a:ext cx="8801400" cy="1795500"/>
          </a:xfrm>
          <a:prstGeom prst="rect">
            <a:avLst/>
          </a:prstGeom>
          <a:noFill/>
          <a:ln>
            <a:noFill/>
          </a:ln>
        </p:spPr>
        <p:txBody>
          <a:bodyPr anchorCtr="0" anchor="b" bIns="91400" lIns="91400" spcFirstLastPara="1" rIns="91400" wrap="square" tIns="91400">
            <a:noAutofit/>
          </a:bodyPr>
          <a:lstStyle/>
          <a:p>
            <a:pPr indent="0" lvl="0" marL="0" rtl="0" algn="ctr">
              <a:lnSpc>
                <a:spcPct val="130000"/>
              </a:lnSpc>
              <a:spcBef>
                <a:spcPts val="0"/>
              </a:spcBef>
              <a:spcAft>
                <a:spcPts val="0"/>
              </a:spcAft>
              <a:buClr>
                <a:srgbClr val="FFFFFF"/>
              </a:buClr>
              <a:buSzPts val="4400"/>
              <a:buFont typeface="Arial"/>
              <a:buNone/>
            </a:pPr>
            <a:r>
              <a:rPr b="1" lang="en-US" sz="6000">
                <a:solidFill>
                  <a:schemeClr val="accent4"/>
                </a:solidFill>
                <a:latin typeface="Arial"/>
                <a:ea typeface="Arial"/>
                <a:cs typeface="Arial"/>
                <a:sym typeface="Arial"/>
              </a:rPr>
              <a:t>الجلسة رقم 2: </a:t>
            </a:r>
            <a:endParaRPr b="1" sz="6000">
              <a:solidFill>
                <a:schemeClr val="accent4"/>
              </a:solidFill>
              <a:latin typeface="Arial"/>
              <a:ea typeface="Arial"/>
              <a:cs typeface="Arial"/>
              <a:sym typeface="Arial"/>
            </a:endParaRPr>
          </a:p>
          <a:p>
            <a:pPr indent="0" lvl="0" marL="0" rtl="0" algn="ctr">
              <a:lnSpc>
                <a:spcPct val="130000"/>
              </a:lnSpc>
              <a:spcBef>
                <a:spcPts val="0"/>
              </a:spcBef>
              <a:spcAft>
                <a:spcPts val="0"/>
              </a:spcAft>
              <a:buClr>
                <a:srgbClr val="FFFFFF"/>
              </a:buClr>
              <a:buSzPts val="4400"/>
              <a:buFont typeface="Arial"/>
              <a:buNone/>
            </a:pPr>
            <a:r>
              <a:rPr b="1" lang="en-US" sz="6000">
                <a:solidFill>
                  <a:schemeClr val="accent4"/>
                </a:solidFill>
                <a:latin typeface="Arial"/>
                <a:ea typeface="Arial"/>
                <a:cs typeface="Arial"/>
                <a:sym typeface="Arial"/>
              </a:rPr>
              <a:t>الإجهاد</a:t>
            </a:r>
            <a:endParaRPr sz="6000">
              <a:solidFill>
                <a:schemeClr val="accent4"/>
              </a:solidFill>
              <a:latin typeface="Arial"/>
              <a:ea typeface="Arial"/>
              <a:cs typeface="Arial"/>
              <a:sym typeface="Arial"/>
            </a:endParaRPr>
          </a:p>
        </p:txBody>
      </p:sp>
    </p:spTree>
  </p:cSld>
  <p:clrMapOvr>
    <a:masterClrMapping/>
  </p:clrMapOvr>
</p:sld>
</file>

<file path=ppt/theme/theme1.xml><?xml version="1.0" encoding="utf-8"?>
<a:theme xmlns:a="http://schemas.openxmlformats.org/drawingml/2006/main" xmlns:r="http://schemas.openxmlformats.org/officeDocument/2006/relationships" name="INEE Presentation Template">
  <a:themeElements>
    <a:clrScheme name="Simple Light">
      <a:dk1>
        <a:srgbClr val="000000"/>
      </a:dk1>
      <a:lt1>
        <a:srgbClr val="FFFFFF"/>
      </a:lt1>
      <a:dk2>
        <a:srgbClr val="A7A7A7"/>
      </a:dk2>
      <a:lt2>
        <a:srgbClr val="535353"/>
      </a:lt2>
      <a:accent1>
        <a:srgbClr val="F27821"/>
      </a:accent1>
      <a:accent2>
        <a:srgbClr val="CD233A"/>
      </a:accent2>
      <a:accent3>
        <a:srgbClr val="913592"/>
      </a:accent3>
      <a:accent4>
        <a:srgbClr val="305284"/>
      </a:accent4>
      <a:accent5>
        <a:srgbClr val="0097A7"/>
      </a:accent5>
      <a:accent6>
        <a:srgbClr val="F68B1F"/>
      </a:accent6>
      <a:hlink>
        <a:srgbClr val="4848EB"/>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A7A7A7"/>
      </a:dk2>
      <a:lt2>
        <a:srgbClr val="535353"/>
      </a:lt2>
      <a:accent1>
        <a:srgbClr val="FFAB40"/>
      </a:accent1>
      <a:accent2>
        <a:srgbClr val="212121"/>
      </a:accent2>
      <a:accent3>
        <a:srgbClr val="78909C"/>
      </a:accent3>
      <a:accent4>
        <a:srgbClr val="8F6024"/>
      </a:accent4>
      <a:accent5>
        <a:srgbClr val="0097A7"/>
      </a:accent5>
      <a:accent6>
        <a:srgbClr val="EEFF41"/>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2020-03-24T22:31:10Z</dcterms:created>
</cp:coreProperties>
</file>