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5"/>
    <p:sldMasterId id="2147483659" r:id="rId6"/>
    <p:sldMasterId id="2147483671"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 id="305" r:id="rId58"/>
    <p:sldId id="306" r:id="rId59"/>
    <p:sldId id="307" r:id="rId60"/>
    <p:sldId id="308" r:id="rId61"/>
    <p:sldId id="309" r:id="rId62"/>
    <p:sldId id="310" r:id="rId63"/>
    <p:sldId id="311" r:id="rId64"/>
    <p:sldId id="312" r:id="rId65"/>
    <p:sldId id="313" r:id="rId66"/>
    <p:sldId id="314" r:id="rId67"/>
    <p:sldId id="315" r:id="rId68"/>
    <p:sldId id="316" r:id="rId69"/>
    <p:sldId id="317" r:id="rId70"/>
    <p:sldId id="318" r:id="rId71"/>
    <p:sldId id="319" r:id="rId72"/>
    <p:sldId id="320" r:id="rId73"/>
    <p:sldId id="321" r:id="rId74"/>
    <p:sldId id="322" r:id="rId75"/>
    <p:sldId id="323" r:id="rId76"/>
    <p:sldId id="324" r:id="rId77"/>
    <p:sldId id="325" r:id="rId78"/>
    <p:sldId id="326" r:id="rId79"/>
  </p:sldIdLst>
  <p:sldSz cy="5143500" cx="9144000"/>
  <p:notesSz cx="6858000" cy="9144000"/>
  <p:embeddedFontLst>
    <p:embeddedFont>
      <p:font typeface="Roboto"/>
      <p:regular r:id="rId80"/>
      <p:bold r:id="rId81"/>
      <p:italic r:id="rId82"/>
      <p:boldItalic r:id="rId8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 uri="GoogleSlidesCustomDataVersion2">
      <go:slidesCustomData xmlns:go="http://customooxmlschemas.google.com/" r:id="rId84" roundtripDataSignature="AMtx7miKVRDrZRMZq+jpQE4FWP00ypSX8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0022F03-3434-4051-A314-409C7918C1DF}">
  <a:tblStyle styleId="{70022F03-3434-4051-A314-409C7918C1DF}"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845A7C0E-C93A-4983-AD4A-DCBB37B88905}" styleName="Table_1">
    <a:wholeTbl>
      <a:tcTxStyle b="off" i="off">
        <a:font>
          <a:latin typeface="Arial"/>
          <a:ea typeface="Arial"/>
          <a:cs typeface="Arial"/>
        </a:font>
        <a:srgbClr val="000000"/>
      </a:tcTxStyle>
      <a:tcStyle>
        <a:tcBdr>
          <a:left>
            <a:ln cap="flat" cmpd="sng" w="12700">
              <a:solidFill>
                <a:srgbClr val="9E9E9E"/>
              </a:solidFill>
              <a:prstDash val="solid"/>
              <a:round/>
              <a:headEnd len="sm" w="sm" type="none"/>
              <a:tailEnd len="sm" w="sm" type="none"/>
            </a:ln>
          </a:left>
          <a:right>
            <a:ln cap="flat" cmpd="sng" w="12700">
              <a:solidFill>
                <a:srgbClr val="9E9E9E"/>
              </a:solidFill>
              <a:prstDash val="solid"/>
              <a:round/>
              <a:headEnd len="sm" w="sm" type="none"/>
              <a:tailEnd len="sm" w="sm" type="none"/>
            </a:ln>
          </a:right>
          <a:top>
            <a:ln cap="flat" cmpd="sng" w="12700">
              <a:solidFill>
                <a:srgbClr val="9E9E9E"/>
              </a:solidFill>
              <a:prstDash val="solid"/>
              <a:round/>
              <a:headEnd len="sm" w="sm" type="none"/>
              <a:tailEnd len="sm" w="sm" type="none"/>
            </a:ln>
          </a:top>
          <a:bottom>
            <a:ln cap="flat" cmpd="sng" w="12700">
              <a:solidFill>
                <a:srgbClr val="9E9E9E"/>
              </a:solidFill>
              <a:prstDash val="solid"/>
              <a:round/>
              <a:headEnd len="sm" w="sm" type="none"/>
              <a:tailEnd len="sm" w="sm" type="none"/>
            </a:ln>
          </a:bottom>
          <a:insideH>
            <a:ln cap="flat" cmpd="sng" w="12700">
              <a:solidFill>
                <a:srgbClr val="9E9E9E"/>
              </a:solidFill>
              <a:prstDash val="solid"/>
              <a:round/>
              <a:headEnd len="sm" w="sm" type="none"/>
              <a:tailEnd len="sm" w="sm" type="none"/>
            </a:ln>
          </a:insideH>
          <a:insideV>
            <a:ln cap="flat" cmpd="sng" w="12700">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45693DD3-5CB1-4200-95BF-4E1CBF6EC0CC}" styleName="Table_2">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2507F4E2-04CB-4BAF-A965-ECF79FCA4D1E}" styleName="Table_3">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84" Type="http://customschemas.google.com/relationships/presentationmetadata" Target="metadata"/><Relationship Id="rId83" Type="http://schemas.openxmlformats.org/officeDocument/2006/relationships/font" Target="fonts/Roboto-boldItalic.fntdata"/><Relationship Id="rId42" Type="http://schemas.openxmlformats.org/officeDocument/2006/relationships/slide" Target="slides/slide34.xml"/><Relationship Id="rId41" Type="http://schemas.openxmlformats.org/officeDocument/2006/relationships/slide" Target="slides/slide33.xml"/><Relationship Id="rId44" Type="http://schemas.openxmlformats.org/officeDocument/2006/relationships/slide" Target="slides/slide36.xml"/><Relationship Id="rId43" Type="http://schemas.openxmlformats.org/officeDocument/2006/relationships/slide" Target="slides/slide35.xml"/><Relationship Id="rId46" Type="http://schemas.openxmlformats.org/officeDocument/2006/relationships/slide" Target="slides/slide38.xml"/><Relationship Id="rId45" Type="http://schemas.openxmlformats.org/officeDocument/2006/relationships/slide" Target="slides/slide37.xml"/><Relationship Id="rId80" Type="http://schemas.openxmlformats.org/officeDocument/2006/relationships/font" Target="fonts/Roboto-regular.fntdata"/><Relationship Id="rId82" Type="http://schemas.openxmlformats.org/officeDocument/2006/relationships/font" Target="fonts/Roboto-italic.fntdata"/><Relationship Id="rId81" Type="http://schemas.openxmlformats.org/officeDocument/2006/relationships/font" Target="fonts/Roboto-bold.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48" Type="http://schemas.openxmlformats.org/officeDocument/2006/relationships/slide" Target="slides/slide40.xml"/><Relationship Id="rId47" Type="http://schemas.openxmlformats.org/officeDocument/2006/relationships/slide" Target="slides/slide39.xml"/><Relationship Id="rId49" Type="http://schemas.openxmlformats.org/officeDocument/2006/relationships/slide" Target="slides/slide41.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73" Type="http://schemas.openxmlformats.org/officeDocument/2006/relationships/slide" Target="slides/slide65.xml"/><Relationship Id="rId72" Type="http://schemas.openxmlformats.org/officeDocument/2006/relationships/slide" Target="slides/slide64.xml"/><Relationship Id="rId31" Type="http://schemas.openxmlformats.org/officeDocument/2006/relationships/slide" Target="slides/slide23.xml"/><Relationship Id="rId75" Type="http://schemas.openxmlformats.org/officeDocument/2006/relationships/slide" Target="slides/slide67.xml"/><Relationship Id="rId30" Type="http://schemas.openxmlformats.org/officeDocument/2006/relationships/slide" Target="slides/slide22.xml"/><Relationship Id="rId74" Type="http://schemas.openxmlformats.org/officeDocument/2006/relationships/slide" Target="slides/slide66.xml"/><Relationship Id="rId33" Type="http://schemas.openxmlformats.org/officeDocument/2006/relationships/slide" Target="slides/slide25.xml"/><Relationship Id="rId77" Type="http://schemas.openxmlformats.org/officeDocument/2006/relationships/slide" Target="slides/slide69.xml"/><Relationship Id="rId32" Type="http://schemas.openxmlformats.org/officeDocument/2006/relationships/slide" Target="slides/slide24.xml"/><Relationship Id="rId76" Type="http://schemas.openxmlformats.org/officeDocument/2006/relationships/slide" Target="slides/slide68.xml"/><Relationship Id="rId35" Type="http://schemas.openxmlformats.org/officeDocument/2006/relationships/slide" Target="slides/slide27.xml"/><Relationship Id="rId79" Type="http://schemas.openxmlformats.org/officeDocument/2006/relationships/slide" Target="slides/slide71.xml"/><Relationship Id="rId34" Type="http://schemas.openxmlformats.org/officeDocument/2006/relationships/slide" Target="slides/slide26.xml"/><Relationship Id="rId78" Type="http://schemas.openxmlformats.org/officeDocument/2006/relationships/slide" Target="slides/slide70.xml"/><Relationship Id="rId71" Type="http://schemas.openxmlformats.org/officeDocument/2006/relationships/slide" Target="slides/slide63.xml"/><Relationship Id="rId70" Type="http://schemas.openxmlformats.org/officeDocument/2006/relationships/slide" Target="slides/slide62.xml"/><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62" Type="http://schemas.openxmlformats.org/officeDocument/2006/relationships/slide" Target="slides/slide54.xml"/><Relationship Id="rId61" Type="http://schemas.openxmlformats.org/officeDocument/2006/relationships/slide" Target="slides/slide53.xml"/><Relationship Id="rId20" Type="http://schemas.openxmlformats.org/officeDocument/2006/relationships/slide" Target="slides/slide12.xml"/><Relationship Id="rId64" Type="http://schemas.openxmlformats.org/officeDocument/2006/relationships/slide" Target="slides/slide56.xml"/><Relationship Id="rId63" Type="http://schemas.openxmlformats.org/officeDocument/2006/relationships/slide" Target="slides/slide55.xml"/><Relationship Id="rId22" Type="http://schemas.openxmlformats.org/officeDocument/2006/relationships/slide" Target="slides/slide14.xml"/><Relationship Id="rId66" Type="http://schemas.openxmlformats.org/officeDocument/2006/relationships/slide" Target="slides/slide58.xml"/><Relationship Id="rId21" Type="http://schemas.openxmlformats.org/officeDocument/2006/relationships/slide" Target="slides/slide13.xml"/><Relationship Id="rId65" Type="http://schemas.openxmlformats.org/officeDocument/2006/relationships/slide" Target="slides/slide57.xml"/><Relationship Id="rId24" Type="http://schemas.openxmlformats.org/officeDocument/2006/relationships/slide" Target="slides/slide16.xml"/><Relationship Id="rId68" Type="http://schemas.openxmlformats.org/officeDocument/2006/relationships/slide" Target="slides/slide60.xml"/><Relationship Id="rId23" Type="http://schemas.openxmlformats.org/officeDocument/2006/relationships/slide" Target="slides/slide15.xml"/><Relationship Id="rId67" Type="http://schemas.openxmlformats.org/officeDocument/2006/relationships/slide" Target="slides/slide59.xml"/><Relationship Id="rId60" Type="http://schemas.openxmlformats.org/officeDocument/2006/relationships/slide" Target="slides/slide52.xml"/><Relationship Id="rId26" Type="http://schemas.openxmlformats.org/officeDocument/2006/relationships/slide" Target="slides/slide18.xml"/><Relationship Id="rId25" Type="http://schemas.openxmlformats.org/officeDocument/2006/relationships/slide" Target="slides/slide17.xml"/><Relationship Id="rId69" Type="http://schemas.openxmlformats.org/officeDocument/2006/relationships/slide" Target="slides/slide61.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schemas.openxmlformats.org/officeDocument/2006/relationships/slide" Target="slides/slide43.xml"/><Relationship Id="rId50" Type="http://schemas.openxmlformats.org/officeDocument/2006/relationships/slide" Target="slides/slide42.xml"/><Relationship Id="rId53" Type="http://schemas.openxmlformats.org/officeDocument/2006/relationships/slide" Target="slides/slide45.xml"/><Relationship Id="rId52" Type="http://schemas.openxmlformats.org/officeDocument/2006/relationships/slide" Target="slides/slide44.xml"/><Relationship Id="rId11" Type="http://schemas.openxmlformats.org/officeDocument/2006/relationships/slide" Target="slides/slide3.xml"/><Relationship Id="rId55" Type="http://schemas.openxmlformats.org/officeDocument/2006/relationships/slide" Target="slides/slide47.xml"/><Relationship Id="rId10" Type="http://schemas.openxmlformats.org/officeDocument/2006/relationships/slide" Target="slides/slide2.xml"/><Relationship Id="rId54" Type="http://schemas.openxmlformats.org/officeDocument/2006/relationships/slide" Target="slides/slide46.xml"/><Relationship Id="rId13" Type="http://schemas.openxmlformats.org/officeDocument/2006/relationships/slide" Target="slides/slide5.xml"/><Relationship Id="rId57" Type="http://schemas.openxmlformats.org/officeDocument/2006/relationships/slide" Target="slides/slide49.xml"/><Relationship Id="rId12" Type="http://schemas.openxmlformats.org/officeDocument/2006/relationships/slide" Target="slides/slide4.xml"/><Relationship Id="rId56" Type="http://schemas.openxmlformats.org/officeDocument/2006/relationships/slide" Target="slides/slide48.xml"/><Relationship Id="rId15" Type="http://schemas.openxmlformats.org/officeDocument/2006/relationships/slide" Target="slides/slide7.xml"/><Relationship Id="rId59" Type="http://schemas.openxmlformats.org/officeDocument/2006/relationships/slide" Target="slides/slide51.xml"/><Relationship Id="rId14" Type="http://schemas.openxmlformats.org/officeDocument/2006/relationships/slide" Target="slides/slide6.xml"/><Relationship Id="rId58" Type="http://schemas.openxmlformats.org/officeDocument/2006/relationships/slide" Target="slides/slide50.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4EUlQctZUl8" TargetMode="Externa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inee.org/resources/inee-minimum-standards" TargetMode="External"/><Relationship Id="rId3" Type="http://schemas.openxmlformats.org/officeDocument/2006/relationships/hyperlink" Target="https://inee.org/minimum-standards"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0" name="Google Shape;170;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1" name="Google Shape;241;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300">
              <a:solidFill>
                <a:schemeClr val="dk1"/>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p11:notes"/>
          <p:cNvSpPr txBox="1"/>
          <p:nvPr>
            <p:ph idx="1" type="body"/>
          </p:nvPr>
        </p:nvSpPr>
        <p:spPr>
          <a:xfrm>
            <a:off x="914400" y="3251200"/>
            <a:ext cx="7315200" cy="3081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47" name="Google Shape;247;p11: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12:notes"/>
          <p:cNvSpPr txBox="1"/>
          <p:nvPr>
            <p:ph idx="1" type="body"/>
          </p:nvPr>
        </p:nvSpPr>
        <p:spPr>
          <a:xfrm>
            <a:off x="914400" y="3251200"/>
            <a:ext cx="7315200" cy="3081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t/>
            </a:r>
            <a:endParaRPr/>
          </a:p>
        </p:txBody>
      </p:sp>
      <p:sp>
        <p:nvSpPr>
          <p:cNvPr id="258" name="Google Shape;258;p12: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13:notes"/>
          <p:cNvSpPr txBox="1"/>
          <p:nvPr>
            <p:ph idx="1" type="body"/>
          </p:nvPr>
        </p:nvSpPr>
        <p:spPr>
          <a:xfrm>
            <a:off x="914400" y="3251200"/>
            <a:ext cx="7315200" cy="3081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t/>
            </a:r>
            <a:endParaRPr/>
          </a:p>
        </p:txBody>
      </p:sp>
      <p:sp>
        <p:nvSpPr>
          <p:cNvPr id="265" name="Google Shape;265;p13: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2" name="Google Shape;272;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8" name="Google Shape;278;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
                <a:solidFill>
                  <a:srgbClr val="0D0D0D"/>
                </a:solidFill>
                <a:highlight>
                  <a:srgbClr val="FFFF00"/>
                </a:highlight>
              </a:rPr>
              <a:t>OPTION 1 Discussion</a:t>
            </a:r>
            <a:endParaRPr b="1">
              <a:solidFill>
                <a:srgbClr val="0D0D0D"/>
              </a:solidFill>
              <a:highlight>
                <a:srgbClr val="FFFF00"/>
              </a:highlight>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b="1" sz="1300">
              <a:solidFill>
                <a:srgbClr val="0D0D0D"/>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2d61df15854_1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5" name="Google Shape;285;g2d61df15854_1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highlight>
                  <a:srgbClr val="EDEF00"/>
                </a:highlight>
              </a:rPr>
              <a:t>OPTION 2 Discussion</a:t>
            </a:r>
            <a:endParaRPr b="1">
              <a:solidFill>
                <a:schemeClr val="dk1"/>
              </a:solidFill>
              <a:highlight>
                <a:srgbClr val="EDEF00"/>
              </a:highlight>
            </a:endParaRPr>
          </a:p>
          <a:p>
            <a:pPr indent="0" lvl="0" marL="0" rtl="0" algn="l">
              <a:spcBef>
                <a:spcPts val="0"/>
              </a:spcBef>
              <a:spcAft>
                <a:spcPts val="0"/>
              </a:spcAft>
              <a:buClr>
                <a:schemeClr val="dk1"/>
              </a:buClr>
              <a:buSzPts val="1100"/>
              <a:buFont typeface="Arial"/>
              <a:buNone/>
            </a:pPr>
            <a:r>
              <a:t/>
            </a:r>
            <a:endParaRPr sz="1200">
              <a:solidFill>
                <a:srgbClr val="1F1F1F"/>
              </a:solidFill>
              <a:highlight>
                <a:srgbClr val="FFFFFF"/>
              </a:highlight>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p1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Arial"/>
              <a:buNone/>
            </a:pPr>
            <a:r>
              <a:t/>
            </a:r>
            <a:endParaRPr>
              <a:solidFill>
                <a:schemeClr val="dk1"/>
              </a:solidFill>
              <a:latin typeface="Calibri"/>
              <a:ea typeface="Calibri"/>
              <a:cs typeface="Calibri"/>
              <a:sym typeface="Calibri"/>
            </a:endParaRPr>
          </a:p>
        </p:txBody>
      </p:sp>
      <p:sp>
        <p:nvSpPr>
          <p:cNvPr id="295" name="Google Shape;295;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p1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
              <a:t>Depending on the timeline and the connection quality, you can play the video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
              <a:t>Link: </a:t>
            </a:r>
            <a:r>
              <a:rPr lang="en" u="sng">
                <a:solidFill>
                  <a:schemeClr val="hlink"/>
                </a:solidFill>
                <a:hlinkClick r:id="rId2"/>
              </a:rPr>
              <a:t>https://www.youtube.com/watch?v=4EUlQctZUl8</a:t>
            </a:r>
            <a:r>
              <a:rPr lang="en"/>
              <a:t>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
              <a:t>Summary of points covered in the video:</a:t>
            </a:r>
            <a:endParaRPr/>
          </a:p>
          <a:p>
            <a:pPr indent="-298450" lvl="0" marL="457200" rtl="0" algn="l">
              <a:lnSpc>
                <a:spcPct val="100000"/>
              </a:lnSpc>
              <a:spcBef>
                <a:spcPts val="0"/>
              </a:spcBef>
              <a:spcAft>
                <a:spcPts val="0"/>
              </a:spcAft>
              <a:buSzPts val="1100"/>
              <a:buChar char="●"/>
            </a:pPr>
            <a:r>
              <a:rPr lang="en"/>
              <a:t>To enhance the quality and accountability of humanitarian action.</a:t>
            </a:r>
            <a:endParaRPr/>
          </a:p>
          <a:p>
            <a:pPr indent="-298450" lvl="0" marL="457200" rtl="0" algn="l">
              <a:lnSpc>
                <a:spcPct val="100000"/>
              </a:lnSpc>
              <a:spcBef>
                <a:spcPts val="0"/>
              </a:spcBef>
              <a:spcAft>
                <a:spcPts val="0"/>
              </a:spcAft>
              <a:buSzPts val="1100"/>
              <a:buChar char="●"/>
            </a:pPr>
            <a:r>
              <a:rPr lang="en"/>
              <a:t>To ensure that even in difficult contexts, human rights are not overlooked and human dignity is preserved in crises and through recovery.</a:t>
            </a:r>
            <a:endParaRPr/>
          </a:p>
          <a:p>
            <a:pPr indent="-298450" lvl="0" marL="457200" rtl="0" algn="l">
              <a:lnSpc>
                <a:spcPct val="100000"/>
              </a:lnSpc>
              <a:spcBef>
                <a:spcPts val="0"/>
              </a:spcBef>
              <a:spcAft>
                <a:spcPts val="0"/>
              </a:spcAft>
              <a:buSzPts val="1100"/>
              <a:buChar char="●"/>
            </a:pPr>
            <a:r>
              <a:rPr lang="en"/>
              <a:t>To promote coordination and allow colleagues and partners to speak the same language.</a:t>
            </a:r>
            <a:endParaRPr/>
          </a:p>
          <a:p>
            <a:pPr indent="-298450" lvl="0" marL="457200" rtl="0" algn="l">
              <a:lnSpc>
                <a:spcPct val="100000"/>
              </a:lnSpc>
              <a:spcBef>
                <a:spcPts val="0"/>
              </a:spcBef>
              <a:spcAft>
                <a:spcPts val="0"/>
              </a:spcAft>
              <a:buSzPts val="1100"/>
              <a:buChar char="●"/>
            </a:pPr>
            <a:r>
              <a:rPr lang="en"/>
              <a:t>To support disaster preparedness and mitigation.</a:t>
            </a:r>
            <a:endParaRPr/>
          </a:p>
          <a:p>
            <a:pPr indent="-298450" lvl="0" marL="457200" rtl="0" algn="l">
              <a:lnSpc>
                <a:spcPct val="100000"/>
              </a:lnSpc>
              <a:spcBef>
                <a:spcPts val="0"/>
              </a:spcBef>
              <a:spcAft>
                <a:spcPts val="0"/>
              </a:spcAft>
              <a:buSzPts val="1100"/>
              <a:buChar char="●"/>
            </a:pPr>
            <a:r>
              <a:rPr lang="en"/>
              <a:t>To engage in powerful advocacy.</a:t>
            </a:r>
            <a:endParaRPr/>
          </a:p>
          <a:p>
            <a:pPr indent="-298450" lvl="0" marL="457200" rtl="0" algn="l">
              <a:lnSpc>
                <a:spcPct val="100000"/>
              </a:lnSpc>
              <a:spcBef>
                <a:spcPts val="0"/>
              </a:spcBef>
              <a:spcAft>
                <a:spcPts val="0"/>
              </a:spcAft>
              <a:buSzPts val="1100"/>
              <a:buChar char="●"/>
            </a:pPr>
            <a:r>
              <a:rPr lang="en"/>
              <a:t>To contribute to relevant Professional Development opportunities and to support affected people in understanding and advocating for their rights</a:t>
            </a:r>
            <a:endParaRPr>
              <a:solidFill>
                <a:schemeClr val="dk1"/>
              </a:solidFill>
              <a:latin typeface="Arial"/>
              <a:ea typeface="Arial"/>
              <a:cs typeface="Arial"/>
              <a:sym typeface="Arial"/>
            </a:endParaRPr>
          </a:p>
        </p:txBody>
      </p:sp>
      <p:sp>
        <p:nvSpPr>
          <p:cNvPr id="302" name="Google Shape;302;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p1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marR="152400" rtl="0" algn="l">
              <a:lnSpc>
                <a:spcPct val="115000"/>
              </a:lnSpc>
              <a:spcBef>
                <a:spcPts val="0"/>
              </a:spcBef>
              <a:spcAft>
                <a:spcPts val="0"/>
              </a:spcAft>
              <a:buNone/>
            </a:pPr>
            <a:r>
              <a:t/>
            </a:r>
            <a:endParaRPr b="1"/>
          </a:p>
        </p:txBody>
      </p:sp>
      <p:sp>
        <p:nvSpPr>
          <p:cNvPr id="309" name="Google Shape;309;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None/>
            </a:pPr>
            <a:r>
              <a:rPr b="1" lang="en">
                <a:solidFill>
                  <a:schemeClr val="dk1"/>
                </a:solidFill>
              </a:rPr>
              <a:t>Before using this slide deck</a:t>
            </a:r>
            <a:endParaRPr b="1">
              <a:solidFill>
                <a:schemeClr val="dk1"/>
              </a:solidFill>
            </a:endParaRPr>
          </a:p>
          <a:p>
            <a:pPr indent="-298450" lvl="0" marL="457200" rtl="0" algn="l">
              <a:lnSpc>
                <a:spcPct val="100000"/>
              </a:lnSpc>
              <a:spcBef>
                <a:spcPts val="0"/>
              </a:spcBef>
              <a:spcAft>
                <a:spcPts val="0"/>
              </a:spcAft>
              <a:buSzPts val="1100"/>
              <a:buChar char="●"/>
            </a:pPr>
            <a:r>
              <a:rPr lang="en"/>
              <a:t>Read the accompanying facilitator guide</a:t>
            </a:r>
            <a:endParaRPr/>
          </a:p>
          <a:p>
            <a:pPr indent="-298450" lvl="0" marL="457200" rtl="0" algn="l">
              <a:lnSpc>
                <a:spcPct val="100000"/>
              </a:lnSpc>
              <a:spcBef>
                <a:spcPts val="0"/>
              </a:spcBef>
              <a:spcAft>
                <a:spcPts val="0"/>
              </a:spcAft>
              <a:buSzPts val="1100"/>
              <a:buChar char="●"/>
            </a:pPr>
            <a:r>
              <a:rPr lang="en"/>
              <a:t>Delete slides you do not need</a:t>
            </a:r>
            <a:endParaRPr/>
          </a:p>
          <a:p>
            <a:pPr indent="-298450" lvl="0" marL="457200" rtl="0" algn="l">
              <a:lnSpc>
                <a:spcPct val="100000"/>
              </a:lnSpc>
              <a:spcBef>
                <a:spcPts val="0"/>
              </a:spcBef>
              <a:spcAft>
                <a:spcPts val="0"/>
              </a:spcAft>
              <a:buSzPts val="1100"/>
              <a:buChar char="●"/>
            </a:pPr>
            <a:r>
              <a:rPr lang="en"/>
              <a:t>Make sure to update what is highlighted in yellow throughout the deck</a:t>
            </a:r>
            <a:endParaRPr/>
          </a:p>
          <a:p>
            <a:pPr indent="-298450" lvl="0" marL="457200" rtl="0" algn="l">
              <a:lnSpc>
                <a:spcPct val="100000"/>
              </a:lnSpc>
              <a:spcBef>
                <a:spcPts val="0"/>
              </a:spcBef>
              <a:spcAft>
                <a:spcPts val="0"/>
              </a:spcAft>
              <a:buSzPts val="1100"/>
              <a:buChar char="●"/>
            </a:pPr>
            <a:r>
              <a:rPr lang="en"/>
              <a:t>Adjust the numbering of the discussions and activities you plan to use</a:t>
            </a:r>
            <a:endParaRPr/>
          </a:p>
        </p:txBody>
      </p:sp>
      <p:sp>
        <p:nvSpPr>
          <p:cNvPr id="176" name="Google Shape;176;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p2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p:txBody>
      </p:sp>
      <p:sp>
        <p:nvSpPr>
          <p:cNvPr id="317" name="Google Shape;317;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p2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a:p>
        </p:txBody>
      </p:sp>
      <p:sp>
        <p:nvSpPr>
          <p:cNvPr id="327" name="Google Shape;327;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8" name="Google Shape;338;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3" name="Google Shape;343;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
              <a:t>OPTIONAL</a:t>
            </a:r>
            <a:endParaRPr b="1"/>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9" name="Google Shape;349;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6" name="Google Shape;356;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p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2" name="Google Shape;362;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
                <a:solidFill>
                  <a:schemeClr val="dk1"/>
                </a:solidFill>
              </a:rPr>
              <a:t>OPTIONAL: </a:t>
            </a:r>
            <a:r>
              <a:rPr b="1" lang="en">
                <a:solidFill>
                  <a:schemeClr val="dk1"/>
                </a:solidFill>
                <a:highlight>
                  <a:schemeClr val="accent4"/>
                </a:highlight>
              </a:rPr>
              <a:t>Run a poll</a:t>
            </a:r>
            <a:r>
              <a:rPr b="1" lang="en">
                <a:solidFill>
                  <a:schemeClr val="dk1"/>
                </a:solidFill>
              </a:rPr>
              <a:t> </a:t>
            </a:r>
            <a:r>
              <a:rPr lang="en">
                <a:solidFill>
                  <a:schemeClr val="dk1"/>
                </a:solidFill>
              </a:rPr>
              <a:t>using  any polling tool you have access to such as Mentimeter, Kahoot, or Zoom/Teams Poll </a:t>
            </a:r>
            <a:endParaRPr>
              <a:solidFill>
                <a:schemeClr val="dk1"/>
              </a:solidFill>
            </a:endParaRPr>
          </a:p>
          <a:p>
            <a:pPr indent="0" lvl="0" marL="0" rtl="0" algn="l">
              <a:lnSpc>
                <a:spcPct val="100000"/>
              </a:lnSpc>
              <a:spcBef>
                <a:spcPts val="1000"/>
              </a:spcBef>
              <a:spcAft>
                <a:spcPts val="0"/>
              </a:spcAft>
              <a:buClr>
                <a:schemeClr val="dk1"/>
              </a:buClr>
              <a:buSzPts val="1100"/>
              <a:buFont typeface="Arial"/>
              <a:buNone/>
            </a:pPr>
            <a:r>
              <a:rPr b="1" lang="en">
                <a:solidFill>
                  <a:schemeClr val="dk1"/>
                </a:solidFill>
              </a:rPr>
              <a:t>or </a:t>
            </a:r>
            <a:r>
              <a:rPr lang="en">
                <a:solidFill>
                  <a:schemeClr val="dk1"/>
                </a:solidFill>
              </a:rPr>
              <a:t>simply write/read the questions and the possible responses</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rPr b="1" lang="en">
                <a:solidFill>
                  <a:schemeClr val="dk1"/>
                </a:solidFill>
              </a:rPr>
              <a:t>Q1. Have you used the INEE MS before?</a:t>
            </a:r>
            <a:endParaRPr b="1">
              <a:solidFill>
                <a:schemeClr val="dk1"/>
              </a:solidFill>
            </a:endParaRPr>
          </a:p>
          <a:p>
            <a:pPr indent="-298450" lvl="0" marL="457200" rtl="0" algn="l">
              <a:lnSpc>
                <a:spcPct val="100000"/>
              </a:lnSpc>
              <a:spcBef>
                <a:spcPts val="0"/>
              </a:spcBef>
              <a:spcAft>
                <a:spcPts val="0"/>
              </a:spcAft>
              <a:buClr>
                <a:schemeClr val="dk1"/>
              </a:buClr>
              <a:buSzPts val="1100"/>
              <a:buChar char="●"/>
            </a:pPr>
            <a:r>
              <a:rPr lang="en">
                <a:solidFill>
                  <a:schemeClr val="dk1"/>
                </a:solidFill>
              </a:rPr>
              <a:t>I Never heard about them before</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
                <a:solidFill>
                  <a:schemeClr val="dk1"/>
                </a:solidFill>
              </a:rPr>
              <a:t>I read some parts of the handbook</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
                <a:solidFill>
                  <a:schemeClr val="dk1"/>
                </a:solidFill>
              </a:rPr>
              <a:t>I use/used the INEE MS in my work</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rPr b="1" lang="en">
                <a:solidFill>
                  <a:schemeClr val="dk1"/>
                </a:solidFill>
              </a:rPr>
              <a:t>Q2. How are the INEE MS organized? Into </a:t>
            </a:r>
            <a:endParaRPr b="1">
              <a:solidFill>
                <a:schemeClr val="dk1"/>
              </a:solidFill>
            </a:endParaRPr>
          </a:p>
          <a:p>
            <a:pPr indent="-298450" lvl="0" marL="457200" rtl="0" algn="l">
              <a:lnSpc>
                <a:spcPct val="100000"/>
              </a:lnSpc>
              <a:spcBef>
                <a:spcPts val="0"/>
              </a:spcBef>
              <a:spcAft>
                <a:spcPts val="0"/>
              </a:spcAft>
              <a:buClr>
                <a:schemeClr val="dk1"/>
              </a:buClr>
              <a:buSzPts val="1100"/>
              <a:buChar char="●"/>
            </a:pPr>
            <a:r>
              <a:rPr lang="en">
                <a:solidFill>
                  <a:schemeClr val="dk1"/>
                </a:solidFill>
              </a:rPr>
              <a:t>Sections</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
                <a:solidFill>
                  <a:schemeClr val="dk1"/>
                </a:solidFill>
              </a:rPr>
              <a:t>Domains</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
                <a:solidFill>
                  <a:schemeClr val="dk1"/>
                </a:solidFill>
              </a:rPr>
              <a:t>Chapters</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rPr b="1" lang="en">
                <a:solidFill>
                  <a:schemeClr val="dk1"/>
                </a:solidFill>
              </a:rPr>
              <a:t>Q3. How many minimum standards are there?</a:t>
            </a:r>
            <a:endParaRPr b="1">
              <a:solidFill>
                <a:schemeClr val="dk1"/>
              </a:solidFill>
            </a:endParaRPr>
          </a:p>
          <a:p>
            <a:pPr indent="-298450" lvl="0" marL="457200" rtl="0" algn="l">
              <a:lnSpc>
                <a:spcPct val="100000"/>
              </a:lnSpc>
              <a:spcBef>
                <a:spcPts val="0"/>
              </a:spcBef>
              <a:spcAft>
                <a:spcPts val="0"/>
              </a:spcAft>
              <a:buClr>
                <a:schemeClr val="dk1"/>
              </a:buClr>
              <a:buSzPts val="1100"/>
              <a:buChar char="●"/>
            </a:pPr>
            <a:r>
              <a:rPr lang="en">
                <a:solidFill>
                  <a:schemeClr val="dk1"/>
                </a:solidFill>
              </a:rPr>
              <a:t>17</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
                <a:solidFill>
                  <a:schemeClr val="dk1"/>
                </a:solidFill>
              </a:rPr>
              <a:t>19</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
                <a:solidFill>
                  <a:schemeClr val="dk1"/>
                </a:solidFill>
              </a:rPr>
              <a:t>20</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p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8" name="Google Shape;368;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3160e731fc5_0_2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7" name="Google Shape;377;g3160e731fc5_0_2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g3160e731fc5_0_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2" name="Google Shape;392;g3160e731fc5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Clr>
                <a:srgbClr val="0D0D0D"/>
              </a:buClr>
              <a:buSzPts val="1100"/>
              <a:buChar char="●"/>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rPr lang="en">
                <a:highlight>
                  <a:srgbClr val="FFFF00"/>
                </a:highlight>
              </a:rPr>
              <a:t>This slide is for an online orientation only. </a:t>
            </a:r>
            <a:endParaRPr>
              <a:highlight>
                <a:srgbClr val="FFFF00"/>
              </a:highlight>
            </a:endParaRPr>
          </a:p>
          <a:p>
            <a:pPr indent="0" lvl="0" marL="0" rtl="0" algn="l">
              <a:lnSpc>
                <a:spcPct val="100000"/>
              </a:lnSpc>
              <a:spcBef>
                <a:spcPts val="0"/>
              </a:spcBef>
              <a:spcAft>
                <a:spcPts val="0"/>
              </a:spcAft>
              <a:buSzPts val="1100"/>
              <a:buNone/>
            </a:pPr>
            <a:br>
              <a:rPr lang="en">
                <a:highlight>
                  <a:schemeClr val="accent4"/>
                </a:highlight>
              </a:rPr>
            </a:br>
            <a:endParaRPr/>
          </a:p>
        </p:txBody>
      </p:sp>
      <p:sp>
        <p:nvSpPr>
          <p:cNvPr id="183" name="Google Shape;183;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p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9" name="Google Shape;409;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p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1" name="Google Shape;421;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Clr>
                <a:schemeClr val="dk1"/>
              </a:buClr>
              <a:buSzPts val="1100"/>
              <a:buChar char="●"/>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 name="Shape 437"/>
        <p:cNvGrpSpPr/>
        <p:nvPr/>
      </p:nvGrpSpPr>
      <p:grpSpPr>
        <a:xfrm>
          <a:off x="0" y="0"/>
          <a:ext cx="0" cy="0"/>
          <a:chOff x="0" y="0"/>
          <a:chExt cx="0" cy="0"/>
        </a:xfrm>
      </p:grpSpPr>
      <p:sp>
        <p:nvSpPr>
          <p:cNvPr id="438" name="Google Shape;438;g2d61df15854_1_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9" name="Google Shape;439;g2d61df15854_1_50: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a:solidFill>
                <a:schemeClr val="dk1"/>
              </a:solidFill>
              <a:latin typeface="Muli"/>
              <a:ea typeface="Muli"/>
              <a:cs typeface="Muli"/>
              <a:sym typeface="Muli"/>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8" name="Shape 448"/>
        <p:cNvGrpSpPr/>
        <p:nvPr/>
      </p:nvGrpSpPr>
      <p:grpSpPr>
        <a:xfrm>
          <a:off x="0" y="0"/>
          <a:ext cx="0" cy="0"/>
          <a:chOff x="0" y="0"/>
          <a:chExt cx="0" cy="0"/>
        </a:xfrm>
      </p:grpSpPr>
      <p:sp>
        <p:nvSpPr>
          <p:cNvPr id="449" name="Google Shape;449;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0" name="Google Shape;450;p3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t/>
            </a:r>
            <a:endParaRPr>
              <a:solidFill>
                <a:schemeClr val="dk1"/>
              </a:solidFill>
              <a:latin typeface="Arial"/>
              <a:ea typeface="Arial"/>
              <a:cs typeface="Arial"/>
              <a:sym typeface="Aria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7" name="Shape 467"/>
        <p:cNvGrpSpPr/>
        <p:nvPr/>
      </p:nvGrpSpPr>
      <p:grpSpPr>
        <a:xfrm>
          <a:off x="0" y="0"/>
          <a:ext cx="0" cy="0"/>
          <a:chOff x="0" y="0"/>
          <a:chExt cx="0" cy="0"/>
        </a:xfrm>
      </p:grpSpPr>
      <p:sp>
        <p:nvSpPr>
          <p:cNvPr id="468" name="Google Shape;468;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9" name="Google Shape;469;p33: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t/>
            </a:r>
            <a:endParaRPr sz="1200">
              <a:solidFill>
                <a:srgbClr val="153744"/>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4" name="Shape 474"/>
        <p:cNvGrpSpPr/>
        <p:nvPr/>
      </p:nvGrpSpPr>
      <p:grpSpPr>
        <a:xfrm>
          <a:off x="0" y="0"/>
          <a:ext cx="0" cy="0"/>
          <a:chOff x="0" y="0"/>
          <a:chExt cx="0" cy="0"/>
        </a:xfrm>
      </p:grpSpPr>
      <p:sp>
        <p:nvSpPr>
          <p:cNvPr id="475" name="Google Shape;475;p3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None/>
            </a:pPr>
            <a:r>
              <a:t/>
            </a:r>
            <a:endParaRPr>
              <a:solidFill>
                <a:schemeClr val="dk1"/>
              </a:solidFill>
            </a:endParaRPr>
          </a:p>
        </p:txBody>
      </p:sp>
      <p:sp>
        <p:nvSpPr>
          <p:cNvPr id="476" name="Google Shape;476;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3" name="Shape 483"/>
        <p:cNvGrpSpPr/>
        <p:nvPr/>
      </p:nvGrpSpPr>
      <p:grpSpPr>
        <a:xfrm>
          <a:off x="0" y="0"/>
          <a:ext cx="0" cy="0"/>
          <a:chOff x="0" y="0"/>
          <a:chExt cx="0" cy="0"/>
        </a:xfrm>
      </p:grpSpPr>
      <p:sp>
        <p:nvSpPr>
          <p:cNvPr id="484" name="Google Shape;484;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5" name="Google Shape;485;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 name="Shape 488"/>
        <p:cNvGrpSpPr/>
        <p:nvPr/>
      </p:nvGrpSpPr>
      <p:grpSpPr>
        <a:xfrm>
          <a:off x="0" y="0"/>
          <a:ext cx="0" cy="0"/>
          <a:chOff x="0" y="0"/>
          <a:chExt cx="0" cy="0"/>
        </a:xfrm>
      </p:grpSpPr>
      <p:sp>
        <p:nvSpPr>
          <p:cNvPr id="489" name="Google Shape;489;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0" name="Google Shape;490;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p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6" name="Google Shape;496;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71450" rtl="0" algn="l">
              <a:lnSpc>
                <a:spcPct val="115000"/>
              </a:lnSpc>
              <a:spcBef>
                <a:spcPts val="0"/>
              </a:spcBef>
              <a:spcAft>
                <a:spcPts val="0"/>
              </a:spcAft>
              <a:buSzPts val="1100"/>
              <a:buNone/>
            </a:pPr>
            <a:r>
              <a:t/>
            </a:r>
            <a:endParaRPr>
              <a:solidFill>
                <a:schemeClr val="dk1"/>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3" name="Shape 503"/>
        <p:cNvGrpSpPr/>
        <p:nvPr/>
      </p:nvGrpSpPr>
      <p:grpSpPr>
        <a:xfrm>
          <a:off x="0" y="0"/>
          <a:ext cx="0" cy="0"/>
          <a:chOff x="0" y="0"/>
          <a:chExt cx="0" cy="0"/>
        </a:xfrm>
      </p:grpSpPr>
      <p:sp>
        <p:nvSpPr>
          <p:cNvPr id="504" name="Google Shape;504;p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5" name="Google Shape;505;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2" name="Google Shape;192;p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solidFill>
                  <a:schemeClr val="dk1"/>
                </a:solidFill>
                <a:highlight>
                  <a:srgbClr val="FFFF00"/>
                </a:highlight>
              </a:rPr>
              <a:t>This slide is for an online orientation specifically held on</a:t>
            </a:r>
            <a:r>
              <a:rPr lang="en">
                <a:highlight>
                  <a:srgbClr val="FFFF00"/>
                </a:highlight>
              </a:rPr>
              <a:t> Zoom</a:t>
            </a:r>
            <a:endParaRPr>
              <a:highlight>
                <a:srgbClr val="FFFF00"/>
              </a:highlight>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0" name="Shape 510"/>
        <p:cNvGrpSpPr/>
        <p:nvPr/>
      </p:nvGrpSpPr>
      <p:grpSpPr>
        <a:xfrm>
          <a:off x="0" y="0"/>
          <a:ext cx="0" cy="0"/>
          <a:chOff x="0" y="0"/>
          <a:chExt cx="0" cy="0"/>
        </a:xfrm>
      </p:grpSpPr>
      <p:sp>
        <p:nvSpPr>
          <p:cNvPr id="511" name="Google Shape;511;p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2" name="Google Shape;512;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8" name="Shape 518"/>
        <p:cNvGrpSpPr/>
        <p:nvPr/>
      </p:nvGrpSpPr>
      <p:grpSpPr>
        <a:xfrm>
          <a:off x="0" y="0"/>
          <a:ext cx="0" cy="0"/>
          <a:chOff x="0" y="0"/>
          <a:chExt cx="0" cy="0"/>
        </a:xfrm>
      </p:grpSpPr>
      <p:sp>
        <p:nvSpPr>
          <p:cNvPr id="519" name="Google Shape;519;p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0" name="Google Shape;520;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6" name="Shape 526"/>
        <p:cNvGrpSpPr/>
        <p:nvPr/>
      </p:nvGrpSpPr>
      <p:grpSpPr>
        <a:xfrm>
          <a:off x="0" y="0"/>
          <a:ext cx="0" cy="0"/>
          <a:chOff x="0" y="0"/>
          <a:chExt cx="0" cy="0"/>
        </a:xfrm>
      </p:grpSpPr>
      <p:sp>
        <p:nvSpPr>
          <p:cNvPr id="527" name="Google Shape;527;p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8" name="Google Shape;528;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3" name="Shape 533"/>
        <p:cNvGrpSpPr/>
        <p:nvPr/>
      </p:nvGrpSpPr>
      <p:grpSpPr>
        <a:xfrm>
          <a:off x="0" y="0"/>
          <a:ext cx="0" cy="0"/>
          <a:chOff x="0" y="0"/>
          <a:chExt cx="0" cy="0"/>
        </a:xfrm>
      </p:grpSpPr>
      <p:sp>
        <p:nvSpPr>
          <p:cNvPr id="534" name="Google Shape;534;p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5" name="Google Shape;535;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8" name="Shape 538"/>
        <p:cNvGrpSpPr/>
        <p:nvPr/>
      </p:nvGrpSpPr>
      <p:grpSpPr>
        <a:xfrm>
          <a:off x="0" y="0"/>
          <a:ext cx="0" cy="0"/>
          <a:chOff x="0" y="0"/>
          <a:chExt cx="0" cy="0"/>
        </a:xfrm>
      </p:grpSpPr>
      <p:sp>
        <p:nvSpPr>
          <p:cNvPr id="539" name="Google Shape;539;p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0" name="Google Shape;540;p4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highlight>
                <a:srgbClr val="EDEF00"/>
              </a:highlight>
            </a:endParaRPr>
          </a:p>
          <a:p>
            <a:pPr indent="0" lvl="0" marL="0" rtl="0" algn="l">
              <a:lnSpc>
                <a:spcPct val="100000"/>
              </a:lnSpc>
              <a:spcBef>
                <a:spcPts val="0"/>
              </a:spcBef>
              <a:spcAft>
                <a:spcPts val="0"/>
              </a:spcAft>
              <a:buSzPts val="1100"/>
              <a:buNone/>
            </a:pPr>
            <a:r>
              <a:t/>
            </a:r>
            <a:endParaRPr/>
          </a:p>
        </p:txBody>
      </p:sp>
      <p:sp>
        <p:nvSpPr>
          <p:cNvPr id="541" name="Google Shape;541;p4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 name="Shape 569"/>
        <p:cNvGrpSpPr/>
        <p:nvPr/>
      </p:nvGrpSpPr>
      <p:grpSpPr>
        <a:xfrm>
          <a:off x="0" y="0"/>
          <a:ext cx="0" cy="0"/>
          <a:chOff x="0" y="0"/>
          <a:chExt cx="0" cy="0"/>
        </a:xfrm>
      </p:grpSpPr>
      <p:sp>
        <p:nvSpPr>
          <p:cNvPr id="570" name="Google Shape;570;p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1" name="Google Shape;571;p4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t/>
            </a:r>
            <a:endParaRPr b="1">
              <a:highlight>
                <a:srgbClr val="EDEF00"/>
              </a:highlight>
            </a:endParaRPr>
          </a:p>
        </p:txBody>
      </p:sp>
      <p:sp>
        <p:nvSpPr>
          <p:cNvPr id="572" name="Google Shape;572;p4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0" name="Shape 600"/>
        <p:cNvGrpSpPr/>
        <p:nvPr/>
      </p:nvGrpSpPr>
      <p:grpSpPr>
        <a:xfrm>
          <a:off x="0" y="0"/>
          <a:ext cx="0" cy="0"/>
          <a:chOff x="0" y="0"/>
          <a:chExt cx="0" cy="0"/>
        </a:xfrm>
      </p:grpSpPr>
      <p:sp>
        <p:nvSpPr>
          <p:cNvPr id="601" name="Google Shape;601;p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02" name="Google Shape;602;p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a:t>Schedule the break depending on the activities you select and the duration of the session</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Give a longer break if delivering the long version of the orientation</a:t>
            </a:r>
            <a:endParaRPr sz="1500">
              <a:solidFill>
                <a:schemeClr val="dk1"/>
              </a:solidFill>
              <a:latin typeface="Calibri"/>
              <a:ea typeface="Calibri"/>
              <a:cs typeface="Calibri"/>
              <a:sym typeface="Calibri"/>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5" name="Shape 605"/>
        <p:cNvGrpSpPr/>
        <p:nvPr/>
      </p:nvGrpSpPr>
      <p:grpSpPr>
        <a:xfrm>
          <a:off x="0" y="0"/>
          <a:ext cx="0" cy="0"/>
          <a:chOff x="0" y="0"/>
          <a:chExt cx="0" cy="0"/>
        </a:xfrm>
      </p:grpSpPr>
      <p:sp>
        <p:nvSpPr>
          <p:cNvPr id="606" name="Google Shape;606;p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07" name="Google Shape;607;p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0" name="Shape 610"/>
        <p:cNvGrpSpPr/>
        <p:nvPr/>
      </p:nvGrpSpPr>
      <p:grpSpPr>
        <a:xfrm>
          <a:off x="0" y="0"/>
          <a:ext cx="0" cy="0"/>
          <a:chOff x="0" y="0"/>
          <a:chExt cx="0" cy="0"/>
        </a:xfrm>
      </p:grpSpPr>
      <p:sp>
        <p:nvSpPr>
          <p:cNvPr id="611" name="Google Shape;611;p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2" name="Google Shape;612;p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200">
              <a:solidFill>
                <a:schemeClr val="dk1"/>
              </a:solidFill>
              <a:latin typeface="Arial"/>
              <a:ea typeface="Arial"/>
              <a:cs typeface="Arial"/>
              <a:sym typeface="Aria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7" name="Shape 617"/>
        <p:cNvGrpSpPr/>
        <p:nvPr/>
      </p:nvGrpSpPr>
      <p:grpSpPr>
        <a:xfrm>
          <a:off x="0" y="0"/>
          <a:ext cx="0" cy="0"/>
          <a:chOff x="0" y="0"/>
          <a:chExt cx="0" cy="0"/>
        </a:xfrm>
      </p:grpSpPr>
      <p:sp>
        <p:nvSpPr>
          <p:cNvPr id="618" name="Google Shape;618;p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9" name="Google Shape;619;p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1" name="Google Shape;201;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4" name="Shape 624"/>
        <p:cNvGrpSpPr/>
        <p:nvPr/>
      </p:nvGrpSpPr>
      <p:grpSpPr>
        <a:xfrm>
          <a:off x="0" y="0"/>
          <a:ext cx="0" cy="0"/>
          <a:chOff x="0" y="0"/>
          <a:chExt cx="0" cy="0"/>
        </a:xfrm>
      </p:grpSpPr>
      <p:sp>
        <p:nvSpPr>
          <p:cNvPr id="625" name="Google Shape;625;p49: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t/>
            </a:r>
            <a:endParaRPr/>
          </a:p>
        </p:txBody>
      </p:sp>
      <p:sp>
        <p:nvSpPr>
          <p:cNvPr id="626" name="Google Shape;626;p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p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35" name="Google Shape;635;p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8" name="Shape 638"/>
        <p:cNvGrpSpPr/>
        <p:nvPr/>
      </p:nvGrpSpPr>
      <p:grpSpPr>
        <a:xfrm>
          <a:off x="0" y="0"/>
          <a:ext cx="0" cy="0"/>
          <a:chOff x="0" y="0"/>
          <a:chExt cx="0" cy="0"/>
        </a:xfrm>
      </p:grpSpPr>
      <p:sp>
        <p:nvSpPr>
          <p:cNvPr id="639" name="Google Shape;639;p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40" name="Google Shape;640;p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7" name="Shape 647"/>
        <p:cNvGrpSpPr/>
        <p:nvPr/>
      </p:nvGrpSpPr>
      <p:grpSpPr>
        <a:xfrm>
          <a:off x="0" y="0"/>
          <a:ext cx="0" cy="0"/>
          <a:chOff x="0" y="0"/>
          <a:chExt cx="0" cy="0"/>
        </a:xfrm>
      </p:grpSpPr>
      <p:sp>
        <p:nvSpPr>
          <p:cNvPr id="648" name="Google Shape;648;p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49" name="Google Shape;649;p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71450" rtl="0" algn="l">
              <a:lnSpc>
                <a:spcPct val="115000"/>
              </a:lnSpc>
              <a:spcBef>
                <a:spcPts val="0"/>
              </a:spcBef>
              <a:spcAft>
                <a:spcPts val="0"/>
              </a:spcAft>
              <a:buSzPts val="1100"/>
              <a:buNone/>
            </a:pPr>
            <a:r>
              <a:t/>
            </a:r>
            <a:endParaRPr>
              <a:solidFill>
                <a:schemeClr val="dk1"/>
              </a:solidFill>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6" name="Shape 656"/>
        <p:cNvGrpSpPr/>
        <p:nvPr/>
      </p:nvGrpSpPr>
      <p:grpSpPr>
        <a:xfrm>
          <a:off x="0" y="0"/>
          <a:ext cx="0" cy="0"/>
          <a:chOff x="0" y="0"/>
          <a:chExt cx="0" cy="0"/>
        </a:xfrm>
      </p:grpSpPr>
      <p:sp>
        <p:nvSpPr>
          <p:cNvPr id="657" name="Google Shape;657;p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58" name="Google Shape;658;p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7" name="Shape 667"/>
        <p:cNvGrpSpPr/>
        <p:nvPr/>
      </p:nvGrpSpPr>
      <p:grpSpPr>
        <a:xfrm>
          <a:off x="0" y="0"/>
          <a:ext cx="0" cy="0"/>
          <a:chOff x="0" y="0"/>
          <a:chExt cx="0" cy="0"/>
        </a:xfrm>
      </p:grpSpPr>
      <p:sp>
        <p:nvSpPr>
          <p:cNvPr id="668" name="Google Shape;668;p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69" name="Google Shape;669;p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4" name="Shape 674"/>
        <p:cNvGrpSpPr/>
        <p:nvPr/>
      </p:nvGrpSpPr>
      <p:grpSpPr>
        <a:xfrm>
          <a:off x="0" y="0"/>
          <a:ext cx="0" cy="0"/>
          <a:chOff x="0" y="0"/>
          <a:chExt cx="0" cy="0"/>
        </a:xfrm>
      </p:grpSpPr>
      <p:sp>
        <p:nvSpPr>
          <p:cNvPr id="675" name="Google Shape;675;p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76" name="Google Shape;676;p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2" name="Shape 682"/>
        <p:cNvGrpSpPr/>
        <p:nvPr/>
      </p:nvGrpSpPr>
      <p:grpSpPr>
        <a:xfrm>
          <a:off x="0" y="0"/>
          <a:ext cx="0" cy="0"/>
          <a:chOff x="0" y="0"/>
          <a:chExt cx="0" cy="0"/>
        </a:xfrm>
      </p:grpSpPr>
      <p:sp>
        <p:nvSpPr>
          <p:cNvPr id="683" name="Google Shape;683;p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84" name="Google Shape;684;p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7" name="Shape 687"/>
        <p:cNvGrpSpPr/>
        <p:nvPr/>
      </p:nvGrpSpPr>
      <p:grpSpPr>
        <a:xfrm>
          <a:off x="0" y="0"/>
          <a:ext cx="0" cy="0"/>
          <a:chOff x="0" y="0"/>
          <a:chExt cx="0" cy="0"/>
        </a:xfrm>
      </p:grpSpPr>
      <p:sp>
        <p:nvSpPr>
          <p:cNvPr id="688" name="Google Shape;688;p5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p:txBody>
      </p:sp>
      <p:sp>
        <p:nvSpPr>
          <p:cNvPr id="689" name="Google Shape;689;p5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4" name="Shape 694"/>
        <p:cNvGrpSpPr/>
        <p:nvPr/>
      </p:nvGrpSpPr>
      <p:grpSpPr>
        <a:xfrm>
          <a:off x="0" y="0"/>
          <a:ext cx="0" cy="0"/>
          <a:chOff x="0" y="0"/>
          <a:chExt cx="0" cy="0"/>
        </a:xfrm>
      </p:grpSpPr>
      <p:sp>
        <p:nvSpPr>
          <p:cNvPr id="695" name="Google Shape;695;p5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dk1"/>
                </a:solidFill>
                <a:highlight>
                  <a:schemeClr val="accent4"/>
                </a:highlight>
              </a:rPr>
              <a:t>Relate to Your Work! Option 1</a:t>
            </a:r>
            <a:endParaRPr/>
          </a:p>
        </p:txBody>
      </p:sp>
      <p:sp>
        <p:nvSpPr>
          <p:cNvPr id="696" name="Google Shape;696;p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0" name="Google Shape;210;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a:solidFill>
                  <a:schemeClr val="dk1"/>
                </a:solidFill>
                <a:highlight>
                  <a:srgbClr val="FFFF00"/>
                </a:highlight>
              </a:rPr>
              <a:t>This slide is for an online orientation only.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1" name="Shape 701"/>
        <p:cNvGrpSpPr/>
        <p:nvPr/>
      </p:nvGrpSpPr>
      <p:grpSpPr>
        <a:xfrm>
          <a:off x="0" y="0"/>
          <a:ext cx="0" cy="0"/>
          <a:chOff x="0" y="0"/>
          <a:chExt cx="0" cy="0"/>
        </a:xfrm>
      </p:grpSpPr>
      <p:sp>
        <p:nvSpPr>
          <p:cNvPr id="702" name="Google Shape;702;p6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dk1"/>
                </a:solidFill>
                <a:highlight>
                  <a:schemeClr val="accent4"/>
                </a:highlight>
              </a:rPr>
              <a:t>Relate to Your Work! Option 2</a:t>
            </a:r>
            <a:endParaRPr>
              <a:solidFill>
                <a:schemeClr val="dk1"/>
              </a:solidFill>
              <a:highlight>
                <a:schemeClr val="accent4"/>
              </a:highlight>
            </a:endParaRPr>
          </a:p>
          <a:p>
            <a:pPr indent="0" lvl="0" marL="0" rtl="0" algn="l">
              <a:lnSpc>
                <a:spcPct val="115000"/>
              </a:lnSpc>
              <a:spcBef>
                <a:spcPts val="0"/>
              </a:spcBef>
              <a:spcAft>
                <a:spcPts val="0"/>
              </a:spcAft>
              <a:buSzPts val="1100"/>
              <a:buNone/>
            </a:pPr>
            <a:r>
              <a:t/>
            </a:r>
            <a:endParaRPr b="1">
              <a:solidFill>
                <a:srgbClr val="333333"/>
              </a:solidFill>
            </a:endParaRPr>
          </a:p>
          <a:p>
            <a:pPr indent="0" lvl="0" marL="0" rtl="0" algn="l">
              <a:lnSpc>
                <a:spcPct val="115000"/>
              </a:lnSpc>
              <a:spcBef>
                <a:spcPts val="0"/>
              </a:spcBef>
              <a:spcAft>
                <a:spcPts val="0"/>
              </a:spcAft>
              <a:buSzPts val="1100"/>
              <a:buNone/>
            </a:pPr>
            <a:r>
              <a:t/>
            </a:r>
            <a:endParaRPr b="1" sz="1200">
              <a:solidFill>
                <a:srgbClr val="333333"/>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highlight>
                <a:schemeClr val="accent4"/>
              </a:highlight>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00000"/>
              </a:lnSpc>
              <a:spcBef>
                <a:spcPts val="0"/>
              </a:spcBef>
              <a:spcAft>
                <a:spcPts val="0"/>
              </a:spcAft>
              <a:buSzPts val="1400"/>
              <a:buNone/>
            </a:pPr>
            <a:r>
              <a:t/>
            </a:r>
            <a:endParaRPr/>
          </a:p>
        </p:txBody>
      </p:sp>
      <p:sp>
        <p:nvSpPr>
          <p:cNvPr id="703" name="Google Shape;703;p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7" name="Shape 707"/>
        <p:cNvGrpSpPr/>
        <p:nvPr/>
      </p:nvGrpSpPr>
      <p:grpSpPr>
        <a:xfrm>
          <a:off x="0" y="0"/>
          <a:ext cx="0" cy="0"/>
          <a:chOff x="0" y="0"/>
          <a:chExt cx="0" cy="0"/>
        </a:xfrm>
      </p:grpSpPr>
      <p:sp>
        <p:nvSpPr>
          <p:cNvPr id="708" name="Google Shape;708;g31cb510b4fe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9" name="Google Shape;709;g31cb510b4fe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For use in the online low-tech setting</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0" name="Shape 730"/>
        <p:cNvGrpSpPr/>
        <p:nvPr/>
      </p:nvGrpSpPr>
      <p:grpSpPr>
        <a:xfrm>
          <a:off x="0" y="0"/>
          <a:ext cx="0" cy="0"/>
          <a:chOff x="0" y="0"/>
          <a:chExt cx="0" cy="0"/>
        </a:xfrm>
      </p:grpSpPr>
      <p:sp>
        <p:nvSpPr>
          <p:cNvPr id="731" name="Google Shape;731;p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32" name="Google Shape;732;p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5" name="Shape 735"/>
        <p:cNvGrpSpPr/>
        <p:nvPr/>
      </p:nvGrpSpPr>
      <p:grpSpPr>
        <a:xfrm>
          <a:off x="0" y="0"/>
          <a:ext cx="0" cy="0"/>
          <a:chOff x="0" y="0"/>
          <a:chExt cx="0" cy="0"/>
        </a:xfrm>
      </p:grpSpPr>
      <p:sp>
        <p:nvSpPr>
          <p:cNvPr id="736" name="Google Shape;736;p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37" name="Google Shape;737;p6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highlight>
                <a:srgbClr val="EDEF00"/>
              </a:highlight>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1" name="Shape 741"/>
        <p:cNvGrpSpPr/>
        <p:nvPr/>
      </p:nvGrpSpPr>
      <p:grpSpPr>
        <a:xfrm>
          <a:off x="0" y="0"/>
          <a:ext cx="0" cy="0"/>
          <a:chOff x="0" y="0"/>
          <a:chExt cx="0" cy="0"/>
        </a:xfrm>
      </p:grpSpPr>
      <p:sp>
        <p:nvSpPr>
          <p:cNvPr id="742" name="Google Shape;742;p63:notes"/>
          <p:cNvSpPr txBox="1"/>
          <p:nvPr>
            <p:ph idx="1" type="body"/>
          </p:nvPr>
        </p:nvSpPr>
        <p:spPr>
          <a:xfrm>
            <a:off x="914400" y="3251200"/>
            <a:ext cx="7315200" cy="3081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43" name="Google Shape;743;p63: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8" name="Shape 748"/>
        <p:cNvGrpSpPr/>
        <p:nvPr/>
      </p:nvGrpSpPr>
      <p:grpSpPr>
        <a:xfrm>
          <a:off x="0" y="0"/>
          <a:ext cx="0" cy="0"/>
          <a:chOff x="0" y="0"/>
          <a:chExt cx="0" cy="0"/>
        </a:xfrm>
      </p:grpSpPr>
      <p:sp>
        <p:nvSpPr>
          <p:cNvPr id="749" name="Google Shape;749;p6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50" name="Google Shape;750;p6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5" name="Shape 755"/>
        <p:cNvGrpSpPr/>
        <p:nvPr/>
      </p:nvGrpSpPr>
      <p:grpSpPr>
        <a:xfrm>
          <a:off x="0" y="0"/>
          <a:ext cx="0" cy="0"/>
          <a:chOff x="0" y="0"/>
          <a:chExt cx="0" cy="0"/>
        </a:xfrm>
      </p:grpSpPr>
      <p:sp>
        <p:nvSpPr>
          <p:cNvPr id="756" name="Google Shape;756;p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57" name="Google Shape;757;p6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1" name="Shape 761"/>
        <p:cNvGrpSpPr/>
        <p:nvPr/>
      </p:nvGrpSpPr>
      <p:grpSpPr>
        <a:xfrm>
          <a:off x="0" y="0"/>
          <a:ext cx="0" cy="0"/>
          <a:chOff x="0" y="0"/>
          <a:chExt cx="0" cy="0"/>
        </a:xfrm>
      </p:grpSpPr>
      <p:sp>
        <p:nvSpPr>
          <p:cNvPr id="762" name="Google Shape;762;p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63" name="Google Shape;763;p6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u="sng"/>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4" name="Shape 774"/>
        <p:cNvGrpSpPr/>
        <p:nvPr/>
      </p:nvGrpSpPr>
      <p:grpSpPr>
        <a:xfrm>
          <a:off x="0" y="0"/>
          <a:ext cx="0" cy="0"/>
          <a:chOff x="0" y="0"/>
          <a:chExt cx="0" cy="0"/>
        </a:xfrm>
      </p:grpSpPr>
      <p:sp>
        <p:nvSpPr>
          <p:cNvPr id="775" name="Google Shape;775;p6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None/>
            </a:pPr>
            <a:r>
              <a:t/>
            </a:r>
            <a:endParaRPr/>
          </a:p>
        </p:txBody>
      </p:sp>
      <p:sp>
        <p:nvSpPr>
          <p:cNvPr id="776" name="Google Shape;776;p6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6" name="Shape 796"/>
        <p:cNvGrpSpPr/>
        <p:nvPr/>
      </p:nvGrpSpPr>
      <p:grpSpPr>
        <a:xfrm>
          <a:off x="0" y="0"/>
          <a:ext cx="0" cy="0"/>
          <a:chOff x="0" y="0"/>
          <a:chExt cx="0" cy="0"/>
        </a:xfrm>
      </p:grpSpPr>
      <p:sp>
        <p:nvSpPr>
          <p:cNvPr id="797" name="Google Shape;797;p6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None/>
            </a:pPr>
            <a:r>
              <a:t/>
            </a:r>
            <a:endParaRPr/>
          </a:p>
        </p:txBody>
      </p:sp>
      <p:sp>
        <p:nvSpPr>
          <p:cNvPr id="798" name="Google Shape;798;p6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None/>
            </a:pPr>
            <a:r>
              <a:t/>
            </a:r>
            <a:endParaRPr>
              <a:solidFill>
                <a:schemeClr val="dk1"/>
              </a:solidFill>
            </a:endParaRPr>
          </a:p>
        </p:txBody>
      </p:sp>
      <p:sp>
        <p:nvSpPr>
          <p:cNvPr id="218" name="Google Shape;218;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5" name="Shape 805"/>
        <p:cNvGrpSpPr/>
        <p:nvPr/>
      </p:nvGrpSpPr>
      <p:grpSpPr>
        <a:xfrm>
          <a:off x="0" y="0"/>
          <a:ext cx="0" cy="0"/>
          <a:chOff x="0" y="0"/>
          <a:chExt cx="0" cy="0"/>
        </a:xfrm>
      </p:grpSpPr>
      <p:sp>
        <p:nvSpPr>
          <p:cNvPr id="806" name="Google Shape;806;p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07" name="Google Shape;807;p6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3" name="Shape 813"/>
        <p:cNvGrpSpPr/>
        <p:nvPr/>
      </p:nvGrpSpPr>
      <p:grpSpPr>
        <a:xfrm>
          <a:off x="0" y="0"/>
          <a:ext cx="0" cy="0"/>
          <a:chOff x="0" y="0"/>
          <a:chExt cx="0" cy="0"/>
        </a:xfrm>
      </p:grpSpPr>
      <p:sp>
        <p:nvSpPr>
          <p:cNvPr id="814" name="Google Shape;814;p7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15" name="Google Shape;815;p7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p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rPr lang="en"/>
              <a:t>Delete Objective 3 If you don’t intend to conduct the activity “Activity 7:</a:t>
            </a:r>
            <a:r>
              <a:rPr lang="en">
                <a:solidFill>
                  <a:schemeClr val="dk1"/>
                </a:solidFill>
              </a:rPr>
              <a:t> Taking it Further</a:t>
            </a:r>
            <a:r>
              <a:rPr lang="en"/>
              <a:t>” </a:t>
            </a:r>
            <a:endParaRPr/>
          </a:p>
        </p:txBody>
      </p:sp>
      <p:sp>
        <p:nvSpPr>
          <p:cNvPr id="226" name="Google Shape;226;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4" name="Google Shape;234;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If needed, share in the chat:</a:t>
            </a:r>
            <a:endParaRPr/>
          </a:p>
          <a:p>
            <a:pPr indent="-298450" lvl="0" marL="457200" rtl="0" algn="l">
              <a:lnSpc>
                <a:spcPct val="100000"/>
              </a:lnSpc>
              <a:spcBef>
                <a:spcPts val="0"/>
              </a:spcBef>
              <a:spcAft>
                <a:spcPts val="0"/>
              </a:spcAft>
              <a:buSzPts val="1100"/>
              <a:buChar char="●"/>
            </a:pPr>
            <a:r>
              <a:rPr lang="en"/>
              <a:t>The INEE MS handbook webpage: </a:t>
            </a:r>
            <a:r>
              <a:rPr lang="en" u="sng">
                <a:solidFill>
                  <a:schemeClr val="hlink"/>
                </a:solidFill>
                <a:hlinkClick r:id="rId2"/>
              </a:rPr>
              <a:t>https://inee.org/resources/inee-minimum-standards</a:t>
            </a:r>
            <a:r>
              <a:rPr lang="en"/>
              <a:t> </a:t>
            </a:r>
            <a:endParaRPr/>
          </a:p>
          <a:p>
            <a:pPr indent="-298450" lvl="0" marL="457200" rtl="0" algn="l">
              <a:lnSpc>
                <a:spcPct val="100000"/>
              </a:lnSpc>
              <a:spcBef>
                <a:spcPts val="0"/>
              </a:spcBef>
              <a:spcAft>
                <a:spcPts val="0"/>
              </a:spcAft>
              <a:buSzPts val="1100"/>
              <a:buChar char="●"/>
            </a:pPr>
            <a:r>
              <a:rPr lang="en"/>
              <a:t>The web-based version </a:t>
            </a:r>
            <a:r>
              <a:rPr lang="en" u="sng">
                <a:solidFill>
                  <a:schemeClr val="hlink"/>
                </a:solidFill>
                <a:hlinkClick r:id="rId3"/>
              </a:rPr>
              <a:t>https://inee.org/minimum-standards</a:t>
            </a:r>
            <a:r>
              <a:rPr lang="en"/>
              <a:t>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2.png"/><Relationship Id="rId3" Type="http://schemas.openxmlformats.org/officeDocument/2006/relationships/hyperlink" Target="https://www.inee.org" TargetMode="Externa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hyperlink" Target="https://www.inee.org" TargetMode="Externa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Page 1">
  <p:cSld name="TITLE_AND_BODY 2_2">
    <p:bg>
      <p:bgPr>
        <a:noFill/>
      </p:bgPr>
    </p:bg>
    <p:spTree>
      <p:nvGrpSpPr>
        <p:cNvPr id="7" name="Shape 7"/>
        <p:cNvGrpSpPr/>
        <p:nvPr/>
      </p:nvGrpSpPr>
      <p:grpSpPr>
        <a:xfrm>
          <a:off x="0" y="0"/>
          <a:ext cx="0" cy="0"/>
          <a:chOff x="0" y="0"/>
          <a:chExt cx="0" cy="0"/>
        </a:xfrm>
      </p:grpSpPr>
      <p:pic>
        <p:nvPicPr>
          <p:cNvPr id="8" name="Google Shape;8;p72"/>
          <p:cNvPicPr preferRelativeResize="0"/>
          <p:nvPr/>
        </p:nvPicPr>
        <p:blipFill rotWithShape="1">
          <a:blip r:embed="rId2">
            <a:alphaModFix/>
          </a:blip>
          <a:srcRect b="0" l="0" r="0" t="0"/>
          <a:stretch/>
        </p:blipFill>
        <p:spPr>
          <a:xfrm>
            <a:off x="7351169" y="4661392"/>
            <a:ext cx="1441558" cy="331628"/>
          </a:xfrm>
          <a:prstGeom prst="rect">
            <a:avLst/>
          </a:prstGeom>
          <a:noFill/>
          <a:ln>
            <a:noFill/>
          </a:ln>
        </p:spPr>
      </p:pic>
      <p:sp>
        <p:nvSpPr>
          <p:cNvPr id="9" name="Google Shape;9;p72"/>
          <p:cNvSpPr txBox="1"/>
          <p:nvPr/>
        </p:nvSpPr>
        <p:spPr>
          <a:xfrm>
            <a:off x="235400" y="741510"/>
            <a:ext cx="86574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 name="Google Shape;10;p72"/>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rmAutofit/>
          </a:bodyPr>
          <a:lstStyle>
            <a:lvl1pPr lvl="0" marR="0" rtl="0" algn="ctr">
              <a:lnSpc>
                <a:spcPct val="100000"/>
              </a:lnSpc>
              <a:spcBef>
                <a:spcPts val="0"/>
              </a:spcBef>
              <a:spcAft>
                <a:spcPts val="0"/>
              </a:spcAft>
              <a:buClr>
                <a:srgbClr val="24427B"/>
              </a:buClr>
              <a:buSzPts val="3000"/>
              <a:buFont typeface="Arial"/>
              <a:buNone/>
              <a:defRPr b="1" i="0" sz="3000" u="none" cap="none" strike="noStrike">
                <a:solidFill>
                  <a:srgbClr val="24427B"/>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1" name="Google Shape;11;p72"/>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rmAutofit/>
          </a:bodyPr>
          <a:lstStyle>
            <a:lvl1pPr indent="-355600" lvl="0" marL="457200" marR="0" rtl="0" algn="l">
              <a:lnSpc>
                <a:spcPct val="100000"/>
              </a:lnSpc>
              <a:spcBef>
                <a:spcPts val="0"/>
              </a:spcBef>
              <a:spcAft>
                <a:spcPts val="0"/>
              </a:spcAft>
              <a:buClr>
                <a:srgbClr val="000000"/>
              </a:buClr>
              <a:buSzPts val="2000"/>
              <a:buFont typeface="Arial"/>
              <a:buChar char="●"/>
              <a:defRPr b="0" i="0" sz="2000" u="none" cap="none" strike="noStrike">
                <a:solidFill>
                  <a:srgbClr val="000000"/>
                </a:solidFill>
                <a:latin typeface="Arial"/>
                <a:ea typeface="Arial"/>
                <a:cs typeface="Arial"/>
                <a:sym typeface="Arial"/>
              </a:defRPr>
            </a:lvl1pPr>
            <a:lvl2pPr indent="-342900" lvl="1" marL="914400" marR="0" rtl="0" algn="l">
              <a:lnSpc>
                <a:spcPct val="100000"/>
              </a:lnSpc>
              <a:spcBef>
                <a:spcPts val="0"/>
              </a:spcBef>
              <a:spcAft>
                <a:spcPts val="0"/>
              </a:spcAft>
              <a:buClr>
                <a:srgbClr val="000000"/>
              </a:buClr>
              <a:buSzPts val="1800"/>
              <a:buFont typeface="Arial"/>
              <a:buChar char="○"/>
              <a:defRPr b="0" i="0" sz="1800" u="none" cap="none" strike="noStrike">
                <a:solidFill>
                  <a:srgbClr val="000000"/>
                </a:solidFill>
                <a:latin typeface="Arial"/>
                <a:ea typeface="Arial"/>
                <a:cs typeface="Arial"/>
                <a:sym typeface="Arial"/>
              </a:defRPr>
            </a:lvl2pPr>
            <a:lvl3pPr indent="-330200" lvl="2" marL="1371600" marR="0" rtl="0" algn="l">
              <a:lnSpc>
                <a:spcPct val="100000"/>
              </a:lnSpc>
              <a:spcBef>
                <a:spcPts val="0"/>
              </a:spcBef>
              <a:spcAft>
                <a:spcPts val="0"/>
              </a:spcAft>
              <a:buClr>
                <a:srgbClr val="000000"/>
              </a:buClr>
              <a:buSzPts val="1600"/>
              <a:buFont typeface="Arial"/>
              <a:buChar char="■"/>
              <a:defRPr b="0" i="0" sz="1600" u="none" cap="none" strike="noStrike">
                <a:solidFill>
                  <a:srgbClr val="000000"/>
                </a:solidFill>
                <a:latin typeface="Arial"/>
                <a:ea typeface="Arial"/>
                <a:cs typeface="Arial"/>
                <a:sym typeface="Arial"/>
              </a:defRPr>
            </a:lvl3pPr>
            <a:lvl4pPr indent="-317500" lvl="3" marL="18288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4pPr>
            <a:lvl5pPr indent="-317500" lvl="4" marL="22860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5pPr>
            <a:lvl6pPr indent="-317500" lvl="5" marL="27432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6pPr>
            <a:lvl7pPr indent="-317500" lvl="6" marL="32004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7pPr>
            <a:lvl8pPr indent="-317500" lvl="7" marL="36576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8pPr>
            <a:lvl9pPr indent="-317500" lvl="8" marL="41148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9pPr>
          </a:lstStyle>
          <a:p/>
        </p:txBody>
      </p:sp>
      <p:sp>
        <p:nvSpPr>
          <p:cNvPr id="12" name="Google Shape;12;p72"/>
          <p:cNvSpPr txBox="1"/>
          <p:nvPr>
            <p:ph idx="12" type="sldNum"/>
          </p:nvPr>
        </p:nvSpPr>
        <p:spPr>
          <a:xfrm>
            <a:off x="8556784" y="4749851"/>
            <a:ext cx="548700" cy="393600"/>
          </a:xfrm>
          <a:prstGeom prst="rect">
            <a:avLst/>
          </a:prstGeom>
          <a:noFill/>
          <a:ln>
            <a:noFill/>
          </a:ln>
        </p:spPr>
        <p:txBody>
          <a:bodyPr anchorCtr="0" anchor="t" bIns="91400" lIns="91400" spcFirstLastPara="1" rIns="91400" wrap="square" tIns="91400">
            <a:noAutofit/>
          </a:bodyPr>
          <a:lstStyle>
            <a:lvl1pPr indent="0" lvl="0" marL="0" marR="0" algn="r">
              <a:lnSpc>
                <a:spcPct val="100000"/>
              </a:lnSpc>
              <a:spcBef>
                <a:spcPts val="0"/>
              </a:spcBef>
              <a:spcAft>
                <a:spcPts val="0"/>
              </a:spcAft>
              <a:buClr>
                <a:srgbClr val="585858"/>
              </a:buClr>
              <a:buSzPts val="1000"/>
              <a:buFont typeface="Arial"/>
              <a:buNone/>
              <a:defRPr b="0" i="0" sz="1300" u="none" cap="none" strike="noStrike">
                <a:solidFill>
                  <a:srgbClr val="000000"/>
                </a:solidFill>
                <a:latin typeface="Arial"/>
                <a:ea typeface="Arial"/>
                <a:cs typeface="Arial"/>
                <a:sym typeface="Arial"/>
              </a:defRPr>
            </a:lvl1pPr>
            <a:lvl2pPr indent="0" lvl="1" marL="0" marR="0" algn="r">
              <a:lnSpc>
                <a:spcPct val="100000"/>
              </a:lnSpc>
              <a:spcBef>
                <a:spcPts val="0"/>
              </a:spcBef>
              <a:spcAft>
                <a:spcPts val="0"/>
              </a:spcAft>
              <a:buClr>
                <a:srgbClr val="585858"/>
              </a:buClr>
              <a:buSzPts val="1000"/>
              <a:buFont typeface="Arial"/>
              <a:buNone/>
              <a:defRPr b="0" i="0" sz="1300" u="none" cap="none" strike="noStrike">
                <a:solidFill>
                  <a:srgbClr val="000000"/>
                </a:solidFill>
                <a:latin typeface="Arial"/>
                <a:ea typeface="Arial"/>
                <a:cs typeface="Arial"/>
                <a:sym typeface="Arial"/>
              </a:defRPr>
            </a:lvl2pPr>
            <a:lvl3pPr indent="0" lvl="2" marL="0" marR="0" algn="r">
              <a:lnSpc>
                <a:spcPct val="100000"/>
              </a:lnSpc>
              <a:spcBef>
                <a:spcPts val="0"/>
              </a:spcBef>
              <a:spcAft>
                <a:spcPts val="0"/>
              </a:spcAft>
              <a:buClr>
                <a:srgbClr val="585858"/>
              </a:buClr>
              <a:buSzPts val="1000"/>
              <a:buFont typeface="Arial"/>
              <a:buNone/>
              <a:defRPr b="0" i="0" sz="1300" u="none" cap="none" strike="noStrike">
                <a:solidFill>
                  <a:srgbClr val="000000"/>
                </a:solidFill>
                <a:latin typeface="Arial"/>
                <a:ea typeface="Arial"/>
                <a:cs typeface="Arial"/>
                <a:sym typeface="Arial"/>
              </a:defRPr>
            </a:lvl3pPr>
            <a:lvl4pPr indent="0" lvl="3" marL="0" marR="0" algn="r">
              <a:lnSpc>
                <a:spcPct val="100000"/>
              </a:lnSpc>
              <a:spcBef>
                <a:spcPts val="0"/>
              </a:spcBef>
              <a:spcAft>
                <a:spcPts val="0"/>
              </a:spcAft>
              <a:buClr>
                <a:srgbClr val="585858"/>
              </a:buClr>
              <a:buSzPts val="1000"/>
              <a:buFont typeface="Arial"/>
              <a:buNone/>
              <a:defRPr b="0" i="0" sz="1300" u="none" cap="none" strike="noStrike">
                <a:solidFill>
                  <a:srgbClr val="000000"/>
                </a:solidFill>
                <a:latin typeface="Arial"/>
                <a:ea typeface="Arial"/>
                <a:cs typeface="Arial"/>
                <a:sym typeface="Arial"/>
              </a:defRPr>
            </a:lvl4pPr>
            <a:lvl5pPr indent="0" lvl="4" marL="0" marR="0" algn="r">
              <a:lnSpc>
                <a:spcPct val="100000"/>
              </a:lnSpc>
              <a:spcBef>
                <a:spcPts val="0"/>
              </a:spcBef>
              <a:spcAft>
                <a:spcPts val="0"/>
              </a:spcAft>
              <a:buClr>
                <a:srgbClr val="585858"/>
              </a:buClr>
              <a:buSzPts val="1000"/>
              <a:buFont typeface="Arial"/>
              <a:buNone/>
              <a:defRPr b="0" i="0" sz="1300" u="none" cap="none" strike="noStrike">
                <a:solidFill>
                  <a:srgbClr val="000000"/>
                </a:solidFill>
                <a:latin typeface="Arial"/>
                <a:ea typeface="Arial"/>
                <a:cs typeface="Arial"/>
                <a:sym typeface="Arial"/>
              </a:defRPr>
            </a:lvl5pPr>
            <a:lvl6pPr indent="0" lvl="5" marL="0" marR="0" algn="r">
              <a:lnSpc>
                <a:spcPct val="100000"/>
              </a:lnSpc>
              <a:spcBef>
                <a:spcPts val="0"/>
              </a:spcBef>
              <a:spcAft>
                <a:spcPts val="0"/>
              </a:spcAft>
              <a:buClr>
                <a:srgbClr val="585858"/>
              </a:buClr>
              <a:buSzPts val="1000"/>
              <a:buFont typeface="Arial"/>
              <a:buNone/>
              <a:defRPr b="0" i="0" sz="1300" u="none" cap="none" strike="noStrike">
                <a:solidFill>
                  <a:srgbClr val="000000"/>
                </a:solidFill>
                <a:latin typeface="Arial"/>
                <a:ea typeface="Arial"/>
                <a:cs typeface="Arial"/>
                <a:sym typeface="Arial"/>
              </a:defRPr>
            </a:lvl6pPr>
            <a:lvl7pPr indent="0" lvl="6" marL="0" marR="0" algn="r">
              <a:lnSpc>
                <a:spcPct val="100000"/>
              </a:lnSpc>
              <a:spcBef>
                <a:spcPts val="0"/>
              </a:spcBef>
              <a:spcAft>
                <a:spcPts val="0"/>
              </a:spcAft>
              <a:buClr>
                <a:srgbClr val="585858"/>
              </a:buClr>
              <a:buSzPts val="1000"/>
              <a:buFont typeface="Arial"/>
              <a:buNone/>
              <a:defRPr b="0" i="0" sz="1300" u="none" cap="none" strike="noStrike">
                <a:solidFill>
                  <a:srgbClr val="000000"/>
                </a:solidFill>
                <a:latin typeface="Arial"/>
                <a:ea typeface="Arial"/>
                <a:cs typeface="Arial"/>
                <a:sym typeface="Arial"/>
              </a:defRPr>
            </a:lvl7pPr>
            <a:lvl8pPr indent="0" lvl="7" marL="0" marR="0" algn="r">
              <a:lnSpc>
                <a:spcPct val="100000"/>
              </a:lnSpc>
              <a:spcBef>
                <a:spcPts val="0"/>
              </a:spcBef>
              <a:spcAft>
                <a:spcPts val="0"/>
              </a:spcAft>
              <a:buClr>
                <a:srgbClr val="585858"/>
              </a:buClr>
              <a:buSzPts val="1000"/>
              <a:buFont typeface="Arial"/>
              <a:buNone/>
              <a:defRPr b="0" i="0" sz="1300" u="none" cap="none" strike="noStrike">
                <a:solidFill>
                  <a:srgbClr val="000000"/>
                </a:solidFill>
                <a:latin typeface="Arial"/>
                <a:ea typeface="Arial"/>
                <a:cs typeface="Arial"/>
                <a:sym typeface="Arial"/>
              </a:defRPr>
            </a:lvl8pPr>
            <a:lvl9pPr indent="0" lvl="8" marL="0" marR="0" algn="r">
              <a:lnSpc>
                <a:spcPct val="100000"/>
              </a:lnSpc>
              <a:spcBef>
                <a:spcPts val="0"/>
              </a:spcBef>
              <a:spcAft>
                <a:spcPts val="0"/>
              </a:spcAft>
              <a:buClr>
                <a:srgbClr val="585858"/>
              </a:buClr>
              <a:buSzPts val="1000"/>
              <a:buFont typeface="Arial"/>
              <a:buNone/>
              <a:defRPr b="0" i="0" sz="13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Page 5">
  <p:cSld name="TITLE_AND_BODY 2_7">
    <p:bg>
      <p:bgPr>
        <a:noFill/>
      </p:bgPr>
    </p:bg>
    <p:spTree>
      <p:nvGrpSpPr>
        <p:cNvPr id="48" name="Shape 48"/>
        <p:cNvGrpSpPr/>
        <p:nvPr/>
      </p:nvGrpSpPr>
      <p:grpSpPr>
        <a:xfrm>
          <a:off x="0" y="0"/>
          <a:ext cx="0" cy="0"/>
          <a:chOff x="0" y="0"/>
          <a:chExt cx="0" cy="0"/>
        </a:xfrm>
      </p:grpSpPr>
      <p:pic>
        <p:nvPicPr>
          <p:cNvPr id="49" name="Google Shape;49;p83"/>
          <p:cNvPicPr preferRelativeResize="0"/>
          <p:nvPr/>
        </p:nvPicPr>
        <p:blipFill rotWithShape="1">
          <a:blip r:embed="rId2">
            <a:alphaModFix/>
          </a:blip>
          <a:srcRect b="0" l="0" r="0" t="0"/>
          <a:stretch/>
        </p:blipFill>
        <p:spPr>
          <a:xfrm>
            <a:off x="7351169" y="4661392"/>
            <a:ext cx="1441558" cy="331628"/>
          </a:xfrm>
          <a:prstGeom prst="rect">
            <a:avLst/>
          </a:prstGeom>
          <a:noFill/>
          <a:ln>
            <a:noFill/>
          </a:ln>
        </p:spPr>
      </p:pic>
      <p:sp>
        <p:nvSpPr>
          <p:cNvPr id="50" name="Google Shape;50;p83"/>
          <p:cNvSpPr txBox="1"/>
          <p:nvPr/>
        </p:nvSpPr>
        <p:spPr>
          <a:xfrm>
            <a:off x="235400" y="741510"/>
            <a:ext cx="86574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 name="Google Shape;51;p83"/>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rmAutofit/>
          </a:bodyPr>
          <a:lstStyle>
            <a:lvl1pPr lvl="0" marR="0" rtl="0" algn="ctr">
              <a:lnSpc>
                <a:spcPct val="100000"/>
              </a:lnSpc>
              <a:spcBef>
                <a:spcPts val="0"/>
              </a:spcBef>
              <a:spcAft>
                <a:spcPts val="0"/>
              </a:spcAft>
              <a:buClr>
                <a:srgbClr val="24427B"/>
              </a:buClr>
              <a:buSzPts val="3000"/>
              <a:buFont typeface="Arial"/>
              <a:buNone/>
              <a:defRPr b="1" i="0" sz="3000" u="none" cap="none" strike="noStrike">
                <a:solidFill>
                  <a:srgbClr val="24427B"/>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52" name="Google Shape;52;p83"/>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rmAutofit/>
          </a:bodyPr>
          <a:lstStyle>
            <a:lvl1pPr indent="-355600" lvl="0" marL="457200" marR="0" rtl="0" algn="l">
              <a:lnSpc>
                <a:spcPct val="100000"/>
              </a:lnSpc>
              <a:spcBef>
                <a:spcPts val="0"/>
              </a:spcBef>
              <a:spcAft>
                <a:spcPts val="0"/>
              </a:spcAft>
              <a:buClr>
                <a:srgbClr val="000000"/>
              </a:buClr>
              <a:buSzPts val="2000"/>
              <a:buFont typeface="Arial"/>
              <a:buChar char="●"/>
              <a:defRPr b="0" i="0" sz="2000" u="none" cap="none" strike="noStrike">
                <a:solidFill>
                  <a:srgbClr val="000000"/>
                </a:solidFill>
                <a:latin typeface="Arial"/>
                <a:ea typeface="Arial"/>
                <a:cs typeface="Arial"/>
                <a:sym typeface="Arial"/>
              </a:defRPr>
            </a:lvl1pPr>
            <a:lvl2pPr indent="-342900" lvl="1" marL="914400" marR="0" rtl="0" algn="l">
              <a:lnSpc>
                <a:spcPct val="100000"/>
              </a:lnSpc>
              <a:spcBef>
                <a:spcPts val="0"/>
              </a:spcBef>
              <a:spcAft>
                <a:spcPts val="0"/>
              </a:spcAft>
              <a:buClr>
                <a:srgbClr val="000000"/>
              </a:buClr>
              <a:buSzPts val="1800"/>
              <a:buFont typeface="Arial"/>
              <a:buChar char="○"/>
              <a:defRPr b="0" i="0" sz="1800" u="none" cap="none" strike="noStrike">
                <a:solidFill>
                  <a:srgbClr val="000000"/>
                </a:solidFill>
                <a:latin typeface="Arial"/>
                <a:ea typeface="Arial"/>
                <a:cs typeface="Arial"/>
                <a:sym typeface="Arial"/>
              </a:defRPr>
            </a:lvl2pPr>
            <a:lvl3pPr indent="-330200" lvl="2" marL="1371600" marR="0" rtl="0" algn="l">
              <a:lnSpc>
                <a:spcPct val="100000"/>
              </a:lnSpc>
              <a:spcBef>
                <a:spcPts val="0"/>
              </a:spcBef>
              <a:spcAft>
                <a:spcPts val="0"/>
              </a:spcAft>
              <a:buClr>
                <a:srgbClr val="000000"/>
              </a:buClr>
              <a:buSzPts val="1600"/>
              <a:buFont typeface="Arial"/>
              <a:buChar char="■"/>
              <a:defRPr b="0" i="0" sz="1600" u="none" cap="none" strike="noStrike">
                <a:solidFill>
                  <a:srgbClr val="000000"/>
                </a:solidFill>
                <a:latin typeface="Arial"/>
                <a:ea typeface="Arial"/>
                <a:cs typeface="Arial"/>
                <a:sym typeface="Arial"/>
              </a:defRPr>
            </a:lvl3pPr>
            <a:lvl4pPr indent="-317500" lvl="3" marL="18288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4pPr>
            <a:lvl5pPr indent="-317500" lvl="4" marL="22860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5pPr>
            <a:lvl6pPr indent="-317500" lvl="5" marL="27432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6pPr>
            <a:lvl7pPr indent="-317500" lvl="6" marL="32004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7pPr>
            <a:lvl8pPr indent="-317500" lvl="7" marL="36576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8pPr>
            <a:lvl9pPr indent="-317500" lvl="8" marL="41148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9pPr>
          </a:lstStyle>
          <a:p/>
        </p:txBody>
      </p:sp>
      <p:sp>
        <p:nvSpPr>
          <p:cNvPr id="53" name="Google Shape;53;p83"/>
          <p:cNvSpPr txBox="1"/>
          <p:nvPr>
            <p:ph idx="12" type="sldNum"/>
          </p:nvPr>
        </p:nvSpPr>
        <p:spPr>
          <a:xfrm>
            <a:off x="8556784" y="4749851"/>
            <a:ext cx="548700" cy="393600"/>
          </a:xfrm>
          <a:prstGeom prst="rect">
            <a:avLst/>
          </a:prstGeom>
          <a:noFill/>
          <a:ln>
            <a:noFill/>
          </a:ln>
        </p:spPr>
        <p:txBody>
          <a:bodyPr anchorCtr="0" anchor="t" bIns="91400" lIns="91400" spcFirstLastPara="1" rIns="91400" wrap="square" tIns="91400">
            <a:noAutofit/>
          </a:bodyPr>
          <a:lstStyle>
            <a:lvl1pPr indent="0" lvl="0" marL="0" marR="0" algn="r">
              <a:lnSpc>
                <a:spcPct val="100000"/>
              </a:lnSpc>
              <a:spcBef>
                <a:spcPts val="0"/>
              </a:spcBef>
              <a:spcAft>
                <a:spcPts val="0"/>
              </a:spcAft>
              <a:buClr>
                <a:srgbClr val="585858"/>
              </a:buClr>
              <a:buSzPts val="1000"/>
              <a:buFont typeface="Arial"/>
              <a:buNone/>
              <a:defRPr b="0" i="0" sz="1300" u="none" cap="none" strike="noStrike">
                <a:solidFill>
                  <a:srgbClr val="000000"/>
                </a:solidFill>
                <a:latin typeface="Arial"/>
                <a:ea typeface="Arial"/>
                <a:cs typeface="Arial"/>
                <a:sym typeface="Arial"/>
              </a:defRPr>
            </a:lvl1pPr>
            <a:lvl2pPr indent="0" lvl="1" marL="0" marR="0" algn="r">
              <a:lnSpc>
                <a:spcPct val="100000"/>
              </a:lnSpc>
              <a:spcBef>
                <a:spcPts val="0"/>
              </a:spcBef>
              <a:spcAft>
                <a:spcPts val="0"/>
              </a:spcAft>
              <a:buClr>
                <a:srgbClr val="585858"/>
              </a:buClr>
              <a:buSzPts val="1000"/>
              <a:buFont typeface="Arial"/>
              <a:buNone/>
              <a:defRPr b="0" i="0" sz="1300" u="none" cap="none" strike="noStrike">
                <a:solidFill>
                  <a:srgbClr val="000000"/>
                </a:solidFill>
                <a:latin typeface="Arial"/>
                <a:ea typeface="Arial"/>
                <a:cs typeface="Arial"/>
                <a:sym typeface="Arial"/>
              </a:defRPr>
            </a:lvl2pPr>
            <a:lvl3pPr indent="0" lvl="2" marL="0" marR="0" algn="r">
              <a:lnSpc>
                <a:spcPct val="100000"/>
              </a:lnSpc>
              <a:spcBef>
                <a:spcPts val="0"/>
              </a:spcBef>
              <a:spcAft>
                <a:spcPts val="0"/>
              </a:spcAft>
              <a:buClr>
                <a:srgbClr val="585858"/>
              </a:buClr>
              <a:buSzPts val="1000"/>
              <a:buFont typeface="Arial"/>
              <a:buNone/>
              <a:defRPr b="0" i="0" sz="1300" u="none" cap="none" strike="noStrike">
                <a:solidFill>
                  <a:srgbClr val="000000"/>
                </a:solidFill>
                <a:latin typeface="Arial"/>
                <a:ea typeface="Arial"/>
                <a:cs typeface="Arial"/>
                <a:sym typeface="Arial"/>
              </a:defRPr>
            </a:lvl3pPr>
            <a:lvl4pPr indent="0" lvl="3" marL="0" marR="0" algn="r">
              <a:lnSpc>
                <a:spcPct val="100000"/>
              </a:lnSpc>
              <a:spcBef>
                <a:spcPts val="0"/>
              </a:spcBef>
              <a:spcAft>
                <a:spcPts val="0"/>
              </a:spcAft>
              <a:buClr>
                <a:srgbClr val="585858"/>
              </a:buClr>
              <a:buSzPts val="1000"/>
              <a:buFont typeface="Arial"/>
              <a:buNone/>
              <a:defRPr b="0" i="0" sz="1300" u="none" cap="none" strike="noStrike">
                <a:solidFill>
                  <a:srgbClr val="000000"/>
                </a:solidFill>
                <a:latin typeface="Arial"/>
                <a:ea typeface="Arial"/>
                <a:cs typeface="Arial"/>
                <a:sym typeface="Arial"/>
              </a:defRPr>
            </a:lvl4pPr>
            <a:lvl5pPr indent="0" lvl="4" marL="0" marR="0" algn="r">
              <a:lnSpc>
                <a:spcPct val="100000"/>
              </a:lnSpc>
              <a:spcBef>
                <a:spcPts val="0"/>
              </a:spcBef>
              <a:spcAft>
                <a:spcPts val="0"/>
              </a:spcAft>
              <a:buClr>
                <a:srgbClr val="585858"/>
              </a:buClr>
              <a:buSzPts val="1000"/>
              <a:buFont typeface="Arial"/>
              <a:buNone/>
              <a:defRPr b="0" i="0" sz="1300" u="none" cap="none" strike="noStrike">
                <a:solidFill>
                  <a:srgbClr val="000000"/>
                </a:solidFill>
                <a:latin typeface="Arial"/>
                <a:ea typeface="Arial"/>
                <a:cs typeface="Arial"/>
                <a:sym typeface="Arial"/>
              </a:defRPr>
            </a:lvl5pPr>
            <a:lvl6pPr indent="0" lvl="5" marL="0" marR="0" algn="r">
              <a:lnSpc>
                <a:spcPct val="100000"/>
              </a:lnSpc>
              <a:spcBef>
                <a:spcPts val="0"/>
              </a:spcBef>
              <a:spcAft>
                <a:spcPts val="0"/>
              </a:spcAft>
              <a:buClr>
                <a:srgbClr val="585858"/>
              </a:buClr>
              <a:buSzPts val="1000"/>
              <a:buFont typeface="Arial"/>
              <a:buNone/>
              <a:defRPr b="0" i="0" sz="1300" u="none" cap="none" strike="noStrike">
                <a:solidFill>
                  <a:srgbClr val="000000"/>
                </a:solidFill>
                <a:latin typeface="Arial"/>
                <a:ea typeface="Arial"/>
                <a:cs typeface="Arial"/>
                <a:sym typeface="Arial"/>
              </a:defRPr>
            </a:lvl6pPr>
            <a:lvl7pPr indent="0" lvl="6" marL="0" marR="0" algn="r">
              <a:lnSpc>
                <a:spcPct val="100000"/>
              </a:lnSpc>
              <a:spcBef>
                <a:spcPts val="0"/>
              </a:spcBef>
              <a:spcAft>
                <a:spcPts val="0"/>
              </a:spcAft>
              <a:buClr>
                <a:srgbClr val="585858"/>
              </a:buClr>
              <a:buSzPts val="1000"/>
              <a:buFont typeface="Arial"/>
              <a:buNone/>
              <a:defRPr b="0" i="0" sz="1300" u="none" cap="none" strike="noStrike">
                <a:solidFill>
                  <a:srgbClr val="000000"/>
                </a:solidFill>
                <a:latin typeface="Arial"/>
                <a:ea typeface="Arial"/>
                <a:cs typeface="Arial"/>
                <a:sym typeface="Arial"/>
              </a:defRPr>
            </a:lvl7pPr>
            <a:lvl8pPr indent="0" lvl="7" marL="0" marR="0" algn="r">
              <a:lnSpc>
                <a:spcPct val="100000"/>
              </a:lnSpc>
              <a:spcBef>
                <a:spcPts val="0"/>
              </a:spcBef>
              <a:spcAft>
                <a:spcPts val="0"/>
              </a:spcAft>
              <a:buClr>
                <a:srgbClr val="585858"/>
              </a:buClr>
              <a:buSzPts val="1000"/>
              <a:buFont typeface="Arial"/>
              <a:buNone/>
              <a:defRPr b="0" i="0" sz="1300" u="none" cap="none" strike="noStrike">
                <a:solidFill>
                  <a:srgbClr val="000000"/>
                </a:solidFill>
                <a:latin typeface="Arial"/>
                <a:ea typeface="Arial"/>
                <a:cs typeface="Arial"/>
                <a:sym typeface="Arial"/>
              </a:defRPr>
            </a:lvl8pPr>
            <a:lvl9pPr indent="0" lvl="8" marL="0" marR="0" algn="r">
              <a:lnSpc>
                <a:spcPct val="100000"/>
              </a:lnSpc>
              <a:spcBef>
                <a:spcPts val="0"/>
              </a:spcBef>
              <a:spcAft>
                <a:spcPts val="0"/>
              </a:spcAft>
              <a:buClr>
                <a:srgbClr val="585858"/>
              </a:buClr>
              <a:buSzPts val="1000"/>
              <a:buFont typeface="Arial"/>
              <a:buNone/>
              <a:defRPr b="0" i="0" sz="13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0" name="Shape 60"/>
        <p:cNvGrpSpPr/>
        <p:nvPr/>
      </p:nvGrpSpPr>
      <p:grpSpPr>
        <a:xfrm>
          <a:off x="0" y="0"/>
          <a:ext cx="0" cy="0"/>
          <a:chOff x="0" y="0"/>
          <a:chExt cx="0" cy="0"/>
        </a:xfrm>
      </p:grpSpPr>
      <p:sp>
        <p:nvSpPr>
          <p:cNvPr id="61" name="Google Shape;61;p79"/>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lnSpc>
                <a:spcPct val="100000"/>
              </a:lnSpc>
              <a:spcBef>
                <a:spcPts val="0"/>
              </a:spcBef>
              <a:spcAft>
                <a:spcPts val="0"/>
              </a:spcAft>
              <a:buSzPts val="700"/>
              <a:buNone/>
              <a:defRPr/>
            </a:lvl1pPr>
            <a:lvl2pPr lvl="1" algn="l">
              <a:lnSpc>
                <a:spcPct val="100000"/>
              </a:lnSpc>
              <a:spcBef>
                <a:spcPts val="0"/>
              </a:spcBef>
              <a:spcAft>
                <a:spcPts val="0"/>
              </a:spcAft>
              <a:buSzPts val="700"/>
              <a:buNone/>
              <a:defRPr/>
            </a:lvl2pPr>
            <a:lvl3pPr lvl="2" algn="l">
              <a:lnSpc>
                <a:spcPct val="100000"/>
              </a:lnSpc>
              <a:spcBef>
                <a:spcPts val="0"/>
              </a:spcBef>
              <a:spcAft>
                <a:spcPts val="0"/>
              </a:spcAft>
              <a:buSzPts val="700"/>
              <a:buNone/>
              <a:defRPr/>
            </a:lvl3pPr>
            <a:lvl4pPr lvl="3" algn="l">
              <a:lnSpc>
                <a:spcPct val="100000"/>
              </a:lnSpc>
              <a:spcBef>
                <a:spcPts val="0"/>
              </a:spcBef>
              <a:spcAft>
                <a:spcPts val="0"/>
              </a:spcAft>
              <a:buSzPts val="700"/>
              <a:buNone/>
              <a:defRPr/>
            </a:lvl4pPr>
            <a:lvl5pPr lvl="4" algn="l">
              <a:lnSpc>
                <a:spcPct val="100000"/>
              </a:lnSpc>
              <a:spcBef>
                <a:spcPts val="0"/>
              </a:spcBef>
              <a:spcAft>
                <a:spcPts val="0"/>
              </a:spcAft>
              <a:buSzPts val="700"/>
              <a:buNone/>
              <a:defRPr/>
            </a:lvl5pPr>
            <a:lvl6pPr lvl="5" algn="l">
              <a:lnSpc>
                <a:spcPct val="100000"/>
              </a:lnSpc>
              <a:spcBef>
                <a:spcPts val="0"/>
              </a:spcBef>
              <a:spcAft>
                <a:spcPts val="0"/>
              </a:spcAft>
              <a:buSzPts val="700"/>
              <a:buNone/>
              <a:defRPr/>
            </a:lvl6pPr>
            <a:lvl7pPr lvl="6" algn="l">
              <a:lnSpc>
                <a:spcPct val="100000"/>
              </a:lnSpc>
              <a:spcBef>
                <a:spcPts val="0"/>
              </a:spcBef>
              <a:spcAft>
                <a:spcPts val="0"/>
              </a:spcAft>
              <a:buSzPts val="700"/>
              <a:buNone/>
              <a:defRPr/>
            </a:lvl7pPr>
            <a:lvl8pPr lvl="7" algn="l">
              <a:lnSpc>
                <a:spcPct val="100000"/>
              </a:lnSpc>
              <a:spcBef>
                <a:spcPts val="0"/>
              </a:spcBef>
              <a:spcAft>
                <a:spcPts val="0"/>
              </a:spcAft>
              <a:buSzPts val="700"/>
              <a:buNone/>
              <a:defRPr/>
            </a:lvl8pPr>
            <a:lvl9pPr lvl="8" algn="l">
              <a:lnSpc>
                <a:spcPct val="100000"/>
              </a:lnSpc>
              <a:spcBef>
                <a:spcPts val="0"/>
              </a:spcBef>
              <a:spcAft>
                <a:spcPts val="0"/>
              </a:spcAft>
              <a:buSzPts val="700"/>
              <a:buNone/>
              <a:defRPr/>
            </a:lvl9pPr>
          </a:lstStyle>
          <a:p/>
        </p:txBody>
      </p:sp>
      <p:sp>
        <p:nvSpPr>
          <p:cNvPr id="62" name="Google Shape;62;p79"/>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lnSpc>
                <a:spcPct val="100000"/>
              </a:lnSpc>
              <a:spcBef>
                <a:spcPts val="0"/>
              </a:spcBef>
              <a:spcAft>
                <a:spcPts val="0"/>
              </a:spcAft>
              <a:buSzPts val="700"/>
              <a:buNone/>
              <a:defRPr/>
            </a:lvl1pPr>
            <a:lvl2pPr lvl="1" algn="l">
              <a:lnSpc>
                <a:spcPct val="100000"/>
              </a:lnSpc>
              <a:spcBef>
                <a:spcPts val="0"/>
              </a:spcBef>
              <a:spcAft>
                <a:spcPts val="0"/>
              </a:spcAft>
              <a:buSzPts val="700"/>
              <a:buNone/>
              <a:defRPr/>
            </a:lvl2pPr>
            <a:lvl3pPr lvl="2" algn="l">
              <a:lnSpc>
                <a:spcPct val="100000"/>
              </a:lnSpc>
              <a:spcBef>
                <a:spcPts val="0"/>
              </a:spcBef>
              <a:spcAft>
                <a:spcPts val="0"/>
              </a:spcAft>
              <a:buSzPts val="700"/>
              <a:buNone/>
              <a:defRPr/>
            </a:lvl3pPr>
            <a:lvl4pPr lvl="3" algn="l">
              <a:lnSpc>
                <a:spcPct val="100000"/>
              </a:lnSpc>
              <a:spcBef>
                <a:spcPts val="0"/>
              </a:spcBef>
              <a:spcAft>
                <a:spcPts val="0"/>
              </a:spcAft>
              <a:buSzPts val="700"/>
              <a:buNone/>
              <a:defRPr/>
            </a:lvl4pPr>
            <a:lvl5pPr lvl="4" algn="l">
              <a:lnSpc>
                <a:spcPct val="100000"/>
              </a:lnSpc>
              <a:spcBef>
                <a:spcPts val="0"/>
              </a:spcBef>
              <a:spcAft>
                <a:spcPts val="0"/>
              </a:spcAft>
              <a:buSzPts val="700"/>
              <a:buNone/>
              <a:defRPr/>
            </a:lvl5pPr>
            <a:lvl6pPr lvl="5" algn="l">
              <a:lnSpc>
                <a:spcPct val="100000"/>
              </a:lnSpc>
              <a:spcBef>
                <a:spcPts val="0"/>
              </a:spcBef>
              <a:spcAft>
                <a:spcPts val="0"/>
              </a:spcAft>
              <a:buSzPts val="700"/>
              <a:buNone/>
              <a:defRPr/>
            </a:lvl6pPr>
            <a:lvl7pPr lvl="6" algn="l">
              <a:lnSpc>
                <a:spcPct val="100000"/>
              </a:lnSpc>
              <a:spcBef>
                <a:spcPts val="0"/>
              </a:spcBef>
              <a:spcAft>
                <a:spcPts val="0"/>
              </a:spcAft>
              <a:buSzPts val="700"/>
              <a:buNone/>
              <a:defRPr/>
            </a:lvl7pPr>
            <a:lvl8pPr lvl="7" algn="l">
              <a:lnSpc>
                <a:spcPct val="100000"/>
              </a:lnSpc>
              <a:spcBef>
                <a:spcPts val="0"/>
              </a:spcBef>
              <a:spcAft>
                <a:spcPts val="0"/>
              </a:spcAft>
              <a:buSzPts val="700"/>
              <a:buNone/>
              <a:defRPr/>
            </a:lvl8pPr>
            <a:lvl9pPr lvl="8" algn="l">
              <a:lnSpc>
                <a:spcPct val="100000"/>
              </a:lnSpc>
              <a:spcBef>
                <a:spcPts val="0"/>
              </a:spcBef>
              <a:spcAft>
                <a:spcPts val="0"/>
              </a:spcAft>
              <a:buSzPts val="700"/>
              <a:buNone/>
              <a:defRPr/>
            </a:lvl9pPr>
          </a:lstStyle>
          <a:p/>
        </p:txBody>
      </p:sp>
      <p:sp>
        <p:nvSpPr>
          <p:cNvPr id="63" name="Google Shape;63;p79"/>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4" name="Shape 64"/>
        <p:cNvGrpSpPr/>
        <p:nvPr/>
      </p:nvGrpSpPr>
      <p:grpSpPr>
        <a:xfrm>
          <a:off x="0" y="0"/>
          <a:ext cx="0" cy="0"/>
          <a:chOff x="0" y="0"/>
          <a:chExt cx="0" cy="0"/>
        </a:xfrm>
      </p:grpSpPr>
      <p:sp>
        <p:nvSpPr>
          <p:cNvPr id="65" name="Google Shape;65;p84"/>
          <p:cNvSpPr txBox="1"/>
          <p:nvPr>
            <p:ph type="ctrTitle"/>
          </p:nvPr>
        </p:nvSpPr>
        <p:spPr>
          <a:xfrm>
            <a:off x="342900" y="1065213"/>
            <a:ext cx="3886200" cy="735000"/>
          </a:xfrm>
          <a:prstGeom prst="rect">
            <a:avLst/>
          </a:prstGeom>
          <a:noFill/>
          <a:ln>
            <a:noFill/>
          </a:ln>
        </p:spPr>
        <p:txBody>
          <a:bodyPr anchorCtr="0" anchor="ctr" bIns="22850" lIns="45725" spcFirstLastPara="1" rIns="45725" wrap="square" tIns="22850">
            <a:normAutofit/>
          </a:bodyPr>
          <a:lstStyle>
            <a:lvl1pPr lvl="0" algn="ctr">
              <a:lnSpc>
                <a:spcPct val="100000"/>
              </a:lnSpc>
              <a:spcBef>
                <a:spcPts val="0"/>
              </a:spcBef>
              <a:spcAft>
                <a:spcPts val="0"/>
              </a:spcAft>
              <a:buClr>
                <a:schemeClr val="dk1"/>
              </a:buClr>
              <a:buSzPts val="900"/>
              <a:buNone/>
              <a:defRPr/>
            </a:lvl1pPr>
            <a:lvl2pPr lvl="1" algn="l">
              <a:lnSpc>
                <a:spcPct val="100000"/>
              </a:lnSpc>
              <a:spcBef>
                <a:spcPts val="0"/>
              </a:spcBef>
              <a:spcAft>
                <a:spcPts val="0"/>
              </a:spcAft>
              <a:buSzPts val="700"/>
              <a:buNone/>
              <a:defRPr/>
            </a:lvl2pPr>
            <a:lvl3pPr lvl="2" algn="l">
              <a:lnSpc>
                <a:spcPct val="100000"/>
              </a:lnSpc>
              <a:spcBef>
                <a:spcPts val="0"/>
              </a:spcBef>
              <a:spcAft>
                <a:spcPts val="0"/>
              </a:spcAft>
              <a:buSzPts val="700"/>
              <a:buNone/>
              <a:defRPr/>
            </a:lvl3pPr>
            <a:lvl4pPr lvl="3" algn="l">
              <a:lnSpc>
                <a:spcPct val="100000"/>
              </a:lnSpc>
              <a:spcBef>
                <a:spcPts val="0"/>
              </a:spcBef>
              <a:spcAft>
                <a:spcPts val="0"/>
              </a:spcAft>
              <a:buSzPts val="700"/>
              <a:buNone/>
              <a:defRPr/>
            </a:lvl4pPr>
            <a:lvl5pPr lvl="4" algn="l">
              <a:lnSpc>
                <a:spcPct val="100000"/>
              </a:lnSpc>
              <a:spcBef>
                <a:spcPts val="0"/>
              </a:spcBef>
              <a:spcAft>
                <a:spcPts val="0"/>
              </a:spcAft>
              <a:buSzPts val="700"/>
              <a:buNone/>
              <a:defRPr/>
            </a:lvl5pPr>
            <a:lvl6pPr lvl="5" algn="l">
              <a:lnSpc>
                <a:spcPct val="100000"/>
              </a:lnSpc>
              <a:spcBef>
                <a:spcPts val="0"/>
              </a:spcBef>
              <a:spcAft>
                <a:spcPts val="0"/>
              </a:spcAft>
              <a:buSzPts val="700"/>
              <a:buNone/>
              <a:defRPr/>
            </a:lvl6pPr>
            <a:lvl7pPr lvl="6" algn="l">
              <a:lnSpc>
                <a:spcPct val="100000"/>
              </a:lnSpc>
              <a:spcBef>
                <a:spcPts val="0"/>
              </a:spcBef>
              <a:spcAft>
                <a:spcPts val="0"/>
              </a:spcAft>
              <a:buSzPts val="700"/>
              <a:buNone/>
              <a:defRPr/>
            </a:lvl7pPr>
            <a:lvl8pPr lvl="7" algn="l">
              <a:lnSpc>
                <a:spcPct val="100000"/>
              </a:lnSpc>
              <a:spcBef>
                <a:spcPts val="0"/>
              </a:spcBef>
              <a:spcAft>
                <a:spcPts val="0"/>
              </a:spcAft>
              <a:buSzPts val="700"/>
              <a:buNone/>
              <a:defRPr/>
            </a:lvl8pPr>
            <a:lvl9pPr lvl="8" algn="l">
              <a:lnSpc>
                <a:spcPct val="100000"/>
              </a:lnSpc>
              <a:spcBef>
                <a:spcPts val="0"/>
              </a:spcBef>
              <a:spcAft>
                <a:spcPts val="0"/>
              </a:spcAft>
              <a:buSzPts val="700"/>
              <a:buNone/>
              <a:defRPr/>
            </a:lvl9pPr>
          </a:lstStyle>
          <a:p/>
        </p:txBody>
      </p:sp>
      <p:sp>
        <p:nvSpPr>
          <p:cNvPr id="66" name="Google Shape;66;p84"/>
          <p:cNvSpPr txBox="1"/>
          <p:nvPr>
            <p:ph idx="1" type="subTitle"/>
          </p:nvPr>
        </p:nvSpPr>
        <p:spPr>
          <a:xfrm>
            <a:off x="685800" y="1943100"/>
            <a:ext cx="3200400" cy="876300"/>
          </a:xfrm>
          <a:prstGeom prst="rect">
            <a:avLst/>
          </a:prstGeom>
          <a:noFill/>
          <a:ln>
            <a:noFill/>
          </a:ln>
        </p:spPr>
        <p:txBody>
          <a:bodyPr anchorCtr="0" anchor="t" bIns="22850" lIns="45725" spcFirstLastPara="1" rIns="45725" wrap="square" tIns="22850">
            <a:normAutofit/>
          </a:bodyPr>
          <a:lstStyle>
            <a:lvl1pPr lvl="0" algn="ctr">
              <a:lnSpc>
                <a:spcPct val="100000"/>
              </a:lnSpc>
              <a:spcBef>
                <a:spcPts val="300"/>
              </a:spcBef>
              <a:spcAft>
                <a:spcPts val="0"/>
              </a:spcAft>
              <a:buClr>
                <a:srgbClr val="888888"/>
              </a:buClr>
              <a:buSzPts val="1600"/>
              <a:buNone/>
              <a:defRPr>
                <a:solidFill>
                  <a:srgbClr val="888888"/>
                </a:solidFill>
              </a:defRPr>
            </a:lvl1pPr>
            <a:lvl2pPr lvl="1" algn="ctr">
              <a:lnSpc>
                <a:spcPct val="100000"/>
              </a:lnSpc>
              <a:spcBef>
                <a:spcPts val="300"/>
              </a:spcBef>
              <a:spcAft>
                <a:spcPts val="0"/>
              </a:spcAft>
              <a:buClr>
                <a:srgbClr val="888888"/>
              </a:buClr>
              <a:buSzPts val="1400"/>
              <a:buNone/>
              <a:defRPr>
                <a:solidFill>
                  <a:srgbClr val="888888"/>
                </a:solidFill>
              </a:defRPr>
            </a:lvl2pPr>
            <a:lvl3pPr lvl="2" algn="ctr">
              <a:lnSpc>
                <a:spcPct val="100000"/>
              </a:lnSpc>
              <a:spcBef>
                <a:spcPts val="200"/>
              </a:spcBef>
              <a:spcAft>
                <a:spcPts val="0"/>
              </a:spcAft>
              <a:buClr>
                <a:srgbClr val="888888"/>
              </a:buClr>
              <a:buSzPts val="1200"/>
              <a:buNone/>
              <a:defRPr>
                <a:solidFill>
                  <a:srgbClr val="888888"/>
                </a:solidFill>
              </a:defRPr>
            </a:lvl3pPr>
            <a:lvl4pPr lvl="3" algn="ctr">
              <a:lnSpc>
                <a:spcPct val="100000"/>
              </a:lnSpc>
              <a:spcBef>
                <a:spcPts val="200"/>
              </a:spcBef>
              <a:spcAft>
                <a:spcPts val="0"/>
              </a:spcAft>
              <a:buClr>
                <a:srgbClr val="888888"/>
              </a:buClr>
              <a:buSzPts val="1000"/>
              <a:buNone/>
              <a:defRPr>
                <a:solidFill>
                  <a:srgbClr val="888888"/>
                </a:solidFill>
              </a:defRPr>
            </a:lvl4pPr>
            <a:lvl5pPr lvl="4" algn="ctr">
              <a:lnSpc>
                <a:spcPct val="100000"/>
              </a:lnSpc>
              <a:spcBef>
                <a:spcPts val="200"/>
              </a:spcBef>
              <a:spcAft>
                <a:spcPts val="0"/>
              </a:spcAft>
              <a:buClr>
                <a:srgbClr val="888888"/>
              </a:buClr>
              <a:buSzPts val="1000"/>
              <a:buNone/>
              <a:defRPr>
                <a:solidFill>
                  <a:srgbClr val="888888"/>
                </a:solidFill>
              </a:defRPr>
            </a:lvl5pPr>
            <a:lvl6pPr lvl="5" algn="ctr">
              <a:lnSpc>
                <a:spcPct val="100000"/>
              </a:lnSpc>
              <a:spcBef>
                <a:spcPts val="200"/>
              </a:spcBef>
              <a:spcAft>
                <a:spcPts val="0"/>
              </a:spcAft>
              <a:buClr>
                <a:srgbClr val="888888"/>
              </a:buClr>
              <a:buSzPts val="1000"/>
              <a:buNone/>
              <a:defRPr>
                <a:solidFill>
                  <a:srgbClr val="888888"/>
                </a:solidFill>
              </a:defRPr>
            </a:lvl6pPr>
            <a:lvl7pPr lvl="6" algn="ctr">
              <a:lnSpc>
                <a:spcPct val="100000"/>
              </a:lnSpc>
              <a:spcBef>
                <a:spcPts val="200"/>
              </a:spcBef>
              <a:spcAft>
                <a:spcPts val="0"/>
              </a:spcAft>
              <a:buClr>
                <a:srgbClr val="888888"/>
              </a:buClr>
              <a:buSzPts val="1000"/>
              <a:buNone/>
              <a:defRPr>
                <a:solidFill>
                  <a:srgbClr val="888888"/>
                </a:solidFill>
              </a:defRPr>
            </a:lvl7pPr>
            <a:lvl8pPr lvl="7" algn="ctr">
              <a:lnSpc>
                <a:spcPct val="100000"/>
              </a:lnSpc>
              <a:spcBef>
                <a:spcPts val="200"/>
              </a:spcBef>
              <a:spcAft>
                <a:spcPts val="0"/>
              </a:spcAft>
              <a:buClr>
                <a:srgbClr val="888888"/>
              </a:buClr>
              <a:buSzPts val="1000"/>
              <a:buNone/>
              <a:defRPr>
                <a:solidFill>
                  <a:srgbClr val="888888"/>
                </a:solidFill>
              </a:defRPr>
            </a:lvl8pPr>
            <a:lvl9pPr lvl="8" algn="ctr">
              <a:lnSpc>
                <a:spcPct val="100000"/>
              </a:lnSpc>
              <a:spcBef>
                <a:spcPts val="200"/>
              </a:spcBef>
              <a:spcAft>
                <a:spcPts val="0"/>
              </a:spcAft>
              <a:buClr>
                <a:srgbClr val="888888"/>
              </a:buClr>
              <a:buSzPts val="1000"/>
              <a:buNone/>
              <a:defRPr>
                <a:solidFill>
                  <a:srgbClr val="888888"/>
                </a:solidFill>
              </a:defRPr>
            </a:lvl9pPr>
          </a:lstStyle>
          <a:p/>
        </p:txBody>
      </p:sp>
      <p:sp>
        <p:nvSpPr>
          <p:cNvPr id="67" name="Google Shape;67;p84"/>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lnSpc>
                <a:spcPct val="100000"/>
              </a:lnSpc>
              <a:spcBef>
                <a:spcPts val="0"/>
              </a:spcBef>
              <a:spcAft>
                <a:spcPts val="0"/>
              </a:spcAft>
              <a:buSzPts val="700"/>
              <a:buNone/>
              <a:defRPr/>
            </a:lvl1pPr>
            <a:lvl2pPr lvl="1" algn="l">
              <a:lnSpc>
                <a:spcPct val="100000"/>
              </a:lnSpc>
              <a:spcBef>
                <a:spcPts val="0"/>
              </a:spcBef>
              <a:spcAft>
                <a:spcPts val="0"/>
              </a:spcAft>
              <a:buSzPts val="700"/>
              <a:buNone/>
              <a:defRPr/>
            </a:lvl2pPr>
            <a:lvl3pPr lvl="2" algn="l">
              <a:lnSpc>
                <a:spcPct val="100000"/>
              </a:lnSpc>
              <a:spcBef>
                <a:spcPts val="0"/>
              </a:spcBef>
              <a:spcAft>
                <a:spcPts val="0"/>
              </a:spcAft>
              <a:buSzPts val="700"/>
              <a:buNone/>
              <a:defRPr/>
            </a:lvl3pPr>
            <a:lvl4pPr lvl="3" algn="l">
              <a:lnSpc>
                <a:spcPct val="100000"/>
              </a:lnSpc>
              <a:spcBef>
                <a:spcPts val="0"/>
              </a:spcBef>
              <a:spcAft>
                <a:spcPts val="0"/>
              </a:spcAft>
              <a:buSzPts val="700"/>
              <a:buNone/>
              <a:defRPr/>
            </a:lvl4pPr>
            <a:lvl5pPr lvl="4" algn="l">
              <a:lnSpc>
                <a:spcPct val="100000"/>
              </a:lnSpc>
              <a:spcBef>
                <a:spcPts val="0"/>
              </a:spcBef>
              <a:spcAft>
                <a:spcPts val="0"/>
              </a:spcAft>
              <a:buSzPts val="700"/>
              <a:buNone/>
              <a:defRPr/>
            </a:lvl5pPr>
            <a:lvl6pPr lvl="5" algn="l">
              <a:lnSpc>
                <a:spcPct val="100000"/>
              </a:lnSpc>
              <a:spcBef>
                <a:spcPts val="0"/>
              </a:spcBef>
              <a:spcAft>
                <a:spcPts val="0"/>
              </a:spcAft>
              <a:buSzPts val="700"/>
              <a:buNone/>
              <a:defRPr/>
            </a:lvl6pPr>
            <a:lvl7pPr lvl="6" algn="l">
              <a:lnSpc>
                <a:spcPct val="100000"/>
              </a:lnSpc>
              <a:spcBef>
                <a:spcPts val="0"/>
              </a:spcBef>
              <a:spcAft>
                <a:spcPts val="0"/>
              </a:spcAft>
              <a:buSzPts val="700"/>
              <a:buNone/>
              <a:defRPr/>
            </a:lvl7pPr>
            <a:lvl8pPr lvl="7" algn="l">
              <a:lnSpc>
                <a:spcPct val="100000"/>
              </a:lnSpc>
              <a:spcBef>
                <a:spcPts val="0"/>
              </a:spcBef>
              <a:spcAft>
                <a:spcPts val="0"/>
              </a:spcAft>
              <a:buSzPts val="700"/>
              <a:buNone/>
              <a:defRPr/>
            </a:lvl8pPr>
            <a:lvl9pPr lvl="8" algn="l">
              <a:lnSpc>
                <a:spcPct val="100000"/>
              </a:lnSpc>
              <a:spcBef>
                <a:spcPts val="0"/>
              </a:spcBef>
              <a:spcAft>
                <a:spcPts val="0"/>
              </a:spcAft>
              <a:buSzPts val="700"/>
              <a:buNone/>
              <a:defRPr/>
            </a:lvl9pPr>
          </a:lstStyle>
          <a:p/>
        </p:txBody>
      </p:sp>
      <p:sp>
        <p:nvSpPr>
          <p:cNvPr id="68" name="Google Shape;68;p84"/>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lnSpc>
                <a:spcPct val="100000"/>
              </a:lnSpc>
              <a:spcBef>
                <a:spcPts val="0"/>
              </a:spcBef>
              <a:spcAft>
                <a:spcPts val="0"/>
              </a:spcAft>
              <a:buSzPts val="700"/>
              <a:buNone/>
              <a:defRPr/>
            </a:lvl1pPr>
            <a:lvl2pPr lvl="1" algn="l">
              <a:lnSpc>
                <a:spcPct val="100000"/>
              </a:lnSpc>
              <a:spcBef>
                <a:spcPts val="0"/>
              </a:spcBef>
              <a:spcAft>
                <a:spcPts val="0"/>
              </a:spcAft>
              <a:buSzPts val="700"/>
              <a:buNone/>
              <a:defRPr/>
            </a:lvl2pPr>
            <a:lvl3pPr lvl="2" algn="l">
              <a:lnSpc>
                <a:spcPct val="100000"/>
              </a:lnSpc>
              <a:spcBef>
                <a:spcPts val="0"/>
              </a:spcBef>
              <a:spcAft>
                <a:spcPts val="0"/>
              </a:spcAft>
              <a:buSzPts val="700"/>
              <a:buNone/>
              <a:defRPr/>
            </a:lvl3pPr>
            <a:lvl4pPr lvl="3" algn="l">
              <a:lnSpc>
                <a:spcPct val="100000"/>
              </a:lnSpc>
              <a:spcBef>
                <a:spcPts val="0"/>
              </a:spcBef>
              <a:spcAft>
                <a:spcPts val="0"/>
              </a:spcAft>
              <a:buSzPts val="700"/>
              <a:buNone/>
              <a:defRPr/>
            </a:lvl4pPr>
            <a:lvl5pPr lvl="4" algn="l">
              <a:lnSpc>
                <a:spcPct val="100000"/>
              </a:lnSpc>
              <a:spcBef>
                <a:spcPts val="0"/>
              </a:spcBef>
              <a:spcAft>
                <a:spcPts val="0"/>
              </a:spcAft>
              <a:buSzPts val="700"/>
              <a:buNone/>
              <a:defRPr/>
            </a:lvl5pPr>
            <a:lvl6pPr lvl="5" algn="l">
              <a:lnSpc>
                <a:spcPct val="100000"/>
              </a:lnSpc>
              <a:spcBef>
                <a:spcPts val="0"/>
              </a:spcBef>
              <a:spcAft>
                <a:spcPts val="0"/>
              </a:spcAft>
              <a:buSzPts val="700"/>
              <a:buNone/>
              <a:defRPr/>
            </a:lvl6pPr>
            <a:lvl7pPr lvl="6" algn="l">
              <a:lnSpc>
                <a:spcPct val="100000"/>
              </a:lnSpc>
              <a:spcBef>
                <a:spcPts val="0"/>
              </a:spcBef>
              <a:spcAft>
                <a:spcPts val="0"/>
              </a:spcAft>
              <a:buSzPts val="700"/>
              <a:buNone/>
              <a:defRPr/>
            </a:lvl7pPr>
            <a:lvl8pPr lvl="7" algn="l">
              <a:lnSpc>
                <a:spcPct val="100000"/>
              </a:lnSpc>
              <a:spcBef>
                <a:spcPts val="0"/>
              </a:spcBef>
              <a:spcAft>
                <a:spcPts val="0"/>
              </a:spcAft>
              <a:buSzPts val="700"/>
              <a:buNone/>
              <a:defRPr/>
            </a:lvl8pPr>
            <a:lvl9pPr lvl="8" algn="l">
              <a:lnSpc>
                <a:spcPct val="100000"/>
              </a:lnSpc>
              <a:spcBef>
                <a:spcPts val="0"/>
              </a:spcBef>
              <a:spcAft>
                <a:spcPts val="0"/>
              </a:spcAft>
              <a:buSzPts val="700"/>
              <a:buNone/>
              <a:defRPr/>
            </a:lvl9pPr>
          </a:lstStyle>
          <a:p/>
        </p:txBody>
      </p:sp>
      <p:sp>
        <p:nvSpPr>
          <p:cNvPr id="69" name="Google Shape;69;p84"/>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70" name="Shape 70"/>
        <p:cNvGrpSpPr/>
        <p:nvPr/>
      </p:nvGrpSpPr>
      <p:grpSpPr>
        <a:xfrm>
          <a:off x="0" y="0"/>
          <a:ext cx="0" cy="0"/>
          <a:chOff x="0" y="0"/>
          <a:chExt cx="0" cy="0"/>
        </a:xfrm>
      </p:grpSpPr>
      <p:sp>
        <p:nvSpPr>
          <p:cNvPr id="71" name="Google Shape;71;p85"/>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lnSpc>
                <a:spcPct val="100000"/>
              </a:lnSpc>
              <a:spcBef>
                <a:spcPts val="0"/>
              </a:spcBef>
              <a:spcAft>
                <a:spcPts val="0"/>
              </a:spcAft>
              <a:buClr>
                <a:schemeClr val="dk1"/>
              </a:buClr>
              <a:buSzPts val="900"/>
              <a:buNone/>
              <a:defRPr/>
            </a:lvl1pPr>
            <a:lvl2pPr lvl="1" algn="l">
              <a:lnSpc>
                <a:spcPct val="100000"/>
              </a:lnSpc>
              <a:spcBef>
                <a:spcPts val="0"/>
              </a:spcBef>
              <a:spcAft>
                <a:spcPts val="0"/>
              </a:spcAft>
              <a:buSzPts val="700"/>
              <a:buNone/>
              <a:defRPr/>
            </a:lvl2pPr>
            <a:lvl3pPr lvl="2" algn="l">
              <a:lnSpc>
                <a:spcPct val="100000"/>
              </a:lnSpc>
              <a:spcBef>
                <a:spcPts val="0"/>
              </a:spcBef>
              <a:spcAft>
                <a:spcPts val="0"/>
              </a:spcAft>
              <a:buSzPts val="700"/>
              <a:buNone/>
              <a:defRPr/>
            </a:lvl3pPr>
            <a:lvl4pPr lvl="3" algn="l">
              <a:lnSpc>
                <a:spcPct val="100000"/>
              </a:lnSpc>
              <a:spcBef>
                <a:spcPts val="0"/>
              </a:spcBef>
              <a:spcAft>
                <a:spcPts val="0"/>
              </a:spcAft>
              <a:buSzPts val="700"/>
              <a:buNone/>
              <a:defRPr/>
            </a:lvl4pPr>
            <a:lvl5pPr lvl="4" algn="l">
              <a:lnSpc>
                <a:spcPct val="100000"/>
              </a:lnSpc>
              <a:spcBef>
                <a:spcPts val="0"/>
              </a:spcBef>
              <a:spcAft>
                <a:spcPts val="0"/>
              </a:spcAft>
              <a:buSzPts val="700"/>
              <a:buNone/>
              <a:defRPr/>
            </a:lvl5pPr>
            <a:lvl6pPr lvl="5" algn="l">
              <a:lnSpc>
                <a:spcPct val="100000"/>
              </a:lnSpc>
              <a:spcBef>
                <a:spcPts val="0"/>
              </a:spcBef>
              <a:spcAft>
                <a:spcPts val="0"/>
              </a:spcAft>
              <a:buSzPts val="700"/>
              <a:buNone/>
              <a:defRPr/>
            </a:lvl6pPr>
            <a:lvl7pPr lvl="6" algn="l">
              <a:lnSpc>
                <a:spcPct val="100000"/>
              </a:lnSpc>
              <a:spcBef>
                <a:spcPts val="0"/>
              </a:spcBef>
              <a:spcAft>
                <a:spcPts val="0"/>
              </a:spcAft>
              <a:buSzPts val="700"/>
              <a:buNone/>
              <a:defRPr/>
            </a:lvl7pPr>
            <a:lvl8pPr lvl="7" algn="l">
              <a:lnSpc>
                <a:spcPct val="100000"/>
              </a:lnSpc>
              <a:spcBef>
                <a:spcPts val="0"/>
              </a:spcBef>
              <a:spcAft>
                <a:spcPts val="0"/>
              </a:spcAft>
              <a:buSzPts val="700"/>
              <a:buNone/>
              <a:defRPr/>
            </a:lvl8pPr>
            <a:lvl9pPr lvl="8" algn="l">
              <a:lnSpc>
                <a:spcPct val="100000"/>
              </a:lnSpc>
              <a:spcBef>
                <a:spcPts val="0"/>
              </a:spcBef>
              <a:spcAft>
                <a:spcPts val="0"/>
              </a:spcAft>
              <a:buSzPts val="700"/>
              <a:buNone/>
              <a:defRPr/>
            </a:lvl9pPr>
          </a:lstStyle>
          <a:p/>
        </p:txBody>
      </p:sp>
      <p:sp>
        <p:nvSpPr>
          <p:cNvPr id="72" name="Google Shape;72;p85"/>
          <p:cNvSpPr txBox="1"/>
          <p:nvPr>
            <p:ph idx="1" type="body"/>
          </p:nvPr>
        </p:nvSpPr>
        <p:spPr>
          <a:xfrm>
            <a:off x="228600" y="800100"/>
            <a:ext cx="4114800" cy="2263200"/>
          </a:xfrm>
          <a:prstGeom prst="rect">
            <a:avLst/>
          </a:prstGeom>
          <a:noFill/>
          <a:ln>
            <a:noFill/>
          </a:ln>
        </p:spPr>
        <p:txBody>
          <a:bodyPr anchorCtr="0" anchor="t" bIns="22850" lIns="45725" spcFirstLastPara="1" rIns="45725" wrap="square" tIns="22850">
            <a:normAutofit/>
          </a:bodyPr>
          <a:lstStyle>
            <a:lvl1pPr indent="-285750" lvl="0" marL="457200" algn="l">
              <a:lnSpc>
                <a:spcPct val="100000"/>
              </a:lnSpc>
              <a:spcBef>
                <a:spcPts val="200"/>
              </a:spcBef>
              <a:spcAft>
                <a:spcPts val="0"/>
              </a:spcAft>
              <a:buClr>
                <a:schemeClr val="dk1"/>
              </a:buClr>
              <a:buSzPts val="900"/>
              <a:buChar char="•"/>
              <a:defRPr/>
            </a:lvl1pPr>
            <a:lvl2pPr indent="-285750" lvl="1" marL="914400" algn="l">
              <a:lnSpc>
                <a:spcPct val="100000"/>
              </a:lnSpc>
              <a:spcBef>
                <a:spcPts val="200"/>
              </a:spcBef>
              <a:spcAft>
                <a:spcPts val="0"/>
              </a:spcAft>
              <a:buClr>
                <a:schemeClr val="dk1"/>
              </a:buClr>
              <a:buSzPts val="900"/>
              <a:buChar char="–"/>
              <a:defRPr/>
            </a:lvl2pPr>
            <a:lvl3pPr indent="-285750" lvl="2" marL="1371600" algn="l">
              <a:lnSpc>
                <a:spcPct val="100000"/>
              </a:lnSpc>
              <a:spcBef>
                <a:spcPts val="200"/>
              </a:spcBef>
              <a:spcAft>
                <a:spcPts val="0"/>
              </a:spcAft>
              <a:buClr>
                <a:schemeClr val="dk1"/>
              </a:buClr>
              <a:buSzPts val="900"/>
              <a:buChar char="•"/>
              <a:defRPr/>
            </a:lvl3pPr>
            <a:lvl4pPr indent="-285750" lvl="3" marL="1828800" algn="l">
              <a:lnSpc>
                <a:spcPct val="100000"/>
              </a:lnSpc>
              <a:spcBef>
                <a:spcPts val="200"/>
              </a:spcBef>
              <a:spcAft>
                <a:spcPts val="0"/>
              </a:spcAft>
              <a:buClr>
                <a:schemeClr val="dk1"/>
              </a:buClr>
              <a:buSzPts val="900"/>
              <a:buChar char="–"/>
              <a:defRPr/>
            </a:lvl4pPr>
            <a:lvl5pPr indent="-285750" lvl="4" marL="2286000" algn="l">
              <a:lnSpc>
                <a:spcPct val="100000"/>
              </a:lnSpc>
              <a:spcBef>
                <a:spcPts val="200"/>
              </a:spcBef>
              <a:spcAft>
                <a:spcPts val="0"/>
              </a:spcAft>
              <a:buClr>
                <a:schemeClr val="dk1"/>
              </a:buClr>
              <a:buSzPts val="900"/>
              <a:buChar char="»"/>
              <a:defRPr/>
            </a:lvl5pPr>
            <a:lvl6pPr indent="-285750" lvl="5" marL="2743200" algn="l">
              <a:lnSpc>
                <a:spcPct val="100000"/>
              </a:lnSpc>
              <a:spcBef>
                <a:spcPts val="200"/>
              </a:spcBef>
              <a:spcAft>
                <a:spcPts val="0"/>
              </a:spcAft>
              <a:buClr>
                <a:schemeClr val="dk1"/>
              </a:buClr>
              <a:buSzPts val="900"/>
              <a:buChar char="•"/>
              <a:defRPr/>
            </a:lvl6pPr>
            <a:lvl7pPr indent="-285750" lvl="6" marL="3200400" algn="l">
              <a:lnSpc>
                <a:spcPct val="100000"/>
              </a:lnSpc>
              <a:spcBef>
                <a:spcPts val="200"/>
              </a:spcBef>
              <a:spcAft>
                <a:spcPts val="0"/>
              </a:spcAft>
              <a:buClr>
                <a:schemeClr val="dk1"/>
              </a:buClr>
              <a:buSzPts val="900"/>
              <a:buChar char="•"/>
              <a:defRPr/>
            </a:lvl7pPr>
            <a:lvl8pPr indent="-285750" lvl="7" marL="3657600" algn="l">
              <a:lnSpc>
                <a:spcPct val="100000"/>
              </a:lnSpc>
              <a:spcBef>
                <a:spcPts val="200"/>
              </a:spcBef>
              <a:spcAft>
                <a:spcPts val="0"/>
              </a:spcAft>
              <a:buClr>
                <a:schemeClr val="dk1"/>
              </a:buClr>
              <a:buSzPts val="900"/>
              <a:buChar char="•"/>
              <a:defRPr/>
            </a:lvl8pPr>
            <a:lvl9pPr indent="-285750" lvl="8" marL="4114800" algn="l">
              <a:lnSpc>
                <a:spcPct val="100000"/>
              </a:lnSpc>
              <a:spcBef>
                <a:spcPts val="200"/>
              </a:spcBef>
              <a:spcAft>
                <a:spcPts val="0"/>
              </a:spcAft>
              <a:buClr>
                <a:schemeClr val="dk1"/>
              </a:buClr>
              <a:buSzPts val="900"/>
              <a:buChar char="•"/>
              <a:defRPr/>
            </a:lvl9pPr>
          </a:lstStyle>
          <a:p/>
        </p:txBody>
      </p:sp>
      <p:sp>
        <p:nvSpPr>
          <p:cNvPr id="73" name="Google Shape;73;p85"/>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lnSpc>
                <a:spcPct val="100000"/>
              </a:lnSpc>
              <a:spcBef>
                <a:spcPts val="0"/>
              </a:spcBef>
              <a:spcAft>
                <a:spcPts val="0"/>
              </a:spcAft>
              <a:buSzPts val="700"/>
              <a:buNone/>
              <a:defRPr/>
            </a:lvl1pPr>
            <a:lvl2pPr lvl="1" algn="l">
              <a:lnSpc>
                <a:spcPct val="100000"/>
              </a:lnSpc>
              <a:spcBef>
                <a:spcPts val="0"/>
              </a:spcBef>
              <a:spcAft>
                <a:spcPts val="0"/>
              </a:spcAft>
              <a:buSzPts val="700"/>
              <a:buNone/>
              <a:defRPr/>
            </a:lvl2pPr>
            <a:lvl3pPr lvl="2" algn="l">
              <a:lnSpc>
                <a:spcPct val="100000"/>
              </a:lnSpc>
              <a:spcBef>
                <a:spcPts val="0"/>
              </a:spcBef>
              <a:spcAft>
                <a:spcPts val="0"/>
              </a:spcAft>
              <a:buSzPts val="700"/>
              <a:buNone/>
              <a:defRPr/>
            </a:lvl3pPr>
            <a:lvl4pPr lvl="3" algn="l">
              <a:lnSpc>
                <a:spcPct val="100000"/>
              </a:lnSpc>
              <a:spcBef>
                <a:spcPts val="0"/>
              </a:spcBef>
              <a:spcAft>
                <a:spcPts val="0"/>
              </a:spcAft>
              <a:buSzPts val="700"/>
              <a:buNone/>
              <a:defRPr/>
            </a:lvl4pPr>
            <a:lvl5pPr lvl="4" algn="l">
              <a:lnSpc>
                <a:spcPct val="100000"/>
              </a:lnSpc>
              <a:spcBef>
                <a:spcPts val="0"/>
              </a:spcBef>
              <a:spcAft>
                <a:spcPts val="0"/>
              </a:spcAft>
              <a:buSzPts val="700"/>
              <a:buNone/>
              <a:defRPr/>
            </a:lvl5pPr>
            <a:lvl6pPr lvl="5" algn="l">
              <a:lnSpc>
                <a:spcPct val="100000"/>
              </a:lnSpc>
              <a:spcBef>
                <a:spcPts val="0"/>
              </a:spcBef>
              <a:spcAft>
                <a:spcPts val="0"/>
              </a:spcAft>
              <a:buSzPts val="700"/>
              <a:buNone/>
              <a:defRPr/>
            </a:lvl6pPr>
            <a:lvl7pPr lvl="6" algn="l">
              <a:lnSpc>
                <a:spcPct val="100000"/>
              </a:lnSpc>
              <a:spcBef>
                <a:spcPts val="0"/>
              </a:spcBef>
              <a:spcAft>
                <a:spcPts val="0"/>
              </a:spcAft>
              <a:buSzPts val="700"/>
              <a:buNone/>
              <a:defRPr/>
            </a:lvl7pPr>
            <a:lvl8pPr lvl="7" algn="l">
              <a:lnSpc>
                <a:spcPct val="100000"/>
              </a:lnSpc>
              <a:spcBef>
                <a:spcPts val="0"/>
              </a:spcBef>
              <a:spcAft>
                <a:spcPts val="0"/>
              </a:spcAft>
              <a:buSzPts val="700"/>
              <a:buNone/>
              <a:defRPr/>
            </a:lvl8pPr>
            <a:lvl9pPr lvl="8" algn="l">
              <a:lnSpc>
                <a:spcPct val="100000"/>
              </a:lnSpc>
              <a:spcBef>
                <a:spcPts val="0"/>
              </a:spcBef>
              <a:spcAft>
                <a:spcPts val="0"/>
              </a:spcAft>
              <a:buSzPts val="700"/>
              <a:buNone/>
              <a:defRPr/>
            </a:lvl9pPr>
          </a:lstStyle>
          <a:p/>
        </p:txBody>
      </p:sp>
      <p:sp>
        <p:nvSpPr>
          <p:cNvPr id="74" name="Google Shape;74;p85"/>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lnSpc>
                <a:spcPct val="100000"/>
              </a:lnSpc>
              <a:spcBef>
                <a:spcPts val="0"/>
              </a:spcBef>
              <a:spcAft>
                <a:spcPts val="0"/>
              </a:spcAft>
              <a:buSzPts val="700"/>
              <a:buNone/>
              <a:defRPr/>
            </a:lvl1pPr>
            <a:lvl2pPr lvl="1" algn="l">
              <a:lnSpc>
                <a:spcPct val="100000"/>
              </a:lnSpc>
              <a:spcBef>
                <a:spcPts val="0"/>
              </a:spcBef>
              <a:spcAft>
                <a:spcPts val="0"/>
              </a:spcAft>
              <a:buSzPts val="700"/>
              <a:buNone/>
              <a:defRPr/>
            </a:lvl2pPr>
            <a:lvl3pPr lvl="2" algn="l">
              <a:lnSpc>
                <a:spcPct val="100000"/>
              </a:lnSpc>
              <a:spcBef>
                <a:spcPts val="0"/>
              </a:spcBef>
              <a:spcAft>
                <a:spcPts val="0"/>
              </a:spcAft>
              <a:buSzPts val="700"/>
              <a:buNone/>
              <a:defRPr/>
            </a:lvl3pPr>
            <a:lvl4pPr lvl="3" algn="l">
              <a:lnSpc>
                <a:spcPct val="100000"/>
              </a:lnSpc>
              <a:spcBef>
                <a:spcPts val="0"/>
              </a:spcBef>
              <a:spcAft>
                <a:spcPts val="0"/>
              </a:spcAft>
              <a:buSzPts val="700"/>
              <a:buNone/>
              <a:defRPr/>
            </a:lvl4pPr>
            <a:lvl5pPr lvl="4" algn="l">
              <a:lnSpc>
                <a:spcPct val="100000"/>
              </a:lnSpc>
              <a:spcBef>
                <a:spcPts val="0"/>
              </a:spcBef>
              <a:spcAft>
                <a:spcPts val="0"/>
              </a:spcAft>
              <a:buSzPts val="700"/>
              <a:buNone/>
              <a:defRPr/>
            </a:lvl5pPr>
            <a:lvl6pPr lvl="5" algn="l">
              <a:lnSpc>
                <a:spcPct val="100000"/>
              </a:lnSpc>
              <a:spcBef>
                <a:spcPts val="0"/>
              </a:spcBef>
              <a:spcAft>
                <a:spcPts val="0"/>
              </a:spcAft>
              <a:buSzPts val="700"/>
              <a:buNone/>
              <a:defRPr/>
            </a:lvl6pPr>
            <a:lvl7pPr lvl="6" algn="l">
              <a:lnSpc>
                <a:spcPct val="100000"/>
              </a:lnSpc>
              <a:spcBef>
                <a:spcPts val="0"/>
              </a:spcBef>
              <a:spcAft>
                <a:spcPts val="0"/>
              </a:spcAft>
              <a:buSzPts val="700"/>
              <a:buNone/>
              <a:defRPr/>
            </a:lvl7pPr>
            <a:lvl8pPr lvl="7" algn="l">
              <a:lnSpc>
                <a:spcPct val="100000"/>
              </a:lnSpc>
              <a:spcBef>
                <a:spcPts val="0"/>
              </a:spcBef>
              <a:spcAft>
                <a:spcPts val="0"/>
              </a:spcAft>
              <a:buSzPts val="700"/>
              <a:buNone/>
              <a:defRPr/>
            </a:lvl8pPr>
            <a:lvl9pPr lvl="8" algn="l">
              <a:lnSpc>
                <a:spcPct val="100000"/>
              </a:lnSpc>
              <a:spcBef>
                <a:spcPts val="0"/>
              </a:spcBef>
              <a:spcAft>
                <a:spcPts val="0"/>
              </a:spcAft>
              <a:buSzPts val="700"/>
              <a:buNone/>
              <a:defRPr/>
            </a:lvl9pPr>
          </a:lstStyle>
          <a:p/>
        </p:txBody>
      </p:sp>
      <p:sp>
        <p:nvSpPr>
          <p:cNvPr id="75" name="Google Shape;75;p85"/>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6" name="Shape 76"/>
        <p:cNvGrpSpPr/>
        <p:nvPr/>
      </p:nvGrpSpPr>
      <p:grpSpPr>
        <a:xfrm>
          <a:off x="0" y="0"/>
          <a:ext cx="0" cy="0"/>
          <a:chOff x="0" y="0"/>
          <a:chExt cx="0" cy="0"/>
        </a:xfrm>
      </p:grpSpPr>
      <p:sp>
        <p:nvSpPr>
          <p:cNvPr id="77" name="Google Shape;77;p86"/>
          <p:cNvSpPr txBox="1"/>
          <p:nvPr>
            <p:ph type="title"/>
          </p:nvPr>
        </p:nvSpPr>
        <p:spPr>
          <a:xfrm>
            <a:off x="361156" y="2203450"/>
            <a:ext cx="3886200" cy="681000"/>
          </a:xfrm>
          <a:prstGeom prst="rect">
            <a:avLst/>
          </a:prstGeom>
          <a:noFill/>
          <a:ln>
            <a:noFill/>
          </a:ln>
        </p:spPr>
        <p:txBody>
          <a:bodyPr anchorCtr="0" anchor="t" bIns="22850" lIns="45725" spcFirstLastPara="1" rIns="45725" wrap="square" tIns="22850">
            <a:normAutofit/>
          </a:bodyPr>
          <a:lstStyle>
            <a:lvl1pPr lvl="0" algn="l">
              <a:lnSpc>
                <a:spcPct val="100000"/>
              </a:lnSpc>
              <a:spcBef>
                <a:spcPts val="0"/>
              </a:spcBef>
              <a:spcAft>
                <a:spcPts val="0"/>
              </a:spcAft>
              <a:buClr>
                <a:schemeClr val="dk1"/>
              </a:buClr>
              <a:buSzPts val="2000"/>
              <a:buFont typeface="Calibri"/>
              <a:buNone/>
              <a:defRPr b="1" sz="2000" cap="none"/>
            </a:lvl1pPr>
            <a:lvl2pPr lvl="1" algn="l">
              <a:lnSpc>
                <a:spcPct val="100000"/>
              </a:lnSpc>
              <a:spcBef>
                <a:spcPts val="0"/>
              </a:spcBef>
              <a:spcAft>
                <a:spcPts val="0"/>
              </a:spcAft>
              <a:buSzPts val="700"/>
              <a:buNone/>
              <a:defRPr/>
            </a:lvl2pPr>
            <a:lvl3pPr lvl="2" algn="l">
              <a:lnSpc>
                <a:spcPct val="100000"/>
              </a:lnSpc>
              <a:spcBef>
                <a:spcPts val="0"/>
              </a:spcBef>
              <a:spcAft>
                <a:spcPts val="0"/>
              </a:spcAft>
              <a:buSzPts val="700"/>
              <a:buNone/>
              <a:defRPr/>
            </a:lvl3pPr>
            <a:lvl4pPr lvl="3" algn="l">
              <a:lnSpc>
                <a:spcPct val="100000"/>
              </a:lnSpc>
              <a:spcBef>
                <a:spcPts val="0"/>
              </a:spcBef>
              <a:spcAft>
                <a:spcPts val="0"/>
              </a:spcAft>
              <a:buSzPts val="700"/>
              <a:buNone/>
              <a:defRPr/>
            </a:lvl4pPr>
            <a:lvl5pPr lvl="4" algn="l">
              <a:lnSpc>
                <a:spcPct val="100000"/>
              </a:lnSpc>
              <a:spcBef>
                <a:spcPts val="0"/>
              </a:spcBef>
              <a:spcAft>
                <a:spcPts val="0"/>
              </a:spcAft>
              <a:buSzPts val="700"/>
              <a:buNone/>
              <a:defRPr/>
            </a:lvl5pPr>
            <a:lvl6pPr lvl="5" algn="l">
              <a:lnSpc>
                <a:spcPct val="100000"/>
              </a:lnSpc>
              <a:spcBef>
                <a:spcPts val="0"/>
              </a:spcBef>
              <a:spcAft>
                <a:spcPts val="0"/>
              </a:spcAft>
              <a:buSzPts val="700"/>
              <a:buNone/>
              <a:defRPr/>
            </a:lvl6pPr>
            <a:lvl7pPr lvl="6" algn="l">
              <a:lnSpc>
                <a:spcPct val="100000"/>
              </a:lnSpc>
              <a:spcBef>
                <a:spcPts val="0"/>
              </a:spcBef>
              <a:spcAft>
                <a:spcPts val="0"/>
              </a:spcAft>
              <a:buSzPts val="700"/>
              <a:buNone/>
              <a:defRPr/>
            </a:lvl7pPr>
            <a:lvl8pPr lvl="7" algn="l">
              <a:lnSpc>
                <a:spcPct val="100000"/>
              </a:lnSpc>
              <a:spcBef>
                <a:spcPts val="0"/>
              </a:spcBef>
              <a:spcAft>
                <a:spcPts val="0"/>
              </a:spcAft>
              <a:buSzPts val="700"/>
              <a:buNone/>
              <a:defRPr/>
            </a:lvl8pPr>
            <a:lvl9pPr lvl="8" algn="l">
              <a:lnSpc>
                <a:spcPct val="100000"/>
              </a:lnSpc>
              <a:spcBef>
                <a:spcPts val="0"/>
              </a:spcBef>
              <a:spcAft>
                <a:spcPts val="0"/>
              </a:spcAft>
              <a:buSzPts val="700"/>
              <a:buNone/>
              <a:defRPr/>
            </a:lvl9pPr>
          </a:lstStyle>
          <a:p/>
        </p:txBody>
      </p:sp>
      <p:sp>
        <p:nvSpPr>
          <p:cNvPr id="78" name="Google Shape;78;p86"/>
          <p:cNvSpPr txBox="1"/>
          <p:nvPr>
            <p:ph idx="1" type="body"/>
          </p:nvPr>
        </p:nvSpPr>
        <p:spPr>
          <a:xfrm>
            <a:off x="361156" y="1453357"/>
            <a:ext cx="3886200" cy="750300"/>
          </a:xfrm>
          <a:prstGeom prst="rect">
            <a:avLst/>
          </a:prstGeom>
          <a:noFill/>
          <a:ln>
            <a:noFill/>
          </a:ln>
        </p:spPr>
        <p:txBody>
          <a:bodyPr anchorCtr="0" anchor="b" bIns="22850" lIns="45725" spcFirstLastPara="1" rIns="45725" wrap="square" tIns="22850">
            <a:normAutofit/>
          </a:bodyPr>
          <a:lstStyle>
            <a:lvl1pPr indent="-228600" lvl="0" marL="457200" algn="l">
              <a:lnSpc>
                <a:spcPct val="100000"/>
              </a:lnSpc>
              <a:spcBef>
                <a:spcPts val="200"/>
              </a:spcBef>
              <a:spcAft>
                <a:spcPts val="0"/>
              </a:spcAft>
              <a:buClr>
                <a:srgbClr val="888888"/>
              </a:buClr>
              <a:buSzPts val="1000"/>
              <a:buNone/>
              <a:defRPr sz="1000">
                <a:solidFill>
                  <a:srgbClr val="888888"/>
                </a:solidFill>
              </a:defRPr>
            </a:lvl1pPr>
            <a:lvl2pPr indent="-228600" lvl="1" marL="914400" algn="l">
              <a:lnSpc>
                <a:spcPct val="100000"/>
              </a:lnSpc>
              <a:spcBef>
                <a:spcPts val="200"/>
              </a:spcBef>
              <a:spcAft>
                <a:spcPts val="0"/>
              </a:spcAft>
              <a:buClr>
                <a:srgbClr val="888888"/>
              </a:buClr>
              <a:buSzPts val="900"/>
              <a:buNone/>
              <a:defRPr sz="900">
                <a:solidFill>
                  <a:srgbClr val="888888"/>
                </a:solidFill>
              </a:defRPr>
            </a:lvl2pPr>
            <a:lvl3pPr indent="-228600" lvl="2" marL="1371600" algn="l">
              <a:lnSpc>
                <a:spcPct val="100000"/>
              </a:lnSpc>
              <a:spcBef>
                <a:spcPts val="200"/>
              </a:spcBef>
              <a:spcAft>
                <a:spcPts val="0"/>
              </a:spcAft>
              <a:buClr>
                <a:srgbClr val="888888"/>
              </a:buClr>
              <a:buSzPts val="800"/>
              <a:buNone/>
              <a:defRPr sz="800">
                <a:solidFill>
                  <a:srgbClr val="888888"/>
                </a:solidFill>
              </a:defRPr>
            </a:lvl3pPr>
            <a:lvl4pPr indent="-228600" lvl="3" marL="1828800" algn="l">
              <a:lnSpc>
                <a:spcPct val="100000"/>
              </a:lnSpc>
              <a:spcBef>
                <a:spcPts val="100"/>
              </a:spcBef>
              <a:spcAft>
                <a:spcPts val="0"/>
              </a:spcAft>
              <a:buClr>
                <a:srgbClr val="888888"/>
              </a:buClr>
              <a:buSzPts val="700"/>
              <a:buNone/>
              <a:defRPr sz="700">
                <a:solidFill>
                  <a:srgbClr val="888888"/>
                </a:solidFill>
              </a:defRPr>
            </a:lvl4pPr>
            <a:lvl5pPr indent="-228600" lvl="4" marL="2286000" algn="l">
              <a:lnSpc>
                <a:spcPct val="100000"/>
              </a:lnSpc>
              <a:spcBef>
                <a:spcPts val="100"/>
              </a:spcBef>
              <a:spcAft>
                <a:spcPts val="0"/>
              </a:spcAft>
              <a:buClr>
                <a:srgbClr val="888888"/>
              </a:buClr>
              <a:buSzPts val="700"/>
              <a:buNone/>
              <a:defRPr sz="700">
                <a:solidFill>
                  <a:srgbClr val="888888"/>
                </a:solidFill>
              </a:defRPr>
            </a:lvl5pPr>
            <a:lvl6pPr indent="-228600" lvl="5" marL="2743200" algn="l">
              <a:lnSpc>
                <a:spcPct val="100000"/>
              </a:lnSpc>
              <a:spcBef>
                <a:spcPts val="100"/>
              </a:spcBef>
              <a:spcAft>
                <a:spcPts val="0"/>
              </a:spcAft>
              <a:buClr>
                <a:srgbClr val="888888"/>
              </a:buClr>
              <a:buSzPts val="700"/>
              <a:buNone/>
              <a:defRPr sz="700">
                <a:solidFill>
                  <a:srgbClr val="888888"/>
                </a:solidFill>
              </a:defRPr>
            </a:lvl6pPr>
            <a:lvl7pPr indent="-228600" lvl="6" marL="3200400" algn="l">
              <a:lnSpc>
                <a:spcPct val="100000"/>
              </a:lnSpc>
              <a:spcBef>
                <a:spcPts val="100"/>
              </a:spcBef>
              <a:spcAft>
                <a:spcPts val="0"/>
              </a:spcAft>
              <a:buClr>
                <a:srgbClr val="888888"/>
              </a:buClr>
              <a:buSzPts val="700"/>
              <a:buNone/>
              <a:defRPr sz="700">
                <a:solidFill>
                  <a:srgbClr val="888888"/>
                </a:solidFill>
              </a:defRPr>
            </a:lvl7pPr>
            <a:lvl8pPr indent="-228600" lvl="7" marL="3657600" algn="l">
              <a:lnSpc>
                <a:spcPct val="100000"/>
              </a:lnSpc>
              <a:spcBef>
                <a:spcPts val="100"/>
              </a:spcBef>
              <a:spcAft>
                <a:spcPts val="0"/>
              </a:spcAft>
              <a:buClr>
                <a:srgbClr val="888888"/>
              </a:buClr>
              <a:buSzPts val="700"/>
              <a:buNone/>
              <a:defRPr sz="700">
                <a:solidFill>
                  <a:srgbClr val="888888"/>
                </a:solidFill>
              </a:defRPr>
            </a:lvl8pPr>
            <a:lvl9pPr indent="-228600" lvl="8" marL="4114800" algn="l">
              <a:lnSpc>
                <a:spcPct val="100000"/>
              </a:lnSpc>
              <a:spcBef>
                <a:spcPts val="100"/>
              </a:spcBef>
              <a:spcAft>
                <a:spcPts val="0"/>
              </a:spcAft>
              <a:buClr>
                <a:srgbClr val="888888"/>
              </a:buClr>
              <a:buSzPts val="700"/>
              <a:buNone/>
              <a:defRPr sz="700">
                <a:solidFill>
                  <a:srgbClr val="888888"/>
                </a:solidFill>
              </a:defRPr>
            </a:lvl9pPr>
          </a:lstStyle>
          <a:p/>
        </p:txBody>
      </p:sp>
      <p:sp>
        <p:nvSpPr>
          <p:cNvPr id="79" name="Google Shape;79;p86"/>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lnSpc>
                <a:spcPct val="100000"/>
              </a:lnSpc>
              <a:spcBef>
                <a:spcPts val="0"/>
              </a:spcBef>
              <a:spcAft>
                <a:spcPts val="0"/>
              </a:spcAft>
              <a:buSzPts val="700"/>
              <a:buNone/>
              <a:defRPr/>
            </a:lvl1pPr>
            <a:lvl2pPr lvl="1" algn="l">
              <a:lnSpc>
                <a:spcPct val="100000"/>
              </a:lnSpc>
              <a:spcBef>
                <a:spcPts val="0"/>
              </a:spcBef>
              <a:spcAft>
                <a:spcPts val="0"/>
              </a:spcAft>
              <a:buSzPts val="700"/>
              <a:buNone/>
              <a:defRPr/>
            </a:lvl2pPr>
            <a:lvl3pPr lvl="2" algn="l">
              <a:lnSpc>
                <a:spcPct val="100000"/>
              </a:lnSpc>
              <a:spcBef>
                <a:spcPts val="0"/>
              </a:spcBef>
              <a:spcAft>
                <a:spcPts val="0"/>
              </a:spcAft>
              <a:buSzPts val="700"/>
              <a:buNone/>
              <a:defRPr/>
            </a:lvl3pPr>
            <a:lvl4pPr lvl="3" algn="l">
              <a:lnSpc>
                <a:spcPct val="100000"/>
              </a:lnSpc>
              <a:spcBef>
                <a:spcPts val="0"/>
              </a:spcBef>
              <a:spcAft>
                <a:spcPts val="0"/>
              </a:spcAft>
              <a:buSzPts val="700"/>
              <a:buNone/>
              <a:defRPr/>
            </a:lvl4pPr>
            <a:lvl5pPr lvl="4" algn="l">
              <a:lnSpc>
                <a:spcPct val="100000"/>
              </a:lnSpc>
              <a:spcBef>
                <a:spcPts val="0"/>
              </a:spcBef>
              <a:spcAft>
                <a:spcPts val="0"/>
              </a:spcAft>
              <a:buSzPts val="700"/>
              <a:buNone/>
              <a:defRPr/>
            </a:lvl5pPr>
            <a:lvl6pPr lvl="5" algn="l">
              <a:lnSpc>
                <a:spcPct val="100000"/>
              </a:lnSpc>
              <a:spcBef>
                <a:spcPts val="0"/>
              </a:spcBef>
              <a:spcAft>
                <a:spcPts val="0"/>
              </a:spcAft>
              <a:buSzPts val="700"/>
              <a:buNone/>
              <a:defRPr/>
            </a:lvl6pPr>
            <a:lvl7pPr lvl="6" algn="l">
              <a:lnSpc>
                <a:spcPct val="100000"/>
              </a:lnSpc>
              <a:spcBef>
                <a:spcPts val="0"/>
              </a:spcBef>
              <a:spcAft>
                <a:spcPts val="0"/>
              </a:spcAft>
              <a:buSzPts val="700"/>
              <a:buNone/>
              <a:defRPr/>
            </a:lvl7pPr>
            <a:lvl8pPr lvl="7" algn="l">
              <a:lnSpc>
                <a:spcPct val="100000"/>
              </a:lnSpc>
              <a:spcBef>
                <a:spcPts val="0"/>
              </a:spcBef>
              <a:spcAft>
                <a:spcPts val="0"/>
              </a:spcAft>
              <a:buSzPts val="700"/>
              <a:buNone/>
              <a:defRPr/>
            </a:lvl8pPr>
            <a:lvl9pPr lvl="8" algn="l">
              <a:lnSpc>
                <a:spcPct val="100000"/>
              </a:lnSpc>
              <a:spcBef>
                <a:spcPts val="0"/>
              </a:spcBef>
              <a:spcAft>
                <a:spcPts val="0"/>
              </a:spcAft>
              <a:buSzPts val="700"/>
              <a:buNone/>
              <a:defRPr/>
            </a:lvl9pPr>
          </a:lstStyle>
          <a:p/>
        </p:txBody>
      </p:sp>
      <p:sp>
        <p:nvSpPr>
          <p:cNvPr id="80" name="Google Shape;80;p86"/>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lnSpc>
                <a:spcPct val="100000"/>
              </a:lnSpc>
              <a:spcBef>
                <a:spcPts val="0"/>
              </a:spcBef>
              <a:spcAft>
                <a:spcPts val="0"/>
              </a:spcAft>
              <a:buSzPts val="700"/>
              <a:buNone/>
              <a:defRPr/>
            </a:lvl1pPr>
            <a:lvl2pPr lvl="1" algn="l">
              <a:lnSpc>
                <a:spcPct val="100000"/>
              </a:lnSpc>
              <a:spcBef>
                <a:spcPts val="0"/>
              </a:spcBef>
              <a:spcAft>
                <a:spcPts val="0"/>
              </a:spcAft>
              <a:buSzPts val="700"/>
              <a:buNone/>
              <a:defRPr/>
            </a:lvl2pPr>
            <a:lvl3pPr lvl="2" algn="l">
              <a:lnSpc>
                <a:spcPct val="100000"/>
              </a:lnSpc>
              <a:spcBef>
                <a:spcPts val="0"/>
              </a:spcBef>
              <a:spcAft>
                <a:spcPts val="0"/>
              </a:spcAft>
              <a:buSzPts val="700"/>
              <a:buNone/>
              <a:defRPr/>
            </a:lvl3pPr>
            <a:lvl4pPr lvl="3" algn="l">
              <a:lnSpc>
                <a:spcPct val="100000"/>
              </a:lnSpc>
              <a:spcBef>
                <a:spcPts val="0"/>
              </a:spcBef>
              <a:spcAft>
                <a:spcPts val="0"/>
              </a:spcAft>
              <a:buSzPts val="700"/>
              <a:buNone/>
              <a:defRPr/>
            </a:lvl4pPr>
            <a:lvl5pPr lvl="4" algn="l">
              <a:lnSpc>
                <a:spcPct val="100000"/>
              </a:lnSpc>
              <a:spcBef>
                <a:spcPts val="0"/>
              </a:spcBef>
              <a:spcAft>
                <a:spcPts val="0"/>
              </a:spcAft>
              <a:buSzPts val="700"/>
              <a:buNone/>
              <a:defRPr/>
            </a:lvl5pPr>
            <a:lvl6pPr lvl="5" algn="l">
              <a:lnSpc>
                <a:spcPct val="100000"/>
              </a:lnSpc>
              <a:spcBef>
                <a:spcPts val="0"/>
              </a:spcBef>
              <a:spcAft>
                <a:spcPts val="0"/>
              </a:spcAft>
              <a:buSzPts val="700"/>
              <a:buNone/>
              <a:defRPr/>
            </a:lvl6pPr>
            <a:lvl7pPr lvl="6" algn="l">
              <a:lnSpc>
                <a:spcPct val="100000"/>
              </a:lnSpc>
              <a:spcBef>
                <a:spcPts val="0"/>
              </a:spcBef>
              <a:spcAft>
                <a:spcPts val="0"/>
              </a:spcAft>
              <a:buSzPts val="700"/>
              <a:buNone/>
              <a:defRPr/>
            </a:lvl7pPr>
            <a:lvl8pPr lvl="7" algn="l">
              <a:lnSpc>
                <a:spcPct val="100000"/>
              </a:lnSpc>
              <a:spcBef>
                <a:spcPts val="0"/>
              </a:spcBef>
              <a:spcAft>
                <a:spcPts val="0"/>
              </a:spcAft>
              <a:buSzPts val="700"/>
              <a:buNone/>
              <a:defRPr/>
            </a:lvl8pPr>
            <a:lvl9pPr lvl="8" algn="l">
              <a:lnSpc>
                <a:spcPct val="100000"/>
              </a:lnSpc>
              <a:spcBef>
                <a:spcPts val="0"/>
              </a:spcBef>
              <a:spcAft>
                <a:spcPts val="0"/>
              </a:spcAft>
              <a:buSzPts val="700"/>
              <a:buNone/>
              <a:defRPr/>
            </a:lvl9pPr>
          </a:lstStyle>
          <a:p/>
        </p:txBody>
      </p:sp>
      <p:sp>
        <p:nvSpPr>
          <p:cNvPr id="81" name="Google Shape;81;p86"/>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82" name="Shape 82"/>
        <p:cNvGrpSpPr/>
        <p:nvPr/>
      </p:nvGrpSpPr>
      <p:grpSpPr>
        <a:xfrm>
          <a:off x="0" y="0"/>
          <a:ext cx="0" cy="0"/>
          <a:chOff x="0" y="0"/>
          <a:chExt cx="0" cy="0"/>
        </a:xfrm>
      </p:grpSpPr>
      <p:sp>
        <p:nvSpPr>
          <p:cNvPr id="83" name="Google Shape;83;p87"/>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lnSpc>
                <a:spcPct val="100000"/>
              </a:lnSpc>
              <a:spcBef>
                <a:spcPts val="0"/>
              </a:spcBef>
              <a:spcAft>
                <a:spcPts val="0"/>
              </a:spcAft>
              <a:buClr>
                <a:schemeClr val="dk1"/>
              </a:buClr>
              <a:buSzPts val="900"/>
              <a:buNone/>
              <a:defRPr/>
            </a:lvl1pPr>
            <a:lvl2pPr lvl="1" algn="l">
              <a:lnSpc>
                <a:spcPct val="100000"/>
              </a:lnSpc>
              <a:spcBef>
                <a:spcPts val="0"/>
              </a:spcBef>
              <a:spcAft>
                <a:spcPts val="0"/>
              </a:spcAft>
              <a:buSzPts val="700"/>
              <a:buNone/>
              <a:defRPr/>
            </a:lvl2pPr>
            <a:lvl3pPr lvl="2" algn="l">
              <a:lnSpc>
                <a:spcPct val="100000"/>
              </a:lnSpc>
              <a:spcBef>
                <a:spcPts val="0"/>
              </a:spcBef>
              <a:spcAft>
                <a:spcPts val="0"/>
              </a:spcAft>
              <a:buSzPts val="700"/>
              <a:buNone/>
              <a:defRPr/>
            </a:lvl3pPr>
            <a:lvl4pPr lvl="3" algn="l">
              <a:lnSpc>
                <a:spcPct val="100000"/>
              </a:lnSpc>
              <a:spcBef>
                <a:spcPts val="0"/>
              </a:spcBef>
              <a:spcAft>
                <a:spcPts val="0"/>
              </a:spcAft>
              <a:buSzPts val="700"/>
              <a:buNone/>
              <a:defRPr/>
            </a:lvl4pPr>
            <a:lvl5pPr lvl="4" algn="l">
              <a:lnSpc>
                <a:spcPct val="100000"/>
              </a:lnSpc>
              <a:spcBef>
                <a:spcPts val="0"/>
              </a:spcBef>
              <a:spcAft>
                <a:spcPts val="0"/>
              </a:spcAft>
              <a:buSzPts val="700"/>
              <a:buNone/>
              <a:defRPr/>
            </a:lvl5pPr>
            <a:lvl6pPr lvl="5" algn="l">
              <a:lnSpc>
                <a:spcPct val="100000"/>
              </a:lnSpc>
              <a:spcBef>
                <a:spcPts val="0"/>
              </a:spcBef>
              <a:spcAft>
                <a:spcPts val="0"/>
              </a:spcAft>
              <a:buSzPts val="700"/>
              <a:buNone/>
              <a:defRPr/>
            </a:lvl6pPr>
            <a:lvl7pPr lvl="6" algn="l">
              <a:lnSpc>
                <a:spcPct val="100000"/>
              </a:lnSpc>
              <a:spcBef>
                <a:spcPts val="0"/>
              </a:spcBef>
              <a:spcAft>
                <a:spcPts val="0"/>
              </a:spcAft>
              <a:buSzPts val="700"/>
              <a:buNone/>
              <a:defRPr/>
            </a:lvl7pPr>
            <a:lvl8pPr lvl="7" algn="l">
              <a:lnSpc>
                <a:spcPct val="100000"/>
              </a:lnSpc>
              <a:spcBef>
                <a:spcPts val="0"/>
              </a:spcBef>
              <a:spcAft>
                <a:spcPts val="0"/>
              </a:spcAft>
              <a:buSzPts val="700"/>
              <a:buNone/>
              <a:defRPr/>
            </a:lvl8pPr>
            <a:lvl9pPr lvl="8" algn="l">
              <a:lnSpc>
                <a:spcPct val="100000"/>
              </a:lnSpc>
              <a:spcBef>
                <a:spcPts val="0"/>
              </a:spcBef>
              <a:spcAft>
                <a:spcPts val="0"/>
              </a:spcAft>
              <a:buSzPts val="700"/>
              <a:buNone/>
              <a:defRPr/>
            </a:lvl9pPr>
          </a:lstStyle>
          <a:p/>
        </p:txBody>
      </p:sp>
      <p:sp>
        <p:nvSpPr>
          <p:cNvPr id="84" name="Google Shape;84;p87"/>
          <p:cNvSpPr txBox="1"/>
          <p:nvPr>
            <p:ph idx="1" type="body"/>
          </p:nvPr>
        </p:nvSpPr>
        <p:spPr>
          <a:xfrm>
            <a:off x="228600" y="800100"/>
            <a:ext cx="2019300" cy="2263200"/>
          </a:xfrm>
          <a:prstGeom prst="rect">
            <a:avLst/>
          </a:prstGeom>
          <a:noFill/>
          <a:ln>
            <a:noFill/>
          </a:ln>
        </p:spPr>
        <p:txBody>
          <a:bodyPr anchorCtr="0" anchor="t" bIns="22850" lIns="45725" spcFirstLastPara="1" rIns="45725" wrap="square" tIns="22850">
            <a:normAutofit/>
          </a:bodyPr>
          <a:lstStyle>
            <a:lvl1pPr indent="-317500" lvl="0" marL="457200" algn="l">
              <a:lnSpc>
                <a:spcPct val="100000"/>
              </a:lnSpc>
              <a:spcBef>
                <a:spcPts val="300"/>
              </a:spcBef>
              <a:spcAft>
                <a:spcPts val="0"/>
              </a:spcAft>
              <a:buClr>
                <a:schemeClr val="dk1"/>
              </a:buClr>
              <a:buSzPts val="1400"/>
              <a:buChar char="•"/>
              <a:defRPr sz="1400"/>
            </a:lvl1pPr>
            <a:lvl2pPr indent="-304800" lvl="1" marL="914400" algn="l">
              <a:lnSpc>
                <a:spcPct val="100000"/>
              </a:lnSpc>
              <a:spcBef>
                <a:spcPts val="200"/>
              </a:spcBef>
              <a:spcAft>
                <a:spcPts val="0"/>
              </a:spcAft>
              <a:buClr>
                <a:schemeClr val="dk1"/>
              </a:buClr>
              <a:buSzPts val="1200"/>
              <a:buChar char="–"/>
              <a:defRPr sz="1200"/>
            </a:lvl2pPr>
            <a:lvl3pPr indent="-292100" lvl="2" marL="1371600" algn="l">
              <a:lnSpc>
                <a:spcPct val="100000"/>
              </a:lnSpc>
              <a:spcBef>
                <a:spcPts val="200"/>
              </a:spcBef>
              <a:spcAft>
                <a:spcPts val="0"/>
              </a:spcAft>
              <a:buClr>
                <a:schemeClr val="dk1"/>
              </a:buClr>
              <a:buSzPts val="1000"/>
              <a:buChar char="•"/>
              <a:defRPr sz="1000"/>
            </a:lvl3pPr>
            <a:lvl4pPr indent="-285750" lvl="3" marL="1828800" algn="l">
              <a:lnSpc>
                <a:spcPct val="100000"/>
              </a:lnSpc>
              <a:spcBef>
                <a:spcPts val="200"/>
              </a:spcBef>
              <a:spcAft>
                <a:spcPts val="0"/>
              </a:spcAft>
              <a:buClr>
                <a:schemeClr val="dk1"/>
              </a:buClr>
              <a:buSzPts val="900"/>
              <a:buChar char="–"/>
              <a:defRPr sz="900"/>
            </a:lvl4pPr>
            <a:lvl5pPr indent="-285750" lvl="4" marL="2286000" algn="l">
              <a:lnSpc>
                <a:spcPct val="100000"/>
              </a:lnSpc>
              <a:spcBef>
                <a:spcPts val="200"/>
              </a:spcBef>
              <a:spcAft>
                <a:spcPts val="0"/>
              </a:spcAft>
              <a:buClr>
                <a:schemeClr val="dk1"/>
              </a:buClr>
              <a:buSzPts val="900"/>
              <a:buChar char="»"/>
              <a:defRPr sz="900"/>
            </a:lvl5pPr>
            <a:lvl6pPr indent="-285750" lvl="5" marL="2743200" algn="l">
              <a:lnSpc>
                <a:spcPct val="100000"/>
              </a:lnSpc>
              <a:spcBef>
                <a:spcPts val="200"/>
              </a:spcBef>
              <a:spcAft>
                <a:spcPts val="0"/>
              </a:spcAft>
              <a:buClr>
                <a:schemeClr val="dk1"/>
              </a:buClr>
              <a:buSzPts val="900"/>
              <a:buChar char="•"/>
              <a:defRPr sz="900"/>
            </a:lvl6pPr>
            <a:lvl7pPr indent="-285750" lvl="6" marL="3200400" algn="l">
              <a:lnSpc>
                <a:spcPct val="100000"/>
              </a:lnSpc>
              <a:spcBef>
                <a:spcPts val="200"/>
              </a:spcBef>
              <a:spcAft>
                <a:spcPts val="0"/>
              </a:spcAft>
              <a:buClr>
                <a:schemeClr val="dk1"/>
              </a:buClr>
              <a:buSzPts val="900"/>
              <a:buChar char="•"/>
              <a:defRPr sz="900"/>
            </a:lvl7pPr>
            <a:lvl8pPr indent="-285750" lvl="7" marL="3657600" algn="l">
              <a:lnSpc>
                <a:spcPct val="100000"/>
              </a:lnSpc>
              <a:spcBef>
                <a:spcPts val="200"/>
              </a:spcBef>
              <a:spcAft>
                <a:spcPts val="0"/>
              </a:spcAft>
              <a:buClr>
                <a:schemeClr val="dk1"/>
              </a:buClr>
              <a:buSzPts val="900"/>
              <a:buChar char="•"/>
              <a:defRPr sz="900"/>
            </a:lvl8pPr>
            <a:lvl9pPr indent="-285750" lvl="8" marL="4114800" algn="l">
              <a:lnSpc>
                <a:spcPct val="100000"/>
              </a:lnSpc>
              <a:spcBef>
                <a:spcPts val="200"/>
              </a:spcBef>
              <a:spcAft>
                <a:spcPts val="0"/>
              </a:spcAft>
              <a:buClr>
                <a:schemeClr val="dk1"/>
              </a:buClr>
              <a:buSzPts val="900"/>
              <a:buChar char="•"/>
              <a:defRPr sz="900"/>
            </a:lvl9pPr>
          </a:lstStyle>
          <a:p/>
        </p:txBody>
      </p:sp>
      <p:sp>
        <p:nvSpPr>
          <p:cNvPr id="85" name="Google Shape;85;p87"/>
          <p:cNvSpPr txBox="1"/>
          <p:nvPr>
            <p:ph idx="2" type="body"/>
          </p:nvPr>
        </p:nvSpPr>
        <p:spPr>
          <a:xfrm>
            <a:off x="2324100" y="800100"/>
            <a:ext cx="2019300" cy="2263200"/>
          </a:xfrm>
          <a:prstGeom prst="rect">
            <a:avLst/>
          </a:prstGeom>
          <a:noFill/>
          <a:ln>
            <a:noFill/>
          </a:ln>
        </p:spPr>
        <p:txBody>
          <a:bodyPr anchorCtr="0" anchor="t" bIns="22850" lIns="45725" spcFirstLastPara="1" rIns="45725" wrap="square" tIns="22850">
            <a:normAutofit/>
          </a:bodyPr>
          <a:lstStyle>
            <a:lvl1pPr indent="-317500" lvl="0" marL="457200" algn="l">
              <a:lnSpc>
                <a:spcPct val="100000"/>
              </a:lnSpc>
              <a:spcBef>
                <a:spcPts val="300"/>
              </a:spcBef>
              <a:spcAft>
                <a:spcPts val="0"/>
              </a:spcAft>
              <a:buClr>
                <a:schemeClr val="dk1"/>
              </a:buClr>
              <a:buSzPts val="1400"/>
              <a:buChar char="•"/>
              <a:defRPr sz="1400"/>
            </a:lvl1pPr>
            <a:lvl2pPr indent="-304800" lvl="1" marL="914400" algn="l">
              <a:lnSpc>
                <a:spcPct val="100000"/>
              </a:lnSpc>
              <a:spcBef>
                <a:spcPts val="200"/>
              </a:spcBef>
              <a:spcAft>
                <a:spcPts val="0"/>
              </a:spcAft>
              <a:buClr>
                <a:schemeClr val="dk1"/>
              </a:buClr>
              <a:buSzPts val="1200"/>
              <a:buChar char="–"/>
              <a:defRPr sz="1200"/>
            </a:lvl2pPr>
            <a:lvl3pPr indent="-292100" lvl="2" marL="1371600" algn="l">
              <a:lnSpc>
                <a:spcPct val="100000"/>
              </a:lnSpc>
              <a:spcBef>
                <a:spcPts val="200"/>
              </a:spcBef>
              <a:spcAft>
                <a:spcPts val="0"/>
              </a:spcAft>
              <a:buClr>
                <a:schemeClr val="dk1"/>
              </a:buClr>
              <a:buSzPts val="1000"/>
              <a:buChar char="•"/>
              <a:defRPr sz="1000"/>
            </a:lvl3pPr>
            <a:lvl4pPr indent="-285750" lvl="3" marL="1828800" algn="l">
              <a:lnSpc>
                <a:spcPct val="100000"/>
              </a:lnSpc>
              <a:spcBef>
                <a:spcPts val="200"/>
              </a:spcBef>
              <a:spcAft>
                <a:spcPts val="0"/>
              </a:spcAft>
              <a:buClr>
                <a:schemeClr val="dk1"/>
              </a:buClr>
              <a:buSzPts val="900"/>
              <a:buChar char="–"/>
              <a:defRPr sz="900"/>
            </a:lvl4pPr>
            <a:lvl5pPr indent="-285750" lvl="4" marL="2286000" algn="l">
              <a:lnSpc>
                <a:spcPct val="100000"/>
              </a:lnSpc>
              <a:spcBef>
                <a:spcPts val="200"/>
              </a:spcBef>
              <a:spcAft>
                <a:spcPts val="0"/>
              </a:spcAft>
              <a:buClr>
                <a:schemeClr val="dk1"/>
              </a:buClr>
              <a:buSzPts val="900"/>
              <a:buChar char="»"/>
              <a:defRPr sz="900"/>
            </a:lvl5pPr>
            <a:lvl6pPr indent="-285750" lvl="5" marL="2743200" algn="l">
              <a:lnSpc>
                <a:spcPct val="100000"/>
              </a:lnSpc>
              <a:spcBef>
                <a:spcPts val="200"/>
              </a:spcBef>
              <a:spcAft>
                <a:spcPts val="0"/>
              </a:spcAft>
              <a:buClr>
                <a:schemeClr val="dk1"/>
              </a:buClr>
              <a:buSzPts val="900"/>
              <a:buChar char="•"/>
              <a:defRPr sz="900"/>
            </a:lvl6pPr>
            <a:lvl7pPr indent="-285750" lvl="6" marL="3200400" algn="l">
              <a:lnSpc>
                <a:spcPct val="100000"/>
              </a:lnSpc>
              <a:spcBef>
                <a:spcPts val="200"/>
              </a:spcBef>
              <a:spcAft>
                <a:spcPts val="0"/>
              </a:spcAft>
              <a:buClr>
                <a:schemeClr val="dk1"/>
              </a:buClr>
              <a:buSzPts val="900"/>
              <a:buChar char="•"/>
              <a:defRPr sz="900"/>
            </a:lvl7pPr>
            <a:lvl8pPr indent="-285750" lvl="7" marL="3657600" algn="l">
              <a:lnSpc>
                <a:spcPct val="100000"/>
              </a:lnSpc>
              <a:spcBef>
                <a:spcPts val="200"/>
              </a:spcBef>
              <a:spcAft>
                <a:spcPts val="0"/>
              </a:spcAft>
              <a:buClr>
                <a:schemeClr val="dk1"/>
              </a:buClr>
              <a:buSzPts val="900"/>
              <a:buChar char="•"/>
              <a:defRPr sz="900"/>
            </a:lvl8pPr>
            <a:lvl9pPr indent="-285750" lvl="8" marL="4114800" algn="l">
              <a:lnSpc>
                <a:spcPct val="100000"/>
              </a:lnSpc>
              <a:spcBef>
                <a:spcPts val="200"/>
              </a:spcBef>
              <a:spcAft>
                <a:spcPts val="0"/>
              </a:spcAft>
              <a:buClr>
                <a:schemeClr val="dk1"/>
              </a:buClr>
              <a:buSzPts val="900"/>
              <a:buChar char="•"/>
              <a:defRPr sz="900"/>
            </a:lvl9pPr>
          </a:lstStyle>
          <a:p/>
        </p:txBody>
      </p:sp>
      <p:sp>
        <p:nvSpPr>
          <p:cNvPr id="86" name="Google Shape;86;p87"/>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lnSpc>
                <a:spcPct val="100000"/>
              </a:lnSpc>
              <a:spcBef>
                <a:spcPts val="0"/>
              </a:spcBef>
              <a:spcAft>
                <a:spcPts val="0"/>
              </a:spcAft>
              <a:buSzPts val="700"/>
              <a:buNone/>
              <a:defRPr/>
            </a:lvl1pPr>
            <a:lvl2pPr lvl="1" algn="l">
              <a:lnSpc>
                <a:spcPct val="100000"/>
              </a:lnSpc>
              <a:spcBef>
                <a:spcPts val="0"/>
              </a:spcBef>
              <a:spcAft>
                <a:spcPts val="0"/>
              </a:spcAft>
              <a:buSzPts val="700"/>
              <a:buNone/>
              <a:defRPr/>
            </a:lvl2pPr>
            <a:lvl3pPr lvl="2" algn="l">
              <a:lnSpc>
                <a:spcPct val="100000"/>
              </a:lnSpc>
              <a:spcBef>
                <a:spcPts val="0"/>
              </a:spcBef>
              <a:spcAft>
                <a:spcPts val="0"/>
              </a:spcAft>
              <a:buSzPts val="700"/>
              <a:buNone/>
              <a:defRPr/>
            </a:lvl3pPr>
            <a:lvl4pPr lvl="3" algn="l">
              <a:lnSpc>
                <a:spcPct val="100000"/>
              </a:lnSpc>
              <a:spcBef>
                <a:spcPts val="0"/>
              </a:spcBef>
              <a:spcAft>
                <a:spcPts val="0"/>
              </a:spcAft>
              <a:buSzPts val="700"/>
              <a:buNone/>
              <a:defRPr/>
            </a:lvl4pPr>
            <a:lvl5pPr lvl="4" algn="l">
              <a:lnSpc>
                <a:spcPct val="100000"/>
              </a:lnSpc>
              <a:spcBef>
                <a:spcPts val="0"/>
              </a:spcBef>
              <a:spcAft>
                <a:spcPts val="0"/>
              </a:spcAft>
              <a:buSzPts val="700"/>
              <a:buNone/>
              <a:defRPr/>
            </a:lvl5pPr>
            <a:lvl6pPr lvl="5" algn="l">
              <a:lnSpc>
                <a:spcPct val="100000"/>
              </a:lnSpc>
              <a:spcBef>
                <a:spcPts val="0"/>
              </a:spcBef>
              <a:spcAft>
                <a:spcPts val="0"/>
              </a:spcAft>
              <a:buSzPts val="700"/>
              <a:buNone/>
              <a:defRPr/>
            </a:lvl6pPr>
            <a:lvl7pPr lvl="6" algn="l">
              <a:lnSpc>
                <a:spcPct val="100000"/>
              </a:lnSpc>
              <a:spcBef>
                <a:spcPts val="0"/>
              </a:spcBef>
              <a:spcAft>
                <a:spcPts val="0"/>
              </a:spcAft>
              <a:buSzPts val="700"/>
              <a:buNone/>
              <a:defRPr/>
            </a:lvl7pPr>
            <a:lvl8pPr lvl="7" algn="l">
              <a:lnSpc>
                <a:spcPct val="100000"/>
              </a:lnSpc>
              <a:spcBef>
                <a:spcPts val="0"/>
              </a:spcBef>
              <a:spcAft>
                <a:spcPts val="0"/>
              </a:spcAft>
              <a:buSzPts val="700"/>
              <a:buNone/>
              <a:defRPr/>
            </a:lvl8pPr>
            <a:lvl9pPr lvl="8" algn="l">
              <a:lnSpc>
                <a:spcPct val="100000"/>
              </a:lnSpc>
              <a:spcBef>
                <a:spcPts val="0"/>
              </a:spcBef>
              <a:spcAft>
                <a:spcPts val="0"/>
              </a:spcAft>
              <a:buSzPts val="700"/>
              <a:buNone/>
              <a:defRPr/>
            </a:lvl9pPr>
          </a:lstStyle>
          <a:p/>
        </p:txBody>
      </p:sp>
      <p:sp>
        <p:nvSpPr>
          <p:cNvPr id="87" name="Google Shape;87;p87"/>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lnSpc>
                <a:spcPct val="100000"/>
              </a:lnSpc>
              <a:spcBef>
                <a:spcPts val="0"/>
              </a:spcBef>
              <a:spcAft>
                <a:spcPts val="0"/>
              </a:spcAft>
              <a:buSzPts val="700"/>
              <a:buNone/>
              <a:defRPr/>
            </a:lvl1pPr>
            <a:lvl2pPr lvl="1" algn="l">
              <a:lnSpc>
                <a:spcPct val="100000"/>
              </a:lnSpc>
              <a:spcBef>
                <a:spcPts val="0"/>
              </a:spcBef>
              <a:spcAft>
                <a:spcPts val="0"/>
              </a:spcAft>
              <a:buSzPts val="700"/>
              <a:buNone/>
              <a:defRPr/>
            </a:lvl2pPr>
            <a:lvl3pPr lvl="2" algn="l">
              <a:lnSpc>
                <a:spcPct val="100000"/>
              </a:lnSpc>
              <a:spcBef>
                <a:spcPts val="0"/>
              </a:spcBef>
              <a:spcAft>
                <a:spcPts val="0"/>
              </a:spcAft>
              <a:buSzPts val="700"/>
              <a:buNone/>
              <a:defRPr/>
            </a:lvl3pPr>
            <a:lvl4pPr lvl="3" algn="l">
              <a:lnSpc>
                <a:spcPct val="100000"/>
              </a:lnSpc>
              <a:spcBef>
                <a:spcPts val="0"/>
              </a:spcBef>
              <a:spcAft>
                <a:spcPts val="0"/>
              </a:spcAft>
              <a:buSzPts val="700"/>
              <a:buNone/>
              <a:defRPr/>
            </a:lvl4pPr>
            <a:lvl5pPr lvl="4" algn="l">
              <a:lnSpc>
                <a:spcPct val="100000"/>
              </a:lnSpc>
              <a:spcBef>
                <a:spcPts val="0"/>
              </a:spcBef>
              <a:spcAft>
                <a:spcPts val="0"/>
              </a:spcAft>
              <a:buSzPts val="700"/>
              <a:buNone/>
              <a:defRPr/>
            </a:lvl5pPr>
            <a:lvl6pPr lvl="5" algn="l">
              <a:lnSpc>
                <a:spcPct val="100000"/>
              </a:lnSpc>
              <a:spcBef>
                <a:spcPts val="0"/>
              </a:spcBef>
              <a:spcAft>
                <a:spcPts val="0"/>
              </a:spcAft>
              <a:buSzPts val="700"/>
              <a:buNone/>
              <a:defRPr/>
            </a:lvl6pPr>
            <a:lvl7pPr lvl="6" algn="l">
              <a:lnSpc>
                <a:spcPct val="100000"/>
              </a:lnSpc>
              <a:spcBef>
                <a:spcPts val="0"/>
              </a:spcBef>
              <a:spcAft>
                <a:spcPts val="0"/>
              </a:spcAft>
              <a:buSzPts val="700"/>
              <a:buNone/>
              <a:defRPr/>
            </a:lvl7pPr>
            <a:lvl8pPr lvl="7" algn="l">
              <a:lnSpc>
                <a:spcPct val="100000"/>
              </a:lnSpc>
              <a:spcBef>
                <a:spcPts val="0"/>
              </a:spcBef>
              <a:spcAft>
                <a:spcPts val="0"/>
              </a:spcAft>
              <a:buSzPts val="700"/>
              <a:buNone/>
              <a:defRPr/>
            </a:lvl8pPr>
            <a:lvl9pPr lvl="8" algn="l">
              <a:lnSpc>
                <a:spcPct val="100000"/>
              </a:lnSpc>
              <a:spcBef>
                <a:spcPts val="0"/>
              </a:spcBef>
              <a:spcAft>
                <a:spcPts val="0"/>
              </a:spcAft>
              <a:buSzPts val="700"/>
              <a:buNone/>
              <a:defRPr/>
            </a:lvl9pPr>
          </a:lstStyle>
          <a:p/>
        </p:txBody>
      </p:sp>
      <p:sp>
        <p:nvSpPr>
          <p:cNvPr id="88" name="Google Shape;88;p87"/>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89" name="Shape 89"/>
        <p:cNvGrpSpPr/>
        <p:nvPr/>
      </p:nvGrpSpPr>
      <p:grpSpPr>
        <a:xfrm>
          <a:off x="0" y="0"/>
          <a:ext cx="0" cy="0"/>
          <a:chOff x="0" y="0"/>
          <a:chExt cx="0" cy="0"/>
        </a:xfrm>
      </p:grpSpPr>
      <p:sp>
        <p:nvSpPr>
          <p:cNvPr id="90" name="Google Shape;90;p88"/>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lnSpc>
                <a:spcPct val="100000"/>
              </a:lnSpc>
              <a:spcBef>
                <a:spcPts val="0"/>
              </a:spcBef>
              <a:spcAft>
                <a:spcPts val="0"/>
              </a:spcAft>
              <a:buClr>
                <a:schemeClr val="dk1"/>
              </a:buClr>
              <a:buSzPts val="2200"/>
              <a:buFont typeface="Calibri"/>
              <a:buNone/>
              <a:defRPr/>
            </a:lvl1pPr>
            <a:lvl2pPr lvl="1" algn="l">
              <a:lnSpc>
                <a:spcPct val="100000"/>
              </a:lnSpc>
              <a:spcBef>
                <a:spcPts val="0"/>
              </a:spcBef>
              <a:spcAft>
                <a:spcPts val="0"/>
              </a:spcAft>
              <a:buSzPts val="700"/>
              <a:buNone/>
              <a:defRPr/>
            </a:lvl2pPr>
            <a:lvl3pPr lvl="2" algn="l">
              <a:lnSpc>
                <a:spcPct val="100000"/>
              </a:lnSpc>
              <a:spcBef>
                <a:spcPts val="0"/>
              </a:spcBef>
              <a:spcAft>
                <a:spcPts val="0"/>
              </a:spcAft>
              <a:buSzPts val="700"/>
              <a:buNone/>
              <a:defRPr/>
            </a:lvl3pPr>
            <a:lvl4pPr lvl="3" algn="l">
              <a:lnSpc>
                <a:spcPct val="100000"/>
              </a:lnSpc>
              <a:spcBef>
                <a:spcPts val="0"/>
              </a:spcBef>
              <a:spcAft>
                <a:spcPts val="0"/>
              </a:spcAft>
              <a:buSzPts val="700"/>
              <a:buNone/>
              <a:defRPr/>
            </a:lvl4pPr>
            <a:lvl5pPr lvl="4" algn="l">
              <a:lnSpc>
                <a:spcPct val="100000"/>
              </a:lnSpc>
              <a:spcBef>
                <a:spcPts val="0"/>
              </a:spcBef>
              <a:spcAft>
                <a:spcPts val="0"/>
              </a:spcAft>
              <a:buSzPts val="700"/>
              <a:buNone/>
              <a:defRPr/>
            </a:lvl5pPr>
            <a:lvl6pPr lvl="5" algn="l">
              <a:lnSpc>
                <a:spcPct val="100000"/>
              </a:lnSpc>
              <a:spcBef>
                <a:spcPts val="0"/>
              </a:spcBef>
              <a:spcAft>
                <a:spcPts val="0"/>
              </a:spcAft>
              <a:buSzPts val="700"/>
              <a:buNone/>
              <a:defRPr/>
            </a:lvl6pPr>
            <a:lvl7pPr lvl="6" algn="l">
              <a:lnSpc>
                <a:spcPct val="100000"/>
              </a:lnSpc>
              <a:spcBef>
                <a:spcPts val="0"/>
              </a:spcBef>
              <a:spcAft>
                <a:spcPts val="0"/>
              </a:spcAft>
              <a:buSzPts val="700"/>
              <a:buNone/>
              <a:defRPr/>
            </a:lvl7pPr>
            <a:lvl8pPr lvl="7" algn="l">
              <a:lnSpc>
                <a:spcPct val="100000"/>
              </a:lnSpc>
              <a:spcBef>
                <a:spcPts val="0"/>
              </a:spcBef>
              <a:spcAft>
                <a:spcPts val="0"/>
              </a:spcAft>
              <a:buSzPts val="700"/>
              <a:buNone/>
              <a:defRPr/>
            </a:lvl8pPr>
            <a:lvl9pPr lvl="8" algn="l">
              <a:lnSpc>
                <a:spcPct val="100000"/>
              </a:lnSpc>
              <a:spcBef>
                <a:spcPts val="0"/>
              </a:spcBef>
              <a:spcAft>
                <a:spcPts val="0"/>
              </a:spcAft>
              <a:buSzPts val="700"/>
              <a:buNone/>
              <a:defRPr/>
            </a:lvl9pPr>
          </a:lstStyle>
          <a:p/>
        </p:txBody>
      </p:sp>
      <p:sp>
        <p:nvSpPr>
          <p:cNvPr id="91" name="Google Shape;91;p88"/>
          <p:cNvSpPr txBox="1"/>
          <p:nvPr>
            <p:ph idx="1" type="body"/>
          </p:nvPr>
        </p:nvSpPr>
        <p:spPr>
          <a:xfrm>
            <a:off x="228600" y="767556"/>
            <a:ext cx="2020200" cy="320100"/>
          </a:xfrm>
          <a:prstGeom prst="rect">
            <a:avLst/>
          </a:prstGeom>
          <a:noFill/>
          <a:ln>
            <a:noFill/>
          </a:ln>
        </p:spPr>
        <p:txBody>
          <a:bodyPr anchorCtr="0" anchor="b" bIns="22850" lIns="45725" spcFirstLastPara="1" rIns="45725" wrap="square" tIns="22850">
            <a:normAutofit/>
          </a:bodyPr>
          <a:lstStyle>
            <a:lvl1pPr indent="-228600" lvl="0" marL="457200" algn="l">
              <a:lnSpc>
                <a:spcPct val="100000"/>
              </a:lnSpc>
              <a:spcBef>
                <a:spcPts val="200"/>
              </a:spcBef>
              <a:spcAft>
                <a:spcPts val="0"/>
              </a:spcAft>
              <a:buClr>
                <a:schemeClr val="dk1"/>
              </a:buClr>
              <a:buSzPts val="1200"/>
              <a:buNone/>
              <a:defRPr b="1" sz="1200"/>
            </a:lvl1pPr>
            <a:lvl2pPr indent="-228600" lvl="1" marL="914400" algn="l">
              <a:lnSpc>
                <a:spcPct val="100000"/>
              </a:lnSpc>
              <a:spcBef>
                <a:spcPts val="200"/>
              </a:spcBef>
              <a:spcAft>
                <a:spcPts val="0"/>
              </a:spcAft>
              <a:buClr>
                <a:schemeClr val="dk1"/>
              </a:buClr>
              <a:buSzPts val="1000"/>
              <a:buNone/>
              <a:defRPr b="1" sz="1000"/>
            </a:lvl2pPr>
            <a:lvl3pPr indent="-228600" lvl="2" marL="1371600" algn="l">
              <a:lnSpc>
                <a:spcPct val="100000"/>
              </a:lnSpc>
              <a:spcBef>
                <a:spcPts val="200"/>
              </a:spcBef>
              <a:spcAft>
                <a:spcPts val="0"/>
              </a:spcAft>
              <a:buClr>
                <a:schemeClr val="dk1"/>
              </a:buClr>
              <a:buSzPts val="900"/>
              <a:buNone/>
              <a:defRPr b="1" sz="900"/>
            </a:lvl3pPr>
            <a:lvl4pPr indent="-228600" lvl="3" marL="1828800" algn="l">
              <a:lnSpc>
                <a:spcPct val="100000"/>
              </a:lnSpc>
              <a:spcBef>
                <a:spcPts val="200"/>
              </a:spcBef>
              <a:spcAft>
                <a:spcPts val="0"/>
              </a:spcAft>
              <a:buClr>
                <a:schemeClr val="dk1"/>
              </a:buClr>
              <a:buSzPts val="800"/>
              <a:buNone/>
              <a:defRPr b="1" sz="800"/>
            </a:lvl4pPr>
            <a:lvl5pPr indent="-228600" lvl="4" marL="2286000" algn="l">
              <a:lnSpc>
                <a:spcPct val="100000"/>
              </a:lnSpc>
              <a:spcBef>
                <a:spcPts val="200"/>
              </a:spcBef>
              <a:spcAft>
                <a:spcPts val="0"/>
              </a:spcAft>
              <a:buClr>
                <a:schemeClr val="dk1"/>
              </a:buClr>
              <a:buSzPts val="800"/>
              <a:buNone/>
              <a:defRPr b="1" sz="800"/>
            </a:lvl5pPr>
            <a:lvl6pPr indent="-228600" lvl="5" marL="2743200" algn="l">
              <a:lnSpc>
                <a:spcPct val="100000"/>
              </a:lnSpc>
              <a:spcBef>
                <a:spcPts val="200"/>
              </a:spcBef>
              <a:spcAft>
                <a:spcPts val="0"/>
              </a:spcAft>
              <a:buClr>
                <a:schemeClr val="dk1"/>
              </a:buClr>
              <a:buSzPts val="800"/>
              <a:buNone/>
              <a:defRPr b="1" sz="800"/>
            </a:lvl6pPr>
            <a:lvl7pPr indent="-228600" lvl="6" marL="3200400" algn="l">
              <a:lnSpc>
                <a:spcPct val="100000"/>
              </a:lnSpc>
              <a:spcBef>
                <a:spcPts val="200"/>
              </a:spcBef>
              <a:spcAft>
                <a:spcPts val="0"/>
              </a:spcAft>
              <a:buClr>
                <a:schemeClr val="dk1"/>
              </a:buClr>
              <a:buSzPts val="800"/>
              <a:buNone/>
              <a:defRPr b="1" sz="800"/>
            </a:lvl7pPr>
            <a:lvl8pPr indent="-228600" lvl="7" marL="3657600" algn="l">
              <a:lnSpc>
                <a:spcPct val="100000"/>
              </a:lnSpc>
              <a:spcBef>
                <a:spcPts val="200"/>
              </a:spcBef>
              <a:spcAft>
                <a:spcPts val="0"/>
              </a:spcAft>
              <a:buClr>
                <a:schemeClr val="dk1"/>
              </a:buClr>
              <a:buSzPts val="800"/>
              <a:buNone/>
              <a:defRPr b="1" sz="800"/>
            </a:lvl8pPr>
            <a:lvl9pPr indent="-228600" lvl="8" marL="4114800" algn="l">
              <a:lnSpc>
                <a:spcPct val="100000"/>
              </a:lnSpc>
              <a:spcBef>
                <a:spcPts val="200"/>
              </a:spcBef>
              <a:spcAft>
                <a:spcPts val="0"/>
              </a:spcAft>
              <a:buClr>
                <a:schemeClr val="dk1"/>
              </a:buClr>
              <a:buSzPts val="800"/>
              <a:buNone/>
              <a:defRPr b="1" sz="800"/>
            </a:lvl9pPr>
          </a:lstStyle>
          <a:p/>
        </p:txBody>
      </p:sp>
      <p:sp>
        <p:nvSpPr>
          <p:cNvPr id="92" name="Google Shape;92;p88"/>
          <p:cNvSpPr txBox="1"/>
          <p:nvPr>
            <p:ph idx="2" type="body"/>
          </p:nvPr>
        </p:nvSpPr>
        <p:spPr>
          <a:xfrm>
            <a:off x="228600" y="1087438"/>
            <a:ext cx="2020200" cy="1975800"/>
          </a:xfrm>
          <a:prstGeom prst="rect">
            <a:avLst/>
          </a:prstGeom>
          <a:noFill/>
          <a:ln>
            <a:noFill/>
          </a:ln>
        </p:spPr>
        <p:txBody>
          <a:bodyPr anchorCtr="0" anchor="t" bIns="22850" lIns="45725" spcFirstLastPara="1" rIns="45725" wrap="square" tIns="22850">
            <a:normAutofit/>
          </a:bodyPr>
          <a:lstStyle>
            <a:lvl1pPr indent="-304800" lvl="0" marL="457200" algn="l">
              <a:lnSpc>
                <a:spcPct val="100000"/>
              </a:lnSpc>
              <a:spcBef>
                <a:spcPts val="200"/>
              </a:spcBef>
              <a:spcAft>
                <a:spcPts val="0"/>
              </a:spcAft>
              <a:buClr>
                <a:schemeClr val="dk1"/>
              </a:buClr>
              <a:buSzPts val="1200"/>
              <a:buChar char="•"/>
              <a:defRPr sz="1200"/>
            </a:lvl1pPr>
            <a:lvl2pPr indent="-292100" lvl="1" marL="914400" algn="l">
              <a:lnSpc>
                <a:spcPct val="100000"/>
              </a:lnSpc>
              <a:spcBef>
                <a:spcPts val="200"/>
              </a:spcBef>
              <a:spcAft>
                <a:spcPts val="0"/>
              </a:spcAft>
              <a:buClr>
                <a:schemeClr val="dk1"/>
              </a:buClr>
              <a:buSzPts val="1000"/>
              <a:buChar char="–"/>
              <a:defRPr sz="1000"/>
            </a:lvl2pPr>
            <a:lvl3pPr indent="-285750" lvl="2" marL="1371600" algn="l">
              <a:lnSpc>
                <a:spcPct val="100000"/>
              </a:lnSpc>
              <a:spcBef>
                <a:spcPts val="200"/>
              </a:spcBef>
              <a:spcAft>
                <a:spcPts val="0"/>
              </a:spcAft>
              <a:buClr>
                <a:schemeClr val="dk1"/>
              </a:buClr>
              <a:buSzPts val="900"/>
              <a:buChar char="•"/>
              <a:defRPr sz="900"/>
            </a:lvl3pPr>
            <a:lvl4pPr indent="-279400" lvl="3" marL="1828800" algn="l">
              <a:lnSpc>
                <a:spcPct val="100000"/>
              </a:lnSpc>
              <a:spcBef>
                <a:spcPts val="200"/>
              </a:spcBef>
              <a:spcAft>
                <a:spcPts val="0"/>
              </a:spcAft>
              <a:buClr>
                <a:schemeClr val="dk1"/>
              </a:buClr>
              <a:buSzPts val="800"/>
              <a:buChar char="–"/>
              <a:defRPr sz="800"/>
            </a:lvl4pPr>
            <a:lvl5pPr indent="-279400" lvl="4" marL="2286000" algn="l">
              <a:lnSpc>
                <a:spcPct val="100000"/>
              </a:lnSpc>
              <a:spcBef>
                <a:spcPts val="200"/>
              </a:spcBef>
              <a:spcAft>
                <a:spcPts val="0"/>
              </a:spcAft>
              <a:buClr>
                <a:schemeClr val="dk1"/>
              </a:buClr>
              <a:buSzPts val="800"/>
              <a:buChar char="»"/>
              <a:defRPr sz="800"/>
            </a:lvl5pPr>
            <a:lvl6pPr indent="-279400" lvl="5" marL="2743200" algn="l">
              <a:lnSpc>
                <a:spcPct val="100000"/>
              </a:lnSpc>
              <a:spcBef>
                <a:spcPts val="200"/>
              </a:spcBef>
              <a:spcAft>
                <a:spcPts val="0"/>
              </a:spcAft>
              <a:buClr>
                <a:schemeClr val="dk1"/>
              </a:buClr>
              <a:buSzPts val="800"/>
              <a:buChar char="•"/>
              <a:defRPr sz="800"/>
            </a:lvl6pPr>
            <a:lvl7pPr indent="-279400" lvl="6" marL="3200400" algn="l">
              <a:lnSpc>
                <a:spcPct val="100000"/>
              </a:lnSpc>
              <a:spcBef>
                <a:spcPts val="200"/>
              </a:spcBef>
              <a:spcAft>
                <a:spcPts val="0"/>
              </a:spcAft>
              <a:buClr>
                <a:schemeClr val="dk1"/>
              </a:buClr>
              <a:buSzPts val="800"/>
              <a:buChar char="•"/>
              <a:defRPr sz="800"/>
            </a:lvl7pPr>
            <a:lvl8pPr indent="-279400" lvl="7" marL="3657600" algn="l">
              <a:lnSpc>
                <a:spcPct val="100000"/>
              </a:lnSpc>
              <a:spcBef>
                <a:spcPts val="200"/>
              </a:spcBef>
              <a:spcAft>
                <a:spcPts val="0"/>
              </a:spcAft>
              <a:buClr>
                <a:schemeClr val="dk1"/>
              </a:buClr>
              <a:buSzPts val="800"/>
              <a:buChar char="•"/>
              <a:defRPr sz="800"/>
            </a:lvl8pPr>
            <a:lvl9pPr indent="-279400" lvl="8" marL="4114800" algn="l">
              <a:lnSpc>
                <a:spcPct val="100000"/>
              </a:lnSpc>
              <a:spcBef>
                <a:spcPts val="200"/>
              </a:spcBef>
              <a:spcAft>
                <a:spcPts val="0"/>
              </a:spcAft>
              <a:buClr>
                <a:schemeClr val="dk1"/>
              </a:buClr>
              <a:buSzPts val="800"/>
              <a:buChar char="•"/>
              <a:defRPr sz="800"/>
            </a:lvl9pPr>
          </a:lstStyle>
          <a:p/>
        </p:txBody>
      </p:sp>
      <p:sp>
        <p:nvSpPr>
          <p:cNvPr id="93" name="Google Shape;93;p88"/>
          <p:cNvSpPr txBox="1"/>
          <p:nvPr>
            <p:ph idx="3" type="body"/>
          </p:nvPr>
        </p:nvSpPr>
        <p:spPr>
          <a:xfrm>
            <a:off x="2322513" y="767556"/>
            <a:ext cx="2021100" cy="320100"/>
          </a:xfrm>
          <a:prstGeom prst="rect">
            <a:avLst/>
          </a:prstGeom>
          <a:noFill/>
          <a:ln>
            <a:noFill/>
          </a:ln>
        </p:spPr>
        <p:txBody>
          <a:bodyPr anchorCtr="0" anchor="b" bIns="22850" lIns="45725" spcFirstLastPara="1" rIns="45725" wrap="square" tIns="22850">
            <a:normAutofit/>
          </a:bodyPr>
          <a:lstStyle>
            <a:lvl1pPr indent="-228600" lvl="0" marL="457200" algn="l">
              <a:lnSpc>
                <a:spcPct val="100000"/>
              </a:lnSpc>
              <a:spcBef>
                <a:spcPts val="200"/>
              </a:spcBef>
              <a:spcAft>
                <a:spcPts val="0"/>
              </a:spcAft>
              <a:buClr>
                <a:schemeClr val="dk1"/>
              </a:buClr>
              <a:buSzPts val="1200"/>
              <a:buNone/>
              <a:defRPr b="1" sz="1200"/>
            </a:lvl1pPr>
            <a:lvl2pPr indent="-228600" lvl="1" marL="914400" algn="l">
              <a:lnSpc>
                <a:spcPct val="100000"/>
              </a:lnSpc>
              <a:spcBef>
                <a:spcPts val="200"/>
              </a:spcBef>
              <a:spcAft>
                <a:spcPts val="0"/>
              </a:spcAft>
              <a:buClr>
                <a:schemeClr val="dk1"/>
              </a:buClr>
              <a:buSzPts val="1000"/>
              <a:buNone/>
              <a:defRPr b="1" sz="1000"/>
            </a:lvl2pPr>
            <a:lvl3pPr indent="-228600" lvl="2" marL="1371600" algn="l">
              <a:lnSpc>
                <a:spcPct val="100000"/>
              </a:lnSpc>
              <a:spcBef>
                <a:spcPts val="200"/>
              </a:spcBef>
              <a:spcAft>
                <a:spcPts val="0"/>
              </a:spcAft>
              <a:buClr>
                <a:schemeClr val="dk1"/>
              </a:buClr>
              <a:buSzPts val="900"/>
              <a:buNone/>
              <a:defRPr b="1" sz="900"/>
            </a:lvl3pPr>
            <a:lvl4pPr indent="-228600" lvl="3" marL="1828800" algn="l">
              <a:lnSpc>
                <a:spcPct val="100000"/>
              </a:lnSpc>
              <a:spcBef>
                <a:spcPts val="200"/>
              </a:spcBef>
              <a:spcAft>
                <a:spcPts val="0"/>
              </a:spcAft>
              <a:buClr>
                <a:schemeClr val="dk1"/>
              </a:buClr>
              <a:buSzPts val="800"/>
              <a:buNone/>
              <a:defRPr b="1" sz="800"/>
            </a:lvl4pPr>
            <a:lvl5pPr indent="-228600" lvl="4" marL="2286000" algn="l">
              <a:lnSpc>
                <a:spcPct val="100000"/>
              </a:lnSpc>
              <a:spcBef>
                <a:spcPts val="200"/>
              </a:spcBef>
              <a:spcAft>
                <a:spcPts val="0"/>
              </a:spcAft>
              <a:buClr>
                <a:schemeClr val="dk1"/>
              </a:buClr>
              <a:buSzPts val="800"/>
              <a:buNone/>
              <a:defRPr b="1" sz="800"/>
            </a:lvl5pPr>
            <a:lvl6pPr indent="-228600" lvl="5" marL="2743200" algn="l">
              <a:lnSpc>
                <a:spcPct val="100000"/>
              </a:lnSpc>
              <a:spcBef>
                <a:spcPts val="200"/>
              </a:spcBef>
              <a:spcAft>
                <a:spcPts val="0"/>
              </a:spcAft>
              <a:buClr>
                <a:schemeClr val="dk1"/>
              </a:buClr>
              <a:buSzPts val="800"/>
              <a:buNone/>
              <a:defRPr b="1" sz="800"/>
            </a:lvl6pPr>
            <a:lvl7pPr indent="-228600" lvl="6" marL="3200400" algn="l">
              <a:lnSpc>
                <a:spcPct val="100000"/>
              </a:lnSpc>
              <a:spcBef>
                <a:spcPts val="200"/>
              </a:spcBef>
              <a:spcAft>
                <a:spcPts val="0"/>
              </a:spcAft>
              <a:buClr>
                <a:schemeClr val="dk1"/>
              </a:buClr>
              <a:buSzPts val="800"/>
              <a:buNone/>
              <a:defRPr b="1" sz="800"/>
            </a:lvl7pPr>
            <a:lvl8pPr indent="-228600" lvl="7" marL="3657600" algn="l">
              <a:lnSpc>
                <a:spcPct val="100000"/>
              </a:lnSpc>
              <a:spcBef>
                <a:spcPts val="200"/>
              </a:spcBef>
              <a:spcAft>
                <a:spcPts val="0"/>
              </a:spcAft>
              <a:buClr>
                <a:schemeClr val="dk1"/>
              </a:buClr>
              <a:buSzPts val="800"/>
              <a:buNone/>
              <a:defRPr b="1" sz="800"/>
            </a:lvl8pPr>
            <a:lvl9pPr indent="-228600" lvl="8" marL="4114800" algn="l">
              <a:lnSpc>
                <a:spcPct val="100000"/>
              </a:lnSpc>
              <a:spcBef>
                <a:spcPts val="200"/>
              </a:spcBef>
              <a:spcAft>
                <a:spcPts val="0"/>
              </a:spcAft>
              <a:buClr>
                <a:schemeClr val="dk1"/>
              </a:buClr>
              <a:buSzPts val="800"/>
              <a:buNone/>
              <a:defRPr b="1" sz="800"/>
            </a:lvl9pPr>
          </a:lstStyle>
          <a:p/>
        </p:txBody>
      </p:sp>
      <p:sp>
        <p:nvSpPr>
          <p:cNvPr id="94" name="Google Shape;94;p88"/>
          <p:cNvSpPr txBox="1"/>
          <p:nvPr>
            <p:ph idx="4" type="body"/>
          </p:nvPr>
        </p:nvSpPr>
        <p:spPr>
          <a:xfrm>
            <a:off x="2322513" y="1087438"/>
            <a:ext cx="2021100" cy="1975800"/>
          </a:xfrm>
          <a:prstGeom prst="rect">
            <a:avLst/>
          </a:prstGeom>
          <a:noFill/>
          <a:ln>
            <a:noFill/>
          </a:ln>
        </p:spPr>
        <p:txBody>
          <a:bodyPr anchorCtr="0" anchor="t" bIns="22850" lIns="45725" spcFirstLastPara="1" rIns="45725" wrap="square" tIns="22850">
            <a:normAutofit/>
          </a:bodyPr>
          <a:lstStyle>
            <a:lvl1pPr indent="-304800" lvl="0" marL="457200" algn="l">
              <a:lnSpc>
                <a:spcPct val="100000"/>
              </a:lnSpc>
              <a:spcBef>
                <a:spcPts val="200"/>
              </a:spcBef>
              <a:spcAft>
                <a:spcPts val="0"/>
              </a:spcAft>
              <a:buClr>
                <a:schemeClr val="dk1"/>
              </a:buClr>
              <a:buSzPts val="1200"/>
              <a:buChar char="•"/>
              <a:defRPr sz="1200"/>
            </a:lvl1pPr>
            <a:lvl2pPr indent="-292100" lvl="1" marL="914400" algn="l">
              <a:lnSpc>
                <a:spcPct val="100000"/>
              </a:lnSpc>
              <a:spcBef>
                <a:spcPts val="200"/>
              </a:spcBef>
              <a:spcAft>
                <a:spcPts val="0"/>
              </a:spcAft>
              <a:buClr>
                <a:schemeClr val="dk1"/>
              </a:buClr>
              <a:buSzPts val="1000"/>
              <a:buChar char="–"/>
              <a:defRPr sz="1000"/>
            </a:lvl2pPr>
            <a:lvl3pPr indent="-285750" lvl="2" marL="1371600" algn="l">
              <a:lnSpc>
                <a:spcPct val="100000"/>
              </a:lnSpc>
              <a:spcBef>
                <a:spcPts val="200"/>
              </a:spcBef>
              <a:spcAft>
                <a:spcPts val="0"/>
              </a:spcAft>
              <a:buClr>
                <a:schemeClr val="dk1"/>
              </a:buClr>
              <a:buSzPts val="900"/>
              <a:buChar char="•"/>
              <a:defRPr sz="900"/>
            </a:lvl3pPr>
            <a:lvl4pPr indent="-279400" lvl="3" marL="1828800" algn="l">
              <a:lnSpc>
                <a:spcPct val="100000"/>
              </a:lnSpc>
              <a:spcBef>
                <a:spcPts val="200"/>
              </a:spcBef>
              <a:spcAft>
                <a:spcPts val="0"/>
              </a:spcAft>
              <a:buClr>
                <a:schemeClr val="dk1"/>
              </a:buClr>
              <a:buSzPts val="800"/>
              <a:buChar char="–"/>
              <a:defRPr sz="800"/>
            </a:lvl4pPr>
            <a:lvl5pPr indent="-279400" lvl="4" marL="2286000" algn="l">
              <a:lnSpc>
                <a:spcPct val="100000"/>
              </a:lnSpc>
              <a:spcBef>
                <a:spcPts val="200"/>
              </a:spcBef>
              <a:spcAft>
                <a:spcPts val="0"/>
              </a:spcAft>
              <a:buClr>
                <a:schemeClr val="dk1"/>
              </a:buClr>
              <a:buSzPts val="800"/>
              <a:buChar char="»"/>
              <a:defRPr sz="800"/>
            </a:lvl5pPr>
            <a:lvl6pPr indent="-279400" lvl="5" marL="2743200" algn="l">
              <a:lnSpc>
                <a:spcPct val="100000"/>
              </a:lnSpc>
              <a:spcBef>
                <a:spcPts val="200"/>
              </a:spcBef>
              <a:spcAft>
                <a:spcPts val="0"/>
              </a:spcAft>
              <a:buClr>
                <a:schemeClr val="dk1"/>
              </a:buClr>
              <a:buSzPts val="800"/>
              <a:buChar char="•"/>
              <a:defRPr sz="800"/>
            </a:lvl6pPr>
            <a:lvl7pPr indent="-279400" lvl="6" marL="3200400" algn="l">
              <a:lnSpc>
                <a:spcPct val="100000"/>
              </a:lnSpc>
              <a:spcBef>
                <a:spcPts val="200"/>
              </a:spcBef>
              <a:spcAft>
                <a:spcPts val="0"/>
              </a:spcAft>
              <a:buClr>
                <a:schemeClr val="dk1"/>
              </a:buClr>
              <a:buSzPts val="800"/>
              <a:buChar char="•"/>
              <a:defRPr sz="800"/>
            </a:lvl7pPr>
            <a:lvl8pPr indent="-279400" lvl="7" marL="3657600" algn="l">
              <a:lnSpc>
                <a:spcPct val="100000"/>
              </a:lnSpc>
              <a:spcBef>
                <a:spcPts val="200"/>
              </a:spcBef>
              <a:spcAft>
                <a:spcPts val="0"/>
              </a:spcAft>
              <a:buClr>
                <a:schemeClr val="dk1"/>
              </a:buClr>
              <a:buSzPts val="800"/>
              <a:buChar char="•"/>
              <a:defRPr sz="800"/>
            </a:lvl8pPr>
            <a:lvl9pPr indent="-279400" lvl="8" marL="4114800" algn="l">
              <a:lnSpc>
                <a:spcPct val="100000"/>
              </a:lnSpc>
              <a:spcBef>
                <a:spcPts val="200"/>
              </a:spcBef>
              <a:spcAft>
                <a:spcPts val="0"/>
              </a:spcAft>
              <a:buClr>
                <a:schemeClr val="dk1"/>
              </a:buClr>
              <a:buSzPts val="800"/>
              <a:buChar char="•"/>
              <a:defRPr sz="800"/>
            </a:lvl9pPr>
          </a:lstStyle>
          <a:p/>
        </p:txBody>
      </p:sp>
      <p:sp>
        <p:nvSpPr>
          <p:cNvPr id="95" name="Google Shape;95;p88"/>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lnSpc>
                <a:spcPct val="100000"/>
              </a:lnSpc>
              <a:spcBef>
                <a:spcPts val="0"/>
              </a:spcBef>
              <a:spcAft>
                <a:spcPts val="0"/>
              </a:spcAft>
              <a:buSzPts val="700"/>
              <a:buNone/>
              <a:defRPr/>
            </a:lvl1pPr>
            <a:lvl2pPr lvl="1" algn="l">
              <a:lnSpc>
                <a:spcPct val="100000"/>
              </a:lnSpc>
              <a:spcBef>
                <a:spcPts val="0"/>
              </a:spcBef>
              <a:spcAft>
                <a:spcPts val="0"/>
              </a:spcAft>
              <a:buSzPts val="700"/>
              <a:buNone/>
              <a:defRPr/>
            </a:lvl2pPr>
            <a:lvl3pPr lvl="2" algn="l">
              <a:lnSpc>
                <a:spcPct val="100000"/>
              </a:lnSpc>
              <a:spcBef>
                <a:spcPts val="0"/>
              </a:spcBef>
              <a:spcAft>
                <a:spcPts val="0"/>
              </a:spcAft>
              <a:buSzPts val="700"/>
              <a:buNone/>
              <a:defRPr/>
            </a:lvl3pPr>
            <a:lvl4pPr lvl="3" algn="l">
              <a:lnSpc>
                <a:spcPct val="100000"/>
              </a:lnSpc>
              <a:spcBef>
                <a:spcPts val="0"/>
              </a:spcBef>
              <a:spcAft>
                <a:spcPts val="0"/>
              </a:spcAft>
              <a:buSzPts val="700"/>
              <a:buNone/>
              <a:defRPr/>
            </a:lvl4pPr>
            <a:lvl5pPr lvl="4" algn="l">
              <a:lnSpc>
                <a:spcPct val="100000"/>
              </a:lnSpc>
              <a:spcBef>
                <a:spcPts val="0"/>
              </a:spcBef>
              <a:spcAft>
                <a:spcPts val="0"/>
              </a:spcAft>
              <a:buSzPts val="700"/>
              <a:buNone/>
              <a:defRPr/>
            </a:lvl5pPr>
            <a:lvl6pPr lvl="5" algn="l">
              <a:lnSpc>
                <a:spcPct val="100000"/>
              </a:lnSpc>
              <a:spcBef>
                <a:spcPts val="0"/>
              </a:spcBef>
              <a:spcAft>
                <a:spcPts val="0"/>
              </a:spcAft>
              <a:buSzPts val="700"/>
              <a:buNone/>
              <a:defRPr/>
            </a:lvl6pPr>
            <a:lvl7pPr lvl="6" algn="l">
              <a:lnSpc>
                <a:spcPct val="100000"/>
              </a:lnSpc>
              <a:spcBef>
                <a:spcPts val="0"/>
              </a:spcBef>
              <a:spcAft>
                <a:spcPts val="0"/>
              </a:spcAft>
              <a:buSzPts val="700"/>
              <a:buNone/>
              <a:defRPr/>
            </a:lvl7pPr>
            <a:lvl8pPr lvl="7" algn="l">
              <a:lnSpc>
                <a:spcPct val="100000"/>
              </a:lnSpc>
              <a:spcBef>
                <a:spcPts val="0"/>
              </a:spcBef>
              <a:spcAft>
                <a:spcPts val="0"/>
              </a:spcAft>
              <a:buSzPts val="700"/>
              <a:buNone/>
              <a:defRPr/>
            </a:lvl8pPr>
            <a:lvl9pPr lvl="8" algn="l">
              <a:lnSpc>
                <a:spcPct val="100000"/>
              </a:lnSpc>
              <a:spcBef>
                <a:spcPts val="0"/>
              </a:spcBef>
              <a:spcAft>
                <a:spcPts val="0"/>
              </a:spcAft>
              <a:buSzPts val="700"/>
              <a:buNone/>
              <a:defRPr/>
            </a:lvl9pPr>
          </a:lstStyle>
          <a:p/>
        </p:txBody>
      </p:sp>
      <p:sp>
        <p:nvSpPr>
          <p:cNvPr id="96" name="Google Shape;96;p88"/>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lnSpc>
                <a:spcPct val="100000"/>
              </a:lnSpc>
              <a:spcBef>
                <a:spcPts val="0"/>
              </a:spcBef>
              <a:spcAft>
                <a:spcPts val="0"/>
              </a:spcAft>
              <a:buSzPts val="700"/>
              <a:buNone/>
              <a:defRPr/>
            </a:lvl1pPr>
            <a:lvl2pPr lvl="1" algn="l">
              <a:lnSpc>
                <a:spcPct val="100000"/>
              </a:lnSpc>
              <a:spcBef>
                <a:spcPts val="0"/>
              </a:spcBef>
              <a:spcAft>
                <a:spcPts val="0"/>
              </a:spcAft>
              <a:buSzPts val="700"/>
              <a:buNone/>
              <a:defRPr/>
            </a:lvl2pPr>
            <a:lvl3pPr lvl="2" algn="l">
              <a:lnSpc>
                <a:spcPct val="100000"/>
              </a:lnSpc>
              <a:spcBef>
                <a:spcPts val="0"/>
              </a:spcBef>
              <a:spcAft>
                <a:spcPts val="0"/>
              </a:spcAft>
              <a:buSzPts val="700"/>
              <a:buNone/>
              <a:defRPr/>
            </a:lvl3pPr>
            <a:lvl4pPr lvl="3" algn="l">
              <a:lnSpc>
                <a:spcPct val="100000"/>
              </a:lnSpc>
              <a:spcBef>
                <a:spcPts val="0"/>
              </a:spcBef>
              <a:spcAft>
                <a:spcPts val="0"/>
              </a:spcAft>
              <a:buSzPts val="700"/>
              <a:buNone/>
              <a:defRPr/>
            </a:lvl4pPr>
            <a:lvl5pPr lvl="4" algn="l">
              <a:lnSpc>
                <a:spcPct val="100000"/>
              </a:lnSpc>
              <a:spcBef>
                <a:spcPts val="0"/>
              </a:spcBef>
              <a:spcAft>
                <a:spcPts val="0"/>
              </a:spcAft>
              <a:buSzPts val="700"/>
              <a:buNone/>
              <a:defRPr/>
            </a:lvl5pPr>
            <a:lvl6pPr lvl="5" algn="l">
              <a:lnSpc>
                <a:spcPct val="100000"/>
              </a:lnSpc>
              <a:spcBef>
                <a:spcPts val="0"/>
              </a:spcBef>
              <a:spcAft>
                <a:spcPts val="0"/>
              </a:spcAft>
              <a:buSzPts val="700"/>
              <a:buNone/>
              <a:defRPr/>
            </a:lvl6pPr>
            <a:lvl7pPr lvl="6" algn="l">
              <a:lnSpc>
                <a:spcPct val="100000"/>
              </a:lnSpc>
              <a:spcBef>
                <a:spcPts val="0"/>
              </a:spcBef>
              <a:spcAft>
                <a:spcPts val="0"/>
              </a:spcAft>
              <a:buSzPts val="700"/>
              <a:buNone/>
              <a:defRPr/>
            </a:lvl7pPr>
            <a:lvl8pPr lvl="7" algn="l">
              <a:lnSpc>
                <a:spcPct val="100000"/>
              </a:lnSpc>
              <a:spcBef>
                <a:spcPts val="0"/>
              </a:spcBef>
              <a:spcAft>
                <a:spcPts val="0"/>
              </a:spcAft>
              <a:buSzPts val="700"/>
              <a:buNone/>
              <a:defRPr/>
            </a:lvl8pPr>
            <a:lvl9pPr lvl="8" algn="l">
              <a:lnSpc>
                <a:spcPct val="100000"/>
              </a:lnSpc>
              <a:spcBef>
                <a:spcPts val="0"/>
              </a:spcBef>
              <a:spcAft>
                <a:spcPts val="0"/>
              </a:spcAft>
              <a:buSzPts val="700"/>
              <a:buNone/>
              <a:defRPr/>
            </a:lvl9pPr>
          </a:lstStyle>
          <a:p/>
        </p:txBody>
      </p:sp>
      <p:sp>
        <p:nvSpPr>
          <p:cNvPr id="97" name="Google Shape;97;p88"/>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8" name="Shape 98"/>
        <p:cNvGrpSpPr/>
        <p:nvPr/>
      </p:nvGrpSpPr>
      <p:grpSpPr>
        <a:xfrm>
          <a:off x="0" y="0"/>
          <a:ext cx="0" cy="0"/>
          <a:chOff x="0" y="0"/>
          <a:chExt cx="0" cy="0"/>
        </a:xfrm>
      </p:grpSpPr>
      <p:sp>
        <p:nvSpPr>
          <p:cNvPr id="99" name="Google Shape;99;p89"/>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lnSpc>
                <a:spcPct val="100000"/>
              </a:lnSpc>
              <a:spcBef>
                <a:spcPts val="0"/>
              </a:spcBef>
              <a:spcAft>
                <a:spcPts val="0"/>
              </a:spcAft>
              <a:buClr>
                <a:schemeClr val="dk1"/>
              </a:buClr>
              <a:buSzPts val="900"/>
              <a:buNone/>
              <a:defRPr/>
            </a:lvl1pPr>
            <a:lvl2pPr lvl="1" algn="l">
              <a:lnSpc>
                <a:spcPct val="100000"/>
              </a:lnSpc>
              <a:spcBef>
                <a:spcPts val="0"/>
              </a:spcBef>
              <a:spcAft>
                <a:spcPts val="0"/>
              </a:spcAft>
              <a:buSzPts val="700"/>
              <a:buNone/>
              <a:defRPr/>
            </a:lvl2pPr>
            <a:lvl3pPr lvl="2" algn="l">
              <a:lnSpc>
                <a:spcPct val="100000"/>
              </a:lnSpc>
              <a:spcBef>
                <a:spcPts val="0"/>
              </a:spcBef>
              <a:spcAft>
                <a:spcPts val="0"/>
              </a:spcAft>
              <a:buSzPts val="700"/>
              <a:buNone/>
              <a:defRPr/>
            </a:lvl3pPr>
            <a:lvl4pPr lvl="3" algn="l">
              <a:lnSpc>
                <a:spcPct val="100000"/>
              </a:lnSpc>
              <a:spcBef>
                <a:spcPts val="0"/>
              </a:spcBef>
              <a:spcAft>
                <a:spcPts val="0"/>
              </a:spcAft>
              <a:buSzPts val="700"/>
              <a:buNone/>
              <a:defRPr/>
            </a:lvl4pPr>
            <a:lvl5pPr lvl="4" algn="l">
              <a:lnSpc>
                <a:spcPct val="100000"/>
              </a:lnSpc>
              <a:spcBef>
                <a:spcPts val="0"/>
              </a:spcBef>
              <a:spcAft>
                <a:spcPts val="0"/>
              </a:spcAft>
              <a:buSzPts val="700"/>
              <a:buNone/>
              <a:defRPr/>
            </a:lvl5pPr>
            <a:lvl6pPr lvl="5" algn="l">
              <a:lnSpc>
                <a:spcPct val="100000"/>
              </a:lnSpc>
              <a:spcBef>
                <a:spcPts val="0"/>
              </a:spcBef>
              <a:spcAft>
                <a:spcPts val="0"/>
              </a:spcAft>
              <a:buSzPts val="700"/>
              <a:buNone/>
              <a:defRPr/>
            </a:lvl6pPr>
            <a:lvl7pPr lvl="6" algn="l">
              <a:lnSpc>
                <a:spcPct val="100000"/>
              </a:lnSpc>
              <a:spcBef>
                <a:spcPts val="0"/>
              </a:spcBef>
              <a:spcAft>
                <a:spcPts val="0"/>
              </a:spcAft>
              <a:buSzPts val="700"/>
              <a:buNone/>
              <a:defRPr/>
            </a:lvl7pPr>
            <a:lvl8pPr lvl="7" algn="l">
              <a:lnSpc>
                <a:spcPct val="100000"/>
              </a:lnSpc>
              <a:spcBef>
                <a:spcPts val="0"/>
              </a:spcBef>
              <a:spcAft>
                <a:spcPts val="0"/>
              </a:spcAft>
              <a:buSzPts val="700"/>
              <a:buNone/>
              <a:defRPr/>
            </a:lvl8pPr>
            <a:lvl9pPr lvl="8" algn="l">
              <a:lnSpc>
                <a:spcPct val="100000"/>
              </a:lnSpc>
              <a:spcBef>
                <a:spcPts val="0"/>
              </a:spcBef>
              <a:spcAft>
                <a:spcPts val="0"/>
              </a:spcAft>
              <a:buSzPts val="700"/>
              <a:buNone/>
              <a:defRPr/>
            </a:lvl9pPr>
          </a:lstStyle>
          <a:p/>
        </p:txBody>
      </p:sp>
      <p:sp>
        <p:nvSpPr>
          <p:cNvPr id="100" name="Google Shape;100;p89"/>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lnSpc>
                <a:spcPct val="100000"/>
              </a:lnSpc>
              <a:spcBef>
                <a:spcPts val="0"/>
              </a:spcBef>
              <a:spcAft>
                <a:spcPts val="0"/>
              </a:spcAft>
              <a:buSzPts val="700"/>
              <a:buNone/>
              <a:defRPr/>
            </a:lvl1pPr>
            <a:lvl2pPr lvl="1" algn="l">
              <a:lnSpc>
                <a:spcPct val="100000"/>
              </a:lnSpc>
              <a:spcBef>
                <a:spcPts val="0"/>
              </a:spcBef>
              <a:spcAft>
                <a:spcPts val="0"/>
              </a:spcAft>
              <a:buSzPts val="700"/>
              <a:buNone/>
              <a:defRPr/>
            </a:lvl2pPr>
            <a:lvl3pPr lvl="2" algn="l">
              <a:lnSpc>
                <a:spcPct val="100000"/>
              </a:lnSpc>
              <a:spcBef>
                <a:spcPts val="0"/>
              </a:spcBef>
              <a:spcAft>
                <a:spcPts val="0"/>
              </a:spcAft>
              <a:buSzPts val="700"/>
              <a:buNone/>
              <a:defRPr/>
            </a:lvl3pPr>
            <a:lvl4pPr lvl="3" algn="l">
              <a:lnSpc>
                <a:spcPct val="100000"/>
              </a:lnSpc>
              <a:spcBef>
                <a:spcPts val="0"/>
              </a:spcBef>
              <a:spcAft>
                <a:spcPts val="0"/>
              </a:spcAft>
              <a:buSzPts val="700"/>
              <a:buNone/>
              <a:defRPr/>
            </a:lvl4pPr>
            <a:lvl5pPr lvl="4" algn="l">
              <a:lnSpc>
                <a:spcPct val="100000"/>
              </a:lnSpc>
              <a:spcBef>
                <a:spcPts val="0"/>
              </a:spcBef>
              <a:spcAft>
                <a:spcPts val="0"/>
              </a:spcAft>
              <a:buSzPts val="700"/>
              <a:buNone/>
              <a:defRPr/>
            </a:lvl5pPr>
            <a:lvl6pPr lvl="5" algn="l">
              <a:lnSpc>
                <a:spcPct val="100000"/>
              </a:lnSpc>
              <a:spcBef>
                <a:spcPts val="0"/>
              </a:spcBef>
              <a:spcAft>
                <a:spcPts val="0"/>
              </a:spcAft>
              <a:buSzPts val="700"/>
              <a:buNone/>
              <a:defRPr/>
            </a:lvl6pPr>
            <a:lvl7pPr lvl="6" algn="l">
              <a:lnSpc>
                <a:spcPct val="100000"/>
              </a:lnSpc>
              <a:spcBef>
                <a:spcPts val="0"/>
              </a:spcBef>
              <a:spcAft>
                <a:spcPts val="0"/>
              </a:spcAft>
              <a:buSzPts val="700"/>
              <a:buNone/>
              <a:defRPr/>
            </a:lvl7pPr>
            <a:lvl8pPr lvl="7" algn="l">
              <a:lnSpc>
                <a:spcPct val="100000"/>
              </a:lnSpc>
              <a:spcBef>
                <a:spcPts val="0"/>
              </a:spcBef>
              <a:spcAft>
                <a:spcPts val="0"/>
              </a:spcAft>
              <a:buSzPts val="700"/>
              <a:buNone/>
              <a:defRPr/>
            </a:lvl8pPr>
            <a:lvl9pPr lvl="8" algn="l">
              <a:lnSpc>
                <a:spcPct val="100000"/>
              </a:lnSpc>
              <a:spcBef>
                <a:spcPts val="0"/>
              </a:spcBef>
              <a:spcAft>
                <a:spcPts val="0"/>
              </a:spcAft>
              <a:buSzPts val="700"/>
              <a:buNone/>
              <a:defRPr/>
            </a:lvl9pPr>
          </a:lstStyle>
          <a:p/>
        </p:txBody>
      </p:sp>
      <p:sp>
        <p:nvSpPr>
          <p:cNvPr id="101" name="Google Shape;101;p89"/>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lnSpc>
                <a:spcPct val="100000"/>
              </a:lnSpc>
              <a:spcBef>
                <a:spcPts val="0"/>
              </a:spcBef>
              <a:spcAft>
                <a:spcPts val="0"/>
              </a:spcAft>
              <a:buSzPts val="700"/>
              <a:buNone/>
              <a:defRPr/>
            </a:lvl1pPr>
            <a:lvl2pPr lvl="1" algn="l">
              <a:lnSpc>
                <a:spcPct val="100000"/>
              </a:lnSpc>
              <a:spcBef>
                <a:spcPts val="0"/>
              </a:spcBef>
              <a:spcAft>
                <a:spcPts val="0"/>
              </a:spcAft>
              <a:buSzPts val="700"/>
              <a:buNone/>
              <a:defRPr/>
            </a:lvl2pPr>
            <a:lvl3pPr lvl="2" algn="l">
              <a:lnSpc>
                <a:spcPct val="100000"/>
              </a:lnSpc>
              <a:spcBef>
                <a:spcPts val="0"/>
              </a:spcBef>
              <a:spcAft>
                <a:spcPts val="0"/>
              </a:spcAft>
              <a:buSzPts val="700"/>
              <a:buNone/>
              <a:defRPr/>
            </a:lvl3pPr>
            <a:lvl4pPr lvl="3" algn="l">
              <a:lnSpc>
                <a:spcPct val="100000"/>
              </a:lnSpc>
              <a:spcBef>
                <a:spcPts val="0"/>
              </a:spcBef>
              <a:spcAft>
                <a:spcPts val="0"/>
              </a:spcAft>
              <a:buSzPts val="700"/>
              <a:buNone/>
              <a:defRPr/>
            </a:lvl4pPr>
            <a:lvl5pPr lvl="4" algn="l">
              <a:lnSpc>
                <a:spcPct val="100000"/>
              </a:lnSpc>
              <a:spcBef>
                <a:spcPts val="0"/>
              </a:spcBef>
              <a:spcAft>
                <a:spcPts val="0"/>
              </a:spcAft>
              <a:buSzPts val="700"/>
              <a:buNone/>
              <a:defRPr/>
            </a:lvl5pPr>
            <a:lvl6pPr lvl="5" algn="l">
              <a:lnSpc>
                <a:spcPct val="100000"/>
              </a:lnSpc>
              <a:spcBef>
                <a:spcPts val="0"/>
              </a:spcBef>
              <a:spcAft>
                <a:spcPts val="0"/>
              </a:spcAft>
              <a:buSzPts val="700"/>
              <a:buNone/>
              <a:defRPr/>
            </a:lvl6pPr>
            <a:lvl7pPr lvl="6" algn="l">
              <a:lnSpc>
                <a:spcPct val="100000"/>
              </a:lnSpc>
              <a:spcBef>
                <a:spcPts val="0"/>
              </a:spcBef>
              <a:spcAft>
                <a:spcPts val="0"/>
              </a:spcAft>
              <a:buSzPts val="700"/>
              <a:buNone/>
              <a:defRPr/>
            </a:lvl7pPr>
            <a:lvl8pPr lvl="7" algn="l">
              <a:lnSpc>
                <a:spcPct val="100000"/>
              </a:lnSpc>
              <a:spcBef>
                <a:spcPts val="0"/>
              </a:spcBef>
              <a:spcAft>
                <a:spcPts val="0"/>
              </a:spcAft>
              <a:buSzPts val="700"/>
              <a:buNone/>
              <a:defRPr/>
            </a:lvl8pPr>
            <a:lvl9pPr lvl="8" algn="l">
              <a:lnSpc>
                <a:spcPct val="100000"/>
              </a:lnSpc>
              <a:spcBef>
                <a:spcPts val="0"/>
              </a:spcBef>
              <a:spcAft>
                <a:spcPts val="0"/>
              </a:spcAft>
              <a:buSzPts val="700"/>
              <a:buNone/>
              <a:defRPr/>
            </a:lvl9pPr>
          </a:lstStyle>
          <a:p/>
        </p:txBody>
      </p:sp>
      <p:sp>
        <p:nvSpPr>
          <p:cNvPr id="102" name="Google Shape;102;p89"/>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03" name="Shape 103"/>
        <p:cNvGrpSpPr/>
        <p:nvPr/>
      </p:nvGrpSpPr>
      <p:grpSpPr>
        <a:xfrm>
          <a:off x="0" y="0"/>
          <a:ext cx="0" cy="0"/>
          <a:chOff x="0" y="0"/>
          <a:chExt cx="0" cy="0"/>
        </a:xfrm>
      </p:grpSpPr>
      <p:sp>
        <p:nvSpPr>
          <p:cNvPr id="104" name="Google Shape;104;p90"/>
          <p:cNvSpPr txBox="1"/>
          <p:nvPr>
            <p:ph type="title"/>
          </p:nvPr>
        </p:nvSpPr>
        <p:spPr>
          <a:xfrm>
            <a:off x="228600" y="136525"/>
            <a:ext cx="1504200" cy="581100"/>
          </a:xfrm>
          <a:prstGeom prst="rect">
            <a:avLst/>
          </a:prstGeom>
          <a:noFill/>
          <a:ln>
            <a:noFill/>
          </a:ln>
        </p:spPr>
        <p:txBody>
          <a:bodyPr anchorCtr="0" anchor="b" bIns="22850" lIns="45725" spcFirstLastPara="1" rIns="45725" wrap="square" tIns="22850">
            <a:normAutofit/>
          </a:bodyPr>
          <a:lstStyle>
            <a:lvl1pPr lvl="0" algn="l">
              <a:lnSpc>
                <a:spcPct val="100000"/>
              </a:lnSpc>
              <a:spcBef>
                <a:spcPts val="0"/>
              </a:spcBef>
              <a:spcAft>
                <a:spcPts val="0"/>
              </a:spcAft>
              <a:buClr>
                <a:schemeClr val="dk1"/>
              </a:buClr>
              <a:buSzPts val="1000"/>
              <a:buFont typeface="Calibri"/>
              <a:buNone/>
              <a:defRPr b="1" sz="1000"/>
            </a:lvl1pPr>
            <a:lvl2pPr lvl="1" algn="l">
              <a:lnSpc>
                <a:spcPct val="100000"/>
              </a:lnSpc>
              <a:spcBef>
                <a:spcPts val="0"/>
              </a:spcBef>
              <a:spcAft>
                <a:spcPts val="0"/>
              </a:spcAft>
              <a:buSzPts val="700"/>
              <a:buNone/>
              <a:defRPr/>
            </a:lvl2pPr>
            <a:lvl3pPr lvl="2" algn="l">
              <a:lnSpc>
                <a:spcPct val="100000"/>
              </a:lnSpc>
              <a:spcBef>
                <a:spcPts val="0"/>
              </a:spcBef>
              <a:spcAft>
                <a:spcPts val="0"/>
              </a:spcAft>
              <a:buSzPts val="700"/>
              <a:buNone/>
              <a:defRPr/>
            </a:lvl3pPr>
            <a:lvl4pPr lvl="3" algn="l">
              <a:lnSpc>
                <a:spcPct val="100000"/>
              </a:lnSpc>
              <a:spcBef>
                <a:spcPts val="0"/>
              </a:spcBef>
              <a:spcAft>
                <a:spcPts val="0"/>
              </a:spcAft>
              <a:buSzPts val="700"/>
              <a:buNone/>
              <a:defRPr/>
            </a:lvl4pPr>
            <a:lvl5pPr lvl="4" algn="l">
              <a:lnSpc>
                <a:spcPct val="100000"/>
              </a:lnSpc>
              <a:spcBef>
                <a:spcPts val="0"/>
              </a:spcBef>
              <a:spcAft>
                <a:spcPts val="0"/>
              </a:spcAft>
              <a:buSzPts val="700"/>
              <a:buNone/>
              <a:defRPr/>
            </a:lvl5pPr>
            <a:lvl6pPr lvl="5" algn="l">
              <a:lnSpc>
                <a:spcPct val="100000"/>
              </a:lnSpc>
              <a:spcBef>
                <a:spcPts val="0"/>
              </a:spcBef>
              <a:spcAft>
                <a:spcPts val="0"/>
              </a:spcAft>
              <a:buSzPts val="700"/>
              <a:buNone/>
              <a:defRPr/>
            </a:lvl6pPr>
            <a:lvl7pPr lvl="6" algn="l">
              <a:lnSpc>
                <a:spcPct val="100000"/>
              </a:lnSpc>
              <a:spcBef>
                <a:spcPts val="0"/>
              </a:spcBef>
              <a:spcAft>
                <a:spcPts val="0"/>
              </a:spcAft>
              <a:buSzPts val="700"/>
              <a:buNone/>
              <a:defRPr/>
            </a:lvl7pPr>
            <a:lvl8pPr lvl="7" algn="l">
              <a:lnSpc>
                <a:spcPct val="100000"/>
              </a:lnSpc>
              <a:spcBef>
                <a:spcPts val="0"/>
              </a:spcBef>
              <a:spcAft>
                <a:spcPts val="0"/>
              </a:spcAft>
              <a:buSzPts val="700"/>
              <a:buNone/>
              <a:defRPr/>
            </a:lvl8pPr>
            <a:lvl9pPr lvl="8" algn="l">
              <a:lnSpc>
                <a:spcPct val="100000"/>
              </a:lnSpc>
              <a:spcBef>
                <a:spcPts val="0"/>
              </a:spcBef>
              <a:spcAft>
                <a:spcPts val="0"/>
              </a:spcAft>
              <a:buSzPts val="700"/>
              <a:buNone/>
              <a:defRPr/>
            </a:lvl9pPr>
          </a:lstStyle>
          <a:p/>
        </p:txBody>
      </p:sp>
      <p:sp>
        <p:nvSpPr>
          <p:cNvPr id="105" name="Google Shape;105;p90"/>
          <p:cNvSpPr txBox="1"/>
          <p:nvPr>
            <p:ph idx="1" type="body"/>
          </p:nvPr>
        </p:nvSpPr>
        <p:spPr>
          <a:xfrm>
            <a:off x="1787525" y="136525"/>
            <a:ext cx="2556000" cy="2926500"/>
          </a:xfrm>
          <a:prstGeom prst="rect">
            <a:avLst/>
          </a:prstGeom>
          <a:noFill/>
          <a:ln>
            <a:noFill/>
          </a:ln>
        </p:spPr>
        <p:txBody>
          <a:bodyPr anchorCtr="0" anchor="t" bIns="22850" lIns="45725" spcFirstLastPara="1" rIns="45725" wrap="square" tIns="22850">
            <a:normAutofit/>
          </a:bodyPr>
          <a:lstStyle>
            <a:lvl1pPr indent="-330200" lvl="0" marL="457200" algn="l">
              <a:lnSpc>
                <a:spcPct val="100000"/>
              </a:lnSpc>
              <a:spcBef>
                <a:spcPts val="300"/>
              </a:spcBef>
              <a:spcAft>
                <a:spcPts val="0"/>
              </a:spcAft>
              <a:buClr>
                <a:schemeClr val="dk1"/>
              </a:buClr>
              <a:buSzPts val="1600"/>
              <a:buChar char="•"/>
              <a:defRPr sz="1600"/>
            </a:lvl1pPr>
            <a:lvl2pPr indent="-317500" lvl="1" marL="914400" algn="l">
              <a:lnSpc>
                <a:spcPct val="100000"/>
              </a:lnSpc>
              <a:spcBef>
                <a:spcPts val="300"/>
              </a:spcBef>
              <a:spcAft>
                <a:spcPts val="0"/>
              </a:spcAft>
              <a:buClr>
                <a:schemeClr val="dk1"/>
              </a:buClr>
              <a:buSzPts val="1400"/>
              <a:buChar char="–"/>
              <a:defRPr sz="1400"/>
            </a:lvl2pPr>
            <a:lvl3pPr indent="-304800" lvl="2" marL="1371600" algn="l">
              <a:lnSpc>
                <a:spcPct val="100000"/>
              </a:lnSpc>
              <a:spcBef>
                <a:spcPts val="200"/>
              </a:spcBef>
              <a:spcAft>
                <a:spcPts val="0"/>
              </a:spcAft>
              <a:buClr>
                <a:schemeClr val="dk1"/>
              </a:buClr>
              <a:buSzPts val="1200"/>
              <a:buChar char="•"/>
              <a:defRPr sz="1200"/>
            </a:lvl3pPr>
            <a:lvl4pPr indent="-292100" lvl="3" marL="1828800" algn="l">
              <a:lnSpc>
                <a:spcPct val="100000"/>
              </a:lnSpc>
              <a:spcBef>
                <a:spcPts val="200"/>
              </a:spcBef>
              <a:spcAft>
                <a:spcPts val="0"/>
              </a:spcAft>
              <a:buClr>
                <a:schemeClr val="dk1"/>
              </a:buClr>
              <a:buSzPts val="1000"/>
              <a:buChar char="–"/>
              <a:defRPr sz="1000"/>
            </a:lvl4pPr>
            <a:lvl5pPr indent="-292100" lvl="4" marL="2286000" algn="l">
              <a:lnSpc>
                <a:spcPct val="100000"/>
              </a:lnSpc>
              <a:spcBef>
                <a:spcPts val="200"/>
              </a:spcBef>
              <a:spcAft>
                <a:spcPts val="0"/>
              </a:spcAft>
              <a:buClr>
                <a:schemeClr val="dk1"/>
              </a:buClr>
              <a:buSzPts val="1000"/>
              <a:buChar char="»"/>
              <a:defRPr sz="1000"/>
            </a:lvl5pPr>
            <a:lvl6pPr indent="-292100" lvl="5" marL="2743200" algn="l">
              <a:lnSpc>
                <a:spcPct val="100000"/>
              </a:lnSpc>
              <a:spcBef>
                <a:spcPts val="200"/>
              </a:spcBef>
              <a:spcAft>
                <a:spcPts val="0"/>
              </a:spcAft>
              <a:buClr>
                <a:schemeClr val="dk1"/>
              </a:buClr>
              <a:buSzPts val="1000"/>
              <a:buChar char="•"/>
              <a:defRPr sz="1000"/>
            </a:lvl6pPr>
            <a:lvl7pPr indent="-292100" lvl="6" marL="3200400" algn="l">
              <a:lnSpc>
                <a:spcPct val="100000"/>
              </a:lnSpc>
              <a:spcBef>
                <a:spcPts val="200"/>
              </a:spcBef>
              <a:spcAft>
                <a:spcPts val="0"/>
              </a:spcAft>
              <a:buClr>
                <a:schemeClr val="dk1"/>
              </a:buClr>
              <a:buSzPts val="1000"/>
              <a:buChar char="•"/>
              <a:defRPr sz="1000"/>
            </a:lvl7pPr>
            <a:lvl8pPr indent="-292100" lvl="7" marL="3657600" algn="l">
              <a:lnSpc>
                <a:spcPct val="100000"/>
              </a:lnSpc>
              <a:spcBef>
                <a:spcPts val="200"/>
              </a:spcBef>
              <a:spcAft>
                <a:spcPts val="0"/>
              </a:spcAft>
              <a:buClr>
                <a:schemeClr val="dk1"/>
              </a:buClr>
              <a:buSzPts val="1000"/>
              <a:buChar char="•"/>
              <a:defRPr sz="1000"/>
            </a:lvl8pPr>
            <a:lvl9pPr indent="-292100" lvl="8" marL="4114800" algn="l">
              <a:lnSpc>
                <a:spcPct val="100000"/>
              </a:lnSpc>
              <a:spcBef>
                <a:spcPts val="200"/>
              </a:spcBef>
              <a:spcAft>
                <a:spcPts val="0"/>
              </a:spcAft>
              <a:buClr>
                <a:schemeClr val="dk1"/>
              </a:buClr>
              <a:buSzPts val="1000"/>
              <a:buChar char="•"/>
              <a:defRPr sz="1000"/>
            </a:lvl9pPr>
          </a:lstStyle>
          <a:p/>
        </p:txBody>
      </p:sp>
      <p:sp>
        <p:nvSpPr>
          <p:cNvPr id="106" name="Google Shape;106;p90"/>
          <p:cNvSpPr txBox="1"/>
          <p:nvPr>
            <p:ph idx="2" type="body"/>
          </p:nvPr>
        </p:nvSpPr>
        <p:spPr>
          <a:xfrm>
            <a:off x="228600" y="717550"/>
            <a:ext cx="1504200" cy="2345700"/>
          </a:xfrm>
          <a:prstGeom prst="rect">
            <a:avLst/>
          </a:prstGeom>
          <a:noFill/>
          <a:ln>
            <a:noFill/>
          </a:ln>
        </p:spPr>
        <p:txBody>
          <a:bodyPr anchorCtr="0" anchor="t" bIns="22850" lIns="45725" spcFirstLastPara="1" rIns="45725" wrap="square" tIns="22850">
            <a:normAutofit/>
          </a:bodyPr>
          <a:lstStyle>
            <a:lvl1pPr indent="-228600" lvl="0" marL="457200" algn="l">
              <a:lnSpc>
                <a:spcPct val="100000"/>
              </a:lnSpc>
              <a:spcBef>
                <a:spcPts val="100"/>
              </a:spcBef>
              <a:spcAft>
                <a:spcPts val="0"/>
              </a:spcAft>
              <a:buClr>
                <a:schemeClr val="dk1"/>
              </a:buClr>
              <a:buSzPts val="700"/>
              <a:buNone/>
              <a:defRPr sz="700"/>
            </a:lvl1pPr>
            <a:lvl2pPr indent="-228600" lvl="1" marL="914400" algn="l">
              <a:lnSpc>
                <a:spcPct val="100000"/>
              </a:lnSpc>
              <a:spcBef>
                <a:spcPts val="100"/>
              </a:spcBef>
              <a:spcAft>
                <a:spcPts val="0"/>
              </a:spcAft>
              <a:buClr>
                <a:schemeClr val="dk1"/>
              </a:buClr>
              <a:buSzPts val="600"/>
              <a:buNone/>
              <a:defRPr sz="600"/>
            </a:lvl2pPr>
            <a:lvl3pPr indent="-228600" lvl="2" marL="1371600" algn="l">
              <a:lnSpc>
                <a:spcPct val="100000"/>
              </a:lnSpc>
              <a:spcBef>
                <a:spcPts val="100"/>
              </a:spcBef>
              <a:spcAft>
                <a:spcPts val="0"/>
              </a:spcAft>
              <a:buClr>
                <a:schemeClr val="dk1"/>
              </a:buClr>
              <a:buSzPts val="500"/>
              <a:buNone/>
              <a:defRPr sz="500"/>
            </a:lvl3pPr>
            <a:lvl4pPr indent="-228600" lvl="3" marL="1828800" algn="l">
              <a:lnSpc>
                <a:spcPct val="100000"/>
              </a:lnSpc>
              <a:spcBef>
                <a:spcPts val="100"/>
              </a:spcBef>
              <a:spcAft>
                <a:spcPts val="0"/>
              </a:spcAft>
              <a:buClr>
                <a:schemeClr val="dk1"/>
              </a:buClr>
              <a:buSzPts val="500"/>
              <a:buNone/>
              <a:defRPr sz="500"/>
            </a:lvl4pPr>
            <a:lvl5pPr indent="-228600" lvl="4" marL="2286000" algn="l">
              <a:lnSpc>
                <a:spcPct val="100000"/>
              </a:lnSpc>
              <a:spcBef>
                <a:spcPts val="100"/>
              </a:spcBef>
              <a:spcAft>
                <a:spcPts val="0"/>
              </a:spcAft>
              <a:buClr>
                <a:schemeClr val="dk1"/>
              </a:buClr>
              <a:buSzPts val="500"/>
              <a:buNone/>
              <a:defRPr sz="500"/>
            </a:lvl5pPr>
            <a:lvl6pPr indent="-228600" lvl="5" marL="2743200" algn="l">
              <a:lnSpc>
                <a:spcPct val="100000"/>
              </a:lnSpc>
              <a:spcBef>
                <a:spcPts val="100"/>
              </a:spcBef>
              <a:spcAft>
                <a:spcPts val="0"/>
              </a:spcAft>
              <a:buClr>
                <a:schemeClr val="dk1"/>
              </a:buClr>
              <a:buSzPts val="500"/>
              <a:buNone/>
              <a:defRPr sz="500"/>
            </a:lvl6pPr>
            <a:lvl7pPr indent="-228600" lvl="6" marL="3200400" algn="l">
              <a:lnSpc>
                <a:spcPct val="100000"/>
              </a:lnSpc>
              <a:spcBef>
                <a:spcPts val="100"/>
              </a:spcBef>
              <a:spcAft>
                <a:spcPts val="0"/>
              </a:spcAft>
              <a:buClr>
                <a:schemeClr val="dk1"/>
              </a:buClr>
              <a:buSzPts val="500"/>
              <a:buNone/>
              <a:defRPr sz="500"/>
            </a:lvl7pPr>
            <a:lvl8pPr indent="-228600" lvl="7" marL="3657600" algn="l">
              <a:lnSpc>
                <a:spcPct val="100000"/>
              </a:lnSpc>
              <a:spcBef>
                <a:spcPts val="100"/>
              </a:spcBef>
              <a:spcAft>
                <a:spcPts val="0"/>
              </a:spcAft>
              <a:buClr>
                <a:schemeClr val="dk1"/>
              </a:buClr>
              <a:buSzPts val="500"/>
              <a:buNone/>
              <a:defRPr sz="500"/>
            </a:lvl8pPr>
            <a:lvl9pPr indent="-228600" lvl="8" marL="4114800" algn="l">
              <a:lnSpc>
                <a:spcPct val="100000"/>
              </a:lnSpc>
              <a:spcBef>
                <a:spcPts val="100"/>
              </a:spcBef>
              <a:spcAft>
                <a:spcPts val="0"/>
              </a:spcAft>
              <a:buClr>
                <a:schemeClr val="dk1"/>
              </a:buClr>
              <a:buSzPts val="500"/>
              <a:buNone/>
              <a:defRPr sz="500"/>
            </a:lvl9pPr>
          </a:lstStyle>
          <a:p/>
        </p:txBody>
      </p:sp>
      <p:sp>
        <p:nvSpPr>
          <p:cNvPr id="107" name="Google Shape;107;p90"/>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lnSpc>
                <a:spcPct val="100000"/>
              </a:lnSpc>
              <a:spcBef>
                <a:spcPts val="0"/>
              </a:spcBef>
              <a:spcAft>
                <a:spcPts val="0"/>
              </a:spcAft>
              <a:buSzPts val="700"/>
              <a:buNone/>
              <a:defRPr/>
            </a:lvl1pPr>
            <a:lvl2pPr lvl="1" algn="l">
              <a:lnSpc>
                <a:spcPct val="100000"/>
              </a:lnSpc>
              <a:spcBef>
                <a:spcPts val="0"/>
              </a:spcBef>
              <a:spcAft>
                <a:spcPts val="0"/>
              </a:spcAft>
              <a:buSzPts val="700"/>
              <a:buNone/>
              <a:defRPr/>
            </a:lvl2pPr>
            <a:lvl3pPr lvl="2" algn="l">
              <a:lnSpc>
                <a:spcPct val="100000"/>
              </a:lnSpc>
              <a:spcBef>
                <a:spcPts val="0"/>
              </a:spcBef>
              <a:spcAft>
                <a:spcPts val="0"/>
              </a:spcAft>
              <a:buSzPts val="700"/>
              <a:buNone/>
              <a:defRPr/>
            </a:lvl3pPr>
            <a:lvl4pPr lvl="3" algn="l">
              <a:lnSpc>
                <a:spcPct val="100000"/>
              </a:lnSpc>
              <a:spcBef>
                <a:spcPts val="0"/>
              </a:spcBef>
              <a:spcAft>
                <a:spcPts val="0"/>
              </a:spcAft>
              <a:buSzPts val="700"/>
              <a:buNone/>
              <a:defRPr/>
            </a:lvl4pPr>
            <a:lvl5pPr lvl="4" algn="l">
              <a:lnSpc>
                <a:spcPct val="100000"/>
              </a:lnSpc>
              <a:spcBef>
                <a:spcPts val="0"/>
              </a:spcBef>
              <a:spcAft>
                <a:spcPts val="0"/>
              </a:spcAft>
              <a:buSzPts val="700"/>
              <a:buNone/>
              <a:defRPr/>
            </a:lvl5pPr>
            <a:lvl6pPr lvl="5" algn="l">
              <a:lnSpc>
                <a:spcPct val="100000"/>
              </a:lnSpc>
              <a:spcBef>
                <a:spcPts val="0"/>
              </a:spcBef>
              <a:spcAft>
                <a:spcPts val="0"/>
              </a:spcAft>
              <a:buSzPts val="700"/>
              <a:buNone/>
              <a:defRPr/>
            </a:lvl6pPr>
            <a:lvl7pPr lvl="6" algn="l">
              <a:lnSpc>
                <a:spcPct val="100000"/>
              </a:lnSpc>
              <a:spcBef>
                <a:spcPts val="0"/>
              </a:spcBef>
              <a:spcAft>
                <a:spcPts val="0"/>
              </a:spcAft>
              <a:buSzPts val="700"/>
              <a:buNone/>
              <a:defRPr/>
            </a:lvl7pPr>
            <a:lvl8pPr lvl="7" algn="l">
              <a:lnSpc>
                <a:spcPct val="100000"/>
              </a:lnSpc>
              <a:spcBef>
                <a:spcPts val="0"/>
              </a:spcBef>
              <a:spcAft>
                <a:spcPts val="0"/>
              </a:spcAft>
              <a:buSzPts val="700"/>
              <a:buNone/>
              <a:defRPr/>
            </a:lvl8pPr>
            <a:lvl9pPr lvl="8" algn="l">
              <a:lnSpc>
                <a:spcPct val="100000"/>
              </a:lnSpc>
              <a:spcBef>
                <a:spcPts val="0"/>
              </a:spcBef>
              <a:spcAft>
                <a:spcPts val="0"/>
              </a:spcAft>
              <a:buSzPts val="700"/>
              <a:buNone/>
              <a:defRPr/>
            </a:lvl9pPr>
          </a:lstStyle>
          <a:p/>
        </p:txBody>
      </p:sp>
      <p:sp>
        <p:nvSpPr>
          <p:cNvPr id="108" name="Google Shape;108;p90"/>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lnSpc>
                <a:spcPct val="100000"/>
              </a:lnSpc>
              <a:spcBef>
                <a:spcPts val="0"/>
              </a:spcBef>
              <a:spcAft>
                <a:spcPts val="0"/>
              </a:spcAft>
              <a:buSzPts val="700"/>
              <a:buNone/>
              <a:defRPr/>
            </a:lvl1pPr>
            <a:lvl2pPr lvl="1" algn="l">
              <a:lnSpc>
                <a:spcPct val="100000"/>
              </a:lnSpc>
              <a:spcBef>
                <a:spcPts val="0"/>
              </a:spcBef>
              <a:spcAft>
                <a:spcPts val="0"/>
              </a:spcAft>
              <a:buSzPts val="700"/>
              <a:buNone/>
              <a:defRPr/>
            </a:lvl2pPr>
            <a:lvl3pPr lvl="2" algn="l">
              <a:lnSpc>
                <a:spcPct val="100000"/>
              </a:lnSpc>
              <a:spcBef>
                <a:spcPts val="0"/>
              </a:spcBef>
              <a:spcAft>
                <a:spcPts val="0"/>
              </a:spcAft>
              <a:buSzPts val="700"/>
              <a:buNone/>
              <a:defRPr/>
            </a:lvl3pPr>
            <a:lvl4pPr lvl="3" algn="l">
              <a:lnSpc>
                <a:spcPct val="100000"/>
              </a:lnSpc>
              <a:spcBef>
                <a:spcPts val="0"/>
              </a:spcBef>
              <a:spcAft>
                <a:spcPts val="0"/>
              </a:spcAft>
              <a:buSzPts val="700"/>
              <a:buNone/>
              <a:defRPr/>
            </a:lvl4pPr>
            <a:lvl5pPr lvl="4" algn="l">
              <a:lnSpc>
                <a:spcPct val="100000"/>
              </a:lnSpc>
              <a:spcBef>
                <a:spcPts val="0"/>
              </a:spcBef>
              <a:spcAft>
                <a:spcPts val="0"/>
              </a:spcAft>
              <a:buSzPts val="700"/>
              <a:buNone/>
              <a:defRPr/>
            </a:lvl5pPr>
            <a:lvl6pPr lvl="5" algn="l">
              <a:lnSpc>
                <a:spcPct val="100000"/>
              </a:lnSpc>
              <a:spcBef>
                <a:spcPts val="0"/>
              </a:spcBef>
              <a:spcAft>
                <a:spcPts val="0"/>
              </a:spcAft>
              <a:buSzPts val="700"/>
              <a:buNone/>
              <a:defRPr/>
            </a:lvl6pPr>
            <a:lvl7pPr lvl="6" algn="l">
              <a:lnSpc>
                <a:spcPct val="100000"/>
              </a:lnSpc>
              <a:spcBef>
                <a:spcPts val="0"/>
              </a:spcBef>
              <a:spcAft>
                <a:spcPts val="0"/>
              </a:spcAft>
              <a:buSzPts val="700"/>
              <a:buNone/>
              <a:defRPr/>
            </a:lvl7pPr>
            <a:lvl8pPr lvl="7" algn="l">
              <a:lnSpc>
                <a:spcPct val="100000"/>
              </a:lnSpc>
              <a:spcBef>
                <a:spcPts val="0"/>
              </a:spcBef>
              <a:spcAft>
                <a:spcPts val="0"/>
              </a:spcAft>
              <a:buSzPts val="700"/>
              <a:buNone/>
              <a:defRPr/>
            </a:lvl8pPr>
            <a:lvl9pPr lvl="8" algn="l">
              <a:lnSpc>
                <a:spcPct val="100000"/>
              </a:lnSpc>
              <a:spcBef>
                <a:spcPts val="0"/>
              </a:spcBef>
              <a:spcAft>
                <a:spcPts val="0"/>
              </a:spcAft>
              <a:buSzPts val="700"/>
              <a:buNone/>
              <a:defRPr/>
            </a:lvl9pPr>
          </a:lstStyle>
          <a:p/>
        </p:txBody>
      </p:sp>
      <p:sp>
        <p:nvSpPr>
          <p:cNvPr id="109" name="Google Shape;109;p90"/>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10" name="Shape 110"/>
        <p:cNvGrpSpPr/>
        <p:nvPr/>
      </p:nvGrpSpPr>
      <p:grpSpPr>
        <a:xfrm>
          <a:off x="0" y="0"/>
          <a:ext cx="0" cy="0"/>
          <a:chOff x="0" y="0"/>
          <a:chExt cx="0" cy="0"/>
        </a:xfrm>
      </p:grpSpPr>
      <p:sp>
        <p:nvSpPr>
          <p:cNvPr id="111" name="Google Shape;111;p91"/>
          <p:cNvSpPr txBox="1"/>
          <p:nvPr>
            <p:ph type="title"/>
          </p:nvPr>
        </p:nvSpPr>
        <p:spPr>
          <a:xfrm>
            <a:off x="896144" y="2400300"/>
            <a:ext cx="2743200" cy="283500"/>
          </a:xfrm>
          <a:prstGeom prst="rect">
            <a:avLst/>
          </a:prstGeom>
          <a:noFill/>
          <a:ln>
            <a:noFill/>
          </a:ln>
        </p:spPr>
        <p:txBody>
          <a:bodyPr anchorCtr="0" anchor="b" bIns="22850" lIns="45725" spcFirstLastPara="1" rIns="45725" wrap="square" tIns="22850">
            <a:normAutofit/>
          </a:bodyPr>
          <a:lstStyle>
            <a:lvl1pPr lvl="0" algn="l">
              <a:lnSpc>
                <a:spcPct val="100000"/>
              </a:lnSpc>
              <a:spcBef>
                <a:spcPts val="0"/>
              </a:spcBef>
              <a:spcAft>
                <a:spcPts val="0"/>
              </a:spcAft>
              <a:buClr>
                <a:schemeClr val="dk1"/>
              </a:buClr>
              <a:buSzPts val="1000"/>
              <a:buFont typeface="Calibri"/>
              <a:buNone/>
              <a:defRPr b="1" sz="1000"/>
            </a:lvl1pPr>
            <a:lvl2pPr lvl="1" algn="l">
              <a:lnSpc>
                <a:spcPct val="100000"/>
              </a:lnSpc>
              <a:spcBef>
                <a:spcPts val="0"/>
              </a:spcBef>
              <a:spcAft>
                <a:spcPts val="0"/>
              </a:spcAft>
              <a:buSzPts val="700"/>
              <a:buNone/>
              <a:defRPr/>
            </a:lvl2pPr>
            <a:lvl3pPr lvl="2" algn="l">
              <a:lnSpc>
                <a:spcPct val="100000"/>
              </a:lnSpc>
              <a:spcBef>
                <a:spcPts val="0"/>
              </a:spcBef>
              <a:spcAft>
                <a:spcPts val="0"/>
              </a:spcAft>
              <a:buSzPts val="700"/>
              <a:buNone/>
              <a:defRPr/>
            </a:lvl3pPr>
            <a:lvl4pPr lvl="3" algn="l">
              <a:lnSpc>
                <a:spcPct val="100000"/>
              </a:lnSpc>
              <a:spcBef>
                <a:spcPts val="0"/>
              </a:spcBef>
              <a:spcAft>
                <a:spcPts val="0"/>
              </a:spcAft>
              <a:buSzPts val="700"/>
              <a:buNone/>
              <a:defRPr/>
            </a:lvl4pPr>
            <a:lvl5pPr lvl="4" algn="l">
              <a:lnSpc>
                <a:spcPct val="100000"/>
              </a:lnSpc>
              <a:spcBef>
                <a:spcPts val="0"/>
              </a:spcBef>
              <a:spcAft>
                <a:spcPts val="0"/>
              </a:spcAft>
              <a:buSzPts val="700"/>
              <a:buNone/>
              <a:defRPr/>
            </a:lvl5pPr>
            <a:lvl6pPr lvl="5" algn="l">
              <a:lnSpc>
                <a:spcPct val="100000"/>
              </a:lnSpc>
              <a:spcBef>
                <a:spcPts val="0"/>
              </a:spcBef>
              <a:spcAft>
                <a:spcPts val="0"/>
              </a:spcAft>
              <a:buSzPts val="700"/>
              <a:buNone/>
              <a:defRPr/>
            </a:lvl6pPr>
            <a:lvl7pPr lvl="6" algn="l">
              <a:lnSpc>
                <a:spcPct val="100000"/>
              </a:lnSpc>
              <a:spcBef>
                <a:spcPts val="0"/>
              </a:spcBef>
              <a:spcAft>
                <a:spcPts val="0"/>
              </a:spcAft>
              <a:buSzPts val="700"/>
              <a:buNone/>
              <a:defRPr/>
            </a:lvl7pPr>
            <a:lvl8pPr lvl="7" algn="l">
              <a:lnSpc>
                <a:spcPct val="100000"/>
              </a:lnSpc>
              <a:spcBef>
                <a:spcPts val="0"/>
              </a:spcBef>
              <a:spcAft>
                <a:spcPts val="0"/>
              </a:spcAft>
              <a:buSzPts val="700"/>
              <a:buNone/>
              <a:defRPr/>
            </a:lvl8pPr>
            <a:lvl9pPr lvl="8" algn="l">
              <a:lnSpc>
                <a:spcPct val="100000"/>
              </a:lnSpc>
              <a:spcBef>
                <a:spcPts val="0"/>
              </a:spcBef>
              <a:spcAft>
                <a:spcPts val="0"/>
              </a:spcAft>
              <a:buSzPts val="700"/>
              <a:buNone/>
              <a:defRPr/>
            </a:lvl9pPr>
          </a:lstStyle>
          <a:p/>
        </p:txBody>
      </p:sp>
      <p:sp>
        <p:nvSpPr>
          <p:cNvPr id="112" name="Google Shape;112;p91"/>
          <p:cNvSpPr/>
          <p:nvPr>
            <p:ph idx="2" type="pic"/>
          </p:nvPr>
        </p:nvSpPr>
        <p:spPr>
          <a:xfrm>
            <a:off x="896144" y="306388"/>
            <a:ext cx="2743200" cy="2057400"/>
          </a:xfrm>
          <a:prstGeom prst="rect">
            <a:avLst/>
          </a:prstGeom>
          <a:noFill/>
          <a:ln>
            <a:noFill/>
          </a:ln>
        </p:spPr>
      </p:sp>
      <p:sp>
        <p:nvSpPr>
          <p:cNvPr id="113" name="Google Shape;113;p91"/>
          <p:cNvSpPr txBox="1"/>
          <p:nvPr>
            <p:ph idx="1" type="body"/>
          </p:nvPr>
        </p:nvSpPr>
        <p:spPr>
          <a:xfrm>
            <a:off x="896144" y="2683669"/>
            <a:ext cx="2743200" cy="402600"/>
          </a:xfrm>
          <a:prstGeom prst="rect">
            <a:avLst/>
          </a:prstGeom>
          <a:noFill/>
          <a:ln>
            <a:noFill/>
          </a:ln>
        </p:spPr>
        <p:txBody>
          <a:bodyPr anchorCtr="0" anchor="t" bIns="22850" lIns="45725" spcFirstLastPara="1" rIns="45725" wrap="square" tIns="22850">
            <a:normAutofit/>
          </a:bodyPr>
          <a:lstStyle>
            <a:lvl1pPr indent="-228600" lvl="0" marL="457200" algn="l">
              <a:lnSpc>
                <a:spcPct val="100000"/>
              </a:lnSpc>
              <a:spcBef>
                <a:spcPts val="100"/>
              </a:spcBef>
              <a:spcAft>
                <a:spcPts val="0"/>
              </a:spcAft>
              <a:buClr>
                <a:schemeClr val="dk1"/>
              </a:buClr>
              <a:buSzPts val="700"/>
              <a:buNone/>
              <a:defRPr sz="700"/>
            </a:lvl1pPr>
            <a:lvl2pPr indent="-228600" lvl="1" marL="914400" algn="l">
              <a:lnSpc>
                <a:spcPct val="100000"/>
              </a:lnSpc>
              <a:spcBef>
                <a:spcPts val="100"/>
              </a:spcBef>
              <a:spcAft>
                <a:spcPts val="0"/>
              </a:spcAft>
              <a:buClr>
                <a:schemeClr val="dk1"/>
              </a:buClr>
              <a:buSzPts val="600"/>
              <a:buNone/>
              <a:defRPr sz="600"/>
            </a:lvl2pPr>
            <a:lvl3pPr indent="-228600" lvl="2" marL="1371600" algn="l">
              <a:lnSpc>
                <a:spcPct val="100000"/>
              </a:lnSpc>
              <a:spcBef>
                <a:spcPts val="100"/>
              </a:spcBef>
              <a:spcAft>
                <a:spcPts val="0"/>
              </a:spcAft>
              <a:buClr>
                <a:schemeClr val="dk1"/>
              </a:buClr>
              <a:buSzPts val="500"/>
              <a:buNone/>
              <a:defRPr sz="500"/>
            </a:lvl3pPr>
            <a:lvl4pPr indent="-228600" lvl="3" marL="1828800" algn="l">
              <a:lnSpc>
                <a:spcPct val="100000"/>
              </a:lnSpc>
              <a:spcBef>
                <a:spcPts val="100"/>
              </a:spcBef>
              <a:spcAft>
                <a:spcPts val="0"/>
              </a:spcAft>
              <a:buClr>
                <a:schemeClr val="dk1"/>
              </a:buClr>
              <a:buSzPts val="500"/>
              <a:buNone/>
              <a:defRPr sz="500"/>
            </a:lvl4pPr>
            <a:lvl5pPr indent="-228600" lvl="4" marL="2286000" algn="l">
              <a:lnSpc>
                <a:spcPct val="100000"/>
              </a:lnSpc>
              <a:spcBef>
                <a:spcPts val="100"/>
              </a:spcBef>
              <a:spcAft>
                <a:spcPts val="0"/>
              </a:spcAft>
              <a:buClr>
                <a:schemeClr val="dk1"/>
              </a:buClr>
              <a:buSzPts val="500"/>
              <a:buNone/>
              <a:defRPr sz="500"/>
            </a:lvl5pPr>
            <a:lvl6pPr indent="-228600" lvl="5" marL="2743200" algn="l">
              <a:lnSpc>
                <a:spcPct val="100000"/>
              </a:lnSpc>
              <a:spcBef>
                <a:spcPts val="100"/>
              </a:spcBef>
              <a:spcAft>
                <a:spcPts val="0"/>
              </a:spcAft>
              <a:buClr>
                <a:schemeClr val="dk1"/>
              </a:buClr>
              <a:buSzPts val="500"/>
              <a:buNone/>
              <a:defRPr sz="500"/>
            </a:lvl6pPr>
            <a:lvl7pPr indent="-228600" lvl="6" marL="3200400" algn="l">
              <a:lnSpc>
                <a:spcPct val="100000"/>
              </a:lnSpc>
              <a:spcBef>
                <a:spcPts val="100"/>
              </a:spcBef>
              <a:spcAft>
                <a:spcPts val="0"/>
              </a:spcAft>
              <a:buClr>
                <a:schemeClr val="dk1"/>
              </a:buClr>
              <a:buSzPts val="500"/>
              <a:buNone/>
              <a:defRPr sz="500"/>
            </a:lvl7pPr>
            <a:lvl8pPr indent="-228600" lvl="7" marL="3657600" algn="l">
              <a:lnSpc>
                <a:spcPct val="100000"/>
              </a:lnSpc>
              <a:spcBef>
                <a:spcPts val="100"/>
              </a:spcBef>
              <a:spcAft>
                <a:spcPts val="0"/>
              </a:spcAft>
              <a:buClr>
                <a:schemeClr val="dk1"/>
              </a:buClr>
              <a:buSzPts val="500"/>
              <a:buNone/>
              <a:defRPr sz="500"/>
            </a:lvl8pPr>
            <a:lvl9pPr indent="-228600" lvl="8" marL="4114800" algn="l">
              <a:lnSpc>
                <a:spcPct val="100000"/>
              </a:lnSpc>
              <a:spcBef>
                <a:spcPts val="100"/>
              </a:spcBef>
              <a:spcAft>
                <a:spcPts val="0"/>
              </a:spcAft>
              <a:buClr>
                <a:schemeClr val="dk1"/>
              </a:buClr>
              <a:buSzPts val="500"/>
              <a:buNone/>
              <a:defRPr sz="500"/>
            </a:lvl9pPr>
          </a:lstStyle>
          <a:p/>
        </p:txBody>
      </p:sp>
      <p:sp>
        <p:nvSpPr>
          <p:cNvPr id="114" name="Google Shape;114;p91"/>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lnSpc>
                <a:spcPct val="100000"/>
              </a:lnSpc>
              <a:spcBef>
                <a:spcPts val="0"/>
              </a:spcBef>
              <a:spcAft>
                <a:spcPts val="0"/>
              </a:spcAft>
              <a:buSzPts val="700"/>
              <a:buNone/>
              <a:defRPr/>
            </a:lvl1pPr>
            <a:lvl2pPr lvl="1" algn="l">
              <a:lnSpc>
                <a:spcPct val="100000"/>
              </a:lnSpc>
              <a:spcBef>
                <a:spcPts val="0"/>
              </a:spcBef>
              <a:spcAft>
                <a:spcPts val="0"/>
              </a:spcAft>
              <a:buSzPts val="700"/>
              <a:buNone/>
              <a:defRPr/>
            </a:lvl2pPr>
            <a:lvl3pPr lvl="2" algn="l">
              <a:lnSpc>
                <a:spcPct val="100000"/>
              </a:lnSpc>
              <a:spcBef>
                <a:spcPts val="0"/>
              </a:spcBef>
              <a:spcAft>
                <a:spcPts val="0"/>
              </a:spcAft>
              <a:buSzPts val="700"/>
              <a:buNone/>
              <a:defRPr/>
            </a:lvl3pPr>
            <a:lvl4pPr lvl="3" algn="l">
              <a:lnSpc>
                <a:spcPct val="100000"/>
              </a:lnSpc>
              <a:spcBef>
                <a:spcPts val="0"/>
              </a:spcBef>
              <a:spcAft>
                <a:spcPts val="0"/>
              </a:spcAft>
              <a:buSzPts val="700"/>
              <a:buNone/>
              <a:defRPr/>
            </a:lvl4pPr>
            <a:lvl5pPr lvl="4" algn="l">
              <a:lnSpc>
                <a:spcPct val="100000"/>
              </a:lnSpc>
              <a:spcBef>
                <a:spcPts val="0"/>
              </a:spcBef>
              <a:spcAft>
                <a:spcPts val="0"/>
              </a:spcAft>
              <a:buSzPts val="700"/>
              <a:buNone/>
              <a:defRPr/>
            </a:lvl5pPr>
            <a:lvl6pPr lvl="5" algn="l">
              <a:lnSpc>
                <a:spcPct val="100000"/>
              </a:lnSpc>
              <a:spcBef>
                <a:spcPts val="0"/>
              </a:spcBef>
              <a:spcAft>
                <a:spcPts val="0"/>
              </a:spcAft>
              <a:buSzPts val="700"/>
              <a:buNone/>
              <a:defRPr/>
            </a:lvl6pPr>
            <a:lvl7pPr lvl="6" algn="l">
              <a:lnSpc>
                <a:spcPct val="100000"/>
              </a:lnSpc>
              <a:spcBef>
                <a:spcPts val="0"/>
              </a:spcBef>
              <a:spcAft>
                <a:spcPts val="0"/>
              </a:spcAft>
              <a:buSzPts val="700"/>
              <a:buNone/>
              <a:defRPr/>
            </a:lvl7pPr>
            <a:lvl8pPr lvl="7" algn="l">
              <a:lnSpc>
                <a:spcPct val="100000"/>
              </a:lnSpc>
              <a:spcBef>
                <a:spcPts val="0"/>
              </a:spcBef>
              <a:spcAft>
                <a:spcPts val="0"/>
              </a:spcAft>
              <a:buSzPts val="700"/>
              <a:buNone/>
              <a:defRPr/>
            </a:lvl8pPr>
            <a:lvl9pPr lvl="8" algn="l">
              <a:lnSpc>
                <a:spcPct val="100000"/>
              </a:lnSpc>
              <a:spcBef>
                <a:spcPts val="0"/>
              </a:spcBef>
              <a:spcAft>
                <a:spcPts val="0"/>
              </a:spcAft>
              <a:buSzPts val="700"/>
              <a:buNone/>
              <a:defRPr/>
            </a:lvl9pPr>
          </a:lstStyle>
          <a:p/>
        </p:txBody>
      </p:sp>
      <p:sp>
        <p:nvSpPr>
          <p:cNvPr id="115" name="Google Shape;115;p91"/>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lnSpc>
                <a:spcPct val="100000"/>
              </a:lnSpc>
              <a:spcBef>
                <a:spcPts val="0"/>
              </a:spcBef>
              <a:spcAft>
                <a:spcPts val="0"/>
              </a:spcAft>
              <a:buSzPts val="700"/>
              <a:buNone/>
              <a:defRPr/>
            </a:lvl1pPr>
            <a:lvl2pPr lvl="1" algn="l">
              <a:lnSpc>
                <a:spcPct val="100000"/>
              </a:lnSpc>
              <a:spcBef>
                <a:spcPts val="0"/>
              </a:spcBef>
              <a:spcAft>
                <a:spcPts val="0"/>
              </a:spcAft>
              <a:buSzPts val="700"/>
              <a:buNone/>
              <a:defRPr/>
            </a:lvl2pPr>
            <a:lvl3pPr lvl="2" algn="l">
              <a:lnSpc>
                <a:spcPct val="100000"/>
              </a:lnSpc>
              <a:spcBef>
                <a:spcPts val="0"/>
              </a:spcBef>
              <a:spcAft>
                <a:spcPts val="0"/>
              </a:spcAft>
              <a:buSzPts val="700"/>
              <a:buNone/>
              <a:defRPr/>
            </a:lvl3pPr>
            <a:lvl4pPr lvl="3" algn="l">
              <a:lnSpc>
                <a:spcPct val="100000"/>
              </a:lnSpc>
              <a:spcBef>
                <a:spcPts val="0"/>
              </a:spcBef>
              <a:spcAft>
                <a:spcPts val="0"/>
              </a:spcAft>
              <a:buSzPts val="700"/>
              <a:buNone/>
              <a:defRPr/>
            </a:lvl4pPr>
            <a:lvl5pPr lvl="4" algn="l">
              <a:lnSpc>
                <a:spcPct val="100000"/>
              </a:lnSpc>
              <a:spcBef>
                <a:spcPts val="0"/>
              </a:spcBef>
              <a:spcAft>
                <a:spcPts val="0"/>
              </a:spcAft>
              <a:buSzPts val="700"/>
              <a:buNone/>
              <a:defRPr/>
            </a:lvl5pPr>
            <a:lvl6pPr lvl="5" algn="l">
              <a:lnSpc>
                <a:spcPct val="100000"/>
              </a:lnSpc>
              <a:spcBef>
                <a:spcPts val="0"/>
              </a:spcBef>
              <a:spcAft>
                <a:spcPts val="0"/>
              </a:spcAft>
              <a:buSzPts val="700"/>
              <a:buNone/>
              <a:defRPr/>
            </a:lvl6pPr>
            <a:lvl7pPr lvl="6" algn="l">
              <a:lnSpc>
                <a:spcPct val="100000"/>
              </a:lnSpc>
              <a:spcBef>
                <a:spcPts val="0"/>
              </a:spcBef>
              <a:spcAft>
                <a:spcPts val="0"/>
              </a:spcAft>
              <a:buSzPts val="700"/>
              <a:buNone/>
              <a:defRPr/>
            </a:lvl7pPr>
            <a:lvl8pPr lvl="7" algn="l">
              <a:lnSpc>
                <a:spcPct val="100000"/>
              </a:lnSpc>
              <a:spcBef>
                <a:spcPts val="0"/>
              </a:spcBef>
              <a:spcAft>
                <a:spcPts val="0"/>
              </a:spcAft>
              <a:buSzPts val="700"/>
              <a:buNone/>
              <a:defRPr/>
            </a:lvl8pPr>
            <a:lvl9pPr lvl="8" algn="l">
              <a:lnSpc>
                <a:spcPct val="100000"/>
              </a:lnSpc>
              <a:spcBef>
                <a:spcPts val="0"/>
              </a:spcBef>
              <a:spcAft>
                <a:spcPts val="0"/>
              </a:spcAft>
              <a:buSzPts val="700"/>
              <a:buNone/>
              <a:defRPr/>
            </a:lvl9pPr>
          </a:lstStyle>
          <a:p/>
        </p:txBody>
      </p:sp>
      <p:sp>
        <p:nvSpPr>
          <p:cNvPr id="116" name="Google Shape;116;p91"/>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type="tx">
  <p:cSld name="TITLE_AND_BODY">
    <p:spTree>
      <p:nvGrpSpPr>
        <p:cNvPr id="13" name="Shape 13"/>
        <p:cNvGrpSpPr/>
        <p:nvPr/>
      </p:nvGrpSpPr>
      <p:grpSpPr>
        <a:xfrm>
          <a:off x="0" y="0"/>
          <a:ext cx="0" cy="0"/>
          <a:chOff x="0" y="0"/>
          <a:chExt cx="0" cy="0"/>
        </a:xfrm>
      </p:grpSpPr>
      <p:sp>
        <p:nvSpPr>
          <p:cNvPr id="14" name="Google Shape;14;p73"/>
          <p:cNvSpPr/>
          <p:nvPr/>
        </p:nvSpPr>
        <p:spPr>
          <a:xfrm>
            <a:off x="0" y="3722575"/>
            <a:ext cx="9144000" cy="14208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5" name="Google Shape;15;p73"/>
          <p:cNvPicPr preferRelativeResize="0"/>
          <p:nvPr/>
        </p:nvPicPr>
        <p:blipFill rotWithShape="1">
          <a:blip r:embed="rId2">
            <a:alphaModFix/>
          </a:blip>
          <a:srcRect b="0" l="0" r="0" t="0"/>
          <a:stretch/>
        </p:blipFill>
        <p:spPr>
          <a:xfrm>
            <a:off x="1635087" y="3793530"/>
            <a:ext cx="5873829" cy="850635"/>
          </a:xfrm>
          <a:prstGeom prst="rect">
            <a:avLst/>
          </a:prstGeom>
          <a:noFill/>
          <a:ln>
            <a:noFill/>
          </a:ln>
        </p:spPr>
      </p:pic>
      <p:sp>
        <p:nvSpPr>
          <p:cNvPr id="16" name="Google Shape;16;p73"/>
          <p:cNvSpPr txBox="1"/>
          <p:nvPr>
            <p:ph type="title"/>
          </p:nvPr>
        </p:nvSpPr>
        <p:spPr>
          <a:xfrm>
            <a:off x="459000" y="985163"/>
            <a:ext cx="8226000" cy="1527600"/>
          </a:xfrm>
          <a:prstGeom prst="rect">
            <a:avLst/>
          </a:prstGeom>
          <a:noFill/>
          <a:ln>
            <a:noFill/>
          </a:ln>
        </p:spPr>
        <p:txBody>
          <a:bodyPr anchorCtr="0" anchor="t" bIns="91425" lIns="91425" spcFirstLastPara="1" rIns="91425" wrap="square" tIns="91425">
            <a:normAutofit/>
          </a:bodyPr>
          <a:lstStyle>
            <a:lvl1pPr lvl="0" marR="0" rtl="0" algn="ctr">
              <a:lnSpc>
                <a:spcPct val="100000"/>
              </a:lnSpc>
              <a:spcBef>
                <a:spcPts val="0"/>
              </a:spcBef>
              <a:spcAft>
                <a:spcPts val="0"/>
              </a:spcAft>
              <a:buClr>
                <a:srgbClr val="FFFFFF"/>
              </a:buClr>
              <a:buSzPts val="4800"/>
              <a:buFont typeface="Arial"/>
              <a:buNone/>
              <a:defRPr b="0" i="0" sz="4800" u="none" cap="none" strike="noStrike">
                <a:solidFill>
                  <a:srgbClr val="FFFFFF"/>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7" name="Google Shape;17;p73"/>
          <p:cNvSpPr txBox="1"/>
          <p:nvPr>
            <p:ph idx="1" type="subTitle"/>
          </p:nvPr>
        </p:nvSpPr>
        <p:spPr>
          <a:xfrm>
            <a:off x="786000" y="2512780"/>
            <a:ext cx="7572000" cy="850500"/>
          </a:xfrm>
          <a:prstGeom prst="rect">
            <a:avLst/>
          </a:prstGeom>
          <a:noFill/>
          <a:ln>
            <a:noFill/>
          </a:ln>
        </p:spPr>
        <p:txBody>
          <a:bodyPr anchorCtr="0" anchor="t" bIns="91425" lIns="91425" spcFirstLastPara="1" rIns="91425" wrap="square" tIns="91425">
            <a:normAutofit/>
          </a:bodyPr>
          <a:lstStyle>
            <a:lvl1pPr lvl="0" marR="0" rtl="0" algn="ctr">
              <a:lnSpc>
                <a:spcPct val="100000"/>
              </a:lnSpc>
              <a:spcBef>
                <a:spcPts val="0"/>
              </a:spcBef>
              <a:spcAft>
                <a:spcPts val="0"/>
              </a:spcAft>
              <a:buClr>
                <a:srgbClr val="FFFFFF"/>
              </a:buClr>
              <a:buSzPts val="2500"/>
              <a:buFont typeface="Arial"/>
              <a:buNone/>
              <a:defRPr b="0" i="0" sz="2500" u="none" cap="none" strike="noStrike">
                <a:solidFill>
                  <a:srgbClr val="FFFFFF"/>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8" name="Google Shape;18;p73"/>
          <p:cNvSpPr txBox="1"/>
          <p:nvPr>
            <p:ph idx="12" type="sldNum"/>
          </p:nvPr>
        </p:nvSpPr>
        <p:spPr>
          <a:xfrm>
            <a:off x="8556784" y="4749851"/>
            <a:ext cx="548700" cy="393600"/>
          </a:xfrm>
          <a:prstGeom prst="rect">
            <a:avLst/>
          </a:prstGeom>
          <a:noFill/>
          <a:ln>
            <a:noFill/>
          </a:ln>
        </p:spPr>
        <p:txBody>
          <a:bodyPr anchorCtr="0" anchor="t" bIns="91400" lIns="91400" spcFirstLastPara="1" rIns="91400" wrap="square" tIns="91400">
            <a:noAutofit/>
          </a:bodyPr>
          <a:lstStyle>
            <a:lvl1pPr indent="0" lvl="0" marL="0" marR="0" algn="r">
              <a:lnSpc>
                <a:spcPct val="100000"/>
              </a:lnSpc>
              <a:spcBef>
                <a:spcPts val="0"/>
              </a:spcBef>
              <a:spcAft>
                <a:spcPts val="0"/>
              </a:spcAft>
              <a:buClr>
                <a:srgbClr val="585858"/>
              </a:buClr>
              <a:buSzPts val="1000"/>
              <a:buFont typeface="Arial"/>
              <a:buNone/>
              <a:defRPr b="0" i="0" sz="1300" u="none" cap="none" strike="noStrike">
                <a:solidFill>
                  <a:srgbClr val="FFFFFF"/>
                </a:solidFill>
                <a:latin typeface="Arial"/>
                <a:ea typeface="Arial"/>
                <a:cs typeface="Arial"/>
                <a:sym typeface="Arial"/>
              </a:defRPr>
            </a:lvl1pPr>
            <a:lvl2pPr indent="0" lvl="1" marL="0" marR="0" algn="r">
              <a:lnSpc>
                <a:spcPct val="100000"/>
              </a:lnSpc>
              <a:spcBef>
                <a:spcPts val="0"/>
              </a:spcBef>
              <a:spcAft>
                <a:spcPts val="0"/>
              </a:spcAft>
              <a:buClr>
                <a:srgbClr val="585858"/>
              </a:buClr>
              <a:buSzPts val="1000"/>
              <a:buFont typeface="Arial"/>
              <a:buNone/>
              <a:defRPr b="0" i="0" sz="1300" u="none" cap="none" strike="noStrike">
                <a:solidFill>
                  <a:srgbClr val="FFFFFF"/>
                </a:solidFill>
                <a:latin typeface="Arial"/>
                <a:ea typeface="Arial"/>
                <a:cs typeface="Arial"/>
                <a:sym typeface="Arial"/>
              </a:defRPr>
            </a:lvl2pPr>
            <a:lvl3pPr indent="0" lvl="2" marL="0" marR="0" algn="r">
              <a:lnSpc>
                <a:spcPct val="100000"/>
              </a:lnSpc>
              <a:spcBef>
                <a:spcPts val="0"/>
              </a:spcBef>
              <a:spcAft>
                <a:spcPts val="0"/>
              </a:spcAft>
              <a:buClr>
                <a:srgbClr val="585858"/>
              </a:buClr>
              <a:buSzPts val="1000"/>
              <a:buFont typeface="Arial"/>
              <a:buNone/>
              <a:defRPr b="0" i="0" sz="1300" u="none" cap="none" strike="noStrike">
                <a:solidFill>
                  <a:srgbClr val="FFFFFF"/>
                </a:solidFill>
                <a:latin typeface="Arial"/>
                <a:ea typeface="Arial"/>
                <a:cs typeface="Arial"/>
                <a:sym typeface="Arial"/>
              </a:defRPr>
            </a:lvl3pPr>
            <a:lvl4pPr indent="0" lvl="3" marL="0" marR="0" algn="r">
              <a:lnSpc>
                <a:spcPct val="100000"/>
              </a:lnSpc>
              <a:spcBef>
                <a:spcPts val="0"/>
              </a:spcBef>
              <a:spcAft>
                <a:spcPts val="0"/>
              </a:spcAft>
              <a:buClr>
                <a:srgbClr val="585858"/>
              </a:buClr>
              <a:buSzPts val="1000"/>
              <a:buFont typeface="Arial"/>
              <a:buNone/>
              <a:defRPr b="0" i="0" sz="1300" u="none" cap="none" strike="noStrike">
                <a:solidFill>
                  <a:srgbClr val="FFFFFF"/>
                </a:solidFill>
                <a:latin typeface="Arial"/>
                <a:ea typeface="Arial"/>
                <a:cs typeface="Arial"/>
                <a:sym typeface="Arial"/>
              </a:defRPr>
            </a:lvl4pPr>
            <a:lvl5pPr indent="0" lvl="4" marL="0" marR="0" algn="r">
              <a:lnSpc>
                <a:spcPct val="100000"/>
              </a:lnSpc>
              <a:spcBef>
                <a:spcPts val="0"/>
              </a:spcBef>
              <a:spcAft>
                <a:spcPts val="0"/>
              </a:spcAft>
              <a:buClr>
                <a:srgbClr val="585858"/>
              </a:buClr>
              <a:buSzPts val="1000"/>
              <a:buFont typeface="Arial"/>
              <a:buNone/>
              <a:defRPr b="0" i="0" sz="1300" u="none" cap="none" strike="noStrike">
                <a:solidFill>
                  <a:srgbClr val="FFFFFF"/>
                </a:solidFill>
                <a:latin typeface="Arial"/>
                <a:ea typeface="Arial"/>
                <a:cs typeface="Arial"/>
                <a:sym typeface="Arial"/>
              </a:defRPr>
            </a:lvl5pPr>
            <a:lvl6pPr indent="0" lvl="5" marL="0" marR="0" algn="r">
              <a:lnSpc>
                <a:spcPct val="100000"/>
              </a:lnSpc>
              <a:spcBef>
                <a:spcPts val="0"/>
              </a:spcBef>
              <a:spcAft>
                <a:spcPts val="0"/>
              </a:spcAft>
              <a:buClr>
                <a:srgbClr val="585858"/>
              </a:buClr>
              <a:buSzPts val="1000"/>
              <a:buFont typeface="Arial"/>
              <a:buNone/>
              <a:defRPr b="0" i="0" sz="1300" u="none" cap="none" strike="noStrike">
                <a:solidFill>
                  <a:srgbClr val="FFFFFF"/>
                </a:solidFill>
                <a:latin typeface="Arial"/>
                <a:ea typeface="Arial"/>
                <a:cs typeface="Arial"/>
                <a:sym typeface="Arial"/>
              </a:defRPr>
            </a:lvl6pPr>
            <a:lvl7pPr indent="0" lvl="6" marL="0" marR="0" algn="r">
              <a:lnSpc>
                <a:spcPct val="100000"/>
              </a:lnSpc>
              <a:spcBef>
                <a:spcPts val="0"/>
              </a:spcBef>
              <a:spcAft>
                <a:spcPts val="0"/>
              </a:spcAft>
              <a:buClr>
                <a:srgbClr val="585858"/>
              </a:buClr>
              <a:buSzPts val="1000"/>
              <a:buFont typeface="Arial"/>
              <a:buNone/>
              <a:defRPr b="0" i="0" sz="1300" u="none" cap="none" strike="noStrike">
                <a:solidFill>
                  <a:srgbClr val="FFFFFF"/>
                </a:solidFill>
                <a:latin typeface="Arial"/>
                <a:ea typeface="Arial"/>
                <a:cs typeface="Arial"/>
                <a:sym typeface="Arial"/>
              </a:defRPr>
            </a:lvl7pPr>
            <a:lvl8pPr indent="0" lvl="7" marL="0" marR="0" algn="r">
              <a:lnSpc>
                <a:spcPct val="100000"/>
              </a:lnSpc>
              <a:spcBef>
                <a:spcPts val="0"/>
              </a:spcBef>
              <a:spcAft>
                <a:spcPts val="0"/>
              </a:spcAft>
              <a:buClr>
                <a:srgbClr val="585858"/>
              </a:buClr>
              <a:buSzPts val="1000"/>
              <a:buFont typeface="Arial"/>
              <a:buNone/>
              <a:defRPr b="0" i="0" sz="1300" u="none" cap="none" strike="noStrike">
                <a:solidFill>
                  <a:srgbClr val="FFFFFF"/>
                </a:solidFill>
                <a:latin typeface="Arial"/>
                <a:ea typeface="Arial"/>
                <a:cs typeface="Arial"/>
                <a:sym typeface="Arial"/>
              </a:defRPr>
            </a:lvl8pPr>
            <a:lvl9pPr indent="0" lvl="8" marL="0" marR="0" algn="r">
              <a:lnSpc>
                <a:spcPct val="100000"/>
              </a:lnSpc>
              <a:spcBef>
                <a:spcPts val="0"/>
              </a:spcBef>
              <a:spcAft>
                <a:spcPts val="0"/>
              </a:spcAft>
              <a:buClr>
                <a:srgbClr val="585858"/>
              </a:buClr>
              <a:buSzPts val="1000"/>
              <a:buFont typeface="Arial"/>
              <a:buNone/>
              <a:defRPr b="0" i="0" sz="130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17" name="Shape 117"/>
        <p:cNvGrpSpPr/>
        <p:nvPr/>
      </p:nvGrpSpPr>
      <p:grpSpPr>
        <a:xfrm>
          <a:off x="0" y="0"/>
          <a:ext cx="0" cy="0"/>
          <a:chOff x="0" y="0"/>
          <a:chExt cx="0" cy="0"/>
        </a:xfrm>
      </p:grpSpPr>
      <p:sp>
        <p:nvSpPr>
          <p:cNvPr id="118" name="Google Shape;118;p92"/>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lnSpc>
                <a:spcPct val="100000"/>
              </a:lnSpc>
              <a:spcBef>
                <a:spcPts val="0"/>
              </a:spcBef>
              <a:spcAft>
                <a:spcPts val="0"/>
              </a:spcAft>
              <a:buClr>
                <a:schemeClr val="dk1"/>
              </a:buClr>
              <a:buSzPts val="900"/>
              <a:buNone/>
              <a:defRPr/>
            </a:lvl1pPr>
            <a:lvl2pPr lvl="1" algn="l">
              <a:lnSpc>
                <a:spcPct val="100000"/>
              </a:lnSpc>
              <a:spcBef>
                <a:spcPts val="0"/>
              </a:spcBef>
              <a:spcAft>
                <a:spcPts val="0"/>
              </a:spcAft>
              <a:buSzPts val="700"/>
              <a:buNone/>
              <a:defRPr/>
            </a:lvl2pPr>
            <a:lvl3pPr lvl="2" algn="l">
              <a:lnSpc>
                <a:spcPct val="100000"/>
              </a:lnSpc>
              <a:spcBef>
                <a:spcPts val="0"/>
              </a:spcBef>
              <a:spcAft>
                <a:spcPts val="0"/>
              </a:spcAft>
              <a:buSzPts val="700"/>
              <a:buNone/>
              <a:defRPr/>
            </a:lvl3pPr>
            <a:lvl4pPr lvl="3" algn="l">
              <a:lnSpc>
                <a:spcPct val="100000"/>
              </a:lnSpc>
              <a:spcBef>
                <a:spcPts val="0"/>
              </a:spcBef>
              <a:spcAft>
                <a:spcPts val="0"/>
              </a:spcAft>
              <a:buSzPts val="700"/>
              <a:buNone/>
              <a:defRPr/>
            </a:lvl4pPr>
            <a:lvl5pPr lvl="4" algn="l">
              <a:lnSpc>
                <a:spcPct val="100000"/>
              </a:lnSpc>
              <a:spcBef>
                <a:spcPts val="0"/>
              </a:spcBef>
              <a:spcAft>
                <a:spcPts val="0"/>
              </a:spcAft>
              <a:buSzPts val="700"/>
              <a:buNone/>
              <a:defRPr/>
            </a:lvl5pPr>
            <a:lvl6pPr lvl="5" algn="l">
              <a:lnSpc>
                <a:spcPct val="100000"/>
              </a:lnSpc>
              <a:spcBef>
                <a:spcPts val="0"/>
              </a:spcBef>
              <a:spcAft>
                <a:spcPts val="0"/>
              </a:spcAft>
              <a:buSzPts val="700"/>
              <a:buNone/>
              <a:defRPr/>
            </a:lvl6pPr>
            <a:lvl7pPr lvl="6" algn="l">
              <a:lnSpc>
                <a:spcPct val="100000"/>
              </a:lnSpc>
              <a:spcBef>
                <a:spcPts val="0"/>
              </a:spcBef>
              <a:spcAft>
                <a:spcPts val="0"/>
              </a:spcAft>
              <a:buSzPts val="700"/>
              <a:buNone/>
              <a:defRPr/>
            </a:lvl7pPr>
            <a:lvl8pPr lvl="7" algn="l">
              <a:lnSpc>
                <a:spcPct val="100000"/>
              </a:lnSpc>
              <a:spcBef>
                <a:spcPts val="0"/>
              </a:spcBef>
              <a:spcAft>
                <a:spcPts val="0"/>
              </a:spcAft>
              <a:buSzPts val="700"/>
              <a:buNone/>
              <a:defRPr/>
            </a:lvl8pPr>
            <a:lvl9pPr lvl="8" algn="l">
              <a:lnSpc>
                <a:spcPct val="100000"/>
              </a:lnSpc>
              <a:spcBef>
                <a:spcPts val="0"/>
              </a:spcBef>
              <a:spcAft>
                <a:spcPts val="0"/>
              </a:spcAft>
              <a:buSzPts val="700"/>
              <a:buNone/>
              <a:defRPr/>
            </a:lvl9pPr>
          </a:lstStyle>
          <a:p/>
        </p:txBody>
      </p:sp>
      <p:sp>
        <p:nvSpPr>
          <p:cNvPr id="119" name="Google Shape;119;p92"/>
          <p:cNvSpPr txBox="1"/>
          <p:nvPr>
            <p:ph idx="1" type="body"/>
          </p:nvPr>
        </p:nvSpPr>
        <p:spPr>
          <a:xfrm rot="5400000">
            <a:off x="1154400" y="-125700"/>
            <a:ext cx="2263200" cy="4114800"/>
          </a:xfrm>
          <a:prstGeom prst="rect">
            <a:avLst/>
          </a:prstGeom>
          <a:noFill/>
          <a:ln>
            <a:noFill/>
          </a:ln>
        </p:spPr>
        <p:txBody>
          <a:bodyPr anchorCtr="0" anchor="t" bIns="22850" lIns="45725" spcFirstLastPara="1" rIns="45725" wrap="square" tIns="22850">
            <a:normAutofit/>
          </a:bodyPr>
          <a:lstStyle>
            <a:lvl1pPr indent="-285750" lvl="0" marL="457200" algn="l">
              <a:lnSpc>
                <a:spcPct val="100000"/>
              </a:lnSpc>
              <a:spcBef>
                <a:spcPts val="200"/>
              </a:spcBef>
              <a:spcAft>
                <a:spcPts val="0"/>
              </a:spcAft>
              <a:buClr>
                <a:schemeClr val="dk1"/>
              </a:buClr>
              <a:buSzPts val="900"/>
              <a:buChar char="•"/>
              <a:defRPr/>
            </a:lvl1pPr>
            <a:lvl2pPr indent="-285750" lvl="1" marL="914400" algn="l">
              <a:lnSpc>
                <a:spcPct val="100000"/>
              </a:lnSpc>
              <a:spcBef>
                <a:spcPts val="200"/>
              </a:spcBef>
              <a:spcAft>
                <a:spcPts val="0"/>
              </a:spcAft>
              <a:buClr>
                <a:schemeClr val="dk1"/>
              </a:buClr>
              <a:buSzPts val="900"/>
              <a:buChar char="–"/>
              <a:defRPr/>
            </a:lvl2pPr>
            <a:lvl3pPr indent="-285750" lvl="2" marL="1371600" algn="l">
              <a:lnSpc>
                <a:spcPct val="100000"/>
              </a:lnSpc>
              <a:spcBef>
                <a:spcPts val="200"/>
              </a:spcBef>
              <a:spcAft>
                <a:spcPts val="0"/>
              </a:spcAft>
              <a:buClr>
                <a:schemeClr val="dk1"/>
              </a:buClr>
              <a:buSzPts val="900"/>
              <a:buChar char="•"/>
              <a:defRPr/>
            </a:lvl3pPr>
            <a:lvl4pPr indent="-285750" lvl="3" marL="1828800" algn="l">
              <a:lnSpc>
                <a:spcPct val="100000"/>
              </a:lnSpc>
              <a:spcBef>
                <a:spcPts val="200"/>
              </a:spcBef>
              <a:spcAft>
                <a:spcPts val="0"/>
              </a:spcAft>
              <a:buClr>
                <a:schemeClr val="dk1"/>
              </a:buClr>
              <a:buSzPts val="900"/>
              <a:buChar char="–"/>
              <a:defRPr/>
            </a:lvl4pPr>
            <a:lvl5pPr indent="-285750" lvl="4" marL="2286000" algn="l">
              <a:lnSpc>
                <a:spcPct val="100000"/>
              </a:lnSpc>
              <a:spcBef>
                <a:spcPts val="200"/>
              </a:spcBef>
              <a:spcAft>
                <a:spcPts val="0"/>
              </a:spcAft>
              <a:buClr>
                <a:schemeClr val="dk1"/>
              </a:buClr>
              <a:buSzPts val="900"/>
              <a:buChar char="»"/>
              <a:defRPr/>
            </a:lvl5pPr>
            <a:lvl6pPr indent="-285750" lvl="5" marL="2743200" algn="l">
              <a:lnSpc>
                <a:spcPct val="100000"/>
              </a:lnSpc>
              <a:spcBef>
                <a:spcPts val="200"/>
              </a:spcBef>
              <a:spcAft>
                <a:spcPts val="0"/>
              </a:spcAft>
              <a:buClr>
                <a:schemeClr val="dk1"/>
              </a:buClr>
              <a:buSzPts val="900"/>
              <a:buChar char="•"/>
              <a:defRPr/>
            </a:lvl6pPr>
            <a:lvl7pPr indent="-285750" lvl="6" marL="3200400" algn="l">
              <a:lnSpc>
                <a:spcPct val="100000"/>
              </a:lnSpc>
              <a:spcBef>
                <a:spcPts val="200"/>
              </a:spcBef>
              <a:spcAft>
                <a:spcPts val="0"/>
              </a:spcAft>
              <a:buClr>
                <a:schemeClr val="dk1"/>
              </a:buClr>
              <a:buSzPts val="900"/>
              <a:buChar char="•"/>
              <a:defRPr/>
            </a:lvl7pPr>
            <a:lvl8pPr indent="-285750" lvl="7" marL="3657600" algn="l">
              <a:lnSpc>
                <a:spcPct val="100000"/>
              </a:lnSpc>
              <a:spcBef>
                <a:spcPts val="200"/>
              </a:spcBef>
              <a:spcAft>
                <a:spcPts val="0"/>
              </a:spcAft>
              <a:buClr>
                <a:schemeClr val="dk1"/>
              </a:buClr>
              <a:buSzPts val="900"/>
              <a:buChar char="•"/>
              <a:defRPr/>
            </a:lvl8pPr>
            <a:lvl9pPr indent="-285750" lvl="8" marL="4114800" algn="l">
              <a:lnSpc>
                <a:spcPct val="100000"/>
              </a:lnSpc>
              <a:spcBef>
                <a:spcPts val="200"/>
              </a:spcBef>
              <a:spcAft>
                <a:spcPts val="0"/>
              </a:spcAft>
              <a:buClr>
                <a:schemeClr val="dk1"/>
              </a:buClr>
              <a:buSzPts val="900"/>
              <a:buChar char="•"/>
              <a:defRPr/>
            </a:lvl9pPr>
          </a:lstStyle>
          <a:p/>
        </p:txBody>
      </p:sp>
      <p:sp>
        <p:nvSpPr>
          <p:cNvPr id="120" name="Google Shape;120;p92"/>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lnSpc>
                <a:spcPct val="100000"/>
              </a:lnSpc>
              <a:spcBef>
                <a:spcPts val="0"/>
              </a:spcBef>
              <a:spcAft>
                <a:spcPts val="0"/>
              </a:spcAft>
              <a:buSzPts val="700"/>
              <a:buNone/>
              <a:defRPr/>
            </a:lvl1pPr>
            <a:lvl2pPr lvl="1" algn="l">
              <a:lnSpc>
                <a:spcPct val="100000"/>
              </a:lnSpc>
              <a:spcBef>
                <a:spcPts val="0"/>
              </a:spcBef>
              <a:spcAft>
                <a:spcPts val="0"/>
              </a:spcAft>
              <a:buSzPts val="700"/>
              <a:buNone/>
              <a:defRPr/>
            </a:lvl2pPr>
            <a:lvl3pPr lvl="2" algn="l">
              <a:lnSpc>
                <a:spcPct val="100000"/>
              </a:lnSpc>
              <a:spcBef>
                <a:spcPts val="0"/>
              </a:spcBef>
              <a:spcAft>
                <a:spcPts val="0"/>
              </a:spcAft>
              <a:buSzPts val="700"/>
              <a:buNone/>
              <a:defRPr/>
            </a:lvl3pPr>
            <a:lvl4pPr lvl="3" algn="l">
              <a:lnSpc>
                <a:spcPct val="100000"/>
              </a:lnSpc>
              <a:spcBef>
                <a:spcPts val="0"/>
              </a:spcBef>
              <a:spcAft>
                <a:spcPts val="0"/>
              </a:spcAft>
              <a:buSzPts val="700"/>
              <a:buNone/>
              <a:defRPr/>
            </a:lvl4pPr>
            <a:lvl5pPr lvl="4" algn="l">
              <a:lnSpc>
                <a:spcPct val="100000"/>
              </a:lnSpc>
              <a:spcBef>
                <a:spcPts val="0"/>
              </a:spcBef>
              <a:spcAft>
                <a:spcPts val="0"/>
              </a:spcAft>
              <a:buSzPts val="700"/>
              <a:buNone/>
              <a:defRPr/>
            </a:lvl5pPr>
            <a:lvl6pPr lvl="5" algn="l">
              <a:lnSpc>
                <a:spcPct val="100000"/>
              </a:lnSpc>
              <a:spcBef>
                <a:spcPts val="0"/>
              </a:spcBef>
              <a:spcAft>
                <a:spcPts val="0"/>
              </a:spcAft>
              <a:buSzPts val="700"/>
              <a:buNone/>
              <a:defRPr/>
            </a:lvl6pPr>
            <a:lvl7pPr lvl="6" algn="l">
              <a:lnSpc>
                <a:spcPct val="100000"/>
              </a:lnSpc>
              <a:spcBef>
                <a:spcPts val="0"/>
              </a:spcBef>
              <a:spcAft>
                <a:spcPts val="0"/>
              </a:spcAft>
              <a:buSzPts val="700"/>
              <a:buNone/>
              <a:defRPr/>
            </a:lvl7pPr>
            <a:lvl8pPr lvl="7" algn="l">
              <a:lnSpc>
                <a:spcPct val="100000"/>
              </a:lnSpc>
              <a:spcBef>
                <a:spcPts val="0"/>
              </a:spcBef>
              <a:spcAft>
                <a:spcPts val="0"/>
              </a:spcAft>
              <a:buSzPts val="700"/>
              <a:buNone/>
              <a:defRPr/>
            </a:lvl8pPr>
            <a:lvl9pPr lvl="8" algn="l">
              <a:lnSpc>
                <a:spcPct val="100000"/>
              </a:lnSpc>
              <a:spcBef>
                <a:spcPts val="0"/>
              </a:spcBef>
              <a:spcAft>
                <a:spcPts val="0"/>
              </a:spcAft>
              <a:buSzPts val="700"/>
              <a:buNone/>
              <a:defRPr/>
            </a:lvl9pPr>
          </a:lstStyle>
          <a:p/>
        </p:txBody>
      </p:sp>
      <p:sp>
        <p:nvSpPr>
          <p:cNvPr id="121" name="Google Shape;121;p92"/>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lnSpc>
                <a:spcPct val="100000"/>
              </a:lnSpc>
              <a:spcBef>
                <a:spcPts val="0"/>
              </a:spcBef>
              <a:spcAft>
                <a:spcPts val="0"/>
              </a:spcAft>
              <a:buSzPts val="700"/>
              <a:buNone/>
              <a:defRPr/>
            </a:lvl1pPr>
            <a:lvl2pPr lvl="1" algn="l">
              <a:lnSpc>
                <a:spcPct val="100000"/>
              </a:lnSpc>
              <a:spcBef>
                <a:spcPts val="0"/>
              </a:spcBef>
              <a:spcAft>
                <a:spcPts val="0"/>
              </a:spcAft>
              <a:buSzPts val="700"/>
              <a:buNone/>
              <a:defRPr/>
            </a:lvl2pPr>
            <a:lvl3pPr lvl="2" algn="l">
              <a:lnSpc>
                <a:spcPct val="100000"/>
              </a:lnSpc>
              <a:spcBef>
                <a:spcPts val="0"/>
              </a:spcBef>
              <a:spcAft>
                <a:spcPts val="0"/>
              </a:spcAft>
              <a:buSzPts val="700"/>
              <a:buNone/>
              <a:defRPr/>
            </a:lvl3pPr>
            <a:lvl4pPr lvl="3" algn="l">
              <a:lnSpc>
                <a:spcPct val="100000"/>
              </a:lnSpc>
              <a:spcBef>
                <a:spcPts val="0"/>
              </a:spcBef>
              <a:spcAft>
                <a:spcPts val="0"/>
              </a:spcAft>
              <a:buSzPts val="700"/>
              <a:buNone/>
              <a:defRPr/>
            </a:lvl4pPr>
            <a:lvl5pPr lvl="4" algn="l">
              <a:lnSpc>
                <a:spcPct val="100000"/>
              </a:lnSpc>
              <a:spcBef>
                <a:spcPts val="0"/>
              </a:spcBef>
              <a:spcAft>
                <a:spcPts val="0"/>
              </a:spcAft>
              <a:buSzPts val="700"/>
              <a:buNone/>
              <a:defRPr/>
            </a:lvl5pPr>
            <a:lvl6pPr lvl="5" algn="l">
              <a:lnSpc>
                <a:spcPct val="100000"/>
              </a:lnSpc>
              <a:spcBef>
                <a:spcPts val="0"/>
              </a:spcBef>
              <a:spcAft>
                <a:spcPts val="0"/>
              </a:spcAft>
              <a:buSzPts val="700"/>
              <a:buNone/>
              <a:defRPr/>
            </a:lvl6pPr>
            <a:lvl7pPr lvl="6" algn="l">
              <a:lnSpc>
                <a:spcPct val="100000"/>
              </a:lnSpc>
              <a:spcBef>
                <a:spcPts val="0"/>
              </a:spcBef>
              <a:spcAft>
                <a:spcPts val="0"/>
              </a:spcAft>
              <a:buSzPts val="700"/>
              <a:buNone/>
              <a:defRPr/>
            </a:lvl7pPr>
            <a:lvl8pPr lvl="7" algn="l">
              <a:lnSpc>
                <a:spcPct val="100000"/>
              </a:lnSpc>
              <a:spcBef>
                <a:spcPts val="0"/>
              </a:spcBef>
              <a:spcAft>
                <a:spcPts val="0"/>
              </a:spcAft>
              <a:buSzPts val="700"/>
              <a:buNone/>
              <a:defRPr/>
            </a:lvl8pPr>
            <a:lvl9pPr lvl="8" algn="l">
              <a:lnSpc>
                <a:spcPct val="100000"/>
              </a:lnSpc>
              <a:spcBef>
                <a:spcPts val="0"/>
              </a:spcBef>
              <a:spcAft>
                <a:spcPts val="0"/>
              </a:spcAft>
              <a:buSzPts val="700"/>
              <a:buNone/>
              <a:defRPr/>
            </a:lvl9pPr>
          </a:lstStyle>
          <a:p/>
        </p:txBody>
      </p:sp>
      <p:sp>
        <p:nvSpPr>
          <p:cNvPr id="122" name="Google Shape;122;p92"/>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23" name="Shape 123"/>
        <p:cNvGrpSpPr/>
        <p:nvPr/>
      </p:nvGrpSpPr>
      <p:grpSpPr>
        <a:xfrm>
          <a:off x="0" y="0"/>
          <a:ext cx="0" cy="0"/>
          <a:chOff x="0" y="0"/>
          <a:chExt cx="0" cy="0"/>
        </a:xfrm>
      </p:grpSpPr>
      <p:sp>
        <p:nvSpPr>
          <p:cNvPr id="124" name="Google Shape;124;p93"/>
          <p:cNvSpPr txBox="1"/>
          <p:nvPr>
            <p:ph type="title"/>
          </p:nvPr>
        </p:nvSpPr>
        <p:spPr>
          <a:xfrm rot="5400000">
            <a:off x="2366100" y="1085919"/>
            <a:ext cx="2925900" cy="1028700"/>
          </a:xfrm>
          <a:prstGeom prst="rect">
            <a:avLst/>
          </a:prstGeom>
          <a:noFill/>
          <a:ln>
            <a:noFill/>
          </a:ln>
        </p:spPr>
        <p:txBody>
          <a:bodyPr anchorCtr="0" anchor="ctr" bIns="22850" lIns="45725" spcFirstLastPara="1" rIns="45725" wrap="square" tIns="22850">
            <a:normAutofit/>
          </a:bodyPr>
          <a:lstStyle>
            <a:lvl1pPr lvl="0" algn="ctr">
              <a:lnSpc>
                <a:spcPct val="100000"/>
              </a:lnSpc>
              <a:spcBef>
                <a:spcPts val="0"/>
              </a:spcBef>
              <a:spcAft>
                <a:spcPts val="0"/>
              </a:spcAft>
              <a:buClr>
                <a:schemeClr val="dk1"/>
              </a:buClr>
              <a:buSzPts val="900"/>
              <a:buNone/>
              <a:defRPr/>
            </a:lvl1pPr>
            <a:lvl2pPr lvl="1" algn="l">
              <a:lnSpc>
                <a:spcPct val="100000"/>
              </a:lnSpc>
              <a:spcBef>
                <a:spcPts val="0"/>
              </a:spcBef>
              <a:spcAft>
                <a:spcPts val="0"/>
              </a:spcAft>
              <a:buSzPts val="700"/>
              <a:buNone/>
              <a:defRPr/>
            </a:lvl2pPr>
            <a:lvl3pPr lvl="2" algn="l">
              <a:lnSpc>
                <a:spcPct val="100000"/>
              </a:lnSpc>
              <a:spcBef>
                <a:spcPts val="0"/>
              </a:spcBef>
              <a:spcAft>
                <a:spcPts val="0"/>
              </a:spcAft>
              <a:buSzPts val="700"/>
              <a:buNone/>
              <a:defRPr/>
            </a:lvl3pPr>
            <a:lvl4pPr lvl="3" algn="l">
              <a:lnSpc>
                <a:spcPct val="100000"/>
              </a:lnSpc>
              <a:spcBef>
                <a:spcPts val="0"/>
              </a:spcBef>
              <a:spcAft>
                <a:spcPts val="0"/>
              </a:spcAft>
              <a:buSzPts val="700"/>
              <a:buNone/>
              <a:defRPr/>
            </a:lvl4pPr>
            <a:lvl5pPr lvl="4" algn="l">
              <a:lnSpc>
                <a:spcPct val="100000"/>
              </a:lnSpc>
              <a:spcBef>
                <a:spcPts val="0"/>
              </a:spcBef>
              <a:spcAft>
                <a:spcPts val="0"/>
              </a:spcAft>
              <a:buSzPts val="700"/>
              <a:buNone/>
              <a:defRPr/>
            </a:lvl5pPr>
            <a:lvl6pPr lvl="5" algn="l">
              <a:lnSpc>
                <a:spcPct val="100000"/>
              </a:lnSpc>
              <a:spcBef>
                <a:spcPts val="0"/>
              </a:spcBef>
              <a:spcAft>
                <a:spcPts val="0"/>
              </a:spcAft>
              <a:buSzPts val="700"/>
              <a:buNone/>
              <a:defRPr/>
            </a:lvl6pPr>
            <a:lvl7pPr lvl="6" algn="l">
              <a:lnSpc>
                <a:spcPct val="100000"/>
              </a:lnSpc>
              <a:spcBef>
                <a:spcPts val="0"/>
              </a:spcBef>
              <a:spcAft>
                <a:spcPts val="0"/>
              </a:spcAft>
              <a:buSzPts val="700"/>
              <a:buNone/>
              <a:defRPr/>
            </a:lvl7pPr>
            <a:lvl8pPr lvl="7" algn="l">
              <a:lnSpc>
                <a:spcPct val="100000"/>
              </a:lnSpc>
              <a:spcBef>
                <a:spcPts val="0"/>
              </a:spcBef>
              <a:spcAft>
                <a:spcPts val="0"/>
              </a:spcAft>
              <a:buSzPts val="700"/>
              <a:buNone/>
              <a:defRPr/>
            </a:lvl8pPr>
            <a:lvl9pPr lvl="8" algn="l">
              <a:lnSpc>
                <a:spcPct val="100000"/>
              </a:lnSpc>
              <a:spcBef>
                <a:spcPts val="0"/>
              </a:spcBef>
              <a:spcAft>
                <a:spcPts val="0"/>
              </a:spcAft>
              <a:buSzPts val="700"/>
              <a:buNone/>
              <a:defRPr/>
            </a:lvl9pPr>
          </a:lstStyle>
          <a:p/>
        </p:txBody>
      </p:sp>
      <p:sp>
        <p:nvSpPr>
          <p:cNvPr id="125" name="Google Shape;125;p93"/>
          <p:cNvSpPr txBox="1"/>
          <p:nvPr>
            <p:ph idx="1" type="body"/>
          </p:nvPr>
        </p:nvSpPr>
        <p:spPr>
          <a:xfrm rot="5400000">
            <a:off x="270600" y="95319"/>
            <a:ext cx="2925900" cy="3009900"/>
          </a:xfrm>
          <a:prstGeom prst="rect">
            <a:avLst/>
          </a:prstGeom>
          <a:noFill/>
          <a:ln>
            <a:noFill/>
          </a:ln>
        </p:spPr>
        <p:txBody>
          <a:bodyPr anchorCtr="0" anchor="t" bIns="22850" lIns="45725" spcFirstLastPara="1" rIns="45725" wrap="square" tIns="22850">
            <a:normAutofit/>
          </a:bodyPr>
          <a:lstStyle>
            <a:lvl1pPr indent="-285750" lvl="0" marL="457200" algn="l">
              <a:lnSpc>
                <a:spcPct val="100000"/>
              </a:lnSpc>
              <a:spcBef>
                <a:spcPts val="200"/>
              </a:spcBef>
              <a:spcAft>
                <a:spcPts val="0"/>
              </a:spcAft>
              <a:buClr>
                <a:schemeClr val="dk1"/>
              </a:buClr>
              <a:buSzPts val="900"/>
              <a:buChar char="•"/>
              <a:defRPr/>
            </a:lvl1pPr>
            <a:lvl2pPr indent="-285750" lvl="1" marL="914400" algn="l">
              <a:lnSpc>
                <a:spcPct val="100000"/>
              </a:lnSpc>
              <a:spcBef>
                <a:spcPts val="200"/>
              </a:spcBef>
              <a:spcAft>
                <a:spcPts val="0"/>
              </a:spcAft>
              <a:buClr>
                <a:schemeClr val="dk1"/>
              </a:buClr>
              <a:buSzPts val="900"/>
              <a:buChar char="–"/>
              <a:defRPr/>
            </a:lvl2pPr>
            <a:lvl3pPr indent="-285750" lvl="2" marL="1371600" algn="l">
              <a:lnSpc>
                <a:spcPct val="100000"/>
              </a:lnSpc>
              <a:spcBef>
                <a:spcPts val="200"/>
              </a:spcBef>
              <a:spcAft>
                <a:spcPts val="0"/>
              </a:spcAft>
              <a:buClr>
                <a:schemeClr val="dk1"/>
              </a:buClr>
              <a:buSzPts val="900"/>
              <a:buChar char="•"/>
              <a:defRPr/>
            </a:lvl3pPr>
            <a:lvl4pPr indent="-285750" lvl="3" marL="1828800" algn="l">
              <a:lnSpc>
                <a:spcPct val="100000"/>
              </a:lnSpc>
              <a:spcBef>
                <a:spcPts val="200"/>
              </a:spcBef>
              <a:spcAft>
                <a:spcPts val="0"/>
              </a:spcAft>
              <a:buClr>
                <a:schemeClr val="dk1"/>
              </a:buClr>
              <a:buSzPts val="900"/>
              <a:buChar char="–"/>
              <a:defRPr/>
            </a:lvl4pPr>
            <a:lvl5pPr indent="-285750" lvl="4" marL="2286000" algn="l">
              <a:lnSpc>
                <a:spcPct val="100000"/>
              </a:lnSpc>
              <a:spcBef>
                <a:spcPts val="200"/>
              </a:spcBef>
              <a:spcAft>
                <a:spcPts val="0"/>
              </a:spcAft>
              <a:buClr>
                <a:schemeClr val="dk1"/>
              </a:buClr>
              <a:buSzPts val="900"/>
              <a:buChar char="»"/>
              <a:defRPr/>
            </a:lvl5pPr>
            <a:lvl6pPr indent="-285750" lvl="5" marL="2743200" algn="l">
              <a:lnSpc>
                <a:spcPct val="100000"/>
              </a:lnSpc>
              <a:spcBef>
                <a:spcPts val="200"/>
              </a:spcBef>
              <a:spcAft>
                <a:spcPts val="0"/>
              </a:spcAft>
              <a:buClr>
                <a:schemeClr val="dk1"/>
              </a:buClr>
              <a:buSzPts val="900"/>
              <a:buChar char="•"/>
              <a:defRPr/>
            </a:lvl6pPr>
            <a:lvl7pPr indent="-285750" lvl="6" marL="3200400" algn="l">
              <a:lnSpc>
                <a:spcPct val="100000"/>
              </a:lnSpc>
              <a:spcBef>
                <a:spcPts val="200"/>
              </a:spcBef>
              <a:spcAft>
                <a:spcPts val="0"/>
              </a:spcAft>
              <a:buClr>
                <a:schemeClr val="dk1"/>
              </a:buClr>
              <a:buSzPts val="900"/>
              <a:buChar char="•"/>
              <a:defRPr/>
            </a:lvl7pPr>
            <a:lvl8pPr indent="-285750" lvl="7" marL="3657600" algn="l">
              <a:lnSpc>
                <a:spcPct val="100000"/>
              </a:lnSpc>
              <a:spcBef>
                <a:spcPts val="200"/>
              </a:spcBef>
              <a:spcAft>
                <a:spcPts val="0"/>
              </a:spcAft>
              <a:buClr>
                <a:schemeClr val="dk1"/>
              </a:buClr>
              <a:buSzPts val="900"/>
              <a:buChar char="•"/>
              <a:defRPr/>
            </a:lvl8pPr>
            <a:lvl9pPr indent="-285750" lvl="8" marL="4114800" algn="l">
              <a:lnSpc>
                <a:spcPct val="100000"/>
              </a:lnSpc>
              <a:spcBef>
                <a:spcPts val="200"/>
              </a:spcBef>
              <a:spcAft>
                <a:spcPts val="0"/>
              </a:spcAft>
              <a:buClr>
                <a:schemeClr val="dk1"/>
              </a:buClr>
              <a:buSzPts val="900"/>
              <a:buChar char="•"/>
              <a:defRPr/>
            </a:lvl9pPr>
          </a:lstStyle>
          <a:p/>
        </p:txBody>
      </p:sp>
      <p:sp>
        <p:nvSpPr>
          <p:cNvPr id="126" name="Google Shape;126;p93"/>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lnSpc>
                <a:spcPct val="100000"/>
              </a:lnSpc>
              <a:spcBef>
                <a:spcPts val="0"/>
              </a:spcBef>
              <a:spcAft>
                <a:spcPts val="0"/>
              </a:spcAft>
              <a:buSzPts val="700"/>
              <a:buNone/>
              <a:defRPr/>
            </a:lvl1pPr>
            <a:lvl2pPr lvl="1" algn="l">
              <a:lnSpc>
                <a:spcPct val="100000"/>
              </a:lnSpc>
              <a:spcBef>
                <a:spcPts val="0"/>
              </a:spcBef>
              <a:spcAft>
                <a:spcPts val="0"/>
              </a:spcAft>
              <a:buSzPts val="700"/>
              <a:buNone/>
              <a:defRPr/>
            </a:lvl2pPr>
            <a:lvl3pPr lvl="2" algn="l">
              <a:lnSpc>
                <a:spcPct val="100000"/>
              </a:lnSpc>
              <a:spcBef>
                <a:spcPts val="0"/>
              </a:spcBef>
              <a:spcAft>
                <a:spcPts val="0"/>
              </a:spcAft>
              <a:buSzPts val="700"/>
              <a:buNone/>
              <a:defRPr/>
            </a:lvl3pPr>
            <a:lvl4pPr lvl="3" algn="l">
              <a:lnSpc>
                <a:spcPct val="100000"/>
              </a:lnSpc>
              <a:spcBef>
                <a:spcPts val="0"/>
              </a:spcBef>
              <a:spcAft>
                <a:spcPts val="0"/>
              </a:spcAft>
              <a:buSzPts val="700"/>
              <a:buNone/>
              <a:defRPr/>
            </a:lvl4pPr>
            <a:lvl5pPr lvl="4" algn="l">
              <a:lnSpc>
                <a:spcPct val="100000"/>
              </a:lnSpc>
              <a:spcBef>
                <a:spcPts val="0"/>
              </a:spcBef>
              <a:spcAft>
                <a:spcPts val="0"/>
              </a:spcAft>
              <a:buSzPts val="700"/>
              <a:buNone/>
              <a:defRPr/>
            </a:lvl5pPr>
            <a:lvl6pPr lvl="5" algn="l">
              <a:lnSpc>
                <a:spcPct val="100000"/>
              </a:lnSpc>
              <a:spcBef>
                <a:spcPts val="0"/>
              </a:spcBef>
              <a:spcAft>
                <a:spcPts val="0"/>
              </a:spcAft>
              <a:buSzPts val="700"/>
              <a:buNone/>
              <a:defRPr/>
            </a:lvl6pPr>
            <a:lvl7pPr lvl="6" algn="l">
              <a:lnSpc>
                <a:spcPct val="100000"/>
              </a:lnSpc>
              <a:spcBef>
                <a:spcPts val="0"/>
              </a:spcBef>
              <a:spcAft>
                <a:spcPts val="0"/>
              </a:spcAft>
              <a:buSzPts val="700"/>
              <a:buNone/>
              <a:defRPr/>
            </a:lvl7pPr>
            <a:lvl8pPr lvl="7" algn="l">
              <a:lnSpc>
                <a:spcPct val="100000"/>
              </a:lnSpc>
              <a:spcBef>
                <a:spcPts val="0"/>
              </a:spcBef>
              <a:spcAft>
                <a:spcPts val="0"/>
              </a:spcAft>
              <a:buSzPts val="700"/>
              <a:buNone/>
              <a:defRPr/>
            </a:lvl8pPr>
            <a:lvl9pPr lvl="8" algn="l">
              <a:lnSpc>
                <a:spcPct val="100000"/>
              </a:lnSpc>
              <a:spcBef>
                <a:spcPts val="0"/>
              </a:spcBef>
              <a:spcAft>
                <a:spcPts val="0"/>
              </a:spcAft>
              <a:buSzPts val="700"/>
              <a:buNone/>
              <a:defRPr/>
            </a:lvl9pPr>
          </a:lstStyle>
          <a:p/>
        </p:txBody>
      </p:sp>
      <p:sp>
        <p:nvSpPr>
          <p:cNvPr id="127" name="Google Shape;127;p93"/>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lnSpc>
                <a:spcPct val="100000"/>
              </a:lnSpc>
              <a:spcBef>
                <a:spcPts val="0"/>
              </a:spcBef>
              <a:spcAft>
                <a:spcPts val="0"/>
              </a:spcAft>
              <a:buSzPts val="700"/>
              <a:buNone/>
              <a:defRPr/>
            </a:lvl1pPr>
            <a:lvl2pPr lvl="1" algn="l">
              <a:lnSpc>
                <a:spcPct val="100000"/>
              </a:lnSpc>
              <a:spcBef>
                <a:spcPts val="0"/>
              </a:spcBef>
              <a:spcAft>
                <a:spcPts val="0"/>
              </a:spcAft>
              <a:buSzPts val="700"/>
              <a:buNone/>
              <a:defRPr/>
            </a:lvl2pPr>
            <a:lvl3pPr lvl="2" algn="l">
              <a:lnSpc>
                <a:spcPct val="100000"/>
              </a:lnSpc>
              <a:spcBef>
                <a:spcPts val="0"/>
              </a:spcBef>
              <a:spcAft>
                <a:spcPts val="0"/>
              </a:spcAft>
              <a:buSzPts val="700"/>
              <a:buNone/>
              <a:defRPr/>
            </a:lvl3pPr>
            <a:lvl4pPr lvl="3" algn="l">
              <a:lnSpc>
                <a:spcPct val="100000"/>
              </a:lnSpc>
              <a:spcBef>
                <a:spcPts val="0"/>
              </a:spcBef>
              <a:spcAft>
                <a:spcPts val="0"/>
              </a:spcAft>
              <a:buSzPts val="700"/>
              <a:buNone/>
              <a:defRPr/>
            </a:lvl4pPr>
            <a:lvl5pPr lvl="4" algn="l">
              <a:lnSpc>
                <a:spcPct val="100000"/>
              </a:lnSpc>
              <a:spcBef>
                <a:spcPts val="0"/>
              </a:spcBef>
              <a:spcAft>
                <a:spcPts val="0"/>
              </a:spcAft>
              <a:buSzPts val="700"/>
              <a:buNone/>
              <a:defRPr/>
            </a:lvl5pPr>
            <a:lvl6pPr lvl="5" algn="l">
              <a:lnSpc>
                <a:spcPct val="100000"/>
              </a:lnSpc>
              <a:spcBef>
                <a:spcPts val="0"/>
              </a:spcBef>
              <a:spcAft>
                <a:spcPts val="0"/>
              </a:spcAft>
              <a:buSzPts val="700"/>
              <a:buNone/>
              <a:defRPr/>
            </a:lvl6pPr>
            <a:lvl7pPr lvl="6" algn="l">
              <a:lnSpc>
                <a:spcPct val="100000"/>
              </a:lnSpc>
              <a:spcBef>
                <a:spcPts val="0"/>
              </a:spcBef>
              <a:spcAft>
                <a:spcPts val="0"/>
              </a:spcAft>
              <a:buSzPts val="700"/>
              <a:buNone/>
              <a:defRPr/>
            </a:lvl7pPr>
            <a:lvl8pPr lvl="7" algn="l">
              <a:lnSpc>
                <a:spcPct val="100000"/>
              </a:lnSpc>
              <a:spcBef>
                <a:spcPts val="0"/>
              </a:spcBef>
              <a:spcAft>
                <a:spcPts val="0"/>
              </a:spcAft>
              <a:buSzPts val="700"/>
              <a:buNone/>
              <a:defRPr/>
            </a:lvl8pPr>
            <a:lvl9pPr lvl="8" algn="l">
              <a:lnSpc>
                <a:spcPct val="100000"/>
              </a:lnSpc>
              <a:spcBef>
                <a:spcPts val="0"/>
              </a:spcBef>
              <a:spcAft>
                <a:spcPts val="0"/>
              </a:spcAft>
              <a:buSzPts val="700"/>
              <a:buNone/>
              <a:defRPr/>
            </a:lvl9pPr>
          </a:lstStyle>
          <a:p/>
        </p:txBody>
      </p:sp>
      <p:sp>
        <p:nvSpPr>
          <p:cNvPr id="128" name="Google Shape;128;p93"/>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type="tx">
  <p:cSld name="TITLE_AND_BODY">
    <p:spTree>
      <p:nvGrpSpPr>
        <p:cNvPr id="131" name="Shape 131"/>
        <p:cNvGrpSpPr/>
        <p:nvPr/>
      </p:nvGrpSpPr>
      <p:grpSpPr>
        <a:xfrm>
          <a:off x="0" y="0"/>
          <a:ext cx="0" cy="0"/>
          <a:chOff x="0" y="0"/>
          <a:chExt cx="0" cy="0"/>
        </a:xfrm>
      </p:grpSpPr>
      <p:sp>
        <p:nvSpPr>
          <p:cNvPr id="132" name="Google Shape;132;g2d61df15854_1_62"/>
          <p:cNvSpPr/>
          <p:nvPr/>
        </p:nvSpPr>
        <p:spPr>
          <a:xfrm>
            <a:off x="0" y="3921524"/>
            <a:ext cx="9144000" cy="12219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33" name="Google Shape;133;g2d61df15854_1_62"/>
          <p:cNvPicPr preferRelativeResize="0"/>
          <p:nvPr/>
        </p:nvPicPr>
        <p:blipFill>
          <a:blip r:embed="rId2">
            <a:alphaModFix/>
          </a:blip>
          <a:stretch>
            <a:fillRect/>
          </a:stretch>
        </p:blipFill>
        <p:spPr>
          <a:xfrm>
            <a:off x="1308762" y="4107218"/>
            <a:ext cx="5873829" cy="850635"/>
          </a:xfrm>
          <a:prstGeom prst="rect">
            <a:avLst/>
          </a:prstGeom>
          <a:noFill/>
          <a:ln>
            <a:noFill/>
          </a:ln>
        </p:spPr>
      </p:pic>
      <p:sp>
        <p:nvSpPr>
          <p:cNvPr id="134" name="Google Shape;134;g2d61df15854_1_62"/>
          <p:cNvSpPr txBox="1"/>
          <p:nvPr>
            <p:ph type="title"/>
          </p:nvPr>
        </p:nvSpPr>
        <p:spPr>
          <a:xfrm>
            <a:off x="459000" y="985163"/>
            <a:ext cx="8226000" cy="1527600"/>
          </a:xfrm>
          <a:prstGeom prst="rect">
            <a:avLst/>
          </a:prstGeom>
          <a:noFill/>
          <a:ln>
            <a:noFill/>
          </a:ln>
        </p:spPr>
        <p:txBody>
          <a:bodyPr anchorCtr="0" anchor="t" bIns="91425" lIns="91425" spcFirstLastPara="1" rIns="91425" wrap="square" tIns="91425">
            <a:normAutofit/>
          </a:bodyPr>
          <a:lstStyle>
            <a:lvl1pPr lvl="0" algn="ctr">
              <a:spcBef>
                <a:spcPts val="0"/>
              </a:spcBef>
              <a:spcAft>
                <a:spcPts val="0"/>
              </a:spcAft>
              <a:buClr>
                <a:srgbClr val="FFFFFF"/>
              </a:buClr>
              <a:buSzPts val="4800"/>
              <a:buNone/>
              <a:defRPr sz="480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5" name="Google Shape;135;g2d61df15854_1_62"/>
          <p:cNvSpPr txBox="1"/>
          <p:nvPr>
            <p:ph idx="1" type="subTitle"/>
          </p:nvPr>
        </p:nvSpPr>
        <p:spPr>
          <a:xfrm>
            <a:off x="850050" y="2791980"/>
            <a:ext cx="7572000" cy="850500"/>
          </a:xfrm>
          <a:prstGeom prst="rect">
            <a:avLst/>
          </a:prstGeom>
          <a:noFill/>
          <a:ln>
            <a:noFill/>
          </a:ln>
        </p:spPr>
        <p:txBody>
          <a:bodyPr anchorCtr="0" anchor="t" bIns="91425" lIns="91425" spcFirstLastPara="1" rIns="91425" wrap="square" tIns="91425">
            <a:normAutofit/>
          </a:bodyPr>
          <a:lstStyle>
            <a:lvl1pPr lvl="0" algn="ctr">
              <a:spcBef>
                <a:spcPts val="0"/>
              </a:spcBef>
              <a:spcAft>
                <a:spcPts val="0"/>
              </a:spcAft>
              <a:buClr>
                <a:srgbClr val="FFFFFF"/>
              </a:buClr>
              <a:buSzPts val="2500"/>
              <a:buNone/>
              <a:defRPr sz="250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6" name="Google Shape;136;g2d61df15854_1_62"/>
          <p:cNvSpPr txBox="1"/>
          <p:nvPr>
            <p:ph idx="12" type="sldNum"/>
          </p:nvPr>
        </p:nvSpPr>
        <p:spPr>
          <a:xfrm>
            <a:off x="8556784" y="4749851"/>
            <a:ext cx="548700" cy="393600"/>
          </a:xfrm>
          <a:prstGeom prst="rect">
            <a:avLst/>
          </a:prstGeom>
        </p:spPr>
        <p:txBody>
          <a:bodyPr anchorCtr="0" anchor="t" bIns="91400" lIns="91400" spcFirstLastPara="1" rIns="91400" wrap="square" tIns="91400">
            <a:noAutofit/>
          </a:bodyPr>
          <a:lstStyle>
            <a:lvl1pPr lvl="0">
              <a:buNone/>
              <a:defRPr sz="1300">
                <a:solidFill>
                  <a:srgbClr val="FFFFFF"/>
                </a:solidFill>
              </a:defRPr>
            </a:lvl1pPr>
            <a:lvl2pPr lvl="1">
              <a:buNone/>
              <a:defRPr sz="1300">
                <a:solidFill>
                  <a:srgbClr val="FFFFFF"/>
                </a:solidFill>
              </a:defRPr>
            </a:lvl2pPr>
            <a:lvl3pPr lvl="2">
              <a:buNone/>
              <a:defRPr sz="1300">
                <a:solidFill>
                  <a:srgbClr val="FFFFFF"/>
                </a:solidFill>
              </a:defRPr>
            </a:lvl3pPr>
            <a:lvl4pPr lvl="3">
              <a:buNone/>
              <a:defRPr sz="1300">
                <a:solidFill>
                  <a:srgbClr val="FFFFFF"/>
                </a:solidFill>
              </a:defRPr>
            </a:lvl4pPr>
            <a:lvl5pPr lvl="4">
              <a:buNone/>
              <a:defRPr sz="1300">
                <a:solidFill>
                  <a:srgbClr val="FFFFFF"/>
                </a:solidFill>
              </a:defRPr>
            </a:lvl5pPr>
            <a:lvl6pPr lvl="5">
              <a:buNone/>
              <a:defRPr sz="1300">
                <a:solidFill>
                  <a:srgbClr val="FFFFFF"/>
                </a:solidFill>
              </a:defRPr>
            </a:lvl6pPr>
            <a:lvl7pPr lvl="6">
              <a:buNone/>
              <a:defRPr sz="1300">
                <a:solidFill>
                  <a:srgbClr val="FFFFFF"/>
                </a:solidFill>
              </a:defRPr>
            </a:lvl7pPr>
            <a:lvl8pPr lvl="7">
              <a:buNone/>
              <a:defRPr sz="1300">
                <a:solidFill>
                  <a:srgbClr val="FFFFFF"/>
                </a:solidFill>
              </a:defRPr>
            </a:lvl8pPr>
            <a:lvl9pPr lvl="8">
              <a:buNone/>
              <a:defRPr sz="1300">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Page">
  <p:cSld name="TITLE_AND_BODY 2">
    <p:bg>
      <p:bgPr>
        <a:noFill/>
      </p:bgPr>
    </p:bg>
    <p:spTree>
      <p:nvGrpSpPr>
        <p:cNvPr id="137" name="Shape 137"/>
        <p:cNvGrpSpPr/>
        <p:nvPr/>
      </p:nvGrpSpPr>
      <p:grpSpPr>
        <a:xfrm>
          <a:off x="0" y="0"/>
          <a:ext cx="0" cy="0"/>
          <a:chOff x="0" y="0"/>
          <a:chExt cx="0" cy="0"/>
        </a:xfrm>
      </p:grpSpPr>
      <p:sp>
        <p:nvSpPr>
          <p:cNvPr id="138" name="Google Shape;138;g2d61df15854_1_68"/>
          <p:cNvSpPr txBox="1"/>
          <p:nvPr/>
        </p:nvSpPr>
        <p:spPr>
          <a:xfrm>
            <a:off x="235400" y="741510"/>
            <a:ext cx="8657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Muli"/>
              <a:ea typeface="Muli"/>
              <a:cs typeface="Muli"/>
              <a:sym typeface="Muli"/>
            </a:endParaRPr>
          </a:p>
        </p:txBody>
      </p:sp>
      <p:sp>
        <p:nvSpPr>
          <p:cNvPr id="139" name="Google Shape;139;g2d61df15854_1_68"/>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rmAutofit/>
          </a:bodyPr>
          <a:lstStyle>
            <a:lvl1pPr lvl="0" algn="ctr">
              <a:spcBef>
                <a:spcPts val="0"/>
              </a:spcBef>
              <a:spcAft>
                <a:spcPts val="0"/>
              </a:spcAft>
              <a:buClr>
                <a:srgbClr val="24427B"/>
              </a:buClr>
              <a:buSzPts val="3000"/>
              <a:buNone/>
              <a:defRPr b="1" sz="3000">
                <a:solidFill>
                  <a:srgbClr val="24427B"/>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0" name="Google Shape;140;g2d61df15854_1_68"/>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rmAutofit/>
          </a:bodyPr>
          <a:lstStyle>
            <a:lvl1pPr indent="-355600" lvl="0" marL="457200">
              <a:spcBef>
                <a:spcPts val="0"/>
              </a:spcBef>
              <a:spcAft>
                <a:spcPts val="0"/>
              </a:spcAft>
              <a:buSzPts val="2000"/>
              <a:buChar char="●"/>
              <a:defRPr sz="2000"/>
            </a:lvl1pPr>
            <a:lvl2pPr indent="-342900" lvl="1" marL="914400">
              <a:spcBef>
                <a:spcPts val="0"/>
              </a:spcBef>
              <a:spcAft>
                <a:spcPts val="0"/>
              </a:spcAft>
              <a:buSzPts val="1800"/>
              <a:buChar char="○"/>
              <a:defRPr sz="1800"/>
            </a:lvl2pPr>
            <a:lvl3pPr indent="-330200" lvl="2" marL="1371600">
              <a:spcBef>
                <a:spcPts val="0"/>
              </a:spcBef>
              <a:spcAft>
                <a:spcPts val="0"/>
              </a:spcAft>
              <a:buSzPts val="1600"/>
              <a:buChar char="■"/>
              <a:defRPr sz="1600"/>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Font typeface="Muli"/>
              <a:buChar char="■"/>
              <a:defRPr>
                <a:latin typeface="Muli"/>
                <a:ea typeface="Muli"/>
                <a:cs typeface="Muli"/>
                <a:sym typeface="Muli"/>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p:cSld name="TITLE_AND_BODY 2_1">
    <p:bg>
      <p:bgPr>
        <a:noFill/>
      </p:bgPr>
    </p:bg>
    <p:spTree>
      <p:nvGrpSpPr>
        <p:cNvPr id="141" name="Shape 141"/>
        <p:cNvGrpSpPr/>
        <p:nvPr/>
      </p:nvGrpSpPr>
      <p:grpSpPr>
        <a:xfrm>
          <a:off x="0" y="0"/>
          <a:ext cx="0" cy="0"/>
          <a:chOff x="0" y="0"/>
          <a:chExt cx="0" cy="0"/>
        </a:xfrm>
      </p:grpSpPr>
      <p:pic>
        <p:nvPicPr>
          <p:cNvPr id="142" name="Google Shape;142;g2d61df15854_1_72"/>
          <p:cNvPicPr preferRelativeResize="0"/>
          <p:nvPr/>
        </p:nvPicPr>
        <p:blipFill>
          <a:blip r:embed="rId2">
            <a:alphaModFix/>
          </a:blip>
          <a:stretch>
            <a:fillRect/>
          </a:stretch>
        </p:blipFill>
        <p:spPr>
          <a:xfrm>
            <a:off x="7351169" y="4661392"/>
            <a:ext cx="1441558" cy="331628"/>
          </a:xfrm>
          <a:prstGeom prst="rect">
            <a:avLst/>
          </a:prstGeom>
          <a:noFill/>
          <a:ln>
            <a:noFill/>
          </a:ln>
        </p:spPr>
      </p:pic>
      <p:sp>
        <p:nvSpPr>
          <p:cNvPr id="143" name="Google Shape;143;g2d61df15854_1_72"/>
          <p:cNvSpPr txBox="1"/>
          <p:nvPr/>
        </p:nvSpPr>
        <p:spPr>
          <a:xfrm>
            <a:off x="235400" y="741510"/>
            <a:ext cx="8657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Muli"/>
              <a:ea typeface="Muli"/>
              <a:cs typeface="Muli"/>
              <a:sym typeface="Muli"/>
            </a:endParaRPr>
          </a:p>
        </p:txBody>
      </p:sp>
      <p:sp>
        <p:nvSpPr>
          <p:cNvPr id="144" name="Google Shape;144;g2d61df15854_1_72"/>
          <p:cNvSpPr txBox="1"/>
          <p:nvPr>
            <p:ph type="title"/>
          </p:nvPr>
        </p:nvSpPr>
        <p:spPr>
          <a:xfrm>
            <a:off x="163400" y="1867275"/>
            <a:ext cx="8801400" cy="529800"/>
          </a:xfrm>
          <a:prstGeom prst="rect">
            <a:avLst/>
          </a:prstGeom>
          <a:noFill/>
          <a:ln>
            <a:noFill/>
          </a:ln>
        </p:spPr>
        <p:txBody>
          <a:bodyPr anchorCtr="0" anchor="t" bIns="91425" lIns="91425" spcFirstLastPara="1" rIns="91425" wrap="square" tIns="91425">
            <a:normAutofit/>
          </a:bodyPr>
          <a:lstStyle>
            <a:lvl1pPr lvl="0" algn="ctr">
              <a:spcBef>
                <a:spcPts val="0"/>
              </a:spcBef>
              <a:spcAft>
                <a:spcPts val="0"/>
              </a:spcAft>
              <a:buClr>
                <a:srgbClr val="24427B"/>
              </a:buClr>
              <a:buSzPts val="3000"/>
              <a:buNone/>
              <a:defRPr b="1" sz="3000">
                <a:solidFill>
                  <a:srgbClr val="24427B"/>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5" name="Google Shape;145;g2d61df15854_1_72"/>
          <p:cNvSpPr txBox="1"/>
          <p:nvPr>
            <p:ph idx="12" type="sldNum"/>
          </p:nvPr>
        </p:nvSpPr>
        <p:spPr>
          <a:xfrm>
            <a:off x="8556784" y="4749851"/>
            <a:ext cx="548700" cy="393600"/>
          </a:xfrm>
          <a:prstGeom prst="rect">
            <a:avLst/>
          </a:prstGeom>
        </p:spPr>
        <p:txBody>
          <a:bodyPr anchorCtr="0" anchor="t" bIns="91400" lIns="91400" spcFirstLastPara="1" rIns="91400" wrap="square" tIns="91400">
            <a:noAutofit/>
          </a:bodyPr>
          <a:lstStyle>
            <a:lvl1pPr lvl="0">
              <a:buNone/>
              <a:defRPr sz="1300">
                <a:solidFill>
                  <a:srgbClr val="24427B"/>
                </a:solidFill>
              </a:defRPr>
            </a:lvl1pPr>
            <a:lvl2pPr lvl="1">
              <a:buNone/>
              <a:defRPr sz="1300">
                <a:solidFill>
                  <a:srgbClr val="24427B"/>
                </a:solidFill>
              </a:defRPr>
            </a:lvl2pPr>
            <a:lvl3pPr lvl="2">
              <a:buNone/>
              <a:defRPr sz="1300">
                <a:solidFill>
                  <a:srgbClr val="24427B"/>
                </a:solidFill>
              </a:defRPr>
            </a:lvl3pPr>
            <a:lvl4pPr lvl="3">
              <a:buNone/>
              <a:defRPr sz="1300">
                <a:solidFill>
                  <a:srgbClr val="24427B"/>
                </a:solidFill>
              </a:defRPr>
            </a:lvl4pPr>
            <a:lvl5pPr lvl="4">
              <a:buNone/>
              <a:defRPr sz="1300">
                <a:solidFill>
                  <a:srgbClr val="24427B"/>
                </a:solidFill>
              </a:defRPr>
            </a:lvl5pPr>
            <a:lvl6pPr lvl="5">
              <a:buNone/>
              <a:defRPr sz="1300">
                <a:solidFill>
                  <a:srgbClr val="24427B"/>
                </a:solidFill>
              </a:defRPr>
            </a:lvl6pPr>
            <a:lvl7pPr lvl="6">
              <a:buNone/>
              <a:defRPr sz="1300">
                <a:solidFill>
                  <a:srgbClr val="24427B"/>
                </a:solidFill>
              </a:defRPr>
            </a:lvl7pPr>
            <a:lvl8pPr lvl="7">
              <a:buNone/>
              <a:defRPr sz="1300">
                <a:solidFill>
                  <a:srgbClr val="24427B"/>
                </a:solidFill>
              </a:defRPr>
            </a:lvl8pPr>
            <a:lvl9pPr lvl="8">
              <a:buNone/>
              <a:defRPr sz="1300">
                <a:solidFill>
                  <a:srgbClr val="24427B"/>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Slide" type="title">
  <p:cSld name="TITLE">
    <p:spTree>
      <p:nvGrpSpPr>
        <p:cNvPr id="146" name="Shape 146"/>
        <p:cNvGrpSpPr/>
        <p:nvPr/>
      </p:nvGrpSpPr>
      <p:grpSpPr>
        <a:xfrm>
          <a:off x="0" y="0"/>
          <a:ext cx="0" cy="0"/>
          <a:chOff x="0" y="0"/>
          <a:chExt cx="0" cy="0"/>
        </a:xfrm>
      </p:grpSpPr>
      <p:pic>
        <p:nvPicPr>
          <p:cNvPr id="147" name="Google Shape;147;g2d61df15854_1_77"/>
          <p:cNvPicPr preferRelativeResize="0"/>
          <p:nvPr/>
        </p:nvPicPr>
        <p:blipFill rotWithShape="1">
          <a:blip r:embed="rId2">
            <a:alphaModFix/>
          </a:blip>
          <a:srcRect b="0" l="0" r="0" t="0"/>
          <a:stretch/>
        </p:blipFill>
        <p:spPr>
          <a:xfrm>
            <a:off x="1662820" y="1563248"/>
            <a:ext cx="5236528" cy="1204648"/>
          </a:xfrm>
          <a:prstGeom prst="rect">
            <a:avLst/>
          </a:prstGeom>
          <a:noFill/>
          <a:ln>
            <a:noFill/>
          </a:ln>
        </p:spPr>
      </p:pic>
      <p:sp>
        <p:nvSpPr>
          <p:cNvPr id="148" name="Google Shape;148;g2d61df15854_1_77"/>
          <p:cNvSpPr/>
          <p:nvPr/>
        </p:nvSpPr>
        <p:spPr>
          <a:xfrm>
            <a:off x="1104200" y="3134363"/>
            <a:ext cx="7013100" cy="1204800"/>
          </a:xfrm>
          <a:prstGeom prst="rect">
            <a:avLst/>
          </a:prstGeom>
          <a:noFill/>
          <a:ln>
            <a:noFill/>
          </a:ln>
        </p:spPr>
        <p:txBody>
          <a:bodyPr anchorCtr="0" anchor="t"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3400"/>
              <a:buFont typeface="Arial"/>
              <a:buNone/>
            </a:pPr>
            <a:r>
              <a:rPr b="1" lang="en" sz="2400">
                <a:solidFill>
                  <a:schemeClr val="lt1"/>
                </a:solidFill>
                <a:uFill>
                  <a:noFill/>
                </a:uFill>
                <a:hlinkClick r:id="rId3">
                  <a:extLst>
                    <a:ext uri="{A12FA001-AC4F-418D-AE19-62706E023703}">
                      <ahyp:hlinkClr val="tx"/>
                    </a:ext>
                  </a:extLst>
                </a:hlinkClick>
              </a:rPr>
              <a:t>www.inee.org</a:t>
            </a:r>
            <a:endParaRPr sz="2400">
              <a:solidFill>
                <a:schemeClr val="lt1"/>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_1">
  <p:cSld name="TITLE_AND_BODY_1">
    <p:spTree>
      <p:nvGrpSpPr>
        <p:cNvPr id="149" name="Shape 149"/>
        <p:cNvGrpSpPr/>
        <p:nvPr/>
      </p:nvGrpSpPr>
      <p:grpSpPr>
        <a:xfrm>
          <a:off x="0" y="0"/>
          <a:ext cx="0" cy="0"/>
          <a:chOff x="0" y="0"/>
          <a:chExt cx="0" cy="0"/>
        </a:xfrm>
      </p:grpSpPr>
      <p:sp>
        <p:nvSpPr>
          <p:cNvPr id="150" name="Google Shape;150;g2d61df15854_1_80"/>
          <p:cNvSpPr txBox="1"/>
          <p:nvPr>
            <p:ph type="title"/>
          </p:nvPr>
        </p:nvSpPr>
        <p:spPr>
          <a:xfrm>
            <a:off x="311700" y="445025"/>
            <a:ext cx="8520600" cy="572700"/>
          </a:xfrm>
          <a:prstGeom prst="rect">
            <a:avLst/>
          </a:prstGeom>
          <a:noFill/>
          <a:ln>
            <a:noFill/>
          </a:ln>
        </p:spPr>
        <p:txBody>
          <a:bodyPr anchorCtr="0" anchor="ctr" bIns="91425" lIns="91425" spcFirstLastPara="1" rIns="91425" wrap="square" tIns="91425">
            <a:noAutofit/>
          </a:bodyPr>
          <a:lstStyle>
            <a:lvl1pPr lvl="0">
              <a:spcBef>
                <a:spcPts val="0"/>
              </a:spcBef>
              <a:spcAft>
                <a:spcPts val="0"/>
              </a:spcAft>
              <a:buSzPts val="1400"/>
              <a:buChar char="●"/>
              <a:defRPr/>
            </a:lvl1pPr>
            <a:lvl2pPr lvl="1">
              <a:spcBef>
                <a:spcPts val="0"/>
              </a:spcBef>
              <a:spcAft>
                <a:spcPts val="0"/>
              </a:spcAft>
              <a:buSzPts val="1400"/>
              <a:buChar char="○"/>
              <a:defRPr/>
            </a:lvl2pPr>
            <a:lvl3pPr lvl="2">
              <a:spcBef>
                <a:spcPts val="0"/>
              </a:spcBef>
              <a:spcAft>
                <a:spcPts val="0"/>
              </a:spcAft>
              <a:buSzPts val="1400"/>
              <a:buChar char="■"/>
              <a:defRPr/>
            </a:lvl3pPr>
            <a:lvl4pPr lvl="3">
              <a:spcBef>
                <a:spcPts val="0"/>
              </a:spcBef>
              <a:spcAft>
                <a:spcPts val="0"/>
              </a:spcAft>
              <a:buSzPts val="1400"/>
              <a:buChar char="●"/>
              <a:defRPr/>
            </a:lvl4pPr>
            <a:lvl5pPr lvl="4">
              <a:spcBef>
                <a:spcPts val="0"/>
              </a:spcBef>
              <a:spcAft>
                <a:spcPts val="0"/>
              </a:spcAft>
              <a:buSzPts val="1400"/>
              <a:buChar char="○"/>
              <a:defRPr/>
            </a:lvl5pPr>
            <a:lvl6pPr lvl="5">
              <a:spcBef>
                <a:spcPts val="0"/>
              </a:spcBef>
              <a:spcAft>
                <a:spcPts val="0"/>
              </a:spcAft>
              <a:buSzPts val="1400"/>
              <a:buChar char="■"/>
              <a:defRPr/>
            </a:lvl6pPr>
            <a:lvl7pPr lvl="6">
              <a:spcBef>
                <a:spcPts val="0"/>
              </a:spcBef>
              <a:spcAft>
                <a:spcPts val="0"/>
              </a:spcAft>
              <a:buSzPts val="1400"/>
              <a:buChar char="●"/>
              <a:defRPr/>
            </a:lvl7pPr>
            <a:lvl8pPr lvl="7">
              <a:spcBef>
                <a:spcPts val="0"/>
              </a:spcBef>
              <a:spcAft>
                <a:spcPts val="0"/>
              </a:spcAft>
              <a:buSzPts val="1400"/>
              <a:buChar char="○"/>
              <a:defRPr/>
            </a:lvl8pPr>
            <a:lvl9pPr lvl="8">
              <a:spcBef>
                <a:spcPts val="0"/>
              </a:spcBef>
              <a:spcAft>
                <a:spcPts val="0"/>
              </a:spcAft>
              <a:buSzPts val="1400"/>
              <a:buChar char="■"/>
              <a:defRPr/>
            </a:lvl9pPr>
          </a:lstStyle>
          <a:p/>
        </p:txBody>
      </p:sp>
      <p:sp>
        <p:nvSpPr>
          <p:cNvPr id="151" name="Google Shape;151;g2d61df15854_1_80"/>
          <p:cNvSpPr txBox="1"/>
          <p:nvPr>
            <p:ph idx="1" type="body"/>
          </p:nvPr>
        </p:nvSpPr>
        <p:spPr>
          <a:xfrm>
            <a:off x="311700" y="1152475"/>
            <a:ext cx="8520600" cy="3416400"/>
          </a:xfrm>
          <a:prstGeom prst="rect">
            <a:avLst/>
          </a:prstGeom>
          <a:noFill/>
          <a:ln>
            <a:noFill/>
          </a:ln>
        </p:spPr>
        <p:txBody>
          <a:bodyPr anchorCtr="0" anchor="ctr" bIns="91425" lIns="91425" spcFirstLastPara="1" rIns="91425" wrap="square" tIns="91425">
            <a:noAutofit/>
          </a:bodyPr>
          <a:lstStyle>
            <a:lvl1pPr indent="-317500" lvl="0" marL="457200">
              <a:spcBef>
                <a:spcPts val="0"/>
              </a:spcBef>
              <a:spcAft>
                <a:spcPts val="0"/>
              </a:spcAft>
              <a:buSzPts val="14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52" name="Google Shape;152;g2d61df15854_1_80"/>
          <p:cNvSpPr txBox="1"/>
          <p:nvPr>
            <p:ph idx="12" type="sldNum"/>
          </p:nvPr>
        </p:nvSpPr>
        <p:spPr>
          <a:xfrm>
            <a:off x="8472458" y="4663217"/>
            <a:ext cx="548700" cy="393600"/>
          </a:xfrm>
          <a:prstGeom prst="rect">
            <a:avLst/>
          </a:prstGeom>
        </p:spPr>
        <p:txBody>
          <a:bodyPr anchorCtr="0" anchor="ctr" bIns="91400" lIns="91400" spcFirstLastPara="1" rIns="91400" wrap="square" tIns="914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3" name="Shape 153"/>
        <p:cNvGrpSpPr/>
        <p:nvPr/>
      </p:nvGrpSpPr>
      <p:grpSpPr>
        <a:xfrm>
          <a:off x="0" y="0"/>
          <a:ext cx="0" cy="0"/>
          <a:chOff x="0" y="0"/>
          <a:chExt cx="0" cy="0"/>
        </a:xfrm>
      </p:grpSpPr>
      <p:sp>
        <p:nvSpPr>
          <p:cNvPr id="154" name="Google Shape;154;g2d61df15854_1_84"/>
          <p:cNvSpPr txBox="1"/>
          <p:nvPr>
            <p:ph idx="12" type="sldNum"/>
          </p:nvPr>
        </p:nvSpPr>
        <p:spPr>
          <a:xfrm>
            <a:off x="8472458" y="4663217"/>
            <a:ext cx="548700" cy="393600"/>
          </a:xfrm>
          <a:prstGeom prst="rect">
            <a:avLst/>
          </a:prstGeom>
        </p:spPr>
        <p:txBody>
          <a:bodyPr anchorCtr="0" anchor="ctr" bIns="91400" lIns="91400" spcFirstLastPara="1" rIns="91400" wrap="square" tIns="914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1">
  <p:cSld name="TITLE_AND_BODY 3">
    <p:bg>
      <p:bgPr>
        <a:solidFill>
          <a:srgbClr val="000000"/>
        </a:solidFill>
      </p:bgPr>
    </p:bg>
    <p:spTree>
      <p:nvGrpSpPr>
        <p:cNvPr id="155" name="Shape 155"/>
        <p:cNvGrpSpPr/>
        <p:nvPr/>
      </p:nvGrpSpPr>
      <p:grpSpPr>
        <a:xfrm>
          <a:off x="0" y="0"/>
          <a:ext cx="0" cy="0"/>
          <a:chOff x="0" y="0"/>
          <a:chExt cx="0" cy="0"/>
        </a:xfrm>
      </p:grpSpPr>
      <p:sp>
        <p:nvSpPr>
          <p:cNvPr id="156" name="Google Shape;156;g2d61df15854_1_86"/>
          <p:cNvSpPr txBox="1"/>
          <p:nvPr>
            <p:ph type="title"/>
          </p:nvPr>
        </p:nvSpPr>
        <p:spPr>
          <a:xfrm>
            <a:off x="311698" y="445025"/>
            <a:ext cx="8520600" cy="572700"/>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000000"/>
              </a:buClr>
              <a:buSzPts val="1800"/>
              <a:buNone/>
              <a:defRPr/>
            </a:lvl1pPr>
            <a:lvl2pPr lvl="1" algn="l">
              <a:lnSpc>
                <a:spcPct val="100000"/>
              </a:lnSpc>
              <a:spcBef>
                <a:spcPts val="0"/>
              </a:spcBef>
              <a:spcAft>
                <a:spcPts val="0"/>
              </a:spcAft>
              <a:buClr>
                <a:srgbClr val="000000"/>
              </a:buClr>
              <a:buSzPts val="1800"/>
              <a:buNone/>
              <a:defRPr/>
            </a:lvl2pPr>
            <a:lvl3pPr lvl="2" algn="l">
              <a:lnSpc>
                <a:spcPct val="100000"/>
              </a:lnSpc>
              <a:spcBef>
                <a:spcPts val="0"/>
              </a:spcBef>
              <a:spcAft>
                <a:spcPts val="0"/>
              </a:spcAft>
              <a:buClr>
                <a:srgbClr val="000000"/>
              </a:buClr>
              <a:buSzPts val="1800"/>
              <a:buNone/>
              <a:defRPr/>
            </a:lvl3pPr>
            <a:lvl4pPr lvl="3" algn="l">
              <a:lnSpc>
                <a:spcPct val="100000"/>
              </a:lnSpc>
              <a:spcBef>
                <a:spcPts val="0"/>
              </a:spcBef>
              <a:spcAft>
                <a:spcPts val="0"/>
              </a:spcAft>
              <a:buClr>
                <a:srgbClr val="000000"/>
              </a:buClr>
              <a:buSzPts val="1800"/>
              <a:buNone/>
              <a:defRPr/>
            </a:lvl4pPr>
            <a:lvl5pPr lvl="4" algn="l">
              <a:lnSpc>
                <a:spcPct val="100000"/>
              </a:lnSpc>
              <a:spcBef>
                <a:spcPts val="0"/>
              </a:spcBef>
              <a:spcAft>
                <a:spcPts val="0"/>
              </a:spcAft>
              <a:buClr>
                <a:srgbClr val="000000"/>
              </a:buClr>
              <a:buSzPts val="1800"/>
              <a:buNone/>
              <a:defRPr/>
            </a:lvl5pPr>
            <a:lvl6pPr lvl="5" algn="l">
              <a:lnSpc>
                <a:spcPct val="100000"/>
              </a:lnSpc>
              <a:spcBef>
                <a:spcPts val="0"/>
              </a:spcBef>
              <a:spcAft>
                <a:spcPts val="0"/>
              </a:spcAft>
              <a:buClr>
                <a:srgbClr val="000000"/>
              </a:buClr>
              <a:buSzPts val="1800"/>
              <a:buNone/>
              <a:defRPr/>
            </a:lvl6pPr>
            <a:lvl7pPr lvl="6" algn="l">
              <a:lnSpc>
                <a:spcPct val="100000"/>
              </a:lnSpc>
              <a:spcBef>
                <a:spcPts val="0"/>
              </a:spcBef>
              <a:spcAft>
                <a:spcPts val="0"/>
              </a:spcAft>
              <a:buClr>
                <a:srgbClr val="000000"/>
              </a:buClr>
              <a:buSzPts val="1800"/>
              <a:buNone/>
              <a:defRPr/>
            </a:lvl7pPr>
            <a:lvl8pPr lvl="7" algn="l">
              <a:lnSpc>
                <a:spcPct val="100000"/>
              </a:lnSpc>
              <a:spcBef>
                <a:spcPts val="0"/>
              </a:spcBef>
              <a:spcAft>
                <a:spcPts val="0"/>
              </a:spcAft>
              <a:buClr>
                <a:srgbClr val="000000"/>
              </a:buClr>
              <a:buSzPts val="1800"/>
              <a:buNone/>
              <a:defRPr/>
            </a:lvl8pPr>
            <a:lvl9pPr lvl="8" algn="l">
              <a:lnSpc>
                <a:spcPct val="100000"/>
              </a:lnSpc>
              <a:spcBef>
                <a:spcPts val="0"/>
              </a:spcBef>
              <a:spcAft>
                <a:spcPts val="0"/>
              </a:spcAft>
              <a:buClr>
                <a:srgbClr val="000000"/>
              </a:buClr>
              <a:buSzPts val="1800"/>
              <a:buNone/>
              <a:defRPr/>
            </a:lvl9pPr>
          </a:lstStyle>
          <a:p/>
        </p:txBody>
      </p:sp>
      <p:sp>
        <p:nvSpPr>
          <p:cNvPr id="157" name="Google Shape;157;g2d61df15854_1_86"/>
          <p:cNvSpPr txBox="1"/>
          <p:nvPr>
            <p:ph idx="1" type="body"/>
          </p:nvPr>
        </p:nvSpPr>
        <p:spPr>
          <a:xfrm>
            <a:off x="311698" y="1152475"/>
            <a:ext cx="8520600" cy="3416400"/>
          </a:xfrm>
          <a:prstGeom prst="rect">
            <a:avLst/>
          </a:prstGeom>
          <a:noFill/>
          <a:ln>
            <a:noFill/>
          </a:ln>
        </p:spPr>
        <p:txBody>
          <a:bodyPr anchorCtr="0" anchor="t" bIns="91400" lIns="91400" spcFirstLastPara="1" rIns="91400" wrap="square" tIns="91400">
            <a:noAutofit/>
          </a:bodyPr>
          <a:lstStyle>
            <a:lvl1pPr indent="-342900" lvl="0" marL="457200" algn="l">
              <a:lnSpc>
                <a:spcPct val="115000"/>
              </a:lnSpc>
              <a:spcBef>
                <a:spcPts val="0"/>
              </a:spcBef>
              <a:spcAft>
                <a:spcPts val="0"/>
              </a:spcAft>
              <a:buSzPts val="1800"/>
              <a:buChar char="●"/>
              <a:defRPr/>
            </a:lvl1pPr>
            <a:lvl2pPr indent="-342900" lvl="1" marL="914400" algn="l">
              <a:lnSpc>
                <a:spcPct val="115000"/>
              </a:lnSpc>
              <a:spcBef>
                <a:spcPts val="0"/>
              </a:spcBef>
              <a:spcAft>
                <a:spcPts val="0"/>
              </a:spcAft>
              <a:buSzPts val="1800"/>
              <a:buChar char="○"/>
              <a:defRPr/>
            </a:lvl2pPr>
            <a:lvl3pPr indent="-342900" lvl="2" marL="1371600" algn="l">
              <a:lnSpc>
                <a:spcPct val="115000"/>
              </a:lnSpc>
              <a:spcBef>
                <a:spcPts val="0"/>
              </a:spcBef>
              <a:spcAft>
                <a:spcPts val="0"/>
              </a:spcAft>
              <a:buSzPts val="1800"/>
              <a:buChar char="■"/>
              <a:defRPr/>
            </a:lvl3pPr>
            <a:lvl4pPr indent="-342900" lvl="3" marL="1828800" algn="l">
              <a:lnSpc>
                <a:spcPct val="115000"/>
              </a:lnSpc>
              <a:spcBef>
                <a:spcPts val="0"/>
              </a:spcBef>
              <a:spcAft>
                <a:spcPts val="0"/>
              </a:spcAft>
              <a:buSzPts val="1800"/>
              <a:buChar char="●"/>
              <a:defRPr/>
            </a:lvl4pPr>
            <a:lvl5pPr indent="-342900" lvl="4" marL="2286000" algn="l">
              <a:lnSpc>
                <a:spcPct val="115000"/>
              </a:lnSpc>
              <a:spcBef>
                <a:spcPts val="0"/>
              </a:spcBef>
              <a:spcAft>
                <a:spcPts val="0"/>
              </a:spcAft>
              <a:buSzPts val="1800"/>
              <a:buChar char="○"/>
              <a:defRPr/>
            </a:lvl5pPr>
            <a:lvl6pPr indent="-342900" lvl="5" marL="2743200" algn="l">
              <a:lnSpc>
                <a:spcPct val="115000"/>
              </a:lnSpc>
              <a:spcBef>
                <a:spcPts val="0"/>
              </a:spcBef>
              <a:spcAft>
                <a:spcPts val="0"/>
              </a:spcAft>
              <a:buSzPts val="1800"/>
              <a:buChar char="■"/>
              <a:defRPr/>
            </a:lvl6pPr>
            <a:lvl7pPr indent="-342900" lvl="6" marL="3200400" algn="l">
              <a:lnSpc>
                <a:spcPct val="115000"/>
              </a:lnSpc>
              <a:spcBef>
                <a:spcPts val="0"/>
              </a:spcBef>
              <a:spcAft>
                <a:spcPts val="0"/>
              </a:spcAft>
              <a:buSzPts val="1800"/>
              <a:buChar char="●"/>
              <a:defRPr/>
            </a:lvl7pPr>
            <a:lvl8pPr indent="-342900" lvl="7" marL="3657600" algn="l">
              <a:lnSpc>
                <a:spcPct val="115000"/>
              </a:lnSpc>
              <a:spcBef>
                <a:spcPts val="0"/>
              </a:spcBef>
              <a:spcAft>
                <a:spcPts val="0"/>
              </a:spcAft>
              <a:buSzPts val="1800"/>
              <a:buChar char="○"/>
              <a:defRPr/>
            </a:lvl8pPr>
            <a:lvl9pPr indent="-342900" lvl="8" marL="4114800" algn="l">
              <a:lnSpc>
                <a:spcPct val="115000"/>
              </a:lnSpc>
              <a:spcBef>
                <a:spcPts val="0"/>
              </a:spcBef>
              <a:spcAft>
                <a:spcPts val="0"/>
              </a:spcAft>
              <a:buSzPts val="1800"/>
              <a:buChar char="■"/>
              <a:defRPr/>
            </a:lvl9pPr>
          </a:lstStyle>
          <a:p/>
        </p:txBody>
      </p:sp>
      <p:sp>
        <p:nvSpPr>
          <p:cNvPr id="158" name="Google Shape;158;g2d61df15854_1_86"/>
          <p:cNvSpPr txBox="1"/>
          <p:nvPr>
            <p:ph idx="12" type="sldNum"/>
          </p:nvPr>
        </p:nvSpPr>
        <p:spPr>
          <a:xfrm>
            <a:off x="8684347" y="4740581"/>
            <a:ext cx="336900" cy="238800"/>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59" name="Shape 159"/>
        <p:cNvGrpSpPr/>
        <p:nvPr/>
      </p:nvGrpSpPr>
      <p:grpSpPr>
        <a:xfrm>
          <a:off x="0" y="0"/>
          <a:ext cx="0" cy="0"/>
          <a:chOff x="0" y="0"/>
          <a:chExt cx="0" cy="0"/>
        </a:xfrm>
      </p:grpSpPr>
      <p:sp>
        <p:nvSpPr>
          <p:cNvPr id="160" name="Google Shape;160;g2d61df15854_1_90"/>
          <p:cNvSpPr txBox="1"/>
          <p:nvPr>
            <p:ph type="title"/>
          </p:nvPr>
        </p:nvSpPr>
        <p:spPr>
          <a:xfrm>
            <a:off x="311700" y="445025"/>
            <a:ext cx="8520600" cy="572700"/>
          </a:xfrm>
          <a:prstGeom prst="rect">
            <a:avLst/>
          </a:prstGeom>
          <a:noFill/>
          <a:ln>
            <a:noFill/>
          </a:ln>
        </p:spPr>
        <p:txBody>
          <a:bodyPr anchorCtr="0" anchor="ctr" bIns="91425" lIns="91425" spcFirstLastPara="1" rIns="91425" wrap="square" tIns="91425">
            <a:noAutofit/>
          </a:bodyPr>
          <a:lstStyle>
            <a:lvl1pPr lvl="0">
              <a:spcBef>
                <a:spcPts val="0"/>
              </a:spcBef>
              <a:spcAft>
                <a:spcPts val="0"/>
              </a:spcAft>
              <a:buSzPts val="1400"/>
              <a:buChar char="●"/>
              <a:defRPr/>
            </a:lvl1pPr>
            <a:lvl2pPr lvl="1">
              <a:spcBef>
                <a:spcPts val="0"/>
              </a:spcBef>
              <a:spcAft>
                <a:spcPts val="0"/>
              </a:spcAft>
              <a:buSzPts val="1400"/>
              <a:buChar char="○"/>
              <a:defRPr/>
            </a:lvl2pPr>
            <a:lvl3pPr lvl="2">
              <a:spcBef>
                <a:spcPts val="0"/>
              </a:spcBef>
              <a:spcAft>
                <a:spcPts val="0"/>
              </a:spcAft>
              <a:buSzPts val="1400"/>
              <a:buChar char="■"/>
              <a:defRPr/>
            </a:lvl3pPr>
            <a:lvl4pPr lvl="3">
              <a:spcBef>
                <a:spcPts val="0"/>
              </a:spcBef>
              <a:spcAft>
                <a:spcPts val="0"/>
              </a:spcAft>
              <a:buSzPts val="1400"/>
              <a:buChar char="●"/>
              <a:defRPr/>
            </a:lvl4pPr>
            <a:lvl5pPr lvl="4">
              <a:spcBef>
                <a:spcPts val="0"/>
              </a:spcBef>
              <a:spcAft>
                <a:spcPts val="0"/>
              </a:spcAft>
              <a:buSzPts val="1400"/>
              <a:buChar char="○"/>
              <a:defRPr/>
            </a:lvl5pPr>
            <a:lvl6pPr lvl="5">
              <a:spcBef>
                <a:spcPts val="0"/>
              </a:spcBef>
              <a:spcAft>
                <a:spcPts val="0"/>
              </a:spcAft>
              <a:buSzPts val="1400"/>
              <a:buChar char="■"/>
              <a:defRPr/>
            </a:lvl6pPr>
            <a:lvl7pPr lvl="6">
              <a:spcBef>
                <a:spcPts val="0"/>
              </a:spcBef>
              <a:spcAft>
                <a:spcPts val="0"/>
              </a:spcAft>
              <a:buSzPts val="1400"/>
              <a:buChar char="●"/>
              <a:defRPr/>
            </a:lvl7pPr>
            <a:lvl8pPr lvl="7">
              <a:spcBef>
                <a:spcPts val="0"/>
              </a:spcBef>
              <a:spcAft>
                <a:spcPts val="0"/>
              </a:spcAft>
              <a:buSzPts val="1400"/>
              <a:buChar char="○"/>
              <a:defRPr/>
            </a:lvl8pPr>
            <a:lvl9pPr lvl="8">
              <a:spcBef>
                <a:spcPts val="0"/>
              </a:spcBef>
              <a:spcAft>
                <a:spcPts val="0"/>
              </a:spcAft>
              <a:buSzPts val="1400"/>
              <a:buChar char="■"/>
              <a:defRPr/>
            </a:lvl9pPr>
          </a:lstStyle>
          <a:p/>
        </p:txBody>
      </p:sp>
      <p:sp>
        <p:nvSpPr>
          <p:cNvPr id="161" name="Google Shape;161;g2d61df15854_1_90"/>
          <p:cNvSpPr txBox="1"/>
          <p:nvPr>
            <p:ph idx="12" type="sldNum"/>
          </p:nvPr>
        </p:nvSpPr>
        <p:spPr>
          <a:xfrm>
            <a:off x="8472458" y="4663217"/>
            <a:ext cx="548700" cy="393600"/>
          </a:xfrm>
          <a:prstGeom prst="rect">
            <a:avLst/>
          </a:prstGeom>
        </p:spPr>
        <p:txBody>
          <a:bodyPr anchorCtr="0" anchor="ctr" bIns="91400" lIns="91400" spcFirstLastPara="1" rIns="91400" wrap="square" tIns="914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Page">
  <p:cSld name="TITLE_AND_BODY 2">
    <p:bg>
      <p:bgPr>
        <a:noFill/>
      </p:bgPr>
    </p:bg>
    <p:spTree>
      <p:nvGrpSpPr>
        <p:cNvPr id="19" name="Shape 19"/>
        <p:cNvGrpSpPr/>
        <p:nvPr/>
      </p:nvGrpSpPr>
      <p:grpSpPr>
        <a:xfrm>
          <a:off x="0" y="0"/>
          <a:ext cx="0" cy="0"/>
          <a:chOff x="0" y="0"/>
          <a:chExt cx="0" cy="0"/>
        </a:xfrm>
      </p:grpSpPr>
      <p:pic>
        <p:nvPicPr>
          <p:cNvPr id="20" name="Google Shape;20;p74"/>
          <p:cNvPicPr preferRelativeResize="0"/>
          <p:nvPr/>
        </p:nvPicPr>
        <p:blipFill rotWithShape="1">
          <a:blip r:embed="rId2">
            <a:alphaModFix/>
          </a:blip>
          <a:srcRect b="0" l="0" r="0" t="0"/>
          <a:stretch/>
        </p:blipFill>
        <p:spPr>
          <a:xfrm>
            <a:off x="7351169" y="4661392"/>
            <a:ext cx="1441558" cy="331628"/>
          </a:xfrm>
          <a:prstGeom prst="rect">
            <a:avLst/>
          </a:prstGeom>
          <a:noFill/>
          <a:ln>
            <a:noFill/>
          </a:ln>
        </p:spPr>
      </p:pic>
      <p:cxnSp>
        <p:nvCxnSpPr>
          <p:cNvPr id="21" name="Google Shape;21;p74"/>
          <p:cNvCxnSpPr/>
          <p:nvPr/>
        </p:nvCxnSpPr>
        <p:spPr>
          <a:xfrm>
            <a:off x="-14925" y="4539173"/>
            <a:ext cx="9191700" cy="0"/>
          </a:xfrm>
          <a:prstGeom prst="straightConnector1">
            <a:avLst/>
          </a:prstGeom>
          <a:noFill/>
          <a:ln cap="flat" cmpd="sng" w="28575">
            <a:solidFill>
              <a:srgbClr val="163644"/>
            </a:solidFill>
            <a:prstDash val="solid"/>
            <a:round/>
            <a:headEnd len="sm" w="sm" type="none"/>
            <a:tailEnd len="sm" w="sm" type="none"/>
          </a:ln>
        </p:spPr>
      </p:cxnSp>
      <p:sp>
        <p:nvSpPr>
          <p:cNvPr id="22" name="Google Shape;22;p74"/>
          <p:cNvSpPr txBox="1"/>
          <p:nvPr/>
        </p:nvSpPr>
        <p:spPr>
          <a:xfrm>
            <a:off x="235400" y="741510"/>
            <a:ext cx="86574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 name="Google Shape;23;p74"/>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rmAutofit/>
          </a:bodyPr>
          <a:lstStyle>
            <a:lvl1pPr lvl="0" marR="0" rtl="0" algn="ctr">
              <a:lnSpc>
                <a:spcPct val="100000"/>
              </a:lnSpc>
              <a:spcBef>
                <a:spcPts val="0"/>
              </a:spcBef>
              <a:spcAft>
                <a:spcPts val="0"/>
              </a:spcAft>
              <a:buClr>
                <a:srgbClr val="24427B"/>
              </a:buClr>
              <a:buSzPts val="3000"/>
              <a:buFont typeface="Arial"/>
              <a:buNone/>
              <a:defRPr b="1" i="0" sz="3000" u="none" cap="none" strike="noStrike">
                <a:solidFill>
                  <a:srgbClr val="24427B"/>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4" name="Google Shape;24;p74"/>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rmAutofit/>
          </a:bodyPr>
          <a:lstStyle>
            <a:lvl1pPr indent="-355600" lvl="0" marL="457200" marR="0" rtl="0" algn="l">
              <a:lnSpc>
                <a:spcPct val="100000"/>
              </a:lnSpc>
              <a:spcBef>
                <a:spcPts val="0"/>
              </a:spcBef>
              <a:spcAft>
                <a:spcPts val="0"/>
              </a:spcAft>
              <a:buClr>
                <a:srgbClr val="000000"/>
              </a:buClr>
              <a:buSzPts val="2000"/>
              <a:buFont typeface="Arial"/>
              <a:buChar char="●"/>
              <a:defRPr b="0" i="0" sz="2000" u="none" cap="none" strike="noStrike">
                <a:solidFill>
                  <a:srgbClr val="000000"/>
                </a:solidFill>
                <a:latin typeface="Arial"/>
                <a:ea typeface="Arial"/>
                <a:cs typeface="Arial"/>
                <a:sym typeface="Arial"/>
              </a:defRPr>
            </a:lvl1pPr>
            <a:lvl2pPr indent="-342900" lvl="1" marL="914400" marR="0" rtl="0" algn="l">
              <a:lnSpc>
                <a:spcPct val="100000"/>
              </a:lnSpc>
              <a:spcBef>
                <a:spcPts val="0"/>
              </a:spcBef>
              <a:spcAft>
                <a:spcPts val="0"/>
              </a:spcAft>
              <a:buClr>
                <a:srgbClr val="000000"/>
              </a:buClr>
              <a:buSzPts val="1800"/>
              <a:buFont typeface="Arial"/>
              <a:buChar char="○"/>
              <a:defRPr b="0" i="0" sz="1800" u="none" cap="none" strike="noStrike">
                <a:solidFill>
                  <a:srgbClr val="000000"/>
                </a:solidFill>
                <a:latin typeface="Arial"/>
                <a:ea typeface="Arial"/>
                <a:cs typeface="Arial"/>
                <a:sym typeface="Arial"/>
              </a:defRPr>
            </a:lvl2pPr>
            <a:lvl3pPr indent="-330200" lvl="2" marL="1371600" marR="0" rtl="0" algn="l">
              <a:lnSpc>
                <a:spcPct val="100000"/>
              </a:lnSpc>
              <a:spcBef>
                <a:spcPts val="0"/>
              </a:spcBef>
              <a:spcAft>
                <a:spcPts val="0"/>
              </a:spcAft>
              <a:buClr>
                <a:srgbClr val="000000"/>
              </a:buClr>
              <a:buSzPts val="1600"/>
              <a:buFont typeface="Arial"/>
              <a:buChar char="■"/>
              <a:defRPr b="0" i="0" sz="1600" u="none" cap="none" strike="noStrike">
                <a:solidFill>
                  <a:srgbClr val="000000"/>
                </a:solidFill>
                <a:latin typeface="Arial"/>
                <a:ea typeface="Arial"/>
                <a:cs typeface="Arial"/>
                <a:sym typeface="Arial"/>
              </a:defRPr>
            </a:lvl3pPr>
            <a:lvl4pPr indent="-317500" lvl="3" marL="18288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4pPr>
            <a:lvl5pPr indent="-317500" lvl="4" marL="22860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5pPr>
            <a:lvl6pPr indent="-317500" lvl="5" marL="27432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6pPr>
            <a:lvl7pPr indent="-317500" lvl="6" marL="32004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7pPr>
            <a:lvl8pPr indent="-317500" lvl="7" marL="36576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8pPr>
            <a:lvl9pPr indent="-317500" lvl="8" marL="41148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9pPr>
          </a:lstStyle>
          <a:p/>
        </p:txBody>
      </p:sp>
      <p:sp>
        <p:nvSpPr>
          <p:cNvPr id="25" name="Google Shape;25;p74"/>
          <p:cNvSpPr txBox="1"/>
          <p:nvPr>
            <p:ph idx="12" type="sldNum"/>
          </p:nvPr>
        </p:nvSpPr>
        <p:spPr>
          <a:xfrm>
            <a:off x="8556784" y="4749851"/>
            <a:ext cx="548700" cy="393600"/>
          </a:xfrm>
          <a:prstGeom prst="rect">
            <a:avLst/>
          </a:prstGeom>
          <a:noFill/>
          <a:ln>
            <a:noFill/>
          </a:ln>
        </p:spPr>
        <p:txBody>
          <a:bodyPr anchorCtr="0" anchor="t" bIns="91400" lIns="91400" spcFirstLastPara="1" rIns="91400" wrap="square" tIns="91400">
            <a:noAutofit/>
          </a:bodyPr>
          <a:lstStyle>
            <a:lvl1pPr indent="0" lvl="0" marL="0" marR="0" algn="r">
              <a:lnSpc>
                <a:spcPct val="100000"/>
              </a:lnSpc>
              <a:spcBef>
                <a:spcPts val="0"/>
              </a:spcBef>
              <a:spcAft>
                <a:spcPts val="0"/>
              </a:spcAft>
              <a:buClr>
                <a:srgbClr val="585858"/>
              </a:buClr>
              <a:buSzPts val="1000"/>
              <a:buFont typeface="Arial"/>
              <a:buNone/>
              <a:defRPr b="0" i="0" sz="1300" u="none" cap="none" strike="noStrike">
                <a:solidFill>
                  <a:srgbClr val="000000"/>
                </a:solidFill>
                <a:latin typeface="Arial"/>
                <a:ea typeface="Arial"/>
                <a:cs typeface="Arial"/>
                <a:sym typeface="Arial"/>
              </a:defRPr>
            </a:lvl1pPr>
            <a:lvl2pPr indent="0" lvl="1" marL="0" marR="0" algn="r">
              <a:lnSpc>
                <a:spcPct val="100000"/>
              </a:lnSpc>
              <a:spcBef>
                <a:spcPts val="0"/>
              </a:spcBef>
              <a:spcAft>
                <a:spcPts val="0"/>
              </a:spcAft>
              <a:buClr>
                <a:srgbClr val="585858"/>
              </a:buClr>
              <a:buSzPts val="1000"/>
              <a:buFont typeface="Arial"/>
              <a:buNone/>
              <a:defRPr b="0" i="0" sz="1300" u="none" cap="none" strike="noStrike">
                <a:solidFill>
                  <a:srgbClr val="000000"/>
                </a:solidFill>
                <a:latin typeface="Arial"/>
                <a:ea typeface="Arial"/>
                <a:cs typeface="Arial"/>
                <a:sym typeface="Arial"/>
              </a:defRPr>
            </a:lvl2pPr>
            <a:lvl3pPr indent="0" lvl="2" marL="0" marR="0" algn="r">
              <a:lnSpc>
                <a:spcPct val="100000"/>
              </a:lnSpc>
              <a:spcBef>
                <a:spcPts val="0"/>
              </a:spcBef>
              <a:spcAft>
                <a:spcPts val="0"/>
              </a:spcAft>
              <a:buClr>
                <a:srgbClr val="585858"/>
              </a:buClr>
              <a:buSzPts val="1000"/>
              <a:buFont typeface="Arial"/>
              <a:buNone/>
              <a:defRPr b="0" i="0" sz="1300" u="none" cap="none" strike="noStrike">
                <a:solidFill>
                  <a:srgbClr val="000000"/>
                </a:solidFill>
                <a:latin typeface="Arial"/>
                <a:ea typeface="Arial"/>
                <a:cs typeface="Arial"/>
                <a:sym typeface="Arial"/>
              </a:defRPr>
            </a:lvl3pPr>
            <a:lvl4pPr indent="0" lvl="3" marL="0" marR="0" algn="r">
              <a:lnSpc>
                <a:spcPct val="100000"/>
              </a:lnSpc>
              <a:spcBef>
                <a:spcPts val="0"/>
              </a:spcBef>
              <a:spcAft>
                <a:spcPts val="0"/>
              </a:spcAft>
              <a:buClr>
                <a:srgbClr val="585858"/>
              </a:buClr>
              <a:buSzPts val="1000"/>
              <a:buFont typeface="Arial"/>
              <a:buNone/>
              <a:defRPr b="0" i="0" sz="1300" u="none" cap="none" strike="noStrike">
                <a:solidFill>
                  <a:srgbClr val="000000"/>
                </a:solidFill>
                <a:latin typeface="Arial"/>
                <a:ea typeface="Arial"/>
                <a:cs typeface="Arial"/>
                <a:sym typeface="Arial"/>
              </a:defRPr>
            </a:lvl4pPr>
            <a:lvl5pPr indent="0" lvl="4" marL="0" marR="0" algn="r">
              <a:lnSpc>
                <a:spcPct val="100000"/>
              </a:lnSpc>
              <a:spcBef>
                <a:spcPts val="0"/>
              </a:spcBef>
              <a:spcAft>
                <a:spcPts val="0"/>
              </a:spcAft>
              <a:buClr>
                <a:srgbClr val="585858"/>
              </a:buClr>
              <a:buSzPts val="1000"/>
              <a:buFont typeface="Arial"/>
              <a:buNone/>
              <a:defRPr b="0" i="0" sz="1300" u="none" cap="none" strike="noStrike">
                <a:solidFill>
                  <a:srgbClr val="000000"/>
                </a:solidFill>
                <a:latin typeface="Arial"/>
                <a:ea typeface="Arial"/>
                <a:cs typeface="Arial"/>
                <a:sym typeface="Arial"/>
              </a:defRPr>
            </a:lvl5pPr>
            <a:lvl6pPr indent="0" lvl="5" marL="0" marR="0" algn="r">
              <a:lnSpc>
                <a:spcPct val="100000"/>
              </a:lnSpc>
              <a:spcBef>
                <a:spcPts val="0"/>
              </a:spcBef>
              <a:spcAft>
                <a:spcPts val="0"/>
              </a:spcAft>
              <a:buClr>
                <a:srgbClr val="585858"/>
              </a:buClr>
              <a:buSzPts val="1000"/>
              <a:buFont typeface="Arial"/>
              <a:buNone/>
              <a:defRPr b="0" i="0" sz="1300" u="none" cap="none" strike="noStrike">
                <a:solidFill>
                  <a:srgbClr val="000000"/>
                </a:solidFill>
                <a:latin typeface="Arial"/>
                <a:ea typeface="Arial"/>
                <a:cs typeface="Arial"/>
                <a:sym typeface="Arial"/>
              </a:defRPr>
            </a:lvl6pPr>
            <a:lvl7pPr indent="0" lvl="6" marL="0" marR="0" algn="r">
              <a:lnSpc>
                <a:spcPct val="100000"/>
              </a:lnSpc>
              <a:spcBef>
                <a:spcPts val="0"/>
              </a:spcBef>
              <a:spcAft>
                <a:spcPts val="0"/>
              </a:spcAft>
              <a:buClr>
                <a:srgbClr val="585858"/>
              </a:buClr>
              <a:buSzPts val="1000"/>
              <a:buFont typeface="Arial"/>
              <a:buNone/>
              <a:defRPr b="0" i="0" sz="1300" u="none" cap="none" strike="noStrike">
                <a:solidFill>
                  <a:srgbClr val="000000"/>
                </a:solidFill>
                <a:latin typeface="Arial"/>
                <a:ea typeface="Arial"/>
                <a:cs typeface="Arial"/>
                <a:sym typeface="Arial"/>
              </a:defRPr>
            </a:lvl7pPr>
            <a:lvl8pPr indent="0" lvl="7" marL="0" marR="0" algn="r">
              <a:lnSpc>
                <a:spcPct val="100000"/>
              </a:lnSpc>
              <a:spcBef>
                <a:spcPts val="0"/>
              </a:spcBef>
              <a:spcAft>
                <a:spcPts val="0"/>
              </a:spcAft>
              <a:buClr>
                <a:srgbClr val="585858"/>
              </a:buClr>
              <a:buSzPts val="1000"/>
              <a:buFont typeface="Arial"/>
              <a:buNone/>
              <a:defRPr b="0" i="0" sz="1300" u="none" cap="none" strike="noStrike">
                <a:solidFill>
                  <a:srgbClr val="000000"/>
                </a:solidFill>
                <a:latin typeface="Arial"/>
                <a:ea typeface="Arial"/>
                <a:cs typeface="Arial"/>
                <a:sym typeface="Arial"/>
              </a:defRPr>
            </a:lvl8pPr>
            <a:lvl9pPr indent="0" lvl="8" marL="0" marR="0" algn="r">
              <a:lnSpc>
                <a:spcPct val="100000"/>
              </a:lnSpc>
              <a:spcBef>
                <a:spcPts val="0"/>
              </a:spcBef>
              <a:spcAft>
                <a:spcPts val="0"/>
              </a:spcAft>
              <a:buClr>
                <a:srgbClr val="585858"/>
              </a:buClr>
              <a:buSzPts val="1000"/>
              <a:buFont typeface="Arial"/>
              <a:buNone/>
              <a:defRPr b="0" i="0" sz="13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Page 1">
  <p:cSld name="TITLE_AND_BODY 2_2">
    <p:bg>
      <p:bgPr>
        <a:noFill/>
      </p:bgPr>
    </p:bg>
    <p:spTree>
      <p:nvGrpSpPr>
        <p:cNvPr id="162" name="Shape 162"/>
        <p:cNvGrpSpPr/>
        <p:nvPr/>
      </p:nvGrpSpPr>
      <p:grpSpPr>
        <a:xfrm>
          <a:off x="0" y="0"/>
          <a:ext cx="0" cy="0"/>
          <a:chOff x="0" y="0"/>
          <a:chExt cx="0" cy="0"/>
        </a:xfrm>
      </p:grpSpPr>
      <p:pic>
        <p:nvPicPr>
          <p:cNvPr id="163" name="Google Shape;163;g2d61df15854_1_93"/>
          <p:cNvPicPr preferRelativeResize="0"/>
          <p:nvPr/>
        </p:nvPicPr>
        <p:blipFill>
          <a:blip r:embed="rId2">
            <a:alphaModFix/>
          </a:blip>
          <a:stretch>
            <a:fillRect/>
          </a:stretch>
        </p:blipFill>
        <p:spPr>
          <a:xfrm>
            <a:off x="7351169" y="4661392"/>
            <a:ext cx="1441558" cy="331628"/>
          </a:xfrm>
          <a:prstGeom prst="rect">
            <a:avLst/>
          </a:prstGeom>
          <a:noFill/>
          <a:ln>
            <a:noFill/>
          </a:ln>
        </p:spPr>
      </p:pic>
      <p:sp>
        <p:nvSpPr>
          <p:cNvPr id="164" name="Google Shape;164;g2d61df15854_1_93"/>
          <p:cNvSpPr txBox="1"/>
          <p:nvPr/>
        </p:nvSpPr>
        <p:spPr>
          <a:xfrm>
            <a:off x="235400" y="741510"/>
            <a:ext cx="8657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Muli"/>
              <a:ea typeface="Muli"/>
              <a:cs typeface="Muli"/>
              <a:sym typeface="Muli"/>
            </a:endParaRPr>
          </a:p>
        </p:txBody>
      </p:sp>
      <p:sp>
        <p:nvSpPr>
          <p:cNvPr id="165" name="Google Shape;165;g2d61df15854_1_93"/>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rmAutofit/>
          </a:bodyPr>
          <a:lstStyle>
            <a:lvl1pPr lvl="0" algn="ctr">
              <a:spcBef>
                <a:spcPts val="0"/>
              </a:spcBef>
              <a:spcAft>
                <a:spcPts val="0"/>
              </a:spcAft>
              <a:buClr>
                <a:srgbClr val="24427B"/>
              </a:buClr>
              <a:buSzPts val="3000"/>
              <a:buNone/>
              <a:defRPr b="1" sz="3000">
                <a:solidFill>
                  <a:srgbClr val="24427B"/>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6" name="Google Shape;166;g2d61df15854_1_93"/>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rmAutofit/>
          </a:bodyPr>
          <a:lstStyle>
            <a:lvl1pPr indent="-355600" lvl="0" marL="457200">
              <a:spcBef>
                <a:spcPts val="0"/>
              </a:spcBef>
              <a:spcAft>
                <a:spcPts val="0"/>
              </a:spcAft>
              <a:buSzPts val="2000"/>
              <a:buChar char="●"/>
              <a:defRPr sz="2000"/>
            </a:lvl1pPr>
            <a:lvl2pPr indent="-342900" lvl="1" marL="914400">
              <a:spcBef>
                <a:spcPts val="0"/>
              </a:spcBef>
              <a:spcAft>
                <a:spcPts val="0"/>
              </a:spcAft>
              <a:buSzPts val="1800"/>
              <a:buChar char="○"/>
              <a:defRPr sz="1800"/>
            </a:lvl2pPr>
            <a:lvl3pPr indent="-330200" lvl="2" marL="1371600">
              <a:spcBef>
                <a:spcPts val="0"/>
              </a:spcBef>
              <a:spcAft>
                <a:spcPts val="0"/>
              </a:spcAft>
              <a:buSzPts val="1600"/>
              <a:buChar char="■"/>
              <a:defRPr sz="1600"/>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Font typeface="Muli"/>
              <a:buChar char="■"/>
              <a:defRPr>
                <a:latin typeface="Muli"/>
                <a:ea typeface="Muli"/>
                <a:cs typeface="Muli"/>
                <a:sym typeface="Muli"/>
              </a:defRPr>
            </a:lvl9pPr>
          </a:lstStyle>
          <a:p/>
        </p:txBody>
      </p:sp>
      <p:sp>
        <p:nvSpPr>
          <p:cNvPr id="167" name="Google Shape;167;g2d61df15854_1_93"/>
          <p:cNvSpPr txBox="1"/>
          <p:nvPr>
            <p:ph idx="12" type="sldNum"/>
          </p:nvPr>
        </p:nvSpPr>
        <p:spPr>
          <a:xfrm>
            <a:off x="8556784" y="4749851"/>
            <a:ext cx="548700" cy="393600"/>
          </a:xfrm>
          <a:prstGeom prst="rect">
            <a:avLst/>
          </a:prstGeom>
        </p:spPr>
        <p:txBody>
          <a:bodyPr anchorCtr="0" anchor="t" bIns="91400" lIns="91400" spcFirstLastPara="1" rIns="91400" wrap="square" tIns="91400">
            <a:noAutofit/>
          </a:bodyPr>
          <a:lstStyle>
            <a:lvl1pPr lvl="0">
              <a:buNone/>
              <a:defRPr sz="1300">
                <a:solidFill>
                  <a:srgbClr val="000000"/>
                </a:solidFill>
              </a:defRPr>
            </a:lvl1pPr>
            <a:lvl2pPr lvl="1">
              <a:buNone/>
              <a:defRPr sz="1300">
                <a:solidFill>
                  <a:srgbClr val="000000"/>
                </a:solidFill>
              </a:defRPr>
            </a:lvl2pPr>
            <a:lvl3pPr lvl="2">
              <a:buNone/>
              <a:defRPr sz="1300">
                <a:solidFill>
                  <a:srgbClr val="000000"/>
                </a:solidFill>
              </a:defRPr>
            </a:lvl3pPr>
            <a:lvl4pPr lvl="3">
              <a:buNone/>
              <a:defRPr sz="1300">
                <a:solidFill>
                  <a:srgbClr val="000000"/>
                </a:solidFill>
              </a:defRPr>
            </a:lvl4pPr>
            <a:lvl5pPr lvl="4">
              <a:buNone/>
              <a:defRPr sz="1300">
                <a:solidFill>
                  <a:srgbClr val="000000"/>
                </a:solidFill>
              </a:defRPr>
            </a:lvl5pPr>
            <a:lvl6pPr lvl="5">
              <a:buNone/>
              <a:defRPr sz="1300">
                <a:solidFill>
                  <a:srgbClr val="000000"/>
                </a:solidFill>
              </a:defRPr>
            </a:lvl6pPr>
            <a:lvl7pPr lvl="6">
              <a:buNone/>
              <a:defRPr sz="1300">
                <a:solidFill>
                  <a:srgbClr val="000000"/>
                </a:solidFill>
              </a:defRPr>
            </a:lvl7pPr>
            <a:lvl8pPr lvl="7">
              <a:buNone/>
              <a:defRPr sz="1300">
                <a:solidFill>
                  <a:srgbClr val="000000"/>
                </a:solidFill>
              </a:defRPr>
            </a:lvl8pPr>
            <a:lvl9pPr lvl="8">
              <a:buNone/>
              <a:defRPr sz="1300">
                <a:solidFill>
                  <a:srgbClr val="000000"/>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p:cSld name="TITLE_AND_BODY 2_1">
    <p:bg>
      <p:bgPr>
        <a:noFill/>
      </p:bgPr>
    </p:bg>
    <p:spTree>
      <p:nvGrpSpPr>
        <p:cNvPr id="26" name="Shape 26"/>
        <p:cNvGrpSpPr/>
        <p:nvPr/>
      </p:nvGrpSpPr>
      <p:grpSpPr>
        <a:xfrm>
          <a:off x="0" y="0"/>
          <a:ext cx="0" cy="0"/>
          <a:chOff x="0" y="0"/>
          <a:chExt cx="0" cy="0"/>
        </a:xfrm>
      </p:grpSpPr>
      <p:pic>
        <p:nvPicPr>
          <p:cNvPr id="27" name="Google Shape;27;p75"/>
          <p:cNvPicPr preferRelativeResize="0"/>
          <p:nvPr/>
        </p:nvPicPr>
        <p:blipFill rotWithShape="1">
          <a:blip r:embed="rId2">
            <a:alphaModFix/>
          </a:blip>
          <a:srcRect b="0" l="0" r="0" t="0"/>
          <a:stretch/>
        </p:blipFill>
        <p:spPr>
          <a:xfrm>
            <a:off x="7351169" y="4661392"/>
            <a:ext cx="1441558" cy="331628"/>
          </a:xfrm>
          <a:prstGeom prst="rect">
            <a:avLst/>
          </a:prstGeom>
          <a:noFill/>
          <a:ln>
            <a:noFill/>
          </a:ln>
        </p:spPr>
      </p:pic>
      <p:cxnSp>
        <p:nvCxnSpPr>
          <p:cNvPr id="28" name="Google Shape;28;p75"/>
          <p:cNvCxnSpPr/>
          <p:nvPr/>
        </p:nvCxnSpPr>
        <p:spPr>
          <a:xfrm>
            <a:off x="-14925" y="4539173"/>
            <a:ext cx="9191700" cy="0"/>
          </a:xfrm>
          <a:prstGeom prst="straightConnector1">
            <a:avLst/>
          </a:prstGeom>
          <a:noFill/>
          <a:ln cap="flat" cmpd="sng" w="28575">
            <a:solidFill>
              <a:srgbClr val="163644"/>
            </a:solidFill>
            <a:prstDash val="solid"/>
            <a:round/>
            <a:headEnd len="sm" w="sm" type="none"/>
            <a:tailEnd len="sm" w="sm" type="none"/>
          </a:ln>
        </p:spPr>
      </p:cxnSp>
      <p:sp>
        <p:nvSpPr>
          <p:cNvPr id="29" name="Google Shape;29;p75"/>
          <p:cNvSpPr txBox="1"/>
          <p:nvPr/>
        </p:nvSpPr>
        <p:spPr>
          <a:xfrm>
            <a:off x="235400" y="741510"/>
            <a:ext cx="86574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 name="Google Shape;30;p75"/>
          <p:cNvSpPr txBox="1"/>
          <p:nvPr>
            <p:ph type="title"/>
          </p:nvPr>
        </p:nvSpPr>
        <p:spPr>
          <a:xfrm>
            <a:off x="163400" y="1867275"/>
            <a:ext cx="8801400" cy="529800"/>
          </a:xfrm>
          <a:prstGeom prst="rect">
            <a:avLst/>
          </a:prstGeom>
          <a:noFill/>
          <a:ln>
            <a:noFill/>
          </a:ln>
        </p:spPr>
        <p:txBody>
          <a:bodyPr anchorCtr="0" anchor="t" bIns="91425" lIns="91425" spcFirstLastPara="1" rIns="91425" wrap="square" tIns="91425">
            <a:normAutofit/>
          </a:bodyPr>
          <a:lstStyle>
            <a:lvl1pPr lvl="0" marR="0" rtl="0" algn="ctr">
              <a:lnSpc>
                <a:spcPct val="100000"/>
              </a:lnSpc>
              <a:spcBef>
                <a:spcPts val="0"/>
              </a:spcBef>
              <a:spcAft>
                <a:spcPts val="0"/>
              </a:spcAft>
              <a:buClr>
                <a:srgbClr val="24427B"/>
              </a:buClr>
              <a:buSzPts val="3000"/>
              <a:buFont typeface="Arial"/>
              <a:buNone/>
              <a:defRPr b="1" i="0" sz="3000" u="none" cap="none" strike="noStrike">
                <a:solidFill>
                  <a:srgbClr val="24427B"/>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1" name="Google Shape;31;p75"/>
          <p:cNvSpPr txBox="1"/>
          <p:nvPr>
            <p:ph idx="12" type="sldNum"/>
          </p:nvPr>
        </p:nvSpPr>
        <p:spPr>
          <a:xfrm>
            <a:off x="8556784" y="4749851"/>
            <a:ext cx="548700" cy="393600"/>
          </a:xfrm>
          <a:prstGeom prst="rect">
            <a:avLst/>
          </a:prstGeom>
          <a:noFill/>
          <a:ln>
            <a:noFill/>
          </a:ln>
        </p:spPr>
        <p:txBody>
          <a:bodyPr anchorCtr="0" anchor="t" bIns="91400" lIns="91400" spcFirstLastPara="1" rIns="91400" wrap="square" tIns="91400">
            <a:noAutofit/>
          </a:bodyPr>
          <a:lstStyle>
            <a:lvl1pPr indent="0" lvl="0" marL="0" marR="0" algn="r">
              <a:lnSpc>
                <a:spcPct val="100000"/>
              </a:lnSpc>
              <a:spcBef>
                <a:spcPts val="0"/>
              </a:spcBef>
              <a:spcAft>
                <a:spcPts val="0"/>
              </a:spcAft>
              <a:buClr>
                <a:srgbClr val="585858"/>
              </a:buClr>
              <a:buSzPts val="1000"/>
              <a:buFont typeface="Arial"/>
              <a:buNone/>
              <a:defRPr b="0" i="0" sz="1300" u="none" cap="none" strike="noStrike">
                <a:solidFill>
                  <a:srgbClr val="24427B"/>
                </a:solidFill>
                <a:latin typeface="Arial"/>
                <a:ea typeface="Arial"/>
                <a:cs typeface="Arial"/>
                <a:sym typeface="Arial"/>
              </a:defRPr>
            </a:lvl1pPr>
            <a:lvl2pPr indent="0" lvl="1" marL="0" marR="0" algn="r">
              <a:lnSpc>
                <a:spcPct val="100000"/>
              </a:lnSpc>
              <a:spcBef>
                <a:spcPts val="0"/>
              </a:spcBef>
              <a:spcAft>
                <a:spcPts val="0"/>
              </a:spcAft>
              <a:buClr>
                <a:srgbClr val="585858"/>
              </a:buClr>
              <a:buSzPts val="1000"/>
              <a:buFont typeface="Arial"/>
              <a:buNone/>
              <a:defRPr b="0" i="0" sz="1300" u="none" cap="none" strike="noStrike">
                <a:solidFill>
                  <a:srgbClr val="24427B"/>
                </a:solidFill>
                <a:latin typeface="Arial"/>
                <a:ea typeface="Arial"/>
                <a:cs typeface="Arial"/>
                <a:sym typeface="Arial"/>
              </a:defRPr>
            </a:lvl2pPr>
            <a:lvl3pPr indent="0" lvl="2" marL="0" marR="0" algn="r">
              <a:lnSpc>
                <a:spcPct val="100000"/>
              </a:lnSpc>
              <a:spcBef>
                <a:spcPts val="0"/>
              </a:spcBef>
              <a:spcAft>
                <a:spcPts val="0"/>
              </a:spcAft>
              <a:buClr>
                <a:srgbClr val="585858"/>
              </a:buClr>
              <a:buSzPts val="1000"/>
              <a:buFont typeface="Arial"/>
              <a:buNone/>
              <a:defRPr b="0" i="0" sz="1300" u="none" cap="none" strike="noStrike">
                <a:solidFill>
                  <a:srgbClr val="24427B"/>
                </a:solidFill>
                <a:latin typeface="Arial"/>
                <a:ea typeface="Arial"/>
                <a:cs typeface="Arial"/>
                <a:sym typeface="Arial"/>
              </a:defRPr>
            </a:lvl3pPr>
            <a:lvl4pPr indent="0" lvl="3" marL="0" marR="0" algn="r">
              <a:lnSpc>
                <a:spcPct val="100000"/>
              </a:lnSpc>
              <a:spcBef>
                <a:spcPts val="0"/>
              </a:spcBef>
              <a:spcAft>
                <a:spcPts val="0"/>
              </a:spcAft>
              <a:buClr>
                <a:srgbClr val="585858"/>
              </a:buClr>
              <a:buSzPts val="1000"/>
              <a:buFont typeface="Arial"/>
              <a:buNone/>
              <a:defRPr b="0" i="0" sz="1300" u="none" cap="none" strike="noStrike">
                <a:solidFill>
                  <a:srgbClr val="24427B"/>
                </a:solidFill>
                <a:latin typeface="Arial"/>
                <a:ea typeface="Arial"/>
                <a:cs typeface="Arial"/>
                <a:sym typeface="Arial"/>
              </a:defRPr>
            </a:lvl4pPr>
            <a:lvl5pPr indent="0" lvl="4" marL="0" marR="0" algn="r">
              <a:lnSpc>
                <a:spcPct val="100000"/>
              </a:lnSpc>
              <a:spcBef>
                <a:spcPts val="0"/>
              </a:spcBef>
              <a:spcAft>
                <a:spcPts val="0"/>
              </a:spcAft>
              <a:buClr>
                <a:srgbClr val="585858"/>
              </a:buClr>
              <a:buSzPts val="1000"/>
              <a:buFont typeface="Arial"/>
              <a:buNone/>
              <a:defRPr b="0" i="0" sz="1300" u="none" cap="none" strike="noStrike">
                <a:solidFill>
                  <a:srgbClr val="24427B"/>
                </a:solidFill>
                <a:latin typeface="Arial"/>
                <a:ea typeface="Arial"/>
                <a:cs typeface="Arial"/>
                <a:sym typeface="Arial"/>
              </a:defRPr>
            </a:lvl5pPr>
            <a:lvl6pPr indent="0" lvl="5" marL="0" marR="0" algn="r">
              <a:lnSpc>
                <a:spcPct val="100000"/>
              </a:lnSpc>
              <a:spcBef>
                <a:spcPts val="0"/>
              </a:spcBef>
              <a:spcAft>
                <a:spcPts val="0"/>
              </a:spcAft>
              <a:buClr>
                <a:srgbClr val="585858"/>
              </a:buClr>
              <a:buSzPts val="1000"/>
              <a:buFont typeface="Arial"/>
              <a:buNone/>
              <a:defRPr b="0" i="0" sz="1300" u="none" cap="none" strike="noStrike">
                <a:solidFill>
                  <a:srgbClr val="24427B"/>
                </a:solidFill>
                <a:latin typeface="Arial"/>
                <a:ea typeface="Arial"/>
                <a:cs typeface="Arial"/>
                <a:sym typeface="Arial"/>
              </a:defRPr>
            </a:lvl6pPr>
            <a:lvl7pPr indent="0" lvl="6" marL="0" marR="0" algn="r">
              <a:lnSpc>
                <a:spcPct val="100000"/>
              </a:lnSpc>
              <a:spcBef>
                <a:spcPts val="0"/>
              </a:spcBef>
              <a:spcAft>
                <a:spcPts val="0"/>
              </a:spcAft>
              <a:buClr>
                <a:srgbClr val="585858"/>
              </a:buClr>
              <a:buSzPts val="1000"/>
              <a:buFont typeface="Arial"/>
              <a:buNone/>
              <a:defRPr b="0" i="0" sz="1300" u="none" cap="none" strike="noStrike">
                <a:solidFill>
                  <a:srgbClr val="24427B"/>
                </a:solidFill>
                <a:latin typeface="Arial"/>
                <a:ea typeface="Arial"/>
                <a:cs typeface="Arial"/>
                <a:sym typeface="Arial"/>
              </a:defRPr>
            </a:lvl7pPr>
            <a:lvl8pPr indent="0" lvl="7" marL="0" marR="0" algn="r">
              <a:lnSpc>
                <a:spcPct val="100000"/>
              </a:lnSpc>
              <a:spcBef>
                <a:spcPts val="0"/>
              </a:spcBef>
              <a:spcAft>
                <a:spcPts val="0"/>
              </a:spcAft>
              <a:buClr>
                <a:srgbClr val="585858"/>
              </a:buClr>
              <a:buSzPts val="1000"/>
              <a:buFont typeface="Arial"/>
              <a:buNone/>
              <a:defRPr b="0" i="0" sz="1300" u="none" cap="none" strike="noStrike">
                <a:solidFill>
                  <a:srgbClr val="24427B"/>
                </a:solidFill>
                <a:latin typeface="Arial"/>
                <a:ea typeface="Arial"/>
                <a:cs typeface="Arial"/>
                <a:sym typeface="Arial"/>
              </a:defRPr>
            </a:lvl8pPr>
            <a:lvl9pPr indent="0" lvl="8" marL="0" marR="0" algn="r">
              <a:lnSpc>
                <a:spcPct val="100000"/>
              </a:lnSpc>
              <a:spcBef>
                <a:spcPts val="0"/>
              </a:spcBef>
              <a:spcAft>
                <a:spcPts val="0"/>
              </a:spcAft>
              <a:buClr>
                <a:srgbClr val="585858"/>
              </a:buClr>
              <a:buSzPts val="1000"/>
              <a:buFont typeface="Arial"/>
              <a:buNone/>
              <a:defRPr b="0" i="0" sz="1300" u="none" cap="none" strike="noStrike">
                <a:solidFill>
                  <a:srgbClr val="24427B"/>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2" name="Shape 32"/>
        <p:cNvGrpSpPr/>
        <p:nvPr/>
      </p:nvGrpSpPr>
      <p:grpSpPr>
        <a:xfrm>
          <a:off x="0" y="0"/>
          <a:ext cx="0" cy="0"/>
          <a:chOff x="0" y="0"/>
          <a:chExt cx="0" cy="0"/>
        </a:xfrm>
      </p:grpSpPr>
      <p:sp>
        <p:nvSpPr>
          <p:cNvPr id="33" name="Google Shape;33;p76"/>
          <p:cNvSpPr txBox="1"/>
          <p:nvPr>
            <p:ph idx="12" type="sldNum"/>
          </p:nvPr>
        </p:nvSpPr>
        <p:spPr>
          <a:xfrm>
            <a:off x="8472458" y="4663217"/>
            <a:ext cx="548700" cy="393600"/>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4" name="Shape 34"/>
        <p:cNvGrpSpPr/>
        <p:nvPr/>
      </p:nvGrpSpPr>
      <p:grpSpPr>
        <a:xfrm>
          <a:off x="0" y="0"/>
          <a:ext cx="0" cy="0"/>
          <a:chOff x="0" y="0"/>
          <a:chExt cx="0" cy="0"/>
        </a:xfrm>
      </p:grpSpPr>
      <p:sp>
        <p:nvSpPr>
          <p:cNvPr id="35" name="Google Shape;35;p77"/>
          <p:cNvSpPr txBox="1"/>
          <p:nvPr>
            <p:ph type="title"/>
          </p:nvPr>
        </p:nvSpPr>
        <p:spPr>
          <a:xfrm>
            <a:off x="311700" y="445025"/>
            <a:ext cx="8520600" cy="572700"/>
          </a:xfrm>
          <a:prstGeom prst="rect">
            <a:avLst/>
          </a:prstGeom>
          <a:noFill/>
          <a:ln>
            <a:noFill/>
          </a:ln>
        </p:spPr>
        <p:txBody>
          <a:bodyPr anchorCtr="0" anchor="ctr" bIns="91425" lIns="91425" spcFirstLastPara="1" rIns="91425" wrap="square" tIns="91425">
            <a:noAutofit/>
          </a:bodyPr>
          <a:lstStyle>
            <a:lvl1pPr lvl="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9pPr>
          </a:lstStyle>
          <a:p/>
        </p:txBody>
      </p:sp>
      <p:sp>
        <p:nvSpPr>
          <p:cNvPr id="36" name="Google Shape;36;p77"/>
          <p:cNvSpPr txBox="1"/>
          <p:nvPr>
            <p:ph idx="12" type="sldNum"/>
          </p:nvPr>
        </p:nvSpPr>
        <p:spPr>
          <a:xfrm>
            <a:off x="8472458" y="4663217"/>
            <a:ext cx="548700" cy="393600"/>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Slide" type="title">
  <p:cSld name="TITLE">
    <p:spTree>
      <p:nvGrpSpPr>
        <p:cNvPr id="37" name="Shape 37"/>
        <p:cNvGrpSpPr/>
        <p:nvPr/>
      </p:nvGrpSpPr>
      <p:grpSpPr>
        <a:xfrm>
          <a:off x="0" y="0"/>
          <a:ext cx="0" cy="0"/>
          <a:chOff x="0" y="0"/>
          <a:chExt cx="0" cy="0"/>
        </a:xfrm>
      </p:grpSpPr>
      <p:pic>
        <p:nvPicPr>
          <p:cNvPr id="38" name="Google Shape;38;p80"/>
          <p:cNvPicPr preferRelativeResize="0"/>
          <p:nvPr/>
        </p:nvPicPr>
        <p:blipFill rotWithShape="1">
          <a:blip r:embed="rId2">
            <a:alphaModFix/>
          </a:blip>
          <a:srcRect b="0" l="0" r="0" t="0"/>
          <a:stretch/>
        </p:blipFill>
        <p:spPr>
          <a:xfrm>
            <a:off x="1953732" y="1579698"/>
            <a:ext cx="5236528" cy="1204648"/>
          </a:xfrm>
          <a:prstGeom prst="rect">
            <a:avLst/>
          </a:prstGeom>
          <a:noFill/>
          <a:ln>
            <a:noFill/>
          </a:ln>
        </p:spPr>
      </p:pic>
      <p:sp>
        <p:nvSpPr>
          <p:cNvPr id="39" name="Google Shape;39;p80"/>
          <p:cNvSpPr/>
          <p:nvPr/>
        </p:nvSpPr>
        <p:spPr>
          <a:xfrm>
            <a:off x="1065450" y="3126138"/>
            <a:ext cx="7013100" cy="1204800"/>
          </a:xfrm>
          <a:prstGeom prst="rect">
            <a:avLst/>
          </a:prstGeom>
          <a:noFill/>
          <a:ln>
            <a:noFill/>
          </a:ln>
        </p:spPr>
        <p:txBody>
          <a:bodyPr anchorCtr="0" anchor="t"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3400"/>
              <a:buFont typeface="Arial"/>
              <a:buNone/>
            </a:pPr>
            <a:r>
              <a:rPr b="1" i="0" lang="en" sz="2400" u="none" cap="none" strike="noStrike">
                <a:solidFill>
                  <a:schemeClr val="lt1"/>
                </a:solidFill>
                <a:uFill>
                  <a:noFill/>
                </a:uFill>
                <a:latin typeface="Arial"/>
                <a:ea typeface="Arial"/>
                <a:cs typeface="Arial"/>
                <a:sym typeface="Arial"/>
                <a:hlinkClick r:id="rId3">
                  <a:extLst>
                    <a:ext uri="{A12FA001-AC4F-418D-AE19-62706E023703}">
                      <ahyp:hlinkClr val="tx"/>
                    </a:ext>
                  </a:extLst>
                </a:hlinkClick>
              </a:rPr>
              <a:t>www.inee.org</a:t>
            </a:r>
            <a:endParaRPr b="0" i="0" sz="2400" u="none" cap="none" strike="noStrike">
              <a:solidFill>
                <a:schemeClr val="lt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_1">
  <p:cSld name="TITLE_AND_BODY_1">
    <p:spTree>
      <p:nvGrpSpPr>
        <p:cNvPr id="40" name="Shape 40"/>
        <p:cNvGrpSpPr/>
        <p:nvPr/>
      </p:nvGrpSpPr>
      <p:grpSpPr>
        <a:xfrm>
          <a:off x="0" y="0"/>
          <a:ext cx="0" cy="0"/>
          <a:chOff x="0" y="0"/>
          <a:chExt cx="0" cy="0"/>
        </a:xfrm>
      </p:grpSpPr>
      <p:sp>
        <p:nvSpPr>
          <p:cNvPr id="41" name="Google Shape;41;p81"/>
          <p:cNvSpPr txBox="1"/>
          <p:nvPr>
            <p:ph type="title"/>
          </p:nvPr>
        </p:nvSpPr>
        <p:spPr>
          <a:xfrm>
            <a:off x="311700" y="445025"/>
            <a:ext cx="8520600" cy="572700"/>
          </a:xfrm>
          <a:prstGeom prst="rect">
            <a:avLst/>
          </a:prstGeom>
          <a:noFill/>
          <a:ln>
            <a:noFill/>
          </a:ln>
        </p:spPr>
        <p:txBody>
          <a:bodyPr anchorCtr="0" anchor="ctr" bIns="91425" lIns="91425" spcFirstLastPara="1" rIns="91425" wrap="square" tIns="91425">
            <a:noAutofit/>
          </a:bodyPr>
          <a:lstStyle>
            <a:lvl1pPr lvl="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9pPr>
          </a:lstStyle>
          <a:p/>
        </p:txBody>
      </p:sp>
      <p:sp>
        <p:nvSpPr>
          <p:cNvPr id="42" name="Google Shape;42;p81"/>
          <p:cNvSpPr txBox="1"/>
          <p:nvPr>
            <p:ph idx="1" type="body"/>
          </p:nvPr>
        </p:nvSpPr>
        <p:spPr>
          <a:xfrm>
            <a:off x="311700" y="1152475"/>
            <a:ext cx="8520600" cy="3416400"/>
          </a:xfrm>
          <a:prstGeom prst="rect">
            <a:avLst/>
          </a:prstGeom>
          <a:noFill/>
          <a:ln>
            <a:noFill/>
          </a:ln>
        </p:spPr>
        <p:txBody>
          <a:bodyPr anchorCtr="0" anchor="ctr" bIns="91425" lIns="91425" spcFirstLastPara="1" rIns="91425" wrap="square" tIns="91425">
            <a:noAutofit/>
          </a:bodyPr>
          <a:lstStyle>
            <a:lvl1pPr indent="-317500" lvl="0" marL="4572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1pPr>
            <a:lvl2pPr indent="-317500" lvl="1" marL="9144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2pPr>
            <a:lvl3pPr indent="-317500" lvl="2" marL="13716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3pPr>
            <a:lvl4pPr indent="-317500" lvl="3" marL="18288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4pPr>
            <a:lvl5pPr indent="-317500" lvl="4" marL="22860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5pPr>
            <a:lvl6pPr indent="-317500" lvl="5" marL="27432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6pPr>
            <a:lvl7pPr indent="-317500" lvl="6" marL="32004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7pPr>
            <a:lvl8pPr indent="-317500" lvl="7" marL="36576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8pPr>
            <a:lvl9pPr indent="-317500" lvl="8" marL="41148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9pPr>
          </a:lstStyle>
          <a:p/>
        </p:txBody>
      </p:sp>
      <p:sp>
        <p:nvSpPr>
          <p:cNvPr id="43" name="Google Shape;43;p81"/>
          <p:cNvSpPr txBox="1"/>
          <p:nvPr>
            <p:ph idx="12" type="sldNum"/>
          </p:nvPr>
        </p:nvSpPr>
        <p:spPr>
          <a:xfrm>
            <a:off x="8472458" y="4663217"/>
            <a:ext cx="548700" cy="393600"/>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1">
  <p:cSld name="TITLE_AND_BODY 3">
    <p:bg>
      <p:bgPr>
        <a:solidFill>
          <a:srgbClr val="000000"/>
        </a:solidFill>
      </p:bgPr>
    </p:bg>
    <p:spTree>
      <p:nvGrpSpPr>
        <p:cNvPr id="44" name="Shape 44"/>
        <p:cNvGrpSpPr/>
        <p:nvPr/>
      </p:nvGrpSpPr>
      <p:grpSpPr>
        <a:xfrm>
          <a:off x="0" y="0"/>
          <a:ext cx="0" cy="0"/>
          <a:chOff x="0" y="0"/>
          <a:chExt cx="0" cy="0"/>
        </a:xfrm>
      </p:grpSpPr>
      <p:sp>
        <p:nvSpPr>
          <p:cNvPr id="45" name="Google Shape;45;p82"/>
          <p:cNvSpPr txBox="1"/>
          <p:nvPr>
            <p:ph type="title"/>
          </p:nvPr>
        </p:nvSpPr>
        <p:spPr>
          <a:xfrm>
            <a:off x="311698" y="445025"/>
            <a:ext cx="8520600" cy="572700"/>
          </a:xfrm>
          <a:prstGeom prst="rect">
            <a:avLst/>
          </a:prstGeom>
          <a:noFill/>
          <a:ln>
            <a:noFill/>
          </a:ln>
        </p:spPr>
        <p:txBody>
          <a:bodyPr anchorCtr="0" anchor="t" bIns="91400" lIns="91400" spcFirstLastPara="1" rIns="91400" wrap="square" tIns="91400">
            <a:noAutofit/>
          </a:bodyPr>
          <a:lstStyle>
            <a:lvl1pPr lvl="0" marR="0" rtl="0" algn="l">
              <a:lnSpc>
                <a:spcPct val="100000"/>
              </a:lnSpc>
              <a:spcBef>
                <a:spcPts val="0"/>
              </a:spcBef>
              <a:spcAft>
                <a:spcPts val="0"/>
              </a:spcAft>
              <a:buClr>
                <a:srgbClr val="000000"/>
              </a:buClr>
              <a:buSzPts val="18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8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8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8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8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8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8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8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800"/>
              <a:buFont typeface="Arial"/>
              <a:buNone/>
              <a:defRPr b="0" i="0" sz="1400" u="none" cap="none" strike="noStrike">
                <a:solidFill>
                  <a:srgbClr val="000000"/>
                </a:solidFill>
                <a:latin typeface="Arial"/>
                <a:ea typeface="Arial"/>
                <a:cs typeface="Arial"/>
                <a:sym typeface="Arial"/>
              </a:defRPr>
            </a:lvl9pPr>
          </a:lstStyle>
          <a:p/>
        </p:txBody>
      </p:sp>
      <p:sp>
        <p:nvSpPr>
          <p:cNvPr id="46" name="Google Shape;46;p82"/>
          <p:cNvSpPr txBox="1"/>
          <p:nvPr>
            <p:ph idx="1" type="body"/>
          </p:nvPr>
        </p:nvSpPr>
        <p:spPr>
          <a:xfrm>
            <a:off x="311698" y="1152475"/>
            <a:ext cx="8520600" cy="3416400"/>
          </a:xfrm>
          <a:prstGeom prst="rect">
            <a:avLst/>
          </a:prstGeom>
          <a:noFill/>
          <a:ln>
            <a:noFill/>
          </a:ln>
        </p:spPr>
        <p:txBody>
          <a:bodyPr anchorCtr="0" anchor="t" bIns="91400" lIns="91400" spcFirstLastPara="1" rIns="91400" wrap="square" tIns="91400">
            <a:noAutofit/>
          </a:bodyPr>
          <a:lstStyle>
            <a:lvl1pPr indent="-342900" lvl="0" marL="457200" marR="0" rtl="0" algn="l">
              <a:lnSpc>
                <a:spcPct val="11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1pPr>
            <a:lvl2pPr indent="-342900" lvl="1" marL="914400" marR="0" rtl="0" algn="l">
              <a:lnSpc>
                <a:spcPct val="11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1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1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1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11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11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11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11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7" name="Google Shape;47;p82"/>
          <p:cNvSpPr txBox="1"/>
          <p:nvPr>
            <p:ph idx="12" type="sldNum"/>
          </p:nvPr>
        </p:nvSpPr>
        <p:spPr>
          <a:xfrm>
            <a:off x="8684347" y="4740581"/>
            <a:ext cx="336900" cy="238800"/>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theme" Target="../theme/theme3.xml"/><Relationship Id="rId10" Type="http://schemas.openxmlformats.org/officeDocument/2006/relationships/slideLayout" Target="../slideLayouts/slideLayout10.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slideLayout" Target="../slideLayouts/slideLayout12.xml"/><Relationship Id="rId3" Type="http://schemas.openxmlformats.org/officeDocument/2006/relationships/slideLayout" Target="../slideLayouts/slideLayout13.xml"/><Relationship Id="rId4" Type="http://schemas.openxmlformats.org/officeDocument/2006/relationships/slideLayout" Target="../slideLayouts/slideLayout14.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2" Type="http://schemas.openxmlformats.org/officeDocument/2006/relationships/theme" Target="../theme/theme2.xml"/><Relationship Id="rId9" Type="http://schemas.openxmlformats.org/officeDocument/2006/relationships/slideLayout" Target="../slideLayouts/slideLayout19.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slideLayout" Target="../slideLayouts/slideLayout23.xml"/><Relationship Id="rId3" Type="http://schemas.openxmlformats.org/officeDocument/2006/relationships/slideLayout" Target="../slideLayouts/slideLayout24.xml"/><Relationship Id="rId4" Type="http://schemas.openxmlformats.org/officeDocument/2006/relationships/slideLayout" Target="../slideLayouts/slideLayout25.xml"/><Relationship Id="rId10" Type="http://schemas.openxmlformats.org/officeDocument/2006/relationships/theme" Target="../theme/theme4.xml"/><Relationship Id="rId9" Type="http://schemas.openxmlformats.org/officeDocument/2006/relationships/slideLayout" Target="../slideLayouts/slideLayout30.xml"/><Relationship Id="rId5" Type="http://schemas.openxmlformats.org/officeDocument/2006/relationships/slideLayout" Target="../slideLayouts/slideLayout26.xml"/><Relationship Id="rId6" Type="http://schemas.openxmlformats.org/officeDocument/2006/relationships/slideLayout" Target="../slideLayouts/slideLayout27.xml"/><Relationship Id="rId7" Type="http://schemas.openxmlformats.org/officeDocument/2006/relationships/slideLayout" Target="../slideLayouts/slideLayout28.xml"/><Relationship Id="rId8"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5" name="Shape 5"/>
        <p:cNvGrpSpPr/>
        <p:nvPr/>
      </p:nvGrpSpPr>
      <p:grpSpPr>
        <a:xfrm>
          <a:off x="0" y="0"/>
          <a:ext cx="0" cy="0"/>
          <a:chOff x="0" y="0"/>
          <a:chExt cx="0" cy="0"/>
        </a:xfrm>
      </p:grpSpPr>
      <p:sp>
        <p:nvSpPr>
          <p:cNvPr id="6" name="Google Shape;6;p71"/>
          <p:cNvSpPr txBox="1"/>
          <p:nvPr>
            <p:ph idx="12" type="sldNum"/>
          </p:nvPr>
        </p:nvSpPr>
        <p:spPr>
          <a:xfrm>
            <a:off x="8684347" y="4740581"/>
            <a:ext cx="336900" cy="2388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4" name="Shape 54"/>
        <p:cNvGrpSpPr/>
        <p:nvPr/>
      </p:nvGrpSpPr>
      <p:grpSpPr>
        <a:xfrm>
          <a:off x="0" y="0"/>
          <a:ext cx="0" cy="0"/>
          <a:chOff x="0" y="0"/>
          <a:chExt cx="0" cy="0"/>
        </a:xfrm>
      </p:grpSpPr>
      <p:sp>
        <p:nvSpPr>
          <p:cNvPr id="55" name="Google Shape;55;p78"/>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marR="0" rtl="0" algn="ctr">
              <a:lnSpc>
                <a:spcPct val="100000"/>
              </a:lnSpc>
              <a:spcBef>
                <a:spcPts val="0"/>
              </a:spcBef>
              <a:spcAft>
                <a:spcPts val="0"/>
              </a:spcAft>
              <a:buClr>
                <a:schemeClr val="dk1"/>
              </a:buClr>
              <a:buSzPts val="2200"/>
              <a:buFont typeface="Calibri"/>
              <a:buNone/>
              <a:defRPr b="0" i="0" sz="2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9pPr>
          </a:lstStyle>
          <a:p/>
        </p:txBody>
      </p:sp>
      <p:sp>
        <p:nvSpPr>
          <p:cNvPr id="56" name="Google Shape;56;p78"/>
          <p:cNvSpPr txBox="1"/>
          <p:nvPr>
            <p:ph idx="1" type="body"/>
          </p:nvPr>
        </p:nvSpPr>
        <p:spPr>
          <a:xfrm>
            <a:off x="228600" y="800100"/>
            <a:ext cx="4114800" cy="2263200"/>
          </a:xfrm>
          <a:prstGeom prst="rect">
            <a:avLst/>
          </a:prstGeom>
          <a:noFill/>
          <a:ln>
            <a:noFill/>
          </a:ln>
        </p:spPr>
        <p:txBody>
          <a:bodyPr anchorCtr="0" anchor="t" bIns="22850" lIns="45725" spcFirstLastPara="1" rIns="45725" wrap="square" tIns="22850">
            <a:normAutofit/>
          </a:bodyPr>
          <a:lstStyle>
            <a:lvl1pPr indent="-330200" lvl="0" marL="457200" marR="0" rtl="0" algn="l">
              <a:lnSpc>
                <a:spcPct val="100000"/>
              </a:lnSpc>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1pPr>
            <a:lvl2pPr indent="-317500" lvl="1" marL="914400" marR="0" rtl="0" algn="l">
              <a:lnSpc>
                <a:spcPct val="100000"/>
              </a:lnSpc>
              <a:spcBef>
                <a:spcPts val="3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2pPr>
            <a:lvl3pPr indent="-304800" lvl="2" marL="1371600" marR="0" rtl="0" algn="l">
              <a:lnSpc>
                <a:spcPct val="100000"/>
              </a:lnSpc>
              <a:spcBef>
                <a:spcPts val="200"/>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3pPr>
            <a:lvl4pPr indent="-292100" lvl="3" marL="1828800" marR="0" rtl="0" algn="l">
              <a:lnSpc>
                <a:spcPct val="100000"/>
              </a:lnSpc>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4pPr>
            <a:lvl5pPr indent="-292100" lvl="4" marL="2286000" marR="0" rtl="0" algn="l">
              <a:lnSpc>
                <a:spcPct val="100000"/>
              </a:lnSpc>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5pPr>
            <a:lvl6pPr indent="-292100" lvl="5" marL="2743200" marR="0" rtl="0" algn="l">
              <a:lnSpc>
                <a:spcPct val="100000"/>
              </a:lnSpc>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6pPr>
            <a:lvl7pPr indent="-292100" lvl="6" marL="3200400" marR="0" rtl="0" algn="l">
              <a:lnSpc>
                <a:spcPct val="100000"/>
              </a:lnSpc>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7pPr>
            <a:lvl8pPr indent="-292100" lvl="7" marL="3657600" marR="0" rtl="0" algn="l">
              <a:lnSpc>
                <a:spcPct val="100000"/>
              </a:lnSpc>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8pPr>
            <a:lvl9pPr indent="-292100" lvl="8" marL="4114800" marR="0" rtl="0" algn="l">
              <a:lnSpc>
                <a:spcPct val="100000"/>
              </a:lnSpc>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9pPr>
          </a:lstStyle>
          <a:p/>
        </p:txBody>
      </p:sp>
      <p:sp>
        <p:nvSpPr>
          <p:cNvPr id="57" name="Google Shape;57;p78"/>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marR="0" rtl="0" algn="l">
              <a:lnSpc>
                <a:spcPct val="100000"/>
              </a:lnSpc>
              <a:spcBef>
                <a:spcPts val="0"/>
              </a:spcBef>
              <a:spcAft>
                <a:spcPts val="0"/>
              </a:spcAft>
              <a:buClr>
                <a:srgbClr val="000000"/>
              </a:buClr>
              <a:buSzPts val="700"/>
              <a:buFont typeface="Arial"/>
              <a:buNone/>
              <a:defRPr b="0" i="0" sz="6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700"/>
              <a:buFont typeface="Arial"/>
              <a:buNone/>
              <a:defRPr b="0" i="0" sz="9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700"/>
              <a:buFont typeface="Arial"/>
              <a:buNone/>
              <a:defRPr b="0" i="0" sz="9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700"/>
              <a:buFont typeface="Arial"/>
              <a:buNone/>
              <a:defRPr b="0" i="0" sz="9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700"/>
              <a:buFont typeface="Arial"/>
              <a:buNone/>
              <a:defRPr b="0" i="0" sz="9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700"/>
              <a:buFont typeface="Arial"/>
              <a:buNone/>
              <a:defRPr b="0" i="0" sz="9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700"/>
              <a:buFont typeface="Arial"/>
              <a:buNone/>
              <a:defRPr b="0" i="0" sz="9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700"/>
              <a:buFont typeface="Arial"/>
              <a:buNone/>
              <a:defRPr b="0" i="0" sz="9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700"/>
              <a:buFont typeface="Arial"/>
              <a:buNone/>
              <a:defRPr b="0" i="0" sz="900" u="none" cap="none" strike="noStrike">
                <a:solidFill>
                  <a:schemeClr val="dk1"/>
                </a:solidFill>
                <a:latin typeface="Calibri"/>
                <a:ea typeface="Calibri"/>
                <a:cs typeface="Calibri"/>
                <a:sym typeface="Calibri"/>
              </a:defRPr>
            </a:lvl9pPr>
          </a:lstStyle>
          <a:p/>
        </p:txBody>
      </p:sp>
      <p:sp>
        <p:nvSpPr>
          <p:cNvPr id="58" name="Google Shape;58;p78"/>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marR="0" rtl="0" algn="ctr">
              <a:lnSpc>
                <a:spcPct val="100000"/>
              </a:lnSpc>
              <a:spcBef>
                <a:spcPts val="0"/>
              </a:spcBef>
              <a:spcAft>
                <a:spcPts val="0"/>
              </a:spcAft>
              <a:buClr>
                <a:srgbClr val="000000"/>
              </a:buClr>
              <a:buSzPts val="700"/>
              <a:buFont typeface="Arial"/>
              <a:buNone/>
              <a:defRPr b="0" i="0" sz="6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700"/>
              <a:buFont typeface="Arial"/>
              <a:buNone/>
              <a:defRPr b="0" i="0" sz="9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700"/>
              <a:buFont typeface="Arial"/>
              <a:buNone/>
              <a:defRPr b="0" i="0" sz="9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700"/>
              <a:buFont typeface="Arial"/>
              <a:buNone/>
              <a:defRPr b="0" i="0" sz="9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700"/>
              <a:buFont typeface="Arial"/>
              <a:buNone/>
              <a:defRPr b="0" i="0" sz="9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700"/>
              <a:buFont typeface="Arial"/>
              <a:buNone/>
              <a:defRPr b="0" i="0" sz="9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700"/>
              <a:buFont typeface="Arial"/>
              <a:buNone/>
              <a:defRPr b="0" i="0" sz="9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700"/>
              <a:buFont typeface="Arial"/>
              <a:buNone/>
              <a:defRPr b="0" i="0" sz="9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700"/>
              <a:buFont typeface="Arial"/>
              <a:buNone/>
              <a:defRPr b="0" i="0" sz="900" u="none" cap="none" strike="noStrike">
                <a:solidFill>
                  <a:schemeClr val="dk1"/>
                </a:solidFill>
                <a:latin typeface="Calibri"/>
                <a:ea typeface="Calibri"/>
                <a:cs typeface="Calibri"/>
                <a:sym typeface="Calibri"/>
              </a:defRPr>
            </a:lvl9pPr>
          </a:lstStyle>
          <a:p/>
        </p:txBody>
      </p:sp>
      <p:sp>
        <p:nvSpPr>
          <p:cNvPr id="59" name="Google Shape;59;p78"/>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marR="0" rtl="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600"/>
              <a:buFont typeface="Arial"/>
              <a:buNone/>
              <a:defRPr b="0" i="0" sz="6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129" name="Shape 129"/>
        <p:cNvGrpSpPr/>
        <p:nvPr/>
      </p:nvGrpSpPr>
      <p:grpSpPr>
        <a:xfrm>
          <a:off x="0" y="0"/>
          <a:ext cx="0" cy="0"/>
          <a:chOff x="0" y="0"/>
          <a:chExt cx="0" cy="0"/>
        </a:xfrm>
      </p:grpSpPr>
      <p:sp>
        <p:nvSpPr>
          <p:cNvPr id="130" name="Google Shape;130;g2d61df15854_1_60"/>
          <p:cNvSpPr txBox="1"/>
          <p:nvPr>
            <p:ph idx="12" type="sldNum"/>
          </p:nvPr>
        </p:nvSpPr>
        <p:spPr>
          <a:xfrm>
            <a:off x="8684347" y="4740581"/>
            <a:ext cx="336900" cy="238800"/>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image" Target="../media/image7.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29.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35.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20.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hyperlink" Target="https://resourcecentre.savethechildren.net/document/education-against-odds-meeting-marginalised-childrens-demands-quality-education/" TargetMode="Externa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9.png"/><Relationship Id="rId4" Type="http://schemas.openxmlformats.org/officeDocument/2006/relationships/image" Target="../media/image14.png"/><Relationship Id="rId5" Type="http://schemas.openxmlformats.org/officeDocument/2006/relationships/image" Target="../media/image31.png"/><Relationship Id="rId6" Type="http://schemas.openxmlformats.org/officeDocument/2006/relationships/image" Target="../media/image5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hyperlink" Target="http://www.youtube.com/watch?v=3nds7SWj0ys" TargetMode="External"/><Relationship Id="rId4" Type="http://schemas.openxmlformats.org/officeDocument/2006/relationships/image" Target="../media/image17.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2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creativecommons.org/licenses/by-nc-sa/4.0/"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76.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2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76.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4.xml"/><Relationship Id="rId3" Type="http://schemas.openxmlformats.org/officeDocument/2006/relationships/image" Target="../media/image3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hyperlink" Target="http://www.youtube.com/watch?v=ol28XG2Cl7Y" TargetMode="External"/><Relationship Id="rId4" Type="http://schemas.openxmlformats.org/officeDocument/2006/relationships/image" Target="../media/image32.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76.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58.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8.xml"/><Relationship Id="rId3" Type="http://schemas.openxmlformats.org/officeDocument/2006/relationships/image" Target="../media/image34.png"/><Relationship Id="rId4" Type="http://schemas.openxmlformats.org/officeDocument/2006/relationships/image" Target="../media/image24.png"/><Relationship Id="rId10" Type="http://schemas.openxmlformats.org/officeDocument/2006/relationships/image" Target="../media/image27.png"/><Relationship Id="rId9" Type="http://schemas.openxmlformats.org/officeDocument/2006/relationships/image" Target="../media/image42.png"/><Relationship Id="rId5" Type="http://schemas.openxmlformats.org/officeDocument/2006/relationships/image" Target="../media/image26.png"/><Relationship Id="rId6" Type="http://schemas.openxmlformats.org/officeDocument/2006/relationships/image" Target="../media/image25.png"/><Relationship Id="rId7" Type="http://schemas.openxmlformats.org/officeDocument/2006/relationships/image" Target="../media/image30.png"/><Relationship Id="rId8" Type="http://schemas.openxmlformats.org/officeDocument/2006/relationships/image" Target="../media/image4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9.xml"/><Relationship Id="rId3" Type="http://schemas.openxmlformats.org/officeDocument/2006/relationships/image" Target="../media/image65.jpg"/><Relationship Id="rId4" Type="http://schemas.openxmlformats.org/officeDocument/2006/relationships/image" Target="../media/image56.jpg"/><Relationship Id="rId5" Type="http://schemas.openxmlformats.org/officeDocument/2006/relationships/image" Target="../media/image57.jpg"/><Relationship Id="rId6" Type="http://schemas.openxmlformats.org/officeDocument/2006/relationships/image" Target="../media/image62.jpg"/><Relationship Id="rId7" Type="http://schemas.openxmlformats.org/officeDocument/2006/relationships/image" Target="../media/image59.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39.png"/><Relationship Id="rId4" Type="http://schemas.openxmlformats.org/officeDocument/2006/relationships/image" Target="../media/image30.png"/><Relationship Id="rId5" Type="http://schemas.openxmlformats.org/officeDocument/2006/relationships/image" Target="../media/image37.png"/><Relationship Id="rId6" Type="http://schemas.openxmlformats.org/officeDocument/2006/relationships/image" Target="../media/image58.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1.xml"/><Relationship Id="rId3" Type="http://schemas.openxmlformats.org/officeDocument/2006/relationships/image" Target="../media/image40.png"/><Relationship Id="rId4" Type="http://schemas.openxmlformats.org/officeDocument/2006/relationships/image" Target="../media/image43.png"/><Relationship Id="rId5" Type="http://schemas.openxmlformats.org/officeDocument/2006/relationships/image" Target="../media/image36.png"/><Relationship Id="rId6" Type="http://schemas.openxmlformats.org/officeDocument/2006/relationships/image" Target="../media/image4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32.xml"/><Relationship Id="rId3" Type="http://schemas.openxmlformats.org/officeDocument/2006/relationships/image" Target="../media/image75.jpg"/><Relationship Id="rId4" Type="http://schemas.openxmlformats.org/officeDocument/2006/relationships/image" Target="../media/image54.png"/><Relationship Id="rId5" Type="http://schemas.openxmlformats.org/officeDocument/2006/relationships/image" Target="../media/image4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45.png"/><Relationship Id="rId4" Type="http://schemas.openxmlformats.org/officeDocument/2006/relationships/image" Target="../media/image49.png"/><Relationship Id="rId11" Type="http://schemas.openxmlformats.org/officeDocument/2006/relationships/image" Target="../media/image69.png"/><Relationship Id="rId10" Type="http://schemas.openxmlformats.org/officeDocument/2006/relationships/image" Target="../media/image39.png"/><Relationship Id="rId12" Type="http://schemas.openxmlformats.org/officeDocument/2006/relationships/image" Target="../media/image71.png"/><Relationship Id="rId9" Type="http://schemas.openxmlformats.org/officeDocument/2006/relationships/image" Target="../media/image47.png"/><Relationship Id="rId5" Type="http://schemas.openxmlformats.org/officeDocument/2006/relationships/image" Target="../media/image46.png"/><Relationship Id="rId6" Type="http://schemas.openxmlformats.org/officeDocument/2006/relationships/image" Target="../media/image48.png"/><Relationship Id="rId7" Type="http://schemas.openxmlformats.org/officeDocument/2006/relationships/image" Target="../media/image51.png"/><Relationship Id="rId8" Type="http://schemas.openxmlformats.org/officeDocument/2006/relationships/image" Target="../media/image5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4.xml"/><Relationship Id="rId3" Type="http://schemas.openxmlformats.org/officeDocument/2006/relationships/image" Target="../media/image7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58.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7.xml"/><Relationship Id="rId3" Type="http://schemas.openxmlformats.org/officeDocument/2006/relationships/image" Target="../media/image76.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image" Target="../media/image2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6.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64.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image" Target="../media/image75.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9.xml"/><Relationship Id="rId3" Type="http://schemas.openxmlformats.org/officeDocument/2006/relationships/image" Target="../media/image6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 Id="rId3" Type="http://schemas.openxmlformats.org/officeDocument/2006/relationships/image" Target="../media/image63.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 Id="rId3" Type="http://schemas.openxmlformats.org/officeDocument/2006/relationships/image" Target="../media/image29.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 Id="rId3" Type="http://schemas.openxmlformats.org/officeDocument/2006/relationships/image" Target="../media/image21.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4.xml"/><Relationship Id="rId3" Type="http://schemas.openxmlformats.org/officeDocument/2006/relationships/image" Target="../media/image68.png"/><Relationship Id="rId4" Type="http://schemas.openxmlformats.org/officeDocument/2006/relationships/hyperlink" Target="https://kmp.hpc.tools/" TargetMode="Externa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1.xml"/><Relationship Id="rId3" Type="http://schemas.openxmlformats.org/officeDocument/2006/relationships/image" Target="../media/image75.jp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3.xml"/><Relationship Id="rId3" Type="http://schemas.openxmlformats.org/officeDocument/2006/relationships/image" Target="../media/image76.jp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4.xml"/><Relationship Id="rId3" Type="http://schemas.openxmlformats.org/officeDocument/2006/relationships/image" Target="../media/image35.jp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6.xml"/><Relationship Id="rId3" Type="http://schemas.openxmlformats.org/officeDocument/2006/relationships/image" Target="../media/image76.jp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7.xml"/><Relationship Id="rId3" Type="http://schemas.openxmlformats.org/officeDocument/2006/relationships/image" Target="../media/image73.png"/><Relationship Id="rId4" Type="http://schemas.openxmlformats.org/officeDocument/2006/relationships/image" Target="../media/image70.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9.xml"/><Relationship Id="rId3" Type="http://schemas.openxmlformats.org/officeDocument/2006/relationships/image" Target="../media/image7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5.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0.xml"/><Relationship Id="rId3" Type="http://schemas.openxmlformats.org/officeDocument/2006/relationships/image" Target="../media/image67.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1.xml"/><Relationship Id="rId3" Type="http://schemas.openxmlformats.org/officeDocument/2006/relationships/hyperlink" Target="mailto:minimum.standards@inee.org" TargetMode="External"/><Relationship Id="rId4" Type="http://schemas.openxmlformats.org/officeDocument/2006/relationships/hyperlink" Target="mailto:learning@inee.org"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hyperlink" Target="https://inee.org/resources/inee-minimum-standards" TargetMode="External"/><Relationship Id="rId4" Type="http://schemas.openxmlformats.org/officeDocument/2006/relationships/hyperlink" Target="https://inee.org/minimum-standards"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1"/>
          <p:cNvSpPr txBox="1"/>
          <p:nvPr>
            <p:ph type="title"/>
          </p:nvPr>
        </p:nvSpPr>
        <p:spPr>
          <a:xfrm>
            <a:off x="171300" y="-10"/>
            <a:ext cx="8801400" cy="5298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en"/>
              <a:t>A Note to the Facilitators - Content Selection Steps </a:t>
            </a:r>
            <a:endParaRPr/>
          </a:p>
        </p:txBody>
      </p:sp>
      <p:sp>
        <p:nvSpPr>
          <p:cNvPr id="173" name="Google Shape;173;p1"/>
          <p:cNvSpPr txBox="1"/>
          <p:nvPr>
            <p:ph idx="1" type="body"/>
          </p:nvPr>
        </p:nvSpPr>
        <p:spPr>
          <a:xfrm>
            <a:off x="138600" y="669050"/>
            <a:ext cx="89691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300"/>
              </a:spcBef>
              <a:spcAft>
                <a:spcPts val="0"/>
              </a:spcAft>
              <a:buSzPts val="2000"/>
              <a:buNone/>
            </a:pPr>
            <a:r>
              <a:rPr lang="en" sz="1400">
                <a:solidFill>
                  <a:schemeClr val="accent2"/>
                </a:solidFill>
              </a:rPr>
              <a:t>These INEE MS Orientation materials are </a:t>
            </a:r>
            <a:r>
              <a:rPr b="1" lang="en" sz="1400">
                <a:solidFill>
                  <a:schemeClr val="accent2"/>
                </a:solidFill>
              </a:rPr>
              <a:t>modular </a:t>
            </a:r>
            <a:r>
              <a:rPr lang="en" sz="1400">
                <a:solidFill>
                  <a:schemeClr val="accent2"/>
                </a:solidFill>
              </a:rPr>
              <a:t>and provide content &amp; activities for </a:t>
            </a:r>
            <a:r>
              <a:rPr lang="en" sz="1400" u="sng">
                <a:solidFill>
                  <a:schemeClr val="accent2"/>
                </a:solidFill>
              </a:rPr>
              <a:t>more than 5 hours</a:t>
            </a:r>
            <a:r>
              <a:rPr lang="en" sz="1400">
                <a:solidFill>
                  <a:schemeClr val="accent2"/>
                </a:solidFill>
              </a:rPr>
              <a:t>. You</a:t>
            </a:r>
            <a:r>
              <a:rPr b="1" lang="en" sz="1400">
                <a:solidFill>
                  <a:schemeClr val="accent2"/>
                </a:solidFill>
              </a:rPr>
              <a:t> have to select relevant sections and activities</a:t>
            </a:r>
            <a:r>
              <a:rPr lang="en" sz="1400">
                <a:solidFill>
                  <a:schemeClr val="accent2"/>
                </a:solidFill>
              </a:rPr>
              <a:t> by following the steps below:</a:t>
            </a:r>
            <a:endParaRPr b="1" sz="1400">
              <a:solidFill>
                <a:schemeClr val="accent2"/>
              </a:solidFill>
            </a:endParaRPr>
          </a:p>
          <a:p>
            <a:pPr indent="-317500" lvl="0" marL="457200" rtl="0" algn="l">
              <a:lnSpc>
                <a:spcPct val="100000"/>
              </a:lnSpc>
              <a:spcBef>
                <a:spcPts val="1300"/>
              </a:spcBef>
              <a:spcAft>
                <a:spcPts val="0"/>
              </a:spcAft>
              <a:buClr>
                <a:schemeClr val="dk1"/>
              </a:buClr>
              <a:buSzPts val="1400"/>
              <a:buFont typeface="Arial"/>
              <a:buAutoNum type="arabicPeriod"/>
            </a:pPr>
            <a:r>
              <a:rPr b="1" lang="en" sz="1400">
                <a:solidFill>
                  <a:schemeClr val="dk1"/>
                </a:solidFill>
              </a:rPr>
              <a:t>Explore carefully the content of the pack. </a:t>
            </a:r>
            <a:r>
              <a:rPr lang="en" sz="1400">
                <a:solidFill>
                  <a:schemeClr val="dk1"/>
                </a:solidFill>
              </a:rPr>
              <a:t>This includes this slide deck, and the facilitator guide.</a:t>
            </a:r>
            <a:endParaRPr sz="1400">
              <a:solidFill>
                <a:schemeClr val="dk1"/>
              </a:solidFill>
            </a:endParaRPr>
          </a:p>
          <a:p>
            <a:pPr indent="-317500" lvl="0" marL="457200" rtl="0" algn="l">
              <a:lnSpc>
                <a:spcPct val="115000"/>
              </a:lnSpc>
              <a:spcBef>
                <a:spcPts val="1000"/>
              </a:spcBef>
              <a:spcAft>
                <a:spcPts val="0"/>
              </a:spcAft>
              <a:buClr>
                <a:schemeClr val="dk1"/>
              </a:buClr>
              <a:buSzPts val="1400"/>
              <a:buFont typeface="Arial"/>
              <a:buAutoNum type="arabicPeriod"/>
            </a:pPr>
            <a:r>
              <a:rPr b="1" lang="en" sz="1400">
                <a:solidFill>
                  <a:schemeClr val="dk1"/>
                </a:solidFill>
              </a:rPr>
              <a:t>Adjust Learning Objectives</a:t>
            </a:r>
            <a:r>
              <a:rPr lang="en" sz="1400">
                <a:solidFill>
                  <a:schemeClr val="dk1"/>
                </a:solidFill>
              </a:rPr>
              <a:t>. Modify learning objectives based on participants' collected information to ensure they are realistic and relevant.</a:t>
            </a:r>
            <a:endParaRPr sz="1400">
              <a:solidFill>
                <a:schemeClr val="dk1"/>
              </a:solidFill>
            </a:endParaRPr>
          </a:p>
          <a:p>
            <a:pPr indent="-317500" lvl="0" marL="457200" marR="209550" rtl="0" algn="l">
              <a:lnSpc>
                <a:spcPct val="115000"/>
              </a:lnSpc>
              <a:spcBef>
                <a:spcPts val="1000"/>
              </a:spcBef>
              <a:spcAft>
                <a:spcPts val="0"/>
              </a:spcAft>
              <a:buClr>
                <a:schemeClr val="dk1"/>
              </a:buClr>
              <a:buSzPts val="1400"/>
              <a:buFont typeface="Arial"/>
              <a:buAutoNum type="arabicPeriod"/>
            </a:pPr>
            <a:r>
              <a:rPr b="1" lang="en" sz="1400">
                <a:solidFill>
                  <a:schemeClr val="dk1"/>
                </a:solidFill>
              </a:rPr>
              <a:t>Select Relevant Information and Activities</a:t>
            </a:r>
            <a:r>
              <a:rPr lang="en" sz="1400">
                <a:solidFill>
                  <a:schemeClr val="dk1"/>
                </a:solidFill>
              </a:rPr>
              <a:t>. Choose sections and activities that match the participants' needs and prior experience. Read the related detailed instructions.</a:t>
            </a:r>
            <a:endParaRPr sz="1400">
              <a:solidFill>
                <a:schemeClr val="dk1"/>
              </a:solidFill>
            </a:endParaRPr>
          </a:p>
          <a:p>
            <a:pPr indent="-317500" lvl="0" marL="457200" marR="209550" rtl="0" algn="l">
              <a:lnSpc>
                <a:spcPct val="115000"/>
              </a:lnSpc>
              <a:spcBef>
                <a:spcPts val="1000"/>
              </a:spcBef>
              <a:spcAft>
                <a:spcPts val="0"/>
              </a:spcAft>
              <a:buClr>
                <a:schemeClr val="dk1"/>
              </a:buClr>
              <a:buSzPts val="1400"/>
              <a:buFont typeface="Arial"/>
              <a:buAutoNum type="arabicPeriod"/>
            </a:pPr>
            <a:r>
              <a:rPr lang="en" sz="1400">
                <a:solidFill>
                  <a:schemeClr val="dk1"/>
                </a:solidFill>
              </a:rPr>
              <a:t> Every audience is unique so feel free to combine and rearrange the order as needed</a:t>
            </a:r>
            <a:endParaRPr sz="1400">
              <a:solidFill>
                <a:schemeClr val="dk1"/>
              </a:solidFill>
            </a:endParaRPr>
          </a:p>
          <a:p>
            <a:pPr indent="-317500" lvl="0" marL="457200" marR="209550" rtl="0" algn="l">
              <a:lnSpc>
                <a:spcPct val="115000"/>
              </a:lnSpc>
              <a:spcBef>
                <a:spcPts val="1000"/>
              </a:spcBef>
              <a:spcAft>
                <a:spcPts val="0"/>
              </a:spcAft>
              <a:buClr>
                <a:schemeClr val="dk1"/>
              </a:buClr>
              <a:buSzPts val="1400"/>
              <a:buAutoNum type="arabicPeriod"/>
            </a:pPr>
            <a:r>
              <a:rPr lang="en" sz="1400">
                <a:solidFill>
                  <a:schemeClr val="dk1"/>
                </a:solidFill>
              </a:rPr>
              <a:t>Provide needed information and adjust ONLY the aspects highlighted in </a:t>
            </a:r>
            <a:r>
              <a:rPr lang="en" sz="1400">
                <a:solidFill>
                  <a:schemeClr val="dk1"/>
                </a:solidFill>
                <a:highlight>
                  <a:srgbClr val="FFE599"/>
                </a:highlight>
              </a:rPr>
              <a:t>yellow</a:t>
            </a:r>
            <a:r>
              <a:rPr lang="en" sz="1400">
                <a:solidFill>
                  <a:schemeClr val="dk1"/>
                </a:solidFill>
              </a:rPr>
              <a:t> to your specific session </a:t>
            </a:r>
            <a:endParaRPr sz="1400">
              <a:solidFill>
                <a:schemeClr val="dk1"/>
              </a:solidFill>
            </a:endParaRPr>
          </a:p>
          <a:p>
            <a:pPr indent="-317500" lvl="0" marL="457200" rtl="0" algn="l">
              <a:lnSpc>
                <a:spcPct val="115000"/>
              </a:lnSpc>
              <a:spcBef>
                <a:spcPts val="1000"/>
              </a:spcBef>
              <a:spcAft>
                <a:spcPts val="0"/>
              </a:spcAft>
              <a:buClr>
                <a:schemeClr val="dk1"/>
              </a:buClr>
              <a:buSzPts val="1400"/>
              <a:buFont typeface="Arial"/>
              <a:buAutoNum type="arabicPeriod"/>
            </a:pPr>
            <a:r>
              <a:rPr b="1" lang="en" sz="1400">
                <a:solidFill>
                  <a:schemeClr val="dk1"/>
                </a:solidFill>
              </a:rPr>
              <a:t>Create and adjust the corresponding Agenda. </a:t>
            </a:r>
            <a:r>
              <a:rPr lang="en" sz="1400">
                <a:solidFill>
                  <a:schemeClr val="dk1"/>
                </a:solidFill>
              </a:rPr>
              <a:t>Make sure the selected components fit within the set time of the session. Include frequent Q&amp;A pauses and one or two short breaks depending on the duration of the session.</a:t>
            </a:r>
            <a:endParaRPr sz="1400">
              <a:solidFill>
                <a:schemeClr val="dk1"/>
              </a:solidFill>
            </a:endParaRPr>
          </a:p>
          <a:p>
            <a:pPr indent="0" lvl="0" marL="0" rtl="0" algn="l">
              <a:lnSpc>
                <a:spcPct val="115000"/>
              </a:lnSpc>
              <a:spcBef>
                <a:spcPts val="0"/>
              </a:spcBef>
              <a:spcAft>
                <a:spcPts val="0"/>
              </a:spcAft>
              <a:buSzPts val="2000"/>
              <a:buNone/>
            </a:pPr>
            <a:r>
              <a:t/>
            </a:r>
            <a:endParaRPr sz="1400">
              <a:solidFill>
                <a:srgbClr val="24427B"/>
              </a:solidFill>
              <a:highlight>
                <a:srgbClr val="FFE599"/>
              </a:highlight>
            </a:endParaRPr>
          </a:p>
          <a:p>
            <a:pPr indent="0" lvl="0" marL="0" rtl="0" algn="ctr">
              <a:lnSpc>
                <a:spcPct val="115000"/>
              </a:lnSpc>
              <a:spcBef>
                <a:spcPts val="0"/>
              </a:spcBef>
              <a:spcAft>
                <a:spcPts val="0"/>
              </a:spcAft>
              <a:buSzPts val="2000"/>
              <a:buNone/>
            </a:pPr>
            <a:r>
              <a:rPr lang="en" sz="1400">
                <a:solidFill>
                  <a:srgbClr val="24427B"/>
                </a:solidFill>
                <a:highlight>
                  <a:srgbClr val="FFE599"/>
                </a:highlight>
              </a:rPr>
              <a:t>Don’t forget to remove this slide!</a:t>
            </a:r>
            <a:endParaRPr sz="1400">
              <a:solidFill>
                <a:srgbClr val="24427B"/>
              </a:solidFill>
              <a:highlight>
                <a:srgbClr val="FFE599"/>
              </a:highlight>
            </a:endParaRPr>
          </a:p>
          <a:p>
            <a:pPr indent="0" lvl="0" marL="0" rtl="0" algn="l">
              <a:lnSpc>
                <a:spcPct val="115000"/>
              </a:lnSpc>
              <a:spcBef>
                <a:spcPts val="0"/>
              </a:spcBef>
              <a:spcAft>
                <a:spcPts val="1000"/>
              </a:spcAft>
              <a:buSzPts val="2000"/>
              <a:buNone/>
            </a:pPr>
            <a:r>
              <a:t/>
            </a:r>
            <a:endParaRPr sz="1800">
              <a:solidFill>
                <a:schemeClr val="dk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10"/>
          <p:cNvSpPr txBox="1"/>
          <p:nvPr>
            <p:ph type="title"/>
          </p:nvPr>
        </p:nvSpPr>
        <p:spPr>
          <a:xfrm>
            <a:off x="163400" y="3446400"/>
            <a:ext cx="8801400" cy="587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93896"/>
              <a:buNone/>
            </a:pPr>
            <a:r>
              <a:rPr lang="en" sz="3550">
                <a:solidFill>
                  <a:srgbClr val="1F497D"/>
                </a:solidFill>
              </a:rPr>
              <a:t>What is INEE?</a:t>
            </a:r>
            <a:endParaRPr i="1" sz="3550">
              <a:solidFill>
                <a:srgbClr val="1F497D"/>
              </a:solidFill>
            </a:endParaRPr>
          </a:p>
          <a:p>
            <a:pPr indent="0" lvl="0" marL="0" rtl="0" algn="ctr">
              <a:lnSpc>
                <a:spcPct val="100000"/>
              </a:lnSpc>
              <a:spcBef>
                <a:spcPts val="0"/>
              </a:spcBef>
              <a:spcAft>
                <a:spcPts val="0"/>
              </a:spcAft>
              <a:buSzPct val="111111"/>
              <a:buNone/>
            </a:pPr>
            <a:r>
              <a:t/>
            </a:r>
            <a:endParaRPr>
              <a:solidFill>
                <a:srgbClr val="1F497D"/>
              </a:solidFill>
            </a:endParaRPr>
          </a:p>
          <a:p>
            <a:pPr indent="0" lvl="0" marL="0" rtl="0" algn="ctr">
              <a:lnSpc>
                <a:spcPct val="100000"/>
              </a:lnSpc>
              <a:spcBef>
                <a:spcPts val="0"/>
              </a:spcBef>
              <a:spcAft>
                <a:spcPts val="0"/>
              </a:spcAft>
              <a:buSzPct val="111111"/>
              <a:buNone/>
            </a:pPr>
            <a:r>
              <a:t/>
            </a:r>
            <a:endParaRPr>
              <a:solidFill>
                <a:srgbClr val="1F497D"/>
              </a:solidFill>
            </a:endParaRPr>
          </a:p>
        </p:txBody>
      </p:sp>
      <p:pic>
        <p:nvPicPr>
          <p:cNvPr id="244" name="Google Shape;244;p10"/>
          <p:cNvPicPr preferRelativeResize="0"/>
          <p:nvPr/>
        </p:nvPicPr>
        <p:blipFill>
          <a:blip r:embed="rId3">
            <a:alphaModFix/>
          </a:blip>
          <a:stretch>
            <a:fillRect/>
          </a:stretch>
        </p:blipFill>
        <p:spPr>
          <a:xfrm>
            <a:off x="2757488" y="1131475"/>
            <a:ext cx="3629025" cy="17049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248" name="Shape 248"/>
        <p:cNvGrpSpPr/>
        <p:nvPr/>
      </p:nvGrpSpPr>
      <p:grpSpPr>
        <a:xfrm>
          <a:off x="0" y="0"/>
          <a:ext cx="0" cy="0"/>
          <a:chOff x="0" y="0"/>
          <a:chExt cx="0" cy="0"/>
        </a:xfrm>
      </p:grpSpPr>
      <p:sp>
        <p:nvSpPr>
          <p:cNvPr id="249" name="Google Shape;249;p11"/>
          <p:cNvSpPr/>
          <p:nvPr/>
        </p:nvSpPr>
        <p:spPr>
          <a:xfrm>
            <a:off x="444831" y="1063025"/>
            <a:ext cx="1799732" cy="1797689"/>
          </a:xfrm>
          <a:custGeom>
            <a:rect b="b" l="l" r="r" t="t"/>
            <a:pathLst>
              <a:path extrusionOk="0" h="3595378" w="3599464">
                <a:moveTo>
                  <a:pt x="0" y="0"/>
                </a:moveTo>
                <a:lnTo>
                  <a:pt x="3599464" y="0"/>
                </a:lnTo>
                <a:lnTo>
                  <a:pt x="3599464" y="3595379"/>
                </a:lnTo>
                <a:lnTo>
                  <a:pt x="0" y="3595379"/>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50" name="Google Shape;250;p11"/>
          <p:cNvSpPr txBox="1"/>
          <p:nvPr/>
        </p:nvSpPr>
        <p:spPr>
          <a:xfrm>
            <a:off x="2802460" y="1105675"/>
            <a:ext cx="6143700" cy="17124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0"/>
              </a:spcAft>
              <a:buClr>
                <a:srgbClr val="000000"/>
              </a:buClr>
              <a:buSzPts val="2500"/>
              <a:buFont typeface="Arial"/>
              <a:buNone/>
            </a:pPr>
            <a:r>
              <a:rPr b="0" i="0" lang="en" sz="2500" u="none" cap="none" strike="noStrike">
                <a:solidFill>
                  <a:srgbClr val="153744"/>
                </a:solidFill>
                <a:latin typeface="Arial"/>
                <a:ea typeface="Arial"/>
                <a:cs typeface="Arial"/>
                <a:sym typeface="Arial"/>
              </a:rPr>
              <a:t>INEE is a network of more than </a:t>
            </a:r>
            <a:r>
              <a:rPr b="1" i="0" lang="en" sz="2500" u="none" cap="none" strike="noStrike">
                <a:solidFill>
                  <a:srgbClr val="9B459A"/>
                </a:solidFill>
                <a:latin typeface="Arial"/>
                <a:ea typeface="Arial"/>
                <a:cs typeface="Arial"/>
                <a:sym typeface="Arial"/>
              </a:rPr>
              <a:t>22,000</a:t>
            </a:r>
            <a:r>
              <a:rPr b="1" i="0" lang="en" sz="2500" u="none" cap="none" strike="noStrike">
                <a:solidFill>
                  <a:srgbClr val="153744"/>
                </a:solidFill>
                <a:latin typeface="Arial"/>
                <a:ea typeface="Arial"/>
                <a:cs typeface="Arial"/>
                <a:sym typeface="Arial"/>
              </a:rPr>
              <a:t> </a:t>
            </a:r>
            <a:r>
              <a:rPr b="0" i="0" lang="en" sz="2500" u="none" cap="none" strike="noStrike">
                <a:solidFill>
                  <a:srgbClr val="153744"/>
                </a:solidFill>
                <a:latin typeface="Arial"/>
                <a:ea typeface="Arial"/>
                <a:cs typeface="Arial"/>
                <a:sym typeface="Arial"/>
              </a:rPr>
              <a:t>individual members affiliated with more than </a:t>
            </a:r>
            <a:r>
              <a:rPr b="1" i="0" lang="en" sz="2500" u="none" cap="none" strike="noStrike">
                <a:solidFill>
                  <a:srgbClr val="9B459A"/>
                </a:solidFill>
                <a:latin typeface="Arial"/>
                <a:ea typeface="Arial"/>
                <a:cs typeface="Arial"/>
                <a:sym typeface="Arial"/>
              </a:rPr>
              <a:t>4,000</a:t>
            </a:r>
            <a:r>
              <a:rPr b="0" i="0" lang="en" sz="2500" u="none" cap="none" strike="noStrike">
                <a:solidFill>
                  <a:srgbClr val="153744"/>
                </a:solidFill>
                <a:latin typeface="Arial"/>
                <a:ea typeface="Arial"/>
                <a:cs typeface="Arial"/>
                <a:sym typeface="Arial"/>
              </a:rPr>
              <a:t> organizations and institutions in </a:t>
            </a:r>
            <a:r>
              <a:rPr b="1" i="0" lang="en" sz="2500" u="none" cap="none" strike="noStrike">
                <a:solidFill>
                  <a:srgbClr val="913592"/>
                </a:solidFill>
                <a:latin typeface="Arial"/>
                <a:ea typeface="Arial"/>
                <a:cs typeface="Arial"/>
                <a:sym typeface="Arial"/>
              </a:rPr>
              <a:t>190</a:t>
            </a:r>
            <a:r>
              <a:rPr b="0" i="0" lang="en" sz="2500" u="none" cap="none" strike="noStrike">
                <a:solidFill>
                  <a:srgbClr val="153744"/>
                </a:solidFill>
                <a:latin typeface="Arial"/>
                <a:ea typeface="Arial"/>
                <a:cs typeface="Arial"/>
                <a:sym typeface="Arial"/>
              </a:rPr>
              <a:t> countries.</a:t>
            </a:r>
            <a:endParaRPr b="0" i="0" sz="2500" u="none" cap="none" strike="noStrike">
              <a:solidFill>
                <a:srgbClr val="153744"/>
              </a:solidFill>
              <a:latin typeface="Arial"/>
              <a:ea typeface="Arial"/>
              <a:cs typeface="Arial"/>
              <a:sym typeface="Arial"/>
            </a:endParaRPr>
          </a:p>
        </p:txBody>
      </p:sp>
      <p:grpSp>
        <p:nvGrpSpPr>
          <p:cNvPr id="251" name="Google Shape;251;p11"/>
          <p:cNvGrpSpPr/>
          <p:nvPr/>
        </p:nvGrpSpPr>
        <p:grpSpPr>
          <a:xfrm>
            <a:off x="1490292" y="3145639"/>
            <a:ext cx="6163416" cy="1699148"/>
            <a:chOff x="0" y="0"/>
            <a:chExt cx="16435776" cy="4531062"/>
          </a:xfrm>
        </p:grpSpPr>
        <p:sp>
          <p:nvSpPr>
            <p:cNvPr id="252" name="Google Shape;252;p11"/>
            <p:cNvSpPr/>
            <p:nvPr/>
          </p:nvSpPr>
          <p:spPr>
            <a:xfrm>
              <a:off x="0" y="134527"/>
              <a:ext cx="8949689" cy="4396535"/>
            </a:xfrm>
            <a:custGeom>
              <a:rect b="b" l="l" r="r" t="t"/>
              <a:pathLst>
                <a:path extrusionOk="0" h="4396535" w="8949689">
                  <a:moveTo>
                    <a:pt x="0" y="0"/>
                  </a:moveTo>
                  <a:lnTo>
                    <a:pt x="8949689" y="0"/>
                  </a:lnTo>
                  <a:lnTo>
                    <a:pt x="8949689" y="4396535"/>
                  </a:lnTo>
                  <a:lnTo>
                    <a:pt x="0" y="439653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53" name="Google Shape;253;p11"/>
            <p:cNvSpPr/>
            <p:nvPr/>
          </p:nvSpPr>
          <p:spPr>
            <a:xfrm rot="10800000">
              <a:off x="7486087" y="0"/>
              <a:ext cx="8949689" cy="4396535"/>
            </a:xfrm>
            <a:custGeom>
              <a:rect b="b" l="l" r="r" t="t"/>
              <a:pathLst>
                <a:path extrusionOk="0" h="4396535" w="8949689">
                  <a:moveTo>
                    <a:pt x="0" y="0"/>
                  </a:moveTo>
                  <a:lnTo>
                    <a:pt x="8949689" y="0"/>
                  </a:lnTo>
                  <a:lnTo>
                    <a:pt x="8949689" y="4396535"/>
                  </a:lnTo>
                  <a:lnTo>
                    <a:pt x="0" y="439653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sp>
        <p:nvSpPr>
          <p:cNvPr id="254" name="Google Shape;254;p11"/>
          <p:cNvSpPr/>
          <p:nvPr/>
        </p:nvSpPr>
        <p:spPr>
          <a:xfrm>
            <a:off x="0" y="19775"/>
            <a:ext cx="9144000" cy="518100"/>
          </a:xfrm>
          <a:prstGeom prst="rect">
            <a:avLst/>
          </a:prstGeom>
          <a:solidFill>
            <a:srgbClr val="16364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5" name="Google Shape;255;p11"/>
          <p:cNvSpPr txBox="1"/>
          <p:nvPr/>
        </p:nvSpPr>
        <p:spPr>
          <a:xfrm>
            <a:off x="2802454" y="76825"/>
            <a:ext cx="3539100" cy="415500"/>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000000"/>
              </a:buClr>
              <a:buSzPts val="2700"/>
              <a:buFont typeface="Arial"/>
              <a:buNone/>
            </a:pPr>
            <a:r>
              <a:rPr b="1" i="0" lang="en" sz="2700" u="none" cap="none" strike="noStrike">
                <a:solidFill>
                  <a:schemeClr val="lt1"/>
                </a:solidFill>
                <a:latin typeface="Arial"/>
                <a:ea typeface="Arial"/>
                <a:cs typeface="Arial"/>
                <a:sym typeface="Arial"/>
              </a:rPr>
              <a:t>Who We Are</a:t>
            </a:r>
            <a:endParaRPr b="1" i="0" sz="2700" u="none" cap="none" strike="noStrike">
              <a:solidFill>
                <a:schemeClr val="lt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259" name="Shape 259"/>
        <p:cNvGrpSpPr/>
        <p:nvPr/>
      </p:nvGrpSpPr>
      <p:grpSpPr>
        <a:xfrm>
          <a:off x="0" y="0"/>
          <a:ext cx="0" cy="0"/>
          <a:chOff x="0" y="0"/>
          <a:chExt cx="0" cy="0"/>
        </a:xfrm>
      </p:grpSpPr>
      <p:sp>
        <p:nvSpPr>
          <p:cNvPr id="260" name="Google Shape;260;p12"/>
          <p:cNvSpPr/>
          <p:nvPr/>
        </p:nvSpPr>
        <p:spPr>
          <a:xfrm>
            <a:off x="0" y="19775"/>
            <a:ext cx="9144000" cy="518100"/>
          </a:xfrm>
          <a:prstGeom prst="rect">
            <a:avLst/>
          </a:prstGeom>
          <a:solidFill>
            <a:srgbClr val="16364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1" name="Google Shape;261;p12"/>
          <p:cNvSpPr txBox="1"/>
          <p:nvPr/>
        </p:nvSpPr>
        <p:spPr>
          <a:xfrm>
            <a:off x="1216203" y="71084"/>
            <a:ext cx="6711600" cy="415500"/>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000000"/>
              </a:buClr>
              <a:buSzPts val="2700"/>
              <a:buFont typeface="Arial"/>
              <a:buNone/>
            </a:pPr>
            <a:r>
              <a:rPr b="1" i="0" lang="en" sz="2700" u="none" cap="none" strike="noStrike">
                <a:solidFill>
                  <a:schemeClr val="lt1"/>
                </a:solidFill>
                <a:latin typeface="Arial"/>
                <a:ea typeface="Arial"/>
                <a:cs typeface="Arial"/>
                <a:sym typeface="Arial"/>
              </a:rPr>
              <a:t>Who We Are</a:t>
            </a:r>
            <a:endParaRPr b="1" i="0" sz="2700" u="none" cap="none" strike="noStrike">
              <a:solidFill>
                <a:schemeClr val="lt1"/>
              </a:solidFill>
              <a:latin typeface="Arial"/>
              <a:ea typeface="Arial"/>
              <a:cs typeface="Arial"/>
              <a:sym typeface="Arial"/>
            </a:endParaRPr>
          </a:p>
        </p:txBody>
      </p:sp>
      <p:pic>
        <p:nvPicPr>
          <p:cNvPr id="262" name="Google Shape;262;p12"/>
          <p:cNvPicPr preferRelativeResize="0"/>
          <p:nvPr/>
        </p:nvPicPr>
        <p:blipFill>
          <a:blip r:embed="rId3">
            <a:alphaModFix/>
          </a:blip>
          <a:stretch>
            <a:fillRect/>
          </a:stretch>
        </p:blipFill>
        <p:spPr>
          <a:xfrm>
            <a:off x="1074713" y="690275"/>
            <a:ext cx="6940969" cy="43008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266" name="Shape 266"/>
        <p:cNvGrpSpPr/>
        <p:nvPr/>
      </p:nvGrpSpPr>
      <p:grpSpPr>
        <a:xfrm>
          <a:off x="0" y="0"/>
          <a:ext cx="0" cy="0"/>
          <a:chOff x="0" y="0"/>
          <a:chExt cx="0" cy="0"/>
        </a:xfrm>
      </p:grpSpPr>
      <p:sp>
        <p:nvSpPr>
          <p:cNvPr id="267" name="Google Shape;267;p13"/>
          <p:cNvSpPr/>
          <p:nvPr/>
        </p:nvSpPr>
        <p:spPr>
          <a:xfrm>
            <a:off x="0" y="19775"/>
            <a:ext cx="9144000" cy="518100"/>
          </a:xfrm>
          <a:prstGeom prst="rect">
            <a:avLst/>
          </a:prstGeom>
          <a:solidFill>
            <a:srgbClr val="16364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8" name="Google Shape;268;p13"/>
          <p:cNvSpPr txBox="1"/>
          <p:nvPr/>
        </p:nvSpPr>
        <p:spPr>
          <a:xfrm>
            <a:off x="1232950" y="71075"/>
            <a:ext cx="6585600" cy="415500"/>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000000"/>
              </a:buClr>
              <a:buSzPts val="2700"/>
              <a:buFont typeface="Arial"/>
              <a:buNone/>
            </a:pPr>
            <a:r>
              <a:rPr b="1" i="0" lang="en" sz="2700" u="none" cap="none" strike="noStrike">
                <a:solidFill>
                  <a:schemeClr val="lt1"/>
                </a:solidFill>
                <a:latin typeface="Arial"/>
                <a:ea typeface="Arial"/>
                <a:cs typeface="Arial"/>
                <a:sym typeface="Arial"/>
              </a:rPr>
              <a:t>INEE Tools and Resources</a:t>
            </a:r>
            <a:endParaRPr b="1" i="0" sz="2700" u="none" cap="none" strike="noStrike">
              <a:solidFill>
                <a:schemeClr val="lt1"/>
              </a:solidFill>
              <a:latin typeface="Arial"/>
              <a:ea typeface="Arial"/>
              <a:cs typeface="Arial"/>
              <a:sym typeface="Arial"/>
            </a:endParaRPr>
          </a:p>
        </p:txBody>
      </p:sp>
      <p:pic>
        <p:nvPicPr>
          <p:cNvPr id="269" name="Google Shape;269;p13"/>
          <p:cNvPicPr preferRelativeResize="0"/>
          <p:nvPr/>
        </p:nvPicPr>
        <p:blipFill>
          <a:blip r:embed="rId3">
            <a:alphaModFix/>
          </a:blip>
          <a:stretch>
            <a:fillRect/>
          </a:stretch>
        </p:blipFill>
        <p:spPr>
          <a:xfrm>
            <a:off x="381000" y="960376"/>
            <a:ext cx="8289526" cy="39545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14"/>
          <p:cNvSpPr txBox="1"/>
          <p:nvPr>
            <p:ph type="title"/>
          </p:nvPr>
        </p:nvSpPr>
        <p:spPr>
          <a:xfrm>
            <a:off x="163400" y="3038250"/>
            <a:ext cx="8801400" cy="11964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93896"/>
              <a:buNone/>
            </a:pPr>
            <a:r>
              <a:rPr lang="en" sz="3550">
                <a:solidFill>
                  <a:srgbClr val="1F497D"/>
                </a:solidFill>
              </a:rPr>
              <a:t>INEE Minimum Standards  for Education</a:t>
            </a:r>
            <a:endParaRPr sz="3550">
              <a:solidFill>
                <a:srgbClr val="1F497D"/>
              </a:solidFill>
            </a:endParaRPr>
          </a:p>
          <a:p>
            <a:pPr indent="0" lvl="0" marL="0" rtl="0" algn="ctr">
              <a:lnSpc>
                <a:spcPct val="100000"/>
              </a:lnSpc>
              <a:spcBef>
                <a:spcPts val="0"/>
              </a:spcBef>
              <a:spcAft>
                <a:spcPts val="0"/>
              </a:spcAft>
              <a:buSzPct val="93896"/>
              <a:buNone/>
            </a:pPr>
            <a:r>
              <a:rPr lang="en" sz="3550">
                <a:solidFill>
                  <a:srgbClr val="913592"/>
                </a:solidFill>
              </a:rPr>
              <a:t>Rationale</a:t>
            </a:r>
            <a:endParaRPr sz="3550">
              <a:solidFill>
                <a:srgbClr val="913592"/>
              </a:solidFill>
            </a:endParaRPr>
          </a:p>
          <a:p>
            <a:pPr indent="0" lvl="0" marL="0" rtl="0" algn="ctr">
              <a:lnSpc>
                <a:spcPct val="100000"/>
              </a:lnSpc>
              <a:spcBef>
                <a:spcPts val="0"/>
              </a:spcBef>
              <a:spcAft>
                <a:spcPts val="0"/>
              </a:spcAft>
              <a:buSzPct val="111111"/>
              <a:buNone/>
            </a:pPr>
            <a:r>
              <a:t/>
            </a:r>
            <a:endParaRPr>
              <a:solidFill>
                <a:srgbClr val="1F497D"/>
              </a:solidFill>
            </a:endParaRPr>
          </a:p>
          <a:p>
            <a:pPr indent="0" lvl="0" marL="0" rtl="0" algn="ctr">
              <a:lnSpc>
                <a:spcPct val="100000"/>
              </a:lnSpc>
              <a:spcBef>
                <a:spcPts val="0"/>
              </a:spcBef>
              <a:spcAft>
                <a:spcPts val="0"/>
              </a:spcAft>
              <a:buSzPct val="111111"/>
              <a:buNone/>
            </a:pPr>
            <a:r>
              <a:t/>
            </a:r>
            <a:endParaRPr>
              <a:solidFill>
                <a:srgbClr val="1F497D"/>
              </a:solidFill>
            </a:endParaRPr>
          </a:p>
        </p:txBody>
      </p:sp>
      <p:pic>
        <p:nvPicPr>
          <p:cNvPr id="275" name="Google Shape;275;p14"/>
          <p:cNvPicPr preferRelativeResize="0"/>
          <p:nvPr/>
        </p:nvPicPr>
        <p:blipFill rotWithShape="1">
          <a:blip r:embed="rId3">
            <a:alphaModFix/>
          </a:blip>
          <a:srcRect b="0" l="0" r="0" t="0"/>
          <a:stretch/>
        </p:blipFill>
        <p:spPr>
          <a:xfrm>
            <a:off x="3595213" y="185850"/>
            <a:ext cx="1937763" cy="27328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15"/>
          <p:cNvSpPr txBox="1"/>
          <p:nvPr/>
        </p:nvSpPr>
        <p:spPr>
          <a:xfrm>
            <a:off x="291400" y="4055025"/>
            <a:ext cx="8567700" cy="369300"/>
          </a:xfrm>
          <a:prstGeom prst="rect">
            <a:avLst/>
          </a:prstGeom>
          <a:noFill/>
          <a:ln>
            <a:noFill/>
          </a:ln>
        </p:spPr>
        <p:txBody>
          <a:bodyPr anchorCtr="0" anchor="t" bIns="91425" lIns="91425" spcFirstLastPara="1" rIns="91425" wrap="square" tIns="91425">
            <a:spAutoFit/>
          </a:bodyPr>
          <a:lstStyle/>
          <a:p>
            <a:pPr indent="0" lvl="0" marL="0" marR="0" rtl="0" algn="l">
              <a:lnSpc>
                <a:spcPct val="73214"/>
              </a:lnSpc>
              <a:spcBef>
                <a:spcPts val="0"/>
              </a:spcBef>
              <a:spcAft>
                <a:spcPts val="1500"/>
              </a:spcAft>
              <a:buClr>
                <a:srgbClr val="000000"/>
              </a:buClr>
              <a:buSzPts val="1200"/>
              <a:buFont typeface="Arial"/>
              <a:buNone/>
            </a:pPr>
            <a:r>
              <a:rPr b="0" i="0" lang="en" sz="1200" u="sng" cap="none" strike="noStrike">
                <a:solidFill>
                  <a:schemeClr val="hlink"/>
                </a:solidFill>
                <a:latin typeface="Arial"/>
                <a:ea typeface="Arial"/>
                <a:cs typeface="Arial"/>
                <a:sym typeface="Arial"/>
                <a:hlinkClick r:id="rId3"/>
              </a:rPr>
              <a:t>Education against the Odds: Meeting marginalised children’s demands for a quality education, Save the Children UK, 2019</a:t>
            </a:r>
            <a:endParaRPr b="0" i="0" sz="1200" u="none" cap="none" strike="noStrike">
              <a:solidFill>
                <a:srgbClr val="222221"/>
              </a:solidFill>
              <a:latin typeface="Arial"/>
              <a:ea typeface="Arial"/>
              <a:cs typeface="Arial"/>
              <a:sym typeface="Arial"/>
            </a:endParaRPr>
          </a:p>
        </p:txBody>
      </p:sp>
      <p:sp>
        <p:nvSpPr>
          <p:cNvPr id="281" name="Google Shape;281;p15"/>
          <p:cNvSpPr txBox="1"/>
          <p:nvPr/>
        </p:nvSpPr>
        <p:spPr>
          <a:xfrm>
            <a:off x="0" y="0"/>
            <a:ext cx="9144000" cy="519900"/>
          </a:xfrm>
          <a:prstGeom prst="rect">
            <a:avLst/>
          </a:prstGeom>
          <a:solidFill>
            <a:schemeClr val="accent5"/>
          </a:solidFill>
          <a:ln>
            <a:noFill/>
          </a:ln>
        </p:spPr>
        <p:txBody>
          <a:bodyPr anchorCtr="0" anchor="ctr" bIns="0" lIns="0" spcFirstLastPara="1" rIns="0" wrap="square" tIns="0">
            <a:noAutofit/>
          </a:bodyPr>
          <a:lstStyle/>
          <a:p>
            <a:pPr indent="0" lvl="0" marL="0" marR="0" rtl="0" algn="ctr">
              <a:lnSpc>
                <a:spcPct val="110000"/>
              </a:lnSpc>
              <a:spcBef>
                <a:spcPts val="0"/>
              </a:spcBef>
              <a:spcAft>
                <a:spcPts val="0"/>
              </a:spcAft>
              <a:buClr>
                <a:srgbClr val="000000"/>
              </a:buClr>
              <a:buSzPts val="2600"/>
              <a:buFont typeface="Arial"/>
              <a:buNone/>
            </a:pPr>
            <a:r>
              <a:rPr b="1" i="0" lang="en" sz="2600" u="none" cap="none" strike="noStrike">
                <a:solidFill>
                  <a:schemeClr val="lt1"/>
                </a:solidFill>
                <a:latin typeface="Arial"/>
                <a:ea typeface="Arial"/>
                <a:cs typeface="Arial"/>
                <a:sym typeface="Arial"/>
              </a:rPr>
              <a:t>Discussion 1: What is the top priority of people in crisis?</a:t>
            </a:r>
            <a:endParaRPr b="1" i="0" sz="2600" u="none" cap="none" strike="noStrike">
              <a:solidFill>
                <a:schemeClr val="lt1"/>
              </a:solidFill>
              <a:latin typeface="Arial"/>
              <a:ea typeface="Arial"/>
              <a:cs typeface="Arial"/>
              <a:sym typeface="Arial"/>
            </a:endParaRPr>
          </a:p>
        </p:txBody>
      </p:sp>
      <p:pic>
        <p:nvPicPr>
          <p:cNvPr id="282" name="Google Shape;282;p15"/>
          <p:cNvPicPr preferRelativeResize="0"/>
          <p:nvPr/>
        </p:nvPicPr>
        <p:blipFill rotWithShape="1">
          <a:blip r:embed="rId4">
            <a:alphaModFix/>
          </a:blip>
          <a:srcRect b="3577" l="0" r="0" t="0"/>
          <a:stretch/>
        </p:blipFill>
        <p:spPr>
          <a:xfrm>
            <a:off x="1672350" y="900400"/>
            <a:ext cx="5799300" cy="30708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 presetSubtype="0">
                                  <p:stCondLst>
                                    <p:cond delay="0"/>
                                  </p:stCondLst>
                                  <p:childTnLst>
                                    <p:set>
                                      <p:cBhvr>
                                        <p:cTn dur="1" fill="hold">
                                          <p:stCondLst>
                                            <p:cond delay="0"/>
                                          </p:stCondLst>
                                        </p:cTn>
                                        <p:tgtEl>
                                          <p:spTgt spid="28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g2d61df15854_1_114"/>
          <p:cNvSpPr txBox="1"/>
          <p:nvPr>
            <p:ph idx="1" type="body"/>
          </p:nvPr>
        </p:nvSpPr>
        <p:spPr>
          <a:xfrm>
            <a:off x="143850" y="788600"/>
            <a:ext cx="3380400" cy="3483900"/>
          </a:xfrm>
          <a:prstGeom prst="rect">
            <a:avLst/>
          </a:prstGeom>
        </p:spPr>
        <p:txBody>
          <a:bodyPr anchorCtr="0" anchor="t" bIns="91425" lIns="91425" spcFirstLastPara="1" rIns="91425" wrap="square" tIns="91425">
            <a:normAutofit/>
          </a:bodyPr>
          <a:lstStyle/>
          <a:p>
            <a:pPr indent="0" lvl="0" marL="0" rtl="0" algn="l">
              <a:lnSpc>
                <a:spcPct val="105000"/>
              </a:lnSpc>
              <a:spcBef>
                <a:spcPts val="0"/>
              </a:spcBef>
              <a:spcAft>
                <a:spcPts val="0"/>
              </a:spcAft>
              <a:buNone/>
            </a:pPr>
            <a:r>
              <a:rPr lang="en" sz="1700">
                <a:solidFill>
                  <a:srgbClr val="434343"/>
                </a:solidFill>
                <a:highlight>
                  <a:srgbClr val="FFE599"/>
                </a:highlight>
              </a:rPr>
              <a:t>Answer in the Chat or raise your hand and speak</a:t>
            </a:r>
            <a:endParaRPr sz="1700">
              <a:solidFill>
                <a:srgbClr val="434343"/>
              </a:solidFill>
              <a:highlight>
                <a:srgbClr val="FFE599"/>
              </a:highlight>
            </a:endParaRPr>
          </a:p>
          <a:p>
            <a:pPr indent="0" lvl="0" marL="0" rtl="0" algn="l">
              <a:lnSpc>
                <a:spcPct val="105000"/>
              </a:lnSpc>
              <a:spcBef>
                <a:spcPts val="0"/>
              </a:spcBef>
              <a:spcAft>
                <a:spcPts val="0"/>
              </a:spcAft>
              <a:buNone/>
            </a:pPr>
            <a:r>
              <a:t/>
            </a:r>
            <a:endParaRPr sz="1700">
              <a:solidFill>
                <a:srgbClr val="434343"/>
              </a:solidFill>
            </a:endParaRPr>
          </a:p>
          <a:p>
            <a:pPr indent="0" lvl="0" marL="0" rtl="0" algn="l">
              <a:lnSpc>
                <a:spcPct val="105000"/>
              </a:lnSpc>
              <a:spcBef>
                <a:spcPts val="0"/>
              </a:spcBef>
              <a:spcAft>
                <a:spcPts val="0"/>
              </a:spcAft>
              <a:buNone/>
            </a:pPr>
            <a:r>
              <a:rPr lang="en" sz="1800">
                <a:solidFill>
                  <a:schemeClr val="dk1"/>
                </a:solidFill>
              </a:rPr>
              <a:t>Cite </a:t>
            </a:r>
            <a:r>
              <a:rPr lang="en" sz="1800">
                <a:solidFill>
                  <a:schemeClr val="dk1"/>
                </a:solidFill>
                <a:extLst>
                  <a:ext uri="http://customooxmlschemas.google.com/">
                    <go:slidesCustomData xmlns:go="http://customooxmlschemas.google.com/" textRoundtripDataId="0"/>
                  </a:ext>
                </a:extLst>
              </a:rPr>
              <a:t>standards </a:t>
            </a:r>
            <a:r>
              <a:rPr lang="en" sz="1800">
                <a:solidFill>
                  <a:schemeClr val="dk1"/>
                </a:solidFill>
                <a:extLst>
                  <a:ext uri="http://customooxmlschemas.google.com/">
                    <go:slidesCustomData xmlns:go="http://customooxmlschemas.google.com/" textRoundtripDataId="1"/>
                  </a:ext>
                </a:extLst>
              </a:rPr>
              <a:t>you</a:t>
            </a:r>
            <a:r>
              <a:rPr lang="en" sz="1800">
                <a:solidFill>
                  <a:schemeClr val="dk1"/>
                </a:solidFill>
                <a:extLst>
                  <a:ext uri="http://customooxmlschemas.google.com/">
                    <go:slidesCustomData xmlns:go="http://customooxmlschemas.google.com/" textRoundtripDataId="2"/>
                  </a:ext>
                </a:extLst>
              </a:rPr>
              <a:t> </a:t>
            </a:r>
            <a:r>
              <a:rPr lang="en" sz="1800">
                <a:solidFill>
                  <a:schemeClr val="dk1"/>
                </a:solidFill>
              </a:rPr>
              <a:t>use or you are aware of.</a:t>
            </a:r>
            <a:endParaRPr sz="1800">
              <a:solidFill>
                <a:schemeClr val="dk1"/>
              </a:solidFill>
            </a:endParaRPr>
          </a:p>
          <a:p>
            <a:pPr indent="0" lvl="0" marL="0" rtl="0" algn="l">
              <a:lnSpc>
                <a:spcPct val="105000"/>
              </a:lnSpc>
              <a:spcBef>
                <a:spcPts val="0"/>
              </a:spcBef>
              <a:spcAft>
                <a:spcPts val="0"/>
              </a:spcAft>
              <a:buNone/>
            </a:pPr>
            <a:r>
              <a:t/>
            </a:r>
            <a:endParaRPr sz="1700">
              <a:solidFill>
                <a:srgbClr val="434343"/>
              </a:solidFill>
            </a:endParaRPr>
          </a:p>
          <a:p>
            <a:pPr indent="0" lvl="0" marL="0" rtl="0" algn="l">
              <a:lnSpc>
                <a:spcPct val="105000"/>
              </a:lnSpc>
              <a:spcBef>
                <a:spcPts val="0"/>
              </a:spcBef>
              <a:spcAft>
                <a:spcPts val="0"/>
              </a:spcAft>
              <a:buNone/>
            </a:pPr>
            <a:r>
              <a:t/>
            </a:r>
            <a:endParaRPr sz="1700">
              <a:solidFill>
                <a:srgbClr val="434343"/>
              </a:solidFill>
            </a:endParaRPr>
          </a:p>
          <a:p>
            <a:pPr indent="0" lvl="0" marL="0" rtl="0" algn="l">
              <a:lnSpc>
                <a:spcPct val="105000"/>
              </a:lnSpc>
              <a:spcBef>
                <a:spcPts val="0"/>
              </a:spcBef>
              <a:spcAft>
                <a:spcPts val="0"/>
              </a:spcAft>
              <a:buNone/>
            </a:pPr>
            <a:r>
              <a:t/>
            </a:r>
            <a:endParaRPr sz="1700">
              <a:solidFill>
                <a:srgbClr val="434343"/>
              </a:solidFill>
            </a:endParaRPr>
          </a:p>
        </p:txBody>
      </p:sp>
      <p:pic>
        <p:nvPicPr>
          <p:cNvPr id="288" name="Google Shape;288;g2d61df15854_1_114"/>
          <p:cNvPicPr preferRelativeResize="0"/>
          <p:nvPr/>
        </p:nvPicPr>
        <p:blipFill>
          <a:blip r:embed="rId3">
            <a:alphaModFix/>
          </a:blip>
          <a:stretch>
            <a:fillRect/>
          </a:stretch>
        </p:blipFill>
        <p:spPr>
          <a:xfrm>
            <a:off x="5280925" y="1889350"/>
            <a:ext cx="1854950" cy="2616812"/>
          </a:xfrm>
          <a:prstGeom prst="rect">
            <a:avLst/>
          </a:prstGeom>
          <a:noFill/>
          <a:ln>
            <a:noFill/>
          </a:ln>
        </p:spPr>
      </p:pic>
      <p:pic>
        <p:nvPicPr>
          <p:cNvPr id="289" name="Google Shape;289;g2d61df15854_1_114"/>
          <p:cNvPicPr preferRelativeResize="0"/>
          <p:nvPr/>
        </p:nvPicPr>
        <p:blipFill>
          <a:blip r:embed="rId4">
            <a:alphaModFix/>
          </a:blip>
          <a:stretch>
            <a:fillRect/>
          </a:stretch>
        </p:blipFill>
        <p:spPr>
          <a:xfrm>
            <a:off x="3524250" y="858550"/>
            <a:ext cx="1701200" cy="2350750"/>
          </a:xfrm>
          <a:prstGeom prst="rect">
            <a:avLst/>
          </a:prstGeom>
          <a:noFill/>
          <a:ln>
            <a:noFill/>
          </a:ln>
        </p:spPr>
      </p:pic>
      <p:pic>
        <p:nvPicPr>
          <p:cNvPr id="290" name="Google Shape;290;g2d61df15854_1_114"/>
          <p:cNvPicPr preferRelativeResize="0"/>
          <p:nvPr/>
        </p:nvPicPr>
        <p:blipFill>
          <a:blip r:embed="rId5">
            <a:alphaModFix/>
          </a:blip>
          <a:stretch>
            <a:fillRect/>
          </a:stretch>
        </p:blipFill>
        <p:spPr>
          <a:xfrm>
            <a:off x="7191350" y="857313"/>
            <a:ext cx="1701200" cy="2353226"/>
          </a:xfrm>
          <a:prstGeom prst="rect">
            <a:avLst/>
          </a:prstGeom>
          <a:noFill/>
          <a:ln>
            <a:noFill/>
          </a:ln>
        </p:spPr>
      </p:pic>
      <p:pic>
        <p:nvPicPr>
          <p:cNvPr id="291" name="Google Shape;291;g2d61df15854_1_114"/>
          <p:cNvPicPr preferRelativeResize="0"/>
          <p:nvPr/>
        </p:nvPicPr>
        <p:blipFill>
          <a:blip r:embed="rId6">
            <a:alphaModFix/>
          </a:blip>
          <a:stretch>
            <a:fillRect/>
          </a:stretch>
        </p:blipFill>
        <p:spPr>
          <a:xfrm>
            <a:off x="1211800" y="2258600"/>
            <a:ext cx="2256975" cy="2247550"/>
          </a:xfrm>
          <a:prstGeom prst="rect">
            <a:avLst/>
          </a:prstGeom>
          <a:noFill/>
          <a:ln>
            <a:noFill/>
          </a:ln>
        </p:spPr>
      </p:pic>
      <p:sp>
        <p:nvSpPr>
          <p:cNvPr id="292" name="Google Shape;292;g2d61df15854_1_114"/>
          <p:cNvSpPr txBox="1"/>
          <p:nvPr/>
        </p:nvSpPr>
        <p:spPr>
          <a:xfrm>
            <a:off x="0" y="0"/>
            <a:ext cx="9144000" cy="508800"/>
          </a:xfrm>
          <a:prstGeom prst="rect">
            <a:avLst/>
          </a:prstGeom>
          <a:solidFill>
            <a:schemeClr val="accent5"/>
          </a:solidFill>
          <a:ln>
            <a:noFill/>
          </a:ln>
        </p:spPr>
        <p:txBody>
          <a:bodyPr anchorCtr="0" anchor="ctr" bIns="0" lIns="0" spcFirstLastPara="1" rIns="0" wrap="square" tIns="0">
            <a:noAutofit/>
          </a:bodyPr>
          <a:lstStyle/>
          <a:p>
            <a:pPr indent="0" lvl="0" marL="0" marR="0" rtl="0" algn="ctr">
              <a:lnSpc>
                <a:spcPct val="110000"/>
              </a:lnSpc>
              <a:spcBef>
                <a:spcPts val="0"/>
              </a:spcBef>
              <a:spcAft>
                <a:spcPts val="0"/>
              </a:spcAft>
              <a:buNone/>
            </a:pPr>
            <a:r>
              <a:rPr b="1" lang="en" sz="2700">
                <a:solidFill>
                  <a:schemeClr val="lt1"/>
                </a:solidFill>
              </a:rPr>
              <a:t>Quick Poll: What Standards do you know?</a:t>
            </a:r>
            <a:endParaRPr b="1" sz="2700">
              <a:solidFill>
                <a:schemeClr val="lt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18"/>
          <p:cNvSpPr txBox="1"/>
          <p:nvPr/>
        </p:nvSpPr>
        <p:spPr>
          <a:xfrm>
            <a:off x="584025" y="781400"/>
            <a:ext cx="5519100" cy="3717600"/>
          </a:xfrm>
          <a:prstGeom prst="rect">
            <a:avLst/>
          </a:prstGeom>
          <a:noFill/>
          <a:ln>
            <a:noFill/>
          </a:ln>
        </p:spPr>
        <p:txBody>
          <a:bodyPr anchorCtr="0" anchor="t" bIns="91425" lIns="91425" spcFirstLastPara="1" rIns="91425" wrap="square" tIns="91425">
            <a:noAutofit/>
          </a:bodyPr>
          <a:lstStyle/>
          <a:p>
            <a:pPr indent="0" lvl="0" marL="0" marR="0" rtl="0" algn="l">
              <a:lnSpc>
                <a:spcPct val="105000"/>
              </a:lnSpc>
              <a:spcBef>
                <a:spcPts val="0"/>
              </a:spcBef>
              <a:spcAft>
                <a:spcPts val="0"/>
              </a:spcAft>
              <a:buClr>
                <a:schemeClr val="dk1"/>
              </a:buClr>
              <a:buSzPts val="1100"/>
              <a:buFont typeface="Arial"/>
              <a:buNone/>
            </a:pPr>
            <a:r>
              <a:rPr b="0" i="0" lang="en" sz="1700" u="none" cap="none" strike="noStrike">
                <a:solidFill>
                  <a:srgbClr val="434343"/>
                </a:solidFill>
                <a:highlight>
                  <a:srgbClr val="FFCC00"/>
                </a:highlight>
                <a:latin typeface="Arial"/>
                <a:ea typeface="Arial"/>
                <a:cs typeface="Arial"/>
                <a:sym typeface="Arial"/>
              </a:rPr>
              <a:t>Answer in the Chat or raise your hand and speak</a:t>
            </a:r>
            <a:endParaRPr b="0" i="0" sz="1700" u="none" cap="none" strike="noStrike">
              <a:solidFill>
                <a:srgbClr val="434343"/>
              </a:solidFill>
              <a:highlight>
                <a:srgbClr val="FFCC00"/>
              </a:highlight>
              <a:latin typeface="Arial"/>
              <a:ea typeface="Arial"/>
              <a:cs typeface="Arial"/>
              <a:sym typeface="Arial"/>
            </a:endParaRPr>
          </a:p>
          <a:p>
            <a:pPr indent="0" lvl="0" marL="0" marR="0" rtl="0" algn="l">
              <a:lnSpc>
                <a:spcPct val="115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a:p>
            <a:pPr indent="0" lvl="0" marL="0" marR="0" rtl="0" algn="l">
              <a:lnSpc>
                <a:spcPct val="115000"/>
              </a:lnSpc>
              <a:spcBef>
                <a:spcPts val="1000"/>
              </a:spcBef>
              <a:spcAft>
                <a:spcPts val="1000"/>
              </a:spcAft>
              <a:buClr>
                <a:srgbClr val="000000"/>
              </a:buClr>
              <a:buSzPts val="1800"/>
              <a:buFont typeface="Arial"/>
              <a:buNone/>
            </a:pPr>
            <a:r>
              <a:rPr b="0" i="0" lang="en" sz="1800" u="none" cap="none" strike="noStrike">
                <a:solidFill>
                  <a:schemeClr val="dk1"/>
                </a:solidFill>
                <a:latin typeface="Arial"/>
                <a:ea typeface="Arial"/>
                <a:cs typeface="Arial"/>
                <a:sym typeface="Arial"/>
              </a:rPr>
              <a:t>Based on your experience, why do we need </a:t>
            </a:r>
            <a:r>
              <a:rPr b="1" i="0" lang="en" sz="1800" u="none" cap="none" strike="noStrike">
                <a:solidFill>
                  <a:schemeClr val="dk1"/>
                </a:solidFill>
                <a:latin typeface="Arial"/>
                <a:ea typeface="Arial"/>
                <a:cs typeface="Arial"/>
                <a:sym typeface="Arial"/>
              </a:rPr>
              <a:t>standards for education </a:t>
            </a:r>
            <a:r>
              <a:rPr b="0" i="0" lang="en" sz="1800" u="none" cap="none" strike="noStrike">
                <a:solidFill>
                  <a:schemeClr val="dk1"/>
                </a:solidFill>
                <a:latin typeface="Arial"/>
                <a:ea typeface="Arial"/>
                <a:cs typeface="Arial"/>
                <a:sym typeface="Arial"/>
              </a:rPr>
              <a:t>in humanitarian settings? </a:t>
            </a:r>
            <a:br>
              <a:rPr b="1" i="0" lang="en" sz="1800" u="none" cap="none" strike="noStrike">
                <a:solidFill>
                  <a:srgbClr val="585858"/>
                </a:solidFill>
                <a:latin typeface="Arial"/>
                <a:ea typeface="Arial"/>
                <a:cs typeface="Arial"/>
                <a:sym typeface="Arial"/>
              </a:rPr>
            </a:br>
            <a:endParaRPr b="1" i="0" sz="1800" u="none" cap="none" strike="noStrike">
              <a:solidFill>
                <a:schemeClr val="dk1"/>
              </a:solidFill>
              <a:latin typeface="Arial"/>
              <a:ea typeface="Arial"/>
              <a:cs typeface="Arial"/>
              <a:sym typeface="Arial"/>
            </a:endParaRPr>
          </a:p>
        </p:txBody>
      </p:sp>
      <p:sp>
        <p:nvSpPr>
          <p:cNvPr id="298" name="Google Shape;298;p18"/>
          <p:cNvSpPr txBox="1"/>
          <p:nvPr>
            <p:ph type="title"/>
          </p:nvPr>
        </p:nvSpPr>
        <p:spPr>
          <a:xfrm>
            <a:off x="0" y="0"/>
            <a:ext cx="9144000" cy="524100"/>
          </a:xfrm>
          <a:prstGeom prst="rect">
            <a:avLst/>
          </a:prstGeom>
          <a:solidFill>
            <a:schemeClr val="accent5"/>
          </a:solidFill>
          <a:ln>
            <a:noFill/>
          </a:ln>
        </p:spPr>
        <p:txBody>
          <a:bodyPr anchorCtr="0" anchor="ctr" bIns="91425" lIns="91425" spcFirstLastPara="1" rIns="91425" wrap="square" tIns="91425">
            <a:normAutofit fontScale="90000"/>
          </a:bodyPr>
          <a:lstStyle/>
          <a:p>
            <a:pPr indent="0" lvl="0" marL="0" rtl="0" algn="ctr">
              <a:lnSpc>
                <a:spcPct val="100000"/>
              </a:lnSpc>
              <a:spcBef>
                <a:spcPts val="0"/>
              </a:spcBef>
              <a:spcAft>
                <a:spcPts val="0"/>
              </a:spcAft>
              <a:buClr>
                <a:schemeClr val="dk1"/>
              </a:buClr>
              <a:buSzPct val="36666"/>
              <a:buFont typeface="Arial"/>
              <a:buNone/>
            </a:pPr>
            <a:r>
              <a:rPr lang="en">
                <a:solidFill>
                  <a:schemeClr val="lt1"/>
                </a:solidFill>
              </a:rPr>
              <a:t>Discussion 2: Why do we need Education Standards?</a:t>
            </a:r>
            <a:endParaRPr>
              <a:solidFill>
                <a:schemeClr val="lt1"/>
              </a:solidFill>
            </a:endParaRPr>
          </a:p>
        </p:txBody>
      </p:sp>
      <p:pic>
        <p:nvPicPr>
          <p:cNvPr id="299" name="Google Shape;299;p18"/>
          <p:cNvPicPr preferRelativeResize="0"/>
          <p:nvPr/>
        </p:nvPicPr>
        <p:blipFill rotWithShape="1">
          <a:blip r:embed="rId3">
            <a:alphaModFix/>
          </a:blip>
          <a:srcRect b="0" l="0" r="0" t="0"/>
          <a:stretch/>
        </p:blipFill>
        <p:spPr>
          <a:xfrm>
            <a:off x="6397000" y="1552988"/>
            <a:ext cx="2031900" cy="16255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pic>
        <p:nvPicPr>
          <p:cNvPr descr="SUBTITLES AVAILABLE IN ARABIC, FRENCH, PORTUGUESE, SPANISH and JAPANESE.&#10;&#10;People affected by disaster or conflict have the right to receive protection and assistance and to ensure the basic conditions for life with dignity. Humanitarian standards are statements which describe the sets of actions needed so that crisis-affected people can enjoy this right.&#10;&#10;Humanitarian standards are developed by humanitarian practitioners with specific areas of expertise and are formulated based on evidence, experience, and learning. The standards are developed by consensus and reflect accumulated best practice at a global level. They are revised regularly to incorporate developments across the sector.&#10;To learn more, visit https://www.spherestandards.org/humanitarian-standards/" id="304" name="Google Shape;304;p17" title="What are humanitarian standards?">
            <a:hlinkClick r:id="rId3"/>
          </p:cNvPr>
          <p:cNvPicPr preferRelativeResize="0"/>
          <p:nvPr/>
        </p:nvPicPr>
        <p:blipFill rotWithShape="1">
          <a:blip r:embed="rId4">
            <a:alphaModFix/>
          </a:blip>
          <a:srcRect b="0" l="0" r="0" t="0"/>
          <a:stretch/>
        </p:blipFill>
        <p:spPr>
          <a:xfrm>
            <a:off x="1376238" y="788571"/>
            <a:ext cx="6340225" cy="3566375"/>
          </a:xfrm>
          <a:prstGeom prst="rect">
            <a:avLst/>
          </a:prstGeom>
          <a:noFill/>
          <a:ln>
            <a:noFill/>
          </a:ln>
        </p:spPr>
      </p:pic>
      <p:sp>
        <p:nvSpPr>
          <p:cNvPr id="305" name="Google Shape;305;p17"/>
          <p:cNvSpPr/>
          <p:nvPr/>
        </p:nvSpPr>
        <p:spPr>
          <a:xfrm>
            <a:off x="0" y="19775"/>
            <a:ext cx="9144000" cy="518100"/>
          </a:xfrm>
          <a:prstGeom prst="rect">
            <a:avLst/>
          </a:prstGeom>
          <a:solidFill>
            <a:srgbClr val="16364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6" name="Google Shape;306;p17"/>
          <p:cNvSpPr txBox="1"/>
          <p:nvPr/>
        </p:nvSpPr>
        <p:spPr>
          <a:xfrm>
            <a:off x="925051" y="71075"/>
            <a:ext cx="7293900" cy="415500"/>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000000"/>
              </a:buClr>
              <a:buSzPts val="2700"/>
              <a:buFont typeface="Arial"/>
              <a:buNone/>
            </a:pPr>
            <a:r>
              <a:rPr b="1" i="0" lang="en" sz="2700" u="none" cap="none" strike="noStrike">
                <a:solidFill>
                  <a:schemeClr val="lt1"/>
                </a:solidFill>
                <a:latin typeface="Arial"/>
                <a:ea typeface="Arial"/>
                <a:cs typeface="Arial"/>
                <a:sym typeface="Arial"/>
              </a:rPr>
              <a:t>Why do we need Humanitarian Standards?</a:t>
            </a:r>
            <a:endParaRPr b="1" i="0" sz="2700" u="none" cap="none" strike="noStrike">
              <a:solidFill>
                <a:schemeClr val="lt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4"/>
                                        </p:tgtEl>
                                        <p:attrNameLst>
                                          <p:attrName>style.visibility</p:attrName>
                                        </p:attrNameLst>
                                      </p:cBhvr>
                                      <p:to>
                                        <p:strVal val="visible"/>
                                      </p:to>
                                    </p:set>
                                    <p:animEffect filter="fade" transition="in">
                                      <p:cBhvr>
                                        <p:cTn dur="1000"/>
                                        <p:tgtEl>
                                          <p:spTgt spid="30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19"/>
          <p:cNvSpPr txBox="1"/>
          <p:nvPr>
            <p:ph type="title"/>
          </p:nvPr>
        </p:nvSpPr>
        <p:spPr>
          <a:xfrm>
            <a:off x="0" y="0"/>
            <a:ext cx="9144000" cy="529800"/>
          </a:xfrm>
          <a:prstGeom prst="rect">
            <a:avLst/>
          </a:prstGeom>
          <a:solidFill>
            <a:srgbClr val="153744"/>
          </a:solid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en">
                <a:solidFill>
                  <a:schemeClr val="lt1"/>
                </a:solidFill>
              </a:rPr>
              <a:t>INEE Minimum Standards</a:t>
            </a:r>
            <a:endParaRPr>
              <a:solidFill>
                <a:schemeClr val="lt1"/>
              </a:solidFill>
            </a:endParaRPr>
          </a:p>
        </p:txBody>
      </p:sp>
      <p:pic>
        <p:nvPicPr>
          <p:cNvPr id="312" name="Google Shape;312;p19"/>
          <p:cNvPicPr preferRelativeResize="0"/>
          <p:nvPr/>
        </p:nvPicPr>
        <p:blipFill>
          <a:blip r:embed="rId3">
            <a:alphaModFix/>
          </a:blip>
          <a:stretch>
            <a:fillRect/>
          </a:stretch>
        </p:blipFill>
        <p:spPr>
          <a:xfrm>
            <a:off x="5851310" y="845425"/>
            <a:ext cx="3292689" cy="3259125"/>
          </a:xfrm>
          <a:prstGeom prst="rect">
            <a:avLst/>
          </a:prstGeom>
          <a:noFill/>
          <a:ln>
            <a:noFill/>
          </a:ln>
        </p:spPr>
      </p:pic>
      <p:sp>
        <p:nvSpPr>
          <p:cNvPr id="313" name="Google Shape;313;p19"/>
          <p:cNvSpPr/>
          <p:nvPr/>
        </p:nvSpPr>
        <p:spPr>
          <a:xfrm rot="-1533371">
            <a:off x="5934713" y="2502729"/>
            <a:ext cx="891524" cy="882303"/>
          </a:xfrm>
          <a:prstGeom prst="ellipse">
            <a:avLst/>
          </a:prstGeom>
          <a:noFill/>
          <a:ln cap="flat" cmpd="sng" w="38100">
            <a:solidFill>
              <a:srgbClr val="BE71B1"/>
            </a:solidFill>
            <a:prstDash val="solid"/>
            <a:round/>
            <a:headEnd len="sm" w="sm" type="none"/>
            <a:tailEnd len="sm" w="sm" type="none"/>
          </a:ln>
          <a:effectLst>
            <a:outerShdw blurRad="57150" rotWithShape="0" algn="bl" dir="5400000" dist="76200">
              <a:srgbClr val="C27BA0">
                <a:alpha val="31764"/>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4" name="Google Shape;314;p19"/>
          <p:cNvSpPr txBox="1"/>
          <p:nvPr>
            <p:ph idx="1" type="body"/>
          </p:nvPr>
        </p:nvSpPr>
        <p:spPr>
          <a:xfrm>
            <a:off x="0" y="529800"/>
            <a:ext cx="6144000" cy="3652800"/>
          </a:xfrm>
          <a:prstGeom prst="rect">
            <a:avLst/>
          </a:prstGeom>
          <a:noFill/>
          <a:ln>
            <a:noFill/>
          </a:ln>
        </p:spPr>
        <p:txBody>
          <a:bodyPr anchorCtr="0" anchor="t" bIns="91400" lIns="91400" spcFirstLastPara="1" rIns="91400" wrap="square" tIns="91400">
            <a:noAutofit/>
          </a:bodyPr>
          <a:lstStyle/>
          <a:p>
            <a:pPr indent="0" lvl="0" marL="0" rtl="0" algn="l">
              <a:lnSpc>
                <a:spcPct val="100000"/>
              </a:lnSpc>
              <a:spcBef>
                <a:spcPts val="0"/>
              </a:spcBef>
              <a:spcAft>
                <a:spcPts val="0"/>
              </a:spcAft>
              <a:buClr>
                <a:schemeClr val="dk1"/>
              </a:buClr>
              <a:buSzPts val="1100"/>
              <a:buFont typeface="Arial"/>
              <a:buNone/>
            </a:pPr>
            <a:r>
              <a:rPr lang="en" sz="1800">
                <a:solidFill>
                  <a:schemeClr val="dk1"/>
                </a:solidFill>
              </a:rPr>
              <a:t>The Standards are a part of the </a:t>
            </a:r>
            <a:r>
              <a:rPr b="1" lang="en" sz="1800">
                <a:solidFill>
                  <a:schemeClr val="dk1"/>
                </a:solidFill>
              </a:rPr>
              <a:t>Humanitarian Standards Partnership.</a:t>
            </a:r>
            <a:r>
              <a:rPr lang="en" sz="1800">
                <a:solidFill>
                  <a:schemeClr val="dk1"/>
                </a:solidFill>
              </a:rPr>
              <a:t> </a:t>
            </a:r>
            <a:endParaRPr sz="1800">
              <a:solidFill>
                <a:schemeClr val="dk1"/>
              </a:solidFill>
            </a:endParaRPr>
          </a:p>
          <a:p>
            <a:pPr indent="-342900" lvl="0" marL="457200" rtl="0" algn="l">
              <a:lnSpc>
                <a:spcPct val="100000"/>
              </a:lnSpc>
              <a:spcBef>
                <a:spcPts val="1000"/>
              </a:spcBef>
              <a:spcAft>
                <a:spcPts val="0"/>
              </a:spcAft>
              <a:buClr>
                <a:schemeClr val="dk1"/>
              </a:buClr>
              <a:buSzPts val="1800"/>
              <a:buChar char="●"/>
            </a:pPr>
            <a:r>
              <a:rPr lang="en" sz="1800">
                <a:solidFill>
                  <a:schemeClr val="dk1"/>
                </a:solidFill>
              </a:rPr>
              <a:t>Help stakeholders </a:t>
            </a:r>
            <a:r>
              <a:rPr b="1" lang="en" sz="1800">
                <a:solidFill>
                  <a:schemeClr val="dk1"/>
                </a:solidFill>
              </a:rPr>
              <a:t>protect the education rights</a:t>
            </a:r>
            <a:r>
              <a:rPr lang="en" sz="1800">
                <a:solidFill>
                  <a:schemeClr val="dk1"/>
                </a:solidFill>
              </a:rPr>
              <a:t> and needs of people affected by crisis</a:t>
            </a:r>
            <a:endParaRPr sz="1800">
              <a:solidFill>
                <a:schemeClr val="dk1"/>
              </a:solidFill>
            </a:endParaRPr>
          </a:p>
          <a:p>
            <a:pPr indent="-342900" lvl="0" marL="457200" rtl="0" algn="l">
              <a:lnSpc>
                <a:spcPct val="100000"/>
              </a:lnSpc>
              <a:spcBef>
                <a:spcPts val="1000"/>
              </a:spcBef>
              <a:spcAft>
                <a:spcPts val="0"/>
              </a:spcAft>
              <a:buClr>
                <a:schemeClr val="dk1"/>
              </a:buClr>
              <a:buSzPts val="1800"/>
              <a:buChar char="●"/>
            </a:pPr>
            <a:r>
              <a:rPr lang="en" sz="1800">
                <a:solidFill>
                  <a:schemeClr val="dk1"/>
                </a:solidFill>
              </a:rPr>
              <a:t>Increase </a:t>
            </a:r>
            <a:r>
              <a:rPr b="1" lang="en" sz="1800">
                <a:solidFill>
                  <a:schemeClr val="dk1"/>
                </a:solidFill>
              </a:rPr>
              <a:t>access </a:t>
            </a:r>
            <a:r>
              <a:rPr lang="en" sz="1800">
                <a:solidFill>
                  <a:schemeClr val="dk1"/>
                </a:solidFill>
              </a:rPr>
              <a:t>to safe and relevant learning opportunities</a:t>
            </a:r>
            <a:endParaRPr sz="1800">
              <a:solidFill>
                <a:schemeClr val="dk1"/>
              </a:solidFill>
            </a:endParaRPr>
          </a:p>
          <a:p>
            <a:pPr indent="-342900" lvl="0" marL="457200" rtl="0" algn="l">
              <a:lnSpc>
                <a:spcPct val="100000"/>
              </a:lnSpc>
              <a:spcBef>
                <a:spcPts val="1000"/>
              </a:spcBef>
              <a:spcAft>
                <a:spcPts val="0"/>
              </a:spcAft>
              <a:buClr>
                <a:schemeClr val="dk1"/>
              </a:buClr>
              <a:buSzPts val="1800"/>
              <a:buChar char="●"/>
            </a:pPr>
            <a:r>
              <a:rPr lang="en" sz="1800">
                <a:solidFill>
                  <a:schemeClr val="dk1"/>
                </a:solidFill>
              </a:rPr>
              <a:t>Improve the </a:t>
            </a:r>
            <a:r>
              <a:rPr b="1" lang="en" sz="1800">
                <a:solidFill>
                  <a:schemeClr val="dk1"/>
                </a:solidFill>
              </a:rPr>
              <a:t>quality </a:t>
            </a:r>
            <a:r>
              <a:rPr lang="en" sz="1800">
                <a:solidFill>
                  <a:schemeClr val="dk1"/>
                </a:solidFill>
              </a:rPr>
              <a:t>of education preparedness, response, and recovery </a:t>
            </a:r>
            <a:endParaRPr sz="1800">
              <a:solidFill>
                <a:schemeClr val="dk1"/>
              </a:solidFill>
            </a:endParaRPr>
          </a:p>
          <a:p>
            <a:pPr indent="-342900" lvl="0" marL="457200" rtl="0" algn="l">
              <a:lnSpc>
                <a:spcPct val="100000"/>
              </a:lnSpc>
              <a:spcBef>
                <a:spcPts val="1000"/>
              </a:spcBef>
              <a:spcAft>
                <a:spcPts val="0"/>
              </a:spcAft>
              <a:buClr>
                <a:schemeClr val="dk1"/>
              </a:buClr>
              <a:buSzPts val="1800"/>
              <a:buChar char="●"/>
            </a:pPr>
            <a:r>
              <a:rPr lang="en" sz="1800">
                <a:solidFill>
                  <a:schemeClr val="dk1"/>
                </a:solidFill>
              </a:rPr>
              <a:t>Ensure that the actors who provide these services are held </a:t>
            </a:r>
            <a:r>
              <a:rPr b="1" lang="en" sz="1800">
                <a:solidFill>
                  <a:schemeClr val="dk1"/>
                </a:solidFill>
              </a:rPr>
              <a:t>accountable</a:t>
            </a:r>
            <a:endParaRPr b="1" sz="1800">
              <a:solidFill>
                <a:schemeClr val="dk1"/>
              </a:solidFill>
            </a:endParaRPr>
          </a:p>
          <a:p>
            <a:pPr indent="-342900" lvl="0" marL="457200" rtl="0" algn="l">
              <a:lnSpc>
                <a:spcPct val="100000"/>
              </a:lnSpc>
              <a:spcBef>
                <a:spcPts val="1000"/>
              </a:spcBef>
              <a:spcAft>
                <a:spcPts val="0"/>
              </a:spcAft>
              <a:buClr>
                <a:schemeClr val="dk1"/>
              </a:buClr>
              <a:buSzPts val="1800"/>
              <a:buChar char="●"/>
            </a:pPr>
            <a:r>
              <a:rPr lang="en" sz="1800">
                <a:solidFill>
                  <a:schemeClr val="dk1"/>
                </a:solidFill>
              </a:rPr>
              <a:t>Support a quality, </a:t>
            </a:r>
            <a:r>
              <a:rPr b="1" lang="en" sz="1800">
                <a:solidFill>
                  <a:schemeClr val="dk1"/>
                </a:solidFill>
              </a:rPr>
              <a:t>coordinated humanitarian response</a:t>
            </a:r>
            <a:r>
              <a:rPr lang="en" sz="1800">
                <a:solidFill>
                  <a:schemeClr val="dk1"/>
                </a:solidFill>
              </a:rPr>
              <a:t> in the education sector.</a:t>
            </a:r>
            <a:endParaRPr sz="1800">
              <a:solidFill>
                <a:schemeClr val="dk1"/>
              </a:solidFill>
            </a:endParaRPr>
          </a:p>
          <a:p>
            <a:pPr indent="0" lvl="0" marL="0" rtl="0" algn="l">
              <a:lnSpc>
                <a:spcPct val="100000"/>
              </a:lnSpc>
              <a:spcBef>
                <a:spcPts val="1000"/>
              </a:spcBef>
              <a:spcAft>
                <a:spcPts val="1000"/>
              </a:spcAft>
              <a:buSzPts val="2000"/>
              <a:buNone/>
            </a:pPr>
            <a:r>
              <a:t/>
            </a:r>
            <a:endParaRPr sz="1800">
              <a:solidFill>
                <a:schemeClr val="dk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2"/>
          <p:cNvSpPr txBox="1"/>
          <p:nvPr>
            <p:ph type="title"/>
          </p:nvPr>
        </p:nvSpPr>
        <p:spPr>
          <a:xfrm>
            <a:off x="278400" y="974150"/>
            <a:ext cx="8587200" cy="1527600"/>
          </a:xfrm>
          <a:prstGeom prst="rect">
            <a:avLst/>
          </a:prstGeom>
          <a:noFill/>
          <a:ln>
            <a:noFill/>
          </a:ln>
        </p:spPr>
        <p:txBody>
          <a:bodyPr anchorCtr="0" anchor="b" bIns="91400" lIns="91400" spcFirstLastPara="1" rIns="91400" wrap="square" tIns="91400">
            <a:normAutofit fontScale="90000"/>
          </a:bodyPr>
          <a:lstStyle/>
          <a:p>
            <a:pPr indent="0" lvl="0" marL="0" rtl="0" algn="ctr">
              <a:lnSpc>
                <a:spcPct val="100000"/>
              </a:lnSpc>
              <a:spcBef>
                <a:spcPts val="0"/>
              </a:spcBef>
              <a:spcAft>
                <a:spcPts val="0"/>
              </a:spcAft>
              <a:buClr>
                <a:srgbClr val="FFFFFF"/>
              </a:buClr>
              <a:buSzPct val="140625"/>
              <a:buFont typeface="Arial"/>
              <a:buNone/>
            </a:pPr>
            <a:r>
              <a:rPr b="1" lang="en" sz="3911"/>
              <a:t>INEE Minimum Standards, 2024 Edition</a:t>
            </a:r>
            <a:endParaRPr b="1" sz="3911"/>
          </a:p>
          <a:p>
            <a:pPr indent="0" lvl="0" marL="0" rtl="0" algn="ctr">
              <a:lnSpc>
                <a:spcPct val="100000"/>
              </a:lnSpc>
              <a:spcBef>
                <a:spcPts val="0"/>
              </a:spcBef>
              <a:spcAft>
                <a:spcPts val="0"/>
              </a:spcAft>
              <a:buClr>
                <a:srgbClr val="FFFFFF"/>
              </a:buClr>
              <a:buSzPct val="196428"/>
              <a:buFont typeface="Arial"/>
              <a:buNone/>
            </a:pPr>
            <a:r>
              <a:rPr lang="en" sz="2800"/>
              <a:t>An Orientation to Navigate the Standards </a:t>
            </a:r>
            <a:endParaRPr sz="2800"/>
          </a:p>
        </p:txBody>
      </p:sp>
      <p:sp>
        <p:nvSpPr>
          <p:cNvPr id="179" name="Google Shape;179;p2"/>
          <p:cNvSpPr txBox="1"/>
          <p:nvPr>
            <p:ph idx="1" type="subTitle"/>
          </p:nvPr>
        </p:nvSpPr>
        <p:spPr>
          <a:xfrm>
            <a:off x="740700" y="2773005"/>
            <a:ext cx="7572000" cy="850500"/>
          </a:xfrm>
          <a:prstGeom prst="rect">
            <a:avLst/>
          </a:prstGeom>
          <a:noFill/>
          <a:ln>
            <a:noFill/>
          </a:ln>
        </p:spPr>
        <p:txBody>
          <a:bodyPr anchorCtr="0" anchor="t" bIns="91425" lIns="91425" spcFirstLastPara="1" rIns="91425" wrap="square" tIns="91425">
            <a:normAutofit/>
          </a:bodyPr>
          <a:lstStyle/>
          <a:p>
            <a:pPr indent="0" lvl="0" marL="0" rtl="0" algn="ctr">
              <a:lnSpc>
                <a:spcPct val="100000"/>
              </a:lnSpc>
              <a:spcBef>
                <a:spcPts val="0"/>
              </a:spcBef>
              <a:spcAft>
                <a:spcPts val="0"/>
              </a:spcAft>
              <a:buSzPts val="2500"/>
              <a:buNone/>
            </a:pPr>
            <a:r>
              <a:rPr lang="en"/>
              <a:t>[Date]</a:t>
            </a:r>
            <a:endParaRPr/>
          </a:p>
        </p:txBody>
      </p:sp>
      <p:sp>
        <p:nvSpPr>
          <p:cNvPr id="180" name="Google Shape;180;p2"/>
          <p:cNvSpPr txBox="1"/>
          <p:nvPr/>
        </p:nvSpPr>
        <p:spPr>
          <a:xfrm>
            <a:off x="0" y="4642000"/>
            <a:ext cx="9144000" cy="492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i="1" lang="en" sz="1000">
                <a:solidFill>
                  <a:schemeClr val="dk1"/>
                </a:solidFill>
                <a:latin typeface="Muli"/>
                <a:ea typeface="Muli"/>
                <a:cs typeface="Muli"/>
                <a:sym typeface="Muli"/>
              </a:rPr>
              <a:t>This document is licensed under a Creative Commons Attribution-NonCommercial-ShareAlike 4.0 International (CC BY-NC-SA 4.0) </a:t>
            </a:r>
            <a:r>
              <a:rPr i="1" lang="en" sz="1000" u="sng">
                <a:solidFill>
                  <a:schemeClr val="dk1"/>
                </a:solidFill>
                <a:latin typeface="Muli"/>
                <a:ea typeface="Muli"/>
                <a:cs typeface="Muli"/>
                <a:sym typeface="Muli"/>
                <a:hlinkClick r:id="rId3">
                  <a:extLst>
                    <a:ext uri="{A12FA001-AC4F-418D-AE19-62706E023703}">
                      <ahyp:hlinkClr val="tx"/>
                    </a:ext>
                  </a:extLst>
                </a:hlinkClick>
              </a:rPr>
              <a:t>https://creativecommons.org/licenses/by-nc-sa/4.0/</a:t>
            </a:r>
            <a:r>
              <a:rPr i="1" lang="en" sz="1000">
                <a:solidFill>
                  <a:schemeClr val="dk1"/>
                </a:solidFill>
                <a:latin typeface="Muli"/>
                <a:ea typeface="Muli"/>
                <a:cs typeface="Muli"/>
                <a:sym typeface="Muli"/>
              </a:rPr>
              <a:t>.</a:t>
            </a:r>
            <a:endParaRPr i="1" sz="1000">
              <a:solidFill>
                <a:schemeClr val="dk1"/>
              </a:solidFill>
              <a:latin typeface="Muli"/>
              <a:ea typeface="Muli"/>
              <a:cs typeface="Muli"/>
              <a:sym typeface="Mul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20"/>
          <p:cNvSpPr txBox="1"/>
          <p:nvPr>
            <p:ph idx="1" type="body"/>
          </p:nvPr>
        </p:nvSpPr>
        <p:spPr>
          <a:xfrm>
            <a:off x="143850" y="788603"/>
            <a:ext cx="8866800" cy="3483900"/>
          </a:xfrm>
          <a:prstGeom prst="rect">
            <a:avLst/>
          </a:prstGeom>
          <a:noFill/>
          <a:ln>
            <a:noFill/>
          </a:ln>
        </p:spPr>
        <p:txBody>
          <a:bodyPr anchorCtr="0" anchor="t" bIns="91400" lIns="91400" spcFirstLastPara="1" rIns="91400" wrap="square" tIns="91400">
            <a:noAutofit/>
          </a:bodyPr>
          <a:lstStyle/>
          <a:p>
            <a:pPr indent="0" lvl="0" marL="0" rtl="0" algn="l">
              <a:lnSpc>
                <a:spcPct val="100000"/>
              </a:lnSpc>
              <a:spcBef>
                <a:spcPts val="0"/>
              </a:spcBef>
              <a:spcAft>
                <a:spcPts val="0"/>
              </a:spcAft>
              <a:buSzPts val="3200"/>
              <a:buNone/>
            </a:pPr>
            <a:r>
              <a:t/>
            </a:r>
            <a:endParaRPr sz="2500">
              <a:solidFill>
                <a:srgbClr val="24427B"/>
              </a:solidFill>
              <a:latin typeface="Arial"/>
              <a:ea typeface="Arial"/>
              <a:cs typeface="Arial"/>
              <a:sym typeface="Arial"/>
            </a:endParaRPr>
          </a:p>
          <a:p>
            <a:pPr indent="0" lvl="0" marL="0" rtl="0" algn="l">
              <a:lnSpc>
                <a:spcPct val="100000"/>
              </a:lnSpc>
              <a:spcBef>
                <a:spcPts val="0"/>
              </a:spcBef>
              <a:spcAft>
                <a:spcPts val="0"/>
              </a:spcAft>
              <a:buSzPts val="2600"/>
              <a:buNone/>
            </a:pPr>
            <a:r>
              <a:t/>
            </a:r>
            <a:endParaRPr b="1" sz="2500">
              <a:solidFill>
                <a:srgbClr val="1B3C7F"/>
              </a:solidFill>
              <a:latin typeface="Arial"/>
              <a:ea typeface="Arial"/>
              <a:cs typeface="Arial"/>
              <a:sym typeface="Arial"/>
            </a:endParaRPr>
          </a:p>
          <a:p>
            <a:pPr indent="0" lvl="0" marL="0" rtl="0" algn="l">
              <a:lnSpc>
                <a:spcPct val="115000"/>
              </a:lnSpc>
              <a:spcBef>
                <a:spcPts val="1000"/>
              </a:spcBef>
              <a:spcAft>
                <a:spcPts val="0"/>
              </a:spcAft>
              <a:buSzPts val="2000"/>
              <a:buNone/>
            </a:pPr>
            <a:r>
              <a:t/>
            </a:r>
            <a:endParaRPr sz="2500">
              <a:solidFill>
                <a:srgbClr val="000000"/>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br>
              <a:rPr lang="en" sz="2500">
                <a:solidFill>
                  <a:schemeClr val="dk1"/>
                </a:solidFill>
                <a:latin typeface="Arial"/>
                <a:ea typeface="Arial"/>
                <a:cs typeface="Arial"/>
                <a:sym typeface="Arial"/>
              </a:rPr>
            </a:br>
            <a:endParaRPr b="1" i="1" sz="2500">
              <a:solidFill>
                <a:srgbClr val="000000"/>
              </a:solidFill>
              <a:latin typeface="Arial"/>
              <a:ea typeface="Arial"/>
              <a:cs typeface="Arial"/>
              <a:sym typeface="Arial"/>
            </a:endParaRPr>
          </a:p>
          <a:p>
            <a:pPr indent="0" lvl="0" marL="0" rtl="0" algn="l">
              <a:lnSpc>
                <a:spcPct val="115000"/>
              </a:lnSpc>
              <a:spcBef>
                <a:spcPts val="1000"/>
              </a:spcBef>
              <a:spcAft>
                <a:spcPts val="0"/>
              </a:spcAft>
              <a:buSzPts val="2000"/>
              <a:buNone/>
            </a:pPr>
            <a:r>
              <a:t/>
            </a:r>
            <a:endParaRPr b="1" sz="2500">
              <a:solidFill>
                <a:srgbClr val="000000"/>
              </a:solidFill>
              <a:latin typeface="Arial"/>
              <a:ea typeface="Arial"/>
              <a:cs typeface="Arial"/>
              <a:sym typeface="Arial"/>
            </a:endParaRPr>
          </a:p>
        </p:txBody>
      </p:sp>
      <p:sp>
        <p:nvSpPr>
          <p:cNvPr id="320" name="Google Shape;320;p20"/>
          <p:cNvSpPr/>
          <p:nvPr/>
        </p:nvSpPr>
        <p:spPr>
          <a:xfrm>
            <a:off x="165600" y="3805250"/>
            <a:ext cx="8366100" cy="681900"/>
          </a:xfrm>
          <a:prstGeom prst="roundRect">
            <a:avLst>
              <a:gd fmla="val 16667" name="adj"/>
            </a:avLst>
          </a:prstGeom>
          <a:noFill/>
          <a:ln cap="flat" cmpd="sng" w="28575">
            <a:solidFill>
              <a:srgbClr val="F2782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p:txBody>
      </p:sp>
      <p:sp>
        <p:nvSpPr>
          <p:cNvPr id="321" name="Google Shape;321;p20"/>
          <p:cNvSpPr txBox="1"/>
          <p:nvPr/>
        </p:nvSpPr>
        <p:spPr>
          <a:xfrm>
            <a:off x="0" y="0"/>
            <a:ext cx="9144000" cy="524100"/>
          </a:xfrm>
          <a:prstGeom prst="rect">
            <a:avLst/>
          </a:prstGeom>
          <a:solidFill>
            <a:srgbClr val="153744"/>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800"/>
              <a:buFont typeface="Arial"/>
              <a:buNone/>
            </a:pPr>
            <a:r>
              <a:rPr b="1" i="0" lang="en" sz="2800" u="none" cap="none" strike="noStrike">
                <a:solidFill>
                  <a:schemeClr val="lt1"/>
                </a:solidFill>
                <a:latin typeface="Arial"/>
                <a:ea typeface="Arial"/>
                <a:cs typeface="Arial"/>
                <a:sym typeface="Arial"/>
              </a:rPr>
              <a:t>What do we mean by Education in Emergencies?</a:t>
            </a:r>
            <a:endParaRPr b="1" i="0" sz="3000" u="none" cap="none" strike="noStrike">
              <a:solidFill>
                <a:srgbClr val="FFFFFF"/>
              </a:solidFill>
              <a:latin typeface="Arial"/>
              <a:ea typeface="Arial"/>
              <a:cs typeface="Arial"/>
              <a:sym typeface="Arial"/>
            </a:endParaRPr>
          </a:p>
        </p:txBody>
      </p:sp>
      <p:sp>
        <p:nvSpPr>
          <p:cNvPr id="322" name="Google Shape;322;p20"/>
          <p:cNvSpPr txBox="1"/>
          <p:nvPr>
            <p:ph idx="1" type="body"/>
          </p:nvPr>
        </p:nvSpPr>
        <p:spPr>
          <a:xfrm>
            <a:off x="143850" y="727650"/>
            <a:ext cx="6295200" cy="3699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000"/>
              <a:buNone/>
            </a:pPr>
            <a:r>
              <a:rPr b="1" lang="en" sz="1900">
                <a:solidFill>
                  <a:schemeClr val="dk1"/>
                </a:solidFill>
              </a:rPr>
              <a:t>Education in emergencies (EiE)</a:t>
            </a:r>
            <a:r>
              <a:rPr lang="en" sz="1900">
                <a:solidFill>
                  <a:schemeClr val="dk1"/>
                </a:solidFill>
              </a:rPr>
              <a:t> refers t</a:t>
            </a:r>
            <a:r>
              <a:rPr lang="en" sz="1900">
                <a:solidFill>
                  <a:srgbClr val="1D1C1D"/>
                </a:solidFill>
                <a:highlight>
                  <a:schemeClr val="lt1"/>
                </a:highlight>
              </a:rPr>
              <a:t>o the provision of equitable, inclusive, and quality learning opportunities for people of all ages</a:t>
            </a:r>
            <a:r>
              <a:rPr b="1" lang="en" sz="1900">
                <a:solidFill>
                  <a:srgbClr val="1D1C1D"/>
                </a:solidFill>
                <a:highlight>
                  <a:schemeClr val="lt1"/>
                </a:highlight>
              </a:rPr>
              <a:t> in situations of crisis</a:t>
            </a:r>
            <a:r>
              <a:rPr lang="en" sz="1900">
                <a:solidFill>
                  <a:srgbClr val="1D1C1D"/>
                </a:solidFill>
                <a:highlight>
                  <a:schemeClr val="lt1"/>
                </a:highlight>
              </a:rPr>
              <a:t>.</a:t>
            </a:r>
            <a:endParaRPr sz="1900">
              <a:solidFill>
                <a:srgbClr val="1D1C1D"/>
              </a:solidFill>
              <a:highlight>
                <a:schemeClr val="lt1"/>
              </a:highlight>
            </a:endParaRPr>
          </a:p>
          <a:p>
            <a:pPr indent="-349250" lvl="0" marL="457200" rtl="0" algn="l">
              <a:lnSpc>
                <a:spcPct val="100000"/>
              </a:lnSpc>
              <a:spcBef>
                <a:spcPts val="1000"/>
              </a:spcBef>
              <a:spcAft>
                <a:spcPts val="0"/>
              </a:spcAft>
              <a:buClr>
                <a:srgbClr val="1D1C1D"/>
              </a:buClr>
              <a:buSzPts val="1900"/>
              <a:buChar char="➢"/>
            </a:pPr>
            <a:r>
              <a:rPr lang="en" sz="1900">
                <a:solidFill>
                  <a:srgbClr val="1D1C1D"/>
                </a:solidFill>
                <a:highlight>
                  <a:schemeClr val="lt1"/>
                </a:highlight>
              </a:rPr>
              <a:t>EiE </a:t>
            </a:r>
            <a:r>
              <a:rPr lang="en" sz="1900">
                <a:solidFill>
                  <a:srgbClr val="444746"/>
                </a:solidFill>
                <a:latin typeface="Roboto"/>
                <a:ea typeface="Roboto"/>
                <a:cs typeface="Roboto"/>
                <a:sym typeface="Roboto"/>
              </a:rPr>
              <a:t>includes </a:t>
            </a:r>
            <a:r>
              <a:rPr b="1" lang="en" sz="1900">
                <a:solidFill>
                  <a:srgbClr val="444746"/>
                </a:solidFill>
                <a:latin typeface="Roboto"/>
                <a:ea typeface="Roboto"/>
                <a:cs typeface="Roboto"/>
                <a:sym typeface="Roboto"/>
              </a:rPr>
              <a:t>all levels and ways of learning</a:t>
            </a:r>
            <a:r>
              <a:rPr lang="en" sz="1900">
                <a:solidFill>
                  <a:srgbClr val="444746"/>
                </a:solidFill>
                <a:latin typeface="Roboto"/>
                <a:ea typeface="Roboto"/>
                <a:cs typeface="Roboto"/>
                <a:sym typeface="Roboto"/>
              </a:rPr>
              <a:t> from ECD through adult education in both formal and non-formal education programs</a:t>
            </a:r>
            <a:r>
              <a:rPr lang="en" sz="1900">
                <a:solidFill>
                  <a:srgbClr val="1D1C1D"/>
                </a:solidFill>
                <a:highlight>
                  <a:schemeClr val="lt1"/>
                </a:highlight>
              </a:rPr>
              <a:t>.</a:t>
            </a:r>
            <a:endParaRPr sz="1900">
              <a:solidFill>
                <a:srgbClr val="1D1C1D"/>
              </a:solidFill>
              <a:highlight>
                <a:schemeClr val="lt1"/>
              </a:highlight>
            </a:endParaRPr>
          </a:p>
          <a:p>
            <a:pPr indent="-355600" lvl="0" marL="457200" rtl="0" algn="l">
              <a:lnSpc>
                <a:spcPct val="100000"/>
              </a:lnSpc>
              <a:spcBef>
                <a:spcPts val="1000"/>
              </a:spcBef>
              <a:spcAft>
                <a:spcPts val="0"/>
              </a:spcAft>
              <a:buClr>
                <a:srgbClr val="1D1C1D"/>
              </a:buClr>
              <a:buSzPts val="2000"/>
              <a:buFont typeface="Arial"/>
              <a:buChar char="➢"/>
            </a:pPr>
            <a:r>
              <a:rPr lang="en" sz="1900">
                <a:solidFill>
                  <a:srgbClr val="1D1C1D"/>
                </a:solidFill>
                <a:highlight>
                  <a:schemeClr val="lt1"/>
                </a:highlight>
              </a:rPr>
              <a:t>EiE involves interventions across all stages </a:t>
            </a:r>
            <a:endParaRPr sz="1900">
              <a:solidFill>
                <a:srgbClr val="1D1C1D"/>
              </a:solidFill>
              <a:highlight>
                <a:schemeClr val="lt1"/>
              </a:highlight>
            </a:endParaRPr>
          </a:p>
          <a:p>
            <a:pPr indent="0" lvl="0" marL="0" rtl="0" algn="l">
              <a:lnSpc>
                <a:spcPct val="100000"/>
              </a:lnSpc>
              <a:spcBef>
                <a:spcPts val="0"/>
              </a:spcBef>
              <a:spcAft>
                <a:spcPts val="0"/>
              </a:spcAft>
              <a:buSzPts val="2000"/>
              <a:buNone/>
            </a:pPr>
            <a:r>
              <a:rPr lang="en" sz="1900">
                <a:solidFill>
                  <a:srgbClr val="1D1C1D"/>
                </a:solidFill>
                <a:highlight>
                  <a:schemeClr val="lt1"/>
                </a:highlight>
              </a:rPr>
              <a:t>       of a crisis: from </a:t>
            </a:r>
            <a:r>
              <a:rPr b="1" lang="en" sz="1900">
                <a:solidFill>
                  <a:srgbClr val="1D1C1D"/>
                </a:solidFill>
                <a:highlight>
                  <a:schemeClr val="lt1"/>
                </a:highlight>
              </a:rPr>
              <a:t>preparedness </a:t>
            </a:r>
            <a:r>
              <a:rPr lang="en" sz="1900">
                <a:solidFill>
                  <a:srgbClr val="1D1C1D"/>
                </a:solidFill>
                <a:highlight>
                  <a:schemeClr val="lt1"/>
                </a:highlight>
              </a:rPr>
              <a:t>to </a:t>
            </a:r>
            <a:r>
              <a:rPr b="1" lang="en" sz="1900">
                <a:solidFill>
                  <a:srgbClr val="1D1C1D"/>
                </a:solidFill>
                <a:highlight>
                  <a:schemeClr val="lt1"/>
                </a:highlight>
              </a:rPr>
              <a:t>response</a:t>
            </a:r>
            <a:r>
              <a:rPr lang="en" sz="1900">
                <a:solidFill>
                  <a:srgbClr val="1D1C1D"/>
                </a:solidFill>
                <a:highlight>
                  <a:schemeClr val="lt1"/>
                </a:highlight>
              </a:rPr>
              <a:t>, to </a:t>
            </a:r>
            <a:r>
              <a:rPr b="1" lang="en" sz="1900">
                <a:solidFill>
                  <a:srgbClr val="1D1C1D"/>
                </a:solidFill>
                <a:highlight>
                  <a:schemeClr val="lt1"/>
                </a:highlight>
              </a:rPr>
              <a:t>recovery</a:t>
            </a:r>
            <a:r>
              <a:rPr lang="en" sz="1900">
                <a:solidFill>
                  <a:srgbClr val="1D1C1D"/>
                </a:solidFill>
                <a:highlight>
                  <a:schemeClr val="lt1"/>
                </a:highlight>
              </a:rPr>
              <a:t>. </a:t>
            </a:r>
            <a:r>
              <a:rPr lang="en">
                <a:solidFill>
                  <a:srgbClr val="1D1C1D"/>
                </a:solidFill>
                <a:highlight>
                  <a:schemeClr val="lt1"/>
                </a:highlight>
              </a:rPr>
              <a:t> </a:t>
            </a:r>
            <a:endParaRPr sz="1900">
              <a:solidFill>
                <a:srgbClr val="1D1C1D"/>
              </a:solidFill>
              <a:highlight>
                <a:schemeClr val="lt1"/>
              </a:highlight>
            </a:endParaRPr>
          </a:p>
          <a:p>
            <a:pPr indent="0" lvl="0" marL="0" rtl="0" algn="l">
              <a:lnSpc>
                <a:spcPct val="100000"/>
              </a:lnSpc>
              <a:spcBef>
                <a:spcPts val="0"/>
              </a:spcBef>
              <a:spcAft>
                <a:spcPts val="0"/>
              </a:spcAft>
              <a:buSzPts val="2000"/>
              <a:buNone/>
            </a:pPr>
            <a:r>
              <a:t/>
            </a:r>
            <a:endParaRPr>
              <a:solidFill>
                <a:schemeClr val="dk1"/>
              </a:solidFill>
            </a:endParaRPr>
          </a:p>
        </p:txBody>
      </p:sp>
      <p:sp>
        <p:nvSpPr>
          <p:cNvPr id="323" name="Google Shape;323;p20"/>
          <p:cNvSpPr txBox="1"/>
          <p:nvPr/>
        </p:nvSpPr>
        <p:spPr>
          <a:xfrm>
            <a:off x="212700" y="3729038"/>
            <a:ext cx="8729100" cy="800400"/>
          </a:xfrm>
          <a:prstGeom prst="rect">
            <a:avLst/>
          </a:prstGeom>
          <a:noFill/>
          <a:ln>
            <a:noFill/>
          </a:ln>
        </p:spPr>
        <p:txBody>
          <a:bodyPr anchorCtr="0" anchor="t" bIns="91425" lIns="91425" spcFirstLastPara="1" rIns="91425" wrap="square" tIns="91425">
            <a:spAutoFit/>
          </a:bodyPr>
          <a:lstStyle/>
          <a:p>
            <a:pPr indent="-355600" lvl="0" marL="457200" marR="0" rtl="0" algn="l">
              <a:lnSpc>
                <a:spcPct val="100000"/>
              </a:lnSpc>
              <a:spcBef>
                <a:spcPts val="1000"/>
              </a:spcBef>
              <a:spcAft>
                <a:spcPts val="1000"/>
              </a:spcAft>
              <a:buClr>
                <a:srgbClr val="1D1C1D"/>
              </a:buClr>
              <a:buSzPts val="2000"/>
              <a:buFont typeface="Arial"/>
              <a:buChar char="➢"/>
            </a:pPr>
            <a:r>
              <a:rPr b="0" i="0" lang="en" sz="2000" u="none" cap="none" strike="noStrike">
                <a:solidFill>
                  <a:srgbClr val="1D1C1D"/>
                </a:solidFill>
                <a:highlight>
                  <a:schemeClr val="lt1"/>
                </a:highlight>
                <a:latin typeface="Arial"/>
                <a:ea typeface="Arial"/>
                <a:cs typeface="Arial"/>
                <a:sym typeface="Arial"/>
              </a:rPr>
              <a:t>Quality education in emergencies provides </a:t>
            </a:r>
            <a:r>
              <a:rPr b="1" i="0" lang="en" sz="2000" u="none" cap="none" strike="noStrike">
                <a:solidFill>
                  <a:srgbClr val="1D1C1D"/>
                </a:solidFill>
                <a:highlight>
                  <a:schemeClr val="lt1"/>
                </a:highlight>
                <a:latin typeface="Arial"/>
                <a:ea typeface="Arial"/>
                <a:cs typeface="Arial"/>
                <a:sym typeface="Arial"/>
              </a:rPr>
              <a:t>physical, psychosocial and cognitive protection </a:t>
            </a:r>
            <a:r>
              <a:rPr b="0" i="0" lang="en" sz="2000" u="none" cap="none" strike="noStrike">
                <a:solidFill>
                  <a:srgbClr val="1D1C1D"/>
                </a:solidFill>
                <a:highlight>
                  <a:schemeClr val="lt1"/>
                </a:highlight>
                <a:latin typeface="Arial"/>
                <a:ea typeface="Arial"/>
                <a:cs typeface="Arial"/>
                <a:sym typeface="Arial"/>
              </a:rPr>
              <a:t>that can save and sustain lives.</a:t>
            </a:r>
            <a:endParaRPr b="0" i="0" sz="2000" u="none" cap="none" strike="noStrike">
              <a:solidFill>
                <a:schemeClr val="dk1"/>
              </a:solidFill>
              <a:latin typeface="Arial"/>
              <a:ea typeface="Arial"/>
              <a:cs typeface="Arial"/>
              <a:sym typeface="Arial"/>
            </a:endParaRPr>
          </a:p>
        </p:txBody>
      </p:sp>
      <p:pic>
        <p:nvPicPr>
          <p:cNvPr id="324" name="Google Shape;324;p20"/>
          <p:cNvPicPr preferRelativeResize="0"/>
          <p:nvPr/>
        </p:nvPicPr>
        <p:blipFill>
          <a:blip r:embed="rId3">
            <a:alphaModFix/>
          </a:blip>
          <a:stretch>
            <a:fillRect/>
          </a:stretch>
        </p:blipFill>
        <p:spPr>
          <a:xfrm>
            <a:off x="6700000" y="727652"/>
            <a:ext cx="1771349" cy="250417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21"/>
          <p:cNvSpPr txBox="1"/>
          <p:nvPr>
            <p:ph idx="1" type="body"/>
          </p:nvPr>
        </p:nvSpPr>
        <p:spPr>
          <a:xfrm>
            <a:off x="0" y="788600"/>
            <a:ext cx="9010500" cy="3851100"/>
          </a:xfrm>
          <a:prstGeom prst="rect">
            <a:avLst/>
          </a:prstGeom>
          <a:noFill/>
          <a:ln>
            <a:noFill/>
          </a:ln>
        </p:spPr>
        <p:txBody>
          <a:bodyPr anchorCtr="0" anchor="t" bIns="91400" lIns="91400" spcFirstLastPara="1" rIns="91400" wrap="square" tIns="91400">
            <a:noAutofit/>
          </a:bodyPr>
          <a:lstStyle/>
          <a:p>
            <a:pPr indent="0" lvl="0" marL="0" rtl="0" algn="l">
              <a:lnSpc>
                <a:spcPct val="100000"/>
              </a:lnSpc>
              <a:spcBef>
                <a:spcPts val="0"/>
              </a:spcBef>
              <a:spcAft>
                <a:spcPts val="0"/>
              </a:spcAft>
              <a:buSzPts val="3200"/>
              <a:buNone/>
            </a:pPr>
            <a:r>
              <a:t/>
            </a:r>
            <a:endParaRPr sz="2500">
              <a:solidFill>
                <a:srgbClr val="24427B"/>
              </a:solidFill>
              <a:latin typeface="Arial"/>
              <a:ea typeface="Arial"/>
              <a:cs typeface="Arial"/>
              <a:sym typeface="Arial"/>
            </a:endParaRPr>
          </a:p>
          <a:p>
            <a:pPr indent="0" lvl="0" marL="0" rtl="0" algn="l">
              <a:lnSpc>
                <a:spcPct val="100000"/>
              </a:lnSpc>
              <a:spcBef>
                <a:spcPts val="0"/>
              </a:spcBef>
              <a:spcAft>
                <a:spcPts val="0"/>
              </a:spcAft>
              <a:buSzPts val="2600"/>
              <a:buNone/>
            </a:pPr>
            <a:r>
              <a:t/>
            </a:r>
            <a:endParaRPr b="1" sz="2500">
              <a:solidFill>
                <a:srgbClr val="1B3C7F"/>
              </a:solidFill>
              <a:latin typeface="Arial"/>
              <a:ea typeface="Arial"/>
              <a:cs typeface="Arial"/>
              <a:sym typeface="Arial"/>
            </a:endParaRPr>
          </a:p>
          <a:p>
            <a:pPr indent="0" lvl="0" marL="0" rtl="0" algn="l">
              <a:lnSpc>
                <a:spcPct val="115000"/>
              </a:lnSpc>
              <a:spcBef>
                <a:spcPts val="1000"/>
              </a:spcBef>
              <a:spcAft>
                <a:spcPts val="0"/>
              </a:spcAft>
              <a:buSzPts val="2000"/>
              <a:buNone/>
            </a:pPr>
            <a:r>
              <a:t/>
            </a:r>
            <a:endParaRPr sz="2500">
              <a:solidFill>
                <a:srgbClr val="000000"/>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br>
              <a:rPr lang="en" sz="2500">
                <a:solidFill>
                  <a:schemeClr val="dk1"/>
                </a:solidFill>
                <a:latin typeface="Arial"/>
                <a:ea typeface="Arial"/>
                <a:cs typeface="Arial"/>
                <a:sym typeface="Arial"/>
              </a:rPr>
            </a:br>
            <a:endParaRPr b="1" i="1" sz="2500">
              <a:solidFill>
                <a:srgbClr val="000000"/>
              </a:solidFill>
              <a:latin typeface="Arial"/>
              <a:ea typeface="Arial"/>
              <a:cs typeface="Arial"/>
              <a:sym typeface="Arial"/>
            </a:endParaRPr>
          </a:p>
          <a:p>
            <a:pPr indent="0" lvl="0" marL="0" rtl="0" algn="l">
              <a:lnSpc>
                <a:spcPct val="115000"/>
              </a:lnSpc>
              <a:spcBef>
                <a:spcPts val="1000"/>
              </a:spcBef>
              <a:spcAft>
                <a:spcPts val="0"/>
              </a:spcAft>
              <a:buSzPts val="2000"/>
              <a:buNone/>
            </a:pPr>
            <a:r>
              <a:t/>
            </a:r>
            <a:endParaRPr b="1" sz="2500">
              <a:solidFill>
                <a:srgbClr val="000000"/>
              </a:solidFill>
              <a:latin typeface="Arial"/>
              <a:ea typeface="Arial"/>
              <a:cs typeface="Arial"/>
              <a:sym typeface="Arial"/>
            </a:endParaRPr>
          </a:p>
        </p:txBody>
      </p:sp>
      <p:sp>
        <p:nvSpPr>
          <p:cNvPr id="330" name="Google Shape;330;p21"/>
          <p:cNvSpPr/>
          <p:nvPr/>
        </p:nvSpPr>
        <p:spPr>
          <a:xfrm>
            <a:off x="372450" y="847850"/>
            <a:ext cx="8366100" cy="681900"/>
          </a:xfrm>
          <a:prstGeom prst="roundRect">
            <a:avLst>
              <a:gd fmla="val 16667" name="adj"/>
            </a:avLst>
          </a:prstGeom>
          <a:noFill/>
          <a:ln cap="flat" cmpd="sng" w="28575">
            <a:solidFill>
              <a:srgbClr val="F2782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p:txBody>
      </p:sp>
      <p:sp>
        <p:nvSpPr>
          <p:cNvPr id="331" name="Google Shape;331;p21"/>
          <p:cNvSpPr txBox="1"/>
          <p:nvPr/>
        </p:nvSpPr>
        <p:spPr>
          <a:xfrm>
            <a:off x="436050" y="788600"/>
            <a:ext cx="8366100" cy="800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1000"/>
              </a:spcBef>
              <a:spcAft>
                <a:spcPts val="1000"/>
              </a:spcAft>
              <a:buClr>
                <a:srgbClr val="000000"/>
              </a:buClr>
              <a:buSzPts val="2000"/>
              <a:buFont typeface="Arial"/>
              <a:buNone/>
            </a:pPr>
            <a:r>
              <a:rPr b="0" i="0" lang="en" sz="2000" u="none" cap="none" strike="noStrike">
                <a:solidFill>
                  <a:srgbClr val="1D1C1D"/>
                </a:solidFill>
                <a:highlight>
                  <a:schemeClr val="lt1"/>
                </a:highlight>
                <a:latin typeface="Arial"/>
                <a:ea typeface="Arial"/>
                <a:cs typeface="Arial"/>
                <a:sym typeface="Arial"/>
              </a:rPr>
              <a:t>Quality education in emergencies provides </a:t>
            </a:r>
            <a:r>
              <a:rPr b="1" i="0" lang="en" sz="2000" u="none" cap="none" strike="noStrike">
                <a:solidFill>
                  <a:srgbClr val="1D1C1D"/>
                </a:solidFill>
                <a:highlight>
                  <a:schemeClr val="lt1"/>
                </a:highlight>
                <a:latin typeface="Arial"/>
                <a:ea typeface="Arial"/>
                <a:cs typeface="Arial"/>
                <a:sym typeface="Arial"/>
              </a:rPr>
              <a:t>physical, psychosocial  and cognitive protection </a:t>
            </a:r>
            <a:r>
              <a:rPr b="0" i="0" lang="en" sz="2000" u="none" cap="none" strike="noStrike">
                <a:solidFill>
                  <a:srgbClr val="1D1C1D"/>
                </a:solidFill>
                <a:highlight>
                  <a:schemeClr val="lt1"/>
                </a:highlight>
                <a:latin typeface="Arial"/>
                <a:ea typeface="Arial"/>
                <a:cs typeface="Arial"/>
                <a:sym typeface="Arial"/>
              </a:rPr>
              <a:t>that can save and sustain lives.</a:t>
            </a:r>
            <a:endParaRPr b="0" i="0" sz="2000" u="none" cap="none" strike="noStrike">
              <a:solidFill>
                <a:schemeClr val="dk1"/>
              </a:solidFill>
              <a:latin typeface="Arial"/>
              <a:ea typeface="Arial"/>
              <a:cs typeface="Arial"/>
              <a:sym typeface="Arial"/>
            </a:endParaRPr>
          </a:p>
        </p:txBody>
      </p:sp>
      <p:sp>
        <p:nvSpPr>
          <p:cNvPr id="332" name="Google Shape;332;p21"/>
          <p:cNvSpPr txBox="1"/>
          <p:nvPr/>
        </p:nvSpPr>
        <p:spPr>
          <a:xfrm>
            <a:off x="531525" y="1853500"/>
            <a:ext cx="4209000" cy="2555400"/>
          </a:xfrm>
          <a:prstGeom prst="rect">
            <a:avLst/>
          </a:prstGeom>
          <a:noFill/>
          <a:ln cap="flat" cmpd="sng" w="9525">
            <a:solidFill>
              <a:schemeClr val="l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0"/>
              </a:spcAft>
              <a:buClr>
                <a:schemeClr val="dk1"/>
              </a:buClr>
              <a:buSzPts val="1100"/>
              <a:buFont typeface="Arial"/>
              <a:buNone/>
            </a:pPr>
            <a:r>
              <a:rPr b="0" i="0" lang="en" sz="1700" u="none" cap="none" strike="noStrike">
                <a:solidFill>
                  <a:srgbClr val="434343"/>
                </a:solidFill>
                <a:highlight>
                  <a:srgbClr val="FFCC00"/>
                </a:highlight>
                <a:latin typeface="Arial"/>
                <a:ea typeface="Arial"/>
                <a:cs typeface="Arial"/>
                <a:sym typeface="Arial"/>
              </a:rPr>
              <a:t>Answer in the Chat or raise your hand and speak</a:t>
            </a:r>
            <a:endParaRPr b="0" i="0" sz="1700" u="none" cap="none" strike="noStrike">
              <a:solidFill>
                <a:srgbClr val="434343"/>
              </a:solidFill>
              <a:highlight>
                <a:srgbClr val="FFCC00"/>
              </a:highlight>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000000"/>
                </a:solidFill>
                <a:latin typeface="Arial"/>
                <a:ea typeface="Arial"/>
                <a:cs typeface="Arial"/>
                <a:sym typeface="Arial"/>
              </a:rPr>
              <a:t>Share specific EiE programmatic examples that support </a:t>
            </a:r>
            <a:r>
              <a:rPr b="0" i="0" lang="en" sz="1800" u="none" cap="none" strike="noStrike">
                <a:solidFill>
                  <a:schemeClr val="dk1"/>
                </a:solidFill>
                <a:latin typeface="Arial"/>
                <a:ea typeface="Arial"/>
                <a:cs typeface="Arial"/>
                <a:sym typeface="Arial"/>
              </a:rPr>
              <a:t>each of the protection dimensions</a:t>
            </a:r>
            <a:r>
              <a:rPr b="0" i="0" lang="en" sz="1800" u="none" cap="none" strike="noStrike">
                <a:solidFill>
                  <a:srgbClr val="000000"/>
                </a:solidFill>
                <a:latin typeface="Arial"/>
                <a:ea typeface="Arial"/>
                <a:cs typeface="Arial"/>
                <a:sym typeface="Arial"/>
              </a:rPr>
              <a:t>.</a:t>
            </a:r>
            <a:br>
              <a:rPr b="0" i="0" lang="en" sz="1800" u="none" cap="none" strike="noStrike">
                <a:solidFill>
                  <a:srgbClr val="000000"/>
                </a:solidFill>
                <a:latin typeface="Arial"/>
                <a:ea typeface="Arial"/>
                <a:cs typeface="Arial"/>
                <a:sym typeface="Arial"/>
              </a:rPr>
            </a:br>
            <a:br>
              <a:rPr b="0" i="0" lang="en" sz="1800" u="none" cap="none" strike="noStrike">
                <a:solidFill>
                  <a:srgbClr val="000000"/>
                </a:solidFill>
                <a:latin typeface="Arial"/>
                <a:ea typeface="Arial"/>
                <a:cs typeface="Arial"/>
                <a:sym typeface="Arial"/>
              </a:rPr>
            </a:br>
            <a:endParaRPr b="0" i="0" sz="1800" u="none" cap="none" strike="noStrike">
              <a:solidFill>
                <a:srgbClr val="000000"/>
              </a:solidFill>
              <a:highlight>
                <a:srgbClr val="FFE599"/>
              </a:highlight>
              <a:latin typeface="Arial"/>
              <a:ea typeface="Arial"/>
              <a:cs typeface="Arial"/>
              <a:sym typeface="Arial"/>
            </a:endParaRPr>
          </a:p>
        </p:txBody>
      </p:sp>
      <p:sp>
        <p:nvSpPr>
          <p:cNvPr id="333" name="Google Shape;333;p21"/>
          <p:cNvSpPr/>
          <p:nvPr/>
        </p:nvSpPr>
        <p:spPr>
          <a:xfrm>
            <a:off x="0" y="-36400"/>
            <a:ext cx="9144000" cy="5181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4" name="Google Shape;334;p21"/>
          <p:cNvSpPr txBox="1"/>
          <p:nvPr/>
        </p:nvSpPr>
        <p:spPr>
          <a:xfrm>
            <a:off x="219450" y="-36400"/>
            <a:ext cx="8705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rPr b="1" i="0" lang="en" sz="2700" u="none" cap="none" strike="noStrike">
                <a:solidFill>
                  <a:schemeClr val="lt1"/>
                </a:solidFill>
                <a:latin typeface="Arial"/>
                <a:ea typeface="Arial"/>
                <a:cs typeface="Arial"/>
                <a:sym typeface="Arial"/>
              </a:rPr>
              <a:t>Discussion 3: </a:t>
            </a:r>
            <a:r>
              <a:rPr b="1" lang="en" sz="2700">
                <a:solidFill>
                  <a:schemeClr val="lt1"/>
                </a:solidFill>
              </a:rPr>
              <a:t>The Protective Role of EiE</a:t>
            </a:r>
            <a:endParaRPr b="0" i="0" sz="2700" u="none" cap="none" strike="noStrike">
              <a:solidFill>
                <a:schemeClr val="lt1"/>
              </a:solidFill>
              <a:latin typeface="Arial"/>
              <a:ea typeface="Arial"/>
              <a:cs typeface="Arial"/>
              <a:sym typeface="Arial"/>
            </a:endParaRPr>
          </a:p>
        </p:txBody>
      </p:sp>
      <p:pic>
        <p:nvPicPr>
          <p:cNvPr id="335" name="Google Shape;335;p21"/>
          <p:cNvPicPr preferRelativeResize="0"/>
          <p:nvPr/>
        </p:nvPicPr>
        <p:blipFill rotWithShape="1">
          <a:blip r:embed="rId3">
            <a:alphaModFix/>
          </a:blip>
          <a:srcRect b="0" l="0" r="0" t="0"/>
          <a:stretch/>
        </p:blipFill>
        <p:spPr>
          <a:xfrm>
            <a:off x="5822525" y="1974225"/>
            <a:ext cx="1818750" cy="181875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939F">
            <a:alpha val="45880"/>
          </a:srgbClr>
        </a:solidFill>
      </p:bgPr>
    </p:bg>
    <p:spTree>
      <p:nvGrpSpPr>
        <p:cNvPr id="339" name="Shape 339"/>
        <p:cNvGrpSpPr/>
        <p:nvPr/>
      </p:nvGrpSpPr>
      <p:grpSpPr>
        <a:xfrm>
          <a:off x="0" y="0"/>
          <a:ext cx="0" cy="0"/>
          <a:chOff x="0" y="0"/>
          <a:chExt cx="0" cy="0"/>
        </a:xfrm>
      </p:grpSpPr>
      <p:sp>
        <p:nvSpPr>
          <p:cNvPr id="340" name="Google Shape;340;p22"/>
          <p:cNvSpPr txBox="1"/>
          <p:nvPr>
            <p:ph type="title"/>
          </p:nvPr>
        </p:nvSpPr>
        <p:spPr>
          <a:xfrm>
            <a:off x="163400" y="1867275"/>
            <a:ext cx="8801400" cy="5298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en">
                <a:solidFill>
                  <a:schemeClr val="dk1"/>
                </a:solidFill>
              </a:rPr>
              <a:t>Questions and Reflections</a:t>
            </a:r>
            <a:endParaRPr>
              <a:solidFill>
                <a:schemeClr val="dk1"/>
              </a:solidFill>
            </a:endParaRPr>
          </a:p>
          <a:p>
            <a:pPr indent="0" lvl="0" marL="0" rtl="0" algn="ctr">
              <a:lnSpc>
                <a:spcPct val="100000"/>
              </a:lnSpc>
              <a:spcBef>
                <a:spcPts val="0"/>
              </a:spcBef>
              <a:spcAft>
                <a:spcPts val="0"/>
              </a:spcAft>
              <a:buSzPct val="111111"/>
              <a:buNone/>
            </a:pPr>
            <a:r>
              <a:t/>
            </a:r>
            <a:endParaRPr b="0" i="1">
              <a:solidFill>
                <a:schemeClr val="dk1"/>
              </a:solidFill>
            </a:endParaRPr>
          </a:p>
          <a:p>
            <a:pPr indent="0" lvl="0" marL="0" rtl="0" algn="ctr">
              <a:lnSpc>
                <a:spcPct val="100000"/>
              </a:lnSpc>
              <a:spcBef>
                <a:spcPts val="0"/>
              </a:spcBef>
              <a:spcAft>
                <a:spcPts val="0"/>
              </a:spcAft>
              <a:buSzPct val="111111"/>
              <a:buNone/>
            </a:pPr>
            <a:r>
              <a:rPr b="0" i="1" lang="en">
                <a:solidFill>
                  <a:schemeClr val="dk1"/>
                </a:solidFill>
              </a:rPr>
              <a:t>Over to you!</a:t>
            </a:r>
            <a:endParaRPr b="0" i="1">
              <a:solidFill>
                <a:schemeClr val="dk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sp>
        <p:nvSpPr>
          <p:cNvPr id="345" name="Google Shape;345;p23"/>
          <p:cNvSpPr txBox="1"/>
          <p:nvPr>
            <p:ph type="title"/>
          </p:nvPr>
        </p:nvSpPr>
        <p:spPr>
          <a:xfrm>
            <a:off x="163400" y="3038250"/>
            <a:ext cx="8801400" cy="11964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93896"/>
              <a:buNone/>
            </a:pPr>
            <a:r>
              <a:rPr lang="en" sz="3550">
                <a:solidFill>
                  <a:srgbClr val="1F497D"/>
                </a:solidFill>
              </a:rPr>
              <a:t>INEE Minimum Standards  for Education</a:t>
            </a:r>
            <a:endParaRPr sz="3550">
              <a:solidFill>
                <a:srgbClr val="1F497D"/>
              </a:solidFill>
            </a:endParaRPr>
          </a:p>
          <a:p>
            <a:pPr indent="0" lvl="0" marL="0" rtl="0" algn="ctr">
              <a:lnSpc>
                <a:spcPct val="100000"/>
              </a:lnSpc>
              <a:spcBef>
                <a:spcPts val="0"/>
              </a:spcBef>
              <a:spcAft>
                <a:spcPts val="0"/>
              </a:spcAft>
              <a:buSzPct val="93896"/>
              <a:buNone/>
            </a:pPr>
            <a:r>
              <a:rPr lang="en" sz="3550">
                <a:solidFill>
                  <a:srgbClr val="913592"/>
                </a:solidFill>
              </a:rPr>
              <a:t>Update Process</a:t>
            </a:r>
            <a:endParaRPr sz="3550">
              <a:solidFill>
                <a:srgbClr val="913592"/>
              </a:solidFill>
            </a:endParaRPr>
          </a:p>
          <a:p>
            <a:pPr indent="0" lvl="0" marL="0" rtl="0" algn="ctr">
              <a:lnSpc>
                <a:spcPct val="100000"/>
              </a:lnSpc>
              <a:spcBef>
                <a:spcPts val="0"/>
              </a:spcBef>
              <a:spcAft>
                <a:spcPts val="0"/>
              </a:spcAft>
              <a:buSzPct val="111111"/>
              <a:buNone/>
            </a:pPr>
            <a:r>
              <a:t/>
            </a:r>
            <a:endParaRPr>
              <a:solidFill>
                <a:srgbClr val="1F497D"/>
              </a:solidFill>
            </a:endParaRPr>
          </a:p>
          <a:p>
            <a:pPr indent="0" lvl="0" marL="0" rtl="0" algn="ctr">
              <a:lnSpc>
                <a:spcPct val="100000"/>
              </a:lnSpc>
              <a:spcBef>
                <a:spcPts val="0"/>
              </a:spcBef>
              <a:spcAft>
                <a:spcPts val="0"/>
              </a:spcAft>
              <a:buSzPct val="111111"/>
              <a:buNone/>
            </a:pPr>
            <a:r>
              <a:t/>
            </a:r>
            <a:endParaRPr>
              <a:solidFill>
                <a:srgbClr val="1F497D"/>
              </a:solidFill>
            </a:endParaRPr>
          </a:p>
        </p:txBody>
      </p:sp>
      <p:pic>
        <p:nvPicPr>
          <p:cNvPr id="346" name="Google Shape;346;p23"/>
          <p:cNvPicPr preferRelativeResize="0"/>
          <p:nvPr/>
        </p:nvPicPr>
        <p:blipFill>
          <a:blip r:embed="rId3">
            <a:alphaModFix/>
          </a:blip>
          <a:stretch>
            <a:fillRect/>
          </a:stretch>
        </p:blipFill>
        <p:spPr>
          <a:xfrm>
            <a:off x="3728200" y="422852"/>
            <a:ext cx="1771349" cy="2504174"/>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350" name="Shape 350"/>
        <p:cNvGrpSpPr/>
        <p:nvPr/>
      </p:nvGrpSpPr>
      <p:grpSpPr>
        <a:xfrm>
          <a:off x="0" y="0"/>
          <a:ext cx="0" cy="0"/>
          <a:chOff x="0" y="0"/>
          <a:chExt cx="0" cy="0"/>
        </a:xfrm>
      </p:grpSpPr>
      <p:sp>
        <p:nvSpPr>
          <p:cNvPr id="351" name="Google Shape;351;p24"/>
          <p:cNvSpPr txBox="1"/>
          <p:nvPr>
            <p:ph type="title"/>
          </p:nvPr>
        </p:nvSpPr>
        <p:spPr>
          <a:xfrm>
            <a:off x="0" y="0"/>
            <a:ext cx="9144000" cy="524100"/>
          </a:xfrm>
          <a:prstGeom prst="rect">
            <a:avLst/>
          </a:prstGeom>
          <a:solidFill>
            <a:srgbClr val="15374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100"/>
              <a:buFont typeface="Arial"/>
              <a:buNone/>
            </a:pPr>
            <a:r>
              <a:rPr b="1" i="0" lang="en" sz="2700" u="none" cap="none" strike="noStrike">
                <a:solidFill>
                  <a:schemeClr val="lt1"/>
                </a:solidFill>
                <a:latin typeface="Arial"/>
                <a:ea typeface="Arial"/>
                <a:cs typeface="Arial"/>
                <a:sym typeface="Arial"/>
              </a:rPr>
              <a:t>The INEE Minimum Standards &amp; the 2024 Update</a:t>
            </a:r>
            <a:endParaRPr b="1" i="0" sz="27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52" name="Google Shape;352;p24"/>
          <p:cNvSpPr txBox="1"/>
          <p:nvPr/>
        </p:nvSpPr>
        <p:spPr>
          <a:xfrm>
            <a:off x="-29725" y="524100"/>
            <a:ext cx="9526500" cy="58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700"/>
              <a:buFont typeface="Arial"/>
              <a:buNone/>
            </a:pPr>
            <a:r>
              <a:rPr b="1" i="0" lang="en" sz="2700" u="none" cap="none" strike="noStrike">
                <a:solidFill>
                  <a:schemeClr val="lt1"/>
                </a:solidFill>
                <a:latin typeface="Arial"/>
                <a:ea typeface="Arial"/>
                <a:cs typeface="Arial"/>
                <a:sym typeface="Arial"/>
              </a:rPr>
              <a:t>The INEE Minimum Standards &amp; the 2024 Update</a:t>
            </a:r>
            <a:endParaRPr b="0" i="0" sz="2700" u="none" cap="none" strike="noStrike">
              <a:solidFill>
                <a:srgbClr val="000000"/>
              </a:solidFill>
              <a:latin typeface="Arial"/>
              <a:ea typeface="Arial"/>
              <a:cs typeface="Arial"/>
              <a:sym typeface="Arial"/>
            </a:endParaRPr>
          </a:p>
        </p:txBody>
      </p:sp>
      <p:pic>
        <p:nvPicPr>
          <p:cNvPr id="353" name="Google Shape;353;p24"/>
          <p:cNvPicPr preferRelativeResize="0"/>
          <p:nvPr/>
        </p:nvPicPr>
        <p:blipFill>
          <a:blip r:embed="rId3">
            <a:alphaModFix/>
          </a:blip>
          <a:stretch>
            <a:fillRect/>
          </a:stretch>
        </p:blipFill>
        <p:spPr>
          <a:xfrm>
            <a:off x="944300" y="791325"/>
            <a:ext cx="7578470" cy="41395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pic>
        <p:nvPicPr>
          <p:cNvPr descr="[Subtitles available in English, français, español, português, العربية - select by clicking on the Settings icon in the video player.] &#10;&#10;This video previews the 2024 update of the INEE Minimum Standards, which serve as a guiding and foundational tool to ensure that all individuals affected by crisis have the right to a quality, safe, relevant, and equitable education.  &#10;____&#10;Cette vidéo présente la mise à jour de 2024 des Normes minimales de l’INEE,  qui servent d'outil d'orientation et de base pour garantir que toutes et tous les individus affectés par une crise aient le droit à une éducation de qualité, sûre, pertinente et équitable. &#10;____&#10;Este vídeo es un adelanto de la actualización para 2024 de las Normas Mínimas de la INEE, que sirven como herramientas orientadoras y fundacionales para garantizar que todas las personas afectadas por crisis tengan derecho a una educación de calidad, segura, pertinente y equitativa. &#10;____&#10;Este vídeo apresenta a atualização de 2024 dos Requisitos Mínimos da INEE, que servem como uma ferramenta orientadora e fundamental para garantir que todas as pessoas afetadas por crises tenham direito a uma educação de qualidade, segura, relevante e equitativa.  &#10;____&#10;&#10;يستعرض هذا الفيديو تحديث للحد الأدنى لمعايير الآيني للتعليم في حالات الطوارئ 2023، والتي تعمل كأداة توجيهية و تأسيسية لضمان الوصول للحق في تعليم جيد ونوعي وآمن ومنصف لجميع الأفراد.&#10;&#10;------------------------------------------------------------------------&#10;&#10;Acknowledgements:&#10;&#10;Contributors: Lauren Gerken (INEE), Lizeth Cordozo (Colombia), Zahir Azizi (Afghanistan), Loise Gichuni (Kenya), Abdulahi Adem (Ireland), Carly Manion (Canada), Seun B. Adebayo (Nigeria), Eleftherios Baltzidis (Greece).&#10;Video production: Sumbal Bashir and Peter Transburg&#10;Music credits: Scott Holmes, Free Music Archive" id="358" name="Google Shape;358;p25" title="INEE Minimum Standards for Education: Update 2024">
            <a:hlinkClick r:id="rId3"/>
          </p:cNvPr>
          <p:cNvPicPr preferRelativeResize="0"/>
          <p:nvPr/>
        </p:nvPicPr>
        <p:blipFill rotWithShape="1">
          <a:blip r:embed="rId4">
            <a:alphaModFix/>
          </a:blip>
          <a:srcRect b="0" l="0" r="0" t="0"/>
          <a:stretch/>
        </p:blipFill>
        <p:spPr>
          <a:xfrm>
            <a:off x="1423513" y="738675"/>
            <a:ext cx="6296975" cy="3542050"/>
          </a:xfrm>
          <a:prstGeom prst="rect">
            <a:avLst/>
          </a:prstGeom>
          <a:noFill/>
          <a:ln>
            <a:noFill/>
          </a:ln>
        </p:spPr>
      </p:pic>
      <p:sp>
        <p:nvSpPr>
          <p:cNvPr id="359" name="Google Shape;359;p25"/>
          <p:cNvSpPr txBox="1"/>
          <p:nvPr/>
        </p:nvSpPr>
        <p:spPr>
          <a:xfrm>
            <a:off x="0" y="0"/>
            <a:ext cx="9144000" cy="524100"/>
          </a:xfrm>
          <a:prstGeom prst="rect">
            <a:avLst/>
          </a:prstGeom>
          <a:solidFill>
            <a:srgbClr val="15374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700"/>
              <a:buFont typeface="Arial"/>
              <a:buNone/>
            </a:pPr>
            <a:r>
              <a:rPr b="1" i="0" lang="en" sz="2700" u="none" cap="none" strike="noStrike">
                <a:solidFill>
                  <a:srgbClr val="FFFFFF"/>
                </a:solidFill>
                <a:latin typeface="Arial"/>
                <a:ea typeface="Arial"/>
                <a:cs typeface="Arial"/>
                <a:sym typeface="Arial"/>
              </a:rPr>
              <a:t>The INEE Minimum Standards Update Process</a:t>
            </a:r>
            <a:endParaRPr b="1" i="0" sz="2700" u="none" cap="none" strike="noStrike">
              <a:solidFill>
                <a:srgbClr val="FFFFFF"/>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8"/>
                                        </p:tgtEl>
                                        <p:attrNameLst>
                                          <p:attrName>style.visibility</p:attrName>
                                        </p:attrNameLst>
                                      </p:cBhvr>
                                      <p:to>
                                        <p:strVal val="visible"/>
                                      </p:to>
                                    </p:set>
                                    <p:animEffect filter="fade" transition="in">
                                      <p:cBhvr>
                                        <p:cTn dur="1000"/>
                                        <p:tgtEl>
                                          <p:spTgt spid="35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26"/>
          <p:cNvSpPr txBox="1"/>
          <p:nvPr>
            <p:ph type="title"/>
          </p:nvPr>
        </p:nvSpPr>
        <p:spPr>
          <a:xfrm>
            <a:off x="163400" y="3014325"/>
            <a:ext cx="8801400" cy="13278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1000"/>
              </a:spcBef>
              <a:spcAft>
                <a:spcPts val="0"/>
              </a:spcAft>
              <a:buSzPct val="93896"/>
              <a:buNone/>
            </a:pPr>
            <a:r>
              <a:rPr lang="en" sz="3550"/>
              <a:t>INEE Minimum Standards  </a:t>
            </a:r>
            <a:r>
              <a:rPr lang="en" sz="3550">
                <a:solidFill>
                  <a:srgbClr val="1F497D"/>
                </a:solidFill>
              </a:rPr>
              <a:t>for Education</a:t>
            </a:r>
            <a:endParaRPr sz="3550"/>
          </a:p>
          <a:p>
            <a:pPr indent="0" lvl="0" marL="0" rtl="0" algn="ctr">
              <a:lnSpc>
                <a:spcPct val="100000"/>
              </a:lnSpc>
              <a:spcBef>
                <a:spcPts val="0"/>
              </a:spcBef>
              <a:spcAft>
                <a:spcPts val="0"/>
              </a:spcAft>
              <a:buSzPct val="93896"/>
              <a:buNone/>
            </a:pPr>
            <a:r>
              <a:rPr lang="en" sz="3550">
                <a:solidFill>
                  <a:srgbClr val="913592"/>
                </a:solidFill>
              </a:rPr>
              <a:t>Structure</a:t>
            </a:r>
            <a:endParaRPr sz="3550">
              <a:solidFill>
                <a:srgbClr val="913592"/>
              </a:solidFill>
            </a:endParaRPr>
          </a:p>
        </p:txBody>
      </p:sp>
      <p:pic>
        <p:nvPicPr>
          <p:cNvPr id="365" name="Google Shape;365;p26"/>
          <p:cNvPicPr preferRelativeResize="0"/>
          <p:nvPr/>
        </p:nvPicPr>
        <p:blipFill rotWithShape="1">
          <a:blip r:embed="rId3">
            <a:alphaModFix/>
          </a:blip>
          <a:srcRect b="119" l="0" r="0" t="119"/>
          <a:stretch/>
        </p:blipFill>
        <p:spPr>
          <a:xfrm>
            <a:off x="3595213" y="185850"/>
            <a:ext cx="1937763" cy="27328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27"/>
          <p:cNvSpPr/>
          <p:nvPr/>
        </p:nvSpPr>
        <p:spPr>
          <a:xfrm>
            <a:off x="12150" y="15200"/>
            <a:ext cx="9144000" cy="585900"/>
          </a:xfrm>
          <a:prstGeom prst="rect">
            <a:avLst/>
          </a:prstGeom>
          <a:solidFill>
            <a:srgbClr val="16364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1" name="Google Shape;371;p27"/>
          <p:cNvSpPr txBox="1"/>
          <p:nvPr/>
        </p:nvSpPr>
        <p:spPr>
          <a:xfrm>
            <a:off x="1772250" y="15200"/>
            <a:ext cx="5599500" cy="534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1" i="0" lang="en" sz="2500" u="none" cap="none" strike="noStrike">
                <a:solidFill>
                  <a:schemeClr val="lt1"/>
                </a:solidFill>
                <a:latin typeface="Arial"/>
                <a:ea typeface="Arial"/>
                <a:cs typeface="Arial"/>
                <a:sym typeface="Arial"/>
              </a:rPr>
              <a:t>INEE Minimum Standards Structure</a:t>
            </a:r>
            <a:r>
              <a:rPr b="0" i="0" lang="en" sz="2500" u="none" cap="none" strike="noStrike">
                <a:solidFill>
                  <a:schemeClr val="lt1"/>
                </a:solidFill>
                <a:latin typeface="Arial"/>
                <a:ea typeface="Arial"/>
                <a:cs typeface="Arial"/>
                <a:sym typeface="Arial"/>
              </a:rPr>
              <a:t> </a:t>
            </a:r>
            <a:endParaRPr b="0" i="0" sz="2500" u="none" cap="none" strike="noStrike">
              <a:solidFill>
                <a:schemeClr val="lt1"/>
              </a:solidFill>
              <a:latin typeface="Arial"/>
              <a:ea typeface="Arial"/>
              <a:cs typeface="Arial"/>
              <a:sym typeface="Arial"/>
            </a:endParaRPr>
          </a:p>
        </p:txBody>
      </p:sp>
      <p:sp>
        <p:nvSpPr>
          <p:cNvPr id="372" name="Google Shape;372;p27"/>
          <p:cNvSpPr txBox="1"/>
          <p:nvPr/>
        </p:nvSpPr>
        <p:spPr>
          <a:xfrm>
            <a:off x="366700" y="755300"/>
            <a:ext cx="5050500" cy="2108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rPr b="0" i="0" lang="en" sz="1900" u="none" cap="none" strike="noStrike">
                <a:solidFill>
                  <a:schemeClr val="dk1"/>
                </a:solidFill>
                <a:latin typeface="Arial"/>
                <a:ea typeface="Arial"/>
                <a:cs typeface="Arial"/>
                <a:sym typeface="Arial"/>
              </a:rPr>
              <a:t>The INEE MS are organized into </a:t>
            </a:r>
            <a:r>
              <a:rPr b="1" i="0" lang="en" sz="1900" u="none" cap="none" strike="noStrike">
                <a:solidFill>
                  <a:schemeClr val="dk1"/>
                </a:solidFill>
                <a:latin typeface="Arial"/>
                <a:ea typeface="Arial"/>
                <a:cs typeface="Arial"/>
                <a:sym typeface="Arial"/>
              </a:rPr>
              <a:t>5 domains</a:t>
            </a:r>
            <a:r>
              <a:rPr b="0" i="0" lang="en" sz="1900" u="none" cap="none" strike="noStrike">
                <a:solidFill>
                  <a:schemeClr val="dk1"/>
                </a:solidFill>
                <a:latin typeface="Arial"/>
                <a:ea typeface="Arial"/>
                <a:cs typeface="Arial"/>
                <a:sym typeface="Arial"/>
              </a:rPr>
              <a:t> related to specific areas of education.</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 sz="1900" u="none" cap="none" strike="noStrike">
                <a:solidFill>
                  <a:schemeClr val="dk1"/>
                </a:solidFill>
                <a:latin typeface="Arial"/>
                <a:ea typeface="Arial"/>
                <a:cs typeface="Arial"/>
                <a:sym typeface="Arial"/>
              </a:rPr>
              <a:t>Each domain contains </a:t>
            </a:r>
            <a:r>
              <a:rPr b="1" i="0" lang="en" sz="1900" u="none" cap="none" strike="noStrike">
                <a:solidFill>
                  <a:schemeClr val="dk1"/>
                </a:solidFill>
                <a:latin typeface="Arial"/>
                <a:ea typeface="Arial"/>
                <a:cs typeface="Arial"/>
                <a:sym typeface="Arial"/>
              </a:rPr>
              <a:t>standards</a:t>
            </a:r>
            <a:r>
              <a:rPr b="0" i="0" lang="en" sz="1900" u="none" cap="none" strike="noStrike">
                <a:solidFill>
                  <a:schemeClr val="dk1"/>
                </a:solidFill>
                <a:latin typeface="Arial"/>
                <a:ea typeface="Arial"/>
                <a:cs typeface="Arial"/>
                <a:sym typeface="Arial"/>
              </a:rPr>
              <a:t>, and it  begins with an overview of the domain explaining underlying key concepts</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 sz="1900" u="none" cap="none" strike="noStrike">
                <a:solidFill>
                  <a:schemeClr val="dk1"/>
                </a:solidFill>
                <a:latin typeface="Arial"/>
                <a:ea typeface="Arial"/>
                <a:cs typeface="Arial"/>
                <a:sym typeface="Arial"/>
              </a:rPr>
              <a:t>The INEE MS are made up of 19 standards in total. each standard is followed by</a:t>
            </a:r>
            <a:r>
              <a:rPr b="1" i="0" lang="en" sz="1900" u="none" cap="none" strike="noStrike">
                <a:solidFill>
                  <a:schemeClr val="dk1"/>
                </a:solidFill>
                <a:latin typeface="Arial"/>
                <a:ea typeface="Arial"/>
                <a:cs typeface="Arial"/>
                <a:sym typeface="Arial"/>
              </a:rPr>
              <a:t> key actions and guidance</a:t>
            </a:r>
            <a:endParaRPr b="1"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1" i="0" lang="en" sz="1900" u="none" cap="none" strike="noStrike">
                <a:solidFill>
                  <a:schemeClr val="dk1"/>
                </a:solidFill>
                <a:latin typeface="Arial"/>
                <a:ea typeface="Arial"/>
                <a:cs typeface="Arial"/>
                <a:sym typeface="Arial"/>
              </a:rPr>
              <a:t>notes</a:t>
            </a:r>
            <a:r>
              <a:rPr b="0" i="0" lang="en" sz="1900" u="none" cap="none" strike="noStrike">
                <a:solidFill>
                  <a:schemeClr val="dk1"/>
                </a:solidFill>
                <a:latin typeface="Arial"/>
                <a:ea typeface="Arial"/>
                <a:cs typeface="Arial"/>
                <a:sym typeface="Arial"/>
              </a:rPr>
              <a:t>.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1900" u="none" cap="none" strike="noStrike">
              <a:solidFill>
                <a:schemeClr val="dk1"/>
              </a:solidFill>
              <a:latin typeface="Arial"/>
              <a:ea typeface="Arial"/>
              <a:cs typeface="Arial"/>
              <a:sym typeface="Arial"/>
            </a:endParaRPr>
          </a:p>
        </p:txBody>
      </p:sp>
      <p:pic>
        <p:nvPicPr>
          <p:cNvPr id="373" name="Google Shape;373;p27"/>
          <p:cNvPicPr preferRelativeResize="0"/>
          <p:nvPr/>
        </p:nvPicPr>
        <p:blipFill rotWithShape="1">
          <a:blip r:embed="rId3">
            <a:alphaModFix/>
          </a:blip>
          <a:srcRect b="29976" l="22589" r="22125" t="30080"/>
          <a:stretch/>
        </p:blipFill>
        <p:spPr>
          <a:xfrm>
            <a:off x="5417200" y="1060100"/>
            <a:ext cx="3121099" cy="3191542"/>
          </a:xfrm>
          <a:prstGeom prst="rect">
            <a:avLst/>
          </a:prstGeom>
          <a:noFill/>
          <a:ln>
            <a:noFill/>
          </a:ln>
        </p:spPr>
      </p:pic>
      <p:sp>
        <p:nvSpPr>
          <p:cNvPr id="374" name="Google Shape;374;p27"/>
          <p:cNvSpPr/>
          <p:nvPr/>
        </p:nvSpPr>
        <p:spPr>
          <a:xfrm>
            <a:off x="2962775" y="3853175"/>
            <a:ext cx="2159700" cy="912900"/>
          </a:xfrm>
          <a:prstGeom prst="wedgeRoundRectCallout">
            <a:avLst>
              <a:gd fmla="val 93210" name="adj1"/>
              <a:gd fmla="val -72385" name="adj2"/>
              <a:gd fmla="val 0" name="adj3"/>
            </a:avLst>
          </a:prstGeom>
          <a:solidFill>
            <a:srgbClr val="FCE5CD"/>
          </a:solidFill>
          <a:ln cap="flat" cmpd="sng" w="28575">
            <a:solidFill>
              <a:srgbClr val="1F497D"/>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t>Why do you think Domain 1 surrounds the other domains?</a:t>
            </a:r>
            <a:endParaRPr sz="16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2"/>
                                        </p:tgtEl>
                                        <p:attrNameLst>
                                          <p:attrName>style.visibility</p:attrName>
                                        </p:attrNameLst>
                                      </p:cBhvr>
                                      <p:to>
                                        <p:strVal val="visible"/>
                                      </p:to>
                                    </p:set>
                                    <p:animEffect filter="fade" transition="in">
                                      <p:cBhvr>
                                        <p:cTn dur="2700"/>
                                        <p:tgtEl>
                                          <p:spTgt spid="37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g3160e731fc5_0_205"/>
          <p:cNvSpPr/>
          <p:nvPr/>
        </p:nvSpPr>
        <p:spPr>
          <a:xfrm>
            <a:off x="12150" y="15200"/>
            <a:ext cx="9144000" cy="585900"/>
          </a:xfrm>
          <a:prstGeom prst="rect">
            <a:avLst/>
          </a:prstGeom>
          <a:solidFill>
            <a:srgbClr val="16364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80" name="Google Shape;380;g3160e731fc5_0_205"/>
          <p:cNvSpPr txBox="1"/>
          <p:nvPr/>
        </p:nvSpPr>
        <p:spPr>
          <a:xfrm>
            <a:off x="1772250" y="0"/>
            <a:ext cx="5599500" cy="585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500">
                <a:solidFill>
                  <a:schemeClr val="lt1"/>
                </a:solidFill>
              </a:rPr>
              <a:t>INEE Minimum Standards Map</a:t>
            </a:r>
            <a:endParaRPr sz="2500">
              <a:solidFill>
                <a:schemeClr val="lt1"/>
              </a:solidFill>
            </a:endParaRPr>
          </a:p>
        </p:txBody>
      </p:sp>
      <p:pic>
        <p:nvPicPr>
          <p:cNvPr id="381" name="Google Shape;381;g3160e731fc5_0_205"/>
          <p:cNvPicPr preferRelativeResize="0"/>
          <p:nvPr/>
        </p:nvPicPr>
        <p:blipFill>
          <a:blip r:embed="rId3">
            <a:alphaModFix/>
          </a:blip>
          <a:stretch>
            <a:fillRect/>
          </a:stretch>
        </p:blipFill>
        <p:spPr>
          <a:xfrm>
            <a:off x="1066100" y="3017177"/>
            <a:ext cx="1661562" cy="399853"/>
          </a:xfrm>
          <a:prstGeom prst="rect">
            <a:avLst/>
          </a:prstGeom>
          <a:noFill/>
          <a:ln>
            <a:noFill/>
          </a:ln>
        </p:spPr>
      </p:pic>
      <p:pic>
        <p:nvPicPr>
          <p:cNvPr id="382" name="Google Shape;382;g3160e731fc5_0_205"/>
          <p:cNvPicPr preferRelativeResize="0"/>
          <p:nvPr/>
        </p:nvPicPr>
        <p:blipFill>
          <a:blip r:embed="rId4">
            <a:alphaModFix/>
          </a:blip>
          <a:stretch>
            <a:fillRect/>
          </a:stretch>
        </p:blipFill>
        <p:spPr>
          <a:xfrm>
            <a:off x="2767445" y="3015397"/>
            <a:ext cx="1661553" cy="400124"/>
          </a:xfrm>
          <a:prstGeom prst="rect">
            <a:avLst/>
          </a:prstGeom>
          <a:noFill/>
          <a:ln>
            <a:noFill/>
          </a:ln>
        </p:spPr>
      </p:pic>
      <p:pic>
        <p:nvPicPr>
          <p:cNvPr id="383" name="Google Shape;383;g3160e731fc5_0_205"/>
          <p:cNvPicPr preferRelativeResize="0"/>
          <p:nvPr/>
        </p:nvPicPr>
        <p:blipFill>
          <a:blip r:embed="rId5">
            <a:alphaModFix/>
          </a:blip>
          <a:stretch>
            <a:fillRect/>
          </a:stretch>
        </p:blipFill>
        <p:spPr>
          <a:xfrm>
            <a:off x="4484615" y="3013888"/>
            <a:ext cx="1661561" cy="403146"/>
          </a:xfrm>
          <a:prstGeom prst="rect">
            <a:avLst/>
          </a:prstGeom>
          <a:noFill/>
          <a:ln>
            <a:noFill/>
          </a:ln>
        </p:spPr>
      </p:pic>
      <p:pic>
        <p:nvPicPr>
          <p:cNvPr id="384" name="Google Shape;384;g3160e731fc5_0_205"/>
          <p:cNvPicPr preferRelativeResize="0"/>
          <p:nvPr/>
        </p:nvPicPr>
        <p:blipFill>
          <a:blip r:embed="rId6">
            <a:alphaModFix/>
          </a:blip>
          <a:stretch>
            <a:fillRect/>
          </a:stretch>
        </p:blipFill>
        <p:spPr>
          <a:xfrm>
            <a:off x="6201810" y="3018666"/>
            <a:ext cx="1661563" cy="393576"/>
          </a:xfrm>
          <a:prstGeom prst="rect">
            <a:avLst/>
          </a:prstGeom>
          <a:noFill/>
          <a:ln>
            <a:noFill/>
          </a:ln>
        </p:spPr>
      </p:pic>
      <p:pic>
        <p:nvPicPr>
          <p:cNvPr id="385" name="Google Shape;385;g3160e731fc5_0_205"/>
          <p:cNvPicPr preferRelativeResize="0"/>
          <p:nvPr/>
        </p:nvPicPr>
        <p:blipFill rotWithShape="1">
          <a:blip r:embed="rId7">
            <a:alphaModFix/>
          </a:blip>
          <a:srcRect b="48601" l="1078" r="0" t="0"/>
          <a:stretch/>
        </p:blipFill>
        <p:spPr>
          <a:xfrm>
            <a:off x="1066575" y="768175"/>
            <a:ext cx="6796798" cy="324008"/>
          </a:xfrm>
          <a:prstGeom prst="rect">
            <a:avLst/>
          </a:prstGeom>
          <a:noFill/>
          <a:ln>
            <a:noFill/>
          </a:ln>
        </p:spPr>
      </p:pic>
      <p:pic>
        <p:nvPicPr>
          <p:cNvPr id="386" name="Google Shape;386;g3160e731fc5_0_205"/>
          <p:cNvPicPr preferRelativeResize="0"/>
          <p:nvPr/>
        </p:nvPicPr>
        <p:blipFill>
          <a:blip r:embed="rId8">
            <a:alphaModFix/>
          </a:blip>
          <a:stretch>
            <a:fillRect/>
          </a:stretch>
        </p:blipFill>
        <p:spPr>
          <a:xfrm>
            <a:off x="1181642" y="5122050"/>
            <a:ext cx="28767" cy="21400"/>
          </a:xfrm>
          <a:prstGeom prst="rect">
            <a:avLst/>
          </a:prstGeom>
          <a:noFill/>
          <a:ln>
            <a:noFill/>
          </a:ln>
        </p:spPr>
      </p:pic>
      <p:pic>
        <p:nvPicPr>
          <p:cNvPr id="387" name="Google Shape;387;g3160e731fc5_0_205"/>
          <p:cNvPicPr preferRelativeResize="0"/>
          <p:nvPr/>
        </p:nvPicPr>
        <p:blipFill rotWithShape="1">
          <a:blip r:embed="rId9">
            <a:alphaModFix/>
          </a:blip>
          <a:srcRect b="0" l="0" r="0" t="2959"/>
          <a:stretch/>
        </p:blipFill>
        <p:spPr>
          <a:xfrm>
            <a:off x="1066088" y="3455113"/>
            <a:ext cx="6797776" cy="1552650"/>
          </a:xfrm>
          <a:prstGeom prst="rect">
            <a:avLst/>
          </a:prstGeom>
          <a:noFill/>
          <a:ln>
            <a:noFill/>
          </a:ln>
        </p:spPr>
      </p:pic>
      <p:pic>
        <p:nvPicPr>
          <p:cNvPr id="388" name="Google Shape;388;g3160e731fc5_0_205"/>
          <p:cNvPicPr preferRelativeResize="0"/>
          <p:nvPr/>
        </p:nvPicPr>
        <p:blipFill>
          <a:blip r:embed="rId10">
            <a:alphaModFix/>
          </a:blip>
          <a:stretch>
            <a:fillRect/>
          </a:stretch>
        </p:blipFill>
        <p:spPr>
          <a:xfrm>
            <a:off x="1066575" y="1184856"/>
            <a:ext cx="6796797" cy="1310694"/>
          </a:xfrm>
          <a:prstGeom prst="rect">
            <a:avLst/>
          </a:prstGeom>
          <a:noFill/>
          <a:ln>
            <a:noFill/>
          </a:ln>
        </p:spPr>
      </p:pic>
      <p:sp>
        <p:nvSpPr>
          <p:cNvPr id="389" name="Google Shape;389;g3160e731fc5_0_205"/>
          <p:cNvSpPr/>
          <p:nvPr/>
        </p:nvSpPr>
        <p:spPr>
          <a:xfrm>
            <a:off x="1049488" y="677025"/>
            <a:ext cx="6831000" cy="4353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b="1"/>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388"/>
                                        </p:tgtEl>
                                        <p:attrNameLst>
                                          <p:attrName>style.visibility</p:attrName>
                                        </p:attrNameLst>
                                      </p:cBhvr>
                                      <p:to>
                                        <p:strVal val="visible"/>
                                      </p:to>
                                    </p:set>
                                    <p:anim calcmode="lin" valueType="num">
                                      <p:cBhvr additive="base">
                                        <p:cTn dur="1000"/>
                                        <p:tgtEl>
                                          <p:spTgt spid="388"/>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387"/>
                                        </p:tgtEl>
                                        <p:attrNameLst>
                                          <p:attrName>style.visibility</p:attrName>
                                        </p:attrNameLst>
                                      </p:cBhvr>
                                      <p:to>
                                        <p:strVal val="visible"/>
                                      </p:to>
                                    </p:set>
                                    <p:anim calcmode="lin" valueType="num">
                                      <p:cBhvr additive="base">
                                        <p:cTn dur="1000"/>
                                        <p:tgtEl>
                                          <p:spTgt spid="387"/>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 name="Shape 393"/>
        <p:cNvGrpSpPr/>
        <p:nvPr/>
      </p:nvGrpSpPr>
      <p:grpSpPr>
        <a:xfrm>
          <a:off x="0" y="0"/>
          <a:ext cx="0" cy="0"/>
          <a:chOff x="0" y="0"/>
          <a:chExt cx="0" cy="0"/>
        </a:xfrm>
      </p:grpSpPr>
      <p:sp>
        <p:nvSpPr>
          <p:cNvPr id="394" name="Google Shape;394;g3160e731fc5_0_83"/>
          <p:cNvSpPr/>
          <p:nvPr/>
        </p:nvSpPr>
        <p:spPr>
          <a:xfrm>
            <a:off x="12150" y="15200"/>
            <a:ext cx="9144000" cy="585900"/>
          </a:xfrm>
          <a:prstGeom prst="rect">
            <a:avLst/>
          </a:prstGeom>
          <a:solidFill>
            <a:srgbClr val="16364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95" name="Google Shape;395;g3160e731fc5_0_83"/>
          <p:cNvSpPr txBox="1"/>
          <p:nvPr/>
        </p:nvSpPr>
        <p:spPr>
          <a:xfrm>
            <a:off x="1784413" y="15200"/>
            <a:ext cx="5599500" cy="492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500">
                <a:solidFill>
                  <a:schemeClr val="lt1"/>
                </a:solidFill>
              </a:rPr>
              <a:t>INEE MS Domain Diagrams</a:t>
            </a:r>
            <a:endParaRPr sz="2500">
              <a:solidFill>
                <a:schemeClr val="lt1"/>
              </a:solidFill>
            </a:endParaRPr>
          </a:p>
        </p:txBody>
      </p:sp>
      <p:sp>
        <p:nvSpPr>
          <p:cNvPr id="396" name="Google Shape;396;g3160e731fc5_0_83"/>
          <p:cNvSpPr txBox="1"/>
          <p:nvPr/>
        </p:nvSpPr>
        <p:spPr>
          <a:xfrm>
            <a:off x="3540650" y="809275"/>
            <a:ext cx="657900" cy="492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000">
                <a:solidFill>
                  <a:schemeClr val="lt1"/>
                </a:solidFill>
                <a:latin typeface="Muli"/>
                <a:ea typeface="Muli"/>
                <a:cs typeface="Muli"/>
                <a:sym typeface="Muli"/>
              </a:rPr>
              <a:t>Domain 2</a:t>
            </a:r>
            <a:endParaRPr b="1" sz="1000">
              <a:solidFill>
                <a:schemeClr val="lt1"/>
              </a:solidFill>
              <a:latin typeface="Muli"/>
              <a:ea typeface="Muli"/>
              <a:cs typeface="Muli"/>
              <a:sym typeface="Muli"/>
            </a:endParaRPr>
          </a:p>
        </p:txBody>
      </p:sp>
      <p:sp>
        <p:nvSpPr>
          <p:cNvPr id="397" name="Google Shape;397;g3160e731fc5_0_83"/>
          <p:cNvSpPr txBox="1"/>
          <p:nvPr/>
        </p:nvSpPr>
        <p:spPr>
          <a:xfrm>
            <a:off x="6309750" y="897425"/>
            <a:ext cx="657900" cy="492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000">
                <a:solidFill>
                  <a:schemeClr val="lt1"/>
                </a:solidFill>
                <a:latin typeface="Muli"/>
                <a:ea typeface="Muli"/>
                <a:cs typeface="Muli"/>
                <a:sym typeface="Muli"/>
              </a:rPr>
              <a:t>Domain 3</a:t>
            </a:r>
            <a:endParaRPr b="1">
              <a:solidFill>
                <a:schemeClr val="lt1"/>
              </a:solidFill>
            </a:endParaRPr>
          </a:p>
        </p:txBody>
      </p:sp>
      <p:sp>
        <p:nvSpPr>
          <p:cNvPr id="398" name="Google Shape;398;g3160e731fc5_0_83"/>
          <p:cNvSpPr txBox="1"/>
          <p:nvPr/>
        </p:nvSpPr>
        <p:spPr>
          <a:xfrm>
            <a:off x="3540650" y="3123775"/>
            <a:ext cx="657900" cy="492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000">
                <a:solidFill>
                  <a:schemeClr val="lt1"/>
                </a:solidFill>
                <a:latin typeface="Muli"/>
                <a:ea typeface="Muli"/>
                <a:cs typeface="Muli"/>
                <a:sym typeface="Muli"/>
              </a:rPr>
              <a:t>Domain 4</a:t>
            </a:r>
            <a:endParaRPr b="1">
              <a:solidFill>
                <a:schemeClr val="lt1"/>
              </a:solidFill>
            </a:endParaRPr>
          </a:p>
        </p:txBody>
      </p:sp>
      <p:sp>
        <p:nvSpPr>
          <p:cNvPr id="399" name="Google Shape;399;g3160e731fc5_0_83"/>
          <p:cNvSpPr txBox="1"/>
          <p:nvPr/>
        </p:nvSpPr>
        <p:spPr>
          <a:xfrm>
            <a:off x="6309750" y="3288150"/>
            <a:ext cx="657900" cy="492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000">
                <a:solidFill>
                  <a:schemeClr val="lt1"/>
                </a:solidFill>
                <a:latin typeface="Muli"/>
                <a:ea typeface="Muli"/>
                <a:cs typeface="Muli"/>
                <a:sym typeface="Muli"/>
              </a:rPr>
              <a:t>Domain 5</a:t>
            </a:r>
            <a:endParaRPr>
              <a:solidFill>
                <a:schemeClr val="lt1"/>
              </a:solidFill>
            </a:endParaRPr>
          </a:p>
        </p:txBody>
      </p:sp>
      <p:grpSp>
        <p:nvGrpSpPr>
          <p:cNvPr id="400" name="Google Shape;400;g3160e731fc5_0_83"/>
          <p:cNvGrpSpPr/>
          <p:nvPr/>
        </p:nvGrpSpPr>
        <p:grpSpPr>
          <a:xfrm>
            <a:off x="182113" y="667070"/>
            <a:ext cx="8804084" cy="4368717"/>
            <a:chOff x="-21550" y="655125"/>
            <a:chExt cx="8959076" cy="4524823"/>
          </a:xfrm>
        </p:grpSpPr>
        <p:pic>
          <p:nvPicPr>
            <p:cNvPr id="401" name="Google Shape;401;g3160e731fc5_0_83"/>
            <p:cNvPicPr preferRelativeResize="0"/>
            <p:nvPr/>
          </p:nvPicPr>
          <p:blipFill rotWithShape="1">
            <a:blip r:embed="rId3">
              <a:alphaModFix/>
            </a:blip>
            <a:srcRect b="7814" l="6271" r="3752" t="7057"/>
            <a:stretch/>
          </p:blipFill>
          <p:spPr>
            <a:xfrm>
              <a:off x="-21550" y="744825"/>
              <a:ext cx="3303150" cy="4435123"/>
            </a:xfrm>
            <a:prstGeom prst="rect">
              <a:avLst/>
            </a:prstGeom>
            <a:noFill/>
            <a:ln>
              <a:noFill/>
            </a:ln>
          </p:spPr>
        </p:pic>
        <p:pic>
          <p:nvPicPr>
            <p:cNvPr id="402" name="Google Shape;402;g3160e731fc5_0_83"/>
            <p:cNvPicPr preferRelativeResize="0"/>
            <p:nvPr/>
          </p:nvPicPr>
          <p:blipFill rotWithShape="1">
            <a:blip r:embed="rId4">
              <a:alphaModFix/>
            </a:blip>
            <a:srcRect b="28431" l="25456" r="3515" t="28345"/>
            <a:stretch/>
          </p:blipFill>
          <p:spPr>
            <a:xfrm>
              <a:off x="3398825" y="2830500"/>
              <a:ext cx="2692176" cy="2325274"/>
            </a:xfrm>
            <a:prstGeom prst="rect">
              <a:avLst/>
            </a:prstGeom>
            <a:noFill/>
            <a:ln>
              <a:noFill/>
            </a:ln>
          </p:spPr>
        </p:pic>
        <p:pic>
          <p:nvPicPr>
            <p:cNvPr id="403" name="Google Shape;403;g3160e731fc5_0_83"/>
            <p:cNvPicPr preferRelativeResize="0"/>
            <p:nvPr/>
          </p:nvPicPr>
          <p:blipFill rotWithShape="1">
            <a:blip r:embed="rId5">
              <a:alphaModFix/>
            </a:blip>
            <a:srcRect b="27863" l="22894" r="4631" t="28297"/>
            <a:stretch/>
          </p:blipFill>
          <p:spPr>
            <a:xfrm>
              <a:off x="3376375" y="655125"/>
              <a:ext cx="2692176" cy="2311127"/>
            </a:xfrm>
            <a:prstGeom prst="rect">
              <a:avLst/>
            </a:prstGeom>
            <a:noFill/>
            <a:ln>
              <a:noFill/>
            </a:ln>
          </p:spPr>
        </p:pic>
        <p:pic>
          <p:nvPicPr>
            <p:cNvPr id="404" name="Google Shape;404;g3160e731fc5_0_83"/>
            <p:cNvPicPr preferRelativeResize="0"/>
            <p:nvPr/>
          </p:nvPicPr>
          <p:blipFill rotWithShape="1">
            <a:blip r:embed="rId6">
              <a:alphaModFix/>
            </a:blip>
            <a:srcRect b="32682" l="25888" r="2298" t="31892"/>
            <a:stretch/>
          </p:blipFill>
          <p:spPr>
            <a:xfrm>
              <a:off x="6208225" y="3190212"/>
              <a:ext cx="2729301" cy="1910651"/>
            </a:xfrm>
            <a:prstGeom prst="rect">
              <a:avLst/>
            </a:prstGeom>
            <a:noFill/>
            <a:ln>
              <a:noFill/>
            </a:ln>
          </p:spPr>
        </p:pic>
        <p:pic>
          <p:nvPicPr>
            <p:cNvPr id="405" name="Google Shape;405;g3160e731fc5_0_83"/>
            <p:cNvPicPr preferRelativeResize="0"/>
            <p:nvPr/>
          </p:nvPicPr>
          <p:blipFill rotWithShape="1">
            <a:blip r:embed="rId7">
              <a:alphaModFix/>
            </a:blip>
            <a:srcRect b="25543" l="25261" r="2708" t="25792"/>
            <a:stretch/>
          </p:blipFill>
          <p:spPr>
            <a:xfrm>
              <a:off x="6208225" y="655132"/>
              <a:ext cx="2646700" cy="2537969"/>
            </a:xfrm>
            <a:prstGeom prst="rect">
              <a:avLst/>
            </a:prstGeom>
            <a:noFill/>
            <a:ln>
              <a:noFill/>
            </a:ln>
          </p:spPr>
        </p:pic>
      </p:grpSp>
      <p:sp>
        <p:nvSpPr>
          <p:cNvPr id="406" name="Google Shape;406;g3160e731fc5_0_83"/>
          <p:cNvSpPr txBox="1"/>
          <p:nvPr/>
        </p:nvSpPr>
        <p:spPr>
          <a:xfrm>
            <a:off x="1112425" y="514700"/>
            <a:ext cx="12438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600">
                <a:solidFill>
                  <a:schemeClr val="accent2"/>
                </a:solidFill>
                <a:latin typeface="Muli"/>
                <a:ea typeface="Muli"/>
                <a:cs typeface="Muli"/>
                <a:sym typeface="Muli"/>
              </a:rPr>
              <a:t>Domain 1</a:t>
            </a:r>
            <a:endParaRPr b="1" sz="1600">
              <a:solidFill>
                <a:schemeClr val="accent2"/>
              </a:solidFill>
              <a:latin typeface="Muli"/>
              <a:ea typeface="Muli"/>
              <a:cs typeface="Muli"/>
              <a:sym typeface="Mul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3"/>
          <p:cNvSpPr txBox="1"/>
          <p:nvPr/>
        </p:nvSpPr>
        <p:spPr>
          <a:xfrm>
            <a:off x="226325" y="804725"/>
            <a:ext cx="45858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0D0D0D"/>
                </a:solidFill>
                <a:highlight>
                  <a:srgbClr val="FFFFFF"/>
                </a:highlight>
                <a:latin typeface="Arial"/>
                <a:ea typeface="Arial"/>
                <a:cs typeface="Arial"/>
                <a:sym typeface="Arial"/>
              </a:rPr>
              <a:t>As we wait for participants to join, please share in the Zoom chat:</a:t>
            </a:r>
            <a:endParaRPr b="0" i="0" sz="1800" u="none" cap="none" strike="noStrike">
              <a:solidFill>
                <a:schemeClr val="dk1"/>
              </a:solidFill>
              <a:latin typeface="Arial"/>
              <a:ea typeface="Arial"/>
              <a:cs typeface="Arial"/>
              <a:sym typeface="Arial"/>
            </a:endParaRPr>
          </a:p>
        </p:txBody>
      </p:sp>
      <p:sp>
        <p:nvSpPr>
          <p:cNvPr id="186" name="Google Shape;186;p3"/>
          <p:cNvSpPr/>
          <p:nvPr/>
        </p:nvSpPr>
        <p:spPr>
          <a:xfrm>
            <a:off x="706750" y="2040500"/>
            <a:ext cx="3174900" cy="1933200"/>
          </a:xfrm>
          <a:prstGeom prst="wedgeRoundRectCallout">
            <a:avLst>
              <a:gd fmla="val 86772" name="adj1"/>
              <a:gd fmla="val 51928" name="adj2"/>
              <a:gd fmla="val 0" name="adj3"/>
            </a:avLst>
          </a:prstGeom>
          <a:solidFill>
            <a:srgbClr val="FCE5CD"/>
          </a:solidFill>
          <a:ln cap="flat" cmpd="sng" w="38100">
            <a:solidFill>
              <a:srgbClr val="1D497D"/>
            </a:solidFill>
            <a:prstDash val="solid"/>
            <a:round/>
            <a:headEnd len="sm" w="sm" type="none"/>
            <a:tailEnd len="sm" w="sm" type="none"/>
          </a:ln>
          <a:effectLst>
            <a:outerShdw blurRad="385763" rotWithShape="0" algn="bl" dir="5400000" dist="19050">
              <a:srgbClr val="24427B">
                <a:alpha val="84705"/>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100"/>
              <a:buFont typeface="Arial"/>
              <a:buNone/>
            </a:pPr>
            <a:r>
              <a:rPr b="1" i="0" lang="en" sz="2800" u="none" cap="none" strike="noStrike">
                <a:solidFill>
                  <a:schemeClr val="dk1"/>
                </a:solidFill>
                <a:latin typeface="Arial"/>
                <a:ea typeface="Arial"/>
                <a:cs typeface="Arial"/>
                <a:sym typeface="Arial"/>
              </a:rPr>
              <a:t>What do you hope to learn during this session?</a:t>
            </a:r>
            <a:endParaRPr b="1" i="0" sz="2800" u="none" cap="none" strike="noStrike">
              <a:solidFill>
                <a:schemeClr val="dk1"/>
              </a:solidFill>
              <a:latin typeface="Arial"/>
              <a:ea typeface="Arial"/>
              <a:cs typeface="Arial"/>
              <a:sym typeface="Arial"/>
            </a:endParaRPr>
          </a:p>
        </p:txBody>
      </p:sp>
      <p:sp>
        <p:nvSpPr>
          <p:cNvPr id="187" name="Google Shape;187;p3"/>
          <p:cNvSpPr/>
          <p:nvPr/>
        </p:nvSpPr>
        <p:spPr>
          <a:xfrm>
            <a:off x="0" y="0"/>
            <a:ext cx="9144000" cy="518100"/>
          </a:xfrm>
          <a:prstGeom prst="rect">
            <a:avLst/>
          </a:prstGeom>
          <a:solidFill>
            <a:srgbClr val="16364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8" name="Google Shape;188;p3"/>
          <p:cNvSpPr txBox="1"/>
          <p:nvPr/>
        </p:nvSpPr>
        <p:spPr>
          <a:xfrm>
            <a:off x="925051" y="71075"/>
            <a:ext cx="7293900" cy="415500"/>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000000"/>
              </a:buClr>
              <a:buSzPts val="2700"/>
              <a:buFont typeface="Arial"/>
              <a:buNone/>
            </a:pPr>
            <a:r>
              <a:rPr b="1" i="0" lang="en" sz="2700" u="none" cap="none" strike="noStrike">
                <a:solidFill>
                  <a:schemeClr val="lt1"/>
                </a:solidFill>
                <a:latin typeface="Arial"/>
                <a:ea typeface="Arial"/>
                <a:cs typeface="Arial"/>
                <a:sym typeface="Arial"/>
              </a:rPr>
              <a:t>Welcome to the INEE MS Orientation!</a:t>
            </a:r>
            <a:endParaRPr b="1" i="0" sz="2700" u="none" cap="none" strike="noStrike">
              <a:solidFill>
                <a:schemeClr val="lt1"/>
              </a:solidFill>
              <a:latin typeface="Arial"/>
              <a:ea typeface="Arial"/>
              <a:cs typeface="Arial"/>
              <a:sym typeface="Arial"/>
            </a:endParaRPr>
          </a:p>
        </p:txBody>
      </p:sp>
      <p:pic>
        <p:nvPicPr>
          <p:cNvPr id="189" name="Google Shape;189;p3"/>
          <p:cNvPicPr preferRelativeResize="0"/>
          <p:nvPr/>
        </p:nvPicPr>
        <p:blipFill>
          <a:blip r:embed="rId3">
            <a:alphaModFix/>
          </a:blip>
          <a:stretch>
            <a:fillRect/>
          </a:stretch>
        </p:blipFill>
        <p:spPr>
          <a:xfrm rot="905637">
            <a:off x="5915091" y="924091"/>
            <a:ext cx="2150117" cy="311509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30"/>
          <p:cNvSpPr/>
          <p:nvPr/>
        </p:nvSpPr>
        <p:spPr>
          <a:xfrm>
            <a:off x="0" y="0"/>
            <a:ext cx="9144000" cy="585900"/>
          </a:xfrm>
          <a:prstGeom prst="rect">
            <a:avLst/>
          </a:prstGeom>
          <a:solidFill>
            <a:srgbClr val="16364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2" name="Google Shape;412;p30"/>
          <p:cNvSpPr txBox="1"/>
          <p:nvPr/>
        </p:nvSpPr>
        <p:spPr>
          <a:xfrm>
            <a:off x="330000" y="0"/>
            <a:ext cx="8814000" cy="393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1" i="0" lang="en" sz="2300" u="none" cap="none" strike="noStrike">
                <a:solidFill>
                  <a:schemeClr val="lt1"/>
                </a:solidFill>
                <a:latin typeface="Arial"/>
                <a:ea typeface="Arial"/>
                <a:cs typeface="Arial"/>
                <a:sym typeface="Arial"/>
              </a:rPr>
              <a:t>Domain 1: Foundational Standards for a Quality Response </a:t>
            </a:r>
            <a:endParaRPr b="0" i="0" sz="2300" u="none" cap="none" strike="noStrike">
              <a:solidFill>
                <a:schemeClr val="lt1"/>
              </a:solidFill>
              <a:latin typeface="Arial"/>
              <a:ea typeface="Arial"/>
              <a:cs typeface="Arial"/>
              <a:sym typeface="Arial"/>
            </a:endParaRPr>
          </a:p>
        </p:txBody>
      </p:sp>
      <p:pic>
        <p:nvPicPr>
          <p:cNvPr id="413" name="Google Shape;413;p30"/>
          <p:cNvPicPr preferRelativeResize="0"/>
          <p:nvPr/>
        </p:nvPicPr>
        <p:blipFill rotWithShape="1">
          <a:blip r:embed="rId3">
            <a:alphaModFix/>
          </a:blip>
          <a:srcRect b="0" l="0" r="0" t="0"/>
          <a:stretch/>
        </p:blipFill>
        <p:spPr>
          <a:xfrm>
            <a:off x="191042" y="5122050"/>
            <a:ext cx="28767" cy="21400"/>
          </a:xfrm>
          <a:prstGeom prst="rect">
            <a:avLst/>
          </a:prstGeom>
          <a:noFill/>
          <a:ln>
            <a:noFill/>
          </a:ln>
        </p:spPr>
      </p:pic>
      <p:sp>
        <p:nvSpPr>
          <p:cNvPr id="414" name="Google Shape;414;p30"/>
          <p:cNvSpPr txBox="1"/>
          <p:nvPr/>
        </p:nvSpPr>
        <p:spPr>
          <a:xfrm>
            <a:off x="3612400" y="2346925"/>
            <a:ext cx="5157900" cy="2022000"/>
          </a:xfrm>
          <a:prstGeom prst="rect">
            <a:avLst/>
          </a:prstGeom>
          <a:noFill/>
          <a:ln>
            <a:noFill/>
          </a:ln>
        </p:spPr>
        <p:txBody>
          <a:bodyPr anchorCtr="0" anchor="t" bIns="91425" lIns="91425" spcFirstLastPara="1" rIns="91425" wrap="square" tIns="91425">
            <a:noAutofit/>
          </a:bodyPr>
          <a:lstStyle/>
          <a:p>
            <a:pPr indent="-336550" lvl="0" marL="457200" marR="0" rtl="0" algn="l">
              <a:lnSpc>
                <a:spcPct val="100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The foundational standards are essential to providing </a:t>
            </a:r>
            <a:r>
              <a:rPr b="1" i="0" lang="en" sz="1700" u="none" cap="none" strike="noStrike">
                <a:solidFill>
                  <a:srgbClr val="000000"/>
                </a:solidFill>
                <a:latin typeface="Arial"/>
                <a:ea typeface="Arial"/>
                <a:cs typeface="Arial"/>
                <a:sym typeface="Arial"/>
              </a:rPr>
              <a:t>a quality education response</a:t>
            </a:r>
            <a:r>
              <a:rPr b="0" i="0" lang="en" sz="1700" u="none" cap="none" strike="noStrike">
                <a:solidFill>
                  <a:srgbClr val="000000"/>
                </a:solidFill>
                <a:latin typeface="Arial"/>
                <a:ea typeface="Arial"/>
                <a:cs typeface="Arial"/>
                <a:sym typeface="Arial"/>
              </a:rPr>
              <a:t> </a:t>
            </a:r>
            <a:endParaRPr b="0" i="0" sz="1700" u="none" cap="none" strike="noStrike">
              <a:solidFill>
                <a:srgbClr val="000000"/>
              </a:solidFill>
              <a:latin typeface="Arial"/>
              <a:ea typeface="Arial"/>
              <a:cs typeface="Arial"/>
              <a:sym typeface="Arial"/>
            </a:endParaRPr>
          </a:p>
          <a:p>
            <a:pPr indent="-336550" lvl="0" marL="457200" marR="0" rtl="0" algn="l">
              <a:lnSpc>
                <a:spcPct val="100000"/>
              </a:lnSpc>
              <a:spcBef>
                <a:spcPts val="100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They </a:t>
            </a:r>
            <a:r>
              <a:rPr b="1" i="0" lang="en" sz="1700" u="none" cap="none" strike="noStrike">
                <a:solidFill>
                  <a:srgbClr val="000000"/>
                </a:solidFill>
                <a:latin typeface="Arial"/>
                <a:ea typeface="Arial"/>
                <a:cs typeface="Arial"/>
                <a:sym typeface="Arial"/>
              </a:rPr>
              <a:t>are the basis </a:t>
            </a:r>
            <a:r>
              <a:rPr b="0" i="0" lang="en" sz="1700" u="none" cap="none" strike="noStrike">
                <a:solidFill>
                  <a:srgbClr val="000000"/>
                </a:solidFill>
                <a:latin typeface="Arial"/>
                <a:ea typeface="Arial"/>
                <a:cs typeface="Arial"/>
                <a:sym typeface="Arial"/>
              </a:rPr>
              <a:t>for implementing the standards in the other four domains</a:t>
            </a:r>
            <a:r>
              <a:rPr b="1" i="0" lang="en" sz="1700" u="none" cap="none" strike="noStrike">
                <a:solidFill>
                  <a:srgbClr val="000000"/>
                </a:solidFill>
                <a:latin typeface="Arial"/>
                <a:ea typeface="Arial"/>
                <a:cs typeface="Arial"/>
                <a:sym typeface="Arial"/>
              </a:rPr>
              <a:t> </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1000"/>
              </a:spcBef>
              <a:spcAft>
                <a:spcPts val="0"/>
              </a:spcAft>
              <a:buClr>
                <a:srgbClr val="000000"/>
              </a:buClr>
              <a:buSzPts val="1700"/>
              <a:buFont typeface="Arial"/>
              <a:buChar char="●"/>
            </a:pPr>
            <a:r>
              <a:rPr b="0" i="0" lang="en" sz="1700" u="none" cap="none" strike="noStrike">
                <a:solidFill>
                  <a:schemeClr val="dk1"/>
                </a:solidFill>
                <a:latin typeface="Arial"/>
                <a:ea typeface="Arial"/>
                <a:cs typeface="Arial"/>
                <a:sym typeface="Arial"/>
              </a:rPr>
              <a:t>They </a:t>
            </a:r>
            <a:r>
              <a:rPr b="1" i="0" lang="en" sz="1700" u="none" cap="none" strike="noStrike">
                <a:solidFill>
                  <a:schemeClr val="dk1"/>
                </a:solidFill>
                <a:latin typeface="Arial"/>
                <a:ea typeface="Arial"/>
                <a:cs typeface="Arial"/>
                <a:sym typeface="Arial"/>
              </a:rPr>
              <a:t>contribute to build a process</a:t>
            </a:r>
            <a:r>
              <a:rPr b="0" i="0" lang="en" sz="1700" u="none" cap="none" strike="noStrike">
                <a:solidFill>
                  <a:schemeClr val="dk1"/>
                </a:solidFill>
                <a:latin typeface="Arial"/>
                <a:ea typeface="Arial"/>
                <a:cs typeface="Arial"/>
                <a:sym typeface="Arial"/>
              </a:rPr>
              <a:t> to prepare, plan, manage, deliver, and monitor a collective education response</a:t>
            </a:r>
            <a:r>
              <a:rPr b="0" i="0" lang="en" sz="1800" u="none" cap="none" strike="noStrike">
                <a:solidFill>
                  <a:schemeClr val="lt2"/>
                </a:solidFill>
                <a:latin typeface="Arial"/>
                <a:ea typeface="Arial"/>
                <a:cs typeface="Arial"/>
                <a:sym typeface="Arial"/>
              </a:rPr>
              <a:t>.</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pic>
        <p:nvPicPr>
          <p:cNvPr id="415" name="Google Shape;415;p30"/>
          <p:cNvPicPr preferRelativeResize="0"/>
          <p:nvPr/>
        </p:nvPicPr>
        <p:blipFill rotWithShape="1">
          <a:blip r:embed="rId4">
            <a:alphaModFix/>
          </a:blip>
          <a:srcRect b="0" l="1097" r="0" t="0"/>
          <a:stretch/>
        </p:blipFill>
        <p:spPr>
          <a:xfrm>
            <a:off x="2178350" y="666125"/>
            <a:ext cx="6801398" cy="609200"/>
          </a:xfrm>
          <a:prstGeom prst="rect">
            <a:avLst/>
          </a:prstGeom>
          <a:noFill/>
          <a:ln>
            <a:noFill/>
          </a:ln>
        </p:spPr>
      </p:pic>
      <p:pic>
        <p:nvPicPr>
          <p:cNvPr id="416" name="Google Shape;416;p30"/>
          <p:cNvPicPr preferRelativeResize="0"/>
          <p:nvPr/>
        </p:nvPicPr>
        <p:blipFill rotWithShape="1">
          <a:blip r:embed="rId5">
            <a:alphaModFix/>
          </a:blip>
          <a:srcRect b="0" l="0" r="0" t="2827"/>
          <a:stretch/>
        </p:blipFill>
        <p:spPr>
          <a:xfrm>
            <a:off x="2102603" y="1355550"/>
            <a:ext cx="6877147" cy="991375"/>
          </a:xfrm>
          <a:prstGeom prst="rect">
            <a:avLst/>
          </a:prstGeom>
          <a:noFill/>
          <a:ln>
            <a:noFill/>
          </a:ln>
        </p:spPr>
      </p:pic>
      <p:pic>
        <p:nvPicPr>
          <p:cNvPr id="417" name="Google Shape;417;p30"/>
          <p:cNvPicPr preferRelativeResize="0"/>
          <p:nvPr/>
        </p:nvPicPr>
        <p:blipFill rotWithShape="1">
          <a:blip r:embed="rId6">
            <a:alphaModFix/>
          </a:blip>
          <a:srcRect b="29976" l="22589" r="22125" t="30080"/>
          <a:stretch/>
        </p:blipFill>
        <p:spPr>
          <a:xfrm>
            <a:off x="494087" y="1985950"/>
            <a:ext cx="2839177" cy="2903250"/>
          </a:xfrm>
          <a:prstGeom prst="rect">
            <a:avLst/>
          </a:prstGeom>
          <a:noFill/>
          <a:ln>
            <a:noFill/>
          </a:ln>
        </p:spPr>
      </p:pic>
      <p:sp>
        <p:nvSpPr>
          <p:cNvPr id="418" name="Google Shape;418;p30"/>
          <p:cNvSpPr/>
          <p:nvPr/>
        </p:nvSpPr>
        <p:spPr>
          <a:xfrm>
            <a:off x="521675" y="2066875"/>
            <a:ext cx="2784000" cy="2741400"/>
          </a:xfrm>
          <a:prstGeom prst="donut">
            <a:avLst>
              <a:gd fmla="val 12609" name="adj"/>
            </a:avLst>
          </a:prstGeom>
          <a:solidFill>
            <a:srgbClr val="F4CCCC">
              <a:alpha val="47470"/>
            </a:srgbClr>
          </a:solidFill>
          <a:ln cap="flat" cmpd="sng" w="38100">
            <a:solidFill>
              <a:srgbClr val="CD213A"/>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422" name="Shape 422"/>
        <p:cNvGrpSpPr/>
        <p:nvPr/>
      </p:nvGrpSpPr>
      <p:grpSpPr>
        <a:xfrm>
          <a:off x="0" y="0"/>
          <a:ext cx="0" cy="0"/>
          <a:chOff x="0" y="0"/>
          <a:chExt cx="0" cy="0"/>
        </a:xfrm>
      </p:grpSpPr>
      <p:pic>
        <p:nvPicPr>
          <p:cNvPr id="423" name="Google Shape;423;p31"/>
          <p:cNvPicPr preferRelativeResize="0"/>
          <p:nvPr/>
        </p:nvPicPr>
        <p:blipFill rotWithShape="1">
          <a:blip r:embed="rId3">
            <a:alphaModFix/>
          </a:blip>
          <a:srcRect b="13088" l="0" r="0" t="0"/>
          <a:stretch/>
        </p:blipFill>
        <p:spPr>
          <a:xfrm>
            <a:off x="5430275" y="549825"/>
            <a:ext cx="3631650" cy="4470399"/>
          </a:xfrm>
          <a:prstGeom prst="rect">
            <a:avLst/>
          </a:prstGeom>
          <a:noFill/>
          <a:ln cap="flat" cmpd="sng" w="9525">
            <a:solidFill>
              <a:srgbClr val="A7A7A7"/>
            </a:solidFill>
            <a:prstDash val="solid"/>
            <a:round/>
            <a:headEnd len="sm" w="sm" type="none"/>
            <a:tailEnd len="sm" w="sm" type="none"/>
          </a:ln>
        </p:spPr>
      </p:pic>
      <p:sp>
        <p:nvSpPr>
          <p:cNvPr id="424" name="Google Shape;424;p31"/>
          <p:cNvSpPr txBox="1"/>
          <p:nvPr>
            <p:ph idx="1" type="body"/>
          </p:nvPr>
        </p:nvSpPr>
        <p:spPr>
          <a:xfrm>
            <a:off x="223800" y="788600"/>
            <a:ext cx="5148600" cy="764700"/>
          </a:xfrm>
          <a:prstGeom prst="rect">
            <a:avLst/>
          </a:prstGeom>
          <a:noFill/>
          <a:ln>
            <a:noFill/>
          </a:ln>
        </p:spPr>
        <p:txBody>
          <a:bodyPr anchorCtr="0" anchor="t" bIns="91425" lIns="91425" spcFirstLastPara="1" rIns="91425" wrap="square" tIns="91425">
            <a:noAutofit/>
          </a:bodyPr>
          <a:lstStyle/>
          <a:p>
            <a:pPr indent="0" lvl="0" marL="114300" rtl="0" algn="l">
              <a:lnSpc>
                <a:spcPct val="115000"/>
              </a:lnSpc>
              <a:spcBef>
                <a:spcPts val="1000"/>
              </a:spcBef>
              <a:spcAft>
                <a:spcPts val="1000"/>
              </a:spcAft>
              <a:buSzPts val="2000"/>
              <a:buNone/>
            </a:pPr>
            <a:r>
              <a:rPr b="1" lang="en" sz="1800"/>
              <a:t>Standard</a:t>
            </a:r>
            <a:r>
              <a:rPr lang="en" sz="1800"/>
              <a:t>: Qualitative, aspirational and universal, applicable in any environment</a:t>
            </a:r>
            <a:endParaRPr sz="1800"/>
          </a:p>
        </p:txBody>
      </p:sp>
      <p:sp>
        <p:nvSpPr>
          <p:cNvPr id="425" name="Google Shape;425;p31"/>
          <p:cNvSpPr/>
          <p:nvPr/>
        </p:nvSpPr>
        <p:spPr>
          <a:xfrm>
            <a:off x="0" y="-36400"/>
            <a:ext cx="9144000" cy="518100"/>
          </a:xfrm>
          <a:prstGeom prst="rect">
            <a:avLst/>
          </a:prstGeom>
          <a:solidFill>
            <a:srgbClr val="16364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6" name="Google Shape;426;p31"/>
          <p:cNvSpPr txBox="1"/>
          <p:nvPr/>
        </p:nvSpPr>
        <p:spPr>
          <a:xfrm>
            <a:off x="2646150" y="-36400"/>
            <a:ext cx="3851700" cy="393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1" i="0" lang="en" sz="2500" u="none" cap="none" strike="noStrike">
                <a:solidFill>
                  <a:schemeClr val="lt1"/>
                </a:solidFill>
                <a:latin typeface="Arial"/>
                <a:ea typeface="Arial"/>
                <a:cs typeface="Arial"/>
                <a:sym typeface="Arial"/>
              </a:rPr>
              <a:t>The Standard Structure</a:t>
            </a:r>
            <a:r>
              <a:rPr b="0" i="0" lang="en" sz="2500" u="none" cap="none" strike="noStrike">
                <a:solidFill>
                  <a:schemeClr val="lt1"/>
                </a:solidFill>
                <a:latin typeface="Arial"/>
                <a:ea typeface="Arial"/>
                <a:cs typeface="Arial"/>
                <a:sym typeface="Arial"/>
              </a:rPr>
              <a:t> </a:t>
            </a:r>
            <a:endParaRPr b="0" i="0" sz="2500" u="none" cap="none" strike="noStrike">
              <a:solidFill>
                <a:schemeClr val="lt1"/>
              </a:solidFill>
              <a:latin typeface="Arial"/>
              <a:ea typeface="Arial"/>
              <a:cs typeface="Arial"/>
              <a:sym typeface="Arial"/>
            </a:endParaRPr>
          </a:p>
        </p:txBody>
      </p:sp>
      <p:sp>
        <p:nvSpPr>
          <p:cNvPr id="427" name="Google Shape;427;p31"/>
          <p:cNvSpPr/>
          <p:nvPr/>
        </p:nvSpPr>
        <p:spPr>
          <a:xfrm>
            <a:off x="5392775" y="677900"/>
            <a:ext cx="3711600" cy="1249500"/>
          </a:xfrm>
          <a:prstGeom prst="rect">
            <a:avLst/>
          </a:prstGeom>
          <a:no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8" name="Google Shape;428;p31"/>
          <p:cNvSpPr/>
          <p:nvPr/>
        </p:nvSpPr>
        <p:spPr>
          <a:xfrm>
            <a:off x="5390300" y="1963825"/>
            <a:ext cx="3711600" cy="1440900"/>
          </a:xfrm>
          <a:prstGeom prst="rect">
            <a:avLst/>
          </a:prstGeom>
          <a:no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9" name="Google Shape;429;p31"/>
          <p:cNvSpPr/>
          <p:nvPr/>
        </p:nvSpPr>
        <p:spPr>
          <a:xfrm>
            <a:off x="5392775" y="3441150"/>
            <a:ext cx="3711600" cy="1167300"/>
          </a:xfrm>
          <a:prstGeom prst="rect">
            <a:avLst/>
          </a:prstGeom>
          <a:no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0" name="Google Shape;430;p31"/>
          <p:cNvSpPr/>
          <p:nvPr/>
        </p:nvSpPr>
        <p:spPr>
          <a:xfrm>
            <a:off x="5392775" y="4644875"/>
            <a:ext cx="3711600" cy="310200"/>
          </a:xfrm>
          <a:prstGeom prst="rect">
            <a:avLst/>
          </a:prstGeom>
          <a:no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1" name="Google Shape;431;p31"/>
          <p:cNvSpPr txBox="1"/>
          <p:nvPr/>
        </p:nvSpPr>
        <p:spPr>
          <a:xfrm>
            <a:off x="223800" y="1695575"/>
            <a:ext cx="4870200" cy="972600"/>
          </a:xfrm>
          <a:prstGeom prst="rect">
            <a:avLst/>
          </a:prstGeom>
          <a:noFill/>
          <a:ln>
            <a:noFill/>
          </a:ln>
        </p:spPr>
        <p:txBody>
          <a:bodyPr anchorCtr="0" anchor="t" bIns="91425" lIns="91425" spcFirstLastPara="1" rIns="91425" wrap="square" tIns="91425">
            <a:noAutofit/>
          </a:bodyPr>
          <a:lstStyle/>
          <a:p>
            <a:pPr indent="0" lvl="0" marL="45720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Arial"/>
                <a:ea typeface="Arial"/>
                <a:cs typeface="Arial"/>
                <a:sym typeface="Arial"/>
              </a:rPr>
              <a:t>Key Actions</a:t>
            </a:r>
            <a:r>
              <a:rPr b="0" i="0" lang="en" sz="1800" u="none" cap="none" strike="noStrike">
                <a:solidFill>
                  <a:srgbClr val="000000"/>
                </a:solidFill>
                <a:latin typeface="Arial"/>
                <a:ea typeface="Arial"/>
                <a:cs typeface="Arial"/>
                <a:sym typeface="Arial"/>
              </a:rPr>
              <a:t>: Suggested ways to achieve the standard and should be adapted to the context</a:t>
            </a:r>
            <a:endParaRPr b="0" i="0" sz="1800" u="none" cap="none" strike="noStrike">
              <a:solidFill>
                <a:srgbClr val="000000"/>
              </a:solidFill>
              <a:latin typeface="Arial"/>
              <a:ea typeface="Arial"/>
              <a:cs typeface="Arial"/>
              <a:sym typeface="Arial"/>
            </a:endParaRPr>
          </a:p>
        </p:txBody>
      </p:sp>
      <p:sp>
        <p:nvSpPr>
          <p:cNvPr id="432" name="Google Shape;432;p31"/>
          <p:cNvSpPr txBox="1"/>
          <p:nvPr/>
        </p:nvSpPr>
        <p:spPr>
          <a:xfrm>
            <a:off x="236250" y="2810450"/>
            <a:ext cx="5123700" cy="835800"/>
          </a:xfrm>
          <a:prstGeom prst="rect">
            <a:avLst/>
          </a:prstGeom>
          <a:noFill/>
          <a:ln>
            <a:noFill/>
          </a:ln>
        </p:spPr>
        <p:txBody>
          <a:bodyPr anchorCtr="0" anchor="t" bIns="91425" lIns="91425" spcFirstLastPara="1" rIns="91425" wrap="square" tIns="91425">
            <a:noAutofit/>
          </a:bodyPr>
          <a:lstStyle/>
          <a:p>
            <a:pPr indent="0" lvl="0" marL="45720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Arial"/>
                <a:ea typeface="Arial"/>
                <a:cs typeface="Arial"/>
                <a:sym typeface="Arial"/>
              </a:rPr>
              <a:t>Guidance Notes</a:t>
            </a:r>
            <a:r>
              <a:rPr b="0" i="0" lang="en" sz="1800" u="none" cap="none" strike="noStrike">
                <a:solidFill>
                  <a:srgbClr val="000000"/>
                </a:solidFill>
                <a:latin typeface="Arial"/>
                <a:ea typeface="Arial"/>
                <a:cs typeface="Arial"/>
                <a:sym typeface="Arial"/>
              </a:rPr>
              <a:t>: Specific points to consider when carrying out an action. Should be adapted to the context</a:t>
            </a:r>
            <a:endParaRPr b="0" i="0" sz="1800" u="none" cap="none" strike="noStrike">
              <a:solidFill>
                <a:srgbClr val="000000"/>
              </a:solidFill>
              <a:latin typeface="Arial"/>
              <a:ea typeface="Arial"/>
              <a:cs typeface="Arial"/>
              <a:sym typeface="Arial"/>
            </a:endParaRPr>
          </a:p>
        </p:txBody>
      </p:sp>
      <p:sp>
        <p:nvSpPr>
          <p:cNvPr id="433" name="Google Shape;433;p31"/>
          <p:cNvSpPr txBox="1"/>
          <p:nvPr/>
        </p:nvSpPr>
        <p:spPr>
          <a:xfrm>
            <a:off x="236250" y="3922050"/>
            <a:ext cx="4508700" cy="996600"/>
          </a:xfrm>
          <a:prstGeom prst="rect">
            <a:avLst/>
          </a:prstGeom>
          <a:noFill/>
          <a:ln>
            <a:noFill/>
          </a:ln>
        </p:spPr>
        <p:txBody>
          <a:bodyPr anchorCtr="0" anchor="t" bIns="91425" lIns="91425" spcFirstLastPara="1" rIns="91425" wrap="square" tIns="91425">
            <a:noAutofit/>
          </a:bodyPr>
          <a:lstStyle/>
          <a:p>
            <a:pPr indent="0" lvl="0" marL="457200" marR="0" rtl="0" algn="l">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Arial"/>
                <a:ea typeface="Arial"/>
                <a:cs typeface="Arial"/>
                <a:sym typeface="Arial"/>
              </a:rPr>
              <a:t>See Also</a:t>
            </a:r>
            <a:r>
              <a:rPr b="0" i="0" lang="en" sz="1800" u="none" cap="none" strike="noStrike">
                <a:solidFill>
                  <a:srgbClr val="000000"/>
                </a:solidFill>
                <a:latin typeface="Arial"/>
                <a:ea typeface="Arial"/>
                <a:cs typeface="Arial"/>
                <a:sym typeface="Arial"/>
              </a:rPr>
              <a:t>: Show interconnections between the standards</a:t>
            </a:r>
            <a:endParaRPr b="0" i="0" sz="1800" u="none" cap="none" strike="noStrike">
              <a:solidFill>
                <a:srgbClr val="000000"/>
              </a:solidFill>
              <a:latin typeface="Arial"/>
              <a:ea typeface="Arial"/>
              <a:cs typeface="Arial"/>
              <a:sym typeface="Arial"/>
            </a:endParaRPr>
          </a:p>
        </p:txBody>
      </p:sp>
      <p:pic>
        <p:nvPicPr>
          <p:cNvPr id="434" name="Google Shape;434;p31"/>
          <p:cNvPicPr preferRelativeResize="0"/>
          <p:nvPr/>
        </p:nvPicPr>
        <p:blipFill>
          <a:blip r:embed="rId4">
            <a:alphaModFix/>
          </a:blip>
          <a:stretch>
            <a:fillRect/>
          </a:stretch>
        </p:blipFill>
        <p:spPr>
          <a:xfrm>
            <a:off x="73200" y="1900650"/>
            <a:ext cx="611350" cy="562447"/>
          </a:xfrm>
          <a:prstGeom prst="rect">
            <a:avLst/>
          </a:prstGeom>
          <a:noFill/>
          <a:ln>
            <a:noFill/>
          </a:ln>
        </p:spPr>
      </p:pic>
      <p:pic>
        <p:nvPicPr>
          <p:cNvPr id="435" name="Google Shape;435;p31"/>
          <p:cNvPicPr preferRelativeResize="0"/>
          <p:nvPr/>
        </p:nvPicPr>
        <p:blipFill>
          <a:blip r:embed="rId5">
            <a:alphaModFix/>
          </a:blip>
          <a:stretch>
            <a:fillRect/>
          </a:stretch>
        </p:blipFill>
        <p:spPr>
          <a:xfrm>
            <a:off x="73188" y="3013887"/>
            <a:ext cx="611359" cy="562450"/>
          </a:xfrm>
          <a:prstGeom prst="rect">
            <a:avLst/>
          </a:prstGeom>
          <a:noFill/>
          <a:ln>
            <a:noFill/>
          </a:ln>
        </p:spPr>
      </p:pic>
      <p:pic>
        <p:nvPicPr>
          <p:cNvPr id="436" name="Google Shape;436;p31"/>
          <p:cNvPicPr preferRelativeResize="0"/>
          <p:nvPr/>
        </p:nvPicPr>
        <p:blipFill>
          <a:blip r:embed="rId6">
            <a:alphaModFix/>
          </a:blip>
          <a:stretch>
            <a:fillRect/>
          </a:stretch>
        </p:blipFill>
        <p:spPr>
          <a:xfrm>
            <a:off x="115425" y="4046000"/>
            <a:ext cx="571976" cy="5624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2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2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31"/>
                                        </p:tgtEl>
                                        <p:attrNameLst>
                                          <p:attrName>style.visibility</p:attrName>
                                        </p:attrNameLst>
                                      </p:cBhvr>
                                      <p:to>
                                        <p:strVal val="visible"/>
                                      </p:to>
                                    </p:set>
                                  </p:childTnLst>
                                </p:cTn>
                              </p:par>
                              <p:par>
                                <p:cTn fill="hold" nodeType="withEffect" presetClass="exit" presetID="1" presetSubtype="0">
                                  <p:stCondLst>
                                    <p:cond delay="0"/>
                                  </p:stCondLst>
                                  <p:childTnLst>
                                    <p:set>
                                      <p:cBhvr>
                                        <p:cTn dur="1" fill="hold">
                                          <p:stCondLst>
                                            <p:cond delay="1"/>
                                          </p:stCondLst>
                                        </p:cTn>
                                        <p:tgtEl>
                                          <p:spTgt spid="427"/>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42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32"/>
                                        </p:tgtEl>
                                        <p:attrNameLst>
                                          <p:attrName>style.visibility</p:attrName>
                                        </p:attrNameLst>
                                      </p:cBhvr>
                                      <p:to>
                                        <p:strVal val="visible"/>
                                      </p:to>
                                    </p:set>
                                  </p:childTnLst>
                                </p:cTn>
                              </p:par>
                              <p:par>
                                <p:cTn fill="hold" nodeType="withEffect" presetClass="exit" presetID="1" presetSubtype="0">
                                  <p:stCondLst>
                                    <p:cond delay="0"/>
                                  </p:stCondLst>
                                  <p:childTnLst>
                                    <p:set>
                                      <p:cBhvr>
                                        <p:cTn dur="1" fill="hold">
                                          <p:stCondLst>
                                            <p:cond delay="1"/>
                                          </p:stCondLst>
                                        </p:cTn>
                                        <p:tgtEl>
                                          <p:spTgt spid="428"/>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42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33"/>
                                        </p:tgtEl>
                                        <p:attrNameLst>
                                          <p:attrName>style.visibility</p:attrName>
                                        </p:attrNameLst>
                                      </p:cBhvr>
                                      <p:to>
                                        <p:strVal val="visible"/>
                                      </p:to>
                                    </p:set>
                                  </p:childTnLst>
                                </p:cTn>
                              </p:par>
                              <p:par>
                                <p:cTn fill="hold" nodeType="withEffect" presetClass="exit" presetID="1" presetSubtype="0">
                                  <p:stCondLst>
                                    <p:cond delay="0"/>
                                  </p:stCondLst>
                                  <p:childTnLst>
                                    <p:set>
                                      <p:cBhvr>
                                        <p:cTn dur="1" fill="hold">
                                          <p:stCondLst>
                                            <p:cond delay="1"/>
                                          </p:stCondLst>
                                        </p:cTn>
                                        <p:tgtEl>
                                          <p:spTgt spid="429"/>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43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430"/>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0" name="Shape 440"/>
        <p:cNvGrpSpPr/>
        <p:nvPr/>
      </p:nvGrpSpPr>
      <p:grpSpPr>
        <a:xfrm>
          <a:off x="0" y="0"/>
          <a:ext cx="0" cy="0"/>
          <a:chOff x="0" y="0"/>
          <a:chExt cx="0" cy="0"/>
        </a:xfrm>
      </p:grpSpPr>
      <p:pic>
        <p:nvPicPr>
          <p:cNvPr id="441" name="Google Shape;441;g2d61df15854_1_50"/>
          <p:cNvPicPr preferRelativeResize="0"/>
          <p:nvPr/>
        </p:nvPicPr>
        <p:blipFill rotWithShape="1">
          <a:blip r:embed="rId3">
            <a:alphaModFix/>
          </a:blip>
          <a:srcRect b="13321" l="0" r="0" t="13882"/>
          <a:stretch/>
        </p:blipFill>
        <p:spPr>
          <a:xfrm>
            <a:off x="4273225" y="526575"/>
            <a:ext cx="4921748" cy="2531451"/>
          </a:xfrm>
          <a:prstGeom prst="rect">
            <a:avLst/>
          </a:prstGeom>
          <a:noFill/>
          <a:ln>
            <a:noFill/>
          </a:ln>
        </p:spPr>
      </p:pic>
      <p:sp>
        <p:nvSpPr>
          <p:cNvPr id="442" name="Google Shape;442;g2d61df15854_1_50"/>
          <p:cNvSpPr txBox="1"/>
          <p:nvPr/>
        </p:nvSpPr>
        <p:spPr>
          <a:xfrm>
            <a:off x="60150" y="3974950"/>
            <a:ext cx="9023700" cy="1035900"/>
          </a:xfrm>
          <a:prstGeom prst="rect">
            <a:avLst/>
          </a:prstGeom>
          <a:solidFill>
            <a:schemeClr val="lt1"/>
          </a:solid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800">
                <a:extLst>
                  <a:ext uri="http://customooxmlschemas.google.com/">
                    <go:slidesCustomData xmlns:go="http://customooxmlschemas.google.com/" textRoundtripDataId="3"/>
                  </a:ext>
                </a:extLst>
              </a:rPr>
              <a:t>Cross-Cutting Issues:</a:t>
            </a:r>
            <a:r>
              <a:rPr lang="en" sz="1800"/>
              <a:t> Protection - Gender - Disability - Mental Health and Psychosocial Support - Disaster Risk Reduction and Resilience - Conflict Sensitive Education - Climate Crisis - Centering Equity in EiE </a:t>
            </a:r>
            <a:endParaRPr sz="1800"/>
          </a:p>
        </p:txBody>
      </p:sp>
      <p:pic>
        <p:nvPicPr>
          <p:cNvPr descr="Arrow: Slight curve" id="443" name="Google Shape;443;g2d61df15854_1_50"/>
          <p:cNvPicPr preferRelativeResize="0"/>
          <p:nvPr/>
        </p:nvPicPr>
        <p:blipFill rotWithShape="1">
          <a:blip r:embed="rId4">
            <a:alphaModFix/>
          </a:blip>
          <a:srcRect b="17387" l="0" r="0" t="18357"/>
          <a:stretch/>
        </p:blipFill>
        <p:spPr>
          <a:xfrm rot="8160319">
            <a:off x="3391173" y="3150970"/>
            <a:ext cx="924852" cy="612135"/>
          </a:xfrm>
          <a:prstGeom prst="rect">
            <a:avLst/>
          </a:prstGeom>
          <a:noFill/>
          <a:ln>
            <a:noFill/>
          </a:ln>
          <a:effectLst>
            <a:outerShdw blurRad="139700" rotWithShape="0" algn="tl" dir="2700000" dist="38100">
              <a:srgbClr val="000000">
                <a:alpha val="40780"/>
              </a:srgbClr>
            </a:outerShdw>
          </a:effectLst>
        </p:spPr>
      </p:pic>
      <p:pic>
        <p:nvPicPr>
          <p:cNvPr id="444" name="Google Shape;444;g2d61df15854_1_50"/>
          <p:cNvPicPr preferRelativeResize="0"/>
          <p:nvPr/>
        </p:nvPicPr>
        <p:blipFill>
          <a:blip r:embed="rId5">
            <a:alphaModFix/>
          </a:blip>
          <a:stretch>
            <a:fillRect/>
          </a:stretch>
        </p:blipFill>
        <p:spPr>
          <a:xfrm>
            <a:off x="4472325" y="3058025"/>
            <a:ext cx="4523548" cy="290825"/>
          </a:xfrm>
          <a:prstGeom prst="rect">
            <a:avLst/>
          </a:prstGeom>
          <a:noFill/>
          <a:ln>
            <a:noFill/>
          </a:ln>
        </p:spPr>
      </p:pic>
      <p:sp>
        <p:nvSpPr>
          <p:cNvPr id="445" name="Google Shape;445;g2d61df15854_1_50"/>
          <p:cNvSpPr/>
          <p:nvPr/>
        </p:nvSpPr>
        <p:spPr>
          <a:xfrm>
            <a:off x="0" y="-36400"/>
            <a:ext cx="9144000" cy="5181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46" name="Google Shape;446;g2d61df15854_1_50"/>
          <p:cNvSpPr txBox="1"/>
          <p:nvPr/>
        </p:nvSpPr>
        <p:spPr>
          <a:xfrm>
            <a:off x="201900" y="-36400"/>
            <a:ext cx="87402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700">
                <a:solidFill>
                  <a:schemeClr val="lt1"/>
                </a:solidFill>
              </a:rPr>
              <a:t>Discussion 4: The Cross-cutting Issues</a:t>
            </a:r>
            <a:r>
              <a:rPr lang="en" sz="2700">
                <a:solidFill>
                  <a:schemeClr val="lt1"/>
                </a:solidFill>
              </a:rPr>
              <a:t> </a:t>
            </a:r>
            <a:endParaRPr sz="2700">
              <a:solidFill>
                <a:schemeClr val="lt1"/>
              </a:solidFill>
            </a:endParaRPr>
          </a:p>
        </p:txBody>
      </p:sp>
      <p:sp>
        <p:nvSpPr>
          <p:cNvPr id="447" name="Google Shape;447;g2d61df15854_1_50"/>
          <p:cNvSpPr txBox="1"/>
          <p:nvPr/>
        </p:nvSpPr>
        <p:spPr>
          <a:xfrm>
            <a:off x="201900" y="1661500"/>
            <a:ext cx="3714600" cy="769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900">
                <a:solidFill>
                  <a:schemeClr val="dk1"/>
                </a:solidFill>
              </a:rPr>
              <a:t>According to you, what do we mean by “Cross-Cutting Issues”?</a:t>
            </a:r>
            <a:endParaRPr sz="2000">
              <a:solidFill>
                <a:schemeClr val="dk1"/>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afterEffect" presetClass="entr" presetID="2" presetSubtype="4">
                                  <p:stCondLst>
                                    <p:cond delay="0"/>
                                  </p:stCondLst>
                                  <p:childTnLst>
                                    <p:set>
                                      <p:cBhvr>
                                        <p:cTn dur="1" fill="hold">
                                          <p:stCondLst>
                                            <p:cond delay="0"/>
                                          </p:stCondLst>
                                        </p:cTn>
                                        <p:tgtEl>
                                          <p:spTgt spid="444"/>
                                        </p:tgtEl>
                                        <p:attrNameLst>
                                          <p:attrName>style.visibility</p:attrName>
                                        </p:attrNameLst>
                                      </p:cBhvr>
                                      <p:to>
                                        <p:strVal val="visible"/>
                                      </p:to>
                                    </p:set>
                                    <p:anim calcmode="lin" valueType="num">
                                      <p:cBhvr additive="base">
                                        <p:cTn dur="1000"/>
                                        <p:tgtEl>
                                          <p:spTgt spid="444"/>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43"/>
                                        </p:tgtEl>
                                        <p:attrNameLst>
                                          <p:attrName>style.visibility</p:attrName>
                                        </p:attrNameLst>
                                      </p:cBhvr>
                                      <p:to>
                                        <p:strVal val="visible"/>
                                      </p:to>
                                    </p:set>
                                  </p:childTnLst>
                                </p:cTn>
                              </p:par>
                            </p:childTnLst>
                          </p:cTn>
                        </p:par>
                        <p:par>
                          <p:cTn fill="hold">
                            <p:stCondLst>
                              <p:cond delay="0"/>
                            </p:stCondLst>
                            <p:childTnLst>
                              <p:par>
                                <p:cTn fill="hold" nodeType="afterEffect" presetClass="entr" presetID="2" presetSubtype="4">
                                  <p:stCondLst>
                                    <p:cond delay="0"/>
                                  </p:stCondLst>
                                  <p:childTnLst>
                                    <p:set>
                                      <p:cBhvr>
                                        <p:cTn dur="1" fill="hold">
                                          <p:stCondLst>
                                            <p:cond delay="0"/>
                                          </p:stCondLst>
                                        </p:cTn>
                                        <p:tgtEl>
                                          <p:spTgt spid="442"/>
                                        </p:tgtEl>
                                        <p:attrNameLst>
                                          <p:attrName>style.visibility</p:attrName>
                                        </p:attrNameLst>
                                      </p:cBhvr>
                                      <p:to>
                                        <p:strVal val="visible"/>
                                      </p:to>
                                    </p:set>
                                    <p:anim calcmode="lin" valueType="num">
                                      <p:cBhvr additive="base">
                                        <p:cTn dur="1000"/>
                                        <p:tgtEl>
                                          <p:spTgt spid="442"/>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1" name="Shape 451"/>
        <p:cNvGrpSpPr/>
        <p:nvPr/>
      </p:nvGrpSpPr>
      <p:grpSpPr>
        <a:xfrm>
          <a:off x="0" y="0"/>
          <a:ext cx="0" cy="0"/>
          <a:chOff x="0" y="0"/>
          <a:chExt cx="0" cy="0"/>
        </a:xfrm>
      </p:grpSpPr>
      <p:sp>
        <p:nvSpPr>
          <p:cNvPr id="452" name="Google Shape;452;p32"/>
          <p:cNvSpPr txBox="1"/>
          <p:nvPr/>
        </p:nvSpPr>
        <p:spPr>
          <a:xfrm>
            <a:off x="60150" y="3992050"/>
            <a:ext cx="9023700" cy="1035900"/>
          </a:xfrm>
          <a:prstGeom prst="rect">
            <a:avLst/>
          </a:prstGeom>
          <a:solidFill>
            <a:schemeClr val="lt1"/>
          </a:solid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Arial"/>
                <a:ea typeface="Arial"/>
                <a:cs typeface="Arial"/>
                <a:sym typeface="Arial"/>
              </a:rPr>
              <a:t>Cross-Cutting Issues:</a:t>
            </a:r>
            <a:r>
              <a:rPr b="0" i="0" lang="en" sz="1800" u="none" cap="none" strike="noStrike">
                <a:solidFill>
                  <a:srgbClr val="000000"/>
                </a:solidFill>
                <a:latin typeface="Arial"/>
                <a:ea typeface="Arial"/>
                <a:cs typeface="Arial"/>
                <a:sym typeface="Arial"/>
              </a:rPr>
              <a:t> Protection - Gender - Disability - Mental Health and Psychosocial Support - Disaster Risk Reduction and Resilience - Conflict Sensitive Education - Climate Crisis - Centering Equity in EiE </a:t>
            </a:r>
            <a:endParaRPr b="0" i="0" sz="1800" u="none" cap="none" strike="noStrike">
              <a:solidFill>
                <a:srgbClr val="000000"/>
              </a:solidFill>
              <a:latin typeface="Arial"/>
              <a:ea typeface="Arial"/>
              <a:cs typeface="Arial"/>
              <a:sym typeface="Arial"/>
            </a:endParaRPr>
          </a:p>
        </p:txBody>
      </p:sp>
      <p:sp>
        <p:nvSpPr>
          <p:cNvPr id="453" name="Google Shape;453;p32"/>
          <p:cNvSpPr txBox="1"/>
          <p:nvPr/>
        </p:nvSpPr>
        <p:spPr>
          <a:xfrm>
            <a:off x="81825" y="771325"/>
            <a:ext cx="4136400" cy="2614200"/>
          </a:xfrm>
          <a:prstGeom prst="rect">
            <a:avLst/>
          </a:prstGeom>
          <a:noFill/>
          <a:ln>
            <a:noFill/>
          </a:ln>
        </p:spPr>
        <p:txBody>
          <a:bodyPr anchorCtr="0" anchor="t" bIns="91425" lIns="91425" spcFirstLastPara="1" rIns="91425" wrap="square" tIns="91425">
            <a:noAutofit/>
          </a:bodyPr>
          <a:lstStyle/>
          <a:p>
            <a:pPr indent="-336550" lvl="0" marL="457200" marR="0" rtl="0" algn="l">
              <a:lnSpc>
                <a:spcPct val="100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Guidance on these topics is</a:t>
            </a:r>
            <a:r>
              <a:rPr b="1" i="0" lang="en" sz="1700" u="none" cap="none" strike="noStrike">
                <a:solidFill>
                  <a:srgbClr val="000000"/>
                </a:solidFill>
                <a:latin typeface="Arial"/>
                <a:ea typeface="Arial"/>
                <a:cs typeface="Arial"/>
                <a:sym typeface="Arial"/>
              </a:rPr>
              <a:t> integrated </a:t>
            </a:r>
            <a:r>
              <a:rPr b="0" i="0" lang="en" sz="1700" u="none" cap="none" strike="noStrike">
                <a:solidFill>
                  <a:srgbClr val="000000"/>
                </a:solidFill>
                <a:latin typeface="Arial"/>
                <a:ea typeface="Arial"/>
                <a:cs typeface="Arial"/>
                <a:sym typeface="Arial"/>
              </a:rPr>
              <a:t>throughout the INEE MS</a:t>
            </a:r>
            <a:endParaRPr b="0" i="0" sz="1700" u="none" cap="none" strike="noStrike">
              <a:solidFill>
                <a:srgbClr val="000000"/>
              </a:solidFill>
              <a:latin typeface="Arial"/>
              <a:ea typeface="Arial"/>
              <a:cs typeface="Arial"/>
              <a:sym typeface="Arial"/>
            </a:endParaRPr>
          </a:p>
          <a:p>
            <a:pPr indent="-336550" lvl="0" marL="457200" marR="0" rtl="0" algn="l">
              <a:lnSpc>
                <a:spcPct val="100000"/>
              </a:lnSpc>
              <a:spcBef>
                <a:spcPts val="100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Called cross-cutting because they need be considered: </a:t>
            </a:r>
            <a:endParaRPr b="0" i="0" sz="1700" u="none" cap="none" strike="noStrike">
              <a:solidFill>
                <a:srgbClr val="000000"/>
              </a:solidFill>
              <a:latin typeface="Arial"/>
              <a:ea typeface="Arial"/>
              <a:cs typeface="Arial"/>
              <a:sym typeface="Arial"/>
            </a:endParaRPr>
          </a:p>
          <a:p>
            <a:pPr indent="-336550" lvl="1" marL="914400" marR="0" rtl="0" algn="l">
              <a:lnSpc>
                <a:spcPct val="100000"/>
              </a:lnSpc>
              <a:spcBef>
                <a:spcPts val="100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At </a:t>
            </a:r>
            <a:r>
              <a:rPr b="1" i="0" lang="en" sz="1700" u="none" cap="none" strike="noStrike">
                <a:solidFill>
                  <a:srgbClr val="000000"/>
                </a:solidFill>
                <a:latin typeface="Arial"/>
                <a:ea typeface="Arial"/>
                <a:cs typeface="Arial"/>
                <a:sym typeface="Arial"/>
              </a:rPr>
              <a:t>all levels and types</a:t>
            </a:r>
            <a:r>
              <a:rPr b="0" i="0" lang="en" sz="1700" u="none" cap="none" strike="noStrike">
                <a:solidFill>
                  <a:srgbClr val="000000"/>
                </a:solidFill>
                <a:latin typeface="Arial"/>
                <a:ea typeface="Arial"/>
                <a:cs typeface="Arial"/>
                <a:sym typeface="Arial"/>
              </a:rPr>
              <a:t> of education programming and </a:t>
            </a:r>
            <a:endParaRPr b="0" i="0" sz="1700" u="none" cap="none" strike="noStrike">
              <a:solidFill>
                <a:srgbClr val="000000"/>
              </a:solidFill>
              <a:latin typeface="Arial"/>
              <a:ea typeface="Arial"/>
              <a:cs typeface="Arial"/>
              <a:sym typeface="Arial"/>
            </a:endParaRPr>
          </a:p>
          <a:p>
            <a:pPr indent="-336550" lvl="1" marL="914400" marR="0" rtl="0" algn="l">
              <a:lnSpc>
                <a:spcPct val="100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Through </a:t>
            </a:r>
            <a:r>
              <a:rPr b="1" i="0" lang="en" sz="1700" u="none" cap="none" strike="noStrike">
                <a:solidFill>
                  <a:srgbClr val="000000"/>
                </a:solidFill>
                <a:latin typeface="Arial"/>
                <a:ea typeface="Arial"/>
                <a:cs typeface="Arial"/>
                <a:sym typeface="Arial"/>
              </a:rPr>
              <a:t>all stages of crises</a:t>
            </a:r>
            <a:r>
              <a:rPr b="0" i="0" lang="en" sz="1700" u="none" cap="none" strike="noStrike">
                <a:solidFill>
                  <a:srgbClr val="000000"/>
                </a:solidFill>
                <a:latin typeface="Arial"/>
                <a:ea typeface="Arial"/>
                <a:cs typeface="Arial"/>
                <a:sym typeface="Arial"/>
              </a:rPr>
              <a:t>, from preparedness to response, and through to recovery. </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descr="Arrow: Slight curve" id="454" name="Google Shape;454;p32"/>
          <p:cNvPicPr preferRelativeResize="0"/>
          <p:nvPr/>
        </p:nvPicPr>
        <p:blipFill rotWithShape="1">
          <a:blip r:embed="rId3">
            <a:alphaModFix/>
          </a:blip>
          <a:srcRect b="0" l="0" r="0" t="0"/>
          <a:stretch/>
        </p:blipFill>
        <p:spPr>
          <a:xfrm rot="7380912">
            <a:off x="3722373" y="3259745"/>
            <a:ext cx="924852" cy="612135"/>
          </a:xfrm>
          <a:prstGeom prst="rect">
            <a:avLst/>
          </a:prstGeom>
          <a:noFill/>
          <a:ln>
            <a:noFill/>
          </a:ln>
          <a:effectLst>
            <a:outerShdw blurRad="139700" rotWithShape="0" algn="tl" dir="2700000" dist="38100">
              <a:srgbClr val="000000">
                <a:alpha val="40392"/>
              </a:srgbClr>
            </a:outerShdw>
          </a:effectLst>
        </p:spPr>
      </p:pic>
      <p:sp>
        <p:nvSpPr>
          <p:cNvPr id="455" name="Google Shape;455;p32"/>
          <p:cNvSpPr/>
          <p:nvPr/>
        </p:nvSpPr>
        <p:spPr>
          <a:xfrm>
            <a:off x="0" y="-36400"/>
            <a:ext cx="9144000" cy="518100"/>
          </a:xfrm>
          <a:prstGeom prst="rect">
            <a:avLst/>
          </a:prstGeom>
          <a:solidFill>
            <a:srgbClr val="16364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6" name="Google Shape;456;p32"/>
          <p:cNvSpPr txBox="1"/>
          <p:nvPr/>
        </p:nvSpPr>
        <p:spPr>
          <a:xfrm>
            <a:off x="201900" y="-36400"/>
            <a:ext cx="87402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700"/>
              <a:buFont typeface="Arial"/>
              <a:buNone/>
            </a:pPr>
            <a:r>
              <a:rPr b="1" i="0" lang="en" sz="2700" u="none" cap="none" strike="noStrike">
                <a:solidFill>
                  <a:schemeClr val="lt1"/>
                </a:solidFill>
                <a:latin typeface="Arial"/>
                <a:ea typeface="Arial"/>
                <a:cs typeface="Arial"/>
                <a:sym typeface="Arial"/>
              </a:rPr>
              <a:t>The INEE MS Introduction - Cross-cutting Issues</a:t>
            </a:r>
            <a:r>
              <a:rPr b="0" i="0" lang="en" sz="2700" u="none" cap="none" strike="noStrike">
                <a:solidFill>
                  <a:schemeClr val="lt1"/>
                </a:solidFill>
                <a:latin typeface="Arial"/>
                <a:ea typeface="Arial"/>
                <a:cs typeface="Arial"/>
                <a:sym typeface="Arial"/>
              </a:rPr>
              <a:t> </a:t>
            </a:r>
            <a:endParaRPr b="0" i="0" sz="2700" u="none" cap="none" strike="noStrike">
              <a:solidFill>
                <a:schemeClr val="lt1"/>
              </a:solidFill>
              <a:latin typeface="Arial"/>
              <a:ea typeface="Arial"/>
              <a:cs typeface="Arial"/>
              <a:sym typeface="Arial"/>
            </a:endParaRPr>
          </a:p>
        </p:txBody>
      </p:sp>
      <p:grpSp>
        <p:nvGrpSpPr>
          <p:cNvPr id="457" name="Google Shape;457;p32"/>
          <p:cNvGrpSpPr/>
          <p:nvPr/>
        </p:nvGrpSpPr>
        <p:grpSpPr>
          <a:xfrm>
            <a:off x="4533412" y="629100"/>
            <a:ext cx="4502112" cy="2756425"/>
            <a:chOff x="4533412" y="629100"/>
            <a:chExt cx="4502112" cy="2756425"/>
          </a:xfrm>
        </p:grpSpPr>
        <p:pic>
          <p:nvPicPr>
            <p:cNvPr id="458" name="Google Shape;458;p32"/>
            <p:cNvPicPr preferRelativeResize="0"/>
            <p:nvPr/>
          </p:nvPicPr>
          <p:blipFill rotWithShape="1">
            <a:blip r:embed="rId4">
              <a:alphaModFix/>
            </a:blip>
            <a:srcRect b="0" l="7192" r="5203" t="0"/>
            <a:stretch/>
          </p:blipFill>
          <p:spPr>
            <a:xfrm>
              <a:off x="4573050" y="3058025"/>
              <a:ext cx="4462473" cy="327500"/>
            </a:xfrm>
            <a:prstGeom prst="rect">
              <a:avLst/>
            </a:prstGeom>
            <a:noFill/>
            <a:ln>
              <a:noFill/>
            </a:ln>
          </p:spPr>
        </p:pic>
        <p:pic>
          <p:nvPicPr>
            <p:cNvPr id="459" name="Google Shape;459;p32"/>
            <p:cNvPicPr preferRelativeResize="0"/>
            <p:nvPr/>
          </p:nvPicPr>
          <p:blipFill rotWithShape="1">
            <a:blip r:embed="rId5">
              <a:alphaModFix/>
            </a:blip>
            <a:srcRect b="0" l="0" r="0" t="0"/>
            <a:stretch/>
          </p:blipFill>
          <p:spPr>
            <a:xfrm>
              <a:off x="4533419" y="1744265"/>
              <a:ext cx="1090748" cy="238910"/>
            </a:xfrm>
            <a:prstGeom prst="rect">
              <a:avLst/>
            </a:prstGeom>
            <a:noFill/>
            <a:ln>
              <a:noFill/>
            </a:ln>
          </p:spPr>
        </p:pic>
        <p:pic>
          <p:nvPicPr>
            <p:cNvPr id="460" name="Google Shape;460;p32"/>
            <p:cNvPicPr preferRelativeResize="0"/>
            <p:nvPr/>
          </p:nvPicPr>
          <p:blipFill rotWithShape="1">
            <a:blip r:embed="rId6">
              <a:alphaModFix/>
            </a:blip>
            <a:srcRect b="0" l="0" r="0" t="0"/>
            <a:stretch/>
          </p:blipFill>
          <p:spPr>
            <a:xfrm>
              <a:off x="5650283" y="1743201"/>
              <a:ext cx="1090742" cy="239072"/>
            </a:xfrm>
            <a:prstGeom prst="rect">
              <a:avLst/>
            </a:prstGeom>
            <a:noFill/>
            <a:ln>
              <a:noFill/>
            </a:ln>
          </p:spPr>
        </p:pic>
        <p:pic>
          <p:nvPicPr>
            <p:cNvPr id="461" name="Google Shape;461;p32"/>
            <p:cNvPicPr preferRelativeResize="0"/>
            <p:nvPr/>
          </p:nvPicPr>
          <p:blipFill rotWithShape="1">
            <a:blip r:embed="rId7">
              <a:alphaModFix/>
            </a:blip>
            <a:srcRect b="0" l="0" r="0" t="0"/>
            <a:stretch/>
          </p:blipFill>
          <p:spPr>
            <a:xfrm>
              <a:off x="6777535" y="1742300"/>
              <a:ext cx="1090747" cy="240877"/>
            </a:xfrm>
            <a:prstGeom prst="rect">
              <a:avLst/>
            </a:prstGeom>
            <a:noFill/>
            <a:ln>
              <a:noFill/>
            </a:ln>
          </p:spPr>
        </p:pic>
        <p:pic>
          <p:nvPicPr>
            <p:cNvPr id="462" name="Google Shape;462;p32"/>
            <p:cNvPicPr preferRelativeResize="0"/>
            <p:nvPr/>
          </p:nvPicPr>
          <p:blipFill rotWithShape="1">
            <a:blip r:embed="rId8">
              <a:alphaModFix/>
            </a:blip>
            <a:srcRect b="0" l="0" r="0" t="0"/>
            <a:stretch/>
          </p:blipFill>
          <p:spPr>
            <a:xfrm>
              <a:off x="7904804" y="1745155"/>
              <a:ext cx="1090748" cy="235159"/>
            </a:xfrm>
            <a:prstGeom prst="rect">
              <a:avLst/>
            </a:prstGeom>
            <a:noFill/>
            <a:ln>
              <a:noFill/>
            </a:ln>
          </p:spPr>
        </p:pic>
        <p:pic>
          <p:nvPicPr>
            <p:cNvPr id="463" name="Google Shape;463;p32"/>
            <p:cNvPicPr preferRelativeResize="0"/>
            <p:nvPr/>
          </p:nvPicPr>
          <p:blipFill rotWithShape="1">
            <a:blip r:embed="rId9">
              <a:alphaModFix/>
            </a:blip>
            <a:srcRect b="0" l="0" r="0" t="0"/>
            <a:stretch/>
          </p:blipFill>
          <p:spPr>
            <a:xfrm>
              <a:off x="4533731" y="629100"/>
              <a:ext cx="4461820" cy="193593"/>
            </a:xfrm>
            <a:prstGeom prst="rect">
              <a:avLst/>
            </a:prstGeom>
            <a:noFill/>
            <a:ln>
              <a:noFill/>
            </a:ln>
          </p:spPr>
        </p:pic>
        <p:pic>
          <p:nvPicPr>
            <p:cNvPr id="464" name="Google Shape;464;p32"/>
            <p:cNvPicPr preferRelativeResize="0"/>
            <p:nvPr/>
          </p:nvPicPr>
          <p:blipFill rotWithShape="1">
            <a:blip r:embed="rId10">
              <a:alphaModFix/>
            </a:blip>
            <a:srcRect b="0" l="0" r="0" t="0"/>
            <a:stretch/>
          </p:blipFill>
          <p:spPr>
            <a:xfrm>
              <a:off x="4609268" y="3001914"/>
              <a:ext cx="18884" cy="12786"/>
            </a:xfrm>
            <a:prstGeom prst="rect">
              <a:avLst/>
            </a:prstGeom>
            <a:noFill/>
            <a:ln>
              <a:noFill/>
            </a:ln>
          </p:spPr>
        </p:pic>
        <p:pic>
          <p:nvPicPr>
            <p:cNvPr id="465" name="Google Shape;465;p32"/>
            <p:cNvPicPr preferRelativeResize="0"/>
            <p:nvPr/>
          </p:nvPicPr>
          <p:blipFill rotWithShape="1">
            <a:blip r:embed="rId11">
              <a:alphaModFix/>
            </a:blip>
            <a:srcRect b="0" l="0" r="0" t="0"/>
            <a:stretch/>
          </p:blipFill>
          <p:spPr>
            <a:xfrm>
              <a:off x="4533412" y="2005929"/>
              <a:ext cx="4462464" cy="927699"/>
            </a:xfrm>
            <a:prstGeom prst="rect">
              <a:avLst/>
            </a:prstGeom>
            <a:noFill/>
            <a:ln>
              <a:noFill/>
            </a:ln>
          </p:spPr>
        </p:pic>
        <p:pic>
          <p:nvPicPr>
            <p:cNvPr id="466" name="Google Shape;466;p32"/>
            <p:cNvPicPr preferRelativeResize="0"/>
            <p:nvPr/>
          </p:nvPicPr>
          <p:blipFill rotWithShape="1">
            <a:blip r:embed="rId12">
              <a:alphaModFix/>
            </a:blip>
            <a:srcRect b="0" l="0" r="0" t="0"/>
            <a:stretch/>
          </p:blipFill>
          <p:spPr>
            <a:xfrm>
              <a:off x="4533731" y="878064"/>
              <a:ext cx="4461820" cy="783132"/>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54"/>
                                        </p:tgtEl>
                                        <p:attrNameLst>
                                          <p:attrName>style.visibility</p:attrName>
                                        </p:attrNameLst>
                                      </p:cBhvr>
                                      <p:to>
                                        <p:strVal val="visible"/>
                                      </p:to>
                                    </p:set>
                                  </p:childTnLst>
                                </p:cTn>
                              </p:par>
                              <p:par>
                                <p:cTn fill="hold" nodeType="withEffect" presetClass="entr" presetID="2" presetSubtype="4">
                                  <p:stCondLst>
                                    <p:cond delay="0"/>
                                  </p:stCondLst>
                                  <p:childTnLst>
                                    <p:set>
                                      <p:cBhvr>
                                        <p:cTn dur="1" fill="hold">
                                          <p:stCondLst>
                                            <p:cond delay="0"/>
                                          </p:stCondLst>
                                        </p:cTn>
                                        <p:tgtEl>
                                          <p:spTgt spid="452"/>
                                        </p:tgtEl>
                                        <p:attrNameLst>
                                          <p:attrName>style.visibility</p:attrName>
                                        </p:attrNameLst>
                                      </p:cBhvr>
                                      <p:to>
                                        <p:strVal val="visible"/>
                                      </p:to>
                                    </p:set>
                                    <p:anim calcmode="lin" valueType="num">
                                      <p:cBhvr additive="base">
                                        <p:cTn dur="1000"/>
                                        <p:tgtEl>
                                          <p:spTgt spid="452"/>
                                        </p:tgtEl>
                                        <p:attrNameLst>
                                          <p:attrName>ppt_y</p:attrName>
                                        </p:attrNameLst>
                                      </p:cBhvr>
                                      <p:tavLst>
                                        <p:tav fmla="" tm="0">
                                          <p:val>
                                            <p:strVal val="#ppt_y+1"/>
                                          </p:val>
                                        </p:tav>
                                        <p:tav fmla="" tm="100000">
                                          <p:val>
                                            <p:strVal val="#ppt_y"/>
                                          </p:val>
                                        </p:tav>
                                      </p:tavLst>
                                    </p:anim>
                                  </p:childTnLst>
                                </p:cTn>
                              </p:par>
                            </p:childTnLst>
                          </p:cTn>
                        </p:par>
                        <p:par>
                          <p:cTn fill="hold">
                            <p:stCondLst>
                              <p:cond delay="1000"/>
                            </p:stCondLst>
                            <p:childTnLst>
                              <p:par>
                                <p:cTn fill="hold" nodeType="afterEffect" presetClass="entr" presetID="1" presetSubtype="0">
                                  <p:stCondLst>
                                    <p:cond delay="0"/>
                                  </p:stCondLst>
                                  <p:childTnLst>
                                    <p:set>
                                      <p:cBhvr>
                                        <p:cTn dur="1" fill="hold">
                                          <p:stCondLst>
                                            <p:cond delay="0"/>
                                          </p:stCondLst>
                                        </p:cTn>
                                        <p:tgtEl>
                                          <p:spTgt spid="45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0" name="Shape 470"/>
        <p:cNvGrpSpPr/>
        <p:nvPr/>
      </p:nvGrpSpPr>
      <p:grpSpPr>
        <a:xfrm>
          <a:off x="0" y="0"/>
          <a:ext cx="0" cy="0"/>
          <a:chOff x="0" y="0"/>
          <a:chExt cx="0" cy="0"/>
        </a:xfrm>
      </p:grpSpPr>
      <p:sp>
        <p:nvSpPr>
          <p:cNvPr id="471" name="Google Shape;471;p33"/>
          <p:cNvSpPr txBox="1"/>
          <p:nvPr>
            <p:ph idx="1" type="body"/>
          </p:nvPr>
        </p:nvSpPr>
        <p:spPr>
          <a:xfrm>
            <a:off x="4052775" y="788600"/>
            <a:ext cx="4957800" cy="3483900"/>
          </a:xfrm>
          <a:prstGeom prst="rect">
            <a:avLst/>
          </a:prstGeom>
          <a:noFill/>
          <a:ln>
            <a:noFill/>
          </a:ln>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SzPts val="1800"/>
              <a:buChar char="●"/>
            </a:pPr>
            <a:r>
              <a:rPr b="1" lang="en" sz="1800"/>
              <a:t>An updated definition </a:t>
            </a:r>
            <a:r>
              <a:rPr lang="en" sz="1800">
                <a:solidFill>
                  <a:schemeClr val="dk1"/>
                </a:solidFill>
              </a:rPr>
              <a:t>that highlights the characteristics of </a:t>
            </a:r>
            <a:r>
              <a:rPr b="1" lang="en" sz="1800">
                <a:solidFill>
                  <a:schemeClr val="dk1"/>
                </a:solidFill>
              </a:rPr>
              <a:t>quality education in crisis contexts</a:t>
            </a:r>
            <a:r>
              <a:rPr lang="en" sz="1800">
                <a:solidFill>
                  <a:schemeClr val="dk1"/>
                </a:solidFill>
              </a:rPr>
              <a:t> </a:t>
            </a:r>
            <a:r>
              <a:rPr lang="en" sz="1800"/>
              <a:t> </a:t>
            </a:r>
            <a:endParaRPr sz="1800"/>
          </a:p>
          <a:p>
            <a:pPr indent="-342900" lvl="0" marL="457200" rtl="0" algn="l">
              <a:lnSpc>
                <a:spcPct val="115000"/>
              </a:lnSpc>
              <a:spcBef>
                <a:spcPts val="1000"/>
              </a:spcBef>
              <a:spcAft>
                <a:spcPts val="0"/>
              </a:spcAft>
              <a:buSzPts val="1800"/>
              <a:buChar char="●"/>
            </a:pPr>
            <a:r>
              <a:rPr lang="en" sz="1800">
                <a:solidFill>
                  <a:schemeClr val="dk1"/>
                </a:solidFill>
                <a:highlight>
                  <a:schemeClr val="lt1"/>
                </a:highlight>
              </a:rPr>
              <a:t>An Overview of the INEE Minimum Standards, their purpose and their structure.</a:t>
            </a:r>
            <a:endParaRPr sz="1800"/>
          </a:p>
          <a:p>
            <a:pPr indent="-342900" lvl="0" marL="457200" rtl="0" algn="l">
              <a:lnSpc>
                <a:spcPct val="100000"/>
              </a:lnSpc>
              <a:spcBef>
                <a:spcPts val="1000"/>
              </a:spcBef>
              <a:spcAft>
                <a:spcPts val="0"/>
              </a:spcAft>
              <a:buSzPts val="1800"/>
              <a:buChar char="●"/>
            </a:pPr>
            <a:r>
              <a:rPr lang="en" sz="1800"/>
              <a:t>Expanded discussions on </a:t>
            </a:r>
            <a:endParaRPr sz="1800"/>
          </a:p>
          <a:p>
            <a:pPr indent="-342900" lvl="1" marL="914400" rtl="0" algn="l">
              <a:lnSpc>
                <a:spcPct val="100000"/>
              </a:lnSpc>
              <a:spcBef>
                <a:spcPts val="0"/>
              </a:spcBef>
              <a:spcAft>
                <a:spcPts val="0"/>
              </a:spcAft>
              <a:buSzPts val="1800"/>
              <a:buChar char="○"/>
            </a:pPr>
            <a:r>
              <a:rPr lang="en"/>
              <a:t>the INEE MS contextualization, </a:t>
            </a:r>
            <a:endParaRPr/>
          </a:p>
          <a:p>
            <a:pPr indent="-342900" lvl="1" marL="914400" rtl="0" algn="l">
              <a:lnSpc>
                <a:spcPct val="100000"/>
              </a:lnSpc>
              <a:spcBef>
                <a:spcPts val="0"/>
              </a:spcBef>
              <a:spcAft>
                <a:spcPts val="0"/>
              </a:spcAft>
              <a:buSzPts val="1800"/>
              <a:buChar char="○"/>
            </a:pPr>
            <a:r>
              <a:rPr lang="en"/>
              <a:t>the cross-cutting issues</a:t>
            </a:r>
            <a:endParaRPr/>
          </a:p>
          <a:p>
            <a:pPr indent="-342900" lvl="1" marL="914400" rtl="0" algn="l">
              <a:lnSpc>
                <a:spcPct val="100000"/>
              </a:lnSpc>
              <a:spcBef>
                <a:spcPts val="0"/>
              </a:spcBef>
              <a:spcAft>
                <a:spcPts val="0"/>
              </a:spcAft>
              <a:buSzPts val="1800"/>
              <a:buChar char="○"/>
            </a:pPr>
            <a:r>
              <a:rPr lang="en"/>
              <a:t>strategic links with other humanitarian standards</a:t>
            </a:r>
            <a:endParaRPr/>
          </a:p>
          <a:p>
            <a:pPr indent="-342900" lvl="1" marL="914400" rtl="0" algn="l">
              <a:lnSpc>
                <a:spcPct val="100000"/>
              </a:lnSpc>
              <a:spcBef>
                <a:spcPts val="0"/>
              </a:spcBef>
              <a:spcAft>
                <a:spcPts val="0"/>
              </a:spcAft>
              <a:buSzPts val="1800"/>
              <a:buChar char="○"/>
            </a:pPr>
            <a:r>
              <a:rPr lang="en"/>
              <a:t>the EiE sector coordination</a:t>
            </a:r>
            <a:endParaRPr/>
          </a:p>
          <a:p>
            <a:pPr indent="-342900" lvl="0" marL="457200" rtl="0" algn="l">
              <a:lnSpc>
                <a:spcPct val="100000"/>
              </a:lnSpc>
              <a:spcBef>
                <a:spcPts val="1000"/>
              </a:spcBef>
              <a:spcAft>
                <a:spcPts val="0"/>
              </a:spcAft>
              <a:buSzPts val="1800"/>
              <a:buChar char="●"/>
            </a:pPr>
            <a:r>
              <a:rPr lang="en" sz="1800"/>
              <a:t>And more …</a:t>
            </a:r>
            <a:endParaRPr sz="1800"/>
          </a:p>
        </p:txBody>
      </p:sp>
      <p:sp>
        <p:nvSpPr>
          <p:cNvPr id="472" name="Google Shape;472;p33"/>
          <p:cNvSpPr txBox="1"/>
          <p:nvPr>
            <p:ph type="title"/>
          </p:nvPr>
        </p:nvSpPr>
        <p:spPr>
          <a:xfrm>
            <a:off x="143850" y="129465"/>
            <a:ext cx="8801400" cy="529800"/>
          </a:xfrm>
          <a:prstGeom prst="rect">
            <a:avLst/>
          </a:prstGeom>
          <a:solidFill>
            <a:srgbClr val="153744"/>
          </a:solid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en">
                <a:solidFill>
                  <a:schemeClr val="lt1"/>
                </a:solidFill>
              </a:rPr>
              <a:t>The INEE MS Introduction</a:t>
            </a:r>
            <a:endParaRPr>
              <a:solidFill>
                <a:schemeClr val="lt1"/>
              </a:solidFill>
            </a:endParaRPr>
          </a:p>
        </p:txBody>
      </p:sp>
      <p:pic>
        <p:nvPicPr>
          <p:cNvPr id="473" name="Google Shape;473;p33"/>
          <p:cNvPicPr preferRelativeResize="0"/>
          <p:nvPr/>
        </p:nvPicPr>
        <p:blipFill>
          <a:blip r:embed="rId3">
            <a:alphaModFix/>
          </a:blip>
          <a:stretch>
            <a:fillRect/>
          </a:stretch>
        </p:blipFill>
        <p:spPr>
          <a:xfrm>
            <a:off x="152400" y="1549025"/>
            <a:ext cx="3774699" cy="2045450"/>
          </a:xfrm>
          <a:prstGeom prst="rect">
            <a:avLst/>
          </a:prstGeom>
          <a:noFill/>
          <a:ln cap="flat" cmpd="sng" w="9525">
            <a:solidFill>
              <a:srgbClr val="A7A7A7"/>
            </a:solidFill>
            <a:prstDash val="solid"/>
            <a:round/>
            <a:headEnd len="sm" w="sm" type="none"/>
            <a:tailEnd len="sm" w="sm" type="none"/>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7" name="Shape 477"/>
        <p:cNvGrpSpPr/>
        <p:nvPr/>
      </p:nvGrpSpPr>
      <p:grpSpPr>
        <a:xfrm>
          <a:off x="0" y="0"/>
          <a:ext cx="0" cy="0"/>
          <a:chOff x="0" y="0"/>
          <a:chExt cx="0" cy="0"/>
        </a:xfrm>
      </p:grpSpPr>
      <p:sp>
        <p:nvSpPr>
          <p:cNvPr id="478" name="Google Shape;478;p34"/>
          <p:cNvSpPr/>
          <p:nvPr/>
        </p:nvSpPr>
        <p:spPr>
          <a:xfrm>
            <a:off x="486775" y="705175"/>
            <a:ext cx="6943500" cy="4213200"/>
          </a:xfrm>
          <a:prstGeom prst="roundRect">
            <a:avLst>
              <a:gd fmla="val 16667" name="adj"/>
            </a:avLst>
          </a:prstGeom>
          <a:noFill/>
          <a:ln cap="flat" cmpd="sng" w="28575">
            <a:solidFill>
              <a:srgbClr val="F2782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p:txBody>
      </p:sp>
      <p:pic>
        <p:nvPicPr>
          <p:cNvPr id="479" name="Google Shape;479;p34"/>
          <p:cNvPicPr preferRelativeResize="0"/>
          <p:nvPr/>
        </p:nvPicPr>
        <p:blipFill rotWithShape="1">
          <a:blip r:embed="rId3">
            <a:alphaModFix/>
          </a:blip>
          <a:srcRect b="29995" l="22269" r="21973" t="29567"/>
          <a:stretch/>
        </p:blipFill>
        <p:spPr>
          <a:xfrm>
            <a:off x="6256575" y="1237775"/>
            <a:ext cx="2667975" cy="2738499"/>
          </a:xfrm>
          <a:prstGeom prst="rect">
            <a:avLst/>
          </a:prstGeom>
          <a:noFill/>
          <a:ln>
            <a:noFill/>
          </a:ln>
        </p:spPr>
      </p:pic>
      <p:sp>
        <p:nvSpPr>
          <p:cNvPr id="480" name="Google Shape;480;p34"/>
          <p:cNvSpPr/>
          <p:nvPr/>
        </p:nvSpPr>
        <p:spPr>
          <a:xfrm>
            <a:off x="0" y="-36400"/>
            <a:ext cx="9144000" cy="518100"/>
          </a:xfrm>
          <a:prstGeom prst="rect">
            <a:avLst/>
          </a:prstGeom>
          <a:solidFill>
            <a:srgbClr val="16364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1" name="Google Shape;481;p34"/>
          <p:cNvSpPr txBox="1"/>
          <p:nvPr/>
        </p:nvSpPr>
        <p:spPr>
          <a:xfrm>
            <a:off x="219450" y="-36400"/>
            <a:ext cx="8705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rPr b="1" i="0" lang="en" sz="2500" u="none" cap="none" strike="noStrike">
                <a:solidFill>
                  <a:schemeClr val="lt1"/>
                </a:solidFill>
                <a:latin typeface="Arial"/>
                <a:ea typeface="Arial"/>
                <a:cs typeface="Arial"/>
                <a:sym typeface="Arial"/>
              </a:rPr>
              <a:t>Key Parts of the Handbook you should not miss!</a:t>
            </a:r>
            <a:r>
              <a:rPr b="0" i="0" lang="en" sz="2500" u="none" cap="none" strike="noStrike">
                <a:solidFill>
                  <a:schemeClr val="lt1"/>
                </a:solidFill>
                <a:latin typeface="Arial"/>
                <a:ea typeface="Arial"/>
                <a:cs typeface="Arial"/>
                <a:sym typeface="Arial"/>
              </a:rPr>
              <a:t> </a:t>
            </a:r>
            <a:endParaRPr b="0" i="0" sz="2500" u="none" cap="none" strike="noStrike">
              <a:solidFill>
                <a:schemeClr val="lt1"/>
              </a:solidFill>
              <a:latin typeface="Arial"/>
              <a:ea typeface="Arial"/>
              <a:cs typeface="Arial"/>
              <a:sym typeface="Arial"/>
            </a:endParaRPr>
          </a:p>
        </p:txBody>
      </p:sp>
      <p:sp>
        <p:nvSpPr>
          <p:cNvPr id="482" name="Google Shape;482;p34"/>
          <p:cNvSpPr txBox="1"/>
          <p:nvPr/>
        </p:nvSpPr>
        <p:spPr>
          <a:xfrm>
            <a:off x="675075" y="1429650"/>
            <a:ext cx="6148200" cy="36969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50000"/>
              </a:lnSpc>
              <a:spcBef>
                <a:spcPts val="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Main Introduction </a:t>
            </a:r>
            <a:endParaRPr b="0" i="0" sz="1800" u="none" cap="none" strike="noStrike">
              <a:solidFill>
                <a:srgbClr val="000000"/>
              </a:solidFill>
              <a:latin typeface="Arial"/>
              <a:ea typeface="Arial"/>
              <a:cs typeface="Arial"/>
              <a:sym typeface="Arial"/>
            </a:endParaRPr>
          </a:p>
          <a:p>
            <a:pPr indent="-342900" lvl="0" marL="457200" marR="0" rtl="0" algn="l">
              <a:lnSpc>
                <a:spcPct val="150000"/>
              </a:lnSpc>
              <a:spcBef>
                <a:spcPts val="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Domain Overviews</a:t>
            </a:r>
            <a:endParaRPr b="0" i="0" sz="1800" u="none" cap="none" strike="noStrike">
              <a:solidFill>
                <a:srgbClr val="000000"/>
              </a:solidFill>
              <a:latin typeface="Arial"/>
              <a:ea typeface="Arial"/>
              <a:cs typeface="Arial"/>
              <a:sym typeface="Arial"/>
            </a:endParaRPr>
          </a:p>
          <a:p>
            <a:pPr indent="-342900" lvl="0" marL="457200" marR="0" rtl="0" algn="l">
              <a:lnSpc>
                <a:spcPct val="150000"/>
              </a:lnSpc>
              <a:spcBef>
                <a:spcPts val="0"/>
              </a:spcBef>
              <a:spcAft>
                <a:spcPts val="0"/>
              </a:spcAft>
              <a:buClr>
                <a:srgbClr val="153744"/>
              </a:buClr>
              <a:buSzPts val="1800"/>
              <a:buFont typeface="Arial"/>
              <a:buChar char="●"/>
            </a:pPr>
            <a:r>
              <a:rPr b="0" i="0" lang="en" sz="1800" u="none" cap="none" strike="noStrike">
                <a:solidFill>
                  <a:srgbClr val="153744"/>
                </a:solidFill>
                <a:latin typeface="Arial"/>
                <a:ea typeface="Arial"/>
                <a:cs typeface="Arial"/>
                <a:sym typeface="Arial"/>
              </a:rPr>
              <a:t>The References and Further Reading lists</a:t>
            </a:r>
            <a:endParaRPr b="0" i="0" sz="1800" u="none" cap="none" strike="noStrike">
              <a:solidFill>
                <a:srgbClr val="000000"/>
              </a:solidFill>
              <a:latin typeface="Arial"/>
              <a:ea typeface="Arial"/>
              <a:cs typeface="Arial"/>
              <a:sym typeface="Arial"/>
            </a:endParaRPr>
          </a:p>
          <a:p>
            <a:pPr indent="-342900" lvl="0" marL="457200" marR="0" rtl="0" algn="l">
              <a:lnSpc>
                <a:spcPct val="150000"/>
              </a:lnSpc>
              <a:spcBef>
                <a:spcPts val="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Annex 1: Glossary </a:t>
            </a:r>
            <a:endParaRPr b="0" i="0" sz="1800" u="none" cap="none" strike="noStrike">
              <a:solidFill>
                <a:srgbClr val="000000"/>
              </a:solidFill>
              <a:latin typeface="Arial"/>
              <a:ea typeface="Arial"/>
              <a:cs typeface="Arial"/>
              <a:sym typeface="Arial"/>
            </a:endParaRPr>
          </a:p>
          <a:p>
            <a:pPr indent="-342900" lvl="0" marL="457200" marR="0" rtl="0" algn="l">
              <a:lnSpc>
                <a:spcPct val="150000"/>
              </a:lnSpc>
              <a:spcBef>
                <a:spcPts val="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Annex 2: Index</a:t>
            </a:r>
            <a:endParaRPr b="0" i="0" sz="1800" u="none" cap="none" strike="noStrike">
              <a:solidFill>
                <a:srgbClr val="000000"/>
              </a:solidFill>
              <a:latin typeface="Arial"/>
              <a:ea typeface="Arial"/>
              <a:cs typeface="Arial"/>
              <a:sym typeface="Arial"/>
            </a:endParaRPr>
          </a:p>
          <a:p>
            <a:pPr indent="-342900" lvl="0" marL="457200" marR="0" rtl="0" algn="l">
              <a:lnSpc>
                <a:spcPct val="150000"/>
              </a:lnSpc>
              <a:spcBef>
                <a:spcPts val="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Annex 3: Table of Relevant Legal Instruments</a:t>
            </a:r>
            <a:endParaRPr b="0" i="0" sz="1800" u="none" cap="none" strike="noStrike">
              <a:solidFill>
                <a:srgbClr val="000000"/>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939F">
            <a:alpha val="45880"/>
          </a:srgbClr>
        </a:solidFill>
      </p:bgPr>
    </p:bg>
    <p:spTree>
      <p:nvGrpSpPr>
        <p:cNvPr id="486" name="Shape 486"/>
        <p:cNvGrpSpPr/>
        <p:nvPr/>
      </p:nvGrpSpPr>
      <p:grpSpPr>
        <a:xfrm>
          <a:off x="0" y="0"/>
          <a:ext cx="0" cy="0"/>
          <a:chOff x="0" y="0"/>
          <a:chExt cx="0" cy="0"/>
        </a:xfrm>
      </p:grpSpPr>
      <p:sp>
        <p:nvSpPr>
          <p:cNvPr id="487" name="Google Shape;487;p35"/>
          <p:cNvSpPr txBox="1"/>
          <p:nvPr>
            <p:ph type="title"/>
          </p:nvPr>
        </p:nvSpPr>
        <p:spPr>
          <a:xfrm>
            <a:off x="163400" y="1867275"/>
            <a:ext cx="8801400" cy="5298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en">
                <a:solidFill>
                  <a:schemeClr val="dk1"/>
                </a:solidFill>
              </a:rPr>
              <a:t>Questions and Reflections</a:t>
            </a:r>
            <a:endParaRPr>
              <a:solidFill>
                <a:schemeClr val="dk1"/>
              </a:solidFill>
            </a:endParaRPr>
          </a:p>
          <a:p>
            <a:pPr indent="0" lvl="0" marL="0" rtl="0" algn="ctr">
              <a:lnSpc>
                <a:spcPct val="100000"/>
              </a:lnSpc>
              <a:spcBef>
                <a:spcPts val="0"/>
              </a:spcBef>
              <a:spcAft>
                <a:spcPts val="0"/>
              </a:spcAft>
              <a:buSzPct val="111111"/>
              <a:buNone/>
            </a:pPr>
            <a:r>
              <a:t/>
            </a:r>
            <a:endParaRPr b="0" i="1">
              <a:solidFill>
                <a:schemeClr val="dk1"/>
              </a:solidFill>
            </a:endParaRPr>
          </a:p>
          <a:p>
            <a:pPr indent="0" lvl="0" marL="0" rtl="0" algn="ctr">
              <a:lnSpc>
                <a:spcPct val="100000"/>
              </a:lnSpc>
              <a:spcBef>
                <a:spcPts val="0"/>
              </a:spcBef>
              <a:spcAft>
                <a:spcPts val="0"/>
              </a:spcAft>
              <a:buSzPct val="111111"/>
              <a:buNone/>
            </a:pPr>
            <a:r>
              <a:rPr b="0" i="1" lang="en">
                <a:solidFill>
                  <a:schemeClr val="dk1"/>
                </a:solidFill>
              </a:rPr>
              <a:t>Over to you!</a:t>
            </a:r>
            <a:endParaRPr b="0" i="1">
              <a:solidFill>
                <a:schemeClr val="dk1"/>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1" name="Shape 491"/>
        <p:cNvGrpSpPr/>
        <p:nvPr/>
      </p:nvGrpSpPr>
      <p:grpSpPr>
        <a:xfrm>
          <a:off x="0" y="0"/>
          <a:ext cx="0" cy="0"/>
          <a:chOff x="0" y="0"/>
          <a:chExt cx="0" cy="0"/>
        </a:xfrm>
      </p:grpSpPr>
      <p:sp>
        <p:nvSpPr>
          <p:cNvPr id="492" name="Google Shape;492;p36"/>
          <p:cNvSpPr txBox="1"/>
          <p:nvPr>
            <p:ph type="title"/>
          </p:nvPr>
        </p:nvSpPr>
        <p:spPr>
          <a:xfrm>
            <a:off x="171300" y="2990400"/>
            <a:ext cx="8801400" cy="13398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990"/>
              <a:buNone/>
            </a:pPr>
            <a:r>
              <a:rPr lang="en" sz="3200"/>
              <a:t>Exploring the INEE MS</a:t>
            </a:r>
            <a:endParaRPr sz="3200"/>
          </a:p>
          <a:p>
            <a:pPr indent="0" lvl="0" marL="0" rtl="0" algn="ctr">
              <a:lnSpc>
                <a:spcPct val="100000"/>
              </a:lnSpc>
              <a:spcBef>
                <a:spcPts val="1000"/>
              </a:spcBef>
              <a:spcAft>
                <a:spcPts val="0"/>
              </a:spcAft>
              <a:buSzPts val="990"/>
              <a:buNone/>
            </a:pPr>
            <a:r>
              <a:rPr lang="en" sz="3200">
                <a:solidFill>
                  <a:srgbClr val="913592"/>
                </a:solidFill>
              </a:rPr>
              <a:t>Time to Dive In!</a:t>
            </a:r>
            <a:endParaRPr sz="3200">
              <a:solidFill>
                <a:srgbClr val="913592"/>
              </a:solidFill>
            </a:endParaRPr>
          </a:p>
          <a:p>
            <a:pPr indent="0" lvl="0" marL="0" rtl="0" algn="ctr">
              <a:lnSpc>
                <a:spcPct val="100000"/>
              </a:lnSpc>
              <a:spcBef>
                <a:spcPts val="1000"/>
              </a:spcBef>
              <a:spcAft>
                <a:spcPts val="0"/>
              </a:spcAft>
              <a:buClr>
                <a:schemeClr val="dk1"/>
              </a:buClr>
              <a:buSzPts val="3240"/>
              <a:buFont typeface="Arial"/>
              <a:buNone/>
            </a:pPr>
            <a:r>
              <a:t/>
            </a:r>
            <a:endParaRPr sz="3200"/>
          </a:p>
          <a:p>
            <a:pPr indent="0" lvl="0" marL="0" rtl="0" algn="ctr">
              <a:lnSpc>
                <a:spcPct val="100000"/>
              </a:lnSpc>
              <a:spcBef>
                <a:spcPts val="0"/>
              </a:spcBef>
              <a:spcAft>
                <a:spcPts val="0"/>
              </a:spcAft>
              <a:buSzPts val="990"/>
              <a:buNone/>
            </a:pPr>
            <a:r>
              <a:t/>
            </a:r>
            <a:endParaRPr sz="3200"/>
          </a:p>
        </p:txBody>
      </p:sp>
      <p:pic>
        <p:nvPicPr>
          <p:cNvPr id="493" name="Google Shape;493;p36"/>
          <p:cNvPicPr preferRelativeResize="0"/>
          <p:nvPr/>
        </p:nvPicPr>
        <p:blipFill rotWithShape="1">
          <a:blip r:embed="rId3">
            <a:alphaModFix/>
          </a:blip>
          <a:srcRect b="119" l="0" r="0" t="119"/>
          <a:stretch/>
        </p:blipFill>
        <p:spPr>
          <a:xfrm>
            <a:off x="3595213" y="185850"/>
            <a:ext cx="1937763" cy="273280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p37"/>
          <p:cNvSpPr txBox="1"/>
          <p:nvPr>
            <p:ph idx="1" type="body"/>
          </p:nvPr>
        </p:nvSpPr>
        <p:spPr>
          <a:xfrm>
            <a:off x="450625" y="757925"/>
            <a:ext cx="8866800" cy="10698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Clr>
                <a:schemeClr val="dk1"/>
              </a:buClr>
              <a:buSzPts val="1100"/>
              <a:buFont typeface="Arial"/>
              <a:buNone/>
            </a:pPr>
            <a:r>
              <a:rPr lang="en">
                <a:solidFill>
                  <a:schemeClr val="dk1"/>
                </a:solidFill>
              </a:rPr>
              <a:t>Quality education in The INEE MS 2024 Edition encompasses </a:t>
            </a:r>
            <a:r>
              <a:rPr b="1" lang="en">
                <a:solidFill>
                  <a:schemeClr val="dk1"/>
                </a:solidFill>
              </a:rPr>
              <a:t>seven characteristics. </a:t>
            </a:r>
            <a:endParaRPr/>
          </a:p>
        </p:txBody>
      </p:sp>
      <p:sp>
        <p:nvSpPr>
          <p:cNvPr id="499" name="Google Shape;499;p37"/>
          <p:cNvSpPr/>
          <p:nvPr/>
        </p:nvSpPr>
        <p:spPr>
          <a:xfrm>
            <a:off x="0" y="-36400"/>
            <a:ext cx="9144000" cy="5181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0" name="Google Shape;500;p37"/>
          <p:cNvSpPr txBox="1"/>
          <p:nvPr/>
        </p:nvSpPr>
        <p:spPr>
          <a:xfrm>
            <a:off x="219450" y="-36400"/>
            <a:ext cx="8705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rPr b="1" i="0" lang="en" sz="2500" u="none" cap="none" strike="noStrike">
                <a:solidFill>
                  <a:schemeClr val="lt1"/>
                </a:solidFill>
                <a:latin typeface="Arial"/>
                <a:ea typeface="Arial"/>
                <a:cs typeface="Arial"/>
                <a:sym typeface="Arial"/>
              </a:rPr>
              <a:t>Discussion </a:t>
            </a:r>
            <a:r>
              <a:rPr b="1" lang="en" sz="2500">
                <a:solidFill>
                  <a:schemeClr val="lt1"/>
                </a:solidFill>
              </a:rPr>
              <a:t>5</a:t>
            </a:r>
            <a:r>
              <a:rPr b="1" i="0" lang="en" sz="2500" u="none" cap="none" strike="noStrike">
                <a:solidFill>
                  <a:schemeClr val="lt1"/>
                </a:solidFill>
                <a:latin typeface="Arial"/>
                <a:ea typeface="Arial"/>
                <a:cs typeface="Arial"/>
                <a:sym typeface="Arial"/>
              </a:rPr>
              <a:t>: What is Quality Education?</a:t>
            </a:r>
            <a:endParaRPr b="0" i="0" sz="2500" u="none" cap="none" strike="noStrike">
              <a:solidFill>
                <a:schemeClr val="lt1"/>
              </a:solidFill>
              <a:latin typeface="Arial"/>
              <a:ea typeface="Arial"/>
              <a:cs typeface="Arial"/>
              <a:sym typeface="Arial"/>
            </a:endParaRPr>
          </a:p>
        </p:txBody>
      </p:sp>
      <p:pic>
        <p:nvPicPr>
          <p:cNvPr id="501" name="Google Shape;501;p37"/>
          <p:cNvPicPr preferRelativeResize="0"/>
          <p:nvPr/>
        </p:nvPicPr>
        <p:blipFill rotWithShape="1">
          <a:blip r:embed="rId3">
            <a:alphaModFix/>
          </a:blip>
          <a:srcRect b="0" l="0" r="0" t="0"/>
          <a:stretch/>
        </p:blipFill>
        <p:spPr>
          <a:xfrm>
            <a:off x="1267125" y="2002613"/>
            <a:ext cx="2031900" cy="1625525"/>
          </a:xfrm>
          <a:prstGeom prst="rect">
            <a:avLst/>
          </a:prstGeom>
          <a:noFill/>
          <a:ln>
            <a:noFill/>
          </a:ln>
        </p:spPr>
      </p:pic>
      <p:sp>
        <p:nvSpPr>
          <p:cNvPr id="502" name="Google Shape;502;p37"/>
          <p:cNvSpPr txBox="1"/>
          <p:nvPr/>
        </p:nvSpPr>
        <p:spPr>
          <a:xfrm>
            <a:off x="4189750" y="2415163"/>
            <a:ext cx="3774300" cy="2031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000"/>
              <a:buFont typeface="Arial"/>
              <a:buNone/>
            </a:pPr>
            <a:r>
              <a:rPr b="0" i="0" lang="en" sz="2000" u="none" cap="none" strike="noStrike">
                <a:solidFill>
                  <a:schemeClr val="dk1"/>
                </a:solidFill>
                <a:latin typeface="Arial"/>
                <a:ea typeface="Arial"/>
                <a:cs typeface="Arial"/>
                <a:sym typeface="Arial"/>
              </a:rPr>
              <a:t>What do </a:t>
            </a:r>
            <a:r>
              <a:rPr lang="en" sz="2000">
                <a:solidFill>
                  <a:schemeClr val="dk1"/>
                </a:solidFill>
              </a:rPr>
              <a:t>you</a:t>
            </a:r>
            <a:r>
              <a:rPr b="0" i="0" lang="en" sz="2000" u="none" cap="none" strike="noStrike">
                <a:solidFill>
                  <a:schemeClr val="dk1"/>
                </a:solidFill>
                <a:latin typeface="Arial"/>
                <a:ea typeface="Arial"/>
                <a:cs typeface="Arial"/>
                <a:sym typeface="Arial"/>
              </a:rPr>
              <a:t> think they are? </a:t>
            </a:r>
            <a:endParaRPr b="0" i="0" sz="20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rPr b="0" i="0" lang="en" sz="2000" u="none" cap="none" strike="noStrike">
                <a:solidFill>
                  <a:schemeClr val="dk1"/>
                </a:solidFill>
                <a:latin typeface="Arial"/>
                <a:ea typeface="Arial"/>
                <a:cs typeface="Arial"/>
                <a:sym typeface="Arial"/>
              </a:rPr>
              <a:t>Please share your thoughts.</a:t>
            </a:r>
            <a:r>
              <a:rPr lang="en" sz="2000">
                <a:solidFill>
                  <a:schemeClr val="dk1"/>
                </a:solidFill>
              </a:rPr>
              <a:t> </a:t>
            </a:r>
            <a:r>
              <a:rPr lang="en" sz="2000">
                <a:solidFill>
                  <a:schemeClr val="dk1"/>
                </a:solidFill>
                <a:highlight>
                  <a:srgbClr val="FFCC00"/>
                </a:highlight>
              </a:rPr>
              <a:t>W</a:t>
            </a:r>
            <a:r>
              <a:rPr b="0" i="0" lang="en" sz="2000" u="none" cap="none" strike="noStrike">
                <a:solidFill>
                  <a:schemeClr val="dk1"/>
                </a:solidFill>
                <a:highlight>
                  <a:srgbClr val="FFCC00"/>
                </a:highlight>
                <a:latin typeface="Arial"/>
                <a:ea typeface="Arial"/>
                <a:cs typeface="Arial"/>
                <a:sym typeface="Arial"/>
              </a:rPr>
              <a:t>rit</a:t>
            </a:r>
            <a:r>
              <a:rPr lang="en" sz="2000">
                <a:solidFill>
                  <a:schemeClr val="dk1"/>
                </a:solidFill>
                <a:highlight>
                  <a:srgbClr val="FFCC00"/>
                </a:highlight>
              </a:rPr>
              <a:t>e</a:t>
            </a:r>
            <a:r>
              <a:rPr b="0" i="0" lang="en" sz="2000" u="none" cap="none" strike="noStrike">
                <a:solidFill>
                  <a:schemeClr val="dk1"/>
                </a:solidFill>
                <a:highlight>
                  <a:srgbClr val="FFCC00"/>
                </a:highlight>
                <a:latin typeface="Arial"/>
                <a:ea typeface="Arial"/>
                <a:cs typeface="Arial"/>
                <a:sym typeface="Arial"/>
              </a:rPr>
              <a:t> in the Chat or raise your hand and speak</a:t>
            </a:r>
            <a:endParaRPr b="0" i="0" sz="2000" u="none" cap="none" strike="noStrike">
              <a:solidFill>
                <a:schemeClr val="dk1"/>
              </a:solidFill>
              <a:highlight>
                <a:srgbClr val="FFCC00"/>
              </a:highlight>
              <a:latin typeface="Arial"/>
              <a:ea typeface="Arial"/>
              <a:cs typeface="Arial"/>
              <a:sym typeface="Arial"/>
            </a:endParaRPr>
          </a:p>
          <a:p>
            <a:pPr indent="0" lvl="0" marL="0" rtl="0" algn="ctr">
              <a:spcBef>
                <a:spcPts val="0"/>
              </a:spcBef>
              <a:spcAft>
                <a:spcPts val="0"/>
              </a:spcAft>
              <a:buClr>
                <a:schemeClr val="dk1"/>
              </a:buClr>
              <a:buSzPts val="1100"/>
              <a:buFont typeface="Arial"/>
              <a:buNone/>
            </a:pPr>
            <a:r>
              <a:t/>
            </a:r>
            <a:endParaRPr b="0" i="0" sz="2000" u="none" cap="none" strike="noStrike">
              <a:solidFill>
                <a:schemeClr val="dk1"/>
              </a:solidFill>
              <a:highlight>
                <a:srgbClr val="FFCC00"/>
              </a:highlight>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t/>
            </a:r>
            <a:endParaRPr sz="2000">
              <a:solidFill>
                <a:schemeClr val="dk1"/>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6" name="Shape 506"/>
        <p:cNvGrpSpPr/>
        <p:nvPr/>
      </p:nvGrpSpPr>
      <p:grpSpPr>
        <a:xfrm>
          <a:off x="0" y="0"/>
          <a:ext cx="0" cy="0"/>
          <a:chOff x="0" y="0"/>
          <a:chExt cx="0" cy="0"/>
        </a:xfrm>
      </p:grpSpPr>
      <p:sp>
        <p:nvSpPr>
          <p:cNvPr id="507" name="Google Shape;507;p38"/>
          <p:cNvSpPr/>
          <p:nvPr/>
        </p:nvSpPr>
        <p:spPr>
          <a:xfrm>
            <a:off x="0" y="-36400"/>
            <a:ext cx="9144000" cy="518100"/>
          </a:xfrm>
          <a:prstGeom prst="rect">
            <a:avLst/>
          </a:prstGeom>
          <a:solidFill>
            <a:srgbClr val="16364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8" name="Google Shape;508;p38"/>
          <p:cNvSpPr txBox="1"/>
          <p:nvPr>
            <p:ph type="title"/>
          </p:nvPr>
        </p:nvSpPr>
        <p:spPr>
          <a:xfrm>
            <a:off x="166550" y="-42260"/>
            <a:ext cx="8801400" cy="5298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en">
                <a:solidFill>
                  <a:schemeClr val="lt1"/>
                </a:solidFill>
              </a:rPr>
              <a:t>Quality Education Characteristics</a:t>
            </a:r>
            <a:endParaRPr>
              <a:solidFill>
                <a:schemeClr val="lt1"/>
              </a:solidFill>
            </a:endParaRPr>
          </a:p>
        </p:txBody>
      </p:sp>
      <p:graphicFrame>
        <p:nvGraphicFramePr>
          <p:cNvPr id="509" name="Google Shape;509;p38"/>
          <p:cNvGraphicFramePr/>
          <p:nvPr/>
        </p:nvGraphicFramePr>
        <p:xfrm>
          <a:off x="228600" y="560000"/>
          <a:ext cx="3000000" cy="3000000"/>
        </p:xfrm>
        <a:graphic>
          <a:graphicData uri="http://schemas.openxmlformats.org/drawingml/2006/table">
            <a:tbl>
              <a:tblPr>
                <a:noFill/>
                <a:tableStyleId>{845A7C0E-C93A-4983-AD4A-DCBB37B88905}</a:tableStyleId>
              </a:tblPr>
              <a:tblGrid>
                <a:gridCol w="433825"/>
                <a:gridCol w="2350250"/>
                <a:gridCol w="5893225"/>
              </a:tblGrid>
              <a:tr h="585450">
                <a:tc>
                  <a:txBody>
                    <a:bodyPr/>
                    <a:lstStyle/>
                    <a:p>
                      <a:pPr indent="0" lvl="0" marL="0" marR="0" rtl="0" algn="ctr">
                        <a:lnSpc>
                          <a:spcPct val="100000"/>
                        </a:lnSpc>
                        <a:spcBef>
                          <a:spcPts val="0"/>
                        </a:spcBef>
                        <a:spcAft>
                          <a:spcPts val="0"/>
                        </a:spcAft>
                        <a:buClr>
                          <a:srgbClr val="000000"/>
                        </a:buClr>
                        <a:buSzPts val="1800"/>
                        <a:buFont typeface="Arial"/>
                        <a:buNone/>
                      </a:pPr>
                      <a:r>
                        <a:rPr b="1" lang="en" sz="1800" u="none" cap="none" strike="noStrike">
                          <a:solidFill>
                            <a:schemeClr val="dk1"/>
                          </a:solidFill>
                        </a:rPr>
                        <a:t>1</a:t>
                      </a:r>
                      <a:endParaRPr b="1" sz="1800" u="none" cap="none" strike="noStrike">
                        <a:solidFill>
                          <a:schemeClr val="dk1"/>
                        </a:solidFill>
                      </a:endParaRPr>
                    </a:p>
                  </a:txBody>
                  <a:tcPr marT="88900" marB="88900" marR="88900" marL="88900" anchor="ctr">
                    <a:lnL cap="flat" cmpd="sng" w="12700">
                      <a:solidFill>
                        <a:srgbClr val="E06666"/>
                      </a:solidFill>
                      <a:prstDash val="solid"/>
                      <a:round/>
                      <a:headEnd len="sm" w="sm" type="none"/>
                      <a:tailEnd len="sm" w="sm" type="none"/>
                    </a:lnL>
                    <a:lnR cap="flat" cmpd="sng" w="12700">
                      <a:solidFill>
                        <a:srgbClr val="E06666"/>
                      </a:solidFill>
                      <a:prstDash val="solid"/>
                      <a:round/>
                      <a:headEnd len="sm" w="sm" type="none"/>
                      <a:tailEnd len="sm" w="sm" type="none"/>
                    </a:lnR>
                    <a:lnT cap="flat" cmpd="sng" w="12700">
                      <a:solidFill>
                        <a:srgbClr val="E06666"/>
                      </a:solidFill>
                      <a:prstDash val="solid"/>
                      <a:round/>
                      <a:headEnd len="sm" w="sm" type="none"/>
                      <a:tailEnd len="sm" w="sm" type="none"/>
                    </a:lnT>
                    <a:lnB cap="flat" cmpd="sng" w="12700">
                      <a:solidFill>
                        <a:srgbClr val="E06666"/>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600"/>
                        <a:buFont typeface="Arial"/>
                        <a:buNone/>
                      </a:pPr>
                      <a:r>
                        <a:rPr b="1" lang="en" sz="1600" u="none" cap="none" strike="noStrike">
                          <a:solidFill>
                            <a:schemeClr val="dk1"/>
                          </a:solidFill>
                        </a:rPr>
                        <a:t>Rights-based</a:t>
                      </a:r>
                      <a:endParaRPr b="1" sz="1600" u="none" cap="none" strike="noStrike">
                        <a:solidFill>
                          <a:schemeClr val="dk1"/>
                        </a:solidFill>
                      </a:endParaRPr>
                    </a:p>
                  </a:txBody>
                  <a:tcPr marT="88900" marB="88900" marR="88900" marL="88900" anchor="ctr">
                    <a:lnL cap="flat" cmpd="sng" w="12700">
                      <a:solidFill>
                        <a:srgbClr val="E06666"/>
                      </a:solidFill>
                      <a:prstDash val="solid"/>
                      <a:round/>
                      <a:headEnd len="sm" w="sm" type="none"/>
                      <a:tailEnd len="sm" w="sm" type="none"/>
                    </a:lnL>
                    <a:lnR cap="flat" cmpd="sng" w="12700">
                      <a:solidFill>
                        <a:srgbClr val="E06666"/>
                      </a:solidFill>
                      <a:prstDash val="solid"/>
                      <a:round/>
                      <a:headEnd len="sm" w="sm" type="none"/>
                      <a:tailEnd len="sm" w="sm" type="none"/>
                    </a:lnR>
                    <a:lnT cap="flat" cmpd="sng" w="12700">
                      <a:solidFill>
                        <a:srgbClr val="E06666"/>
                      </a:solidFill>
                      <a:prstDash val="solid"/>
                      <a:round/>
                      <a:headEnd len="sm" w="sm" type="none"/>
                      <a:tailEnd len="sm" w="sm" type="none"/>
                    </a:lnT>
                    <a:lnB cap="flat" cmpd="sng" w="12700">
                      <a:solidFill>
                        <a:srgbClr val="E06666"/>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600"/>
                        <a:buFont typeface="Arial"/>
                        <a:buNone/>
                      </a:pPr>
                      <a:r>
                        <a:rPr lang="en" sz="1600" u="none" cap="none" strike="noStrike">
                          <a:solidFill>
                            <a:schemeClr val="dk1"/>
                          </a:solidFill>
                        </a:rPr>
                        <a:t>Quality Education is accessible, equitable, protective, participatory, and inclusive of all people.</a:t>
                      </a:r>
                      <a:endParaRPr sz="1600" u="none" cap="none" strike="noStrike">
                        <a:solidFill>
                          <a:schemeClr val="dk1"/>
                        </a:solidFill>
                      </a:endParaRPr>
                    </a:p>
                  </a:txBody>
                  <a:tcPr marT="88900" marB="88900" marR="88900" marL="88900">
                    <a:lnL cap="flat" cmpd="sng" w="12700">
                      <a:solidFill>
                        <a:srgbClr val="E06666"/>
                      </a:solidFill>
                      <a:prstDash val="solid"/>
                      <a:round/>
                      <a:headEnd len="sm" w="sm" type="none"/>
                      <a:tailEnd len="sm" w="sm" type="none"/>
                    </a:lnL>
                    <a:lnR cap="flat" cmpd="sng" w="12700">
                      <a:solidFill>
                        <a:srgbClr val="E06666"/>
                      </a:solidFill>
                      <a:prstDash val="solid"/>
                      <a:round/>
                      <a:headEnd len="sm" w="sm" type="none"/>
                      <a:tailEnd len="sm" w="sm" type="none"/>
                    </a:lnR>
                    <a:lnT cap="flat" cmpd="sng" w="12700">
                      <a:solidFill>
                        <a:srgbClr val="E06666"/>
                      </a:solidFill>
                      <a:prstDash val="solid"/>
                      <a:round/>
                      <a:headEnd len="sm" w="sm" type="none"/>
                      <a:tailEnd len="sm" w="sm" type="none"/>
                    </a:lnT>
                    <a:lnB cap="flat" cmpd="sng" w="12700">
                      <a:solidFill>
                        <a:srgbClr val="E06666"/>
                      </a:solidFill>
                      <a:prstDash val="solid"/>
                      <a:round/>
                      <a:headEnd len="sm" w="sm" type="none"/>
                      <a:tailEnd len="sm" w="sm" type="none"/>
                    </a:lnB>
                    <a:solidFill>
                      <a:schemeClr val="lt1"/>
                    </a:solidFill>
                  </a:tcPr>
                </a:tc>
              </a:tr>
              <a:tr h="585450">
                <a:tc>
                  <a:txBody>
                    <a:bodyPr/>
                    <a:lstStyle/>
                    <a:p>
                      <a:pPr indent="0" lvl="0" marL="0" marR="0" rtl="0" algn="ctr">
                        <a:lnSpc>
                          <a:spcPct val="100000"/>
                        </a:lnSpc>
                        <a:spcBef>
                          <a:spcPts val="0"/>
                        </a:spcBef>
                        <a:spcAft>
                          <a:spcPts val="0"/>
                        </a:spcAft>
                        <a:buClr>
                          <a:srgbClr val="000000"/>
                        </a:buClr>
                        <a:buSzPts val="1800"/>
                        <a:buFont typeface="Arial"/>
                        <a:buNone/>
                      </a:pPr>
                      <a:r>
                        <a:rPr b="1" lang="en" sz="1800" u="none" cap="none" strike="noStrike">
                          <a:solidFill>
                            <a:schemeClr val="dk1"/>
                          </a:solidFill>
                        </a:rPr>
                        <a:t>2</a:t>
                      </a:r>
                      <a:endParaRPr b="1" sz="1800" u="none" cap="none" strike="noStrike">
                        <a:solidFill>
                          <a:schemeClr val="dk1"/>
                        </a:solidFill>
                      </a:endParaRPr>
                    </a:p>
                  </a:txBody>
                  <a:tcPr marT="88900" marB="88900" marR="88900" marL="88900" anchor="ctr">
                    <a:lnL cap="flat" cmpd="sng" w="12700">
                      <a:solidFill>
                        <a:srgbClr val="E06666"/>
                      </a:solidFill>
                      <a:prstDash val="solid"/>
                      <a:round/>
                      <a:headEnd len="sm" w="sm" type="none"/>
                      <a:tailEnd len="sm" w="sm" type="none"/>
                    </a:lnL>
                    <a:lnR cap="flat" cmpd="sng" w="12700">
                      <a:solidFill>
                        <a:srgbClr val="E06666"/>
                      </a:solidFill>
                      <a:prstDash val="solid"/>
                      <a:round/>
                      <a:headEnd len="sm" w="sm" type="none"/>
                      <a:tailEnd len="sm" w="sm" type="none"/>
                    </a:lnR>
                    <a:lnT cap="flat" cmpd="sng" w="12700">
                      <a:solidFill>
                        <a:srgbClr val="E06666"/>
                      </a:solidFill>
                      <a:prstDash val="solid"/>
                      <a:round/>
                      <a:headEnd len="sm" w="sm" type="none"/>
                      <a:tailEnd len="sm" w="sm" type="none"/>
                    </a:lnT>
                    <a:lnB cap="flat" cmpd="sng" w="12700">
                      <a:solidFill>
                        <a:srgbClr val="E06666"/>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600"/>
                        <a:buFont typeface="Arial"/>
                        <a:buNone/>
                      </a:pPr>
                      <a:r>
                        <a:rPr b="1" lang="en" sz="1600" u="none" cap="none" strike="noStrike">
                          <a:solidFill>
                            <a:schemeClr val="dk1"/>
                          </a:solidFill>
                        </a:rPr>
                        <a:t>Contextualized and relevant</a:t>
                      </a:r>
                      <a:endParaRPr b="1" sz="1600" u="none" cap="none" strike="noStrike">
                        <a:solidFill>
                          <a:schemeClr val="dk1"/>
                        </a:solidFill>
                      </a:endParaRPr>
                    </a:p>
                  </a:txBody>
                  <a:tcPr marT="88900" marB="88900" marR="88900" marL="88900" anchor="ctr">
                    <a:lnL cap="flat" cmpd="sng" w="12700">
                      <a:solidFill>
                        <a:srgbClr val="E06666"/>
                      </a:solidFill>
                      <a:prstDash val="solid"/>
                      <a:round/>
                      <a:headEnd len="sm" w="sm" type="none"/>
                      <a:tailEnd len="sm" w="sm" type="none"/>
                    </a:lnL>
                    <a:lnR cap="flat" cmpd="sng" w="12700">
                      <a:solidFill>
                        <a:srgbClr val="E06666"/>
                      </a:solidFill>
                      <a:prstDash val="solid"/>
                      <a:round/>
                      <a:headEnd len="sm" w="sm" type="none"/>
                      <a:tailEnd len="sm" w="sm" type="none"/>
                    </a:lnR>
                    <a:lnT cap="flat" cmpd="sng" w="12700">
                      <a:solidFill>
                        <a:srgbClr val="E06666"/>
                      </a:solidFill>
                      <a:prstDash val="solid"/>
                      <a:round/>
                      <a:headEnd len="sm" w="sm" type="none"/>
                      <a:tailEnd len="sm" w="sm" type="none"/>
                    </a:lnT>
                    <a:lnB cap="flat" cmpd="sng" w="12700">
                      <a:solidFill>
                        <a:srgbClr val="E06666"/>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600"/>
                        <a:buFont typeface="Arial"/>
                        <a:buNone/>
                      </a:pPr>
                      <a:r>
                        <a:rPr lang="en" sz="1600" u="none" cap="none" strike="noStrike">
                          <a:solidFill>
                            <a:schemeClr val="dk1"/>
                          </a:solidFill>
                        </a:rPr>
                        <a:t>It uses culturally and linguistically relevant learning materials.</a:t>
                      </a:r>
                      <a:endParaRPr sz="1600" u="none" cap="none" strike="noStrike">
                        <a:solidFill>
                          <a:schemeClr val="dk1"/>
                        </a:solidFill>
                      </a:endParaRPr>
                    </a:p>
                  </a:txBody>
                  <a:tcPr marT="88900" marB="88900" marR="88900" marL="88900">
                    <a:lnL cap="flat" cmpd="sng" w="12700">
                      <a:solidFill>
                        <a:srgbClr val="E06666"/>
                      </a:solidFill>
                      <a:prstDash val="solid"/>
                      <a:round/>
                      <a:headEnd len="sm" w="sm" type="none"/>
                      <a:tailEnd len="sm" w="sm" type="none"/>
                    </a:lnL>
                    <a:lnR cap="flat" cmpd="sng" w="12700">
                      <a:solidFill>
                        <a:srgbClr val="E06666"/>
                      </a:solidFill>
                      <a:prstDash val="solid"/>
                      <a:round/>
                      <a:headEnd len="sm" w="sm" type="none"/>
                      <a:tailEnd len="sm" w="sm" type="none"/>
                    </a:lnR>
                    <a:lnT cap="flat" cmpd="sng" w="12700">
                      <a:solidFill>
                        <a:srgbClr val="E06666"/>
                      </a:solidFill>
                      <a:prstDash val="solid"/>
                      <a:round/>
                      <a:headEnd len="sm" w="sm" type="none"/>
                      <a:tailEnd len="sm" w="sm" type="none"/>
                    </a:lnT>
                    <a:lnB cap="flat" cmpd="sng" w="12700">
                      <a:solidFill>
                        <a:srgbClr val="E06666"/>
                      </a:solidFill>
                      <a:prstDash val="solid"/>
                      <a:round/>
                      <a:headEnd len="sm" w="sm" type="none"/>
                      <a:tailEnd len="sm" w="sm" type="none"/>
                    </a:lnB>
                    <a:solidFill>
                      <a:schemeClr val="lt1"/>
                    </a:solidFill>
                  </a:tcPr>
                </a:tc>
              </a:tr>
              <a:tr h="585450">
                <a:tc>
                  <a:txBody>
                    <a:bodyPr/>
                    <a:lstStyle/>
                    <a:p>
                      <a:pPr indent="0" lvl="0" marL="0" marR="0" rtl="0" algn="ctr">
                        <a:lnSpc>
                          <a:spcPct val="100000"/>
                        </a:lnSpc>
                        <a:spcBef>
                          <a:spcPts val="0"/>
                        </a:spcBef>
                        <a:spcAft>
                          <a:spcPts val="0"/>
                        </a:spcAft>
                        <a:buClr>
                          <a:srgbClr val="000000"/>
                        </a:buClr>
                        <a:buSzPts val="1800"/>
                        <a:buFont typeface="Arial"/>
                        <a:buNone/>
                      </a:pPr>
                      <a:r>
                        <a:rPr b="1" lang="en" sz="1800" u="none" cap="none" strike="noStrike">
                          <a:solidFill>
                            <a:schemeClr val="dk1"/>
                          </a:solidFill>
                        </a:rPr>
                        <a:t>3</a:t>
                      </a:r>
                      <a:endParaRPr b="1" sz="1800" u="none" cap="none" strike="noStrike">
                        <a:solidFill>
                          <a:schemeClr val="dk1"/>
                        </a:solidFill>
                      </a:endParaRPr>
                    </a:p>
                  </a:txBody>
                  <a:tcPr marT="88900" marB="88900" marR="88900" marL="88900" anchor="ctr">
                    <a:lnL cap="flat" cmpd="sng" w="12700">
                      <a:solidFill>
                        <a:srgbClr val="E06666"/>
                      </a:solidFill>
                      <a:prstDash val="solid"/>
                      <a:round/>
                      <a:headEnd len="sm" w="sm" type="none"/>
                      <a:tailEnd len="sm" w="sm" type="none"/>
                    </a:lnL>
                    <a:lnR cap="flat" cmpd="sng" w="12700">
                      <a:solidFill>
                        <a:srgbClr val="E06666"/>
                      </a:solidFill>
                      <a:prstDash val="solid"/>
                      <a:round/>
                      <a:headEnd len="sm" w="sm" type="none"/>
                      <a:tailEnd len="sm" w="sm" type="none"/>
                    </a:lnR>
                    <a:lnT cap="flat" cmpd="sng" w="12700">
                      <a:solidFill>
                        <a:srgbClr val="E06666"/>
                      </a:solidFill>
                      <a:prstDash val="solid"/>
                      <a:round/>
                      <a:headEnd len="sm" w="sm" type="none"/>
                      <a:tailEnd len="sm" w="sm" type="none"/>
                    </a:lnT>
                    <a:lnB cap="flat" cmpd="sng" w="12700">
                      <a:solidFill>
                        <a:srgbClr val="E06666"/>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600"/>
                        <a:buFont typeface="Arial"/>
                        <a:buNone/>
                      </a:pPr>
                      <a:r>
                        <a:rPr b="1" lang="en" sz="1600" u="none" cap="none" strike="noStrike">
                          <a:solidFill>
                            <a:schemeClr val="dk1"/>
                          </a:solidFill>
                        </a:rPr>
                        <a:t>Holistic development of learners</a:t>
                      </a:r>
                      <a:endParaRPr b="1" sz="1600" u="none" cap="none" strike="noStrike">
                        <a:solidFill>
                          <a:schemeClr val="dk1"/>
                        </a:solidFill>
                      </a:endParaRPr>
                    </a:p>
                  </a:txBody>
                  <a:tcPr marT="88900" marB="88900" marR="88900" marL="88900" anchor="ctr">
                    <a:lnL cap="flat" cmpd="sng" w="12700">
                      <a:solidFill>
                        <a:srgbClr val="E06666"/>
                      </a:solidFill>
                      <a:prstDash val="solid"/>
                      <a:round/>
                      <a:headEnd len="sm" w="sm" type="none"/>
                      <a:tailEnd len="sm" w="sm" type="none"/>
                    </a:lnL>
                    <a:lnR cap="flat" cmpd="sng" w="12700">
                      <a:solidFill>
                        <a:srgbClr val="E06666"/>
                      </a:solidFill>
                      <a:prstDash val="solid"/>
                      <a:round/>
                      <a:headEnd len="sm" w="sm" type="none"/>
                      <a:tailEnd len="sm" w="sm" type="none"/>
                    </a:lnR>
                    <a:lnT cap="flat" cmpd="sng" w="12700">
                      <a:solidFill>
                        <a:srgbClr val="E06666"/>
                      </a:solidFill>
                      <a:prstDash val="solid"/>
                      <a:round/>
                      <a:headEnd len="sm" w="sm" type="none"/>
                      <a:tailEnd len="sm" w="sm" type="none"/>
                    </a:lnT>
                    <a:lnB cap="flat" cmpd="sng" w="12700">
                      <a:solidFill>
                        <a:srgbClr val="E06666"/>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600"/>
                        <a:buFont typeface="Arial"/>
                        <a:buNone/>
                      </a:pPr>
                      <a:r>
                        <a:rPr lang="en" sz="1600" u="none" cap="none" strike="noStrike">
                          <a:solidFill>
                            <a:schemeClr val="dk1"/>
                          </a:solidFill>
                        </a:rPr>
                        <a:t>It promotes cognitive development, social and emotional skills, mental health, and psychosocial wellbeing, </a:t>
                      </a:r>
                      <a:endParaRPr sz="1600" u="none" cap="none" strike="noStrike">
                        <a:solidFill>
                          <a:schemeClr val="dk1"/>
                        </a:solidFill>
                      </a:endParaRPr>
                    </a:p>
                  </a:txBody>
                  <a:tcPr marT="88900" marB="88900" marR="88900" marL="88900">
                    <a:lnL cap="flat" cmpd="sng" w="12700">
                      <a:solidFill>
                        <a:srgbClr val="E06666"/>
                      </a:solidFill>
                      <a:prstDash val="solid"/>
                      <a:round/>
                      <a:headEnd len="sm" w="sm" type="none"/>
                      <a:tailEnd len="sm" w="sm" type="none"/>
                    </a:lnL>
                    <a:lnR cap="flat" cmpd="sng" w="12700">
                      <a:solidFill>
                        <a:srgbClr val="E06666"/>
                      </a:solidFill>
                      <a:prstDash val="solid"/>
                      <a:round/>
                      <a:headEnd len="sm" w="sm" type="none"/>
                      <a:tailEnd len="sm" w="sm" type="none"/>
                    </a:lnR>
                    <a:lnT cap="flat" cmpd="sng" w="12700">
                      <a:solidFill>
                        <a:srgbClr val="E06666"/>
                      </a:solidFill>
                      <a:prstDash val="solid"/>
                      <a:round/>
                      <a:headEnd len="sm" w="sm" type="none"/>
                      <a:tailEnd len="sm" w="sm" type="none"/>
                    </a:lnT>
                    <a:lnB cap="flat" cmpd="sng" w="12700">
                      <a:solidFill>
                        <a:srgbClr val="E06666"/>
                      </a:solidFill>
                      <a:prstDash val="solid"/>
                      <a:round/>
                      <a:headEnd len="sm" w="sm" type="none"/>
                      <a:tailEnd len="sm" w="sm" type="none"/>
                    </a:lnB>
                    <a:solidFill>
                      <a:schemeClr val="lt1"/>
                    </a:solidFill>
                  </a:tcPr>
                </a:tc>
              </a:tr>
              <a:tr h="585450">
                <a:tc>
                  <a:txBody>
                    <a:bodyPr/>
                    <a:lstStyle/>
                    <a:p>
                      <a:pPr indent="0" lvl="0" marL="0" marR="0" rtl="0" algn="ctr">
                        <a:lnSpc>
                          <a:spcPct val="100000"/>
                        </a:lnSpc>
                        <a:spcBef>
                          <a:spcPts val="0"/>
                        </a:spcBef>
                        <a:spcAft>
                          <a:spcPts val="0"/>
                        </a:spcAft>
                        <a:buClr>
                          <a:srgbClr val="000000"/>
                        </a:buClr>
                        <a:buSzPts val="1800"/>
                        <a:buFont typeface="Arial"/>
                        <a:buNone/>
                      </a:pPr>
                      <a:r>
                        <a:rPr b="1" lang="en" sz="1800" u="none" cap="none" strike="noStrike">
                          <a:solidFill>
                            <a:schemeClr val="dk1"/>
                          </a:solidFill>
                        </a:rPr>
                        <a:t>4</a:t>
                      </a:r>
                      <a:endParaRPr b="1" sz="1800" u="none" cap="none" strike="noStrike">
                        <a:solidFill>
                          <a:schemeClr val="dk1"/>
                        </a:solidFill>
                      </a:endParaRPr>
                    </a:p>
                  </a:txBody>
                  <a:tcPr marT="88900" marB="88900" marR="88900" marL="88900" anchor="ctr">
                    <a:lnL cap="flat" cmpd="sng" w="12700">
                      <a:solidFill>
                        <a:srgbClr val="E06666"/>
                      </a:solidFill>
                      <a:prstDash val="solid"/>
                      <a:round/>
                      <a:headEnd len="sm" w="sm" type="none"/>
                      <a:tailEnd len="sm" w="sm" type="none"/>
                    </a:lnL>
                    <a:lnR cap="flat" cmpd="sng" w="12700">
                      <a:solidFill>
                        <a:srgbClr val="E06666"/>
                      </a:solidFill>
                      <a:prstDash val="solid"/>
                      <a:round/>
                      <a:headEnd len="sm" w="sm" type="none"/>
                      <a:tailEnd len="sm" w="sm" type="none"/>
                    </a:lnR>
                    <a:lnT cap="flat" cmpd="sng" w="12700">
                      <a:solidFill>
                        <a:srgbClr val="E06666"/>
                      </a:solidFill>
                      <a:prstDash val="solid"/>
                      <a:round/>
                      <a:headEnd len="sm" w="sm" type="none"/>
                      <a:tailEnd len="sm" w="sm" type="none"/>
                    </a:lnT>
                    <a:lnB cap="flat" cmpd="sng" w="12700">
                      <a:solidFill>
                        <a:srgbClr val="E06666"/>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600"/>
                        <a:buFont typeface="Arial"/>
                        <a:buNone/>
                      </a:pPr>
                      <a:r>
                        <a:rPr b="1" lang="en" sz="1600" u="none" cap="none" strike="noStrike">
                          <a:solidFill>
                            <a:schemeClr val="dk1"/>
                          </a:solidFill>
                        </a:rPr>
                        <a:t>Teaching and learning</a:t>
                      </a:r>
                      <a:endParaRPr b="1" sz="1600" u="none" cap="none" strike="noStrike">
                        <a:solidFill>
                          <a:schemeClr val="dk1"/>
                        </a:solidFill>
                      </a:endParaRPr>
                    </a:p>
                  </a:txBody>
                  <a:tcPr marT="88900" marB="88900" marR="88900" marL="88900" anchor="ctr">
                    <a:lnL cap="flat" cmpd="sng" w="12700">
                      <a:solidFill>
                        <a:srgbClr val="E06666"/>
                      </a:solidFill>
                      <a:prstDash val="solid"/>
                      <a:round/>
                      <a:headEnd len="sm" w="sm" type="none"/>
                      <a:tailEnd len="sm" w="sm" type="none"/>
                    </a:lnL>
                    <a:lnR cap="flat" cmpd="sng" w="12700">
                      <a:solidFill>
                        <a:srgbClr val="E06666"/>
                      </a:solidFill>
                      <a:prstDash val="solid"/>
                      <a:round/>
                      <a:headEnd len="sm" w="sm" type="none"/>
                      <a:tailEnd len="sm" w="sm" type="none"/>
                    </a:lnR>
                    <a:lnT cap="flat" cmpd="sng" w="12700">
                      <a:solidFill>
                        <a:srgbClr val="E06666"/>
                      </a:solidFill>
                      <a:prstDash val="solid"/>
                      <a:round/>
                      <a:headEnd len="sm" w="sm" type="none"/>
                      <a:tailEnd len="sm" w="sm" type="none"/>
                    </a:lnT>
                    <a:lnB cap="flat" cmpd="sng" w="12700">
                      <a:solidFill>
                        <a:srgbClr val="E06666"/>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600"/>
                        <a:buFont typeface="Arial"/>
                        <a:buNone/>
                      </a:pPr>
                      <a:r>
                        <a:rPr lang="en" sz="1600" u="none" cap="none" strike="noStrike">
                          <a:solidFill>
                            <a:schemeClr val="dk1"/>
                          </a:solidFill>
                        </a:rPr>
                        <a:t>led by personnel who are adequately compensated and trained to support the holistic development of learners</a:t>
                      </a:r>
                      <a:endParaRPr sz="1600" u="none" cap="none" strike="noStrike">
                        <a:solidFill>
                          <a:schemeClr val="dk1"/>
                        </a:solidFill>
                      </a:endParaRPr>
                    </a:p>
                  </a:txBody>
                  <a:tcPr marT="88900" marB="88900" marR="88900" marL="88900">
                    <a:lnL cap="flat" cmpd="sng" w="12700">
                      <a:solidFill>
                        <a:srgbClr val="E06666"/>
                      </a:solidFill>
                      <a:prstDash val="solid"/>
                      <a:round/>
                      <a:headEnd len="sm" w="sm" type="none"/>
                      <a:tailEnd len="sm" w="sm" type="none"/>
                    </a:lnL>
                    <a:lnR cap="flat" cmpd="sng" w="12700">
                      <a:solidFill>
                        <a:srgbClr val="E06666"/>
                      </a:solidFill>
                      <a:prstDash val="solid"/>
                      <a:round/>
                      <a:headEnd len="sm" w="sm" type="none"/>
                      <a:tailEnd len="sm" w="sm" type="none"/>
                    </a:lnR>
                    <a:lnT cap="flat" cmpd="sng" w="12700">
                      <a:solidFill>
                        <a:srgbClr val="E06666"/>
                      </a:solidFill>
                      <a:prstDash val="solid"/>
                      <a:round/>
                      <a:headEnd len="sm" w="sm" type="none"/>
                      <a:tailEnd len="sm" w="sm" type="none"/>
                    </a:lnT>
                    <a:lnB cap="flat" cmpd="sng" w="12700">
                      <a:solidFill>
                        <a:srgbClr val="E06666"/>
                      </a:solidFill>
                      <a:prstDash val="solid"/>
                      <a:round/>
                      <a:headEnd len="sm" w="sm" type="none"/>
                      <a:tailEnd len="sm" w="sm" type="none"/>
                    </a:lnB>
                    <a:solidFill>
                      <a:schemeClr val="lt1"/>
                    </a:solidFill>
                  </a:tcPr>
                </a:tc>
              </a:tr>
              <a:tr h="585450">
                <a:tc>
                  <a:txBody>
                    <a:bodyPr/>
                    <a:lstStyle/>
                    <a:p>
                      <a:pPr indent="0" lvl="0" marL="0" marR="0" rtl="0" algn="ctr">
                        <a:lnSpc>
                          <a:spcPct val="100000"/>
                        </a:lnSpc>
                        <a:spcBef>
                          <a:spcPts val="0"/>
                        </a:spcBef>
                        <a:spcAft>
                          <a:spcPts val="0"/>
                        </a:spcAft>
                        <a:buClr>
                          <a:srgbClr val="000000"/>
                        </a:buClr>
                        <a:buSzPts val="1800"/>
                        <a:buFont typeface="Arial"/>
                        <a:buNone/>
                      </a:pPr>
                      <a:r>
                        <a:rPr b="1" lang="en" sz="1800" u="none" cap="none" strike="noStrike">
                          <a:solidFill>
                            <a:schemeClr val="dk1"/>
                          </a:solidFill>
                        </a:rPr>
                        <a:t>5</a:t>
                      </a:r>
                      <a:endParaRPr b="1" sz="1800" u="none" cap="none" strike="noStrike">
                        <a:solidFill>
                          <a:schemeClr val="dk1"/>
                        </a:solidFill>
                      </a:endParaRPr>
                    </a:p>
                  </a:txBody>
                  <a:tcPr marT="88900" marB="88900" marR="88900" marL="88900" anchor="ctr">
                    <a:lnL cap="flat" cmpd="sng" w="12700">
                      <a:solidFill>
                        <a:srgbClr val="E06666"/>
                      </a:solidFill>
                      <a:prstDash val="solid"/>
                      <a:round/>
                      <a:headEnd len="sm" w="sm" type="none"/>
                      <a:tailEnd len="sm" w="sm" type="none"/>
                    </a:lnL>
                    <a:lnR cap="flat" cmpd="sng" w="12700">
                      <a:solidFill>
                        <a:srgbClr val="E06666"/>
                      </a:solidFill>
                      <a:prstDash val="solid"/>
                      <a:round/>
                      <a:headEnd len="sm" w="sm" type="none"/>
                      <a:tailEnd len="sm" w="sm" type="none"/>
                    </a:lnR>
                    <a:lnT cap="flat" cmpd="sng" w="12700">
                      <a:solidFill>
                        <a:srgbClr val="E06666"/>
                      </a:solidFill>
                      <a:prstDash val="solid"/>
                      <a:round/>
                      <a:headEnd len="sm" w="sm" type="none"/>
                      <a:tailEnd len="sm" w="sm" type="none"/>
                    </a:lnT>
                    <a:lnB cap="flat" cmpd="sng" w="12700">
                      <a:solidFill>
                        <a:srgbClr val="E06666"/>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600"/>
                        <a:buFont typeface="Arial"/>
                        <a:buNone/>
                      </a:pPr>
                      <a:r>
                        <a:rPr b="1" lang="en" sz="1600" u="none" cap="none" strike="noStrike">
                          <a:solidFill>
                            <a:schemeClr val="dk1"/>
                          </a:solidFill>
                        </a:rPr>
                        <a:t>Enabling resources</a:t>
                      </a:r>
                      <a:endParaRPr b="1" sz="1600" u="none" cap="none" strike="noStrike">
                        <a:solidFill>
                          <a:schemeClr val="dk1"/>
                        </a:solidFill>
                      </a:endParaRPr>
                    </a:p>
                  </a:txBody>
                  <a:tcPr marT="88900" marB="88900" marR="88900" marL="88900" anchor="ctr">
                    <a:lnL cap="flat" cmpd="sng" w="12700">
                      <a:solidFill>
                        <a:srgbClr val="E06666"/>
                      </a:solidFill>
                      <a:prstDash val="solid"/>
                      <a:round/>
                      <a:headEnd len="sm" w="sm" type="none"/>
                      <a:tailEnd len="sm" w="sm" type="none"/>
                    </a:lnL>
                    <a:lnR cap="flat" cmpd="sng" w="12700">
                      <a:solidFill>
                        <a:srgbClr val="E06666"/>
                      </a:solidFill>
                      <a:prstDash val="solid"/>
                      <a:round/>
                      <a:headEnd len="sm" w="sm" type="none"/>
                      <a:tailEnd len="sm" w="sm" type="none"/>
                    </a:lnR>
                    <a:lnT cap="flat" cmpd="sng" w="12700">
                      <a:solidFill>
                        <a:srgbClr val="E06666"/>
                      </a:solidFill>
                      <a:prstDash val="solid"/>
                      <a:round/>
                      <a:headEnd len="sm" w="sm" type="none"/>
                      <a:tailEnd len="sm" w="sm" type="none"/>
                    </a:lnT>
                    <a:lnB cap="flat" cmpd="sng" w="12700">
                      <a:solidFill>
                        <a:srgbClr val="E06666"/>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600"/>
                        <a:buFont typeface="Arial"/>
                        <a:buNone/>
                      </a:pPr>
                      <a:r>
                        <a:rPr lang="en" sz="1600" u="none" cap="none" strike="noStrike">
                          <a:solidFill>
                            <a:schemeClr val="dk1"/>
                          </a:solidFill>
                        </a:rPr>
                        <a:t>It provides adequate and relevant resources for teaching and learning, including local resources</a:t>
                      </a:r>
                      <a:endParaRPr sz="1600" u="none" cap="none" strike="noStrike">
                        <a:solidFill>
                          <a:schemeClr val="dk1"/>
                        </a:solidFill>
                      </a:endParaRPr>
                    </a:p>
                  </a:txBody>
                  <a:tcPr marT="88900" marB="88900" marR="88900" marL="88900">
                    <a:lnL cap="flat" cmpd="sng" w="12700">
                      <a:solidFill>
                        <a:srgbClr val="E06666"/>
                      </a:solidFill>
                      <a:prstDash val="solid"/>
                      <a:round/>
                      <a:headEnd len="sm" w="sm" type="none"/>
                      <a:tailEnd len="sm" w="sm" type="none"/>
                    </a:lnL>
                    <a:lnR cap="flat" cmpd="sng" w="12700">
                      <a:solidFill>
                        <a:srgbClr val="E06666"/>
                      </a:solidFill>
                      <a:prstDash val="solid"/>
                      <a:round/>
                      <a:headEnd len="sm" w="sm" type="none"/>
                      <a:tailEnd len="sm" w="sm" type="none"/>
                    </a:lnR>
                    <a:lnT cap="flat" cmpd="sng" w="12700">
                      <a:solidFill>
                        <a:srgbClr val="E06666"/>
                      </a:solidFill>
                      <a:prstDash val="solid"/>
                      <a:round/>
                      <a:headEnd len="sm" w="sm" type="none"/>
                      <a:tailEnd len="sm" w="sm" type="none"/>
                    </a:lnT>
                    <a:lnB cap="flat" cmpd="sng" w="12700">
                      <a:solidFill>
                        <a:srgbClr val="E06666"/>
                      </a:solidFill>
                      <a:prstDash val="solid"/>
                      <a:round/>
                      <a:headEnd len="sm" w="sm" type="none"/>
                      <a:tailEnd len="sm" w="sm" type="none"/>
                    </a:lnB>
                    <a:solidFill>
                      <a:schemeClr val="lt1"/>
                    </a:solidFill>
                  </a:tcPr>
                </a:tc>
              </a:tr>
              <a:tr h="585450">
                <a:tc>
                  <a:txBody>
                    <a:bodyPr/>
                    <a:lstStyle/>
                    <a:p>
                      <a:pPr indent="0" lvl="0" marL="0" marR="0" rtl="0" algn="ctr">
                        <a:lnSpc>
                          <a:spcPct val="100000"/>
                        </a:lnSpc>
                        <a:spcBef>
                          <a:spcPts val="0"/>
                        </a:spcBef>
                        <a:spcAft>
                          <a:spcPts val="0"/>
                        </a:spcAft>
                        <a:buClr>
                          <a:srgbClr val="000000"/>
                        </a:buClr>
                        <a:buSzPts val="1800"/>
                        <a:buFont typeface="Arial"/>
                        <a:buNone/>
                      </a:pPr>
                      <a:r>
                        <a:rPr b="1" lang="en" sz="1800" u="none" cap="none" strike="noStrike">
                          <a:solidFill>
                            <a:schemeClr val="dk1"/>
                          </a:solidFill>
                        </a:rPr>
                        <a:t>6</a:t>
                      </a:r>
                      <a:endParaRPr b="1" sz="1800" u="none" cap="none" strike="noStrike">
                        <a:solidFill>
                          <a:schemeClr val="dk1"/>
                        </a:solidFill>
                      </a:endParaRPr>
                    </a:p>
                  </a:txBody>
                  <a:tcPr marT="88900" marB="88900" marR="88900" marL="88900" anchor="ctr">
                    <a:lnL cap="flat" cmpd="sng" w="12700">
                      <a:solidFill>
                        <a:srgbClr val="E06666"/>
                      </a:solidFill>
                      <a:prstDash val="solid"/>
                      <a:round/>
                      <a:headEnd len="sm" w="sm" type="none"/>
                      <a:tailEnd len="sm" w="sm" type="none"/>
                    </a:lnL>
                    <a:lnR cap="flat" cmpd="sng" w="12700">
                      <a:solidFill>
                        <a:srgbClr val="E06666"/>
                      </a:solidFill>
                      <a:prstDash val="solid"/>
                      <a:round/>
                      <a:headEnd len="sm" w="sm" type="none"/>
                      <a:tailEnd len="sm" w="sm" type="none"/>
                    </a:lnR>
                    <a:lnT cap="flat" cmpd="sng" w="12700">
                      <a:solidFill>
                        <a:srgbClr val="E06666"/>
                      </a:solidFill>
                      <a:prstDash val="solid"/>
                      <a:round/>
                      <a:headEnd len="sm" w="sm" type="none"/>
                      <a:tailEnd len="sm" w="sm" type="none"/>
                    </a:lnT>
                    <a:lnB cap="flat" cmpd="sng" w="12700">
                      <a:solidFill>
                        <a:srgbClr val="E06666"/>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600"/>
                        <a:buFont typeface="Arial"/>
                        <a:buNone/>
                      </a:pPr>
                      <a:r>
                        <a:rPr b="1" lang="en" sz="1600" u="none" cap="none" strike="noStrike">
                          <a:solidFill>
                            <a:schemeClr val="dk1"/>
                          </a:solidFill>
                        </a:rPr>
                        <a:t>Learning outcomes</a:t>
                      </a:r>
                      <a:endParaRPr b="1" sz="1600" u="none" cap="none" strike="noStrike">
                        <a:solidFill>
                          <a:schemeClr val="dk1"/>
                        </a:solidFill>
                      </a:endParaRPr>
                    </a:p>
                  </a:txBody>
                  <a:tcPr marT="88900" marB="88900" marR="88900" marL="88900" anchor="ctr">
                    <a:lnL cap="flat" cmpd="sng" w="12700">
                      <a:solidFill>
                        <a:srgbClr val="E06666"/>
                      </a:solidFill>
                      <a:prstDash val="solid"/>
                      <a:round/>
                      <a:headEnd len="sm" w="sm" type="none"/>
                      <a:tailEnd len="sm" w="sm" type="none"/>
                    </a:lnL>
                    <a:lnR cap="flat" cmpd="sng" w="12700">
                      <a:solidFill>
                        <a:srgbClr val="E06666"/>
                      </a:solidFill>
                      <a:prstDash val="solid"/>
                      <a:round/>
                      <a:headEnd len="sm" w="sm" type="none"/>
                      <a:tailEnd len="sm" w="sm" type="none"/>
                    </a:lnR>
                    <a:lnT cap="flat" cmpd="sng" w="12700">
                      <a:solidFill>
                        <a:srgbClr val="E06666"/>
                      </a:solidFill>
                      <a:prstDash val="solid"/>
                      <a:round/>
                      <a:headEnd len="sm" w="sm" type="none"/>
                      <a:tailEnd len="sm" w="sm" type="none"/>
                    </a:lnT>
                    <a:lnB cap="flat" cmpd="sng" w="12700">
                      <a:solidFill>
                        <a:srgbClr val="E06666"/>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600"/>
                        <a:buFont typeface="Arial"/>
                        <a:buNone/>
                      </a:pPr>
                      <a:r>
                        <a:rPr lang="en" sz="1600" u="none" cap="none" strike="noStrike">
                          <a:solidFill>
                            <a:schemeClr val="dk1"/>
                          </a:solidFill>
                        </a:rPr>
                        <a:t>learners develop the necessary knowledge, skills, and competencies to meet certification requirements</a:t>
                      </a:r>
                      <a:endParaRPr sz="1600" u="none" cap="none" strike="noStrike">
                        <a:solidFill>
                          <a:schemeClr val="dk1"/>
                        </a:solidFill>
                      </a:endParaRPr>
                    </a:p>
                  </a:txBody>
                  <a:tcPr marT="88900" marB="88900" marR="88900" marL="88900">
                    <a:lnL cap="flat" cmpd="sng" w="12700">
                      <a:solidFill>
                        <a:srgbClr val="E06666"/>
                      </a:solidFill>
                      <a:prstDash val="solid"/>
                      <a:round/>
                      <a:headEnd len="sm" w="sm" type="none"/>
                      <a:tailEnd len="sm" w="sm" type="none"/>
                    </a:lnL>
                    <a:lnR cap="flat" cmpd="sng" w="12700">
                      <a:solidFill>
                        <a:srgbClr val="E06666"/>
                      </a:solidFill>
                      <a:prstDash val="solid"/>
                      <a:round/>
                      <a:headEnd len="sm" w="sm" type="none"/>
                      <a:tailEnd len="sm" w="sm" type="none"/>
                    </a:lnR>
                    <a:lnT cap="flat" cmpd="sng" w="12700">
                      <a:solidFill>
                        <a:srgbClr val="E06666"/>
                      </a:solidFill>
                      <a:prstDash val="solid"/>
                      <a:round/>
                      <a:headEnd len="sm" w="sm" type="none"/>
                      <a:tailEnd len="sm" w="sm" type="none"/>
                    </a:lnT>
                    <a:lnB cap="flat" cmpd="sng" w="12700">
                      <a:solidFill>
                        <a:srgbClr val="E06666"/>
                      </a:solidFill>
                      <a:prstDash val="solid"/>
                      <a:round/>
                      <a:headEnd len="sm" w="sm" type="none"/>
                      <a:tailEnd len="sm" w="sm" type="none"/>
                    </a:lnB>
                    <a:solidFill>
                      <a:schemeClr val="lt1"/>
                    </a:solidFill>
                  </a:tcPr>
                </a:tc>
              </a:tr>
              <a:tr h="370050">
                <a:tc>
                  <a:txBody>
                    <a:bodyPr/>
                    <a:lstStyle/>
                    <a:p>
                      <a:pPr indent="0" lvl="0" marL="0" marR="0" rtl="0" algn="ctr">
                        <a:lnSpc>
                          <a:spcPct val="100000"/>
                        </a:lnSpc>
                        <a:spcBef>
                          <a:spcPts val="0"/>
                        </a:spcBef>
                        <a:spcAft>
                          <a:spcPts val="0"/>
                        </a:spcAft>
                        <a:buClr>
                          <a:srgbClr val="000000"/>
                        </a:buClr>
                        <a:buSzPts val="1800"/>
                        <a:buFont typeface="Arial"/>
                        <a:buNone/>
                      </a:pPr>
                      <a:r>
                        <a:rPr b="1" lang="en" sz="1800" u="none" cap="none" strike="noStrike">
                          <a:solidFill>
                            <a:schemeClr val="dk1"/>
                          </a:solidFill>
                        </a:rPr>
                        <a:t>7</a:t>
                      </a:r>
                      <a:endParaRPr b="1" sz="1800" u="none" cap="none" strike="noStrike">
                        <a:solidFill>
                          <a:schemeClr val="dk1"/>
                        </a:solidFill>
                      </a:endParaRPr>
                    </a:p>
                  </a:txBody>
                  <a:tcPr marT="88900" marB="88900" marR="88900" marL="88900" anchor="ctr">
                    <a:lnL cap="flat" cmpd="sng" w="12700">
                      <a:solidFill>
                        <a:srgbClr val="E06666"/>
                      </a:solidFill>
                      <a:prstDash val="solid"/>
                      <a:round/>
                      <a:headEnd len="sm" w="sm" type="none"/>
                      <a:tailEnd len="sm" w="sm" type="none"/>
                    </a:lnL>
                    <a:lnR cap="flat" cmpd="sng" w="12700">
                      <a:solidFill>
                        <a:srgbClr val="E06666"/>
                      </a:solidFill>
                      <a:prstDash val="solid"/>
                      <a:round/>
                      <a:headEnd len="sm" w="sm" type="none"/>
                      <a:tailEnd len="sm" w="sm" type="none"/>
                    </a:lnR>
                    <a:lnT cap="flat" cmpd="sng" w="12700">
                      <a:solidFill>
                        <a:srgbClr val="E06666"/>
                      </a:solidFill>
                      <a:prstDash val="solid"/>
                      <a:round/>
                      <a:headEnd len="sm" w="sm" type="none"/>
                      <a:tailEnd len="sm" w="sm" type="none"/>
                    </a:lnT>
                    <a:lnB cap="flat" cmpd="sng" w="12700">
                      <a:solidFill>
                        <a:srgbClr val="E06666"/>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600"/>
                        <a:buFont typeface="Arial"/>
                        <a:buNone/>
                      </a:pPr>
                      <a:r>
                        <a:rPr b="1" lang="en" sz="1600" u="none" cap="none" strike="noStrike">
                          <a:solidFill>
                            <a:schemeClr val="dk1"/>
                          </a:solidFill>
                        </a:rPr>
                        <a:t>Learning continuity</a:t>
                      </a:r>
                      <a:endParaRPr b="1" sz="1600" u="none" cap="none" strike="noStrike">
                        <a:solidFill>
                          <a:schemeClr val="dk1"/>
                        </a:solidFill>
                      </a:endParaRPr>
                    </a:p>
                  </a:txBody>
                  <a:tcPr marT="88900" marB="88900" marR="88900" marL="88900" anchor="ctr">
                    <a:lnL cap="flat" cmpd="sng" w="12700">
                      <a:solidFill>
                        <a:srgbClr val="E06666"/>
                      </a:solidFill>
                      <a:prstDash val="solid"/>
                      <a:round/>
                      <a:headEnd len="sm" w="sm" type="none"/>
                      <a:tailEnd len="sm" w="sm" type="none"/>
                    </a:lnL>
                    <a:lnR cap="flat" cmpd="sng" w="12700">
                      <a:solidFill>
                        <a:srgbClr val="E06666"/>
                      </a:solidFill>
                      <a:prstDash val="solid"/>
                      <a:round/>
                      <a:headEnd len="sm" w="sm" type="none"/>
                      <a:tailEnd len="sm" w="sm" type="none"/>
                    </a:lnR>
                    <a:lnT cap="flat" cmpd="sng" w="12700">
                      <a:solidFill>
                        <a:srgbClr val="E06666"/>
                      </a:solidFill>
                      <a:prstDash val="solid"/>
                      <a:round/>
                      <a:headEnd len="sm" w="sm" type="none"/>
                      <a:tailEnd len="sm" w="sm" type="none"/>
                    </a:lnT>
                    <a:lnB cap="flat" cmpd="sng" w="12700">
                      <a:solidFill>
                        <a:srgbClr val="E06666"/>
                      </a:solidFill>
                      <a:prstDash val="solid"/>
                      <a:round/>
                      <a:headEnd len="sm" w="sm" type="none"/>
                      <a:tailEnd len="sm" w="sm" type="none"/>
                    </a:lnB>
                    <a:solidFill>
                      <a:srgbClr val="F4CCCC"/>
                    </a:solidFill>
                  </a:tcPr>
                </a:tc>
                <a:tc>
                  <a:txBody>
                    <a:bodyPr/>
                    <a:lstStyle/>
                    <a:p>
                      <a:pPr indent="0" lvl="0" marL="0" marR="0" rtl="0" algn="l">
                        <a:lnSpc>
                          <a:spcPct val="100000"/>
                        </a:lnSpc>
                        <a:spcBef>
                          <a:spcPts val="0"/>
                        </a:spcBef>
                        <a:spcAft>
                          <a:spcPts val="0"/>
                        </a:spcAft>
                        <a:buClr>
                          <a:srgbClr val="000000"/>
                        </a:buClr>
                        <a:buSzPts val="1600"/>
                        <a:buFont typeface="Arial"/>
                        <a:buNone/>
                      </a:pPr>
                      <a:r>
                        <a:rPr lang="en" sz="1600" u="none" cap="none" strike="noStrike">
                          <a:solidFill>
                            <a:schemeClr val="dk1"/>
                          </a:solidFill>
                        </a:rPr>
                        <a:t>It provides sustained learning opportunities</a:t>
                      </a:r>
                      <a:endParaRPr sz="1600" u="none" cap="none" strike="noStrike">
                        <a:solidFill>
                          <a:schemeClr val="dk1"/>
                        </a:solidFill>
                      </a:endParaRPr>
                    </a:p>
                  </a:txBody>
                  <a:tcPr marT="88900" marB="88900" marR="88900" marL="88900">
                    <a:lnL cap="flat" cmpd="sng" w="12700">
                      <a:solidFill>
                        <a:srgbClr val="E06666"/>
                      </a:solidFill>
                      <a:prstDash val="solid"/>
                      <a:round/>
                      <a:headEnd len="sm" w="sm" type="none"/>
                      <a:tailEnd len="sm" w="sm" type="none"/>
                    </a:lnL>
                    <a:lnR cap="flat" cmpd="sng" w="12700">
                      <a:solidFill>
                        <a:srgbClr val="E06666"/>
                      </a:solidFill>
                      <a:prstDash val="solid"/>
                      <a:round/>
                      <a:headEnd len="sm" w="sm" type="none"/>
                      <a:tailEnd len="sm" w="sm" type="none"/>
                    </a:lnR>
                    <a:lnT cap="flat" cmpd="sng" w="12700">
                      <a:solidFill>
                        <a:srgbClr val="E06666"/>
                      </a:solidFill>
                      <a:prstDash val="solid"/>
                      <a:round/>
                      <a:headEnd len="sm" w="sm" type="none"/>
                      <a:tailEnd len="sm" w="sm" type="none"/>
                    </a:lnT>
                    <a:lnB cap="flat" cmpd="sng" w="12700">
                      <a:solidFill>
                        <a:srgbClr val="E06666"/>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4"/>
          <p:cNvSpPr txBox="1"/>
          <p:nvPr>
            <p:ph idx="1" type="body"/>
          </p:nvPr>
        </p:nvSpPr>
        <p:spPr>
          <a:xfrm>
            <a:off x="143850" y="785942"/>
            <a:ext cx="8866800" cy="3135600"/>
          </a:xfrm>
          <a:prstGeom prst="rect">
            <a:avLst/>
          </a:prstGeom>
          <a:noFill/>
          <a:ln>
            <a:noFill/>
          </a:ln>
        </p:spPr>
        <p:txBody>
          <a:bodyPr anchorCtr="0" anchor="t" bIns="91425" lIns="91425" spcFirstLastPara="1" rIns="91425" wrap="square" tIns="91425">
            <a:noAutofit/>
          </a:bodyPr>
          <a:lstStyle/>
          <a:p>
            <a:pPr indent="0" lvl="0" marL="457200" rtl="0" algn="l">
              <a:lnSpc>
                <a:spcPct val="100000"/>
              </a:lnSpc>
              <a:spcBef>
                <a:spcPts val="0"/>
              </a:spcBef>
              <a:spcAft>
                <a:spcPts val="0"/>
              </a:spcAft>
              <a:buSzPts val="2000"/>
              <a:buNone/>
            </a:pPr>
            <a:r>
              <a:t/>
            </a:r>
            <a:endParaRPr>
              <a:solidFill>
                <a:schemeClr val="dk1"/>
              </a:solidFill>
            </a:endParaRPr>
          </a:p>
          <a:p>
            <a:pPr indent="0" lvl="0" marL="0" rtl="0" algn="l">
              <a:lnSpc>
                <a:spcPct val="100000"/>
              </a:lnSpc>
              <a:spcBef>
                <a:spcPts val="0"/>
              </a:spcBef>
              <a:spcAft>
                <a:spcPts val="0"/>
              </a:spcAft>
              <a:buNone/>
            </a:pPr>
            <a:r>
              <a:rPr b="1" lang="en">
                <a:solidFill>
                  <a:schemeClr val="dk1"/>
                </a:solidFill>
              </a:rPr>
              <a:t>STEP 1 </a:t>
            </a:r>
            <a:r>
              <a:rPr lang="en">
                <a:solidFill>
                  <a:schemeClr val="dk1"/>
                </a:solidFill>
              </a:rPr>
              <a:t>U</a:t>
            </a:r>
            <a:r>
              <a:rPr lang="en" sz="1800">
                <a:solidFill>
                  <a:schemeClr val="dk1"/>
                </a:solidFill>
              </a:rPr>
              <a:t>pdate your Zoom name to show </a:t>
            </a:r>
            <a:endParaRPr sz="1800">
              <a:solidFill>
                <a:schemeClr val="dk1"/>
              </a:solidFill>
            </a:endParaRPr>
          </a:p>
          <a:p>
            <a:pPr indent="-342900" lvl="1" marL="914400" rtl="0" algn="l">
              <a:lnSpc>
                <a:spcPct val="100000"/>
              </a:lnSpc>
              <a:spcBef>
                <a:spcPts val="0"/>
              </a:spcBef>
              <a:spcAft>
                <a:spcPts val="0"/>
              </a:spcAft>
              <a:buSzPts val="1800"/>
              <a:buChar char="○"/>
            </a:pPr>
            <a:r>
              <a:rPr lang="en">
                <a:solidFill>
                  <a:schemeClr val="dk1"/>
                </a:solidFill>
              </a:rPr>
              <a:t>your first or preferred name</a:t>
            </a:r>
            <a:endParaRPr>
              <a:solidFill>
                <a:schemeClr val="dk1"/>
              </a:solidFill>
            </a:endParaRPr>
          </a:p>
          <a:p>
            <a:pPr indent="-342900" lvl="1" marL="914400" rtl="0" algn="l">
              <a:lnSpc>
                <a:spcPct val="100000"/>
              </a:lnSpc>
              <a:spcBef>
                <a:spcPts val="0"/>
              </a:spcBef>
              <a:spcAft>
                <a:spcPts val="0"/>
              </a:spcAft>
              <a:buSzPts val="1800"/>
              <a:buChar char="○"/>
            </a:pPr>
            <a:r>
              <a:rPr lang="en">
                <a:solidFill>
                  <a:schemeClr val="dk1"/>
                </a:solidFill>
              </a:rPr>
              <a:t>Location</a:t>
            </a:r>
            <a:endParaRPr>
              <a:solidFill>
                <a:schemeClr val="dk1"/>
              </a:solidFill>
            </a:endParaRPr>
          </a:p>
          <a:p>
            <a:pPr indent="0" lvl="0" marL="914400" rtl="0" algn="l">
              <a:lnSpc>
                <a:spcPct val="100000"/>
              </a:lnSpc>
              <a:spcBef>
                <a:spcPts val="0"/>
              </a:spcBef>
              <a:spcAft>
                <a:spcPts val="0"/>
              </a:spcAft>
              <a:buSzPts val="2000"/>
              <a:buNone/>
            </a:pPr>
            <a:r>
              <a:t/>
            </a:r>
            <a:endParaRPr sz="1800">
              <a:solidFill>
                <a:schemeClr val="dk1"/>
              </a:solidFill>
            </a:endParaRPr>
          </a:p>
          <a:p>
            <a:pPr indent="0" lvl="0" marL="0" rtl="0" algn="l">
              <a:lnSpc>
                <a:spcPct val="100000"/>
              </a:lnSpc>
              <a:spcBef>
                <a:spcPts val="0"/>
              </a:spcBef>
              <a:spcAft>
                <a:spcPts val="0"/>
              </a:spcAft>
              <a:buSzPts val="2000"/>
              <a:buNone/>
            </a:pPr>
            <a:r>
              <a:t/>
            </a:r>
            <a:endParaRPr>
              <a:solidFill>
                <a:schemeClr val="dk1"/>
              </a:solidFill>
            </a:endParaRPr>
          </a:p>
          <a:p>
            <a:pPr indent="0" lvl="0" marL="0" rtl="0" algn="l">
              <a:lnSpc>
                <a:spcPct val="100000"/>
              </a:lnSpc>
              <a:spcBef>
                <a:spcPts val="0"/>
              </a:spcBef>
              <a:spcAft>
                <a:spcPts val="0"/>
              </a:spcAft>
              <a:buSzPts val="2000"/>
              <a:buNone/>
            </a:pPr>
            <a:r>
              <a:t/>
            </a:r>
            <a:endParaRPr b="1">
              <a:solidFill>
                <a:schemeClr val="dk1"/>
              </a:solidFill>
            </a:endParaRPr>
          </a:p>
          <a:p>
            <a:pPr indent="0" lvl="0" marL="0" rtl="0" algn="l">
              <a:lnSpc>
                <a:spcPct val="100000"/>
              </a:lnSpc>
              <a:spcBef>
                <a:spcPts val="0"/>
              </a:spcBef>
              <a:spcAft>
                <a:spcPts val="0"/>
              </a:spcAft>
              <a:buSzPts val="2000"/>
              <a:buNone/>
            </a:pPr>
            <a:r>
              <a:rPr b="1" lang="en">
                <a:solidFill>
                  <a:schemeClr val="dk1"/>
                </a:solidFill>
              </a:rPr>
              <a:t>STEP 2 </a:t>
            </a:r>
            <a:r>
              <a:rPr lang="en" sz="2000">
                <a:solidFill>
                  <a:schemeClr val="dk1"/>
                </a:solidFill>
              </a:rPr>
              <a:t>Let us know how you feel today </a:t>
            </a:r>
            <a:endParaRPr sz="2000">
              <a:solidFill>
                <a:schemeClr val="dk1"/>
              </a:solidFill>
            </a:endParaRPr>
          </a:p>
          <a:p>
            <a:pPr indent="-355600" lvl="1" marL="914400" rtl="0" algn="l">
              <a:lnSpc>
                <a:spcPct val="100000"/>
              </a:lnSpc>
              <a:spcBef>
                <a:spcPts val="0"/>
              </a:spcBef>
              <a:spcAft>
                <a:spcPts val="0"/>
              </a:spcAft>
              <a:buClr>
                <a:schemeClr val="dk1"/>
              </a:buClr>
              <a:buSzPts val="2000"/>
              <a:buChar char="○"/>
            </a:pPr>
            <a:r>
              <a:rPr lang="en">
                <a:solidFill>
                  <a:schemeClr val="dk1"/>
                </a:solidFill>
              </a:rPr>
              <a:t>You can use words or Emojis</a:t>
            </a:r>
            <a:r>
              <a:rPr lang="en" sz="2000">
                <a:solidFill>
                  <a:schemeClr val="dk1"/>
                </a:solidFill>
              </a:rPr>
              <a:t>🙂</a:t>
            </a:r>
            <a:endParaRPr>
              <a:solidFill>
                <a:schemeClr val="dk1"/>
              </a:solidFill>
            </a:endParaRPr>
          </a:p>
          <a:p>
            <a:pPr indent="0" lvl="0" marL="457200" rtl="0" algn="l">
              <a:lnSpc>
                <a:spcPct val="100000"/>
              </a:lnSpc>
              <a:spcBef>
                <a:spcPts val="0"/>
              </a:spcBef>
              <a:spcAft>
                <a:spcPts val="0"/>
              </a:spcAft>
              <a:buSzPts val="2000"/>
              <a:buNone/>
            </a:pPr>
            <a:r>
              <a:t/>
            </a:r>
            <a:endParaRPr/>
          </a:p>
          <a:p>
            <a:pPr indent="0" lvl="0" marL="457200" rtl="0" algn="l">
              <a:lnSpc>
                <a:spcPct val="100000"/>
              </a:lnSpc>
              <a:spcBef>
                <a:spcPts val="0"/>
              </a:spcBef>
              <a:spcAft>
                <a:spcPts val="0"/>
              </a:spcAft>
              <a:buSzPts val="2000"/>
              <a:buNone/>
            </a:pPr>
            <a:r>
              <a:t/>
            </a:r>
            <a:endParaRPr/>
          </a:p>
          <a:p>
            <a:pPr indent="0" lvl="0" marL="457200" rtl="0" algn="l">
              <a:lnSpc>
                <a:spcPct val="100000"/>
              </a:lnSpc>
              <a:spcBef>
                <a:spcPts val="0"/>
              </a:spcBef>
              <a:spcAft>
                <a:spcPts val="0"/>
              </a:spcAft>
              <a:buSzPts val="2000"/>
              <a:buNone/>
            </a:pPr>
            <a:r>
              <a:t/>
            </a:r>
            <a:endParaRPr/>
          </a:p>
        </p:txBody>
      </p:sp>
      <p:pic>
        <p:nvPicPr>
          <p:cNvPr id="195" name="Google Shape;195;p4"/>
          <p:cNvPicPr preferRelativeResize="0"/>
          <p:nvPr/>
        </p:nvPicPr>
        <p:blipFill rotWithShape="1">
          <a:blip r:embed="rId3">
            <a:alphaModFix/>
          </a:blip>
          <a:srcRect b="0" l="0" r="0" t="0"/>
          <a:stretch/>
        </p:blipFill>
        <p:spPr>
          <a:xfrm>
            <a:off x="5376426" y="2986576"/>
            <a:ext cx="2772950" cy="934975"/>
          </a:xfrm>
          <a:prstGeom prst="rect">
            <a:avLst/>
          </a:prstGeom>
          <a:noFill/>
          <a:ln cap="flat" cmpd="sng" w="9525">
            <a:solidFill>
              <a:schemeClr val="dk2"/>
            </a:solidFill>
            <a:prstDash val="solid"/>
            <a:round/>
            <a:headEnd len="sm" w="sm" type="none"/>
            <a:tailEnd len="sm" w="sm" type="none"/>
          </a:ln>
        </p:spPr>
      </p:pic>
      <p:pic>
        <p:nvPicPr>
          <p:cNvPr id="196" name="Google Shape;196;p4"/>
          <p:cNvPicPr preferRelativeResize="0"/>
          <p:nvPr/>
        </p:nvPicPr>
        <p:blipFill rotWithShape="1">
          <a:blip r:embed="rId4">
            <a:alphaModFix/>
          </a:blip>
          <a:srcRect b="0" l="0" r="0" t="0"/>
          <a:stretch/>
        </p:blipFill>
        <p:spPr>
          <a:xfrm>
            <a:off x="5035775" y="1156850"/>
            <a:ext cx="3454249" cy="934975"/>
          </a:xfrm>
          <a:prstGeom prst="rect">
            <a:avLst/>
          </a:prstGeom>
          <a:noFill/>
          <a:ln cap="flat" cmpd="sng" w="9525">
            <a:solidFill>
              <a:schemeClr val="dk2"/>
            </a:solidFill>
            <a:prstDash val="solid"/>
            <a:round/>
            <a:headEnd len="sm" w="sm" type="none"/>
            <a:tailEnd len="sm" w="sm" type="none"/>
          </a:ln>
        </p:spPr>
      </p:pic>
      <p:sp>
        <p:nvSpPr>
          <p:cNvPr id="197" name="Google Shape;197;p4"/>
          <p:cNvSpPr/>
          <p:nvPr/>
        </p:nvSpPr>
        <p:spPr>
          <a:xfrm>
            <a:off x="5250" y="0"/>
            <a:ext cx="9144000" cy="518100"/>
          </a:xfrm>
          <a:prstGeom prst="rect">
            <a:avLst/>
          </a:prstGeom>
          <a:solidFill>
            <a:srgbClr val="16364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8" name="Google Shape;198;p4"/>
          <p:cNvSpPr txBox="1"/>
          <p:nvPr/>
        </p:nvSpPr>
        <p:spPr>
          <a:xfrm>
            <a:off x="925051" y="71075"/>
            <a:ext cx="7293900" cy="415500"/>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000000"/>
              </a:buClr>
              <a:buSzPts val="2700"/>
              <a:buFont typeface="Arial"/>
              <a:buNone/>
            </a:pPr>
            <a:r>
              <a:rPr b="1" i="0" lang="en" sz="2700" u="none" cap="none" strike="noStrike">
                <a:solidFill>
                  <a:schemeClr val="lt1"/>
                </a:solidFill>
                <a:latin typeface="Arial"/>
                <a:ea typeface="Arial"/>
                <a:cs typeface="Arial"/>
                <a:sym typeface="Arial"/>
              </a:rPr>
              <a:t>Welcome to the INEE MS Orientation!</a:t>
            </a:r>
            <a:endParaRPr b="1" i="0" sz="2700" u="none" cap="none" strike="noStrike">
              <a:solidFill>
                <a:schemeClr val="lt1"/>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3" name="Shape 513"/>
        <p:cNvGrpSpPr/>
        <p:nvPr/>
      </p:nvGrpSpPr>
      <p:grpSpPr>
        <a:xfrm>
          <a:off x="0" y="0"/>
          <a:ext cx="0" cy="0"/>
          <a:chOff x="0" y="0"/>
          <a:chExt cx="0" cy="0"/>
        </a:xfrm>
      </p:grpSpPr>
      <p:sp>
        <p:nvSpPr>
          <p:cNvPr id="514" name="Google Shape;514;p39"/>
          <p:cNvSpPr txBox="1"/>
          <p:nvPr/>
        </p:nvSpPr>
        <p:spPr>
          <a:xfrm>
            <a:off x="2571750" y="1020025"/>
            <a:ext cx="6411300" cy="2625000"/>
          </a:xfrm>
          <a:prstGeom prst="rect">
            <a:avLst/>
          </a:prstGeom>
          <a:noFill/>
          <a:ln>
            <a:noFill/>
          </a:ln>
        </p:spPr>
        <p:txBody>
          <a:bodyPr anchorCtr="0" anchor="t" bIns="91425" lIns="91425" spcFirstLastPara="1" rIns="91425" wrap="square" tIns="91425">
            <a:noAutofit/>
          </a:bodyPr>
          <a:lstStyle/>
          <a:p>
            <a:pPr indent="-355600" lvl="0" marL="457200" marR="0" rtl="0" algn="l">
              <a:lnSpc>
                <a:spcPct val="100000"/>
              </a:lnSpc>
              <a:spcBef>
                <a:spcPts val="0"/>
              </a:spcBef>
              <a:spcAft>
                <a:spcPts val="0"/>
              </a:spcAft>
              <a:buClr>
                <a:schemeClr val="dk1"/>
              </a:buClr>
              <a:buSzPts val="2000"/>
              <a:buFont typeface="Arial"/>
              <a:buChar char="●"/>
            </a:pPr>
            <a:r>
              <a:rPr b="0" i="0" lang="en" sz="2000" u="none" cap="none" strike="noStrike">
                <a:solidFill>
                  <a:schemeClr val="dk1"/>
                </a:solidFill>
                <a:latin typeface="Arial"/>
                <a:ea typeface="Arial"/>
                <a:cs typeface="Arial"/>
                <a:sym typeface="Arial"/>
              </a:rPr>
              <a:t>How comprehensive are the Quality Education characteristics? </a:t>
            </a:r>
            <a:endParaRPr b="0" i="0" sz="2000" u="none" cap="none" strike="noStrike">
              <a:solidFill>
                <a:schemeClr val="dk1"/>
              </a:solidFill>
              <a:latin typeface="Arial"/>
              <a:ea typeface="Arial"/>
              <a:cs typeface="Arial"/>
              <a:sym typeface="Arial"/>
            </a:endParaRPr>
          </a:p>
          <a:p>
            <a:pPr indent="0" lvl="0" marL="457200" marR="0" rtl="0" algn="l">
              <a:lnSpc>
                <a:spcPct val="100000"/>
              </a:lnSpc>
              <a:spcBef>
                <a:spcPts val="1000"/>
              </a:spcBef>
              <a:spcAft>
                <a:spcPts val="0"/>
              </a:spcAft>
              <a:buClr>
                <a:srgbClr val="000000"/>
              </a:buClr>
              <a:buSzPts val="2000"/>
              <a:buFont typeface="Arial"/>
              <a:buNone/>
            </a:pPr>
            <a:r>
              <a:t/>
            </a:r>
            <a:endParaRPr b="0" i="0" sz="2000" u="none" cap="none" strike="noStrike">
              <a:solidFill>
                <a:schemeClr val="dk1"/>
              </a:solidFill>
              <a:latin typeface="Arial"/>
              <a:ea typeface="Arial"/>
              <a:cs typeface="Arial"/>
              <a:sym typeface="Arial"/>
            </a:endParaRPr>
          </a:p>
          <a:p>
            <a:pPr indent="-355600" lvl="0" marL="457200" marR="0" rtl="0" algn="l">
              <a:lnSpc>
                <a:spcPct val="100000"/>
              </a:lnSpc>
              <a:spcBef>
                <a:spcPts val="1000"/>
              </a:spcBef>
              <a:spcAft>
                <a:spcPts val="0"/>
              </a:spcAft>
              <a:buClr>
                <a:schemeClr val="dk1"/>
              </a:buClr>
              <a:buSzPts val="2000"/>
              <a:buFont typeface="Arial"/>
              <a:buChar char="●"/>
            </a:pPr>
            <a:r>
              <a:rPr b="0" i="0" lang="en" sz="2000" u="none" cap="none" strike="noStrike">
                <a:solidFill>
                  <a:schemeClr val="dk1"/>
                </a:solidFill>
                <a:latin typeface="Arial"/>
                <a:ea typeface="Arial"/>
                <a:cs typeface="Arial"/>
                <a:sym typeface="Arial"/>
              </a:rPr>
              <a:t>Are there any additional elements or factors you would include?</a:t>
            </a:r>
            <a:endParaRPr b="0" i="0" sz="2000" u="none" cap="none" strike="noStrike">
              <a:solidFill>
                <a:schemeClr val="dk1"/>
              </a:solidFill>
              <a:latin typeface="Arial"/>
              <a:ea typeface="Arial"/>
              <a:cs typeface="Arial"/>
              <a:sym typeface="Arial"/>
            </a:endParaRPr>
          </a:p>
          <a:p>
            <a:pPr indent="0" lvl="0" marL="457200" marR="0" rtl="0" algn="l">
              <a:lnSpc>
                <a:spcPct val="100000"/>
              </a:lnSpc>
              <a:spcBef>
                <a:spcPts val="1000"/>
              </a:spcBef>
              <a:spcAft>
                <a:spcPts val="0"/>
              </a:spcAft>
              <a:buClr>
                <a:srgbClr val="000000"/>
              </a:buClr>
              <a:buSzPts val="2000"/>
              <a:buFont typeface="Arial"/>
              <a:buNone/>
            </a:pPr>
            <a:r>
              <a:t/>
            </a:r>
            <a:endParaRPr b="0" i="0" sz="2000" u="none" cap="none" strike="noStrike">
              <a:solidFill>
                <a:schemeClr val="dk1"/>
              </a:solidFill>
              <a:latin typeface="Arial"/>
              <a:ea typeface="Arial"/>
              <a:cs typeface="Arial"/>
              <a:sym typeface="Arial"/>
            </a:endParaRPr>
          </a:p>
          <a:p>
            <a:pPr indent="-355600" lvl="0" marL="457200" marR="0" rtl="0" algn="l">
              <a:lnSpc>
                <a:spcPct val="100000"/>
              </a:lnSpc>
              <a:spcBef>
                <a:spcPts val="1000"/>
              </a:spcBef>
              <a:spcAft>
                <a:spcPts val="1000"/>
              </a:spcAft>
              <a:buClr>
                <a:schemeClr val="dk1"/>
              </a:buClr>
              <a:buSzPts val="2000"/>
              <a:buFont typeface="Arial"/>
              <a:buChar char="●"/>
            </a:pPr>
            <a:r>
              <a:rPr b="0" i="0" lang="en" sz="2000" u="none" cap="none" strike="noStrike">
                <a:solidFill>
                  <a:schemeClr val="dk1"/>
                </a:solidFill>
                <a:latin typeface="Arial"/>
                <a:ea typeface="Arial"/>
                <a:cs typeface="Arial"/>
                <a:sym typeface="Arial"/>
              </a:rPr>
              <a:t>How would you contextualize these characteristics to your local education settings?</a:t>
            </a:r>
            <a:endParaRPr b="0" i="0" sz="2000" u="none" cap="none" strike="noStrike">
              <a:solidFill>
                <a:schemeClr val="dk1"/>
              </a:solidFill>
              <a:latin typeface="Arial"/>
              <a:ea typeface="Arial"/>
              <a:cs typeface="Arial"/>
              <a:sym typeface="Arial"/>
            </a:endParaRPr>
          </a:p>
        </p:txBody>
      </p:sp>
      <p:sp>
        <p:nvSpPr>
          <p:cNvPr id="515" name="Google Shape;515;p39"/>
          <p:cNvSpPr/>
          <p:nvPr/>
        </p:nvSpPr>
        <p:spPr>
          <a:xfrm>
            <a:off x="0" y="-36400"/>
            <a:ext cx="9144000" cy="5181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6" name="Google Shape;516;p39"/>
          <p:cNvSpPr txBox="1"/>
          <p:nvPr>
            <p:ph type="title"/>
          </p:nvPr>
        </p:nvSpPr>
        <p:spPr>
          <a:xfrm>
            <a:off x="59800" y="-42250"/>
            <a:ext cx="9019200" cy="7254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990"/>
              <a:buNone/>
            </a:pPr>
            <a:r>
              <a:rPr lang="en" sz="2200">
                <a:solidFill>
                  <a:schemeClr val="lt1"/>
                </a:solidFill>
              </a:rPr>
              <a:t>Discussion 6: Contextualizing Quality Education Characteristics</a:t>
            </a:r>
            <a:endParaRPr sz="2200">
              <a:solidFill>
                <a:schemeClr val="lt1"/>
              </a:solidFill>
            </a:endParaRPr>
          </a:p>
        </p:txBody>
      </p:sp>
      <p:pic>
        <p:nvPicPr>
          <p:cNvPr id="517" name="Google Shape;517;p39"/>
          <p:cNvPicPr preferRelativeResize="0"/>
          <p:nvPr/>
        </p:nvPicPr>
        <p:blipFill rotWithShape="1">
          <a:blip r:embed="rId3">
            <a:alphaModFix/>
          </a:blip>
          <a:srcRect b="0" l="0" r="0" t="0"/>
          <a:stretch/>
        </p:blipFill>
        <p:spPr>
          <a:xfrm>
            <a:off x="318325" y="1855850"/>
            <a:ext cx="1952625" cy="156210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sp>
        <p:nvSpPr>
          <p:cNvPr id="522" name="Google Shape;522;p40"/>
          <p:cNvSpPr txBox="1"/>
          <p:nvPr>
            <p:ph idx="1" type="body"/>
          </p:nvPr>
        </p:nvSpPr>
        <p:spPr>
          <a:xfrm>
            <a:off x="3528675" y="633975"/>
            <a:ext cx="5481900" cy="3638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en" sz="1650">
                <a:solidFill>
                  <a:srgbClr val="333333"/>
                </a:solidFill>
              </a:rPr>
              <a:t>Individual Exploration - 5 min</a:t>
            </a:r>
            <a:endParaRPr b="1" sz="1650">
              <a:solidFill>
                <a:srgbClr val="333333"/>
              </a:solidFill>
            </a:endParaRPr>
          </a:p>
          <a:p>
            <a:pPr indent="-333375" lvl="0" marL="457200" rtl="0" algn="l">
              <a:lnSpc>
                <a:spcPct val="100000"/>
              </a:lnSpc>
              <a:spcBef>
                <a:spcPts val="0"/>
              </a:spcBef>
              <a:spcAft>
                <a:spcPts val="0"/>
              </a:spcAft>
              <a:buSzPts val="1650"/>
              <a:buChar char="●"/>
            </a:pPr>
            <a:r>
              <a:rPr lang="en" sz="1650"/>
              <a:t>Explore the Domains, Standards and Cross-Cutting Issues in the INEE MS Map</a:t>
            </a:r>
            <a:endParaRPr sz="1650"/>
          </a:p>
          <a:p>
            <a:pPr indent="0" lvl="0" marL="0" rtl="0" algn="l">
              <a:lnSpc>
                <a:spcPct val="100000"/>
              </a:lnSpc>
              <a:spcBef>
                <a:spcPts val="1000"/>
              </a:spcBef>
              <a:spcAft>
                <a:spcPts val="0"/>
              </a:spcAft>
              <a:buClr>
                <a:schemeClr val="dk1"/>
              </a:buClr>
              <a:buSzPts val="1100"/>
              <a:buFont typeface="Arial"/>
              <a:buNone/>
            </a:pPr>
            <a:r>
              <a:rPr b="1" lang="en" sz="1650"/>
              <a:t>Small Group Work - 5 min</a:t>
            </a:r>
            <a:endParaRPr b="1" sz="1650"/>
          </a:p>
          <a:p>
            <a:pPr indent="-333375" lvl="0" marL="457200" rtl="0" algn="l">
              <a:lnSpc>
                <a:spcPct val="115000"/>
              </a:lnSpc>
              <a:spcBef>
                <a:spcPts val="0"/>
              </a:spcBef>
              <a:spcAft>
                <a:spcPts val="0"/>
              </a:spcAft>
              <a:buClr>
                <a:schemeClr val="dk1"/>
              </a:buClr>
              <a:buSzPts val="1650"/>
              <a:buChar char="●"/>
            </a:pPr>
            <a:r>
              <a:rPr lang="en" sz="1650">
                <a:highlight>
                  <a:srgbClr val="FFCC00"/>
                </a:highlight>
              </a:rPr>
              <a:t>Locate your group’s page in the Activity sheet</a:t>
            </a:r>
            <a:endParaRPr sz="1650">
              <a:highlight>
                <a:srgbClr val="FFCC00"/>
              </a:highlight>
            </a:endParaRPr>
          </a:p>
          <a:p>
            <a:pPr indent="-333375" lvl="0" marL="457200" rtl="0" algn="l">
              <a:lnSpc>
                <a:spcPct val="115000"/>
              </a:lnSpc>
              <a:spcBef>
                <a:spcPts val="0"/>
              </a:spcBef>
              <a:spcAft>
                <a:spcPts val="0"/>
              </a:spcAft>
              <a:buClr>
                <a:schemeClr val="dk1"/>
              </a:buClr>
              <a:buSzPts val="1650"/>
              <a:buChar char="●"/>
            </a:pPr>
            <a:r>
              <a:rPr lang="en" sz="1650"/>
              <a:t>Nominate a fcailitator: </a:t>
            </a:r>
            <a:r>
              <a:rPr lang="en" sz="1650"/>
              <a:t>Who in your group has the letter “A” earliest in their first name? They will serve the facilitator role for this activity!</a:t>
            </a:r>
            <a:endParaRPr sz="1650"/>
          </a:p>
          <a:p>
            <a:pPr indent="-333375" lvl="0" marL="457200" rtl="0" algn="l">
              <a:lnSpc>
                <a:spcPct val="115000"/>
              </a:lnSpc>
              <a:spcBef>
                <a:spcPts val="0"/>
              </a:spcBef>
              <a:spcAft>
                <a:spcPts val="0"/>
              </a:spcAft>
              <a:buSzPts val="1650"/>
              <a:buChar char="●"/>
            </a:pPr>
            <a:r>
              <a:rPr lang="en" sz="1650">
                <a:solidFill>
                  <a:schemeClr val="dk1"/>
                </a:solidFill>
              </a:rPr>
              <a:t>The group facilitator will read the questions and record the group’s answers. </a:t>
            </a:r>
            <a:endParaRPr sz="1650"/>
          </a:p>
          <a:p>
            <a:pPr indent="0" lvl="0" marL="0" rtl="0" algn="l">
              <a:lnSpc>
                <a:spcPct val="115000"/>
              </a:lnSpc>
              <a:spcBef>
                <a:spcPts val="1000"/>
              </a:spcBef>
              <a:spcAft>
                <a:spcPts val="0"/>
              </a:spcAft>
              <a:buClr>
                <a:schemeClr val="dk1"/>
              </a:buClr>
              <a:buSzPts val="1100"/>
              <a:buFont typeface="Arial"/>
              <a:buNone/>
            </a:pPr>
            <a:r>
              <a:rPr b="1" lang="en" sz="1650"/>
              <a:t>Objective</a:t>
            </a:r>
            <a:r>
              <a:rPr lang="en" sz="1650"/>
              <a:t>: Answer as many questions as possible. The group with most correct answers is the winner!</a:t>
            </a:r>
            <a:endParaRPr sz="1650"/>
          </a:p>
          <a:p>
            <a:pPr indent="0" lvl="0" marL="0" rtl="0" algn="l">
              <a:lnSpc>
                <a:spcPct val="100000"/>
              </a:lnSpc>
              <a:spcBef>
                <a:spcPts val="0"/>
              </a:spcBef>
              <a:spcAft>
                <a:spcPts val="0"/>
              </a:spcAft>
              <a:buSzPts val="2000"/>
              <a:buNone/>
            </a:pPr>
            <a:r>
              <a:t/>
            </a:r>
            <a:endParaRPr sz="1800"/>
          </a:p>
          <a:p>
            <a:pPr indent="0" lvl="0" marL="0" rtl="0" algn="l">
              <a:lnSpc>
                <a:spcPct val="100000"/>
              </a:lnSpc>
              <a:spcBef>
                <a:spcPts val="0"/>
              </a:spcBef>
              <a:spcAft>
                <a:spcPts val="0"/>
              </a:spcAft>
              <a:buSzPts val="2000"/>
              <a:buNone/>
            </a:pPr>
            <a:r>
              <a:t/>
            </a:r>
            <a:endParaRPr b="1" sz="1800">
              <a:solidFill>
                <a:srgbClr val="585858"/>
              </a:solidFill>
              <a:latin typeface="Roboto"/>
              <a:ea typeface="Roboto"/>
              <a:cs typeface="Roboto"/>
              <a:sym typeface="Roboto"/>
            </a:endParaRPr>
          </a:p>
        </p:txBody>
      </p:sp>
      <p:sp>
        <p:nvSpPr>
          <p:cNvPr id="523" name="Google Shape;523;p40"/>
          <p:cNvSpPr/>
          <p:nvPr/>
        </p:nvSpPr>
        <p:spPr>
          <a:xfrm>
            <a:off x="0" y="-36400"/>
            <a:ext cx="9144000" cy="5181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4" name="Google Shape;524;p40"/>
          <p:cNvSpPr txBox="1"/>
          <p:nvPr>
            <p:ph type="title"/>
          </p:nvPr>
        </p:nvSpPr>
        <p:spPr>
          <a:xfrm>
            <a:off x="62400" y="-42250"/>
            <a:ext cx="9019200" cy="5298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990"/>
              <a:buNone/>
            </a:pPr>
            <a:r>
              <a:rPr lang="en" sz="2700">
                <a:solidFill>
                  <a:schemeClr val="lt1"/>
                </a:solidFill>
              </a:rPr>
              <a:t>Activity 1: INEE MS Map Quiz</a:t>
            </a:r>
            <a:endParaRPr sz="2700">
              <a:solidFill>
                <a:schemeClr val="lt1"/>
              </a:solidFill>
            </a:endParaRPr>
          </a:p>
        </p:txBody>
      </p:sp>
      <p:pic>
        <p:nvPicPr>
          <p:cNvPr id="525" name="Google Shape;525;p40" title="INEE MS 2024 Map.jpg"/>
          <p:cNvPicPr preferRelativeResize="0"/>
          <p:nvPr/>
        </p:nvPicPr>
        <p:blipFill>
          <a:blip r:embed="rId3">
            <a:alphaModFix/>
          </a:blip>
          <a:stretch>
            <a:fillRect/>
          </a:stretch>
        </p:blipFill>
        <p:spPr>
          <a:xfrm>
            <a:off x="152400" y="1371075"/>
            <a:ext cx="3223875" cy="2277806"/>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29" name="Shape 529"/>
        <p:cNvGrpSpPr/>
        <p:nvPr/>
      </p:nvGrpSpPr>
      <p:grpSpPr>
        <a:xfrm>
          <a:off x="0" y="0"/>
          <a:ext cx="0" cy="0"/>
          <a:chOff x="0" y="0"/>
          <a:chExt cx="0" cy="0"/>
        </a:xfrm>
      </p:grpSpPr>
      <p:graphicFrame>
        <p:nvGraphicFramePr>
          <p:cNvPr id="530" name="Google Shape;530;p41"/>
          <p:cNvGraphicFramePr/>
          <p:nvPr/>
        </p:nvGraphicFramePr>
        <p:xfrm>
          <a:off x="-12" y="534350"/>
          <a:ext cx="3000000" cy="3000000"/>
        </p:xfrm>
        <a:graphic>
          <a:graphicData uri="http://schemas.openxmlformats.org/drawingml/2006/table">
            <a:tbl>
              <a:tblPr>
                <a:noFill/>
                <a:tableStyleId>{45693DD3-5CB1-4200-95BF-4E1CBF6EC0CC}</a:tableStyleId>
              </a:tblPr>
              <a:tblGrid>
                <a:gridCol w="5168400"/>
                <a:gridCol w="3975600"/>
              </a:tblGrid>
              <a:tr h="322475">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t>Question</a:t>
                      </a:r>
                      <a:endParaRPr b="1" sz="1400" u="none" cap="none" strike="noStrike"/>
                    </a:p>
                  </a:txBody>
                  <a:tcPr marT="63500" marB="63500" marR="63500" marL="63500">
                    <a:solidFill>
                      <a:srgbClr val="F4CCCC">
                        <a:alpha val="47450"/>
                      </a:srgbClr>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t>Proposed Answer</a:t>
                      </a:r>
                      <a:endParaRPr b="1" sz="1400" u="none" cap="none" strike="noStrike"/>
                    </a:p>
                  </a:txBody>
                  <a:tcPr marT="63500" marB="63500" marR="63500" marL="63500">
                    <a:lnB cap="flat" cmpd="sng" w="12700">
                      <a:solidFill>
                        <a:srgbClr val="000000"/>
                      </a:solidFill>
                      <a:prstDash val="solid"/>
                      <a:round/>
                      <a:headEnd len="sm" w="sm" type="none"/>
                      <a:tailEnd len="sm" w="sm" type="none"/>
                    </a:lnB>
                    <a:solidFill>
                      <a:srgbClr val="F4CCCC">
                        <a:alpha val="47450"/>
                      </a:srgbClr>
                    </a:solidFill>
                  </a:tcPr>
                </a:tc>
              </a:tr>
              <a:tr h="322475">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What is the title of Domain 1? </a:t>
                      </a:r>
                      <a:endParaRPr sz="1400" u="none" cap="none" strike="noStrike"/>
                    </a:p>
                  </a:txBody>
                  <a:tcPr marT="63500" marB="63500" marR="63500" marL="63500">
                    <a:lnR cap="flat" cmpd="sng" w="12700">
                      <a:solidFill>
                        <a:srgbClr val="000000"/>
                      </a:solidFill>
                      <a:prstDash val="solid"/>
                      <a:round/>
                      <a:headEnd len="sm" w="sm" type="none"/>
                      <a:tailEnd len="sm" w="sm" type="none"/>
                    </a:lnR>
                  </a:tcPr>
                </a:tc>
                <a:tc>
                  <a:txBody>
                    <a:bodyPr/>
                    <a:lstStyle/>
                    <a:p>
                      <a:pPr indent="0" lvl="0" marL="0" marR="0" rtl="0" algn="l">
                        <a:lnSpc>
                          <a:spcPct val="100000"/>
                        </a:lnSpc>
                        <a:spcBef>
                          <a:spcPts val="0"/>
                        </a:spcBef>
                        <a:spcAft>
                          <a:spcPts val="0"/>
                        </a:spcAft>
                        <a:buClr>
                          <a:srgbClr val="000000"/>
                        </a:buClr>
                        <a:buSzPts val="1300"/>
                        <a:buFont typeface="Arial"/>
                        <a:buNone/>
                      </a:pPr>
                      <a:r>
                        <a:rPr lang="en" sz="1300" u="none" cap="none" strike="noStrike"/>
                        <a:t>Foundational Standards for a Quality Response</a:t>
                      </a:r>
                      <a:endParaRPr sz="1300" u="none" cap="none" strike="noStrike"/>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350675">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What is the domain of the standard “Planning &amp; Implementation”</a:t>
                      </a:r>
                      <a:endParaRPr sz="1400" u="none" cap="none" strike="noStrike"/>
                    </a:p>
                  </a:txBody>
                  <a:tcPr marT="63500" marB="63500" marR="63500" marL="63500">
                    <a:lnR cap="flat" cmpd="sng" w="12700">
                      <a:solidFill>
                        <a:srgbClr val="000000"/>
                      </a:solidFill>
                      <a:prstDash val="solid"/>
                      <a:round/>
                      <a:headEnd len="sm" w="sm" type="none"/>
                      <a:tailEnd len="sm" w="sm" type="none"/>
                    </a:lnR>
                  </a:tcPr>
                </a:tc>
                <a:tc>
                  <a:txBody>
                    <a:bodyPr/>
                    <a:lstStyle/>
                    <a:p>
                      <a:pPr indent="0" lvl="0" marL="0" marR="0" rtl="0" algn="l">
                        <a:lnSpc>
                          <a:spcPct val="100000"/>
                        </a:lnSpc>
                        <a:spcBef>
                          <a:spcPts val="0"/>
                        </a:spcBef>
                        <a:spcAft>
                          <a:spcPts val="0"/>
                        </a:spcAft>
                        <a:buClr>
                          <a:srgbClr val="000000"/>
                        </a:buClr>
                        <a:buSzPts val="1300"/>
                        <a:buFont typeface="Arial"/>
                        <a:buNone/>
                      </a:pPr>
                      <a:r>
                        <a:rPr lang="en" sz="1300" u="none" cap="none" strike="noStrike"/>
                        <a:t>Domain 5: Education Policy </a:t>
                      </a:r>
                      <a:endParaRPr sz="1300" u="none" cap="none" strike="noStrike"/>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696675">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Identify two standards that support Teacher Professional Development. Identify their domain(s)</a:t>
                      </a:r>
                      <a:endParaRPr sz="1400" u="none" cap="none" strike="noStrike"/>
                    </a:p>
                  </a:txBody>
                  <a:tcPr marT="63500" marB="63500" marR="63500" marL="63500">
                    <a:lnR cap="flat" cmpd="sng" w="12700">
                      <a:solidFill>
                        <a:srgbClr val="000000"/>
                      </a:solidFill>
                      <a:prstDash val="solid"/>
                      <a:round/>
                      <a:headEnd len="sm" w="sm" type="none"/>
                      <a:tailEnd len="sm" w="sm" type="none"/>
                    </a:lnR>
                  </a:tcPr>
                </a:tc>
                <a:tc>
                  <a:txBody>
                    <a:bodyPr/>
                    <a:lstStyle/>
                    <a:p>
                      <a:pPr indent="0" lvl="0" marL="0" marR="0" rtl="0" algn="l">
                        <a:lnSpc>
                          <a:spcPct val="100000"/>
                        </a:lnSpc>
                        <a:spcBef>
                          <a:spcPts val="0"/>
                        </a:spcBef>
                        <a:spcAft>
                          <a:spcPts val="0"/>
                        </a:spcAft>
                        <a:buClr>
                          <a:srgbClr val="000000"/>
                        </a:buClr>
                        <a:buSzPts val="1300"/>
                        <a:buFont typeface="Arial"/>
                        <a:buNone/>
                      </a:pPr>
                      <a:r>
                        <a:rPr lang="en" sz="1300" u="none" cap="none" strike="noStrike"/>
                        <a:t>D3.S14: Training Professional Development, and Support; </a:t>
                      </a:r>
                      <a:endParaRPr sz="1300" u="none" cap="none" strike="noStrike"/>
                    </a:p>
                    <a:p>
                      <a:pPr indent="0" lvl="0" marL="0" marR="0" rtl="0" algn="l">
                        <a:lnSpc>
                          <a:spcPct val="100000"/>
                        </a:lnSpc>
                        <a:spcBef>
                          <a:spcPts val="0"/>
                        </a:spcBef>
                        <a:spcAft>
                          <a:spcPts val="0"/>
                        </a:spcAft>
                        <a:buClr>
                          <a:srgbClr val="000000"/>
                        </a:buClr>
                        <a:buSzPts val="1300"/>
                        <a:buFont typeface="Arial"/>
                        <a:buNone/>
                      </a:pPr>
                      <a:r>
                        <a:rPr lang="en" sz="1300" u="none" cap="none" strike="noStrike"/>
                        <a:t>D4.S17: Support and Supervision </a:t>
                      </a:r>
                      <a:endParaRPr sz="1300" u="none" cap="none" strike="noStrike"/>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696675">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Which standard(s) tackle Mental Health and Psychosocial Support (MHPSS)?</a:t>
                      </a:r>
                      <a:endParaRPr sz="1400" u="none" cap="none" strike="noStrike"/>
                    </a:p>
                  </a:txBody>
                  <a:tcPr marT="63500" marB="63500" marR="63500" marL="63500">
                    <a:lnR cap="flat" cmpd="sng" w="12700">
                      <a:solidFill>
                        <a:srgbClr val="000000"/>
                      </a:solidFill>
                      <a:prstDash val="solid"/>
                      <a:round/>
                      <a:headEnd len="sm" w="sm" type="none"/>
                      <a:tailEnd len="sm" w="sm" type="none"/>
                    </a:lnR>
                  </a:tcPr>
                </a:tc>
                <a:tc>
                  <a:txBody>
                    <a:bodyPr/>
                    <a:lstStyle/>
                    <a:p>
                      <a:pPr indent="0" lvl="0" marL="0" marR="0" rtl="0" algn="l">
                        <a:lnSpc>
                          <a:spcPct val="100000"/>
                        </a:lnSpc>
                        <a:spcBef>
                          <a:spcPts val="0"/>
                        </a:spcBef>
                        <a:spcAft>
                          <a:spcPts val="0"/>
                        </a:spcAft>
                        <a:buClr>
                          <a:srgbClr val="000000"/>
                        </a:buClr>
                        <a:buSzPts val="1300"/>
                        <a:buFont typeface="Arial"/>
                        <a:buNone/>
                      </a:pPr>
                      <a:r>
                        <a:rPr lang="en" sz="1300" u="none" cap="none" strike="noStrike"/>
                        <a:t>D2.S9: Protection and Wellbeing, </a:t>
                      </a:r>
                      <a:endParaRPr sz="1300" u="none" cap="none" strike="noStrike"/>
                    </a:p>
                    <a:p>
                      <a:pPr indent="0" lvl="0" marL="0" marR="0" rtl="0" algn="l">
                        <a:lnSpc>
                          <a:spcPct val="100000"/>
                        </a:lnSpc>
                        <a:spcBef>
                          <a:spcPts val="0"/>
                        </a:spcBef>
                        <a:spcAft>
                          <a:spcPts val="0"/>
                        </a:spcAft>
                        <a:buClr>
                          <a:srgbClr val="000000"/>
                        </a:buClr>
                        <a:buSzPts val="1300"/>
                        <a:buFont typeface="Arial"/>
                        <a:buNone/>
                      </a:pPr>
                      <a:r>
                        <a:rPr lang="en" sz="1300" u="none" cap="none" strike="noStrike"/>
                        <a:t>D3.S13: Assessment of Holistic Learning Outcomes, </a:t>
                      </a:r>
                      <a:endParaRPr sz="1300" u="none" cap="none" strike="noStrike"/>
                    </a:p>
                    <a:p>
                      <a:pPr indent="0" lvl="0" marL="0" marR="0" rtl="0" algn="l">
                        <a:lnSpc>
                          <a:spcPct val="100000"/>
                        </a:lnSpc>
                        <a:spcBef>
                          <a:spcPts val="0"/>
                        </a:spcBef>
                        <a:spcAft>
                          <a:spcPts val="0"/>
                        </a:spcAft>
                        <a:buClr>
                          <a:srgbClr val="000000"/>
                        </a:buClr>
                        <a:buSzPts val="1300"/>
                        <a:buFont typeface="Arial"/>
                        <a:buNone/>
                      </a:pPr>
                      <a:r>
                        <a:rPr lang="en" sz="1300" u="none" cap="none" strike="noStrike"/>
                        <a:t>D4.S17: Support and Supervision </a:t>
                      </a:r>
                      <a:endParaRPr sz="1300" u="none" cap="none" strike="noStrike"/>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724075">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Which cross-cutting issue emphasizes fair and just practices to systematically address disparities in education during emergencies?</a:t>
                      </a:r>
                      <a:endParaRPr sz="1400" u="none" cap="none" strike="noStrike"/>
                    </a:p>
                  </a:txBody>
                  <a:tcPr marT="63500" marB="63500" marR="63500" marL="63500">
                    <a:lnR cap="flat" cmpd="sng" w="12700">
                      <a:solidFill>
                        <a:srgbClr val="000000"/>
                      </a:solidFill>
                      <a:prstDash val="solid"/>
                      <a:round/>
                      <a:headEnd len="sm" w="sm" type="none"/>
                      <a:tailEnd len="sm" w="sm" type="none"/>
                    </a:lnR>
                  </a:tcPr>
                </a:tc>
                <a:tc>
                  <a:txBody>
                    <a:bodyPr/>
                    <a:lstStyle/>
                    <a:p>
                      <a:pPr indent="0" lvl="0" marL="0" marR="0" rtl="0" algn="l">
                        <a:lnSpc>
                          <a:spcPct val="100000"/>
                        </a:lnSpc>
                        <a:spcBef>
                          <a:spcPts val="0"/>
                        </a:spcBef>
                        <a:spcAft>
                          <a:spcPts val="0"/>
                        </a:spcAft>
                        <a:buClr>
                          <a:srgbClr val="000000"/>
                        </a:buClr>
                        <a:buSzPts val="1300"/>
                        <a:buFont typeface="Arial"/>
                        <a:buNone/>
                      </a:pPr>
                      <a:r>
                        <a:rPr lang="en" sz="1300" u="none" cap="none" strike="noStrike"/>
                        <a:t>Centering Equity in EiE </a:t>
                      </a:r>
                      <a:endParaRPr sz="1300" u="none" cap="none" strike="noStrike"/>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724075">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Which cross-cutting issue involves creating strategies to reduce vulnerabilities and increase the resilience of education systems to all types of hazards and shocks?</a:t>
                      </a:r>
                      <a:endParaRPr sz="1400" u="none" cap="none" strike="noStrike"/>
                    </a:p>
                  </a:txBody>
                  <a:tcPr marT="63500" marB="63500" marR="63500" marL="63500">
                    <a:lnR cap="flat" cmpd="sng" w="12700">
                      <a:solidFill>
                        <a:srgbClr val="000000"/>
                      </a:solidFill>
                      <a:prstDash val="solid"/>
                      <a:round/>
                      <a:headEnd len="sm" w="sm" type="none"/>
                      <a:tailEnd len="sm" w="sm" type="none"/>
                    </a:lnR>
                  </a:tcPr>
                </a:tc>
                <a:tc>
                  <a:txBody>
                    <a:bodyPr/>
                    <a:lstStyle/>
                    <a:p>
                      <a:pPr indent="0" lvl="0" marL="0" marR="0" rtl="0" algn="l">
                        <a:lnSpc>
                          <a:spcPct val="100000"/>
                        </a:lnSpc>
                        <a:spcBef>
                          <a:spcPts val="0"/>
                        </a:spcBef>
                        <a:spcAft>
                          <a:spcPts val="0"/>
                        </a:spcAft>
                        <a:buClr>
                          <a:srgbClr val="000000"/>
                        </a:buClr>
                        <a:buSzPts val="1300"/>
                        <a:buFont typeface="Arial"/>
                        <a:buNone/>
                      </a:pPr>
                      <a:r>
                        <a:rPr lang="en" sz="1300" u="none" cap="none" strike="noStrike"/>
                        <a:t>Disaster Risk Reduction and Resilience</a:t>
                      </a:r>
                      <a:endParaRPr sz="1300" u="none" cap="none" strike="noStrike"/>
                    </a:p>
                    <a:p>
                      <a:pPr indent="0" lvl="0" marL="0" marR="0" rtl="0" algn="l">
                        <a:lnSpc>
                          <a:spcPct val="100000"/>
                        </a:lnSpc>
                        <a:spcBef>
                          <a:spcPts val="0"/>
                        </a:spcBef>
                        <a:spcAft>
                          <a:spcPts val="0"/>
                        </a:spcAft>
                        <a:buClr>
                          <a:srgbClr val="000000"/>
                        </a:buClr>
                        <a:buSzPts val="1300"/>
                        <a:buFont typeface="Arial"/>
                        <a:buNone/>
                      </a:pPr>
                      <a:r>
                        <a:t/>
                      </a:r>
                      <a:endParaRPr sz="1300" u="none" cap="none" strike="noStrike"/>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352975">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Which domain tackles the assessment of learning outcomes?</a:t>
                      </a:r>
                      <a:endParaRPr sz="1400" u="none" cap="none" strike="noStrike"/>
                    </a:p>
                  </a:txBody>
                  <a:tcPr marT="63500" marB="63500" marR="63500" marL="63500">
                    <a:lnR cap="flat" cmpd="sng" w="12700">
                      <a:solidFill>
                        <a:srgbClr val="000000"/>
                      </a:solidFill>
                      <a:prstDash val="solid"/>
                      <a:round/>
                      <a:headEnd len="sm" w="sm" type="none"/>
                      <a:tailEnd len="sm" w="sm" type="none"/>
                    </a:lnR>
                  </a:tcPr>
                </a:tc>
                <a:tc>
                  <a:txBody>
                    <a:bodyPr/>
                    <a:lstStyle/>
                    <a:p>
                      <a:pPr indent="0" lvl="0" marL="0" marR="0" rtl="0" algn="l">
                        <a:lnSpc>
                          <a:spcPct val="100000"/>
                        </a:lnSpc>
                        <a:spcBef>
                          <a:spcPts val="0"/>
                        </a:spcBef>
                        <a:spcAft>
                          <a:spcPts val="0"/>
                        </a:spcAft>
                        <a:buClr>
                          <a:srgbClr val="000000"/>
                        </a:buClr>
                        <a:buSzPts val="1300"/>
                        <a:buFont typeface="Arial"/>
                        <a:buNone/>
                      </a:pPr>
                      <a:r>
                        <a:rPr lang="en" sz="1300" u="none" cap="none" strike="noStrike"/>
                        <a:t>Domain 3: Teaching and Learning</a:t>
                      </a:r>
                      <a:endParaRPr sz="1300" u="none" cap="none" strike="noStrike"/>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
        <p:nvSpPr>
          <p:cNvPr id="531" name="Google Shape;531;p41"/>
          <p:cNvSpPr/>
          <p:nvPr/>
        </p:nvSpPr>
        <p:spPr>
          <a:xfrm>
            <a:off x="0" y="-36400"/>
            <a:ext cx="9144000" cy="518100"/>
          </a:xfrm>
          <a:prstGeom prst="rect">
            <a:avLst/>
          </a:prstGeom>
          <a:solidFill>
            <a:srgbClr val="16364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2" name="Google Shape;532;p41"/>
          <p:cNvSpPr txBox="1"/>
          <p:nvPr>
            <p:ph type="title"/>
          </p:nvPr>
        </p:nvSpPr>
        <p:spPr>
          <a:xfrm>
            <a:off x="59800" y="-42250"/>
            <a:ext cx="9019200" cy="529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90"/>
              <a:buFont typeface="Arial"/>
              <a:buNone/>
            </a:pPr>
            <a:r>
              <a:rPr b="1" i="0" lang="en" sz="2700" u="none" cap="none" strike="noStrike">
                <a:solidFill>
                  <a:schemeClr val="lt1"/>
                </a:solidFill>
                <a:latin typeface="Arial"/>
                <a:ea typeface="Arial"/>
                <a:cs typeface="Arial"/>
                <a:sym typeface="Arial"/>
              </a:rPr>
              <a:t>Map Quiz Responses</a:t>
            </a:r>
            <a:endParaRPr b="1" i="0" sz="2700" u="none" cap="none" strike="noStrike">
              <a:solidFill>
                <a:schemeClr val="lt1"/>
              </a:solidFill>
              <a:latin typeface="Arial"/>
              <a:ea typeface="Arial"/>
              <a:cs typeface="Arial"/>
              <a:sym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939F">
            <a:alpha val="45882"/>
          </a:srgbClr>
        </a:solidFill>
      </p:bgPr>
    </p:bg>
    <p:spTree>
      <p:nvGrpSpPr>
        <p:cNvPr id="536" name="Shape 536"/>
        <p:cNvGrpSpPr/>
        <p:nvPr/>
      </p:nvGrpSpPr>
      <p:grpSpPr>
        <a:xfrm>
          <a:off x="0" y="0"/>
          <a:ext cx="0" cy="0"/>
          <a:chOff x="0" y="0"/>
          <a:chExt cx="0" cy="0"/>
        </a:xfrm>
      </p:grpSpPr>
      <p:sp>
        <p:nvSpPr>
          <p:cNvPr id="537" name="Google Shape;537;p42"/>
          <p:cNvSpPr txBox="1"/>
          <p:nvPr>
            <p:ph type="title"/>
          </p:nvPr>
        </p:nvSpPr>
        <p:spPr>
          <a:xfrm>
            <a:off x="163400" y="1867275"/>
            <a:ext cx="8801400" cy="5298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en">
                <a:solidFill>
                  <a:schemeClr val="dk1"/>
                </a:solidFill>
              </a:rPr>
              <a:t>Questions and Reflections</a:t>
            </a:r>
            <a:endParaRPr>
              <a:solidFill>
                <a:schemeClr val="dk1"/>
              </a:solidFill>
            </a:endParaRPr>
          </a:p>
          <a:p>
            <a:pPr indent="0" lvl="0" marL="0" rtl="0" algn="ctr">
              <a:lnSpc>
                <a:spcPct val="100000"/>
              </a:lnSpc>
              <a:spcBef>
                <a:spcPts val="0"/>
              </a:spcBef>
              <a:spcAft>
                <a:spcPts val="0"/>
              </a:spcAft>
              <a:buSzPct val="111111"/>
              <a:buNone/>
            </a:pPr>
            <a:r>
              <a:t/>
            </a:r>
            <a:endParaRPr b="0" i="1">
              <a:solidFill>
                <a:schemeClr val="dk1"/>
              </a:solidFill>
            </a:endParaRPr>
          </a:p>
          <a:p>
            <a:pPr indent="0" lvl="0" marL="0" rtl="0" algn="ctr">
              <a:lnSpc>
                <a:spcPct val="100000"/>
              </a:lnSpc>
              <a:spcBef>
                <a:spcPts val="0"/>
              </a:spcBef>
              <a:spcAft>
                <a:spcPts val="0"/>
              </a:spcAft>
              <a:buSzPct val="111111"/>
              <a:buNone/>
            </a:pPr>
            <a:r>
              <a:rPr b="0" i="1" lang="en">
                <a:solidFill>
                  <a:schemeClr val="dk1"/>
                </a:solidFill>
              </a:rPr>
              <a:t>Over to you!</a:t>
            </a:r>
            <a:endParaRPr b="0" i="1">
              <a:solidFill>
                <a:schemeClr val="dk1"/>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42" name="Shape 542"/>
        <p:cNvGrpSpPr/>
        <p:nvPr/>
      </p:nvGrpSpPr>
      <p:grpSpPr>
        <a:xfrm>
          <a:off x="0" y="0"/>
          <a:ext cx="0" cy="0"/>
          <a:chOff x="0" y="0"/>
          <a:chExt cx="0" cy="0"/>
        </a:xfrm>
      </p:grpSpPr>
      <p:sp>
        <p:nvSpPr>
          <p:cNvPr id="543" name="Google Shape;543;p43"/>
          <p:cNvSpPr txBox="1"/>
          <p:nvPr/>
        </p:nvSpPr>
        <p:spPr>
          <a:xfrm>
            <a:off x="167450" y="821588"/>
            <a:ext cx="2784000" cy="331500"/>
          </a:xfrm>
          <a:prstGeom prst="rect">
            <a:avLst/>
          </a:prstGeom>
          <a:solidFill>
            <a:srgbClr val="F4CCCC"/>
          </a:solidFill>
          <a:ln cap="flat" cmpd="sng" w="28575">
            <a:solidFill>
              <a:srgbClr val="EA9999"/>
            </a:solidFill>
            <a:prstDash val="solid"/>
            <a:round/>
            <a:headEnd len="sm" w="sm" type="none"/>
            <a:tailEnd len="sm" w="sm" type="none"/>
          </a:ln>
        </p:spPr>
        <p:txBody>
          <a:bodyPr anchorCtr="0" anchor="ctr" bIns="34275" lIns="0" spcFirstLastPara="1" rIns="0" wrap="square" tIns="34275">
            <a:noAutofit/>
          </a:bodyPr>
          <a:lstStyle/>
          <a:p>
            <a:pPr indent="0" lvl="0" marL="91440" marR="0" rtl="0" algn="l">
              <a:lnSpc>
                <a:spcPct val="100000"/>
              </a:lnSpc>
              <a:spcBef>
                <a:spcPts val="0"/>
              </a:spcBef>
              <a:spcAft>
                <a:spcPts val="0"/>
              </a:spcAft>
              <a:buClr>
                <a:srgbClr val="000000"/>
              </a:buClr>
              <a:buSzPts val="1500"/>
              <a:buFont typeface="Arial"/>
              <a:buNone/>
            </a:pPr>
            <a:r>
              <a:rPr b="1" i="0" lang="en" sz="1500" u="none" cap="none" strike="noStrike">
                <a:solidFill>
                  <a:schemeClr val="dk1"/>
                </a:solidFill>
                <a:latin typeface="Arial"/>
                <a:ea typeface="Arial"/>
                <a:cs typeface="Arial"/>
                <a:sym typeface="Arial"/>
              </a:rPr>
              <a:t>1. What is EIE?</a:t>
            </a:r>
            <a:endParaRPr b="1" i="0" sz="1500" u="none" cap="none" strike="noStrike">
              <a:solidFill>
                <a:schemeClr val="dk1"/>
              </a:solidFill>
              <a:latin typeface="Arial"/>
              <a:ea typeface="Arial"/>
              <a:cs typeface="Arial"/>
              <a:sym typeface="Arial"/>
            </a:endParaRPr>
          </a:p>
        </p:txBody>
      </p:sp>
      <p:sp>
        <p:nvSpPr>
          <p:cNvPr id="544" name="Google Shape;544;p43"/>
          <p:cNvSpPr txBox="1"/>
          <p:nvPr/>
        </p:nvSpPr>
        <p:spPr>
          <a:xfrm>
            <a:off x="167450" y="1306913"/>
            <a:ext cx="2784000" cy="331500"/>
          </a:xfrm>
          <a:prstGeom prst="rect">
            <a:avLst/>
          </a:prstGeom>
          <a:solidFill>
            <a:srgbClr val="F4CCCC"/>
          </a:solidFill>
          <a:ln cap="flat" cmpd="sng" w="28575">
            <a:solidFill>
              <a:srgbClr val="EA9999"/>
            </a:solidFill>
            <a:prstDash val="solid"/>
            <a:round/>
            <a:headEnd len="sm" w="sm" type="none"/>
            <a:tailEnd len="sm" w="sm" type="none"/>
          </a:ln>
        </p:spPr>
        <p:txBody>
          <a:bodyPr anchorCtr="0" anchor="ctr" bIns="34275" lIns="0" spcFirstLastPara="1" rIns="0" wrap="square" tIns="34275">
            <a:noAutofit/>
          </a:bodyPr>
          <a:lstStyle/>
          <a:p>
            <a:pPr indent="0" lvl="0" marL="91440" marR="0" rtl="0" algn="l">
              <a:lnSpc>
                <a:spcPct val="100000"/>
              </a:lnSpc>
              <a:spcBef>
                <a:spcPts val="0"/>
              </a:spcBef>
              <a:spcAft>
                <a:spcPts val="0"/>
              </a:spcAft>
              <a:buClr>
                <a:schemeClr val="dk1"/>
              </a:buClr>
              <a:buSzPts val="1100"/>
              <a:buFont typeface="Arial"/>
              <a:buNone/>
            </a:pPr>
            <a:r>
              <a:rPr b="1" i="0" lang="en" sz="1500" u="none" cap="none" strike="noStrike">
                <a:solidFill>
                  <a:schemeClr val="dk1"/>
                </a:solidFill>
                <a:latin typeface="Arial"/>
                <a:ea typeface="Arial"/>
                <a:cs typeface="Arial"/>
                <a:sym typeface="Arial"/>
              </a:rPr>
              <a:t>2. What are the INEE MS?</a:t>
            </a:r>
            <a:endParaRPr b="1" i="0" sz="1500" u="none" cap="none" strike="noStrike">
              <a:solidFill>
                <a:schemeClr val="dk1"/>
              </a:solidFill>
              <a:latin typeface="Arial"/>
              <a:ea typeface="Arial"/>
              <a:cs typeface="Arial"/>
              <a:sym typeface="Arial"/>
            </a:endParaRPr>
          </a:p>
        </p:txBody>
      </p:sp>
      <p:sp>
        <p:nvSpPr>
          <p:cNvPr id="545" name="Google Shape;545;p43"/>
          <p:cNvSpPr txBox="1"/>
          <p:nvPr/>
        </p:nvSpPr>
        <p:spPr>
          <a:xfrm>
            <a:off x="167450" y="1819438"/>
            <a:ext cx="2784000" cy="331500"/>
          </a:xfrm>
          <a:prstGeom prst="rect">
            <a:avLst/>
          </a:prstGeom>
          <a:solidFill>
            <a:srgbClr val="F4CCCC"/>
          </a:solidFill>
          <a:ln cap="flat" cmpd="sng" w="28575">
            <a:solidFill>
              <a:srgbClr val="EA9999"/>
            </a:solidFill>
            <a:prstDash val="solid"/>
            <a:round/>
            <a:headEnd len="sm" w="sm" type="none"/>
            <a:tailEnd len="sm" w="sm" type="none"/>
          </a:ln>
        </p:spPr>
        <p:txBody>
          <a:bodyPr anchorCtr="0" anchor="ctr" bIns="34275" lIns="0" spcFirstLastPara="1" rIns="0" wrap="square" tIns="34275">
            <a:noAutofit/>
          </a:bodyPr>
          <a:lstStyle/>
          <a:p>
            <a:pPr indent="0" lvl="0" marL="91440" marR="0" rtl="0" algn="l">
              <a:lnSpc>
                <a:spcPct val="100000"/>
              </a:lnSpc>
              <a:spcBef>
                <a:spcPts val="0"/>
              </a:spcBef>
              <a:spcAft>
                <a:spcPts val="0"/>
              </a:spcAft>
              <a:buClr>
                <a:schemeClr val="dk1"/>
              </a:buClr>
              <a:buSzPts val="1100"/>
              <a:buFont typeface="Arial"/>
              <a:buNone/>
            </a:pPr>
            <a:r>
              <a:rPr b="1" i="0" lang="en" sz="1500" u="none" cap="none" strike="noStrike">
                <a:solidFill>
                  <a:schemeClr val="dk1"/>
                </a:solidFill>
                <a:latin typeface="Arial"/>
                <a:ea typeface="Arial"/>
                <a:cs typeface="Arial"/>
                <a:sym typeface="Arial"/>
              </a:rPr>
              <a:t>3. Using the INEE MS</a:t>
            </a:r>
            <a:endParaRPr b="1" i="0" sz="1500" u="none" cap="none" strike="noStrike">
              <a:solidFill>
                <a:schemeClr val="dk1"/>
              </a:solidFill>
              <a:latin typeface="Arial"/>
              <a:ea typeface="Arial"/>
              <a:cs typeface="Arial"/>
              <a:sym typeface="Arial"/>
            </a:endParaRPr>
          </a:p>
        </p:txBody>
      </p:sp>
      <p:sp>
        <p:nvSpPr>
          <p:cNvPr id="546" name="Google Shape;546;p43"/>
          <p:cNvSpPr txBox="1"/>
          <p:nvPr/>
        </p:nvSpPr>
        <p:spPr>
          <a:xfrm>
            <a:off x="167450" y="2331950"/>
            <a:ext cx="2784000" cy="331500"/>
          </a:xfrm>
          <a:prstGeom prst="rect">
            <a:avLst/>
          </a:prstGeom>
          <a:solidFill>
            <a:srgbClr val="F4CCCC"/>
          </a:solidFill>
          <a:ln cap="flat" cmpd="sng" w="28575">
            <a:solidFill>
              <a:srgbClr val="EA9999"/>
            </a:solidFill>
            <a:prstDash val="solid"/>
            <a:round/>
            <a:headEnd len="sm" w="sm" type="none"/>
            <a:tailEnd len="sm" w="sm" type="none"/>
          </a:ln>
        </p:spPr>
        <p:txBody>
          <a:bodyPr anchorCtr="0" anchor="ctr" bIns="34275" lIns="0" spcFirstLastPara="1" rIns="0" wrap="square" tIns="34275">
            <a:noAutofit/>
          </a:bodyPr>
          <a:lstStyle/>
          <a:p>
            <a:pPr indent="0" lvl="0" marL="91440" marR="0" rtl="0" algn="l">
              <a:lnSpc>
                <a:spcPct val="100000"/>
              </a:lnSpc>
              <a:spcBef>
                <a:spcPts val="0"/>
              </a:spcBef>
              <a:spcAft>
                <a:spcPts val="0"/>
              </a:spcAft>
              <a:buClr>
                <a:schemeClr val="dk1"/>
              </a:buClr>
              <a:buSzPts val="1100"/>
              <a:buFont typeface="Arial"/>
              <a:buNone/>
            </a:pPr>
            <a:r>
              <a:rPr b="1" i="0" lang="en" sz="1500" u="none" cap="none" strike="noStrike">
                <a:solidFill>
                  <a:schemeClr val="dk1"/>
                </a:solidFill>
                <a:latin typeface="Arial"/>
                <a:ea typeface="Arial"/>
                <a:cs typeface="Arial"/>
                <a:sym typeface="Arial"/>
              </a:rPr>
              <a:t>4. Cross-cutting Issues </a:t>
            </a:r>
            <a:endParaRPr b="1" i="0" sz="1500" u="none" cap="none" strike="noStrike">
              <a:solidFill>
                <a:schemeClr val="dk1"/>
              </a:solidFill>
              <a:latin typeface="Arial"/>
              <a:ea typeface="Arial"/>
              <a:cs typeface="Arial"/>
              <a:sym typeface="Arial"/>
            </a:endParaRPr>
          </a:p>
        </p:txBody>
      </p:sp>
      <p:sp>
        <p:nvSpPr>
          <p:cNvPr id="547" name="Google Shape;547;p43"/>
          <p:cNvSpPr txBox="1"/>
          <p:nvPr/>
        </p:nvSpPr>
        <p:spPr>
          <a:xfrm>
            <a:off x="167450" y="2799500"/>
            <a:ext cx="2735700" cy="529800"/>
          </a:xfrm>
          <a:prstGeom prst="rect">
            <a:avLst/>
          </a:prstGeom>
          <a:solidFill>
            <a:srgbClr val="F4CCCC"/>
          </a:solidFill>
          <a:ln cap="flat" cmpd="sng" w="28575">
            <a:solidFill>
              <a:srgbClr val="EA9999"/>
            </a:solidFill>
            <a:prstDash val="solid"/>
            <a:round/>
            <a:headEnd len="sm" w="sm" type="none"/>
            <a:tailEnd len="sm" w="sm" type="none"/>
          </a:ln>
        </p:spPr>
        <p:txBody>
          <a:bodyPr anchorCtr="0" anchor="ctr" bIns="34275" lIns="0" spcFirstLastPara="1" rIns="0" wrap="square" tIns="34275">
            <a:noAutofit/>
          </a:bodyPr>
          <a:lstStyle/>
          <a:p>
            <a:pPr indent="0" lvl="0" marL="91440" marR="0" rtl="0" algn="l">
              <a:lnSpc>
                <a:spcPct val="100000"/>
              </a:lnSpc>
              <a:spcBef>
                <a:spcPts val="0"/>
              </a:spcBef>
              <a:spcAft>
                <a:spcPts val="0"/>
              </a:spcAft>
              <a:buClr>
                <a:schemeClr val="dk1"/>
              </a:buClr>
              <a:buSzPts val="1100"/>
              <a:buFont typeface="Arial"/>
              <a:buNone/>
            </a:pPr>
            <a:r>
              <a:rPr b="1" i="0" lang="en" sz="1500" u="none" cap="none" strike="noStrike">
                <a:solidFill>
                  <a:schemeClr val="dk1"/>
                </a:solidFill>
                <a:latin typeface="Arial"/>
                <a:ea typeface="Arial"/>
                <a:cs typeface="Arial"/>
                <a:sym typeface="Arial"/>
              </a:rPr>
              <a:t>5. Developing the INEE MS: </a:t>
            </a:r>
            <a:r>
              <a:rPr b="1" lang="en" sz="1500">
                <a:solidFill>
                  <a:schemeClr val="dk1"/>
                </a:solidFill>
              </a:rPr>
              <a:t>A</a:t>
            </a:r>
            <a:r>
              <a:rPr b="1" i="0" lang="en" sz="1500" u="none" cap="none" strike="noStrike">
                <a:solidFill>
                  <a:schemeClr val="dk1"/>
                </a:solidFill>
                <a:latin typeface="Arial"/>
                <a:ea typeface="Arial"/>
                <a:cs typeface="Arial"/>
                <a:sym typeface="Arial"/>
              </a:rPr>
              <a:t> consultative Process</a:t>
            </a:r>
            <a:endParaRPr b="1" i="0" sz="1500" u="none" cap="none" strike="noStrike">
              <a:solidFill>
                <a:schemeClr val="dk1"/>
              </a:solidFill>
              <a:latin typeface="Arial"/>
              <a:ea typeface="Arial"/>
              <a:cs typeface="Arial"/>
              <a:sym typeface="Arial"/>
            </a:endParaRPr>
          </a:p>
        </p:txBody>
      </p:sp>
      <p:sp>
        <p:nvSpPr>
          <p:cNvPr id="548" name="Google Shape;548;p43"/>
          <p:cNvSpPr txBox="1"/>
          <p:nvPr/>
        </p:nvSpPr>
        <p:spPr>
          <a:xfrm>
            <a:off x="167450" y="3465350"/>
            <a:ext cx="2784000" cy="331500"/>
          </a:xfrm>
          <a:prstGeom prst="rect">
            <a:avLst/>
          </a:prstGeom>
          <a:solidFill>
            <a:srgbClr val="F4CCCC"/>
          </a:solidFill>
          <a:ln cap="flat" cmpd="sng" w="28575">
            <a:solidFill>
              <a:srgbClr val="EA9999"/>
            </a:solidFill>
            <a:prstDash val="solid"/>
            <a:round/>
            <a:headEnd len="sm" w="sm" type="none"/>
            <a:tailEnd len="sm" w="sm" type="none"/>
          </a:ln>
        </p:spPr>
        <p:txBody>
          <a:bodyPr anchorCtr="0" anchor="ctr" bIns="34275" lIns="0" spcFirstLastPara="1" rIns="0" wrap="square" tIns="34275">
            <a:noAutofit/>
          </a:bodyPr>
          <a:lstStyle/>
          <a:p>
            <a:pPr indent="0" lvl="0" marL="91440" marR="0" rtl="0" algn="l">
              <a:lnSpc>
                <a:spcPct val="100000"/>
              </a:lnSpc>
              <a:spcBef>
                <a:spcPts val="0"/>
              </a:spcBef>
              <a:spcAft>
                <a:spcPts val="0"/>
              </a:spcAft>
              <a:buClr>
                <a:schemeClr val="dk1"/>
              </a:buClr>
              <a:buSzPts val="1100"/>
              <a:buFont typeface="Arial"/>
              <a:buNone/>
            </a:pPr>
            <a:r>
              <a:rPr b="1" i="0" lang="en" sz="1500" u="none" cap="none" strike="noStrike">
                <a:solidFill>
                  <a:schemeClr val="dk1"/>
                </a:solidFill>
                <a:latin typeface="Arial"/>
                <a:ea typeface="Arial"/>
                <a:cs typeface="Arial"/>
                <a:sym typeface="Arial"/>
              </a:rPr>
              <a:t>6. Evolving EiE Landscape</a:t>
            </a:r>
            <a:endParaRPr b="1" i="0" sz="1500" u="none" cap="none" strike="noStrike">
              <a:solidFill>
                <a:schemeClr val="dk1"/>
              </a:solidFill>
              <a:latin typeface="Arial"/>
              <a:ea typeface="Arial"/>
              <a:cs typeface="Arial"/>
              <a:sym typeface="Arial"/>
            </a:endParaRPr>
          </a:p>
        </p:txBody>
      </p:sp>
      <p:sp>
        <p:nvSpPr>
          <p:cNvPr id="549" name="Google Shape;549;p43"/>
          <p:cNvSpPr txBox="1"/>
          <p:nvPr/>
        </p:nvSpPr>
        <p:spPr>
          <a:xfrm>
            <a:off x="167450" y="3932925"/>
            <a:ext cx="2784000" cy="510300"/>
          </a:xfrm>
          <a:prstGeom prst="rect">
            <a:avLst/>
          </a:prstGeom>
          <a:solidFill>
            <a:srgbClr val="F4CCCC"/>
          </a:solidFill>
          <a:ln cap="flat" cmpd="sng" w="28575">
            <a:solidFill>
              <a:srgbClr val="EA9999"/>
            </a:solidFill>
            <a:prstDash val="solid"/>
            <a:round/>
            <a:headEnd len="sm" w="sm" type="none"/>
            <a:tailEnd len="sm" w="sm" type="none"/>
          </a:ln>
        </p:spPr>
        <p:txBody>
          <a:bodyPr anchorCtr="0" anchor="ctr" bIns="34275" lIns="0" spcFirstLastPara="1" rIns="0" wrap="square" tIns="34275">
            <a:noAutofit/>
          </a:bodyPr>
          <a:lstStyle/>
          <a:p>
            <a:pPr indent="0" lvl="0" marL="91440" marR="0" rtl="0" algn="l">
              <a:lnSpc>
                <a:spcPct val="100000"/>
              </a:lnSpc>
              <a:spcBef>
                <a:spcPts val="0"/>
              </a:spcBef>
              <a:spcAft>
                <a:spcPts val="0"/>
              </a:spcAft>
              <a:buClr>
                <a:schemeClr val="dk1"/>
              </a:buClr>
              <a:buSzPts val="1100"/>
              <a:buFont typeface="Arial"/>
              <a:buNone/>
            </a:pPr>
            <a:r>
              <a:rPr b="1" i="0" lang="en" sz="1500" u="none" cap="none" strike="noStrike">
                <a:solidFill>
                  <a:schemeClr val="dk1"/>
                </a:solidFill>
                <a:latin typeface="Arial"/>
                <a:ea typeface="Arial"/>
                <a:cs typeface="Arial"/>
                <a:sym typeface="Arial"/>
              </a:rPr>
              <a:t>7. A Note on Capacity Sharing</a:t>
            </a:r>
            <a:endParaRPr b="1" i="0" sz="1500" u="none" cap="none" strike="noStrike">
              <a:solidFill>
                <a:schemeClr val="dk1"/>
              </a:solidFill>
              <a:latin typeface="Arial"/>
              <a:ea typeface="Arial"/>
              <a:cs typeface="Arial"/>
              <a:sym typeface="Arial"/>
            </a:endParaRPr>
          </a:p>
        </p:txBody>
      </p:sp>
      <p:sp>
        <p:nvSpPr>
          <p:cNvPr id="550" name="Google Shape;550;p43"/>
          <p:cNvSpPr txBox="1"/>
          <p:nvPr/>
        </p:nvSpPr>
        <p:spPr>
          <a:xfrm>
            <a:off x="167450" y="4598738"/>
            <a:ext cx="2784000" cy="331500"/>
          </a:xfrm>
          <a:prstGeom prst="rect">
            <a:avLst/>
          </a:prstGeom>
          <a:solidFill>
            <a:srgbClr val="F4CCCC"/>
          </a:solidFill>
          <a:ln cap="flat" cmpd="sng" w="28575">
            <a:solidFill>
              <a:srgbClr val="EA9999"/>
            </a:solidFill>
            <a:prstDash val="solid"/>
            <a:round/>
            <a:headEnd len="sm" w="sm" type="none"/>
            <a:tailEnd len="sm" w="sm" type="none"/>
          </a:ln>
        </p:spPr>
        <p:txBody>
          <a:bodyPr anchorCtr="0" anchor="ctr" bIns="34275" lIns="0" spcFirstLastPara="1" rIns="0" wrap="square" tIns="34275">
            <a:noAutofit/>
          </a:bodyPr>
          <a:lstStyle/>
          <a:p>
            <a:pPr indent="0" lvl="0" marL="91440" marR="0" rtl="0" algn="l">
              <a:lnSpc>
                <a:spcPct val="100000"/>
              </a:lnSpc>
              <a:spcBef>
                <a:spcPts val="0"/>
              </a:spcBef>
              <a:spcAft>
                <a:spcPts val="0"/>
              </a:spcAft>
              <a:buClr>
                <a:schemeClr val="dk1"/>
              </a:buClr>
              <a:buSzPts val="1100"/>
              <a:buFont typeface="Arial"/>
              <a:buNone/>
            </a:pPr>
            <a:r>
              <a:rPr b="1" i="0" lang="en" sz="1500" u="none" cap="none" strike="noStrike">
                <a:solidFill>
                  <a:srgbClr val="000000"/>
                </a:solidFill>
                <a:latin typeface="Arial"/>
                <a:ea typeface="Arial"/>
                <a:cs typeface="Arial"/>
                <a:sym typeface="Arial"/>
              </a:rPr>
              <a:t>8. Strategic Links</a:t>
            </a:r>
            <a:endParaRPr b="1" i="0" sz="1500" u="none" cap="none" strike="noStrike">
              <a:solidFill>
                <a:schemeClr val="dk1"/>
              </a:solidFill>
              <a:latin typeface="Arial"/>
              <a:ea typeface="Arial"/>
              <a:cs typeface="Arial"/>
              <a:sym typeface="Arial"/>
            </a:endParaRPr>
          </a:p>
        </p:txBody>
      </p:sp>
      <p:sp>
        <p:nvSpPr>
          <p:cNvPr id="551" name="Google Shape;551;p43"/>
          <p:cNvSpPr txBox="1"/>
          <p:nvPr/>
        </p:nvSpPr>
        <p:spPr>
          <a:xfrm>
            <a:off x="3667525" y="2992750"/>
            <a:ext cx="5410200" cy="400200"/>
          </a:xfrm>
          <a:prstGeom prst="rect">
            <a:avLst/>
          </a:prstGeom>
          <a:noFill/>
          <a:ln cap="flat" cmpd="sng" w="19050">
            <a:solidFill>
              <a:srgbClr val="EA9999"/>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Defines Education in Emergencies (EiE) and quality education.</a:t>
            </a:r>
            <a:endParaRPr b="0" i="0" sz="1400" u="none" cap="none" strike="noStrike">
              <a:solidFill>
                <a:srgbClr val="000000"/>
              </a:solidFill>
              <a:latin typeface="Arial"/>
              <a:ea typeface="Arial"/>
              <a:cs typeface="Arial"/>
              <a:sym typeface="Arial"/>
            </a:endParaRPr>
          </a:p>
        </p:txBody>
      </p:sp>
      <p:sp>
        <p:nvSpPr>
          <p:cNvPr id="552" name="Google Shape;552;p43"/>
          <p:cNvSpPr txBox="1"/>
          <p:nvPr/>
        </p:nvSpPr>
        <p:spPr>
          <a:xfrm>
            <a:off x="3667550" y="1317275"/>
            <a:ext cx="5374800" cy="400200"/>
          </a:xfrm>
          <a:prstGeom prst="rect">
            <a:avLst/>
          </a:prstGeom>
          <a:noFill/>
          <a:ln cap="flat" cmpd="sng" w="19050">
            <a:solidFill>
              <a:srgbClr val="EA9999"/>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Overview of the INEE Minimum Standards and their purpose.</a:t>
            </a:r>
            <a:endParaRPr b="0" i="0" sz="1400" u="none" cap="none" strike="noStrike">
              <a:solidFill>
                <a:srgbClr val="000000"/>
              </a:solidFill>
              <a:latin typeface="Arial"/>
              <a:ea typeface="Arial"/>
              <a:cs typeface="Arial"/>
              <a:sym typeface="Arial"/>
            </a:endParaRPr>
          </a:p>
        </p:txBody>
      </p:sp>
      <p:sp>
        <p:nvSpPr>
          <p:cNvPr id="553" name="Google Shape;553;p43"/>
          <p:cNvSpPr txBox="1"/>
          <p:nvPr/>
        </p:nvSpPr>
        <p:spPr>
          <a:xfrm>
            <a:off x="3667525" y="4443318"/>
            <a:ext cx="5410200" cy="615600"/>
          </a:xfrm>
          <a:prstGeom prst="rect">
            <a:avLst/>
          </a:prstGeom>
          <a:noFill/>
          <a:ln cap="flat" cmpd="sng" w="19050">
            <a:solidFill>
              <a:srgbClr val="EA9999"/>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Explains the collaborative process behind developing the standards.</a:t>
            </a:r>
            <a:endParaRPr b="0" i="0" sz="1400" u="none" cap="none" strike="noStrike">
              <a:solidFill>
                <a:srgbClr val="000000"/>
              </a:solidFill>
              <a:latin typeface="Arial"/>
              <a:ea typeface="Arial"/>
              <a:cs typeface="Arial"/>
              <a:sym typeface="Arial"/>
            </a:endParaRPr>
          </a:p>
        </p:txBody>
      </p:sp>
      <p:sp>
        <p:nvSpPr>
          <p:cNvPr id="554" name="Google Shape;554;p43"/>
          <p:cNvSpPr txBox="1"/>
          <p:nvPr/>
        </p:nvSpPr>
        <p:spPr>
          <a:xfrm>
            <a:off x="3667525" y="1793150"/>
            <a:ext cx="5410200" cy="615600"/>
          </a:xfrm>
          <a:prstGeom prst="rect">
            <a:avLst/>
          </a:prstGeom>
          <a:noFill/>
          <a:ln cap="flat" cmpd="sng" w="19050">
            <a:solidFill>
              <a:srgbClr val="EA9999"/>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Guidance on the structure and on how to apply the standards in different contexts (Contextualization).</a:t>
            </a:r>
            <a:endParaRPr b="0" i="0" sz="1400" u="none" cap="none" strike="noStrike">
              <a:solidFill>
                <a:srgbClr val="000000"/>
              </a:solidFill>
              <a:latin typeface="Arial"/>
              <a:ea typeface="Arial"/>
              <a:cs typeface="Arial"/>
              <a:sym typeface="Arial"/>
            </a:endParaRPr>
          </a:p>
        </p:txBody>
      </p:sp>
      <p:sp>
        <p:nvSpPr>
          <p:cNvPr id="555" name="Google Shape;555;p43"/>
          <p:cNvSpPr txBox="1"/>
          <p:nvPr/>
        </p:nvSpPr>
        <p:spPr>
          <a:xfrm>
            <a:off x="3667550" y="3476275"/>
            <a:ext cx="5410200" cy="400200"/>
          </a:xfrm>
          <a:prstGeom prst="rect">
            <a:avLst/>
          </a:prstGeom>
          <a:noFill/>
          <a:ln cap="flat" cmpd="sng" w="19050">
            <a:solidFill>
              <a:srgbClr val="EA9999"/>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Discusses how the field of EiE has changed over time.</a:t>
            </a:r>
            <a:endParaRPr b="0" i="0" sz="1400" u="none" cap="none" strike="noStrike">
              <a:solidFill>
                <a:srgbClr val="000000"/>
              </a:solidFill>
              <a:latin typeface="Arial"/>
              <a:ea typeface="Arial"/>
              <a:cs typeface="Arial"/>
              <a:sym typeface="Arial"/>
            </a:endParaRPr>
          </a:p>
        </p:txBody>
      </p:sp>
      <p:sp>
        <p:nvSpPr>
          <p:cNvPr id="556" name="Google Shape;556;p43"/>
          <p:cNvSpPr txBox="1"/>
          <p:nvPr/>
        </p:nvSpPr>
        <p:spPr>
          <a:xfrm>
            <a:off x="3667525" y="3959797"/>
            <a:ext cx="5410200" cy="400200"/>
          </a:xfrm>
          <a:prstGeom prst="rect">
            <a:avLst/>
          </a:prstGeom>
          <a:noFill/>
          <a:ln cap="flat" cmpd="sng" w="19050">
            <a:solidFill>
              <a:srgbClr val="EA9999"/>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Highlights the importance of sharing knowledge and resources.</a:t>
            </a:r>
            <a:endParaRPr b="0" i="0" sz="1400" u="none" cap="none" strike="noStrike">
              <a:solidFill>
                <a:srgbClr val="000000"/>
              </a:solidFill>
              <a:latin typeface="Arial"/>
              <a:ea typeface="Arial"/>
              <a:cs typeface="Arial"/>
              <a:sym typeface="Arial"/>
            </a:endParaRPr>
          </a:p>
        </p:txBody>
      </p:sp>
      <p:sp>
        <p:nvSpPr>
          <p:cNvPr id="557" name="Google Shape;557;p43"/>
          <p:cNvSpPr txBox="1"/>
          <p:nvPr/>
        </p:nvSpPr>
        <p:spPr>
          <a:xfrm>
            <a:off x="3667525" y="593575"/>
            <a:ext cx="5374800" cy="615600"/>
          </a:xfrm>
          <a:prstGeom prst="rect">
            <a:avLst/>
          </a:prstGeom>
          <a:noFill/>
          <a:ln cap="flat" cmpd="sng" w="19050">
            <a:solidFill>
              <a:srgbClr val="EA9999"/>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Lists and describes key issues like protection, gender, and disability, etc.</a:t>
            </a:r>
            <a:endParaRPr b="0" i="0" sz="1400" u="none" cap="none" strike="noStrike">
              <a:solidFill>
                <a:srgbClr val="000000"/>
              </a:solidFill>
              <a:latin typeface="Arial"/>
              <a:ea typeface="Arial"/>
              <a:cs typeface="Arial"/>
              <a:sym typeface="Arial"/>
            </a:endParaRPr>
          </a:p>
        </p:txBody>
      </p:sp>
      <p:sp>
        <p:nvSpPr>
          <p:cNvPr id="558" name="Google Shape;558;p43"/>
          <p:cNvSpPr txBox="1"/>
          <p:nvPr/>
        </p:nvSpPr>
        <p:spPr>
          <a:xfrm>
            <a:off x="3667550" y="2516850"/>
            <a:ext cx="5410200" cy="400200"/>
          </a:xfrm>
          <a:prstGeom prst="rect">
            <a:avLst/>
          </a:prstGeom>
          <a:noFill/>
          <a:ln cap="flat" cmpd="sng" w="19050">
            <a:solidFill>
              <a:srgbClr val="EA9999"/>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Connections between INEE MS and other frameworks.</a:t>
            </a:r>
            <a:endParaRPr b="0" i="0" sz="1400" u="none" cap="none" strike="noStrike">
              <a:solidFill>
                <a:srgbClr val="000000"/>
              </a:solidFill>
              <a:latin typeface="Arial"/>
              <a:ea typeface="Arial"/>
              <a:cs typeface="Arial"/>
              <a:sym typeface="Arial"/>
            </a:endParaRPr>
          </a:p>
        </p:txBody>
      </p:sp>
      <p:cxnSp>
        <p:nvCxnSpPr>
          <p:cNvPr id="559" name="Google Shape;559;p43"/>
          <p:cNvCxnSpPr>
            <a:stCxn id="543" idx="3"/>
            <a:endCxn id="551" idx="1"/>
          </p:cNvCxnSpPr>
          <p:nvPr/>
        </p:nvCxnSpPr>
        <p:spPr>
          <a:xfrm>
            <a:off x="2951450" y="987338"/>
            <a:ext cx="716100" cy="2205600"/>
          </a:xfrm>
          <a:prstGeom prst="curvedConnector3">
            <a:avLst>
              <a:gd fmla="val 49998" name="adj1"/>
            </a:avLst>
          </a:prstGeom>
          <a:noFill/>
          <a:ln cap="flat" cmpd="sng" w="28575">
            <a:solidFill>
              <a:srgbClr val="EA9999"/>
            </a:solidFill>
            <a:prstDash val="solid"/>
            <a:round/>
            <a:headEnd len="sm" w="sm" type="none"/>
            <a:tailEnd len="sm" w="sm" type="none"/>
          </a:ln>
        </p:spPr>
      </p:cxnSp>
      <p:cxnSp>
        <p:nvCxnSpPr>
          <p:cNvPr id="560" name="Google Shape;560;p43"/>
          <p:cNvCxnSpPr>
            <a:stCxn id="544" idx="3"/>
            <a:endCxn id="552" idx="1"/>
          </p:cNvCxnSpPr>
          <p:nvPr/>
        </p:nvCxnSpPr>
        <p:spPr>
          <a:xfrm>
            <a:off x="2951450" y="1472663"/>
            <a:ext cx="716100" cy="44700"/>
          </a:xfrm>
          <a:prstGeom prst="curvedConnector3">
            <a:avLst>
              <a:gd fmla="val 50000" name="adj1"/>
            </a:avLst>
          </a:prstGeom>
          <a:noFill/>
          <a:ln cap="flat" cmpd="sng" w="28575">
            <a:solidFill>
              <a:srgbClr val="EA9999"/>
            </a:solidFill>
            <a:prstDash val="solid"/>
            <a:round/>
            <a:headEnd len="sm" w="sm" type="none"/>
            <a:tailEnd len="sm" w="sm" type="none"/>
          </a:ln>
        </p:spPr>
      </p:cxnSp>
      <p:cxnSp>
        <p:nvCxnSpPr>
          <p:cNvPr id="561" name="Google Shape;561;p43"/>
          <p:cNvCxnSpPr>
            <a:stCxn id="545" idx="3"/>
            <a:endCxn id="554" idx="1"/>
          </p:cNvCxnSpPr>
          <p:nvPr/>
        </p:nvCxnSpPr>
        <p:spPr>
          <a:xfrm>
            <a:off x="2951450" y="1985188"/>
            <a:ext cx="716100" cy="115800"/>
          </a:xfrm>
          <a:prstGeom prst="curvedConnector3">
            <a:avLst>
              <a:gd fmla="val 49998" name="adj1"/>
            </a:avLst>
          </a:prstGeom>
          <a:noFill/>
          <a:ln cap="flat" cmpd="sng" w="28575">
            <a:solidFill>
              <a:srgbClr val="EA9999"/>
            </a:solidFill>
            <a:prstDash val="solid"/>
            <a:round/>
            <a:headEnd len="sm" w="sm" type="none"/>
            <a:tailEnd len="sm" w="sm" type="none"/>
          </a:ln>
        </p:spPr>
      </p:cxnSp>
      <p:cxnSp>
        <p:nvCxnSpPr>
          <p:cNvPr id="562" name="Google Shape;562;p43"/>
          <p:cNvCxnSpPr>
            <a:stCxn id="546" idx="3"/>
            <a:endCxn id="557" idx="1"/>
          </p:cNvCxnSpPr>
          <p:nvPr/>
        </p:nvCxnSpPr>
        <p:spPr>
          <a:xfrm flipH="1" rot="10800000">
            <a:off x="2951450" y="901400"/>
            <a:ext cx="716100" cy="1596300"/>
          </a:xfrm>
          <a:prstGeom prst="curvedConnector3">
            <a:avLst>
              <a:gd fmla="val 49998" name="adj1"/>
            </a:avLst>
          </a:prstGeom>
          <a:noFill/>
          <a:ln cap="flat" cmpd="sng" w="28575">
            <a:solidFill>
              <a:srgbClr val="EA9999"/>
            </a:solidFill>
            <a:prstDash val="solid"/>
            <a:round/>
            <a:headEnd len="sm" w="sm" type="none"/>
            <a:tailEnd len="sm" w="sm" type="none"/>
          </a:ln>
        </p:spPr>
      </p:cxnSp>
      <p:cxnSp>
        <p:nvCxnSpPr>
          <p:cNvPr id="563" name="Google Shape;563;p43"/>
          <p:cNvCxnSpPr>
            <a:stCxn id="547" idx="3"/>
            <a:endCxn id="553" idx="1"/>
          </p:cNvCxnSpPr>
          <p:nvPr/>
        </p:nvCxnSpPr>
        <p:spPr>
          <a:xfrm>
            <a:off x="2903150" y="3064400"/>
            <a:ext cx="764400" cy="1686600"/>
          </a:xfrm>
          <a:prstGeom prst="curvedConnector3">
            <a:avLst>
              <a:gd fmla="val 49998" name="adj1"/>
            </a:avLst>
          </a:prstGeom>
          <a:noFill/>
          <a:ln cap="flat" cmpd="sng" w="28575">
            <a:solidFill>
              <a:srgbClr val="EA9999"/>
            </a:solidFill>
            <a:prstDash val="solid"/>
            <a:round/>
            <a:headEnd len="sm" w="sm" type="none"/>
            <a:tailEnd len="sm" w="sm" type="none"/>
          </a:ln>
        </p:spPr>
      </p:cxnSp>
      <p:cxnSp>
        <p:nvCxnSpPr>
          <p:cNvPr id="564" name="Google Shape;564;p43"/>
          <p:cNvCxnSpPr>
            <a:stCxn id="548" idx="3"/>
            <a:endCxn id="555" idx="1"/>
          </p:cNvCxnSpPr>
          <p:nvPr/>
        </p:nvCxnSpPr>
        <p:spPr>
          <a:xfrm>
            <a:off x="2951450" y="3631100"/>
            <a:ext cx="716100" cy="45300"/>
          </a:xfrm>
          <a:prstGeom prst="curvedConnector3">
            <a:avLst>
              <a:gd fmla="val 50000" name="adj1"/>
            </a:avLst>
          </a:prstGeom>
          <a:noFill/>
          <a:ln cap="flat" cmpd="sng" w="28575">
            <a:solidFill>
              <a:srgbClr val="EA9999"/>
            </a:solidFill>
            <a:prstDash val="solid"/>
            <a:round/>
            <a:headEnd len="sm" w="sm" type="none"/>
            <a:tailEnd len="sm" w="sm" type="none"/>
          </a:ln>
        </p:spPr>
      </p:cxnSp>
      <p:cxnSp>
        <p:nvCxnSpPr>
          <p:cNvPr id="565" name="Google Shape;565;p43"/>
          <p:cNvCxnSpPr>
            <a:stCxn id="550" idx="3"/>
            <a:endCxn id="558" idx="1"/>
          </p:cNvCxnSpPr>
          <p:nvPr/>
        </p:nvCxnSpPr>
        <p:spPr>
          <a:xfrm flipH="1" rot="10800000">
            <a:off x="2951450" y="2716988"/>
            <a:ext cx="716100" cy="2047500"/>
          </a:xfrm>
          <a:prstGeom prst="curvedConnector3">
            <a:avLst>
              <a:gd fmla="val 50000" name="adj1"/>
            </a:avLst>
          </a:prstGeom>
          <a:noFill/>
          <a:ln cap="flat" cmpd="sng" w="28575">
            <a:solidFill>
              <a:srgbClr val="EA9999"/>
            </a:solidFill>
            <a:prstDash val="solid"/>
            <a:round/>
            <a:headEnd len="sm" w="sm" type="none"/>
            <a:tailEnd len="sm" w="sm" type="none"/>
          </a:ln>
        </p:spPr>
      </p:cxnSp>
      <p:cxnSp>
        <p:nvCxnSpPr>
          <p:cNvPr id="566" name="Google Shape;566;p43"/>
          <p:cNvCxnSpPr>
            <a:stCxn id="549" idx="3"/>
            <a:endCxn id="556" idx="1"/>
          </p:cNvCxnSpPr>
          <p:nvPr/>
        </p:nvCxnSpPr>
        <p:spPr>
          <a:xfrm flipH="1" rot="10800000">
            <a:off x="2951450" y="4159875"/>
            <a:ext cx="716100" cy="28200"/>
          </a:xfrm>
          <a:prstGeom prst="curvedConnector3">
            <a:avLst>
              <a:gd fmla="val 49998" name="adj1"/>
            </a:avLst>
          </a:prstGeom>
          <a:noFill/>
          <a:ln cap="flat" cmpd="sng" w="28575">
            <a:solidFill>
              <a:srgbClr val="EA9999"/>
            </a:solidFill>
            <a:prstDash val="solid"/>
            <a:round/>
            <a:headEnd len="sm" w="sm" type="none"/>
            <a:tailEnd len="sm" w="sm" type="none"/>
          </a:ln>
        </p:spPr>
      </p:cxnSp>
      <p:sp>
        <p:nvSpPr>
          <p:cNvPr id="567" name="Google Shape;567;p43"/>
          <p:cNvSpPr/>
          <p:nvPr/>
        </p:nvSpPr>
        <p:spPr>
          <a:xfrm>
            <a:off x="0" y="-36400"/>
            <a:ext cx="9144000" cy="5181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8" name="Google Shape;568;p43"/>
          <p:cNvSpPr txBox="1"/>
          <p:nvPr>
            <p:ph type="title"/>
          </p:nvPr>
        </p:nvSpPr>
        <p:spPr>
          <a:xfrm>
            <a:off x="59800" y="-42250"/>
            <a:ext cx="9019200" cy="5298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2700">
                <a:solidFill>
                  <a:schemeClr val="lt1"/>
                </a:solidFill>
              </a:rPr>
              <a:t>Activity 2: INEE MS Introduction Sections</a:t>
            </a:r>
            <a:endParaRPr b="1" sz="2700">
              <a:solidFill>
                <a:schemeClr val="lt1"/>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5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562"/>
                                        </p:tgtEl>
                                        <p:attrNameLst>
                                          <p:attrName>style.visibility</p:attrName>
                                        </p:attrNameLst>
                                      </p:cBhvr>
                                      <p:to>
                                        <p:strVal val="visible"/>
                                      </p:to>
                                    </p:set>
                                    <p:anim calcmode="lin" valueType="num">
                                      <p:cBhvr additive="base">
                                        <p:cTn dur="1000"/>
                                        <p:tgtEl>
                                          <p:spTgt spid="562"/>
                                        </p:tgtEl>
                                        <p:attrNameLst>
                                          <p:attrName>ppt_w</p:attrName>
                                        </p:attrNameLst>
                                      </p:cBhvr>
                                      <p:tavLst>
                                        <p:tav fmla="" tm="0">
                                          <p:val>
                                            <p:strVal val="0"/>
                                          </p:val>
                                        </p:tav>
                                        <p:tav fmla="" tm="100000">
                                          <p:val>
                                            <p:strVal val="#ppt_w"/>
                                          </p:val>
                                        </p:tav>
                                      </p:tavLst>
                                    </p:anim>
                                    <p:anim calcmode="lin" valueType="num">
                                      <p:cBhvr additive="base">
                                        <p:cTn dur="1000"/>
                                        <p:tgtEl>
                                          <p:spTgt spid="562"/>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5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560"/>
                                        </p:tgtEl>
                                        <p:attrNameLst>
                                          <p:attrName>style.visibility</p:attrName>
                                        </p:attrNameLst>
                                      </p:cBhvr>
                                      <p:to>
                                        <p:strVal val="visible"/>
                                      </p:to>
                                    </p:set>
                                    <p:anim calcmode="lin" valueType="num">
                                      <p:cBhvr additive="base">
                                        <p:cTn dur="1000"/>
                                        <p:tgtEl>
                                          <p:spTgt spid="560"/>
                                        </p:tgtEl>
                                        <p:attrNameLst>
                                          <p:attrName>ppt_w</p:attrName>
                                        </p:attrNameLst>
                                      </p:cBhvr>
                                      <p:tavLst>
                                        <p:tav fmla="" tm="0">
                                          <p:val>
                                            <p:strVal val="0"/>
                                          </p:val>
                                        </p:tav>
                                        <p:tav fmla="" tm="100000">
                                          <p:val>
                                            <p:strVal val="#ppt_w"/>
                                          </p:val>
                                        </p:tav>
                                      </p:tavLst>
                                    </p:anim>
                                    <p:anim calcmode="lin" valueType="num">
                                      <p:cBhvr additive="base">
                                        <p:cTn dur="1000"/>
                                        <p:tgtEl>
                                          <p:spTgt spid="560"/>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5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561"/>
                                        </p:tgtEl>
                                        <p:attrNameLst>
                                          <p:attrName>style.visibility</p:attrName>
                                        </p:attrNameLst>
                                      </p:cBhvr>
                                      <p:to>
                                        <p:strVal val="visible"/>
                                      </p:to>
                                    </p:set>
                                    <p:anim calcmode="lin" valueType="num">
                                      <p:cBhvr additive="base">
                                        <p:cTn dur="1000"/>
                                        <p:tgtEl>
                                          <p:spTgt spid="561"/>
                                        </p:tgtEl>
                                        <p:attrNameLst>
                                          <p:attrName>ppt_w</p:attrName>
                                        </p:attrNameLst>
                                      </p:cBhvr>
                                      <p:tavLst>
                                        <p:tav fmla="" tm="0">
                                          <p:val>
                                            <p:strVal val="0"/>
                                          </p:val>
                                        </p:tav>
                                        <p:tav fmla="" tm="100000">
                                          <p:val>
                                            <p:strVal val="#ppt_w"/>
                                          </p:val>
                                        </p:tav>
                                      </p:tavLst>
                                    </p:anim>
                                    <p:anim calcmode="lin" valueType="num">
                                      <p:cBhvr additive="base">
                                        <p:cTn dur="1000"/>
                                        <p:tgtEl>
                                          <p:spTgt spid="561"/>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5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565"/>
                                        </p:tgtEl>
                                        <p:attrNameLst>
                                          <p:attrName>style.visibility</p:attrName>
                                        </p:attrNameLst>
                                      </p:cBhvr>
                                      <p:to>
                                        <p:strVal val="visible"/>
                                      </p:to>
                                    </p:set>
                                    <p:anim calcmode="lin" valueType="num">
                                      <p:cBhvr additive="base">
                                        <p:cTn dur="1000"/>
                                        <p:tgtEl>
                                          <p:spTgt spid="565"/>
                                        </p:tgtEl>
                                        <p:attrNameLst>
                                          <p:attrName>ppt_w</p:attrName>
                                        </p:attrNameLst>
                                      </p:cBhvr>
                                      <p:tavLst>
                                        <p:tav fmla="" tm="0">
                                          <p:val>
                                            <p:strVal val="0"/>
                                          </p:val>
                                        </p:tav>
                                        <p:tav fmla="" tm="100000">
                                          <p:val>
                                            <p:strVal val="#ppt_w"/>
                                          </p:val>
                                        </p:tav>
                                      </p:tavLst>
                                    </p:anim>
                                    <p:anim calcmode="lin" valueType="num">
                                      <p:cBhvr additive="base">
                                        <p:cTn dur="1000"/>
                                        <p:tgtEl>
                                          <p:spTgt spid="565"/>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5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559"/>
                                        </p:tgtEl>
                                        <p:attrNameLst>
                                          <p:attrName>style.visibility</p:attrName>
                                        </p:attrNameLst>
                                      </p:cBhvr>
                                      <p:to>
                                        <p:strVal val="visible"/>
                                      </p:to>
                                    </p:set>
                                    <p:anim calcmode="lin" valueType="num">
                                      <p:cBhvr additive="base">
                                        <p:cTn dur="1000"/>
                                        <p:tgtEl>
                                          <p:spTgt spid="559"/>
                                        </p:tgtEl>
                                        <p:attrNameLst>
                                          <p:attrName>ppt_w</p:attrName>
                                        </p:attrNameLst>
                                      </p:cBhvr>
                                      <p:tavLst>
                                        <p:tav fmla="" tm="0">
                                          <p:val>
                                            <p:strVal val="0"/>
                                          </p:val>
                                        </p:tav>
                                        <p:tav fmla="" tm="100000">
                                          <p:val>
                                            <p:strVal val="#ppt_w"/>
                                          </p:val>
                                        </p:tav>
                                      </p:tavLst>
                                    </p:anim>
                                    <p:anim calcmode="lin" valueType="num">
                                      <p:cBhvr additive="base">
                                        <p:cTn dur="1000"/>
                                        <p:tgtEl>
                                          <p:spTgt spid="559"/>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5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564"/>
                                        </p:tgtEl>
                                        <p:attrNameLst>
                                          <p:attrName>style.visibility</p:attrName>
                                        </p:attrNameLst>
                                      </p:cBhvr>
                                      <p:to>
                                        <p:strVal val="visible"/>
                                      </p:to>
                                    </p:set>
                                    <p:anim calcmode="lin" valueType="num">
                                      <p:cBhvr additive="base">
                                        <p:cTn dur="1000"/>
                                        <p:tgtEl>
                                          <p:spTgt spid="564"/>
                                        </p:tgtEl>
                                        <p:attrNameLst>
                                          <p:attrName>ppt_w</p:attrName>
                                        </p:attrNameLst>
                                      </p:cBhvr>
                                      <p:tavLst>
                                        <p:tav fmla="" tm="0">
                                          <p:val>
                                            <p:strVal val="0"/>
                                          </p:val>
                                        </p:tav>
                                        <p:tav fmla="" tm="100000">
                                          <p:val>
                                            <p:strVal val="#ppt_w"/>
                                          </p:val>
                                        </p:tav>
                                      </p:tavLst>
                                    </p:anim>
                                    <p:anim calcmode="lin" valueType="num">
                                      <p:cBhvr additive="base">
                                        <p:cTn dur="1000"/>
                                        <p:tgtEl>
                                          <p:spTgt spid="564"/>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5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566"/>
                                        </p:tgtEl>
                                        <p:attrNameLst>
                                          <p:attrName>style.visibility</p:attrName>
                                        </p:attrNameLst>
                                      </p:cBhvr>
                                      <p:to>
                                        <p:strVal val="visible"/>
                                      </p:to>
                                    </p:set>
                                    <p:anim calcmode="lin" valueType="num">
                                      <p:cBhvr additive="base">
                                        <p:cTn dur="1000"/>
                                        <p:tgtEl>
                                          <p:spTgt spid="566"/>
                                        </p:tgtEl>
                                        <p:attrNameLst>
                                          <p:attrName>ppt_w</p:attrName>
                                        </p:attrNameLst>
                                      </p:cBhvr>
                                      <p:tavLst>
                                        <p:tav fmla="" tm="0">
                                          <p:val>
                                            <p:strVal val="0"/>
                                          </p:val>
                                        </p:tav>
                                        <p:tav fmla="" tm="100000">
                                          <p:val>
                                            <p:strVal val="#ppt_w"/>
                                          </p:val>
                                        </p:tav>
                                      </p:tavLst>
                                    </p:anim>
                                    <p:anim calcmode="lin" valueType="num">
                                      <p:cBhvr additive="base">
                                        <p:cTn dur="1000"/>
                                        <p:tgtEl>
                                          <p:spTgt spid="566"/>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5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563"/>
                                        </p:tgtEl>
                                        <p:attrNameLst>
                                          <p:attrName>style.visibility</p:attrName>
                                        </p:attrNameLst>
                                      </p:cBhvr>
                                      <p:to>
                                        <p:strVal val="visible"/>
                                      </p:to>
                                    </p:set>
                                    <p:anim calcmode="lin" valueType="num">
                                      <p:cBhvr additive="base">
                                        <p:cTn dur="1000"/>
                                        <p:tgtEl>
                                          <p:spTgt spid="563"/>
                                        </p:tgtEl>
                                        <p:attrNameLst>
                                          <p:attrName>ppt_w</p:attrName>
                                        </p:attrNameLst>
                                      </p:cBhvr>
                                      <p:tavLst>
                                        <p:tav fmla="" tm="0">
                                          <p:val>
                                            <p:strVal val="0"/>
                                          </p:val>
                                        </p:tav>
                                        <p:tav fmla="" tm="100000">
                                          <p:val>
                                            <p:strVal val="#ppt_w"/>
                                          </p:val>
                                        </p:tav>
                                      </p:tavLst>
                                    </p:anim>
                                    <p:anim calcmode="lin" valueType="num">
                                      <p:cBhvr additive="base">
                                        <p:cTn dur="1000"/>
                                        <p:tgtEl>
                                          <p:spTgt spid="563"/>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73" name="Shape 573"/>
        <p:cNvGrpSpPr/>
        <p:nvPr/>
      </p:nvGrpSpPr>
      <p:grpSpPr>
        <a:xfrm>
          <a:off x="0" y="0"/>
          <a:ext cx="0" cy="0"/>
          <a:chOff x="0" y="0"/>
          <a:chExt cx="0" cy="0"/>
        </a:xfrm>
      </p:grpSpPr>
      <p:sp>
        <p:nvSpPr>
          <p:cNvPr id="574" name="Google Shape;574;p44"/>
          <p:cNvSpPr txBox="1"/>
          <p:nvPr/>
        </p:nvSpPr>
        <p:spPr>
          <a:xfrm>
            <a:off x="167450" y="623000"/>
            <a:ext cx="2784000" cy="331500"/>
          </a:xfrm>
          <a:prstGeom prst="rect">
            <a:avLst/>
          </a:prstGeom>
          <a:solidFill>
            <a:srgbClr val="F4CCCC"/>
          </a:solidFill>
          <a:ln cap="flat" cmpd="sng" w="28575">
            <a:solidFill>
              <a:srgbClr val="EA9999"/>
            </a:solidFill>
            <a:prstDash val="solid"/>
            <a:round/>
            <a:headEnd len="sm" w="sm" type="none"/>
            <a:tailEnd len="sm" w="sm" type="none"/>
          </a:ln>
        </p:spPr>
        <p:txBody>
          <a:bodyPr anchorCtr="0" anchor="ctr" bIns="34275" lIns="0" spcFirstLastPara="1" rIns="0" wrap="square" tIns="34275">
            <a:noAutofit/>
          </a:bodyPr>
          <a:lstStyle/>
          <a:p>
            <a:pPr indent="0" lvl="0" marL="91440" marR="0" rtl="0" algn="l">
              <a:lnSpc>
                <a:spcPct val="100000"/>
              </a:lnSpc>
              <a:spcBef>
                <a:spcPts val="0"/>
              </a:spcBef>
              <a:spcAft>
                <a:spcPts val="0"/>
              </a:spcAft>
              <a:buClr>
                <a:srgbClr val="000000"/>
              </a:buClr>
              <a:buSzPts val="1500"/>
              <a:buFont typeface="Arial"/>
              <a:buNone/>
            </a:pPr>
            <a:r>
              <a:rPr b="1" i="0" lang="en" sz="1500" u="none" cap="none" strike="noStrike">
                <a:solidFill>
                  <a:schemeClr val="dk1"/>
                </a:solidFill>
                <a:latin typeface="Arial"/>
                <a:ea typeface="Arial"/>
                <a:cs typeface="Arial"/>
                <a:sym typeface="Arial"/>
              </a:rPr>
              <a:t>1. What is EIE?</a:t>
            </a:r>
            <a:endParaRPr b="1" i="0" sz="1500" u="none" cap="none" strike="noStrike">
              <a:solidFill>
                <a:schemeClr val="dk1"/>
              </a:solidFill>
              <a:latin typeface="Arial"/>
              <a:ea typeface="Arial"/>
              <a:cs typeface="Arial"/>
              <a:sym typeface="Arial"/>
            </a:endParaRPr>
          </a:p>
        </p:txBody>
      </p:sp>
      <p:sp>
        <p:nvSpPr>
          <p:cNvPr id="575" name="Google Shape;575;p44"/>
          <p:cNvSpPr txBox="1"/>
          <p:nvPr/>
        </p:nvSpPr>
        <p:spPr>
          <a:xfrm>
            <a:off x="167450" y="1128841"/>
            <a:ext cx="2784000" cy="400200"/>
          </a:xfrm>
          <a:prstGeom prst="rect">
            <a:avLst/>
          </a:prstGeom>
          <a:solidFill>
            <a:srgbClr val="F4CCCC"/>
          </a:solidFill>
          <a:ln cap="flat" cmpd="sng" w="28575">
            <a:solidFill>
              <a:srgbClr val="EA9999"/>
            </a:solidFill>
            <a:prstDash val="solid"/>
            <a:round/>
            <a:headEnd len="sm" w="sm" type="none"/>
            <a:tailEnd len="sm" w="sm" type="none"/>
          </a:ln>
        </p:spPr>
        <p:txBody>
          <a:bodyPr anchorCtr="0" anchor="ctr" bIns="34275" lIns="0" spcFirstLastPara="1" rIns="0" wrap="square" tIns="34275">
            <a:noAutofit/>
          </a:bodyPr>
          <a:lstStyle/>
          <a:p>
            <a:pPr indent="0" lvl="0" marL="91440" marR="0" rtl="0" algn="l">
              <a:lnSpc>
                <a:spcPct val="100000"/>
              </a:lnSpc>
              <a:spcBef>
                <a:spcPts val="0"/>
              </a:spcBef>
              <a:spcAft>
                <a:spcPts val="0"/>
              </a:spcAft>
              <a:buClr>
                <a:schemeClr val="dk1"/>
              </a:buClr>
              <a:buSzPts val="1100"/>
              <a:buFont typeface="Arial"/>
              <a:buNone/>
            </a:pPr>
            <a:r>
              <a:rPr b="1" i="0" lang="en" sz="1500" u="none" cap="none" strike="noStrike">
                <a:solidFill>
                  <a:schemeClr val="dk1"/>
                </a:solidFill>
                <a:latin typeface="Arial"/>
                <a:ea typeface="Arial"/>
                <a:cs typeface="Arial"/>
                <a:sym typeface="Arial"/>
              </a:rPr>
              <a:t>2. What are the INEE MS?</a:t>
            </a:r>
            <a:endParaRPr b="1" i="0" sz="1500" u="none" cap="none" strike="noStrike">
              <a:solidFill>
                <a:schemeClr val="dk1"/>
              </a:solidFill>
              <a:latin typeface="Arial"/>
              <a:ea typeface="Arial"/>
              <a:cs typeface="Arial"/>
              <a:sym typeface="Arial"/>
            </a:endParaRPr>
          </a:p>
        </p:txBody>
      </p:sp>
      <p:sp>
        <p:nvSpPr>
          <p:cNvPr id="576" name="Google Shape;576;p44"/>
          <p:cNvSpPr txBox="1"/>
          <p:nvPr/>
        </p:nvSpPr>
        <p:spPr>
          <a:xfrm>
            <a:off x="167450" y="1703382"/>
            <a:ext cx="2784000" cy="331500"/>
          </a:xfrm>
          <a:prstGeom prst="rect">
            <a:avLst/>
          </a:prstGeom>
          <a:solidFill>
            <a:srgbClr val="F4CCCC"/>
          </a:solidFill>
          <a:ln cap="flat" cmpd="sng" w="28575">
            <a:solidFill>
              <a:srgbClr val="EA9999"/>
            </a:solidFill>
            <a:prstDash val="solid"/>
            <a:round/>
            <a:headEnd len="sm" w="sm" type="none"/>
            <a:tailEnd len="sm" w="sm" type="none"/>
          </a:ln>
        </p:spPr>
        <p:txBody>
          <a:bodyPr anchorCtr="0" anchor="ctr" bIns="34275" lIns="0" spcFirstLastPara="1" rIns="0" wrap="square" tIns="34275">
            <a:noAutofit/>
          </a:bodyPr>
          <a:lstStyle/>
          <a:p>
            <a:pPr indent="0" lvl="0" marL="91440" marR="0" rtl="0" algn="l">
              <a:lnSpc>
                <a:spcPct val="100000"/>
              </a:lnSpc>
              <a:spcBef>
                <a:spcPts val="0"/>
              </a:spcBef>
              <a:spcAft>
                <a:spcPts val="0"/>
              </a:spcAft>
              <a:buClr>
                <a:schemeClr val="dk1"/>
              </a:buClr>
              <a:buSzPts val="1100"/>
              <a:buFont typeface="Arial"/>
              <a:buNone/>
            </a:pPr>
            <a:r>
              <a:rPr b="1" i="0" lang="en" sz="1500" u="none" cap="none" strike="noStrike">
                <a:solidFill>
                  <a:schemeClr val="dk1"/>
                </a:solidFill>
                <a:latin typeface="Arial"/>
                <a:ea typeface="Arial"/>
                <a:cs typeface="Arial"/>
                <a:sym typeface="Arial"/>
              </a:rPr>
              <a:t>3. Using the INEE MS</a:t>
            </a:r>
            <a:endParaRPr b="1" i="0" sz="1500" u="none" cap="none" strike="noStrike">
              <a:solidFill>
                <a:schemeClr val="dk1"/>
              </a:solidFill>
              <a:latin typeface="Arial"/>
              <a:ea typeface="Arial"/>
              <a:cs typeface="Arial"/>
              <a:sym typeface="Arial"/>
            </a:endParaRPr>
          </a:p>
        </p:txBody>
      </p:sp>
      <p:sp>
        <p:nvSpPr>
          <p:cNvPr id="577" name="Google Shape;577;p44"/>
          <p:cNvSpPr txBox="1"/>
          <p:nvPr/>
        </p:nvSpPr>
        <p:spPr>
          <a:xfrm>
            <a:off x="167450" y="2209223"/>
            <a:ext cx="2784000" cy="331500"/>
          </a:xfrm>
          <a:prstGeom prst="rect">
            <a:avLst/>
          </a:prstGeom>
          <a:solidFill>
            <a:srgbClr val="F4CCCC"/>
          </a:solidFill>
          <a:ln cap="flat" cmpd="sng" w="28575">
            <a:solidFill>
              <a:srgbClr val="EA9999"/>
            </a:solidFill>
            <a:prstDash val="solid"/>
            <a:round/>
            <a:headEnd len="sm" w="sm" type="none"/>
            <a:tailEnd len="sm" w="sm" type="none"/>
          </a:ln>
        </p:spPr>
        <p:txBody>
          <a:bodyPr anchorCtr="0" anchor="ctr" bIns="34275" lIns="0" spcFirstLastPara="1" rIns="0" wrap="square" tIns="34275">
            <a:noAutofit/>
          </a:bodyPr>
          <a:lstStyle/>
          <a:p>
            <a:pPr indent="0" lvl="0" marL="91440" marR="0" rtl="0" algn="l">
              <a:lnSpc>
                <a:spcPct val="100000"/>
              </a:lnSpc>
              <a:spcBef>
                <a:spcPts val="0"/>
              </a:spcBef>
              <a:spcAft>
                <a:spcPts val="0"/>
              </a:spcAft>
              <a:buClr>
                <a:schemeClr val="dk1"/>
              </a:buClr>
              <a:buSzPts val="1100"/>
              <a:buFont typeface="Arial"/>
              <a:buNone/>
            </a:pPr>
            <a:r>
              <a:rPr b="1" i="0" lang="en" sz="1500" u="none" cap="none" strike="noStrike">
                <a:solidFill>
                  <a:schemeClr val="dk1"/>
                </a:solidFill>
                <a:latin typeface="Arial"/>
                <a:ea typeface="Arial"/>
                <a:cs typeface="Arial"/>
                <a:sym typeface="Arial"/>
              </a:rPr>
              <a:t>4. Cross-cutting Issues </a:t>
            </a:r>
            <a:endParaRPr b="1" i="0" sz="1500" u="none" cap="none" strike="noStrike">
              <a:solidFill>
                <a:schemeClr val="dk1"/>
              </a:solidFill>
              <a:latin typeface="Arial"/>
              <a:ea typeface="Arial"/>
              <a:cs typeface="Arial"/>
              <a:sym typeface="Arial"/>
            </a:endParaRPr>
          </a:p>
        </p:txBody>
      </p:sp>
      <p:sp>
        <p:nvSpPr>
          <p:cNvPr id="578" name="Google Shape;578;p44"/>
          <p:cNvSpPr txBox="1"/>
          <p:nvPr/>
        </p:nvSpPr>
        <p:spPr>
          <a:xfrm>
            <a:off x="167450" y="2715075"/>
            <a:ext cx="2735700" cy="615600"/>
          </a:xfrm>
          <a:prstGeom prst="rect">
            <a:avLst/>
          </a:prstGeom>
          <a:solidFill>
            <a:srgbClr val="F4CCCC"/>
          </a:solidFill>
          <a:ln cap="flat" cmpd="sng" w="28575">
            <a:solidFill>
              <a:srgbClr val="EA9999"/>
            </a:solidFill>
            <a:prstDash val="solid"/>
            <a:round/>
            <a:headEnd len="sm" w="sm" type="none"/>
            <a:tailEnd len="sm" w="sm" type="none"/>
          </a:ln>
        </p:spPr>
        <p:txBody>
          <a:bodyPr anchorCtr="0" anchor="ctr" bIns="34275" lIns="0" spcFirstLastPara="1" rIns="0" wrap="square" tIns="34275">
            <a:noAutofit/>
          </a:bodyPr>
          <a:lstStyle/>
          <a:p>
            <a:pPr indent="0" lvl="0" marL="91440" marR="0" rtl="0" algn="l">
              <a:lnSpc>
                <a:spcPct val="115000"/>
              </a:lnSpc>
              <a:spcBef>
                <a:spcPts val="0"/>
              </a:spcBef>
              <a:spcAft>
                <a:spcPts val="0"/>
              </a:spcAft>
              <a:buClr>
                <a:schemeClr val="dk1"/>
              </a:buClr>
              <a:buSzPts val="1100"/>
              <a:buFont typeface="Arial"/>
              <a:buNone/>
            </a:pPr>
            <a:r>
              <a:rPr b="1" i="0" lang="en" sz="1500" u="none" cap="none" strike="noStrike">
                <a:solidFill>
                  <a:schemeClr val="dk1"/>
                </a:solidFill>
                <a:latin typeface="Arial"/>
                <a:ea typeface="Arial"/>
                <a:cs typeface="Arial"/>
                <a:sym typeface="Arial"/>
              </a:rPr>
              <a:t>5. Developing the INEE MS: </a:t>
            </a:r>
            <a:r>
              <a:rPr b="1" lang="en" sz="1500">
                <a:solidFill>
                  <a:schemeClr val="dk1"/>
                </a:solidFill>
              </a:rPr>
              <a:t>A </a:t>
            </a:r>
            <a:r>
              <a:rPr b="1" i="0" lang="en" sz="1500" u="none" cap="none" strike="noStrike">
                <a:solidFill>
                  <a:schemeClr val="dk1"/>
                </a:solidFill>
                <a:latin typeface="Arial"/>
                <a:ea typeface="Arial"/>
                <a:cs typeface="Arial"/>
                <a:sym typeface="Arial"/>
              </a:rPr>
              <a:t>consultative Process</a:t>
            </a:r>
            <a:endParaRPr b="1" i="0" sz="1500" u="none" cap="none" strike="noStrike">
              <a:solidFill>
                <a:schemeClr val="dk1"/>
              </a:solidFill>
              <a:latin typeface="Arial"/>
              <a:ea typeface="Arial"/>
              <a:cs typeface="Arial"/>
              <a:sym typeface="Arial"/>
            </a:endParaRPr>
          </a:p>
        </p:txBody>
      </p:sp>
      <p:sp>
        <p:nvSpPr>
          <p:cNvPr id="579" name="Google Shape;579;p44"/>
          <p:cNvSpPr txBox="1"/>
          <p:nvPr/>
        </p:nvSpPr>
        <p:spPr>
          <a:xfrm>
            <a:off x="167450" y="3505005"/>
            <a:ext cx="2784000" cy="331500"/>
          </a:xfrm>
          <a:prstGeom prst="rect">
            <a:avLst/>
          </a:prstGeom>
          <a:solidFill>
            <a:srgbClr val="F4CCCC"/>
          </a:solidFill>
          <a:ln cap="flat" cmpd="sng" w="28575">
            <a:solidFill>
              <a:srgbClr val="EA9999"/>
            </a:solidFill>
            <a:prstDash val="solid"/>
            <a:round/>
            <a:headEnd len="sm" w="sm" type="none"/>
            <a:tailEnd len="sm" w="sm" type="none"/>
          </a:ln>
        </p:spPr>
        <p:txBody>
          <a:bodyPr anchorCtr="0" anchor="ctr" bIns="34275" lIns="0" spcFirstLastPara="1" rIns="0" wrap="square" tIns="34275">
            <a:noAutofit/>
          </a:bodyPr>
          <a:lstStyle/>
          <a:p>
            <a:pPr indent="0" lvl="0" marL="91440" marR="0" rtl="0" algn="l">
              <a:lnSpc>
                <a:spcPct val="100000"/>
              </a:lnSpc>
              <a:spcBef>
                <a:spcPts val="0"/>
              </a:spcBef>
              <a:spcAft>
                <a:spcPts val="0"/>
              </a:spcAft>
              <a:buClr>
                <a:schemeClr val="dk1"/>
              </a:buClr>
              <a:buSzPts val="1100"/>
              <a:buFont typeface="Arial"/>
              <a:buNone/>
            </a:pPr>
            <a:r>
              <a:rPr b="1" i="0" lang="en" sz="1500" u="none" cap="none" strike="noStrike">
                <a:solidFill>
                  <a:schemeClr val="dk1"/>
                </a:solidFill>
                <a:latin typeface="Arial"/>
                <a:ea typeface="Arial"/>
                <a:cs typeface="Arial"/>
                <a:sym typeface="Arial"/>
              </a:rPr>
              <a:t>6. Evolving EiE Landscape</a:t>
            </a:r>
            <a:endParaRPr b="1" i="0" sz="1500" u="none" cap="none" strike="noStrike">
              <a:solidFill>
                <a:schemeClr val="dk1"/>
              </a:solidFill>
              <a:latin typeface="Arial"/>
              <a:ea typeface="Arial"/>
              <a:cs typeface="Arial"/>
              <a:sym typeface="Arial"/>
            </a:endParaRPr>
          </a:p>
        </p:txBody>
      </p:sp>
      <p:sp>
        <p:nvSpPr>
          <p:cNvPr id="580" name="Google Shape;580;p44"/>
          <p:cNvSpPr txBox="1"/>
          <p:nvPr/>
        </p:nvSpPr>
        <p:spPr>
          <a:xfrm>
            <a:off x="167450" y="4010846"/>
            <a:ext cx="2784000" cy="480600"/>
          </a:xfrm>
          <a:prstGeom prst="rect">
            <a:avLst/>
          </a:prstGeom>
          <a:solidFill>
            <a:srgbClr val="F4CCCC"/>
          </a:solidFill>
          <a:ln cap="flat" cmpd="sng" w="28575">
            <a:solidFill>
              <a:srgbClr val="EA9999"/>
            </a:solidFill>
            <a:prstDash val="solid"/>
            <a:round/>
            <a:headEnd len="sm" w="sm" type="none"/>
            <a:tailEnd len="sm" w="sm" type="none"/>
          </a:ln>
        </p:spPr>
        <p:txBody>
          <a:bodyPr anchorCtr="0" anchor="ctr" bIns="34275" lIns="0" spcFirstLastPara="1" rIns="0" wrap="square" tIns="34275">
            <a:noAutofit/>
          </a:bodyPr>
          <a:lstStyle/>
          <a:p>
            <a:pPr indent="0" lvl="0" marL="91440" marR="0" rtl="0" algn="l">
              <a:lnSpc>
                <a:spcPct val="100000"/>
              </a:lnSpc>
              <a:spcBef>
                <a:spcPts val="0"/>
              </a:spcBef>
              <a:spcAft>
                <a:spcPts val="0"/>
              </a:spcAft>
              <a:buClr>
                <a:schemeClr val="dk1"/>
              </a:buClr>
              <a:buSzPts val="1100"/>
              <a:buFont typeface="Arial"/>
              <a:buNone/>
            </a:pPr>
            <a:r>
              <a:rPr b="1" i="0" lang="en" sz="1500" u="none" cap="none" strike="noStrike">
                <a:solidFill>
                  <a:schemeClr val="dk1"/>
                </a:solidFill>
                <a:latin typeface="Arial"/>
                <a:ea typeface="Arial"/>
                <a:cs typeface="Arial"/>
                <a:sym typeface="Arial"/>
              </a:rPr>
              <a:t>7. A Note on Capacity Sharing</a:t>
            </a:r>
            <a:endParaRPr b="1" i="0" sz="1500" u="none" cap="none" strike="noStrike">
              <a:solidFill>
                <a:schemeClr val="dk1"/>
              </a:solidFill>
              <a:latin typeface="Arial"/>
              <a:ea typeface="Arial"/>
              <a:cs typeface="Arial"/>
              <a:sym typeface="Arial"/>
            </a:endParaRPr>
          </a:p>
        </p:txBody>
      </p:sp>
      <p:sp>
        <p:nvSpPr>
          <p:cNvPr id="581" name="Google Shape;581;p44"/>
          <p:cNvSpPr txBox="1"/>
          <p:nvPr/>
        </p:nvSpPr>
        <p:spPr>
          <a:xfrm>
            <a:off x="167450" y="4665788"/>
            <a:ext cx="2784000" cy="331500"/>
          </a:xfrm>
          <a:prstGeom prst="rect">
            <a:avLst/>
          </a:prstGeom>
          <a:solidFill>
            <a:srgbClr val="F4CCCC"/>
          </a:solidFill>
          <a:ln cap="flat" cmpd="sng" w="28575">
            <a:solidFill>
              <a:srgbClr val="EA9999"/>
            </a:solidFill>
            <a:prstDash val="solid"/>
            <a:round/>
            <a:headEnd len="sm" w="sm" type="none"/>
            <a:tailEnd len="sm" w="sm" type="none"/>
          </a:ln>
        </p:spPr>
        <p:txBody>
          <a:bodyPr anchorCtr="0" anchor="ctr" bIns="34275" lIns="0" spcFirstLastPara="1" rIns="0" wrap="square" tIns="34275">
            <a:noAutofit/>
          </a:bodyPr>
          <a:lstStyle/>
          <a:p>
            <a:pPr indent="0" lvl="0" marL="91440" marR="0" rtl="0" algn="l">
              <a:lnSpc>
                <a:spcPct val="100000"/>
              </a:lnSpc>
              <a:spcBef>
                <a:spcPts val="0"/>
              </a:spcBef>
              <a:spcAft>
                <a:spcPts val="0"/>
              </a:spcAft>
              <a:buClr>
                <a:schemeClr val="dk1"/>
              </a:buClr>
              <a:buSzPts val="1100"/>
              <a:buFont typeface="Arial"/>
              <a:buNone/>
            </a:pPr>
            <a:r>
              <a:rPr b="1" i="0" lang="en" sz="1500" u="none" cap="none" strike="noStrike">
                <a:solidFill>
                  <a:srgbClr val="000000"/>
                </a:solidFill>
                <a:latin typeface="Arial"/>
                <a:ea typeface="Arial"/>
                <a:cs typeface="Arial"/>
                <a:sym typeface="Arial"/>
              </a:rPr>
              <a:t>8. Strategic Links</a:t>
            </a:r>
            <a:endParaRPr b="1" i="0" sz="1500" u="none" cap="none" strike="noStrike">
              <a:solidFill>
                <a:schemeClr val="dk1"/>
              </a:solidFill>
              <a:latin typeface="Arial"/>
              <a:ea typeface="Arial"/>
              <a:cs typeface="Arial"/>
              <a:sym typeface="Arial"/>
            </a:endParaRPr>
          </a:p>
        </p:txBody>
      </p:sp>
      <p:sp>
        <p:nvSpPr>
          <p:cNvPr id="582" name="Google Shape;582;p44"/>
          <p:cNvSpPr txBox="1"/>
          <p:nvPr/>
        </p:nvSpPr>
        <p:spPr>
          <a:xfrm>
            <a:off x="3667550" y="609725"/>
            <a:ext cx="5410200" cy="400200"/>
          </a:xfrm>
          <a:prstGeom prst="rect">
            <a:avLst/>
          </a:prstGeom>
          <a:noFill/>
          <a:ln cap="flat" cmpd="sng" w="19050">
            <a:solidFill>
              <a:srgbClr val="EA9999"/>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Defines Education in Emergencies (EiE) and quality education.</a:t>
            </a:r>
            <a:endParaRPr b="0" i="0" sz="1400" u="none" cap="none" strike="noStrike">
              <a:solidFill>
                <a:srgbClr val="000000"/>
              </a:solidFill>
              <a:latin typeface="Arial"/>
              <a:ea typeface="Arial"/>
              <a:cs typeface="Arial"/>
              <a:sym typeface="Arial"/>
            </a:endParaRPr>
          </a:p>
        </p:txBody>
      </p:sp>
      <p:sp>
        <p:nvSpPr>
          <p:cNvPr id="583" name="Google Shape;583;p44"/>
          <p:cNvSpPr txBox="1"/>
          <p:nvPr/>
        </p:nvSpPr>
        <p:spPr>
          <a:xfrm>
            <a:off x="3649850" y="1078225"/>
            <a:ext cx="5410200" cy="400200"/>
          </a:xfrm>
          <a:prstGeom prst="rect">
            <a:avLst/>
          </a:prstGeom>
          <a:noFill/>
          <a:ln cap="flat" cmpd="sng" w="19050">
            <a:solidFill>
              <a:srgbClr val="EA9999"/>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Overview of the INEE Minimum Standards and their purpose.</a:t>
            </a:r>
            <a:endParaRPr b="0" i="0" sz="1400" u="none" cap="none" strike="noStrike">
              <a:solidFill>
                <a:srgbClr val="000000"/>
              </a:solidFill>
              <a:latin typeface="Arial"/>
              <a:ea typeface="Arial"/>
              <a:cs typeface="Arial"/>
              <a:sym typeface="Arial"/>
            </a:endParaRPr>
          </a:p>
        </p:txBody>
      </p:sp>
      <p:sp>
        <p:nvSpPr>
          <p:cNvPr id="584" name="Google Shape;584;p44"/>
          <p:cNvSpPr txBox="1"/>
          <p:nvPr/>
        </p:nvSpPr>
        <p:spPr>
          <a:xfrm>
            <a:off x="3667525" y="2897005"/>
            <a:ext cx="5410200" cy="615600"/>
          </a:xfrm>
          <a:prstGeom prst="rect">
            <a:avLst/>
          </a:prstGeom>
          <a:noFill/>
          <a:ln cap="flat" cmpd="sng" w="19050">
            <a:solidFill>
              <a:srgbClr val="EA9999"/>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Explains the collaborative process behind developing the standards.</a:t>
            </a:r>
            <a:endParaRPr b="0" i="0" sz="1400" u="none" cap="none" strike="noStrike">
              <a:solidFill>
                <a:srgbClr val="000000"/>
              </a:solidFill>
              <a:latin typeface="Arial"/>
              <a:ea typeface="Arial"/>
              <a:cs typeface="Arial"/>
              <a:sym typeface="Arial"/>
            </a:endParaRPr>
          </a:p>
        </p:txBody>
      </p:sp>
      <p:sp>
        <p:nvSpPr>
          <p:cNvPr id="585" name="Google Shape;585;p44"/>
          <p:cNvSpPr txBox="1"/>
          <p:nvPr/>
        </p:nvSpPr>
        <p:spPr>
          <a:xfrm>
            <a:off x="3667550" y="1546750"/>
            <a:ext cx="5410200" cy="615600"/>
          </a:xfrm>
          <a:prstGeom prst="rect">
            <a:avLst/>
          </a:prstGeom>
          <a:noFill/>
          <a:ln cap="flat" cmpd="sng" w="19050">
            <a:solidFill>
              <a:srgbClr val="EA9999"/>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Guidance on the structure and on how to apply the standards in different contexts (Contextualization).</a:t>
            </a:r>
            <a:endParaRPr b="0" i="0" sz="1400" u="none" cap="none" strike="noStrike">
              <a:solidFill>
                <a:srgbClr val="000000"/>
              </a:solidFill>
              <a:latin typeface="Arial"/>
              <a:ea typeface="Arial"/>
              <a:cs typeface="Arial"/>
              <a:sym typeface="Arial"/>
            </a:endParaRPr>
          </a:p>
        </p:txBody>
      </p:sp>
      <p:sp>
        <p:nvSpPr>
          <p:cNvPr id="586" name="Google Shape;586;p44"/>
          <p:cNvSpPr txBox="1"/>
          <p:nvPr/>
        </p:nvSpPr>
        <p:spPr>
          <a:xfrm>
            <a:off x="3667525" y="3594625"/>
            <a:ext cx="5410200" cy="400200"/>
          </a:xfrm>
          <a:prstGeom prst="rect">
            <a:avLst/>
          </a:prstGeom>
          <a:noFill/>
          <a:ln cap="flat" cmpd="sng" w="19050">
            <a:solidFill>
              <a:srgbClr val="EA9999"/>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Discusses how the field of EiE has changed over time.</a:t>
            </a:r>
            <a:endParaRPr b="0" i="0" sz="1400" u="none" cap="none" strike="noStrike">
              <a:solidFill>
                <a:srgbClr val="000000"/>
              </a:solidFill>
              <a:latin typeface="Arial"/>
              <a:ea typeface="Arial"/>
              <a:cs typeface="Arial"/>
              <a:sym typeface="Arial"/>
            </a:endParaRPr>
          </a:p>
        </p:txBody>
      </p:sp>
      <p:sp>
        <p:nvSpPr>
          <p:cNvPr id="587" name="Google Shape;587;p44"/>
          <p:cNvSpPr txBox="1"/>
          <p:nvPr/>
        </p:nvSpPr>
        <p:spPr>
          <a:xfrm>
            <a:off x="3667550" y="4112950"/>
            <a:ext cx="5410200" cy="400200"/>
          </a:xfrm>
          <a:prstGeom prst="rect">
            <a:avLst/>
          </a:prstGeom>
          <a:noFill/>
          <a:ln cap="flat" cmpd="sng" w="19050">
            <a:solidFill>
              <a:srgbClr val="EA9999"/>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Highlights the importance of sharing knowledge and resources.</a:t>
            </a:r>
            <a:endParaRPr b="0" i="0" sz="1400" u="none" cap="none" strike="noStrike">
              <a:solidFill>
                <a:srgbClr val="000000"/>
              </a:solidFill>
              <a:latin typeface="Arial"/>
              <a:ea typeface="Arial"/>
              <a:cs typeface="Arial"/>
              <a:sym typeface="Arial"/>
            </a:endParaRPr>
          </a:p>
        </p:txBody>
      </p:sp>
      <p:sp>
        <p:nvSpPr>
          <p:cNvPr id="588" name="Google Shape;588;p44"/>
          <p:cNvSpPr txBox="1"/>
          <p:nvPr/>
        </p:nvSpPr>
        <p:spPr>
          <a:xfrm>
            <a:off x="3649825" y="2221875"/>
            <a:ext cx="5410200" cy="615600"/>
          </a:xfrm>
          <a:prstGeom prst="rect">
            <a:avLst/>
          </a:prstGeom>
          <a:noFill/>
          <a:ln cap="flat" cmpd="sng" w="19050">
            <a:solidFill>
              <a:srgbClr val="EA9999"/>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Lists and describes key issues like protection, gender, and disability, etc.</a:t>
            </a:r>
            <a:endParaRPr b="0" i="0" sz="1400" u="none" cap="none" strike="noStrike">
              <a:solidFill>
                <a:srgbClr val="000000"/>
              </a:solidFill>
              <a:latin typeface="Arial"/>
              <a:ea typeface="Arial"/>
              <a:cs typeface="Arial"/>
              <a:sym typeface="Arial"/>
            </a:endParaRPr>
          </a:p>
        </p:txBody>
      </p:sp>
      <p:sp>
        <p:nvSpPr>
          <p:cNvPr id="589" name="Google Shape;589;p44"/>
          <p:cNvSpPr txBox="1"/>
          <p:nvPr/>
        </p:nvSpPr>
        <p:spPr>
          <a:xfrm>
            <a:off x="3667525" y="4631275"/>
            <a:ext cx="5410200" cy="400200"/>
          </a:xfrm>
          <a:prstGeom prst="rect">
            <a:avLst/>
          </a:prstGeom>
          <a:noFill/>
          <a:ln cap="flat" cmpd="sng" w="19050">
            <a:solidFill>
              <a:srgbClr val="EA9999"/>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Connections between INEE MS and other frameworks.</a:t>
            </a:r>
            <a:endParaRPr b="0" i="0" sz="1400" u="none" cap="none" strike="noStrike">
              <a:solidFill>
                <a:srgbClr val="000000"/>
              </a:solidFill>
              <a:latin typeface="Arial"/>
              <a:ea typeface="Arial"/>
              <a:cs typeface="Arial"/>
              <a:sym typeface="Arial"/>
            </a:endParaRPr>
          </a:p>
        </p:txBody>
      </p:sp>
      <p:cxnSp>
        <p:nvCxnSpPr>
          <p:cNvPr id="590" name="Google Shape;590;p44"/>
          <p:cNvCxnSpPr>
            <a:stCxn id="574" idx="3"/>
            <a:endCxn id="582" idx="1"/>
          </p:cNvCxnSpPr>
          <p:nvPr/>
        </p:nvCxnSpPr>
        <p:spPr>
          <a:xfrm>
            <a:off x="2951450" y="788750"/>
            <a:ext cx="716100" cy="21000"/>
          </a:xfrm>
          <a:prstGeom prst="curvedConnector3">
            <a:avLst>
              <a:gd fmla="val 50000" name="adj1"/>
            </a:avLst>
          </a:prstGeom>
          <a:noFill/>
          <a:ln cap="flat" cmpd="sng" w="28575">
            <a:solidFill>
              <a:srgbClr val="EA9999"/>
            </a:solidFill>
            <a:prstDash val="solid"/>
            <a:round/>
            <a:headEnd len="sm" w="sm" type="none"/>
            <a:tailEnd len="sm" w="sm" type="none"/>
          </a:ln>
        </p:spPr>
      </p:cxnSp>
      <p:cxnSp>
        <p:nvCxnSpPr>
          <p:cNvPr id="591" name="Google Shape;591;p44"/>
          <p:cNvCxnSpPr>
            <a:stCxn id="575" idx="3"/>
            <a:endCxn id="583" idx="1"/>
          </p:cNvCxnSpPr>
          <p:nvPr/>
        </p:nvCxnSpPr>
        <p:spPr>
          <a:xfrm flipH="1" rot="10800000">
            <a:off x="2951450" y="1278241"/>
            <a:ext cx="698400" cy="50700"/>
          </a:xfrm>
          <a:prstGeom prst="curvedConnector3">
            <a:avLst>
              <a:gd fmla="val 50000" name="adj1"/>
            </a:avLst>
          </a:prstGeom>
          <a:noFill/>
          <a:ln cap="flat" cmpd="sng" w="28575">
            <a:solidFill>
              <a:srgbClr val="EA9999"/>
            </a:solidFill>
            <a:prstDash val="solid"/>
            <a:round/>
            <a:headEnd len="sm" w="sm" type="none"/>
            <a:tailEnd len="sm" w="sm" type="none"/>
          </a:ln>
        </p:spPr>
      </p:cxnSp>
      <p:cxnSp>
        <p:nvCxnSpPr>
          <p:cNvPr id="592" name="Google Shape;592;p44"/>
          <p:cNvCxnSpPr>
            <a:stCxn id="576" idx="3"/>
            <a:endCxn id="585" idx="1"/>
          </p:cNvCxnSpPr>
          <p:nvPr/>
        </p:nvCxnSpPr>
        <p:spPr>
          <a:xfrm flipH="1" rot="10800000">
            <a:off x="2951450" y="1854432"/>
            <a:ext cx="716100" cy="14700"/>
          </a:xfrm>
          <a:prstGeom prst="curvedConnector3">
            <a:avLst>
              <a:gd fmla="val 50000" name="adj1"/>
            </a:avLst>
          </a:prstGeom>
          <a:noFill/>
          <a:ln cap="flat" cmpd="sng" w="28575">
            <a:solidFill>
              <a:srgbClr val="EA9999"/>
            </a:solidFill>
            <a:prstDash val="solid"/>
            <a:round/>
            <a:headEnd len="sm" w="sm" type="none"/>
            <a:tailEnd len="sm" w="sm" type="none"/>
          </a:ln>
        </p:spPr>
      </p:cxnSp>
      <p:cxnSp>
        <p:nvCxnSpPr>
          <p:cNvPr id="593" name="Google Shape;593;p44"/>
          <p:cNvCxnSpPr>
            <a:stCxn id="577" idx="3"/>
            <a:endCxn id="588" idx="1"/>
          </p:cNvCxnSpPr>
          <p:nvPr/>
        </p:nvCxnSpPr>
        <p:spPr>
          <a:xfrm>
            <a:off x="2951450" y="2374973"/>
            <a:ext cx="698400" cy="154800"/>
          </a:xfrm>
          <a:prstGeom prst="curvedConnector3">
            <a:avLst>
              <a:gd fmla="val 49998" name="adj1"/>
            </a:avLst>
          </a:prstGeom>
          <a:noFill/>
          <a:ln cap="flat" cmpd="sng" w="28575">
            <a:solidFill>
              <a:srgbClr val="EA9999"/>
            </a:solidFill>
            <a:prstDash val="solid"/>
            <a:round/>
            <a:headEnd len="sm" w="sm" type="none"/>
            <a:tailEnd len="sm" w="sm" type="none"/>
          </a:ln>
        </p:spPr>
      </p:cxnSp>
      <p:cxnSp>
        <p:nvCxnSpPr>
          <p:cNvPr id="594" name="Google Shape;594;p44"/>
          <p:cNvCxnSpPr>
            <a:stCxn id="578" idx="3"/>
            <a:endCxn id="584" idx="1"/>
          </p:cNvCxnSpPr>
          <p:nvPr/>
        </p:nvCxnSpPr>
        <p:spPr>
          <a:xfrm>
            <a:off x="2903150" y="3022875"/>
            <a:ext cx="764400" cy="181800"/>
          </a:xfrm>
          <a:prstGeom prst="curvedConnector3">
            <a:avLst>
              <a:gd fmla="val 49998" name="adj1"/>
            </a:avLst>
          </a:prstGeom>
          <a:noFill/>
          <a:ln cap="flat" cmpd="sng" w="28575">
            <a:solidFill>
              <a:srgbClr val="EA9999"/>
            </a:solidFill>
            <a:prstDash val="solid"/>
            <a:round/>
            <a:headEnd len="sm" w="sm" type="none"/>
            <a:tailEnd len="sm" w="sm" type="none"/>
          </a:ln>
        </p:spPr>
      </p:cxnSp>
      <p:cxnSp>
        <p:nvCxnSpPr>
          <p:cNvPr id="595" name="Google Shape;595;p44"/>
          <p:cNvCxnSpPr>
            <a:stCxn id="579" idx="3"/>
            <a:endCxn id="586" idx="1"/>
          </p:cNvCxnSpPr>
          <p:nvPr/>
        </p:nvCxnSpPr>
        <p:spPr>
          <a:xfrm>
            <a:off x="2951450" y="3670755"/>
            <a:ext cx="716100" cy="123900"/>
          </a:xfrm>
          <a:prstGeom prst="curvedConnector3">
            <a:avLst>
              <a:gd fmla="val 49998" name="adj1"/>
            </a:avLst>
          </a:prstGeom>
          <a:noFill/>
          <a:ln cap="flat" cmpd="sng" w="28575">
            <a:solidFill>
              <a:srgbClr val="EA9999"/>
            </a:solidFill>
            <a:prstDash val="solid"/>
            <a:round/>
            <a:headEnd len="sm" w="sm" type="none"/>
            <a:tailEnd len="sm" w="sm" type="none"/>
          </a:ln>
        </p:spPr>
      </p:cxnSp>
      <p:cxnSp>
        <p:nvCxnSpPr>
          <p:cNvPr id="596" name="Google Shape;596;p44"/>
          <p:cNvCxnSpPr>
            <a:stCxn id="581" idx="3"/>
            <a:endCxn id="589" idx="1"/>
          </p:cNvCxnSpPr>
          <p:nvPr/>
        </p:nvCxnSpPr>
        <p:spPr>
          <a:xfrm>
            <a:off x="2951450" y="4831538"/>
            <a:ext cx="716100" cy="600"/>
          </a:xfrm>
          <a:prstGeom prst="curvedConnector3">
            <a:avLst>
              <a:gd fmla="val 49998" name="adj1"/>
            </a:avLst>
          </a:prstGeom>
          <a:noFill/>
          <a:ln cap="flat" cmpd="sng" w="28575">
            <a:solidFill>
              <a:srgbClr val="EA9999"/>
            </a:solidFill>
            <a:prstDash val="solid"/>
            <a:round/>
            <a:headEnd len="sm" w="sm" type="none"/>
            <a:tailEnd len="sm" w="sm" type="none"/>
          </a:ln>
        </p:spPr>
      </p:cxnSp>
      <p:cxnSp>
        <p:nvCxnSpPr>
          <p:cNvPr id="597" name="Google Shape;597;p44"/>
          <p:cNvCxnSpPr>
            <a:stCxn id="580" idx="3"/>
            <a:endCxn id="587" idx="1"/>
          </p:cNvCxnSpPr>
          <p:nvPr/>
        </p:nvCxnSpPr>
        <p:spPr>
          <a:xfrm>
            <a:off x="2951450" y="4251146"/>
            <a:ext cx="716100" cy="61800"/>
          </a:xfrm>
          <a:prstGeom prst="curvedConnector3">
            <a:avLst>
              <a:gd fmla="val 50000" name="adj1"/>
            </a:avLst>
          </a:prstGeom>
          <a:noFill/>
          <a:ln cap="flat" cmpd="sng" w="28575">
            <a:solidFill>
              <a:srgbClr val="EA9999"/>
            </a:solidFill>
            <a:prstDash val="solid"/>
            <a:round/>
            <a:headEnd len="sm" w="sm" type="none"/>
            <a:tailEnd len="sm" w="sm" type="none"/>
          </a:ln>
        </p:spPr>
      </p:cxnSp>
      <p:sp>
        <p:nvSpPr>
          <p:cNvPr id="598" name="Google Shape;598;p44"/>
          <p:cNvSpPr/>
          <p:nvPr/>
        </p:nvSpPr>
        <p:spPr>
          <a:xfrm>
            <a:off x="0" y="-36400"/>
            <a:ext cx="9144000" cy="518100"/>
          </a:xfrm>
          <a:prstGeom prst="rect">
            <a:avLst/>
          </a:prstGeom>
          <a:solidFill>
            <a:srgbClr val="15374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9" name="Google Shape;599;p44"/>
          <p:cNvSpPr txBox="1"/>
          <p:nvPr>
            <p:ph type="title"/>
          </p:nvPr>
        </p:nvSpPr>
        <p:spPr>
          <a:xfrm>
            <a:off x="62400" y="-42250"/>
            <a:ext cx="9019200" cy="5298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2700">
                <a:solidFill>
                  <a:schemeClr val="lt1"/>
                </a:solidFill>
              </a:rPr>
              <a:t>INEE MS Introduction Sections</a:t>
            </a:r>
            <a:endParaRPr b="1" sz="2700">
              <a:solidFill>
                <a:schemeClr val="lt1"/>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13592">
            <a:alpha val="39607"/>
          </a:srgbClr>
        </a:solidFill>
      </p:bgPr>
    </p:bg>
    <p:spTree>
      <p:nvGrpSpPr>
        <p:cNvPr id="603" name="Shape 603"/>
        <p:cNvGrpSpPr/>
        <p:nvPr/>
      </p:nvGrpSpPr>
      <p:grpSpPr>
        <a:xfrm>
          <a:off x="0" y="0"/>
          <a:ext cx="0" cy="0"/>
          <a:chOff x="0" y="0"/>
          <a:chExt cx="0" cy="0"/>
        </a:xfrm>
      </p:grpSpPr>
      <p:sp>
        <p:nvSpPr>
          <p:cNvPr id="604" name="Google Shape;604;p45"/>
          <p:cNvSpPr txBox="1"/>
          <p:nvPr/>
        </p:nvSpPr>
        <p:spPr>
          <a:xfrm>
            <a:off x="311700" y="1428275"/>
            <a:ext cx="8520600" cy="1676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chemeClr val="dk1"/>
                </a:solidFill>
                <a:latin typeface="Arial"/>
                <a:ea typeface="Arial"/>
                <a:cs typeface="Arial"/>
                <a:sym typeface="Arial"/>
              </a:rPr>
              <a:t>Break</a:t>
            </a:r>
            <a:endParaRPr b="1" i="0" sz="30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100"/>
              <a:buFont typeface="Arial"/>
              <a:buNone/>
            </a:pPr>
            <a:r>
              <a:rPr b="0" i="0" lang="en" sz="2200" u="none" cap="none" strike="noStrike">
                <a:solidFill>
                  <a:schemeClr val="dk1"/>
                </a:solidFill>
                <a:highlight>
                  <a:srgbClr val="F8B100"/>
                </a:highlight>
                <a:latin typeface="Arial"/>
                <a:ea typeface="Arial"/>
                <a:cs typeface="Arial"/>
                <a:sym typeface="Arial"/>
              </a:rPr>
              <a:t>5 min</a:t>
            </a:r>
            <a:r>
              <a:rPr b="1" i="0" lang="en" sz="3000" u="none" cap="none" strike="noStrike">
                <a:solidFill>
                  <a:schemeClr val="dk1"/>
                </a:solidFill>
                <a:highlight>
                  <a:srgbClr val="F8B100"/>
                </a:highlight>
                <a:latin typeface="Arial"/>
                <a:ea typeface="Arial"/>
                <a:cs typeface="Arial"/>
                <a:sym typeface="Arial"/>
              </a:rPr>
              <a:t> </a:t>
            </a:r>
            <a:endParaRPr b="1" i="0" sz="3000" u="none" cap="none" strike="noStrike">
              <a:solidFill>
                <a:schemeClr val="dk1"/>
              </a:solidFill>
              <a:highlight>
                <a:srgbClr val="F8B100"/>
              </a:highlight>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1"/>
                </a:solidFill>
                <a:latin typeface="Arial"/>
                <a:ea typeface="Arial"/>
                <a:cs typeface="Arial"/>
                <a:sym typeface="Arial"/>
              </a:rPr>
              <a:t>Take deep breaths!</a:t>
            </a:r>
            <a:endParaRPr b="0" i="0" sz="22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rPr b="0" i="0" lang="en" sz="2200" u="none" cap="none" strike="noStrike">
                <a:solidFill>
                  <a:schemeClr val="dk1"/>
                </a:solidFill>
                <a:latin typeface="Arial"/>
                <a:ea typeface="Arial"/>
                <a:cs typeface="Arial"/>
                <a:sym typeface="Arial"/>
              </a:rPr>
              <a:t>Move around!</a:t>
            </a:r>
            <a:endParaRPr b="0" i="0" sz="3000" u="none" cap="none" strike="noStrike">
              <a:solidFill>
                <a:schemeClr val="dk1"/>
              </a:solidFill>
              <a:latin typeface="Arial"/>
              <a:ea typeface="Arial"/>
              <a:cs typeface="Arial"/>
              <a:sym typeface="Arial"/>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939F">
            <a:alpha val="45882"/>
          </a:srgbClr>
        </a:solidFill>
      </p:bgPr>
    </p:bg>
    <p:spTree>
      <p:nvGrpSpPr>
        <p:cNvPr id="608" name="Shape 608"/>
        <p:cNvGrpSpPr/>
        <p:nvPr/>
      </p:nvGrpSpPr>
      <p:grpSpPr>
        <a:xfrm>
          <a:off x="0" y="0"/>
          <a:ext cx="0" cy="0"/>
          <a:chOff x="0" y="0"/>
          <a:chExt cx="0" cy="0"/>
        </a:xfrm>
      </p:grpSpPr>
      <p:sp>
        <p:nvSpPr>
          <p:cNvPr id="609" name="Google Shape;609;p46"/>
          <p:cNvSpPr txBox="1"/>
          <p:nvPr>
            <p:ph type="title"/>
          </p:nvPr>
        </p:nvSpPr>
        <p:spPr>
          <a:xfrm>
            <a:off x="163400" y="1867275"/>
            <a:ext cx="8801400" cy="5298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en">
                <a:solidFill>
                  <a:schemeClr val="dk1"/>
                </a:solidFill>
              </a:rPr>
              <a:t>Questions and Reflections</a:t>
            </a:r>
            <a:endParaRPr>
              <a:solidFill>
                <a:schemeClr val="dk1"/>
              </a:solidFill>
            </a:endParaRPr>
          </a:p>
          <a:p>
            <a:pPr indent="0" lvl="0" marL="0" rtl="0" algn="ctr">
              <a:lnSpc>
                <a:spcPct val="100000"/>
              </a:lnSpc>
              <a:spcBef>
                <a:spcPts val="0"/>
              </a:spcBef>
              <a:spcAft>
                <a:spcPts val="0"/>
              </a:spcAft>
              <a:buSzPct val="111111"/>
              <a:buNone/>
            </a:pPr>
            <a:r>
              <a:t/>
            </a:r>
            <a:endParaRPr b="0" i="1">
              <a:solidFill>
                <a:schemeClr val="dk1"/>
              </a:solidFill>
            </a:endParaRPr>
          </a:p>
          <a:p>
            <a:pPr indent="0" lvl="0" marL="0" rtl="0" algn="ctr">
              <a:lnSpc>
                <a:spcPct val="100000"/>
              </a:lnSpc>
              <a:spcBef>
                <a:spcPts val="0"/>
              </a:spcBef>
              <a:spcAft>
                <a:spcPts val="0"/>
              </a:spcAft>
              <a:buSzPct val="111111"/>
              <a:buNone/>
            </a:pPr>
            <a:r>
              <a:rPr b="0" i="1" lang="en">
                <a:solidFill>
                  <a:schemeClr val="dk1"/>
                </a:solidFill>
              </a:rPr>
              <a:t>Over to you!</a:t>
            </a:r>
            <a:endParaRPr b="0" i="1">
              <a:solidFill>
                <a:schemeClr val="dk1"/>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3" name="Shape 613"/>
        <p:cNvGrpSpPr/>
        <p:nvPr/>
      </p:nvGrpSpPr>
      <p:grpSpPr>
        <a:xfrm>
          <a:off x="0" y="0"/>
          <a:ext cx="0" cy="0"/>
          <a:chOff x="0" y="0"/>
          <a:chExt cx="0" cy="0"/>
        </a:xfrm>
      </p:grpSpPr>
      <p:sp>
        <p:nvSpPr>
          <p:cNvPr id="614" name="Google Shape;614;p47"/>
          <p:cNvSpPr txBox="1"/>
          <p:nvPr>
            <p:ph idx="1" type="body"/>
          </p:nvPr>
        </p:nvSpPr>
        <p:spPr>
          <a:xfrm>
            <a:off x="138600" y="59555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000"/>
              </a:spcBef>
              <a:spcAft>
                <a:spcPts val="0"/>
              </a:spcAft>
              <a:buSzPts val="2000"/>
              <a:buNone/>
            </a:pPr>
            <a:r>
              <a:rPr b="1" lang="en" sz="1700">
                <a:solidFill>
                  <a:schemeClr val="dk1"/>
                </a:solidFill>
              </a:rPr>
              <a:t>Small Groups (15 min)</a:t>
            </a:r>
            <a:endParaRPr b="1" sz="1700">
              <a:solidFill>
                <a:schemeClr val="dk1"/>
              </a:solidFill>
            </a:endParaRPr>
          </a:p>
          <a:p>
            <a:pPr indent="0" lvl="0" marL="0" rtl="0" algn="l">
              <a:lnSpc>
                <a:spcPct val="115000"/>
              </a:lnSpc>
              <a:spcBef>
                <a:spcPts val="1000"/>
              </a:spcBef>
              <a:spcAft>
                <a:spcPts val="0"/>
              </a:spcAft>
              <a:buSzPts val="2000"/>
              <a:buNone/>
            </a:pPr>
            <a:r>
              <a:rPr lang="en" sz="1700">
                <a:solidFill>
                  <a:schemeClr val="dk1"/>
                </a:solidFill>
              </a:rPr>
              <a:t>Each group will be assigned </a:t>
            </a:r>
            <a:r>
              <a:rPr b="1" lang="en" sz="1700">
                <a:solidFill>
                  <a:schemeClr val="dk1"/>
                </a:solidFill>
              </a:rPr>
              <a:t>a scenario </a:t>
            </a:r>
            <a:endParaRPr b="1" sz="1700">
              <a:solidFill>
                <a:schemeClr val="dk1"/>
              </a:solidFill>
            </a:endParaRPr>
          </a:p>
          <a:p>
            <a:pPr indent="-336550" lvl="0" marL="457200" rtl="0" algn="l">
              <a:lnSpc>
                <a:spcPct val="115000"/>
              </a:lnSpc>
              <a:spcBef>
                <a:spcPts val="1000"/>
              </a:spcBef>
              <a:spcAft>
                <a:spcPts val="0"/>
              </a:spcAft>
              <a:buClr>
                <a:srgbClr val="0D0D0D"/>
              </a:buClr>
              <a:buSzPts val="1700"/>
              <a:buChar char="●"/>
            </a:pPr>
            <a:r>
              <a:rPr b="1" lang="en" sz="1700">
                <a:solidFill>
                  <a:srgbClr val="0D0D0D"/>
                </a:solidFill>
              </a:rPr>
              <a:t>Individually</a:t>
            </a:r>
            <a:r>
              <a:rPr lang="en" sz="1700">
                <a:solidFill>
                  <a:srgbClr val="0D0D0D"/>
                </a:solidFill>
              </a:rPr>
              <a:t>, Review the assigned scenario and </a:t>
            </a:r>
            <a:r>
              <a:rPr b="1" lang="en" sz="1700">
                <a:solidFill>
                  <a:srgbClr val="0D0D0D"/>
                </a:solidFill>
              </a:rPr>
              <a:t>identify up to 3 keywords</a:t>
            </a:r>
            <a:r>
              <a:rPr lang="en" sz="1700">
                <a:solidFill>
                  <a:srgbClr val="0D0D0D"/>
                </a:solidFill>
              </a:rPr>
              <a:t> in it</a:t>
            </a:r>
            <a:endParaRPr sz="1700">
              <a:solidFill>
                <a:srgbClr val="0D0D0D"/>
              </a:solidFill>
            </a:endParaRPr>
          </a:p>
          <a:p>
            <a:pPr indent="-336550" lvl="0" marL="457200" rtl="0" algn="l">
              <a:lnSpc>
                <a:spcPct val="115000"/>
              </a:lnSpc>
              <a:spcBef>
                <a:spcPts val="1000"/>
              </a:spcBef>
              <a:spcAft>
                <a:spcPts val="0"/>
              </a:spcAft>
              <a:buClr>
                <a:srgbClr val="0D0D0D"/>
              </a:buClr>
              <a:buSzPts val="1700"/>
              <a:buChar char="●"/>
            </a:pPr>
            <a:r>
              <a:rPr lang="en" sz="1700">
                <a:solidFill>
                  <a:srgbClr val="0D0D0D"/>
                </a:solidFill>
              </a:rPr>
              <a:t>R</a:t>
            </a:r>
            <a:r>
              <a:rPr lang="en" sz="1700">
                <a:solidFill>
                  <a:srgbClr val="0D0D0D"/>
                </a:solidFill>
              </a:rPr>
              <a:t>ead the standards in the 5 domain diagrams in your handout. Identify </a:t>
            </a:r>
            <a:r>
              <a:rPr b="1" lang="en" sz="1700">
                <a:solidFill>
                  <a:srgbClr val="0D0D0D"/>
                </a:solidFill>
              </a:rPr>
              <a:t>domains/</a:t>
            </a:r>
            <a:r>
              <a:rPr b="1" lang="en" sz="1700">
                <a:solidFill>
                  <a:srgbClr val="0D0D0D"/>
                </a:solidFill>
              </a:rPr>
              <a:t>standards that are most relevant</a:t>
            </a:r>
            <a:r>
              <a:rPr lang="en" sz="1700">
                <a:solidFill>
                  <a:srgbClr val="0D0D0D"/>
                </a:solidFill>
              </a:rPr>
              <a:t> to the situation.</a:t>
            </a:r>
            <a:endParaRPr sz="1700">
              <a:solidFill>
                <a:srgbClr val="0D0D0D"/>
              </a:solidFill>
            </a:endParaRPr>
          </a:p>
          <a:p>
            <a:pPr indent="-336550" lvl="0" marL="457200" rtl="0" algn="l">
              <a:lnSpc>
                <a:spcPct val="115000"/>
              </a:lnSpc>
              <a:spcBef>
                <a:spcPts val="1000"/>
              </a:spcBef>
              <a:spcAft>
                <a:spcPts val="0"/>
              </a:spcAft>
              <a:buClr>
                <a:srgbClr val="0D0D0D"/>
              </a:buClr>
              <a:buSzPts val="1700"/>
              <a:buChar char="●"/>
            </a:pPr>
            <a:r>
              <a:rPr lang="en" sz="1700">
                <a:solidFill>
                  <a:srgbClr val="0D0D0D"/>
                </a:solidFill>
              </a:rPr>
              <a:t>Share with your group </a:t>
            </a:r>
            <a:r>
              <a:rPr b="1" lang="en" sz="1700">
                <a:solidFill>
                  <a:srgbClr val="0D0D0D"/>
                </a:solidFill>
              </a:rPr>
              <a:t>one</a:t>
            </a:r>
            <a:r>
              <a:rPr lang="en" sz="1700">
                <a:solidFill>
                  <a:srgbClr val="0D0D0D"/>
                </a:solidFill>
              </a:rPr>
              <a:t> relevant standard you identify, with a brief explanation of why you chose it.</a:t>
            </a:r>
            <a:endParaRPr sz="1700">
              <a:solidFill>
                <a:srgbClr val="0D0D0D"/>
              </a:solidFill>
            </a:endParaRPr>
          </a:p>
          <a:p>
            <a:pPr indent="-336550" lvl="0" marL="457200" rtl="0" algn="l">
              <a:lnSpc>
                <a:spcPct val="115000"/>
              </a:lnSpc>
              <a:spcBef>
                <a:spcPts val="1700"/>
              </a:spcBef>
              <a:spcAft>
                <a:spcPts val="0"/>
              </a:spcAft>
              <a:buClr>
                <a:srgbClr val="0D0D0D"/>
              </a:buClr>
              <a:buSzPts val="1700"/>
              <a:buChar char="●"/>
            </a:pPr>
            <a:r>
              <a:rPr lang="en" sz="1700">
                <a:solidFill>
                  <a:srgbClr val="0D0D0D"/>
                </a:solidFill>
              </a:rPr>
              <a:t>Add brief notes in the </a:t>
            </a:r>
            <a:r>
              <a:rPr lang="en" sz="1700">
                <a:solidFill>
                  <a:srgbClr val="0D0D0D"/>
                </a:solidFill>
                <a:highlight>
                  <a:srgbClr val="FFCC00"/>
                </a:highlight>
              </a:rPr>
              <a:t>dedicated space in the Activity sheet </a:t>
            </a:r>
            <a:endParaRPr sz="1700">
              <a:solidFill>
                <a:srgbClr val="0D0D0D"/>
              </a:solidFill>
              <a:highlight>
                <a:srgbClr val="FFCC00"/>
              </a:highlight>
            </a:endParaRPr>
          </a:p>
          <a:p>
            <a:pPr indent="0" lvl="0" marL="0" rtl="0" algn="l">
              <a:lnSpc>
                <a:spcPct val="100000"/>
              </a:lnSpc>
              <a:spcBef>
                <a:spcPts val="1700"/>
              </a:spcBef>
              <a:spcAft>
                <a:spcPts val="0"/>
              </a:spcAft>
              <a:buSzPts val="2000"/>
              <a:buNone/>
            </a:pPr>
            <a:r>
              <a:rPr b="1" lang="en" sz="1700">
                <a:solidFill>
                  <a:srgbClr val="0D0D0D"/>
                </a:solidFill>
              </a:rPr>
              <a:t>Plenary Debrief (10 min)</a:t>
            </a:r>
            <a:endParaRPr b="1" sz="1700">
              <a:solidFill>
                <a:srgbClr val="0D0D0D"/>
              </a:solidFill>
            </a:endParaRPr>
          </a:p>
          <a:p>
            <a:pPr indent="-336550" lvl="0" marL="457200" rtl="0" algn="l">
              <a:lnSpc>
                <a:spcPct val="115000"/>
              </a:lnSpc>
              <a:spcBef>
                <a:spcPts val="0"/>
              </a:spcBef>
              <a:spcAft>
                <a:spcPts val="0"/>
              </a:spcAft>
              <a:buClr>
                <a:srgbClr val="0D0D0D"/>
              </a:buClr>
              <a:buSzPts val="1700"/>
              <a:buChar char="●"/>
            </a:pPr>
            <a:r>
              <a:rPr lang="en" sz="1700">
                <a:solidFill>
                  <a:srgbClr val="0D0D0D"/>
                </a:solidFill>
              </a:rPr>
              <a:t>Discuss group reflections on the activity, questions and concerns </a:t>
            </a:r>
            <a:endParaRPr sz="1700"/>
          </a:p>
        </p:txBody>
      </p:sp>
      <p:sp>
        <p:nvSpPr>
          <p:cNvPr id="615" name="Google Shape;615;p47"/>
          <p:cNvSpPr/>
          <p:nvPr/>
        </p:nvSpPr>
        <p:spPr>
          <a:xfrm>
            <a:off x="0" y="-36400"/>
            <a:ext cx="9144000" cy="5181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6" name="Google Shape;616;p47"/>
          <p:cNvSpPr txBox="1"/>
          <p:nvPr>
            <p:ph type="title"/>
          </p:nvPr>
        </p:nvSpPr>
        <p:spPr>
          <a:xfrm>
            <a:off x="171300" y="-42260"/>
            <a:ext cx="8801400" cy="5298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lang="en" sz="2700">
                <a:solidFill>
                  <a:schemeClr val="lt1"/>
                </a:solidFill>
              </a:rPr>
              <a:t>Activity 3: A Scenario-based Exploration</a:t>
            </a:r>
            <a:endParaRPr b="1" sz="2700">
              <a:solidFill>
                <a:schemeClr val="lt1"/>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620" name="Shape 620"/>
        <p:cNvGrpSpPr/>
        <p:nvPr/>
      </p:nvGrpSpPr>
      <p:grpSpPr>
        <a:xfrm>
          <a:off x="0" y="0"/>
          <a:ext cx="0" cy="0"/>
          <a:chOff x="0" y="0"/>
          <a:chExt cx="0" cy="0"/>
        </a:xfrm>
      </p:grpSpPr>
      <p:sp>
        <p:nvSpPr>
          <p:cNvPr id="621" name="Google Shape;621;p48"/>
          <p:cNvSpPr/>
          <p:nvPr/>
        </p:nvSpPr>
        <p:spPr>
          <a:xfrm>
            <a:off x="0" y="-36400"/>
            <a:ext cx="9144000" cy="5181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2" name="Google Shape;622;p48"/>
          <p:cNvSpPr txBox="1"/>
          <p:nvPr>
            <p:ph type="title"/>
          </p:nvPr>
        </p:nvSpPr>
        <p:spPr>
          <a:xfrm>
            <a:off x="59800" y="-42250"/>
            <a:ext cx="9019200" cy="529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90"/>
              <a:buFont typeface="Arial"/>
              <a:buNone/>
            </a:pPr>
            <a:r>
              <a:rPr b="1" i="0" lang="en" sz="2700" u="none" cap="none" strike="noStrike">
                <a:solidFill>
                  <a:schemeClr val="lt1"/>
                </a:solidFill>
                <a:latin typeface="Arial"/>
                <a:ea typeface="Arial"/>
                <a:cs typeface="Arial"/>
                <a:sym typeface="Arial"/>
              </a:rPr>
              <a:t>A Scenario Example</a:t>
            </a:r>
            <a:endParaRPr b="1" i="0" sz="2700" u="none" cap="none" strike="noStrike">
              <a:solidFill>
                <a:schemeClr val="lt1"/>
              </a:solidFill>
              <a:latin typeface="Arial"/>
              <a:ea typeface="Arial"/>
              <a:cs typeface="Arial"/>
              <a:sym typeface="Arial"/>
            </a:endParaRPr>
          </a:p>
        </p:txBody>
      </p:sp>
      <p:pic>
        <p:nvPicPr>
          <p:cNvPr id="623" name="Google Shape;623;p48"/>
          <p:cNvPicPr preferRelativeResize="0"/>
          <p:nvPr/>
        </p:nvPicPr>
        <p:blipFill>
          <a:blip r:embed="rId3">
            <a:alphaModFix/>
          </a:blip>
          <a:stretch>
            <a:fillRect/>
          </a:stretch>
        </p:blipFill>
        <p:spPr>
          <a:xfrm>
            <a:off x="1269405" y="481700"/>
            <a:ext cx="6605194" cy="45035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5"/>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rmAutofit/>
          </a:bodyPr>
          <a:lstStyle/>
          <a:p>
            <a:pPr indent="-355600" lvl="0" marL="457200" rtl="0" algn="l">
              <a:lnSpc>
                <a:spcPct val="100000"/>
              </a:lnSpc>
              <a:spcBef>
                <a:spcPts val="0"/>
              </a:spcBef>
              <a:spcAft>
                <a:spcPts val="0"/>
              </a:spcAft>
              <a:buSzPts val="2000"/>
              <a:buChar char="●"/>
            </a:pPr>
            <a:r>
              <a:rPr lang="en"/>
              <a:t>This orientation session was co-designed with a group of INEE member volunteers</a:t>
            </a:r>
            <a:endParaRPr/>
          </a:p>
          <a:p>
            <a:pPr indent="0" lvl="0" marL="457200" rtl="0" algn="l">
              <a:lnSpc>
                <a:spcPct val="100000"/>
              </a:lnSpc>
              <a:spcBef>
                <a:spcPts val="0"/>
              </a:spcBef>
              <a:spcAft>
                <a:spcPts val="0"/>
              </a:spcAft>
              <a:buSzPts val="2000"/>
              <a:buNone/>
            </a:pPr>
            <a:r>
              <a:t/>
            </a:r>
            <a:endParaRPr/>
          </a:p>
          <a:p>
            <a:pPr indent="-355600" lvl="0" marL="457200" rtl="0" algn="l">
              <a:lnSpc>
                <a:spcPct val="100000"/>
              </a:lnSpc>
              <a:spcBef>
                <a:spcPts val="0"/>
              </a:spcBef>
              <a:spcAft>
                <a:spcPts val="0"/>
              </a:spcAft>
              <a:buSzPts val="2000"/>
              <a:buChar char="●"/>
            </a:pPr>
            <a:r>
              <a:rPr lang="en"/>
              <a:t>We look forward to receive your feedback to improve it</a:t>
            </a:r>
            <a:endParaRPr/>
          </a:p>
          <a:p>
            <a:pPr indent="0" lvl="0" marL="457200" rtl="0" algn="l">
              <a:lnSpc>
                <a:spcPct val="100000"/>
              </a:lnSpc>
              <a:spcBef>
                <a:spcPts val="0"/>
              </a:spcBef>
              <a:spcAft>
                <a:spcPts val="0"/>
              </a:spcAft>
              <a:buSzPts val="2000"/>
              <a:buNone/>
            </a:pPr>
            <a:r>
              <a:t/>
            </a:r>
            <a:endParaRPr/>
          </a:p>
          <a:p>
            <a:pPr indent="-355600" lvl="0" marL="457200" rtl="0" algn="l">
              <a:lnSpc>
                <a:spcPct val="100000"/>
              </a:lnSpc>
              <a:spcBef>
                <a:spcPts val="0"/>
              </a:spcBef>
              <a:spcAft>
                <a:spcPts val="0"/>
              </a:spcAft>
              <a:buSzPts val="2000"/>
              <a:buChar char="●"/>
            </a:pPr>
            <a:r>
              <a:rPr lang="en"/>
              <a:t>The Facilitators</a:t>
            </a:r>
            <a:endParaRPr/>
          </a:p>
        </p:txBody>
      </p:sp>
      <p:sp>
        <p:nvSpPr>
          <p:cNvPr id="204" name="Google Shape;204;p5"/>
          <p:cNvSpPr txBox="1"/>
          <p:nvPr>
            <p:ph idx="12" type="sldNum"/>
          </p:nvPr>
        </p:nvSpPr>
        <p:spPr>
          <a:xfrm>
            <a:off x="8556784" y="4749851"/>
            <a:ext cx="548700" cy="393600"/>
          </a:xfrm>
          <a:prstGeom prst="rect">
            <a:avLst/>
          </a:prstGeom>
          <a:noFill/>
          <a:ln>
            <a:noFill/>
          </a:ln>
        </p:spPr>
        <p:txBody>
          <a:bodyPr anchorCtr="0" anchor="t" bIns="91400" lIns="91400" spcFirstLastPara="1" rIns="91400" wrap="square" tIns="91400">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graphicFrame>
        <p:nvGraphicFramePr>
          <p:cNvPr id="205" name="Google Shape;205;p5"/>
          <p:cNvGraphicFramePr/>
          <p:nvPr/>
        </p:nvGraphicFramePr>
        <p:xfrm>
          <a:off x="679750" y="2992375"/>
          <a:ext cx="3000000" cy="3000000"/>
        </p:xfrm>
        <a:graphic>
          <a:graphicData uri="http://schemas.openxmlformats.org/drawingml/2006/table">
            <a:tbl>
              <a:tblPr>
                <a:noFill/>
                <a:tableStyleId>{70022F03-3434-4051-A314-409C7918C1DF}</a:tableStyleId>
              </a:tblPr>
              <a:tblGrid>
                <a:gridCol w="3864800"/>
                <a:gridCol w="3864800"/>
              </a:tblGrid>
              <a:tr h="1005975">
                <a:tc>
                  <a:txBody>
                    <a:bodyPr/>
                    <a:lstStyle/>
                    <a:p>
                      <a:pPr indent="0" lvl="0" marL="0" marR="0" rtl="0" algn="ctr">
                        <a:lnSpc>
                          <a:spcPct val="100000"/>
                        </a:lnSpc>
                        <a:spcBef>
                          <a:spcPts val="0"/>
                        </a:spcBef>
                        <a:spcAft>
                          <a:spcPts val="0"/>
                        </a:spcAft>
                        <a:buClr>
                          <a:srgbClr val="000000"/>
                        </a:buClr>
                        <a:buSzPts val="1800"/>
                        <a:buFont typeface="Arial"/>
                        <a:buNone/>
                      </a:pPr>
                      <a:r>
                        <a:rPr lang="en" sz="1800" u="none" cap="none" strike="noStrike">
                          <a:highlight>
                            <a:srgbClr val="FFE599"/>
                          </a:highlight>
                        </a:rPr>
                        <a:t>Name 1</a:t>
                      </a:r>
                      <a:endParaRPr sz="1800" u="none" cap="none" strike="noStrike">
                        <a:highlight>
                          <a:srgbClr val="FFE599"/>
                        </a:highlight>
                      </a:endParaRPr>
                    </a:p>
                    <a:p>
                      <a:pPr indent="0" lvl="0" marL="0" marR="0" rtl="0" algn="ctr">
                        <a:lnSpc>
                          <a:spcPct val="100000"/>
                        </a:lnSpc>
                        <a:spcBef>
                          <a:spcPts val="0"/>
                        </a:spcBef>
                        <a:spcAft>
                          <a:spcPts val="0"/>
                        </a:spcAft>
                        <a:buClr>
                          <a:srgbClr val="000000"/>
                        </a:buClr>
                        <a:buSzPts val="1800"/>
                        <a:buFont typeface="Arial"/>
                        <a:buNone/>
                      </a:pPr>
                      <a:r>
                        <a:rPr lang="en" sz="1800" u="none" cap="none" strike="noStrike"/>
                        <a:t>Role</a:t>
                      </a:r>
                      <a:endParaRPr sz="1800" u="none" cap="none" strike="noStrike"/>
                    </a:p>
                    <a:p>
                      <a:pPr indent="0" lvl="0" marL="0" marR="0" rtl="0" algn="ctr">
                        <a:lnSpc>
                          <a:spcPct val="100000"/>
                        </a:lnSpc>
                        <a:spcBef>
                          <a:spcPts val="0"/>
                        </a:spcBef>
                        <a:spcAft>
                          <a:spcPts val="0"/>
                        </a:spcAft>
                        <a:buClr>
                          <a:srgbClr val="000000"/>
                        </a:buClr>
                        <a:buSzPts val="1800"/>
                        <a:buFont typeface="Arial"/>
                        <a:buNone/>
                      </a:pPr>
                      <a:r>
                        <a:rPr lang="en" sz="1800" u="none" cap="none" strike="noStrike"/>
                        <a:t>Email address</a:t>
                      </a:r>
                      <a:endParaRPr sz="1800" u="none" cap="none" strike="noStrike"/>
                    </a:p>
                  </a:txBody>
                  <a:tcPr marT="91425" marB="91425" marR="91425" marL="91425"/>
                </a:tc>
                <a:tc>
                  <a:txBody>
                    <a:bodyPr/>
                    <a:lstStyle/>
                    <a:p>
                      <a:pPr indent="0" lvl="0" marL="0" marR="0" rtl="0" algn="ctr">
                        <a:lnSpc>
                          <a:spcPct val="100000"/>
                        </a:lnSpc>
                        <a:spcBef>
                          <a:spcPts val="0"/>
                        </a:spcBef>
                        <a:spcAft>
                          <a:spcPts val="0"/>
                        </a:spcAft>
                        <a:buClr>
                          <a:schemeClr val="dk1"/>
                        </a:buClr>
                        <a:buSzPts val="1100"/>
                        <a:buFont typeface="Arial"/>
                        <a:buNone/>
                      </a:pPr>
                      <a:r>
                        <a:rPr lang="en" sz="1800" u="none" cap="none" strike="noStrike">
                          <a:solidFill>
                            <a:schemeClr val="dk1"/>
                          </a:solidFill>
                          <a:highlight>
                            <a:srgbClr val="FFE599"/>
                          </a:highlight>
                        </a:rPr>
                        <a:t>Name 2</a:t>
                      </a:r>
                      <a:endParaRPr sz="1800" u="none" cap="none" strike="noStrike">
                        <a:solidFill>
                          <a:schemeClr val="dk1"/>
                        </a:solidFill>
                        <a:highlight>
                          <a:srgbClr val="FFE599"/>
                        </a:highlight>
                      </a:endParaRPr>
                    </a:p>
                    <a:p>
                      <a:pPr indent="0" lvl="0" marL="0" marR="0" rtl="0" algn="ctr">
                        <a:lnSpc>
                          <a:spcPct val="100000"/>
                        </a:lnSpc>
                        <a:spcBef>
                          <a:spcPts val="0"/>
                        </a:spcBef>
                        <a:spcAft>
                          <a:spcPts val="0"/>
                        </a:spcAft>
                        <a:buClr>
                          <a:schemeClr val="dk1"/>
                        </a:buClr>
                        <a:buSzPts val="1100"/>
                        <a:buFont typeface="Arial"/>
                        <a:buNone/>
                      </a:pPr>
                      <a:r>
                        <a:rPr lang="en" sz="1800" u="none" cap="none" strike="noStrike">
                          <a:solidFill>
                            <a:schemeClr val="dk1"/>
                          </a:solidFill>
                        </a:rPr>
                        <a:t>Role</a:t>
                      </a:r>
                      <a:endParaRPr sz="1800" u="none" cap="none" strike="noStrike">
                        <a:solidFill>
                          <a:schemeClr val="dk1"/>
                        </a:solidFill>
                      </a:endParaRPr>
                    </a:p>
                    <a:p>
                      <a:pPr indent="0" lvl="0" marL="0" marR="0" rtl="0" algn="ctr">
                        <a:lnSpc>
                          <a:spcPct val="100000"/>
                        </a:lnSpc>
                        <a:spcBef>
                          <a:spcPts val="0"/>
                        </a:spcBef>
                        <a:spcAft>
                          <a:spcPts val="0"/>
                        </a:spcAft>
                        <a:buClr>
                          <a:schemeClr val="dk1"/>
                        </a:buClr>
                        <a:buSzPts val="1100"/>
                        <a:buFont typeface="Arial"/>
                        <a:buNone/>
                      </a:pPr>
                      <a:r>
                        <a:rPr lang="en" sz="1800" u="none" cap="none" strike="noStrike">
                          <a:solidFill>
                            <a:schemeClr val="dk1"/>
                          </a:solidFill>
                        </a:rPr>
                        <a:t>Email address</a:t>
                      </a:r>
                      <a:endParaRPr sz="1800" u="none" cap="none" strike="noStrike">
                        <a:solidFill>
                          <a:schemeClr val="dk1"/>
                        </a:solidFill>
                      </a:endParaRPr>
                    </a:p>
                    <a:p>
                      <a:pPr indent="0" lvl="0" marL="0" marR="0" rtl="0" algn="ctr">
                        <a:lnSpc>
                          <a:spcPct val="100000"/>
                        </a:lnSpc>
                        <a:spcBef>
                          <a:spcPts val="0"/>
                        </a:spcBef>
                        <a:spcAft>
                          <a:spcPts val="0"/>
                        </a:spcAft>
                        <a:buClr>
                          <a:srgbClr val="000000"/>
                        </a:buClr>
                        <a:buSzPts val="1800"/>
                        <a:buFont typeface="Arial"/>
                        <a:buNone/>
                      </a:pPr>
                      <a:r>
                        <a:t/>
                      </a:r>
                      <a:endParaRPr sz="1800" u="none" cap="none" strike="noStrike"/>
                    </a:p>
                  </a:txBody>
                  <a:tcPr marT="91425" marB="91425" marR="91425" marL="91425"/>
                </a:tc>
              </a:tr>
            </a:tbl>
          </a:graphicData>
        </a:graphic>
      </p:graphicFrame>
      <p:sp>
        <p:nvSpPr>
          <p:cNvPr id="206" name="Google Shape;206;p5"/>
          <p:cNvSpPr/>
          <p:nvPr/>
        </p:nvSpPr>
        <p:spPr>
          <a:xfrm>
            <a:off x="0" y="0"/>
            <a:ext cx="9144000" cy="518100"/>
          </a:xfrm>
          <a:prstGeom prst="rect">
            <a:avLst/>
          </a:prstGeom>
          <a:solidFill>
            <a:srgbClr val="16364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7" name="Google Shape;207;p5"/>
          <p:cNvSpPr txBox="1"/>
          <p:nvPr/>
        </p:nvSpPr>
        <p:spPr>
          <a:xfrm>
            <a:off x="925051" y="71075"/>
            <a:ext cx="7293900" cy="415500"/>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000000"/>
              </a:buClr>
              <a:buSzPts val="2700"/>
              <a:buFont typeface="Arial"/>
              <a:buNone/>
            </a:pPr>
            <a:r>
              <a:rPr b="1" i="0" lang="en" sz="2700" u="none" cap="none" strike="noStrike">
                <a:solidFill>
                  <a:schemeClr val="lt1"/>
                </a:solidFill>
                <a:latin typeface="Arial"/>
                <a:ea typeface="Arial"/>
                <a:cs typeface="Arial"/>
                <a:sym typeface="Arial"/>
              </a:rPr>
              <a:t>About this Session</a:t>
            </a:r>
            <a:endParaRPr b="1" i="0" sz="2700" u="none" cap="none" strike="noStrike">
              <a:solidFill>
                <a:schemeClr val="lt1"/>
              </a:solidFill>
              <a:latin typeface="Arial"/>
              <a:ea typeface="Arial"/>
              <a:cs typeface="Arial"/>
              <a:sym typeface="Arial"/>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27" name="Shape 627"/>
        <p:cNvGrpSpPr/>
        <p:nvPr/>
      </p:nvGrpSpPr>
      <p:grpSpPr>
        <a:xfrm>
          <a:off x="0" y="0"/>
          <a:ext cx="0" cy="0"/>
          <a:chOff x="0" y="0"/>
          <a:chExt cx="0" cy="0"/>
        </a:xfrm>
      </p:grpSpPr>
      <p:sp>
        <p:nvSpPr>
          <p:cNvPr id="628" name="Google Shape;628;p49"/>
          <p:cNvSpPr txBox="1"/>
          <p:nvPr/>
        </p:nvSpPr>
        <p:spPr>
          <a:xfrm>
            <a:off x="924675" y="1148600"/>
            <a:ext cx="3164100" cy="3423300"/>
          </a:xfrm>
          <a:prstGeom prst="rect">
            <a:avLst/>
          </a:prstGeom>
          <a:noFill/>
          <a:ln>
            <a:noFill/>
          </a:ln>
        </p:spPr>
        <p:txBody>
          <a:bodyPr anchorCtr="0" anchor="t" bIns="91425" lIns="91425" spcFirstLastPara="1" rIns="91425" wrap="square" tIns="91425">
            <a:noAutofit/>
          </a:bodyPr>
          <a:lstStyle/>
          <a:p>
            <a:pPr indent="0" lvl="0" marL="457200" marR="0" rtl="0" algn="l">
              <a:lnSpc>
                <a:spcPct val="115000"/>
              </a:lnSpc>
              <a:spcBef>
                <a:spcPts val="0"/>
              </a:spcBef>
              <a:spcAft>
                <a:spcPts val="1000"/>
              </a:spcAft>
              <a:buClr>
                <a:srgbClr val="000000"/>
              </a:buClr>
              <a:buSzPts val="1300"/>
              <a:buFont typeface="Arial"/>
              <a:buNone/>
            </a:pPr>
            <a:r>
              <a:t/>
            </a:r>
            <a:endParaRPr b="0" i="0" sz="1300" u="none" cap="none" strike="noStrike">
              <a:solidFill>
                <a:srgbClr val="FF9900"/>
              </a:solidFill>
              <a:latin typeface="Arial"/>
              <a:ea typeface="Arial"/>
              <a:cs typeface="Arial"/>
              <a:sym typeface="Arial"/>
            </a:endParaRPr>
          </a:p>
        </p:txBody>
      </p:sp>
      <p:sp>
        <p:nvSpPr>
          <p:cNvPr id="629" name="Google Shape;629;p49"/>
          <p:cNvSpPr txBox="1"/>
          <p:nvPr/>
        </p:nvSpPr>
        <p:spPr>
          <a:xfrm>
            <a:off x="344350" y="860088"/>
            <a:ext cx="8174700" cy="3423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000000"/>
                </a:solidFill>
                <a:latin typeface="Arial"/>
                <a:ea typeface="Arial"/>
                <a:cs typeface="Arial"/>
                <a:sym typeface="Arial"/>
              </a:rPr>
              <a:t>The domain diagrams can be a useful quick-reference tool in real-world emergency education planning and response.</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 sz="1800" u="none" cap="none" strike="noStrike">
                <a:solidFill>
                  <a:srgbClr val="000000"/>
                </a:solidFill>
                <a:latin typeface="Arial"/>
                <a:ea typeface="Arial"/>
                <a:cs typeface="Arial"/>
                <a:sym typeface="Arial"/>
              </a:rPr>
              <a:t>Ways to search for relevant information:</a:t>
            </a:r>
            <a:endParaRPr b="0" i="0" sz="1800" u="none" cap="none" strike="noStrike">
              <a:solidFill>
                <a:srgbClr val="000000"/>
              </a:solidFill>
              <a:latin typeface="Arial"/>
              <a:ea typeface="Arial"/>
              <a:cs typeface="Arial"/>
              <a:sym typeface="Arial"/>
            </a:endParaRPr>
          </a:p>
          <a:p>
            <a:pPr indent="-342900" lvl="0" marL="857250" marR="0" rtl="0" algn="l">
              <a:lnSpc>
                <a:spcPct val="100000"/>
              </a:lnSpc>
              <a:spcBef>
                <a:spcPts val="100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Using the INEE MS Map (p.34)</a:t>
            </a:r>
            <a:endParaRPr b="0" i="0" sz="1800" u="none" cap="none" strike="noStrike">
              <a:solidFill>
                <a:srgbClr val="000000"/>
              </a:solidFill>
              <a:latin typeface="Arial"/>
              <a:ea typeface="Arial"/>
              <a:cs typeface="Arial"/>
              <a:sym typeface="Arial"/>
            </a:endParaRPr>
          </a:p>
          <a:p>
            <a:pPr indent="-342900" lvl="0" marL="857250" marR="0" rtl="0" algn="l">
              <a:lnSpc>
                <a:spcPct val="100000"/>
              </a:lnSpc>
              <a:spcBef>
                <a:spcPts val="100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Using the Domain Diagrams ( at the beginning of each domain)</a:t>
            </a:r>
            <a:endParaRPr b="0" i="0" sz="1800" u="none" cap="none" strike="noStrike">
              <a:solidFill>
                <a:srgbClr val="000000"/>
              </a:solidFill>
              <a:latin typeface="Arial"/>
              <a:ea typeface="Arial"/>
              <a:cs typeface="Arial"/>
              <a:sym typeface="Arial"/>
            </a:endParaRPr>
          </a:p>
          <a:p>
            <a:pPr indent="-342900" lvl="0" marL="857250" marR="0" rtl="0" algn="l">
              <a:lnSpc>
                <a:spcPct val="100000"/>
              </a:lnSpc>
              <a:spcBef>
                <a:spcPts val="100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Using the index (p.236)</a:t>
            </a:r>
            <a:endParaRPr b="0" i="0" sz="1800" u="none" cap="none" strike="noStrike">
              <a:solidFill>
                <a:srgbClr val="000000"/>
              </a:solidFill>
              <a:latin typeface="Arial"/>
              <a:ea typeface="Arial"/>
              <a:cs typeface="Arial"/>
              <a:sym typeface="Arial"/>
            </a:endParaRPr>
          </a:p>
          <a:p>
            <a:pPr indent="-342900" lvl="0" marL="857250" marR="0" rtl="0" algn="l">
              <a:lnSpc>
                <a:spcPct val="100000"/>
              </a:lnSpc>
              <a:spcBef>
                <a:spcPts val="1000"/>
              </a:spcBef>
              <a:spcAft>
                <a:spcPts val="100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the search function of </a:t>
            </a:r>
            <a:r>
              <a:rPr lang="en" sz="1800"/>
              <a:t>a</a:t>
            </a:r>
            <a:r>
              <a:rPr b="0" i="0" lang="en" sz="1800" u="none" cap="none" strike="noStrike">
                <a:solidFill>
                  <a:srgbClr val="000000"/>
                </a:solidFill>
                <a:latin typeface="Arial"/>
                <a:ea typeface="Arial"/>
                <a:cs typeface="Arial"/>
                <a:sym typeface="Arial"/>
              </a:rPr>
              <a:t> pdf reader</a:t>
            </a:r>
            <a:endParaRPr b="0" i="0" sz="1800" u="none" cap="none" strike="noStrike">
              <a:solidFill>
                <a:srgbClr val="333333"/>
              </a:solidFill>
              <a:latin typeface="Arial"/>
              <a:ea typeface="Arial"/>
              <a:cs typeface="Arial"/>
              <a:sym typeface="Arial"/>
            </a:endParaRPr>
          </a:p>
        </p:txBody>
      </p:sp>
      <p:sp>
        <p:nvSpPr>
          <p:cNvPr id="630" name="Google Shape;630;p49"/>
          <p:cNvSpPr/>
          <p:nvPr/>
        </p:nvSpPr>
        <p:spPr>
          <a:xfrm>
            <a:off x="0" y="-36400"/>
            <a:ext cx="9144000" cy="518100"/>
          </a:xfrm>
          <a:prstGeom prst="rect">
            <a:avLst/>
          </a:prstGeom>
          <a:solidFill>
            <a:srgbClr val="16364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1" name="Google Shape;631;p49"/>
          <p:cNvSpPr txBox="1"/>
          <p:nvPr>
            <p:ph type="title"/>
          </p:nvPr>
        </p:nvSpPr>
        <p:spPr>
          <a:xfrm>
            <a:off x="62400" y="-42250"/>
            <a:ext cx="9019200" cy="5298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990"/>
              <a:buNone/>
            </a:pPr>
            <a:r>
              <a:rPr lang="en" sz="2700">
                <a:solidFill>
                  <a:schemeClr val="lt1"/>
                </a:solidFill>
              </a:rPr>
              <a:t>Wrap-up: INEE MS Handbook Exploration</a:t>
            </a:r>
            <a:endParaRPr b="1" sz="2700">
              <a:solidFill>
                <a:schemeClr val="lt1"/>
              </a:solidFill>
            </a:endParaRPr>
          </a:p>
        </p:txBody>
      </p:sp>
      <p:pic>
        <p:nvPicPr>
          <p:cNvPr id="632" name="Google Shape;632;p49"/>
          <p:cNvPicPr preferRelativeResize="0"/>
          <p:nvPr/>
        </p:nvPicPr>
        <p:blipFill rotWithShape="1">
          <a:blip r:embed="rId3">
            <a:alphaModFix/>
          </a:blip>
          <a:srcRect b="0" l="2238" r="0" t="0"/>
          <a:stretch/>
        </p:blipFill>
        <p:spPr>
          <a:xfrm>
            <a:off x="5264150" y="2992775"/>
            <a:ext cx="2581075" cy="1290625"/>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939F">
            <a:alpha val="45882"/>
          </a:srgbClr>
        </a:solidFill>
      </p:bgPr>
    </p:bg>
    <p:spTree>
      <p:nvGrpSpPr>
        <p:cNvPr id="636" name="Shape 636"/>
        <p:cNvGrpSpPr/>
        <p:nvPr/>
      </p:nvGrpSpPr>
      <p:grpSpPr>
        <a:xfrm>
          <a:off x="0" y="0"/>
          <a:ext cx="0" cy="0"/>
          <a:chOff x="0" y="0"/>
          <a:chExt cx="0" cy="0"/>
        </a:xfrm>
      </p:grpSpPr>
      <p:sp>
        <p:nvSpPr>
          <p:cNvPr id="637" name="Google Shape;637;p50"/>
          <p:cNvSpPr txBox="1"/>
          <p:nvPr>
            <p:ph type="title"/>
          </p:nvPr>
        </p:nvSpPr>
        <p:spPr>
          <a:xfrm>
            <a:off x="163400" y="1867275"/>
            <a:ext cx="8801400" cy="5298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en">
                <a:solidFill>
                  <a:schemeClr val="dk1"/>
                </a:solidFill>
              </a:rPr>
              <a:t>Questions and Reflections</a:t>
            </a:r>
            <a:endParaRPr>
              <a:solidFill>
                <a:schemeClr val="dk1"/>
              </a:solidFill>
            </a:endParaRPr>
          </a:p>
          <a:p>
            <a:pPr indent="0" lvl="0" marL="0" rtl="0" algn="ctr">
              <a:lnSpc>
                <a:spcPct val="100000"/>
              </a:lnSpc>
              <a:spcBef>
                <a:spcPts val="0"/>
              </a:spcBef>
              <a:spcAft>
                <a:spcPts val="0"/>
              </a:spcAft>
              <a:buSzPct val="111111"/>
              <a:buNone/>
            </a:pPr>
            <a:r>
              <a:t/>
            </a:r>
            <a:endParaRPr b="0" i="1">
              <a:solidFill>
                <a:schemeClr val="dk1"/>
              </a:solidFill>
            </a:endParaRPr>
          </a:p>
          <a:p>
            <a:pPr indent="0" lvl="0" marL="0" rtl="0" algn="ctr">
              <a:lnSpc>
                <a:spcPct val="100000"/>
              </a:lnSpc>
              <a:spcBef>
                <a:spcPts val="0"/>
              </a:spcBef>
              <a:spcAft>
                <a:spcPts val="0"/>
              </a:spcAft>
              <a:buClr>
                <a:schemeClr val="dk1"/>
              </a:buClr>
              <a:buSzPct val="36666"/>
              <a:buFont typeface="Arial"/>
              <a:buNone/>
            </a:pPr>
            <a:r>
              <a:rPr b="0" i="1" lang="en">
                <a:solidFill>
                  <a:schemeClr val="dk1"/>
                </a:solidFill>
              </a:rPr>
              <a:t>Over to you!</a:t>
            </a:r>
            <a:endParaRPr b="0" i="1">
              <a:solidFill>
                <a:schemeClr val="dk1"/>
              </a:solidFill>
            </a:endParaRPr>
          </a:p>
          <a:p>
            <a:pPr indent="0" lvl="0" marL="0" rtl="0" algn="ctr">
              <a:lnSpc>
                <a:spcPct val="100000"/>
              </a:lnSpc>
              <a:spcBef>
                <a:spcPts val="0"/>
              </a:spcBef>
              <a:spcAft>
                <a:spcPts val="0"/>
              </a:spcAft>
              <a:buSzPct val="111111"/>
              <a:buNone/>
            </a:pPr>
            <a:r>
              <a:t/>
            </a:r>
            <a:endParaRPr b="0" i="1"/>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641" name="Shape 641"/>
        <p:cNvGrpSpPr/>
        <p:nvPr/>
      </p:nvGrpSpPr>
      <p:grpSpPr>
        <a:xfrm>
          <a:off x="0" y="0"/>
          <a:ext cx="0" cy="0"/>
          <a:chOff x="0" y="0"/>
          <a:chExt cx="0" cy="0"/>
        </a:xfrm>
      </p:grpSpPr>
      <p:sp>
        <p:nvSpPr>
          <p:cNvPr id="642" name="Google Shape;642;p51"/>
          <p:cNvSpPr/>
          <p:nvPr/>
        </p:nvSpPr>
        <p:spPr>
          <a:xfrm>
            <a:off x="0" y="-36400"/>
            <a:ext cx="9144000" cy="518100"/>
          </a:xfrm>
          <a:prstGeom prst="rect">
            <a:avLst/>
          </a:prstGeom>
          <a:solidFill>
            <a:srgbClr val="16364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3" name="Google Shape;643;p51"/>
          <p:cNvSpPr txBox="1"/>
          <p:nvPr>
            <p:ph type="title"/>
          </p:nvPr>
        </p:nvSpPr>
        <p:spPr>
          <a:xfrm>
            <a:off x="143850" y="-22935"/>
            <a:ext cx="8801400" cy="529800"/>
          </a:xfrm>
          <a:prstGeom prst="rect">
            <a:avLst/>
          </a:prstGeom>
          <a:noFill/>
          <a:ln>
            <a:noFill/>
          </a:ln>
        </p:spPr>
        <p:txBody>
          <a:bodyPr anchorCtr="0" anchor="ctr" bIns="91425" lIns="91425" spcFirstLastPara="1" rIns="91425" wrap="square" tIns="91425">
            <a:normAutofit fontScale="90000"/>
          </a:bodyPr>
          <a:lstStyle/>
          <a:p>
            <a:pPr indent="0" lvl="0" marL="0" rtl="0" algn="ctr">
              <a:lnSpc>
                <a:spcPct val="100000"/>
              </a:lnSpc>
              <a:spcBef>
                <a:spcPts val="0"/>
              </a:spcBef>
              <a:spcAft>
                <a:spcPts val="0"/>
              </a:spcAft>
              <a:buClr>
                <a:schemeClr val="dk1"/>
              </a:buClr>
              <a:buSzPct val="36666"/>
              <a:buFont typeface="Arial"/>
              <a:buNone/>
            </a:pPr>
            <a:r>
              <a:rPr lang="en">
                <a:solidFill>
                  <a:schemeClr val="lt1"/>
                </a:solidFill>
              </a:rPr>
              <a:t>Who uses the INEE MS?</a:t>
            </a:r>
            <a:endParaRPr>
              <a:solidFill>
                <a:schemeClr val="lt1"/>
              </a:solidFill>
            </a:endParaRPr>
          </a:p>
        </p:txBody>
      </p:sp>
      <p:sp>
        <p:nvSpPr>
          <p:cNvPr id="644" name="Google Shape;644;p51"/>
          <p:cNvSpPr txBox="1"/>
          <p:nvPr>
            <p:ph idx="1" type="body"/>
          </p:nvPr>
        </p:nvSpPr>
        <p:spPr>
          <a:xfrm>
            <a:off x="4133175" y="565700"/>
            <a:ext cx="4903800" cy="3595500"/>
          </a:xfrm>
          <a:prstGeom prst="rect">
            <a:avLst/>
          </a:prstGeom>
          <a:noFill/>
          <a:ln>
            <a:noFill/>
          </a:ln>
        </p:spPr>
        <p:txBody>
          <a:bodyPr anchorCtr="0" anchor="t" bIns="91425" lIns="91425" spcFirstLastPara="1" rIns="91425" wrap="square" tIns="91425">
            <a:noAutofit/>
          </a:bodyPr>
          <a:lstStyle/>
          <a:p>
            <a:pPr indent="-323850" lvl="0" marL="457200" rtl="0" algn="l">
              <a:lnSpc>
                <a:spcPct val="115000"/>
              </a:lnSpc>
              <a:spcBef>
                <a:spcPts val="0"/>
              </a:spcBef>
              <a:spcAft>
                <a:spcPts val="0"/>
              </a:spcAft>
              <a:buClr>
                <a:schemeClr val="dk1"/>
              </a:buClr>
              <a:buSzPts val="1500"/>
              <a:buChar char="●"/>
            </a:pPr>
            <a:r>
              <a:rPr lang="en" sz="1500">
                <a:solidFill>
                  <a:schemeClr val="dk1"/>
                </a:solidFill>
              </a:rPr>
              <a:t>E</a:t>
            </a:r>
            <a:r>
              <a:rPr lang="en" sz="1600">
                <a:solidFill>
                  <a:schemeClr val="dk1"/>
                </a:solidFill>
              </a:rPr>
              <a:t>ducation Authorities at all levels</a:t>
            </a:r>
            <a:endParaRPr sz="1600">
              <a:solidFill>
                <a:schemeClr val="dk1"/>
              </a:solidFill>
            </a:endParaRPr>
          </a:p>
          <a:p>
            <a:pPr indent="-330200" lvl="0" marL="457200" rtl="0" algn="l">
              <a:lnSpc>
                <a:spcPct val="115000"/>
              </a:lnSpc>
              <a:spcBef>
                <a:spcPts val="1000"/>
              </a:spcBef>
              <a:spcAft>
                <a:spcPts val="0"/>
              </a:spcAft>
              <a:buClr>
                <a:schemeClr val="dk1"/>
              </a:buClr>
              <a:buSzPts val="1600"/>
              <a:buChar char="●"/>
            </a:pPr>
            <a:r>
              <a:rPr lang="en" sz="1600">
                <a:solidFill>
                  <a:schemeClr val="dk1"/>
                </a:solidFill>
              </a:rPr>
              <a:t>Multilateral Agencies</a:t>
            </a:r>
            <a:endParaRPr sz="1600">
              <a:solidFill>
                <a:schemeClr val="dk1"/>
              </a:solidFill>
            </a:endParaRPr>
          </a:p>
          <a:p>
            <a:pPr indent="-330200" lvl="0" marL="457200" rtl="0" algn="l">
              <a:lnSpc>
                <a:spcPct val="115000"/>
              </a:lnSpc>
              <a:spcBef>
                <a:spcPts val="1000"/>
              </a:spcBef>
              <a:spcAft>
                <a:spcPts val="0"/>
              </a:spcAft>
              <a:buClr>
                <a:schemeClr val="dk1"/>
              </a:buClr>
              <a:buSzPts val="1600"/>
              <a:buChar char="●"/>
            </a:pPr>
            <a:r>
              <a:rPr lang="en" sz="1600">
                <a:solidFill>
                  <a:schemeClr val="dk1"/>
                </a:solidFill>
              </a:rPr>
              <a:t>Donors </a:t>
            </a:r>
            <a:endParaRPr sz="1600">
              <a:solidFill>
                <a:schemeClr val="dk1"/>
              </a:solidFill>
            </a:endParaRPr>
          </a:p>
          <a:p>
            <a:pPr indent="-330200" lvl="0" marL="457200" rtl="0" algn="l">
              <a:lnSpc>
                <a:spcPct val="115000"/>
              </a:lnSpc>
              <a:spcBef>
                <a:spcPts val="1000"/>
              </a:spcBef>
              <a:spcAft>
                <a:spcPts val="0"/>
              </a:spcAft>
              <a:buClr>
                <a:schemeClr val="dk1"/>
              </a:buClr>
              <a:buSzPts val="1600"/>
              <a:buChar char="●"/>
            </a:pPr>
            <a:r>
              <a:rPr lang="en" sz="1600">
                <a:solidFill>
                  <a:schemeClr val="dk1"/>
                </a:solidFill>
              </a:rPr>
              <a:t>(I)NGOs &amp; Community Organizations </a:t>
            </a:r>
            <a:endParaRPr sz="1600">
              <a:solidFill>
                <a:schemeClr val="dk1"/>
              </a:solidFill>
            </a:endParaRPr>
          </a:p>
          <a:p>
            <a:pPr indent="-330200" lvl="0" marL="457200" rtl="0" algn="l">
              <a:lnSpc>
                <a:spcPct val="115000"/>
              </a:lnSpc>
              <a:spcBef>
                <a:spcPts val="1000"/>
              </a:spcBef>
              <a:spcAft>
                <a:spcPts val="0"/>
              </a:spcAft>
              <a:buClr>
                <a:schemeClr val="dk1"/>
              </a:buClr>
              <a:buSzPts val="1600"/>
              <a:buChar char="●"/>
            </a:pPr>
            <a:r>
              <a:rPr lang="en" sz="1600">
                <a:solidFill>
                  <a:schemeClr val="dk1"/>
                </a:solidFill>
              </a:rPr>
              <a:t>Inter-Agency Coordination Mechanisms Teams</a:t>
            </a:r>
            <a:endParaRPr sz="1600">
              <a:solidFill>
                <a:schemeClr val="dk1"/>
              </a:solidFill>
            </a:endParaRPr>
          </a:p>
          <a:p>
            <a:pPr indent="-330200" lvl="0" marL="457200" rtl="0" algn="l">
              <a:lnSpc>
                <a:spcPct val="115000"/>
              </a:lnSpc>
              <a:spcBef>
                <a:spcPts val="1000"/>
              </a:spcBef>
              <a:spcAft>
                <a:spcPts val="0"/>
              </a:spcAft>
              <a:buClr>
                <a:schemeClr val="dk1"/>
              </a:buClr>
              <a:buSzPts val="1600"/>
              <a:buChar char="●"/>
            </a:pPr>
            <a:r>
              <a:rPr lang="en" sz="1600">
                <a:solidFill>
                  <a:schemeClr val="dk1"/>
                </a:solidFill>
              </a:rPr>
              <a:t>Education Professionals </a:t>
            </a:r>
            <a:endParaRPr sz="1600">
              <a:solidFill>
                <a:schemeClr val="dk1"/>
              </a:solidFill>
            </a:endParaRPr>
          </a:p>
          <a:p>
            <a:pPr indent="-330200" lvl="0" marL="457200" rtl="0" algn="l">
              <a:lnSpc>
                <a:spcPct val="115000"/>
              </a:lnSpc>
              <a:spcBef>
                <a:spcPts val="1000"/>
              </a:spcBef>
              <a:spcAft>
                <a:spcPts val="0"/>
              </a:spcAft>
              <a:buClr>
                <a:schemeClr val="dk1"/>
              </a:buClr>
              <a:buSzPts val="1600"/>
              <a:buChar char="●"/>
            </a:pPr>
            <a:r>
              <a:rPr lang="en" sz="1600">
                <a:solidFill>
                  <a:schemeClr val="dk1"/>
                </a:solidFill>
              </a:rPr>
              <a:t>Teachers and Other Education Personnel</a:t>
            </a:r>
            <a:endParaRPr sz="1600">
              <a:solidFill>
                <a:schemeClr val="dk1"/>
              </a:solidFill>
            </a:endParaRPr>
          </a:p>
          <a:p>
            <a:pPr indent="-330200" lvl="0" marL="457200" rtl="0" algn="l">
              <a:lnSpc>
                <a:spcPct val="115000"/>
              </a:lnSpc>
              <a:spcBef>
                <a:spcPts val="1000"/>
              </a:spcBef>
              <a:spcAft>
                <a:spcPts val="0"/>
              </a:spcAft>
              <a:buClr>
                <a:schemeClr val="dk1"/>
              </a:buClr>
              <a:buSzPts val="1600"/>
              <a:buChar char="●"/>
            </a:pPr>
            <a:r>
              <a:rPr lang="en" sz="1600">
                <a:solidFill>
                  <a:schemeClr val="dk1"/>
                </a:solidFill>
              </a:rPr>
              <a:t>Researchers &amp; Academics </a:t>
            </a:r>
            <a:endParaRPr sz="1600">
              <a:solidFill>
                <a:schemeClr val="dk1"/>
              </a:solidFill>
            </a:endParaRPr>
          </a:p>
          <a:p>
            <a:pPr indent="-330200" lvl="0" marL="457200" rtl="0" algn="l">
              <a:lnSpc>
                <a:spcPct val="115000"/>
              </a:lnSpc>
              <a:spcBef>
                <a:spcPts val="1000"/>
              </a:spcBef>
              <a:spcAft>
                <a:spcPts val="1000"/>
              </a:spcAft>
              <a:buClr>
                <a:schemeClr val="dk1"/>
              </a:buClr>
              <a:buSzPts val="1600"/>
              <a:buChar char="●"/>
            </a:pPr>
            <a:r>
              <a:rPr lang="en" sz="1600">
                <a:solidFill>
                  <a:schemeClr val="dk1"/>
                </a:solidFill>
              </a:rPr>
              <a:t>Human Rights &amp; Humanitarian Advocates</a:t>
            </a:r>
            <a:endParaRPr sz="1600"/>
          </a:p>
        </p:txBody>
      </p:sp>
      <p:sp>
        <p:nvSpPr>
          <p:cNvPr id="645" name="Google Shape;645;p51"/>
          <p:cNvSpPr/>
          <p:nvPr/>
        </p:nvSpPr>
        <p:spPr>
          <a:xfrm>
            <a:off x="1580900" y="3869875"/>
            <a:ext cx="1929300" cy="715800"/>
          </a:xfrm>
          <a:prstGeom prst="wedgeRoundRectCallout">
            <a:avLst>
              <a:gd fmla="val 79110" name="adj1"/>
              <a:gd fmla="val -122838" name="adj2"/>
              <a:gd fmla="val 0" name="adj3"/>
            </a:avLst>
          </a:prstGeom>
          <a:solidFill>
            <a:srgbClr val="FCE5CD"/>
          </a:solidFill>
          <a:ln cap="flat" cmpd="sng" w="38100">
            <a:solidFill>
              <a:srgbClr val="1D497D"/>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100"/>
              <a:buFont typeface="Arial"/>
              <a:buNone/>
            </a:pPr>
            <a:r>
              <a:rPr b="0" i="0" lang="en" sz="1800" u="none" cap="none" strike="noStrike">
                <a:solidFill>
                  <a:schemeClr val="dk1"/>
                </a:solidFill>
                <a:latin typeface="Arial"/>
                <a:ea typeface="Arial"/>
                <a:cs typeface="Arial"/>
                <a:sym typeface="Arial"/>
              </a:rPr>
              <a:t>Did we miss anyone?</a:t>
            </a:r>
            <a:endParaRPr b="0" i="0" sz="1800" u="none" cap="none" strike="noStrike">
              <a:solidFill>
                <a:schemeClr val="dk1"/>
              </a:solidFill>
              <a:latin typeface="Arial"/>
              <a:ea typeface="Arial"/>
              <a:cs typeface="Arial"/>
              <a:sym typeface="Arial"/>
            </a:endParaRPr>
          </a:p>
        </p:txBody>
      </p:sp>
      <p:pic>
        <p:nvPicPr>
          <p:cNvPr id="646" name="Google Shape;646;p51"/>
          <p:cNvPicPr preferRelativeResize="0"/>
          <p:nvPr/>
        </p:nvPicPr>
        <p:blipFill>
          <a:blip r:embed="rId3">
            <a:alphaModFix/>
          </a:blip>
          <a:stretch>
            <a:fillRect/>
          </a:stretch>
        </p:blipFill>
        <p:spPr>
          <a:xfrm>
            <a:off x="357925" y="1386825"/>
            <a:ext cx="3152276" cy="1953251"/>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0" name="Shape 650"/>
        <p:cNvGrpSpPr/>
        <p:nvPr/>
      </p:nvGrpSpPr>
      <p:grpSpPr>
        <a:xfrm>
          <a:off x="0" y="0"/>
          <a:ext cx="0" cy="0"/>
          <a:chOff x="0" y="0"/>
          <a:chExt cx="0" cy="0"/>
        </a:xfrm>
      </p:grpSpPr>
      <p:sp>
        <p:nvSpPr>
          <p:cNvPr id="651" name="Google Shape;651;p52"/>
          <p:cNvSpPr txBox="1"/>
          <p:nvPr>
            <p:ph idx="1" type="body"/>
          </p:nvPr>
        </p:nvSpPr>
        <p:spPr>
          <a:xfrm>
            <a:off x="372450" y="788600"/>
            <a:ext cx="8866800" cy="10698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Clr>
                <a:schemeClr val="dk1"/>
              </a:buClr>
              <a:buSzPts val="1100"/>
              <a:buFont typeface="Arial"/>
              <a:buNone/>
            </a:pPr>
            <a:r>
              <a:rPr lang="en">
                <a:solidFill>
                  <a:schemeClr val="dk1"/>
                </a:solidFill>
              </a:rPr>
              <a:t>The INEE MS are a versatile tool that can be used in many ways.</a:t>
            </a:r>
            <a:endParaRPr/>
          </a:p>
        </p:txBody>
      </p:sp>
      <p:sp>
        <p:nvSpPr>
          <p:cNvPr id="652" name="Google Shape;652;p52"/>
          <p:cNvSpPr/>
          <p:nvPr/>
        </p:nvSpPr>
        <p:spPr>
          <a:xfrm>
            <a:off x="0" y="-36400"/>
            <a:ext cx="9144000" cy="5181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3" name="Google Shape;653;p52"/>
          <p:cNvSpPr txBox="1"/>
          <p:nvPr/>
        </p:nvSpPr>
        <p:spPr>
          <a:xfrm>
            <a:off x="219450" y="-36400"/>
            <a:ext cx="8705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rPr b="1" i="0" lang="en" sz="2500" u="none" cap="none" strike="noStrike">
                <a:solidFill>
                  <a:schemeClr val="lt1"/>
                </a:solidFill>
                <a:latin typeface="Arial"/>
                <a:ea typeface="Arial"/>
                <a:cs typeface="Arial"/>
                <a:sym typeface="Arial"/>
              </a:rPr>
              <a:t>Discussion 7: How do we apply the INEE MS?</a:t>
            </a:r>
            <a:endParaRPr b="0" i="0" sz="2500" u="none" cap="none" strike="noStrike">
              <a:solidFill>
                <a:schemeClr val="lt1"/>
              </a:solidFill>
              <a:latin typeface="Arial"/>
              <a:ea typeface="Arial"/>
              <a:cs typeface="Arial"/>
              <a:sym typeface="Arial"/>
            </a:endParaRPr>
          </a:p>
        </p:txBody>
      </p:sp>
      <p:pic>
        <p:nvPicPr>
          <p:cNvPr id="654" name="Google Shape;654;p52"/>
          <p:cNvPicPr preferRelativeResize="0"/>
          <p:nvPr/>
        </p:nvPicPr>
        <p:blipFill rotWithShape="1">
          <a:blip r:embed="rId3">
            <a:alphaModFix/>
          </a:blip>
          <a:srcRect b="0" l="0" r="0" t="0"/>
          <a:stretch/>
        </p:blipFill>
        <p:spPr>
          <a:xfrm>
            <a:off x="1267125" y="2002613"/>
            <a:ext cx="2031900" cy="1625525"/>
          </a:xfrm>
          <a:prstGeom prst="rect">
            <a:avLst/>
          </a:prstGeom>
          <a:noFill/>
          <a:ln>
            <a:noFill/>
          </a:ln>
        </p:spPr>
      </p:pic>
      <p:sp>
        <p:nvSpPr>
          <p:cNvPr id="655" name="Google Shape;655;p52"/>
          <p:cNvSpPr txBox="1"/>
          <p:nvPr/>
        </p:nvSpPr>
        <p:spPr>
          <a:xfrm>
            <a:off x="4089000" y="1858388"/>
            <a:ext cx="3774300" cy="1723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chemeClr val="dk1"/>
                </a:solidFill>
                <a:latin typeface="Arial"/>
                <a:ea typeface="Arial"/>
                <a:cs typeface="Arial"/>
                <a:sym typeface="Arial"/>
              </a:rPr>
              <a:t>In your experience, how have you applied or seen the INEE MS being applied?</a:t>
            </a:r>
            <a:endParaRPr b="0" i="0" sz="2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sz="2000">
              <a:solidFill>
                <a:schemeClr val="dk1"/>
              </a:solidFill>
            </a:endParaRPr>
          </a:p>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chemeClr val="dk1"/>
                </a:solidFill>
                <a:latin typeface="Arial"/>
                <a:ea typeface="Arial"/>
                <a:cs typeface="Arial"/>
                <a:sym typeface="Arial"/>
              </a:rPr>
              <a:t>Please share your thoughts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659" name="Shape 659"/>
        <p:cNvGrpSpPr/>
        <p:nvPr/>
      </p:nvGrpSpPr>
      <p:grpSpPr>
        <a:xfrm>
          <a:off x="0" y="0"/>
          <a:ext cx="0" cy="0"/>
          <a:chOff x="0" y="0"/>
          <a:chExt cx="0" cy="0"/>
        </a:xfrm>
      </p:grpSpPr>
      <p:sp>
        <p:nvSpPr>
          <p:cNvPr id="660" name="Google Shape;660;p53"/>
          <p:cNvSpPr txBox="1"/>
          <p:nvPr>
            <p:ph idx="1" type="body"/>
          </p:nvPr>
        </p:nvSpPr>
        <p:spPr>
          <a:xfrm>
            <a:off x="143850" y="1322000"/>
            <a:ext cx="5092500" cy="3483900"/>
          </a:xfrm>
          <a:prstGeom prst="rect">
            <a:avLst/>
          </a:prstGeom>
          <a:noFill/>
          <a:ln>
            <a:noFill/>
          </a:ln>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SzPts val="1800"/>
              <a:buChar char="●"/>
            </a:pPr>
            <a:r>
              <a:rPr lang="en" sz="1800"/>
              <a:t>Advocacy for EiE in humanitarian response</a:t>
            </a:r>
            <a:endParaRPr sz="1800"/>
          </a:p>
          <a:p>
            <a:pPr indent="-342900" lvl="0" marL="457200" rtl="0" algn="l">
              <a:lnSpc>
                <a:spcPct val="100000"/>
              </a:lnSpc>
              <a:spcBef>
                <a:spcPts val="1000"/>
              </a:spcBef>
              <a:spcAft>
                <a:spcPts val="0"/>
              </a:spcAft>
              <a:buSzPts val="1800"/>
              <a:buChar char="●"/>
            </a:pPr>
            <a:r>
              <a:rPr lang="en" sz="1800"/>
              <a:t>Disaster/emergency preparedness planning</a:t>
            </a:r>
            <a:endParaRPr sz="1800"/>
          </a:p>
          <a:p>
            <a:pPr indent="-342900" lvl="0" marL="457200" rtl="0" algn="l">
              <a:lnSpc>
                <a:spcPct val="100000"/>
              </a:lnSpc>
              <a:spcBef>
                <a:spcPts val="1000"/>
              </a:spcBef>
              <a:spcAft>
                <a:spcPts val="0"/>
              </a:spcAft>
              <a:buClr>
                <a:schemeClr val="dk1"/>
              </a:buClr>
              <a:buSzPts val="1800"/>
              <a:buChar char="●"/>
            </a:pPr>
            <a:r>
              <a:rPr lang="en" sz="1800">
                <a:solidFill>
                  <a:schemeClr val="dk1"/>
                </a:solidFill>
              </a:rPr>
              <a:t>Proposal Development</a:t>
            </a:r>
            <a:endParaRPr sz="1800">
              <a:solidFill>
                <a:schemeClr val="dk1"/>
              </a:solidFill>
            </a:endParaRPr>
          </a:p>
          <a:p>
            <a:pPr indent="-342900" lvl="0" marL="457200" rtl="0" algn="l">
              <a:lnSpc>
                <a:spcPct val="100000"/>
              </a:lnSpc>
              <a:spcBef>
                <a:spcPts val="1000"/>
              </a:spcBef>
              <a:spcAft>
                <a:spcPts val="0"/>
              </a:spcAft>
              <a:buSzPts val="1800"/>
              <a:buChar char="●"/>
            </a:pPr>
            <a:r>
              <a:rPr lang="en" sz="1800">
                <a:solidFill>
                  <a:schemeClr val="dk1"/>
                </a:solidFill>
              </a:rPr>
              <a:t>Project/Program Design</a:t>
            </a:r>
            <a:endParaRPr sz="1800">
              <a:solidFill>
                <a:schemeClr val="dk1"/>
              </a:solidFill>
            </a:endParaRPr>
          </a:p>
          <a:p>
            <a:pPr indent="-342900" lvl="0" marL="457200" rtl="0" algn="l">
              <a:lnSpc>
                <a:spcPct val="100000"/>
              </a:lnSpc>
              <a:spcBef>
                <a:spcPts val="1000"/>
              </a:spcBef>
              <a:spcAft>
                <a:spcPts val="0"/>
              </a:spcAft>
              <a:buSzPts val="1800"/>
              <a:buChar char="●"/>
            </a:pPr>
            <a:r>
              <a:rPr lang="en" sz="1800"/>
              <a:t>Monitoring and Evaluation</a:t>
            </a:r>
            <a:endParaRPr sz="1800"/>
          </a:p>
          <a:p>
            <a:pPr indent="-342900" lvl="0" marL="457200" rtl="0" algn="l">
              <a:lnSpc>
                <a:spcPct val="100000"/>
              </a:lnSpc>
              <a:spcBef>
                <a:spcPts val="1000"/>
              </a:spcBef>
              <a:spcAft>
                <a:spcPts val="0"/>
              </a:spcAft>
              <a:buSzPts val="1800"/>
              <a:buChar char="●"/>
            </a:pPr>
            <a:r>
              <a:rPr lang="en" sz="1800"/>
              <a:t>Training &amp; capacity sharing purposes</a:t>
            </a:r>
            <a:endParaRPr sz="1800"/>
          </a:p>
          <a:p>
            <a:pPr indent="-342900" lvl="0" marL="457200" rtl="0" algn="l">
              <a:lnSpc>
                <a:spcPct val="100000"/>
              </a:lnSpc>
              <a:spcBef>
                <a:spcPts val="1000"/>
              </a:spcBef>
              <a:spcAft>
                <a:spcPts val="0"/>
              </a:spcAft>
              <a:buSzPts val="1800"/>
              <a:buChar char="●"/>
            </a:pPr>
            <a:r>
              <a:rPr lang="en" sz="1800"/>
              <a:t>…</a:t>
            </a:r>
            <a:endParaRPr sz="1800"/>
          </a:p>
          <a:p>
            <a:pPr indent="0" lvl="0" marL="0" rtl="0" algn="l">
              <a:lnSpc>
                <a:spcPct val="100000"/>
              </a:lnSpc>
              <a:spcBef>
                <a:spcPts val="1000"/>
              </a:spcBef>
              <a:spcAft>
                <a:spcPts val="0"/>
              </a:spcAft>
              <a:buClr>
                <a:schemeClr val="dk1"/>
              </a:buClr>
              <a:buSzPts val="1100"/>
              <a:buFont typeface="Arial"/>
              <a:buNone/>
            </a:pPr>
            <a:r>
              <a:t/>
            </a:r>
            <a:endParaRPr sz="1800"/>
          </a:p>
          <a:p>
            <a:pPr indent="0" lvl="0" marL="0" rtl="0" algn="l">
              <a:lnSpc>
                <a:spcPct val="100000"/>
              </a:lnSpc>
              <a:spcBef>
                <a:spcPts val="0"/>
              </a:spcBef>
              <a:spcAft>
                <a:spcPts val="0"/>
              </a:spcAft>
              <a:buSzPts val="2000"/>
              <a:buNone/>
            </a:pPr>
            <a:r>
              <a:t/>
            </a:r>
            <a:endParaRPr/>
          </a:p>
        </p:txBody>
      </p:sp>
      <p:pic>
        <p:nvPicPr>
          <p:cNvPr id="661" name="Google Shape;661;p53"/>
          <p:cNvPicPr preferRelativeResize="0"/>
          <p:nvPr/>
        </p:nvPicPr>
        <p:blipFill rotWithShape="1">
          <a:blip r:embed="rId3">
            <a:alphaModFix/>
          </a:blip>
          <a:srcRect b="0" l="0" r="0" t="0"/>
          <a:stretch/>
        </p:blipFill>
        <p:spPr>
          <a:xfrm>
            <a:off x="4572000" y="1099300"/>
            <a:ext cx="4494800" cy="3183000"/>
          </a:xfrm>
          <a:prstGeom prst="rect">
            <a:avLst/>
          </a:prstGeom>
          <a:noFill/>
          <a:ln>
            <a:noFill/>
          </a:ln>
        </p:spPr>
      </p:pic>
      <p:sp>
        <p:nvSpPr>
          <p:cNvPr id="662" name="Google Shape;662;p53"/>
          <p:cNvSpPr txBox="1"/>
          <p:nvPr/>
        </p:nvSpPr>
        <p:spPr>
          <a:xfrm>
            <a:off x="5667050" y="4118500"/>
            <a:ext cx="3000000" cy="369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200"/>
              <a:buFont typeface="Arial"/>
              <a:buNone/>
            </a:pPr>
            <a:r>
              <a:rPr b="0" i="0" lang="en" sz="1200" u="sng" cap="none" strike="noStrike">
                <a:solidFill>
                  <a:schemeClr val="hlink"/>
                </a:solidFill>
                <a:latin typeface="Arial"/>
                <a:ea typeface="Arial"/>
                <a:cs typeface="Arial"/>
                <a:sym typeface="Arial"/>
                <a:hlinkClick r:id="rId4"/>
              </a:rPr>
              <a:t>https://kmp.hpc.tools/</a:t>
            </a:r>
            <a:r>
              <a:rPr b="0" i="0" lang="en" sz="1200" u="none" cap="none" strike="noStrike">
                <a:solidFill>
                  <a:schemeClr val="dk1"/>
                </a:solidFill>
                <a:latin typeface="Arial"/>
                <a:ea typeface="Arial"/>
                <a:cs typeface="Arial"/>
                <a:sym typeface="Arial"/>
              </a:rPr>
              <a:t> </a:t>
            </a:r>
            <a:endParaRPr b="0" i="0" sz="1200" u="none" cap="none" strike="noStrike">
              <a:solidFill>
                <a:srgbClr val="000000"/>
              </a:solidFill>
              <a:latin typeface="Arial"/>
              <a:ea typeface="Arial"/>
              <a:cs typeface="Arial"/>
              <a:sym typeface="Arial"/>
            </a:endParaRPr>
          </a:p>
        </p:txBody>
      </p:sp>
      <p:sp>
        <p:nvSpPr>
          <p:cNvPr id="663" name="Google Shape;663;p53"/>
          <p:cNvSpPr/>
          <p:nvPr/>
        </p:nvSpPr>
        <p:spPr>
          <a:xfrm>
            <a:off x="0" y="-36400"/>
            <a:ext cx="9144000" cy="518100"/>
          </a:xfrm>
          <a:prstGeom prst="rect">
            <a:avLst/>
          </a:prstGeom>
          <a:solidFill>
            <a:srgbClr val="16364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4" name="Google Shape;664;p53"/>
          <p:cNvSpPr txBox="1"/>
          <p:nvPr>
            <p:ph type="title"/>
          </p:nvPr>
        </p:nvSpPr>
        <p:spPr>
          <a:xfrm>
            <a:off x="143850" y="-22935"/>
            <a:ext cx="8801400" cy="529800"/>
          </a:xfrm>
          <a:prstGeom prst="rect">
            <a:avLst/>
          </a:prstGeom>
          <a:noFill/>
          <a:ln>
            <a:noFill/>
          </a:ln>
        </p:spPr>
        <p:txBody>
          <a:bodyPr anchorCtr="0" anchor="ctr"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en">
                <a:solidFill>
                  <a:schemeClr val="lt1"/>
                </a:solidFill>
              </a:rPr>
              <a:t>The INEE MS In Practice</a:t>
            </a:r>
            <a:endParaRPr>
              <a:solidFill>
                <a:schemeClr val="lt1"/>
              </a:solidFill>
            </a:endParaRPr>
          </a:p>
        </p:txBody>
      </p:sp>
      <p:sp>
        <p:nvSpPr>
          <p:cNvPr id="665" name="Google Shape;665;p53"/>
          <p:cNvSpPr/>
          <p:nvPr/>
        </p:nvSpPr>
        <p:spPr>
          <a:xfrm>
            <a:off x="2741450" y="3934850"/>
            <a:ext cx="2246400" cy="912600"/>
          </a:xfrm>
          <a:prstGeom prst="wedgeRoundRectCallout">
            <a:avLst>
              <a:gd fmla="val 67360" name="adj1"/>
              <a:gd fmla="val -114906" name="adj2"/>
              <a:gd fmla="val 0" name="adj3"/>
            </a:avLst>
          </a:prstGeom>
          <a:solidFill>
            <a:srgbClr val="FCE5CD"/>
          </a:solidFill>
          <a:ln cap="flat" cmpd="sng" w="38100">
            <a:solidFill>
              <a:srgbClr val="1D497D"/>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1600" u="none" cap="none" strike="noStrike">
                <a:solidFill>
                  <a:schemeClr val="dk1"/>
                </a:solidFill>
                <a:latin typeface="Arial"/>
                <a:ea typeface="Arial"/>
                <a:cs typeface="Arial"/>
                <a:sym typeface="Arial"/>
              </a:rPr>
              <a:t>Can you map uses to the </a:t>
            </a:r>
            <a:r>
              <a:rPr b="1" i="0" lang="en" sz="1600" u="none" cap="none" strike="noStrike">
                <a:solidFill>
                  <a:schemeClr val="dk1"/>
                </a:solidFill>
                <a:latin typeface="Arial"/>
                <a:ea typeface="Arial"/>
                <a:cs typeface="Arial"/>
                <a:sym typeface="Arial"/>
              </a:rPr>
              <a:t>Humanitarian Program Cycle</a:t>
            </a:r>
            <a:r>
              <a:rPr b="0" i="0" lang="en" sz="1600" u="none" cap="none" strike="noStrike">
                <a:solidFill>
                  <a:schemeClr val="dk1"/>
                </a:solidFill>
                <a:latin typeface="Arial"/>
                <a:ea typeface="Arial"/>
                <a:cs typeface="Arial"/>
                <a:sym typeface="Arial"/>
              </a:rPr>
              <a:t>?</a:t>
            </a:r>
            <a:endParaRPr b="0" i="0" sz="1600" u="none" cap="none" strike="noStrike">
              <a:solidFill>
                <a:schemeClr val="dk1"/>
              </a:solidFill>
              <a:latin typeface="Arial"/>
              <a:ea typeface="Arial"/>
              <a:cs typeface="Arial"/>
              <a:sym typeface="Arial"/>
            </a:endParaRPr>
          </a:p>
        </p:txBody>
      </p:sp>
      <p:sp>
        <p:nvSpPr>
          <p:cNvPr id="666" name="Google Shape;666;p53"/>
          <p:cNvSpPr txBox="1"/>
          <p:nvPr/>
        </p:nvSpPr>
        <p:spPr>
          <a:xfrm>
            <a:off x="152400" y="609600"/>
            <a:ext cx="88014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1000"/>
              </a:spcAft>
              <a:buClr>
                <a:srgbClr val="000000"/>
              </a:buClr>
              <a:buSzPts val="1800"/>
              <a:buFont typeface="Arial"/>
              <a:buNone/>
            </a:pPr>
            <a:r>
              <a:rPr b="0" i="0" lang="en" sz="1800" u="none" cap="none" strike="noStrike">
                <a:solidFill>
                  <a:schemeClr val="dk1"/>
                </a:solidFill>
                <a:latin typeface="Arial"/>
                <a:ea typeface="Arial"/>
                <a:cs typeface="Arial"/>
                <a:sym typeface="Arial"/>
              </a:rPr>
              <a:t>These are a few examples of INEE MS applications (more can be found on pp. 20-21 of the INEE MS handbook):</a:t>
            </a:r>
            <a:endParaRPr b="0" i="0" sz="1800" u="none" cap="none" strike="noStrike">
              <a:solidFill>
                <a:schemeClr val="dk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61"/>
                                        </p:tgtEl>
                                        <p:attrNameLst>
                                          <p:attrName>style.visibility</p:attrName>
                                        </p:attrNameLst>
                                      </p:cBhvr>
                                      <p:to>
                                        <p:strVal val="visible"/>
                                      </p:to>
                                    </p:set>
                                    <p:animEffect filter="fade" transition="in">
                                      <p:cBhvr>
                                        <p:cTn dur="1900"/>
                                        <p:tgtEl>
                                          <p:spTgt spid="661"/>
                                        </p:tgtEl>
                                      </p:cBhvr>
                                    </p:animEffect>
                                  </p:childTnLst>
                                </p:cTn>
                              </p:par>
                            </p:childTnLst>
                          </p:cTn>
                        </p:par>
                        <p:par>
                          <p:cTn fill="hold">
                            <p:stCondLst>
                              <p:cond delay="1900"/>
                            </p:stCondLst>
                            <p:childTnLst>
                              <p:par>
                                <p:cTn fill="hold" nodeType="afterEffect" presetClass="entr" presetID="1" presetSubtype="0">
                                  <p:stCondLst>
                                    <p:cond delay="0"/>
                                  </p:stCondLst>
                                  <p:childTnLst>
                                    <p:set>
                                      <p:cBhvr>
                                        <p:cTn dur="1" fill="hold">
                                          <p:stCondLst>
                                            <p:cond delay="0"/>
                                          </p:stCondLst>
                                        </p:cTn>
                                        <p:tgtEl>
                                          <p:spTgt spid="662"/>
                                        </p:tgtEl>
                                        <p:attrNameLst>
                                          <p:attrName>style.visibility</p:attrName>
                                        </p:attrNameLst>
                                      </p:cBhvr>
                                      <p:to>
                                        <p:strVal val="visible"/>
                                      </p:to>
                                    </p:set>
                                  </p:childTnLst>
                                </p:cTn>
                              </p:par>
                            </p:childTnLst>
                          </p:cTn>
                        </p:par>
                        <p:par>
                          <p:cTn fill="hold">
                            <p:stCondLst>
                              <p:cond delay="1901"/>
                            </p:stCondLst>
                            <p:childTnLst>
                              <p:par>
                                <p:cTn fill="hold" nodeType="afterEffect" presetClass="entr" presetID="1" presetSubtype="0">
                                  <p:stCondLst>
                                    <p:cond delay="0"/>
                                  </p:stCondLst>
                                  <p:childTnLst>
                                    <p:set>
                                      <p:cBhvr>
                                        <p:cTn dur="1" fill="hold">
                                          <p:stCondLst>
                                            <p:cond delay="0"/>
                                          </p:stCondLst>
                                        </p:cTn>
                                        <p:tgtEl>
                                          <p:spTgt spid="66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6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670" name="Shape 670"/>
        <p:cNvGrpSpPr/>
        <p:nvPr/>
      </p:nvGrpSpPr>
      <p:grpSpPr>
        <a:xfrm>
          <a:off x="0" y="0"/>
          <a:ext cx="0" cy="0"/>
          <a:chOff x="0" y="0"/>
          <a:chExt cx="0" cy="0"/>
        </a:xfrm>
      </p:grpSpPr>
      <p:sp>
        <p:nvSpPr>
          <p:cNvPr id="671" name="Google Shape;671;p54"/>
          <p:cNvSpPr txBox="1"/>
          <p:nvPr>
            <p:ph idx="1" type="body"/>
          </p:nvPr>
        </p:nvSpPr>
        <p:spPr>
          <a:xfrm>
            <a:off x="138600" y="565175"/>
            <a:ext cx="8866800" cy="3674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000"/>
              </a:spcBef>
              <a:spcAft>
                <a:spcPts val="0"/>
              </a:spcAft>
              <a:buSzPts val="2000"/>
              <a:buNone/>
            </a:pPr>
            <a:r>
              <a:rPr b="1" lang="en" sz="1700">
                <a:solidFill>
                  <a:schemeClr val="dk1"/>
                </a:solidFill>
              </a:rPr>
              <a:t>Small Groups (20 min)</a:t>
            </a:r>
            <a:endParaRPr b="1" sz="1700">
              <a:solidFill>
                <a:schemeClr val="dk1"/>
              </a:solidFill>
            </a:endParaRPr>
          </a:p>
          <a:p>
            <a:pPr indent="0" lvl="0" marL="0" rtl="0" algn="l">
              <a:lnSpc>
                <a:spcPct val="115000"/>
              </a:lnSpc>
              <a:spcBef>
                <a:spcPts val="0"/>
              </a:spcBef>
              <a:spcAft>
                <a:spcPts val="0"/>
              </a:spcAft>
              <a:buSzPts val="2000"/>
              <a:buNone/>
            </a:pPr>
            <a:r>
              <a:rPr lang="en" sz="1700">
                <a:solidFill>
                  <a:schemeClr val="dk1"/>
                </a:solidFill>
              </a:rPr>
              <a:t>Each group will be assigned </a:t>
            </a:r>
            <a:r>
              <a:rPr b="1" lang="en" sz="1700">
                <a:solidFill>
                  <a:schemeClr val="dk1"/>
                </a:solidFill>
              </a:rPr>
              <a:t>a stakeholder group </a:t>
            </a:r>
            <a:endParaRPr b="1" sz="1700">
              <a:solidFill>
                <a:schemeClr val="dk1"/>
              </a:solidFill>
            </a:endParaRPr>
          </a:p>
          <a:p>
            <a:pPr indent="-336550" lvl="0" marL="457200" rtl="0" algn="l">
              <a:lnSpc>
                <a:spcPct val="115000"/>
              </a:lnSpc>
              <a:spcBef>
                <a:spcPts val="0"/>
              </a:spcBef>
              <a:spcAft>
                <a:spcPts val="0"/>
              </a:spcAft>
              <a:buClr>
                <a:srgbClr val="0D0D0D"/>
              </a:buClr>
              <a:buSzPts val="1700"/>
              <a:buFont typeface="Roboto"/>
              <a:buChar char="●"/>
            </a:pPr>
            <a:r>
              <a:rPr b="1" lang="en" sz="1700">
                <a:solidFill>
                  <a:srgbClr val="0D0D0D"/>
                </a:solidFill>
              </a:rPr>
              <a:t>As a group, </a:t>
            </a:r>
            <a:r>
              <a:rPr lang="en" sz="1700">
                <a:solidFill>
                  <a:srgbClr val="0D0D0D"/>
                </a:solidFill>
              </a:rPr>
              <a:t>Identify 2-3 relevant ways your assigned stakeholder group could apply the INEE MS</a:t>
            </a:r>
            <a:endParaRPr sz="1700">
              <a:solidFill>
                <a:srgbClr val="0D0D0D"/>
              </a:solidFill>
            </a:endParaRPr>
          </a:p>
          <a:p>
            <a:pPr indent="-336550" lvl="0" marL="457200" rtl="0" algn="l">
              <a:lnSpc>
                <a:spcPct val="115000"/>
              </a:lnSpc>
              <a:spcBef>
                <a:spcPts val="0"/>
              </a:spcBef>
              <a:spcAft>
                <a:spcPts val="0"/>
              </a:spcAft>
              <a:buClr>
                <a:srgbClr val="0D0D0D"/>
              </a:buClr>
              <a:buSzPts val="1700"/>
              <a:buFont typeface="Roboto"/>
              <a:buChar char="●"/>
            </a:pPr>
            <a:r>
              <a:rPr b="1" lang="en" sz="1700">
                <a:solidFill>
                  <a:srgbClr val="0D0D0D"/>
                </a:solidFill>
              </a:rPr>
              <a:t>Individually</a:t>
            </a:r>
            <a:r>
              <a:rPr lang="en" sz="1700">
                <a:solidFill>
                  <a:srgbClr val="0D0D0D"/>
                </a:solidFill>
              </a:rPr>
              <a:t>, read the standards in the 5 domain diagrams in your handout, </a:t>
            </a:r>
            <a:r>
              <a:rPr lang="en" sz="1700">
                <a:solidFill>
                  <a:srgbClr val="0D0D0D"/>
                </a:solidFill>
              </a:rPr>
              <a:t>identify</a:t>
            </a:r>
            <a:r>
              <a:rPr lang="en" sz="1700">
                <a:solidFill>
                  <a:srgbClr val="0D0D0D"/>
                </a:solidFill>
              </a:rPr>
              <a:t> which Standards seem relevant to the applications you identified</a:t>
            </a:r>
            <a:r>
              <a:rPr lang="en" sz="1700">
                <a:solidFill>
                  <a:srgbClr val="0D0D0D"/>
                </a:solidFill>
              </a:rPr>
              <a:t>.</a:t>
            </a:r>
            <a:endParaRPr sz="1700">
              <a:solidFill>
                <a:srgbClr val="0D0D0D"/>
              </a:solidFill>
            </a:endParaRPr>
          </a:p>
          <a:p>
            <a:pPr indent="-336550" lvl="0" marL="457200" rtl="0" algn="l">
              <a:lnSpc>
                <a:spcPct val="115000"/>
              </a:lnSpc>
              <a:spcBef>
                <a:spcPts val="0"/>
              </a:spcBef>
              <a:spcAft>
                <a:spcPts val="0"/>
              </a:spcAft>
              <a:buClr>
                <a:srgbClr val="0D0D0D"/>
              </a:buClr>
              <a:buSzPts val="1700"/>
              <a:buChar char="●"/>
            </a:pPr>
            <a:r>
              <a:rPr b="1" lang="en" sz="1700">
                <a:solidFill>
                  <a:srgbClr val="0D0D0D"/>
                </a:solidFill>
              </a:rPr>
              <a:t>As a group, </a:t>
            </a:r>
            <a:r>
              <a:rPr lang="en" sz="1700">
                <a:solidFill>
                  <a:srgbClr val="0D0D0D"/>
                </a:solidFill>
              </a:rPr>
              <a:t>provide a concrete example of how your stakeholder group might use the standards in practice - Choose 1-2 relevant standards to focus on</a:t>
            </a:r>
            <a:endParaRPr sz="1700">
              <a:solidFill>
                <a:srgbClr val="0D0D0D"/>
              </a:solidFill>
            </a:endParaRPr>
          </a:p>
          <a:p>
            <a:pPr indent="-336550" lvl="0" marL="457200" rtl="0" algn="l">
              <a:lnSpc>
                <a:spcPct val="115000"/>
              </a:lnSpc>
              <a:spcBef>
                <a:spcPts val="0"/>
              </a:spcBef>
              <a:spcAft>
                <a:spcPts val="0"/>
              </a:spcAft>
              <a:buClr>
                <a:srgbClr val="0D0D0D"/>
              </a:buClr>
              <a:buSzPts val="1700"/>
              <a:buChar char="●"/>
            </a:pPr>
            <a:r>
              <a:rPr lang="en" sz="1700">
                <a:solidFill>
                  <a:srgbClr val="0D0D0D"/>
                </a:solidFill>
              </a:rPr>
              <a:t>Add brief notes in the dedicated space </a:t>
            </a:r>
            <a:r>
              <a:rPr lang="en" sz="1700">
                <a:solidFill>
                  <a:srgbClr val="0D0D0D"/>
                </a:solidFill>
                <a:highlight>
                  <a:srgbClr val="F8B100"/>
                </a:highlight>
              </a:rPr>
              <a:t>in the Activity sheet</a:t>
            </a:r>
            <a:endParaRPr sz="1700">
              <a:solidFill>
                <a:srgbClr val="0D0D0D"/>
              </a:solidFill>
              <a:highlight>
                <a:srgbClr val="F8B100"/>
              </a:highlight>
            </a:endParaRPr>
          </a:p>
          <a:p>
            <a:pPr indent="0" lvl="0" marL="0" rtl="0" algn="l">
              <a:lnSpc>
                <a:spcPct val="100000"/>
              </a:lnSpc>
              <a:spcBef>
                <a:spcPts val="1700"/>
              </a:spcBef>
              <a:spcAft>
                <a:spcPts val="0"/>
              </a:spcAft>
              <a:buSzPts val="2000"/>
              <a:buNone/>
            </a:pPr>
            <a:r>
              <a:rPr b="1" lang="en" sz="1700">
                <a:solidFill>
                  <a:srgbClr val="0D0D0D"/>
                </a:solidFill>
              </a:rPr>
              <a:t>Plenary Debrief (10 min)</a:t>
            </a:r>
            <a:endParaRPr b="1" sz="1700">
              <a:solidFill>
                <a:srgbClr val="0D0D0D"/>
              </a:solidFill>
            </a:endParaRPr>
          </a:p>
          <a:p>
            <a:pPr indent="-336550" lvl="0" marL="457200" rtl="0" algn="l">
              <a:lnSpc>
                <a:spcPct val="115000"/>
              </a:lnSpc>
              <a:spcBef>
                <a:spcPts val="0"/>
              </a:spcBef>
              <a:spcAft>
                <a:spcPts val="0"/>
              </a:spcAft>
              <a:buClr>
                <a:srgbClr val="0D0D0D"/>
              </a:buClr>
              <a:buSzPts val="1700"/>
              <a:buChar char="●"/>
            </a:pPr>
            <a:r>
              <a:rPr lang="en" sz="1700">
                <a:solidFill>
                  <a:srgbClr val="0D0D0D"/>
                </a:solidFill>
              </a:rPr>
              <a:t>Each group will provide a 1-min debrief of their work </a:t>
            </a:r>
            <a:endParaRPr sz="1700"/>
          </a:p>
        </p:txBody>
      </p:sp>
      <p:sp>
        <p:nvSpPr>
          <p:cNvPr id="672" name="Google Shape;672;p54"/>
          <p:cNvSpPr/>
          <p:nvPr/>
        </p:nvSpPr>
        <p:spPr>
          <a:xfrm>
            <a:off x="0" y="-36400"/>
            <a:ext cx="9144000" cy="5181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3" name="Google Shape;673;p54"/>
          <p:cNvSpPr txBox="1"/>
          <p:nvPr>
            <p:ph type="title"/>
          </p:nvPr>
        </p:nvSpPr>
        <p:spPr>
          <a:xfrm>
            <a:off x="171300" y="-42260"/>
            <a:ext cx="8801400" cy="5298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990"/>
              <a:buNone/>
            </a:pPr>
            <a:r>
              <a:rPr lang="en" sz="2700">
                <a:solidFill>
                  <a:schemeClr val="lt1"/>
                </a:solidFill>
              </a:rPr>
              <a:t>Activity 4: A Stakeholder-based Exploration</a:t>
            </a:r>
            <a:endParaRPr b="1" sz="2700">
              <a:solidFill>
                <a:schemeClr val="lt1"/>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677" name="Shape 677"/>
        <p:cNvGrpSpPr/>
        <p:nvPr/>
      </p:nvGrpSpPr>
      <p:grpSpPr>
        <a:xfrm>
          <a:off x="0" y="0"/>
          <a:ext cx="0" cy="0"/>
          <a:chOff x="0" y="0"/>
          <a:chExt cx="0" cy="0"/>
        </a:xfrm>
      </p:grpSpPr>
      <p:sp>
        <p:nvSpPr>
          <p:cNvPr id="678" name="Google Shape;678;p55"/>
          <p:cNvSpPr txBox="1"/>
          <p:nvPr>
            <p:ph idx="1" type="body"/>
          </p:nvPr>
        </p:nvSpPr>
        <p:spPr>
          <a:xfrm>
            <a:off x="143850" y="636203"/>
            <a:ext cx="8866800" cy="34839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000"/>
              <a:buNone/>
            </a:pPr>
            <a:r>
              <a:rPr lang="en" sz="1700">
                <a:solidFill>
                  <a:schemeClr val="dk1"/>
                </a:solidFill>
                <a:latin typeface="Arial"/>
                <a:ea typeface="Arial"/>
                <a:cs typeface="Arial"/>
                <a:sym typeface="Arial"/>
              </a:rPr>
              <a:t> How Researchers </a:t>
            </a:r>
            <a:r>
              <a:rPr lang="en" sz="1700">
                <a:solidFill>
                  <a:schemeClr val="dk1"/>
                </a:solidFill>
              </a:rPr>
              <a:t>and </a:t>
            </a:r>
            <a:r>
              <a:rPr lang="en" sz="1700">
                <a:solidFill>
                  <a:schemeClr val="dk1"/>
                </a:solidFill>
                <a:latin typeface="Arial"/>
                <a:ea typeface="Arial"/>
                <a:cs typeface="Arial"/>
                <a:sym typeface="Arial"/>
              </a:rPr>
              <a:t>Academics might use the INEE MS</a:t>
            </a:r>
            <a:r>
              <a:rPr lang="en" sz="1700">
                <a:solidFill>
                  <a:schemeClr val="dk1"/>
                </a:solidFill>
              </a:rPr>
              <a:t>:</a:t>
            </a:r>
            <a:endParaRPr sz="1700">
              <a:solidFill>
                <a:schemeClr val="dk1"/>
              </a:solidFill>
              <a:latin typeface="Arial"/>
              <a:ea typeface="Arial"/>
              <a:cs typeface="Arial"/>
              <a:sym typeface="Arial"/>
            </a:endParaRPr>
          </a:p>
        </p:txBody>
      </p:sp>
      <p:graphicFrame>
        <p:nvGraphicFramePr>
          <p:cNvPr id="679" name="Google Shape;679;p55"/>
          <p:cNvGraphicFramePr/>
          <p:nvPr/>
        </p:nvGraphicFramePr>
        <p:xfrm>
          <a:off x="580575" y="1337313"/>
          <a:ext cx="3000000" cy="3000000"/>
        </p:xfrm>
        <a:graphic>
          <a:graphicData uri="http://schemas.openxmlformats.org/drawingml/2006/table">
            <a:tbl>
              <a:tblPr>
                <a:noFill/>
                <a:tableStyleId>{2507F4E2-04CB-4BAF-A965-ECF79FCA4D1E}</a:tableStyleId>
              </a:tblPr>
              <a:tblGrid>
                <a:gridCol w="1718850"/>
                <a:gridCol w="6274500"/>
              </a:tblGrid>
              <a:tr h="381000">
                <a:tc>
                  <a:txBody>
                    <a:bodyPr/>
                    <a:lstStyle/>
                    <a:p>
                      <a:pPr indent="0" lvl="0" marL="0" marR="0" rtl="0" algn="l">
                        <a:lnSpc>
                          <a:spcPct val="100000"/>
                        </a:lnSpc>
                        <a:spcBef>
                          <a:spcPts val="0"/>
                        </a:spcBef>
                        <a:spcAft>
                          <a:spcPts val="0"/>
                        </a:spcAft>
                        <a:buClr>
                          <a:srgbClr val="000000"/>
                        </a:buClr>
                        <a:buSzPts val="1400"/>
                        <a:buFont typeface="Arial"/>
                        <a:buNone/>
                      </a:pPr>
                      <a:r>
                        <a:rPr b="1" lang="en" sz="1600" u="none" cap="none" strike="noStrike">
                          <a:latin typeface="Arial"/>
                          <a:ea typeface="Arial"/>
                          <a:cs typeface="Arial"/>
                          <a:sym typeface="Arial"/>
                        </a:rPr>
                        <a:t>INEE MS Use </a:t>
                      </a:r>
                      <a:endParaRPr b="1" sz="1600" u="none" cap="none" strike="noStrike">
                        <a:latin typeface="Arial"/>
                        <a:ea typeface="Arial"/>
                        <a:cs typeface="Arial"/>
                        <a:sym typeface="Arial"/>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C9DAF8"/>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600" u="none" cap="none" strike="noStrike">
                          <a:latin typeface="Arial"/>
                          <a:ea typeface="Arial"/>
                          <a:cs typeface="Arial"/>
                          <a:sym typeface="Arial"/>
                        </a:rPr>
                        <a:t>Specific application</a:t>
                      </a:r>
                      <a:endParaRPr b="1" sz="1600" u="none" cap="none" strike="noStrike">
                        <a:latin typeface="Arial"/>
                        <a:ea typeface="Arial"/>
                        <a:cs typeface="Arial"/>
                        <a:sym typeface="Arial"/>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C9DAF8"/>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 sz="1600" u="none" cap="none" strike="noStrike">
                          <a:latin typeface="Arial"/>
                          <a:ea typeface="Arial"/>
                          <a:cs typeface="Arial"/>
                          <a:sym typeface="Arial"/>
                        </a:rPr>
                        <a:t>Project/Program Design</a:t>
                      </a:r>
                      <a:endParaRPr sz="1600" u="none" cap="none" strike="noStrike">
                        <a:latin typeface="Arial"/>
                        <a:ea typeface="Arial"/>
                        <a:cs typeface="Arial"/>
                        <a:sym typeface="Arial"/>
                      </a:endParaRPr>
                    </a:p>
                    <a:p>
                      <a:pPr indent="0" lvl="0" marL="0" marR="1447800" rtl="0" algn="l">
                        <a:lnSpc>
                          <a:spcPct val="100000"/>
                        </a:lnSpc>
                        <a:spcBef>
                          <a:spcPts val="1000"/>
                        </a:spcBef>
                        <a:spcAft>
                          <a:spcPts val="0"/>
                        </a:spcAft>
                        <a:buClr>
                          <a:srgbClr val="000000"/>
                        </a:buClr>
                        <a:buSzPts val="1400"/>
                        <a:buFont typeface="Arial"/>
                        <a:buNone/>
                      </a:pPr>
                      <a:r>
                        <a:t/>
                      </a:r>
                      <a:endParaRPr sz="1600" u="none" cap="none" strike="noStrike">
                        <a:latin typeface="Arial"/>
                        <a:ea typeface="Arial"/>
                        <a:cs typeface="Arial"/>
                        <a:sym typeface="Arial"/>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lang="en" sz="1600" u="none" cap="none" strike="noStrike">
                          <a:latin typeface="Arial"/>
                          <a:ea typeface="Arial"/>
                          <a:cs typeface="Arial"/>
                          <a:sym typeface="Arial"/>
                        </a:rPr>
                        <a:t>Use the INEE MS as an analytical framework to analyze the design of a Non-formal Education Program for refugee students.</a:t>
                      </a:r>
                      <a:endParaRPr sz="1600" u="none" cap="none" strike="noStrike">
                        <a:latin typeface="Arial"/>
                        <a:ea typeface="Arial"/>
                        <a:cs typeface="Arial"/>
                        <a:sym typeface="Arial"/>
                      </a:endParaRPr>
                    </a:p>
                    <a:p>
                      <a:pPr indent="0" lvl="0" marL="0" marR="0" rtl="0" algn="l">
                        <a:lnSpc>
                          <a:spcPct val="100000"/>
                        </a:lnSpc>
                        <a:spcBef>
                          <a:spcPts val="1000"/>
                        </a:spcBef>
                        <a:spcAft>
                          <a:spcPts val="0"/>
                        </a:spcAft>
                        <a:buClr>
                          <a:srgbClr val="000000"/>
                        </a:buClr>
                        <a:buSzPts val="1400"/>
                        <a:buFont typeface="Arial"/>
                        <a:buNone/>
                      </a:pPr>
                      <a:r>
                        <a:rPr lang="en" sz="1600" u="none" cap="none" strike="noStrike">
                          <a:latin typeface="Arial"/>
                          <a:ea typeface="Arial"/>
                          <a:cs typeface="Arial"/>
                          <a:sym typeface="Arial"/>
                        </a:rPr>
                        <a:t>The researchers use Domain </a:t>
                      </a:r>
                      <a:r>
                        <a:rPr lang="en" sz="1600" u="none" cap="none" strike="noStrike">
                          <a:latin typeface="Arial"/>
                          <a:ea typeface="Arial"/>
                          <a:cs typeface="Arial"/>
                          <a:sym typeface="Arial"/>
                        </a:rPr>
                        <a:t>3,</a:t>
                      </a:r>
                      <a:r>
                        <a:rPr lang="en" sz="1600" u="none" cap="none" strike="noStrike">
                          <a:latin typeface="Arial"/>
                          <a:ea typeface="Arial"/>
                          <a:cs typeface="Arial"/>
                          <a:sym typeface="Arial"/>
                        </a:rPr>
                        <a:t> </a:t>
                      </a:r>
                      <a:r>
                        <a:rPr lang="en" sz="1600"/>
                        <a:t>S</a:t>
                      </a:r>
                      <a:r>
                        <a:rPr lang="en" sz="1600" u="none" cap="none" strike="noStrike">
                          <a:latin typeface="Arial"/>
                          <a:ea typeface="Arial"/>
                          <a:cs typeface="Arial"/>
                          <a:sym typeface="Arial"/>
                        </a:rPr>
                        <a:t>tandards 11,12,13 to discuss the adopted curriculum, pedagogy, and learner assessment methods. </a:t>
                      </a:r>
                      <a:endParaRPr sz="1600" u="none" cap="none" strike="noStrike">
                        <a:latin typeface="Arial"/>
                        <a:ea typeface="Arial"/>
                        <a:cs typeface="Arial"/>
                        <a:sym typeface="Arial"/>
                      </a:endParaRPr>
                    </a:p>
                    <a:p>
                      <a:pPr indent="0" lvl="0" marL="0" marR="0" rtl="0" algn="l">
                        <a:lnSpc>
                          <a:spcPct val="100000"/>
                        </a:lnSpc>
                        <a:spcBef>
                          <a:spcPts val="1000"/>
                        </a:spcBef>
                        <a:spcAft>
                          <a:spcPts val="0"/>
                        </a:spcAft>
                        <a:buClr>
                          <a:srgbClr val="000000"/>
                        </a:buClr>
                        <a:buSzPts val="1400"/>
                        <a:buFont typeface="Arial"/>
                        <a:buNone/>
                      </a:pPr>
                      <a:r>
                        <a:rPr lang="en" sz="1600" u="none" cap="none" strike="noStrike">
                          <a:latin typeface="Arial"/>
                          <a:ea typeface="Arial"/>
                          <a:cs typeface="Arial"/>
                          <a:sym typeface="Arial"/>
                        </a:rPr>
                        <a:t>The program's curricular aspects are analyzed against Standard 11. Curricula to highlight good practices and identify gaps for potential improvement</a:t>
                      </a:r>
                      <a:endParaRPr sz="1600" u="none" cap="none" strike="noStrike">
                        <a:latin typeface="Arial"/>
                        <a:ea typeface="Arial"/>
                        <a:cs typeface="Arial"/>
                        <a:sym typeface="Arial"/>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
        <p:nvSpPr>
          <p:cNvPr id="680" name="Google Shape;680;p55"/>
          <p:cNvSpPr/>
          <p:nvPr/>
        </p:nvSpPr>
        <p:spPr>
          <a:xfrm>
            <a:off x="0" y="-36400"/>
            <a:ext cx="9144000" cy="5181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681" name="Google Shape;681;p55"/>
          <p:cNvSpPr txBox="1"/>
          <p:nvPr>
            <p:ph type="title"/>
          </p:nvPr>
        </p:nvSpPr>
        <p:spPr>
          <a:xfrm>
            <a:off x="171300" y="-46010"/>
            <a:ext cx="8801400" cy="5298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Clr>
                <a:schemeClr val="dk1"/>
              </a:buClr>
              <a:buSzPct val="36666"/>
              <a:buFont typeface="Arial"/>
              <a:buNone/>
            </a:pPr>
            <a:r>
              <a:rPr lang="en" sz="2700">
                <a:solidFill>
                  <a:schemeClr val="lt1"/>
                </a:solidFill>
              </a:rPr>
              <a:t>Activity 4</a:t>
            </a:r>
            <a:r>
              <a:rPr lang="en" sz="2700">
                <a:solidFill>
                  <a:schemeClr val="lt1"/>
                </a:solidFill>
              </a:rPr>
              <a:t> Example</a:t>
            </a:r>
            <a:endParaRPr>
              <a:solidFill>
                <a:schemeClr val="lt1"/>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939F">
            <a:alpha val="45490"/>
          </a:srgbClr>
        </a:solidFill>
      </p:bgPr>
    </p:bg>
    <p:spTree>
      <p:nvGrpSpPr>
        <p:cNvPr id="685" name="Shape 685"/>
        <p:cNvGrpSpPr/>
        <p:nvPr/>
      </p:nvGrpSpPr>
      <p:grpSpPr>
        <a:xfrm>
          <a:off x="0" y="0"/>
          <a:ext cx="0" cy="0"/>
          <a:chOff x="0" y="0"/>
          <a:chExt cx="0" cy="0"/>
        </a:xfrm>
      </p:grpSpPr>
      <p:sp>
        <p:nvSpPr>
          <p:cNvPr id="686" name="Google Shape;686;p56"/>
          <p:cNvSpPr txBox="1"/>
          <p:nvPr>
            <p:ph type="title"/>
          </p:nvPr>
        </p:nvSpPr>
        <p:spPr>
          <a:xfrm>
            <a:off x="163400" y="1867275"/>
            <a:ext cx="8801400" cy="5298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en">
                <a:solidFill>
                  <a:schemeClr val="dk1"/>
                </a:solidFill>
              </a:rPr>
              <a:t>Questions and Reflections</a:t>
            </a:r>
            <a:endParaRPr>
              <a:solidFill>
                <a:schemeClr val="dk1"/>
              </a:solidFill>
            </a:endParaRPr>
          </a:p>
          <a:p>
            <a:pPr indent="0" lvl="0" marL="0" rtl="0" algn="ctr">
              <a:lnSpc>
                <a:spcPct val="100000"/>
              </a:lnSpc>
              <a:spcBef>
                <a:spcPts val="0"/>
              </a:spcBef>
              <a:spcAft>
                <a:spcPts val="0"/>
              </a:spcAft>
              <a:buSzPct val="111111"/>
              <a:buNone/>
            </a:pPr>
            <a:r>
              <a:t/>
            </a:r>
            <a:endParaRPr b="0" i="1">
              <a:solidFill>
                <a:schemeClr val="dk1"/>
              </a:solidFill>
            </a:endParaRPr>
          </a:p>
          <a:p>
            <a:pPr indent="0" lvl="0" marL="0" rtl="0" algn="ctr">
              <a:lnSpc>
                <a:spcPct val="100000"/>
              </a:lnSpc>
              <a:spcBef>
                <a:spcPts val="0"/>
              </a:spcBef>
              <a:spcAft>
                <a:spcPts val="0"/>
              </a:spcAft>
              <a:buClr>
                <a:schemeClr val="dk1"/>
              </a:buClr>
              <a:buSzPct val="36666"/>
              <a:buFont typeface="Arial"/>
              <a:buNone/>
            </a:pPr>
            <a:r>
              <a:rPr b="0" i="1" lang="en">
                <a:solidFill>
                  <a:schemeClr val="dk1"/>
                </a:solidFill>
              </a:rPr>
              <a:t>Over to you!</a:t>
            </a:r>
            <a:endParaRPr b="0" i="1">
              <a:solidFill>
                <a:schemeClr val="dk1"/>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690" name="Shape 690"/>
        <p:cNvGrpSpPr/>
        <p:nvPr/>
      </p:nvGrpSpPr>
      <p:grpSpPr>
        <a:xfrm>
          <a:off x="0" y="0"/>
          <a:ext cx="0" cy="0"/>
          <a:chOff x="0" y="0"/>
          <a:chExt cx="0" cy="0"/>
        </a:xfrm>
      </p:grpSpPr>
      <p:sp>
        <p:nvSpPr>
          <p:cNvPr id="691" name="Google Shape;691;p57"/>
          <p:cNvSpPr txBox="1"/>
          <p:nvPr/>
        </p:nvSpPr>
        <p:spPr>
          <a:xfrm>
            <a:off x="244325" y="617100"/>
            <a:ext cx="8734200" cy="3640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 sz="1700" u="none" cap="none" strike="noStrike">
                <a:solidFill>
                  <a:srgbClr val="333333"/>
                </a:solidFill>
                <a:latin typeface="Arial"/>
                <a:ea typeface="Arial"/>
                <a:cs typeface="Arial"/>
                <a:sym typeface="Arial"/>
              </a:rPr>
              <a:t>Small Group Exploration - 20 min</a:t>
            </a:r>
            <a:endParaRPr b="1" i="0" sz="1700" u="none" cap="none" strike="noStrike">
              <a:solidFill>
                <a:srgbClr val="333333"/>
              </a:solidFill>
              <a:latin typeface="Arial"/>
              <a:ea typeface="Arial"/>
              <a:cs typeface="Arial"/>
              <a:sym typeface="Arial"/>
            </a:endParaRPr>
          </a:p>
          <a:p>
            <a:pPr indent="-336550" lvl="0" marL="457200" marR="0" rtl="0" algn="l">
              <a:lnSpc>
                <a:spcPct val="100000"/>
              </a:lnSpc>
              <a:spcBef>
                <a:spcPts val="1000"/>
              </a:spcBef>
              <a:spcAft>
                <a:spcPts val="0"/>
              </a:spcAft>
              <a:buClr>
                <a:srgbClr val="333333"/>
              </a:buClr>
              <a:buSzPts val="1700"/>
              <a:buFont typeface="Arial"/>
              <a:buChar char="●"/>
            </a:pPr>
            <a:r>
              <a:rPr b="0" i="0" lang="en" sz="1700" u="none" cap="none" strike="noStrike">
                <a:solidFill>
                  <a:srgbClr val="333333"/>
                </a:solidFill>
                <a:latin typeface="Arial"/>
                <a:ea typeface="Arial"/>
                <a:cs typeface="Arial"/>
                <a:sym typeface="Arial"/>
              </a:rPr>
              <a:t>Select within your group one of the previously identified standards</a:t>
            </a:r>
            <a:endParaRPr b="0" i="0" sz="1700" u="none" cap="none" strike="noStrike">
              <a:solidFill>
                <a:srgbClr val="333333"/>
              </a:solidFill>
              <a:latin typeface="Arial"/>
              <a:ea typeface="Arial"/>
              <a:cs typeface="Arial"/>
              <a:sym typeface="Arial"/>
            </a:endParaRPr>
          </a:p>
          <a:p>
            <a:pPr indent="-336550" lvl="0" marL="457200" marR="0" rtl="0" algn="l">
              <a:lnSpc>
                <a:spcPct val="100000"/>
              </a:lnSpc>
              <a:spcBef>
                <a:spcPts val="1000"/>
              </a:spcBef>
              <a:spcAft>
                <a:spcPts val="0"/>
              </a:spcAft>
              <a:buClr>
                <a:srgbClr val="333333"/>
              </a:buClr>
              <a:buSzPts val="1700"/>
              <a:buFont typeface="Arial"/>
              <a:buChar char="●"/>
            </a:pPr>
            <a:r>
              <a:rPr b="0" i="0" lang="en" sz="1700" u="none" cap="none" strike="noStrike">
                <a:solidFill>
                  <a:srgbClr val="333333"/>
                </a:solidFill>
                <a:latin typeface="Arial"/>
                <a:ea typeface="Arial"/>
                <a:cs typeface="Arial"/>
                <a:sym typeface="Arial"/>
              </a:rPr>
              <a:t>Use the INEE MS handbook or the web-based version of it. Read the proposed Key Actions (KA) to achieve the standard</a:t>
            </a:r>
            <a:endParaRPr b="1" i="0" sz="1700" u="none" cap="none" strike="noStrike">
              <a:solidFill>
                <a:srgbClr val="333333"/>
              </a:solidFill>
              <a:latin typeface="Arial"/>
              <a:ea typeface="Arial"/>
              <a:cs typeface="Arial"/>
              <a:sym typeface="Arial"/>
            </a:endParaRPr>
          </a:p>
          <a:p>
            <a:pPr indent="-336550" lvl="0" marL="457200" marR="0" rtl="0" algn="l">
              <a:lnSpc>
                <a:spcPct val="100000"/>
              </a:lnSpc>
              <a:spcBef>
                <a:spcPts val="1000"/>
              </a:spcBef>
              <a:spcAft>
                <a:spcPts val="0"/>
              </a:spcAft>
              <a:buClr>
                <a:srgbClr val="333333"/>
              </a:buClr>
              <a:buSzPts val="1700"/>
              <a:buFont typeface="Arial"/>
              <a:buChar char="●"/>
            </a:pPr>
            <a:r>
              <a:rPr b="0" i="0" lang="en" sz="1700" u="none" cap="none" strike="noStrike">
                <a:solidFill>
                  <a:srgbClr val="333333"/>
                </a:solidFill>
                <a:latin typeface="Arial"/>
                <a:ea typeface="Arial"/>
                <a:cs typeface="Arial"/>
                <a:sym typeface="Arial"/>
              </a:rPr>
              <a:t>Discuss within your group and</a:t>
            </a:r>
            <a:r>
              <a:rPr b="1" i="0" lang="en" sz="1700" u="none" cap="none" strike="noStrike">
                <a:solidFill>
                  <a:srgbClr val="333333"/>
                </a:solidFill>
                <a:latin typeface="Arial"/>
                <a:ea typeface="Arial"/>
                <a:cs typeface="Arial"/>
                <a:sym typeface="Arial"/>
              </a:rPr>
              <a:t> Identify one specific KA</a:t>
            </a:r>
            <a:r>
              <a:rPr b="0" i="0" lang="en" sz="1700" u="none" cap="none" strike="noStrike">
                <a:solidFill>
                  <a:srgbClr val="333333"/>
                </a:solidFill>
                <a:latin typeface="Arial"/>
                <a:ea typeface="Arial"/>
                <a:cs typeface="Arial"/>
                <a:sym typeface="Arial"/>
              </a:rPr>
              <a:t> that your group wishes to implement in your previously assigned scenario </a:t>
            </a:r>
            <a:endParaRPr b="0" i="0" sz="1700" u="none" cap="none" strike="noStrike">
              <a:solidFill>
                <a:srgbClr val="333333"/>
              </a:solidFill>
              <a:latin typeface="Arial"/>
              <a:ea typeface="Arial"/>
              <a:cs typeface="Arial"/>
              <a:sym typeface="Arial"/>
            </a:endParaRPr>
          </a:p>
          <a:p>
            <a:pPr indent="-336550" lvl="0" marL="457200" marR="0" rtl="0" algn="l">
              <a:lnSpc>
                <a:spcPct val="100000"/>
              </a:lnSpc>
              <a:spcBef>
                <a:spcPts val="1000"/>
              </a:spcBef>
              <a:spcAft>
                <a:spcPts val="0"/>
              </a:spcAft>
              <a:buClr>
                <a:srgbClr val="333333"/>
              </a:buClr>
              <a:buSzPts val="1700"/>
              <a:buFont typeface="Arial"/>
              <a:buChar char="●"/>
            </a:pPr>
            <a:r>
              <a:rPr b="0" i="0" lang="en" sz="1700" u="none" cap="none" strike="noStrike">
                <a:solidFill>
                  <a:srgbClr val="333333"/>
                </a:solidFill>
                <a:latin typeface="Arial"/>
                <a:ea typeface="Arial"/>
                <a:cs typeface="Arial"/>
                <a:sym typeface="Arial"/>
              </a:rPr>
              <a:t>Read carefully the corresponding Guidance Note (GN) and reflect on how it helps in the implementation of the KA</a:t>
            </a:r>
            <a:endParaRPr b="0" i="0" sz="1700" u="none" cap="none" strike="noStrike">
              <a:solidFill>
                <a:srgbClr val="333333"/>
              </a:solidFill>
              <a:latin typeface="Arial"/>
              <a:ea typeface="Arial"/>
              <a:cs typeface="Arial"/>
              <a:sym typeface="Arial"/>
            </a:endParaRPr>
          </a:p>
          <a:p>
            <a:pPr indent="-336550" lvl="0" marL="457200" marR="0" rtl="0" algn="l">
              <a:lnSpc>
                <a:spcPct val="100000"/>
              </a:lnSpc>
              <a:spcBef>
                <a:spcPts val="1000"/>
              </a:spcBef>
              <a:spcAft>
                <a:spcPts val="0"/>
              </a:spcAft>
              <a:buClr>
                <a:srgbClr val="333333"/>
              </a:buClr>
              <a:buSzPts val="1700"/>
              <a:buFont typeface="Arial"/>
              <a:buChar char="●"/>
            </a:pPr>
            <a:r>
              <a:rPr b="1" i="0" lang="en" sz="1700" u="none" cap="none" strike="noStrike">
                <a:solidFill>
                  <a:srgbClr val="333333"/>
                </a:solidFill>
                <a:latin typeface="Arial"/>
                <a:ea typeface="Arial"/>
                <a:cs typeface="Arial"/>
                <a:sym typeface="Arial"/>
              </a:rPr>
              <a:t>Nominate a speak person and prepare a one-minute debrief </a:t>
            </a:r>
            <a:endParaRPr b="1" i="0" sz="1700" u="none" cap="none" strike="noStrike">
              <a:solidFill>
                <a:srgbClr val="333333"/>
              </a:solidFill>
              <a:latin typeface="Arial"/>
              <a:ea typeface="Arial"/>
              <a:cs typeface="Arial"/>
              <a:sym typeface="Arial"/>
            </a:endParaRPr>
          </a:p>
          <a:p>
            <a:pPr indent="0" lvl="0" marL="0" marR="0" rtl="0" algn="l">
              <a:lnSpc>
                <a:spcPct val="100000"/>
              </a:lnSpc>
              <a:spcBef>
                <a:spcPts val="1000"/>
              </a:spcBef>
              <a:spcAft>
                <a:spcPts val="0"/>
              </a:spcAft>
              <a:buClr>
                <a:srgbClr val="000000"/>
              </a:buClr>
              <a:buSzPts val="1800"/>
              <a:buFont typeface="Arial"/>
              <a:buNone/>
            </a:pPr>
            <a:r>
              <a:rPr b="1" i="0" lang="en" sz="1700" u="none" cap="none" strike="noStrike">
                <a:solidFill>
                  <a:srgbClr val="333333"/>
                </a:solidFill>
                <a:latin typeface="Arial"/>
                <a:ea typeface="Arial"/>
                <a:cs typeface="Arial"/>
                <a:sym typeface="Arial"/>
              </a:rPr>
              <a:t>Plenary discussion - 10 min</a:t>
            </a:r>
            <a:endParaRPr b="1" i="0" sz="1700" u="none" cap="none" strike="noStrike">
              <a:solidFill>
                <a:srgbClr val="333333"/>
              </a:solidFill>
              <a:latin typeface="Arial"/>
              <a:ea typeface="Arial"/>
              <a:cs typeface="Arial"/>
              <a:sym typeface="Arial"/>
            </a:endParaRPr>
          </a:p>
          <a:p>
            <a:pPr indent="-336550" lvl="0" marL="457200" marR="0" rtl="0" algn="l">
              <a:lnSpc>
                <a:spcPct val="100000"/>
              </a:lnSpc>
              <a:spcBef>
                <a:spcPts val="1000"/>
              </a:spcBef>
              <a:spcAft>
                <a:spcPts val="0"/>
              </a:spcAft>
              <a:buClr>
                <a:srgbClr val="333333"/>
              </a:buClr>
              <a:buSzPts val="1700"/>
              <a:buFont typeface="Arial"/>
              <a:buChar char="●"/>
            </a:pPr>
            <a:r>
              <a:rPr b="0" i="0" lang="en" sz="1700" u="none" cap="none" strike="noStrike">
                <a:solidFill>
                  <a:srgbClr val="333333"/>
                </a:solidFill>
                <a:latin typeface="Arial"/>
                <a:ea typeface="Arial"/>
                <a:cs typeface="Arial"/>
                <a:sym typeface="Arial"/>
              </a:rPr>
              <a:t>Debrief and share reflections about the activity</a:t>
            </a:r>
            <a:endParaRPr b="0" i="0" sz="1900" u="none" cap="none" strike="noStrike">
              <a:solidFill>
                <a:srgbClr val="333333"/>
              </a:solidFill>
              <a:highlight>
                <a:srgbClr val="FFFFFF"/>
              </a:highlight>
              <a:latin typeface="Arial"/>
              <a:ea typeface="Arial"/>
              <a:cs typeface="Arial"/>
              <a:sym typeface="Arial"/>
            </a:endParaRPr>
          </a:p>
        </p:txBody>
      </p:sp>
      <p:sp>
        <p:nvSpPr>
          <p:cNvPr id="692" name="Google Shape;692;p57"/>
          <p:cNvSpPr/>
          <p:nvPr/>
        </p:nvSpPr>
        <p:spPr>
          <a:xfrm>
            <a:off x="0" y="-36400"/>
            <a:ext cx="9144000" cy="5181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693" name="Google Shape;693;p57"/>
          <p:cNvSpPr txBox="1"/>
          <p:nvPr/>
        </p:nvSpPr>
        <p:spPr>
          <a:xfrm>
            <a:off x="63375" y="-152400"/>
            <a:ext cx="8915100" cy="769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3600"/>
              <a:buFont typeface="Arial"/>
              <a:buNone/>
            </a:pPr>
            <a:r>
              <a:rPr b="1" i="0" lang="en" sz="2700" u="none" cap="none" strike="noStrike">
                <a:solidFill>
                  <a:schemeClr val="lt1"/>
                </a:solidFill>
                <a:latin typeface="Arial"/>
                <a:ea typeface="Arial"/>
                <a:cs typeface="Arial"/>
                <a:sym typeface="Arial"/>
              </a:rPr>
              <a:t>Activity </a:t>
            </a:r>
            <a:r>
              <a:rPr b="1" lang="en" sz="2700">
                <a:solidFill>
                  <a:schemeClr val="lt1"/>
                </a:solidFill>
              </a:rPr>
              <a:t>5:</a:t>
            </a:r>
            <a:r>
              <a:rPr b="1" i="0" lang="en" sz="2700" u="none" cap="none" strike="noStrike">
                <a:solidFill>
                  <a:schemeClr val="lt1"/>
                </a:solidFill>
                <a:latin typeface="Arial"/>
                <a:ea typeface="Arial"/>
                <a:cs typeface="Arial"/>
                <a:sym typeface="Arial"/>
              </a:rPr>
              <a:t> </a:t>
            </a:r>
            <a:r>
              <a:rPr b="1" i="0" lang="en" sz="3100" u="none" cap="none" strike="noStrike">
                <a:solidFill>
                  <a:schemeClr val="lt1"/>
                </a:solidFill>
                <a:latin typeface="Arial"/>
                <a:ea typeface="Arial"/>
                <a:cs typeface="Arial"/>
                <a:sym typeface="Arial"/>
              </a:rPr>
              <a:t> </a:t>
            </a:r>
            <a:r>
              <a:rPr b="1" i="0" lang="en" sz="2700" u="none" cap="none" strike="noStrike">
                <a:solidFill>
                  <a:schemeClr val="lt1"/>
                </a:solidFill>
                <a:latin typeface="Arial"/>
                <a:ea typeface="Arial"/>
                <a:cs typeface="Arial"/>
                <a:sym typeface="Arial"/>
              </a:rPr>
              <a:t>Deep Dive into a Standard </a:t>
            </a:r>
            <a:endParaRPr b="1" i="1" sz="2700" u="none" cap="none" strike="noStrike">
              <a:solidFill>
                <a:schemeClr val="lt1"/>
              </a:solidFill>
              <a:highlight>
                <a:srgbClr val="EDEF00"/>
              </a:highlight>
              <a:latin typeface="Arial"/>
              <a:ea typeface="Arial"/>
              <a:cs typeface="Arial"/>
              <a:sym typeface="Arial"/>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697" name="Shape 697"/>
        <p:cNvGrpSpPr/>
        <p:nvPr/>
      </p:nvGrpSpPr>
      <p:grpSpPr>
        <a:xfrm>
          <a:off x="0" y="0"/>
          <a:ext cx="0" cy="0"/>
          <a:chOff x="0" y="0"/>
          <a:chExt cx="0" cy="0"/>
        </a:xfrm>
      </p:grpSpPr>
      <p:sp>
        <p:nvSpPr>
          <p:cNvPr id="698" name="Google Shape;698;p58"/>
          <p:cNvSpPr/>
          <p:nvPr/>
        </p:nvSpPr>
        <p:spPr>
          <a:xfrm>
            <a:off x="0" y="-36400"/>
            <a:ext cx="9144000" cy="5181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699" name="Google Shape;699;p58"/>
          <p:cNvSpPr txBox="1"/>
          <p:nvPr/>
        </p:nvSpPr>
        <p:spPr>
          <a:xfrm>
            <a:off x="303375" y="727200"/>
            <a:ext cx="8675100" cy="3530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 sz="1800" u="none" cap="none" strike="noStrike">
                <a:solidFill>
                  <a:srgbClr val="333333"/>
                </a:solidFill>
                <a:latin typeface="Arial"/>
                <a:ea typeface="Arial"/>
                <a:cs typeface="Arial"/>
                <a:sym typeface="Arial"/>
              </a:rPr>
              <a:t>Individual Exploration - 8 min</a:t>
            </a:r>
            <a:endParaRPr b="1" i="0" sz="1800" u="none" cap="none" strike="noStrike">
              <a:solidFill>
                <a:srgbClr val="333333"/>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1" sz="1800">
              <a:solidFill>
                <a:srgbClr val="333333"/>
              </a:solidFill>
            </a:endParaRPr>
          </a:p>
          <a:p>
            <a:pPr indent="0" lvl="0" marL="0" marR="0" rtl="0" algn="l">
              <a:lnSpc>
                <a:spcPct val="100000"/>
              </a:lnSpc>
              <a:spcBef>
                <a:spcPts val="0"/>
              </a:spcBef>
              <a:spcAft>
                <a:spcPts val="0"/>
              </a:spcAft>
              <a:buClr>
                <a:schemeClr val="dk1"/>
              </a:buClr>
              <a:buSzPts val="1100"/>
              <a:buFont typeface="Arial"/>
              <a:buNone/>
            </a:pPr>
            <a:r>
              <a:rPr i="0" lang="en" sz="1800" u="sng" cap="none" strike="noStrike">
                <a:solidFill>
                  <a:srgbClr val="333333"/>
                </a:solidFill>
              </a:rPr>
              <a:t>Think of your own work and context</a:t>
            </a:r>
            <a:endParaRPr i="0" sz="1800" u="sng" cap="none" strike="noStrike">
              <a:solidFill>
                <a:srgbClr val="333333"/>
              </a:solidFill>
            </a:endParaRPr>
          </a:p>
          <a:p>
            <a:pPr indent="-342900" lvl="0" marL="457200" marR="0" rtl="0" algn="l">
              <a:lnSpc>
                <a:spcPct val="100000"/>
              </a:lnSpc>
              <a:spcBef>
                <a:spcPts val="1000"/>
              </a:spcBef>
              <a:spcAft>
                <a:spcPts val="0"/>
              </a:spcAft>
              <a:buClr>
                <a:srgbClr val="333333"/>
              </a:buClr>
              <a:buSzPts val="1800"/>
              <a:buFont typeface="Arial"/>
              <a:buChar char="●"/>
            </a:pPr>
            <a:r>
              <a:rPr b="0" i="0" lang="en" sz="1800" u="none" cap="none" strike="noStrike">
                <a:solidFill>
                  <a:srgbClr val="333333"/>
                </a:solidFill>
                <a:latin typeface="Arial"/>
                <a:ea typeface="Arial"/>
                <a:cs typeface="Arial"/>
                <a:sym typeface="Arial"/>
              </a:rPr>
              <a:t>Browse through the INEE MS map &amp; Domain Diagrams and identify </a:t>
            </a:r>
            <a:r>
              <a:rPr b="1" i="0" lang="en" sz="1800" u="none" cap="none" strike="noStrike">
                <a:solidFill>
                  <a:srgbClr val="333333"/>
                </a:solidFill>
                <a:latin typeface="Arial"/>
                <a:ea typeface="Arial"/>
                <a:cs typeface="Arial"/>
                <a:sym typeface="Arial"/>
              </a:rPr>
              <a:t>up to 3 standards</a:t>
            </a:r>
            <a:r>
              <a:rPr b="0" i="0" lang="en" sz="1800" u="none" cap="none" strike="noStrike">
                <a:solidFill>
                  <a:srgbClr val="333333"/>
                </a:solidFill>
                <a:latin typeface="Arial"/>
                <a:ea typeface="Arial"/>
                <a:cs typeface="Arial"/>
                <a:sym typeface="Arial"/>
              </a:rPr>
              <a:t> that seem </a:t>
            </a:r>
            <a:r>
              <a:rPr b="1" i="0" lang="en" sz="1800" u="none" cap="none" strike="noStrike">
                <a:solidFill>
                  <a:srgbClr val="333333"/>
                </a:solidFill>
                <a:latin typeface="Arial"/>
                <a:ea typeface="Arial"/>
                <a:cs typeface="Arial"/>
                <a:sym typeface="Arial"/>
              </a:rPr>
              <a:t>related to your work</a:t>
            </a:r>
            <a:endParaRPr b="1" i="0" sz="1800" u="none" cap="none" strike="noStrike">
              <a:solidFill>
                <a:srgbClr val="333333"/>
              </a:solidFill>
              <a:latin typeface="Arial"/>
              <a:ea typeface="Arial"/>
              <a:cs typeface="Arial"/>
              <a:sym typeface="Arial"/>
            </a:endParaRPr>
          </a:p>
          <a:p>
            <a:pPr indent="-342900" lvl="0" marL="457200" marR="0" rtl="0" algn="l">
              <a:lnSpc>
                <a:spcPct val="100000"/>
              </a:lnSpc>
              <a:spcBef>
                <a:spcPts val="1000"/>
              </a:spcBef>
              <a:spcAft>
                <a:spcPts val="0"/>
              </a:spcAft>
              <a:buClr>
                <a:srgbClr val="333333"/>
              </a:buClr>
              <a:buSzPts val="1800"/>
              <a:buFont typeface="Arial"/>
              <a:buChar char="●"/>
            </a:pPr>
            <a:r>
              <a:rPr b="0" i="0" lang="en" sz="1800" u="none" cap="none" strike="noStrike">
                <a:solidFill>
                  <a:srgbClr val="333333"/>
                </a:solidFill>
                <a:highlight>
                  <a:srgbClr val="FFCC00"/>
                </a:highlight>
                <a:latin typeface="Arial"/>
                <a:ea typeface="Arial"/>
                <a:cs typeface="Arial"/>
                <a:sym typeface="Arial"/>
              </a:rPr>
              <a:t>Share your selections by following the instructions provided by the facilitator</a:t>
            </a:r>
            <a:endParaRPr b="1" i="0" sz="1800" u="none" cap="none" strike="noStrike">
              <a:solidFill>
                <a:srgbClr val="333333"/>
              </a:solidFill>
              <a:highlight>
                <a:srgbClr val="FFCC00"/>
              </a:highlight>
              <a:latin typeface="Arial"/>
              <a:ea typeface="Arial"/>
              <a:cs typeface="Arial"/>
              <a:sym typeface="Arial"/>
            </a:endParaRPr>
          </a:p>
          <a:p>
            <a:pPr indent="0" lvl="0" marL="0" marR="0" rtl="0" algn="l">
              <a:lnSpc>
                <a:spcPct val="100000"/>
              </a:lnSpc>
              <a:spcBef>
                <a:spcPts val="1000"/>
              </a:spcBef>
              <a:spcAft>
                <a:spcPts val="0"/>
              </a:spcAft>
              <a:buClr>
                <a:srgbClr val="000000"/>
              </a:buClr>
              <a:buSzPts val="1800"/>
              <a:buFont typeface="Arial"/>
              <a:buNone/>
            </a:pPr>
            <a:r>
              <a:t/>
            </a:r>
            <a:endParaRPr b="1" i="0" sz="1800" u="none" cap="none" strike="noStrike">
              <a:solidFill>
                <a:srgbClr val="333333"/>
              </a:solidFill>
              <a:latin typeface="Arial"/>
              <a:ea typeface="Arial"/>
              <a:cs typeface="Arial"/>
              <a:sym typeface="Arial"/>
            </a:endParaRPr>
          </a:p>
          <a:p>
            <a:pPr indent="0" lvl="0" marL="0" marR="0" rtl="0" algn="l">
              <a:lnSpc>
                <a:spcPct val="100000"/>
              </a:lnSpc>
              <a:spcBef>
                <a:spcPts val="1000"/>
              </a:spcBef>
              <a:spcAft>
                <a:spcPts val="0"/>
              </a:spcAft>
              <a:buClr>
                <a:srgbClr val="000000"/>
              </a:buClr>
              <a:buSzPts val="1800"/>
              <a:buFont typeface="Arial"/>
              <a:buNone/>
            </a:pPr>
            <a:r>
              <a:rPr b="1" i="0" lang="en" sz="1800" u="none" cap="none" strike="noStrike">
                <a:solidFill>
                  <a:srgbClr val="333333"/>
                </a:solidFill>
                <a:latin typeface="Arial"/>
                <a:ea typeface="Arial"/>
                <a:cs typeface="Arial"/>
                <a:sym typeface="Arial"/>
              </a:rPr>
              <a:t>Plenary discussion - 7 min</a:t>
            </a:r>
            <a:endParaRPr b="1" i="0" sz="1800" u="none" cap="none" strike="noStrike">
              <a:solidFill>
                <a:srgbClr val="333333"/>
              </a:solidFill>
              <a:latin typeface="Arial"/>
              <a:ea typeface="Arial"/>
              <a:cs typeface="Arial"/>
              <a:sym typeface="Arial"/>
            </a:endParaRPr>
          </a:p>
          <a:p>
            <a:pPr indent="-342900" lvl="0" marL="457200" marR="0" rtl="0" algn="l">
              <a:lnSpc>
                <a:spcPct val="100000"/>
              </a:lnSpc>
              <a:spcBef>
                <a:spcPts val="1000"/>
              </a:spcBef>
              <a:spcAft>
                <a:spcPts val="0"/>
              </a:spcAft>
              <a:buClr>
                <a:srgbClr val="333333"/>
              </a:buClr>
              <a:buSzPts val="1800"/>
              <a:buFont typeface="Arial"/>
              <a:buChar char="●"/>
            </a:pPr>
            <a:r>
              <a:rPr b="0" i="0" lang="en" sz="1800" u="none" cap="none" strike="noStrike">
                <a:solidFill>
                  <a:srgbClr val="333333"/>
                </a:solidFill>
                <a:latin typeface="Arial"/>
                <a:ea typeface="Arial"/>
                <a:cs typeface="Arial"/>
                <a:sym typeface="Arial"/>
              </a:rPr>
              <a:t>Which </a:t>
            </a:r>
            <a:r>
              <a:rPr b="1" i="0" lang="en" sz="1800" u="none" cap="none" strike="noStrike">
                <a:solidFill>
                  <a:srgbClr val="333333"/>
                </a:solidFill>
                <a:latin typeface="Arial"/>
                <a:ea typeface="Arial"/>
                <a:cs typeface="Arial"/>
                <a:sym typeface="Arial"/>
              </a:rPr>
              <a:t>Domains </a:t>
            </a:r>
            <a:r>
              <a:rPr b="0" i="0" lang="en" sz="1800" u="none" cap="none" strike="noStrike">
                <a:solidFill>
                  <a:srgbClr val="333333"/>
                </a:solidFill>
                <a:latin typeface="Arial"/>
                <a:ea typeface="Arial"/>
                <a:cs typeface="Arial"/>
                <a:sym typeface="Arial"/>
              </a:rPr>
              <a:t>seem of most interest? </a:t>
            </a:r>
            <a:endParaRPr b="0" i="0" sz="1800" u="none" cap="none" strike="noStrike">
              <a:solidFill>
                <a:srgbClr val="333333"/>
              </a:solidFill>
              <a:latin typeface="Arial"/>
              <a:ea typeface="Arial"/>
              <a:cs typeface="Arial"/>
              <a:sym typeface="Arial"/>
            </a:endParaRPr>
          </a:p>
          <a:p>
            <a:pPr indent="-342900" lvl="0" marL="457200" marR="0" rtl="0" algn="l">
              <a:lnSpc>
                <a:spcPct val="100000"/>
              </a:lnSpc>
              <a:spcBef>
                <a:spcPts val="1000"/>
              </a:spcBef>
              <a:spcAft>
                <a:spcPts val="0"/>
              </a:spcAft>
              <a:buClr>
                <a:srgbClr val="333333"/>
              </a:buClr>
              <a:buSzPts val="1800"/>
              <a:buFont typeface="Arial"/>
              <a:buChar char="●"/>
            </a:pPr>
            <a:r>
              <a:rPr b="0" i="0" lang="en" sz="1800" u="none" cap="none" strike="noStrike">
                <a:solidFill>
                  <a:srgbClr val="333333"/>
                </a:solidFill>
                <a:latin typeface="Arial"/>
                <a:ea typeface="Arial"/>
                <a:cs typeface="Arial"/>
                <a:sym typeface="Arial"/>
              </a:rPr>
              <a:t>Why? Does the group identify common needs? A shared context?</a:t>
            </a:r>
            <a:endParaRPr b="0" i="0" sz="1800" u="none" cap="none" strike="noStrike">
              <a:solidFill>
                <a:srgbClr val="333333"/>
              </a:solidFill>
              <a:latin typeface="Arial"/>
              <a:ea typeface="Arial"/>
              <a:cs typeface="Arial"/>
              <a:sym typeface="Arial"/>
            </a:endParaRPr>
          </a:p>
          <a:p>
            <a:pPr indent="0" lvl="0" marL="0" marR="0" rtl="0" algn="l">
              <a:lnSpc>
                <a:spcPct val="100000"/>
              </a:lnSpc>
              <a:spcBef>
                <a:spcPts val="1000"/>
              </a:spcBef>
              <a:spcAft>
                <a:spcPts val="0"/>
              </a:spcAft>
              <a:buClr>
                <a:srgbClr val="000000"/>
              </a:buClr>
              <a:buSzPts val="1800"/>
              <a:buFont typeface="Arial"/>
              <a:buNone/>
            </a:pPr>
            <a:r>
              <a:t/>
            </a:r>
            <a:endParaRPr b="0" i="0" sz="1800" u="none" cap="none" strike="noStrike">
              <a:solidFill>
                <a:srgbClr val="333333"/>
              </a:solidFill>
              <a:latin typeface="Arial"/>
              <a:ea typeface="Arial"/>
              <a:cs typeface="Arial"/>
              <a:sym typeface="Arial"/>
            </a:endParaRPr>
          </a:p>
          <a:p>
            <a:pPr indent="0" lvl="0" marL="914400" marR="0" rtl="0" algn="l">
              <a:lnSpc>
                <a:spcPct val="115000"/>
              </a:lnSpc>
              <a:spcBef>
                <a:spcPts val="0"/>
              </a:spcBef>
              <a:spcAft>
                <a:spcPts val="0"/>
              </a:spcAft>
              <a:buClr>
                <a:srgbClr val="000000"/>
              </a:buClr>
              <a:buSzPts val="2000"/>
              <a:buFont typeface="Arial"/>
              <a:buNone/>
            </a:pPr>
            <a:r>
              <a:t/>
            </a:r>
            <a:endParaRPr b="0" i="0" sz="2000" u="none" cap="none" strike="noStrike">
              <a:solidFill>
                <a:srgbClr val="333333"/>
              </a:solidFill>
              <a:highlight>
                <a:srgbClr val="FFFFFF"/>
              </a:highlight>
              <a:latin typeface="Arial"/>
              <a:ea typeface="Arial"/>
              <a:cs typeface="Arial"/>
              <a:sym typeface="Arial"/>
            </a:endParaRPr>
          </a:p>
        </p:txBody>
      </p:sp>
      <p:sp>
        <p:nvSpPr>
          <p:cNvPr id="700" name="Google Shape;700;p58"/>
          <p:cNvSpPr txBox="1"/>
          <p:nvPr/>
        </p:nvSpPr>
        <p:spPr>
          <a:xfrm>
            <a:off x="165450" y="-152400"/>
            <a:ext cx="8813100" cy="769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3600"/>
              <a:buFont typeface="Arial"/>
              <a:buNone/>
            </a:pPr>
            <a:r>
              <a:rPr b="1" i="0" lang="en" sz="2700" u="none" cap="none" strike="noStrike">
                <a:solidFill>
                  <a:schemeClr val="lt1"/>
                </a:solidFill>
                <a:latin typeface="Arial"/>
                <a:ea typeface="Arial"/>
                <a:cs typeface="Arial"/>
                <a:sym typeface="Arial"/>
              </a:rPr>
              <a:t>Activity </a:t>
            </a:r>
            <a:r>
              <a:rPr b="1" lang="en" sz="2700">
                <a:solidFill>
                  <a:schemeClr val="lt1"/>
                </a:solidFill>
              </a:rPr>
              <a:t>6 :</a:t>
            </a:r>
            <a:r>
              <a:rPr b="1" i="0" lang="en" sz="2700" u="none" cap="none" strike="noStrike">
                <a:solidFill>
                  <a:schemeClr val="lt1"/>
                </a:solidFill>
                <a:latin typeface="Arial"/>
                <a:ea typeface="Arial"/>
                <a:cs typeface="Arial"/>
                <a:sym typeface="Arial"/>
              </a:rPr>
              <a:t> Relate to Your Work! [Option 1</a:t>
            </a:r>
            <a:r>
              <a:rPr b="1" lang="en" sz="2700">
                <a:solidFill>
                  <a:schemeClr val="lt1"/>
                </a:solidFill>
              </a:rPr>
              <a:t>]</a:t>
            </a:r>
            <a:endParaRPr b="1" i="1" sz="2700" u="none" cap="none" strike="noStrike">
              <a:solidFill>
                <a:schemeClr val="lt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8"/>
          <p:cNvSpPr txBox="1"/>
          <p:nvPr>
            <p:ph idx="1" type="body"/>
          </p:nvPr>
        </p:nvSpPr>
        <p:spPr>
          <a:xfrm>
            <a:off x="138600" y="803812"/>
            <a:ext cx="8866800" cy="3680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000"/>
              <a:buNone/>
            </a:pPr>
            <a:r>
              <a:rPr lang="en" sz="1800">
                <a:solidFill>
                  <a:schemeClr val="dk1"/>
                </a:solidFill>
              </a:rPr>
              <a:t>During this sessions, we expect you to participate actively. We will mostly use:</a:t>
            </a:r>
            <a:endParaRPr sz="1800">
              <a:solidFill>
                <a:schemeClr val="dk1"/>
              </a:solidFill>
            </a:endParaRPr>
          </a:p>
          <a:p>
            <a:pPr indent="-342900" lvl="0" marL="457200" rtl="0" algn="l">
              <a:lnSpc>
                <a:spcPct val="100000"/>
              </a:lnSpc>
              <a:spcBef>
                <a:spcPts val="1000"/>
              </a:spcBef>
              <a:spcAft>
                <a:spcPts val="0"/>
              </a:spcAft>
              <a:buClr>
                <a:schemeClr val="dk1"/>
              </a:buClr>
              <a:buSzPts val="1800"/>
              <a:buChar char="●"/>
            </a:pPr>
            <a:r>
              <a:rPr lang="en" sz="1800">
                <a:solidFill>
                  <a:schemeClr val="dk1"/>
                </a:solidFill>
              </a:rPr>
              <a:t>These slides and your notepad!</a:t>
            </a:r>
            <a:endParaRPr sz="1800">
              <a:solidFill>
                <a:schemeClr val="dk1"/>
              </a:solidFill>
            </a:endParaRPr>
          </a:p>
          <a:p>
            <a:pPr indent="-342900" lvl="0" marL="457200" rtl="0" algn="l">
              <a:lnSpc>
                <a:spcPct val="100000"/>
              </a:lnSpc>
              <a:spcBef>
                <a:spcPts val="1000"/>
              </a:spcBef>
              <a:spcAft>
                <a:spcPts val="0"/>
              </a:spcAft>
              <a:buClr>
                <a:schemeClr val="dk1"/>
              </a:buClr>
              <a:buSzPts val="1800"/>
              <a:buChar char="●"/>
            </a:pPr>
            <a:r>
              <a:rPr lang="en" sz="1800">
                <a:solidFill>
                  <a:schemeClr val="dk1"/>
                </a:solidFill>
                <a:highlight>
                  <a:srgbClr val="FFF2CC"/>
                </a:highlight>
              </a:rPr>
              <a:t>Zoom Chat &amp; breakout rooms</a:t>
            </a:r>
            <a:endParaRPr sz="1800">
              <a:solidFill>
                <a:schemeClr val="dk1"/>
              </a:solidFill>
              <a:highlight>
                <a:srgbClr val="FFF2CC"/>
              </a:highlight>
            </a:endParaRPr>
          </a:p>
          <a:p>
            <a:pPr indent="-342900" lvl="0" marL="457200" rtl="0" algn="l">
              <a:lnSpc>
                <a:spcPct val="100000"/>
              </a:lnSpc>
              <a:spcBef>
                <a:spcPts val="1000"/>
              </a:spcBef>
              <a:spcAft>
                <a:spcPts val="0"/>
              </a:spcAft>
              <a:buClr>
                <a:schemeClr val="dk1"/>
              </a:buClr>
              <a:buSzPts val="1800"/>
              <a:buChar char="●"/>
            </a:pPr>
            <a:r>
              <a:rPr lang="en" sz="1800">
                <a:solidFill>
                  <a:schemeClr val="dk1"/>
                </a:solidFill>
                <a:highlight>
                  <a:srgbClr val="FFF2CC"/>
                </a:highlight>
              </a:rPr>
              <a:t>Audio/video discussion - </a:t>
            </a:r>
            <a:r>
              <a:rPr lang="en" sz="1800" u="sng">
                <a:solidFill>
                  <a:schemeClr val="dk1"/>
                </a:solidFill>
                <a:highlight>
                  <a:srgbClr val="FFF2CC"/>
                </a:highlight>
              </a:rPr>
              <a:t>raise your hand to speak</a:t>
            </a:r>
            <a:endParaRPr sz="1800" u="sng">
              <a:solidFill>
                <a:schemeClr val="dk1"/>
              </a:solidFill>
              <a:highlight>
                <a:srgbClr val="FFF2CC"/>
              </a:highlight>
            </a:endParaRPr>
          </a:p>
          <a:p>
            <a:pPr indent="-342900" lvl="0" marL="457200" rtl="0" algn="l">
              <a:lnSpc>
                <a:spcPct val="100000"/>
              </a:lnSpc>
              <a:spcBef>
                <a:spcPts val="1000"/>
              </a:spcBef>
              <a:spcAft>
                <a:spcPts val="0"/>
              </a:spcAft>
              <a:buClr>
                <a:schemeClr val="dk1"/>
              </a:buClr>
              <a:buSzPts val="1800"/>
              <a:buChar char="●"/>
            </a:pPr>
            <a:r>
              <a:rPr lang="en" sz="1800">
                <a:solidFill>
                  <a:schemeClr val="dk1"/>
                </a:solidFill>
                <a:highlight>
                  <a:srgbClr val="FFE599"/>
                </a:highlight>
              </a:rPr>
              <a:t>Google Docs and Canva/another Whiteboard</a:t>
            </a:r>
            <a:endParaRPr sz="1800">
              <a:solidFill>
                <a:schemeClr val="dk1"/>
              </a:solidFill>
              <a:highlight>
                <a:srgbClr val="FFE599"/>
              </a:highlight>
            </a:endParaRPr>
          </a:p>
          <a:p>
            <a:pPr indent="0" lvl="0" marL="0" rtl="0" algn="l">
              <a:lnSpc>
                <a:spcPct val="100000"/>
              </a:lnSpc>
              <a:spcBef>
                <a:spcPts val="1000"/>
              </a:spcBef>
              <a:spcAft>
                <a:spcPts val="0"/>
              </a:spcAft>
              <a:buSzPts val="2000"/>
              <a:buNone/>
            </a:pPr>
            <a:r>
              <a:t/>
            </a:r>
            <a:endParaRPr sz="1800">
              <a:solidFill>
                <a:schemeClr val="dk1"/>
              </a:solidFill>
            </a:endParaRPr>
          </a:p>
          <a:p>
            <a:pPr indent="0" lvl="0" marL="0" rtl="0" algn="l">
              <a:lnSpc>
                <a:spcPct val="100000"/>
              </a:lnSpc>
              <a:spcBef>
                <a:spcPts val="0"/>
              </a:spcBef>
              <a:spcAft>
                <a:spcPts val="0"/>
              </a:spcAft>
              <a:buSzPts val="2000"/>
              <a:buNone/>
            </a:pPr>
            <a:r>
              <a:rPr lang="en" sz="1800">
                <a:solidFill>
                  <a:schemeClr val="dk1"/>
                </a:solidFill>
              </a:rPr>
              <a:t>Please let us know if you need support to use any of these tools</a:t>
            </a:r>
            <a:endParaRPr sz="1800">
              <a:solidFill>
                <a:schemeClr val="dk1"/>
              </a:solidFill>
            </a:endParaRPr>
          </a:p>
        </p:txBody>
      </p:sp>
      <p:sp>
        <p:nvSpPr>
          <p:cNvPr id="213" name="Google Shape;213;p8"/>
          <p:cNvSpPr txBox="1"/>
          <p:nvPr>
            <p:ph idx="12" type="sldNum"/>
          </p:nvPr>
        </p:nvSpPr>
        <p:spPr>
          <a:xfrm>
            <a:off x="8556784" y="4749851"/>
            <a:ext cx="548700" cy="393600"/>
          </a:xfrm>
          <a:prstGeom prst="rect">
            <a:avLst/>
          </a:prstGeom>
          <a:noFill/>
          <a:ln>
            <a:noFill/>
          </a:ln>
        </p:spPr>
        <p:txBody>
          <a:bodyPr anchorCtr="0" anchor="t" bIns="91400" lIns="91400" spcFirstLastPara="1" rIns="91400" wrap="square" tIns="91400">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
        <p:nvSpPr>
          <p:cNvPr id="214" name="Google Shape;214;p8"/>
          <p:cNvSpPr/>
          <p:nvPr/>
        </p:nvSpPr>
        <p:spPr>
          <a:xfrm>
            <a:off x="0" y="0"/>
            <a:ext cx="9144000" cy="518100"/>
          </a:xfrm>
          <a:prstGeom prst="rect">
            <a:avLst/>
          </a:prstGeom>
          <a:solidFill>
            <a:srgbClr val="16364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5" name="Google Shape;215;p8"/>
          <p:cNvSpPr txBox="1"/>
          <p:nvPr/>
        </p:nvSpPr>
        <p:spPr>
          <a:xfrm>
            <a:off x="925051" y="71075"/>
            <a:ext cx="7293900" cy="415500"/>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000000"/>
              </a:buClr>
              <a:buSzPts val="2700"/>
              <a:buFont typeface="Arial"/>
              <a:buNone/>
            </a:pPr>
            <a:r>
              <a:rPr b="1" i="0" lang="en" sz="2700" u="none" cap="none" strike="noStrike">
                <a:solidFill>
                  <a:schemeClr val="lt1"/>
                </a:solidFill>
                <a:latin typeface="Arial"/>
                <a:ea typeface="Arial"/>
                <a:cs typeface="Arial"/>
                <a:sym typeface="Arial"/>
              </a:rPr>
              <a:t>Online Collaboration Tools We Use</a:t>
            </a:r>
            <a:endParaRPr b="1" i="0" sz="2700" u="none" cap="none" strike="noStrike">
              <a:solidFill>
                <a:schemeClr val="lt1"/>
              </a:solidFill>
              <a:latin typeface="Arial"/>
              <a:ea typeface="Arial"/>
              <a:cs typeface="Arial"/>
              <a:sym typeface="Arial"/>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704" name="Shape 704"/>
        <p:cNvGrpSpPr/>
        <p:nvPr/>
      </p:nvGrpSpPr>
      <p:grpSpPr>
        <a:xfrm>
          <a:off x="0" y="0"/>
          <a:ext cx="0" cy="0"/>
          <a:chOff x="0" y="0"/>
          <a:chExt cx="0" cy="0"/>
        </a:xfrm>
      </p:grpSpPr>
      <p:sp>
        <p:nvSpPr>
          <p:cNvPr id="705" name="Google Shape;705;p60"/>
          <p:cNvSpPr txBox="1"/>
          <p:nvPr/>
        </p:nvSpPr>
        <p:spPr>
          <a:xfrm>
            <a:off x="476250" y="745800"/>
            <a:ext cx="8191500" cy="3512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 sz="1800" u="none" cap="none" strike="noStrike">
                <a:solidFill>
                  <a:srgbClr val="333333"/>
                </a:solidFill>
                <a:latin typeface="Arial"/>
                <a:ea typeface="Arial"/>
                <a:cs typeface="Arial"/>
                <a:sym typeface="Arial"/>
              </a:rPr>
              <a:t>Individual Exploration - 10 min</a:t>
            </a:r>
            <a:endParaRPr b="1" i="0" sz="1800" u="none" cap="none" strike="noStrike">
              <a:solidFill>
                <a:srgbClr val="333333"/>
              </a:solidFill>
              <a:latin typeface="Arial"/>
              <a:ea typeface="Arial"/>
              <a:cs typeface="Arial"/>
              <a:sym typeface="Arial"/>
            </a:endParaRPr>
          </a:p>
          <a:p>
            <a:pPr indent="-342900" lvl="0" marL="457200" marR="0" rtl="0" algn="l">
              <a:lnSpc>
                <a:spcPct val="100000"/>
              </a:lnSpc>
              <a:spcBef>
                <a:spcPts val="0"/>
              </a:spcBef>
              <a:spcAft>
                <a:spcPts val="0"/>
              </a:spcAft>
              <a:buClr>
                <a:srgbClr val="333333"/>
              </a:buClr>
              <a:buSzPts val="1800"/>
              <a:buFont typeface="Arial"/>
              <a:buChar char="●"/>
            </a:pPr>
            <a:r>
              <a:rPr b="0" i="0" lang="en" sz="1800" u="none" cap="none" strike="noStrike">
                <a:solidFill>
                  <a:srgbClr val="333333"/>
                </a:solidFill>
                <a:latin typeface="Arial"/>
                <a:ea typeface="Arial"/>
                <a:cs typeface="Arial"/>
                <a:sym typeface="Arial"/>
              </a:rPr>
              <a:t>Think of your own work and context, how might you use the standards?</a:t>
            </a:r>
            <a:endParaRPr b="0" i="0" sz="1800" u="none" cap="none" strike="noStrike">
              <a:solidFill>
                <a:srgbClr val="333333"/>
              </a:solidFill>
              <a:latin typeface="Arial"/>
              <a:ea typeface="Arial"/>
              <a:cs typeface="Arial"/>
              <a:sym typeface="Arial"/>
            </a:endParaRPr>
          </a:p>
          <a:p>
            <a:pPr indent="-342900" lvl="0" marL="457200" marR="0" rtl="0" algn="l">
              <a:lnSpc>
                <a:spcPct val="100000"/>
              </a:lnSpc>
              <a:spcBef>
                <a:spcPts val="1000"/>
              </a:spcBef>
              <a:spcAft>
                <a:spcPts val="0"/>
              </a:spcAft>
              <a:buClr>
                <a:srgbClr val="333333"/>
              </a:buClr>
              <a:buSzPts val="1800"/>
              <a:buFont typeface="Arial"/>
              <a:buChar char="●"/>
            </a:pPr>
            <a:r>
              <a:rPr b="0" i="0" lang="en" sz="1800" u="none" cap="none" strike="noStrike">
                <a:solidFill>
                  <a:srgbClr val="0D0D0D"/>
                </a:solidFill>
                <a:latin typeface="Arial"/>
                <a:ea typeface="Arial"/>
                <a:cs typeface="Arial"/>
                <a:sym typeface="Arial"/>
              </a:rPr>
              <a:t>Give an example of an application in the chat on a sticky note </a:t>
            </a:r>
            <a:r>
              <a:rPr b="0" i="0" lang="en" sz="1800" u="none" cap="none" strike="noStrike">
                <a:solidFill>
                  <a:srgbClr val="333333"/>
                </a:solidFill>
                <a:latin typeface="Arial"/>
                <a:ea typeface="Arial"/>
                <a:cs typeface="Arial"/>
                <a:sym typeface="Arial"/>
              </a:rPr>
              <a:t>on </a:t>
            </a:r>
            <a:r>
              <a:rPr b="0" i="0" lang="en" sz="1800" cap="none" strike="noStrike">
                <a:solidFill>
                  <a:srgbClr val="333333"/>
                </a:solidFill>
                <a:latin typeface="Arial"/>
                <a:ea typeface="Arial"/>
                <a:cs typeface="Arial"/>
                <a:sym typeface="Arial"/>
              </a:rPr>
              <a:t>the whiteboard</a:t>
            </a:r>
            <a:endParaRPr b="0" i="0" sz="1800" u="none" cap="none" strike="noStrike">
              <a:solidFill>
                <a:srgbClr val="0D0D0D"/>
              </a:solidFill>
              <a:latin typeface="Arial"/>
              <a:ea typeface="Arial"/>
              <a:cs typeface="Arial"/>
              <a:sym typeface="Arial"/>
            </a:endParaRPr>
          </a:p>
          <a:p>
            <a:pPr indent="-342900" lvl="0" marL="457200" marR="0" rtl="0" algn="l">
              <a:lnSpc>
                <a:spcPct val="100000"/>
              </a:lnSpc>
              <a:spcBef>
                <a:spcPts val="1000"/>
              </a:spcBef>
              <a:spcAft>
                <a:spcPts val="0"/>
              </a:spcAft>
              <a:buClr>
                <a:srgbClr val="333333"/>
              </a:buClr>
              <a:buSzPts val="1800"/>
              <a:buFont typeface="Arial"/>
              <a:buChar char="●"/>
            </a:pPr>
            <a:r>
              <a:rPr b="0" i="0" lang="en" sz="1800" u="none" cap="none" strike="noStrike">
                <a:solidFill>
                  <a:srgbClr val="333333"/>
                </a:solidFill>
                <a:latin typeface="Arial"/>
                <a:ea typeface="Arial"/>
                <a:cs typeface="Arial"/>
                <a:sym typeface="Arial"/>
              </a:rPr>
              <a:t>Browse through the INEE MS map and identify </a:t>
            </a:r>
            <a:r>
              <a:rPr b="1" i="0" lang="en" sz="1800" u="none" cap="none" strike="noStrike">
                <a:solidFill>
                  <a:srgbClr val="333333"/>
                </a:solidFill>
                <a:latin typeface="Arial"/>
                <a:ea typeface="Arial"/>
                <a:cs typeface="Arial"/>
                <a:sym typeface="Arial"/>
              </a:rPr>
              <a:t>1-2 standards</a:t>
            </a:r>
            <a:r>
              <a:rPr b="0" i="0" lang="en" sz="1800" u="none" cap="none" strike="noStrike">
                <a:solidFill>
                  <a:srgbClr val="333333"/>
                </a:solidFill>
                <a:latin typeface="Arial"/>
                <a:ea typeface="Arial"/>
                <a:cs typeface="Arial"/>
                <a:sym typeface="Arial"/>
              </a:rPr>
              <a:t> that seem </a:t>
            </a:r>
            <a:r>
              <a:rPr b="1" i="0" lang="en" sz="1800" u="none" cap="none" strike="noStrike">
                <a:solidFill>
                  <a:srgbClr val="333333"/>
                </a:solidFill>
                <a:latin typeface="Arial"/>
                <a:ea typeface="Arial"/>
                <a:cs typeface="Arial"/>
                <a:sym typeface="Arial"/>
              </a:rPr>
              <a:t>related to your work</a:t>
            </a:r>
            <a:endParaRPr b="1" i="0" sz="1800" u="none" cap="none" strike="noStrike">
              <a:solidFill>
                <a:srgbClr val="333333"/>
              </a:solidFill>
              <a:latin typeface="Arial"/>
              <a:ea typeface="Arial"/>
              <a:cs typeface="Arial"/>
              <a:sym typeface="Arial"/>
            </a:endParaRPr>
          </a:p>
          <a:p>
            <a:pPr indent="0" lvl="0" marL="0" marR="0" rtl="0" algn="l">
              <a:lnSpc>
                <a:spcPct val="100000"/>
              </a:lnSpc>
              <a:spcBef>
                <a:spcPts val="1000"/>
              </a:spcBef>
              <a:spcAft>
                <a:spcPts val="0"/>
              </a:spcAft>
              <a:buClr>
                <a:srgbClr val="000000"/>
              </a:buClr>
              <a:buSzPts val="1800"/>
              <a:buFont typeface="Arial"/>
              <a:buNone/>
            </a:pPr>
            <a:r>
              <a:rPr b="1" i="0" lang="en" sz="1800" u="none" cap="none" strike="noStrike">
                <a:solidFill>
                  <a:srgbClr val="333333"/>
                </a:solidFill>
                <a:latin typeface="Arial"/>
                <a:ea typeface="Arial"/>
                <a:cs typeface="Arial"/>
                <a:sym typeface="Arial"/>
              </a:rPr>
              <a:t>Plenary discussion </a:t>
            </a:r>
            <a:endParaRPr b="1" i="0" sz="1800" u="none" cap="none" strike="noStrike">
              <a:solidFill>
                <a:srgbClr val="333333"/>
              </a:solidFill>
              <a:latin typeface="Arial"/>
              <a:ea typeface="Arial"/>
              <a:cs typeface="Arial"/>
              <a:sym typeface="Arial"/>
            </a:endParaRPr>
          </a:p>
          <a:p>
            <a:pPr indent="-342900" lvl="0" marL="457200" marR="0" rtl="0" algn="l">
              <a:lnSpc>
                <a:spcPct val="100000"/>
              </a:lnSpc>
              <a:spcBef>
                <a:spcPts val="1000"/>
              </a:spcBef>
              <a:spcAft>
                <a:spcPts val="0"/>
              </a:spcAft>
              <a:buClr>
                <a:srgbClr val="333333"/>
              </a:buClr>
              <a:buSzPts val="1800"/>
              <a:buFont typeface="Arial"/>
              <a:buChar char="●"/>
            </a:pPr>
            <a:r>
              <a:rPr b="0" i="0" lang="en" sz="1800" u="none" cap="none" strike="noStrike">
                <a:solidFill>
                  <a:srgbClr val="333333"/>
                </a:solidFill>
                <a:latin typeface="Arial"/>
                <a:ea typeface="Arial"/>
                <a:cs typeface="Arial"/>
                <a:sym typeface="Arial"/>
              </a:rPr>
              <a:t>Are there any common uses and applications? </a:t>
            </a:r>
            <a:endParaRPr b="0" i="0" sz="1800" u="none" cap="none" strike="noStrike">
              <a:solidFill>
                <a:srgbClr val="333333"/>
              </a:solidFill>
              <a:latin typeface="Arial"/>
              <a:ea typeface="Arial"/>
              <a:cs typeface="Arial"/>
              <a:sym typeface="Arial"/>
            </a:endParaRPr>
          </a:p>
          <a:p>
            <a:pPr indent="-342900" lvl="0" marL="457200" marR="0" rtl="0" algn="l">
              <a:lnSpc>
                <a:spcPct val="100000"/>
              </a:lnSpc>
              <a:spcBef>
                <a:spcPts val="1000"/>
              </a:spcBef>
              <a:spcAft>
                <a:spcPts val="0"/>
              </a:spcAft>
              <a:buClr>
                <a:srgbClr val="333333"/>
              </a:buClr>
              <a:buSzPts val="1800"/>
              <a:buFont typeface="Arial"/>
              <a:buChar char="●"/>
            </a:pPr>
            <a:r>
              <a:rPr b="0" i="0" lang="en" sz="1800" u="none" cap="none" strike="noStrike">
                <a:solidFill>
                  <a:srgbClr val="333333"/>
                </a:solidFill>
                <a:latin typeface="Arial"/>
                <a:ea typeface="Arial"/>
                <a:cs typeface="Arial"/>
                <a:sym typeface="Arial"/>
              </a:rPr>
              <a:t>Why? Does the group identify common needs? Any common contextual characteristics?</a:t>
            </a:r>
            <a:endParaRPr b="0" i="0" sz="1800" u="none" cap="none" strike="noStrike">
              <a:solidFill>
                <a:srgbClr val="333333"/>
              </a:solidFill>
              <a:latin typeface="Arial"/>
              <a:ea typeface="Arial"/>
              <a:cs typeface="Arial"/>
              <a:sym typeface="Arial"/>
            </a:endParaRPr>
          </a:p>
          <a:p>
            <a:pPr indent="0" lvl="0" marL="914400" marR="0" rtl="0" algn="l">
              <a:lnSpc>
                <a:spcPct val="115000"/>
              </a:lnSpc>
              <a:spcBef>
                <a:spcPts val="0"/>
              </a:spcBef>
              <a:spcAft>
                <a:spcPts val="0"/>
              </a:spcAft>
              <a:buClr>
                <a:srgbClr val="000000"/>
              </a:buClr>
              <a:buSzPts val="2000"/>
              <a:buFont typeface="Arial"/>
              <a:buNone/>
            </a:pPr>
            <a:r>
              <a:t/>
            </a:r>
            <a:endParaRPr b="0" i="0" sz="2000" u="none" cap="none" strike="noStrike">
              <a:solidFill>
                <a:srgbClr val="333333"/>
              </a:solidFill>
              <a:highlight>
                <a:srgbClr val="FFFFFF"/>
              </a:highlight>
              <a:latin typeface="Arial"/>
              <a:ea typeface="Arial"/>
              <a:cs typeface="Arial"/>
              <a:sym typeface="Arial"/>
            </a:endParaRPr>
          </a:p>
        </p:txBody>
      </p:sp>
      <p:sp>
        <p:nvSpPr>
          <p:cNvPr id="706" name="Google Shape;706;p60"/>
          <p:cNvSpPr txBox="1"/>
          <p:nvPr>
            <p:ph type="title"/>
          </p:nvPr>
        </p:nvSpPr>
        <p:spPr>
          <a:xfrm>
            <a:off x="0" y="0"/>
            <a:ext cx="9144000" cy="524100"/>
          </a:xfrm>
          <a:prstGeom prst="rect">
            <a:avLst/>
          </a:prstGeom>
          <a:solidFill>
            <a:schemeClr val="accent5"/>
          </a:solid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3000"/>
              <a:buNone/>
            </a:pPr>
            <a:r>
              <a:rPr lang="en" sz="2730">
                <a:solidFill>
                  <a:schemeClr val="lt1"/>
                </a:solidFill>
              </a:rPr>
              <a:t>Activity 6: Relate to your work! [Option 2]</a:t>
            </a:r>
            <a:endParaRPr b="1" sz="2730">
              <a:solidFill>
                <a:schemeClr val="lt1"/>
              </a:solidFill>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10" name="Shape 710"/>
        <p:cNvGrpSpPr/>
        <p:nvPr/>
      </p:nvGrpSpPr>
      <p:grpSpPr>
        <a:xfrm>
          <a:off x="0" y="0"/>
          <a:ext cx="0" cy="0"/>
          <a:chOff x="0" y="0"/>
          <a:chExt cx="0" cy="0"/>
        </a:xfrm>
      </p:grpSpPr>
      <p:sp>
        <p:nvSpPr>
          <p:cNvPr id="711" name="Google Shape;711;g31cb510b4fe_0_4"/>
          <p:cNvSpPr/>
          <p:nvPr/>
        </p:nvSpPr>
        <p:spPr>
          <a:xfrm>
            <a:off x="144475" y="300725"/>
            <a:ext cx="173400" cy="210900"/>
          </a:xfrm>
          <a:prstGeom prst="ellipse">
            <a:avLst/>
          </a:prstGeom>
          <a:solidFill>
            <a:srgbClr val="00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00FF00"/>
              </a:highlight>
            </a:endParaRPr>
          </a:p>
        </p:txBody>
      </p:sp>
      <p:sp>
        <p:nvSpPr>
          <p:cNvPr id="712" name="Google Shape;712;g31cb510b4fe_0_4"/>
          <p:cNvSpPr/>
          <p:nvPr/>
        </p:nvSpPr>
        <p:spPr>
          <a:xfrm>
            <a:off x="144475" y="511062"/>
            <a:ext cx="173400" cy="216600"/>
          </a:xfrm>
          <a:prstGeom prst="ellipse">
            <a:avLst/>
          </a:prstGeom>
          <a:solidFill>
            <a:srgbClr val="00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00FF00"/>
              </a:highlight>
            </a:endParaRPr>
          </a:p>
        </p:txBody>
      </p:sp>
      <p:sp>
        <p:nvSpPr>
          <p:cNvPr id="713" name="Google Shape;713;g31cb510b4fe_0_4"/>
          <p:cNvSpPr/>
          <p:nvPr/>
        </p:nvSpPr>
        <p:spPr>
          <a:xfrm>
            <a:off x="144475" y="762074"/>
            <a:ext cx="173400" cy="216600"/>
          </a:xfrm>
          <a:prstGeom prst="ellipse">
            <a:avLst/>
          </a:prstGeom>
          <a:solidFill>
            <a:srgbClr val="00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00FF00"/>
              </a:highlight>
            </a:endParaRPr>
          </a:p>
        </p:txBody>
      </p:sp>
      <p:sp>
        <p:nvSpPr>
          <p:cNvPr id="714" name="Google Shape;714;g31cb510b4fe_0_4"/>
          <p:cNvSpPr/>
          <p:nvPr/>
        </p:nvSpPr>
        <p:spPr>
          <a:xfrm>
            <a:off x="144475" y="1013085"/>
            <a:ext cx="173400" cy="216600"/>
          </a:xfrm>
          <a:prstGeom prst="ellipse">
            <a:avLst/>
          </a:prstGeom>
          <a:solidFill>
            <a:srgbClr val="00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00FF00"/>
              </a:highlight>
            </a:endParaRPr>
          </a:p>
        </p:txBody>
      </p:sp>
      <p:sp>
        <p:nvSpPr>
          <p:cNvPr id="715" name="Google Shape;715;g31cb510b4fe_0_4"/>
          <p:cNvSpPr/>
          <p:nvPr/>
        </p:nvSpPr>
        <p:spPr>
          <a:xfrm>
            <a:off x="144475" y="1264097"/>
            <a:ext cx="173400" cy="216600"/>
          </a:xfrm>
          <a:prstGeom prst="ellipse">
            <a:avLst/>
          </a:prstGeom>
          <a:solidFill>
            <a:srgbClr val="00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00FF00"/>
              </a:highlight>
            </a:endParaRPr>
          </a:p>
        </p:txBody>
      </p:sp>
      <p:sp>
        <p:nvSpPr>
          <p:cNvPr id="716" name="Google Shape;716;g31cb510b4fe_0_4"/>
          <p:cNvSpPr/>
          <p:nvPr/>
        </p:nvSpPr>
        <p:spPr>
          <a:xfrm>
            <a:off x="144475" y="1515109"/>
            <a:ext cx="173400" cy="216600"/>
          </a:xfrm>
          <a:prstGeom prst="ellipse">
            <a:avLst/>
          </a:prstGeom>
          <a:solidFill>
            <a:srgbClr val="00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00FF00"/>
              </a:highlight>
            </a:endParaRPr>
          </a:p>
        </p:txBody>
      </p:sp>
      <p:sp>
        <p:nvSpPr>
          <p:cNvPr id="717" name="Google Shape;717;g31cb510b4fe_0_4"/>
          <p:cNvSpPr/>
          <p:nvPr/>
        </p:nvSpPr>
        <p:spPr>
          <a:xfrm>
            <a:off x="162875" y="1766121"/>
            <a:ext cx="173400" cy="216600"/>
          </a:xfrm>
          <a:prstGeom prst="ellipse">
            <a:avLst/>
          </a:prstGeom>
          <a:solidFill>
            <a:srgbClr val="00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00FF00"/>
              </a:highlight>
            </a:endParaRPr>
          </a:p>
        </p:txBody>
      </p:sp>
      <p:sp>
        <p:nvSpPr>
          <p:cNvPr id="718" name="Google Shape;718;g31cb510b4fe_0_4"/>
          <p:cNvSpPr/>
          <p:nvPr/>
        </p:nvSpPr>
        <p:spPr>
          <a:xfrm>
            <a:off x="144475" y="2017132"/>
            <a:ext cx="173400" cy="216600"/>
          </a:xfrm>
          <a:prstGeom prst="ellipse">
            <a:avLst/>
          </a:prstGeom>
          <a:solidFill>
            <a:srgbClr val="00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00FF00"/>
              </a:highlight>
            </a:endParaRPr>
          </a:p>
        </p:txBody>
      </p:sp>
      <p:sp>
        <p:nvSpPr>
          <p:cNvPr id="719" name="Google Shape;719;g31cb510b4fe_0_4"/>
          <p:cNvSpPr/>
          <p:nvPr/>
        </p:nvSpPr>
        <p:spPr>
          <a:xfrm>
            <a:off x="144475" y="2268144"/>
            <a:ext cx="173400" cy="216600"/>
          </a:xfrm>
          <a:prstGeom prst="ellipse">
            <a:avLst/>
          </a:prstGeom>
          <a:solidFill>
            <a:srgbClr val="00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00FF00"/>
              </a:highlight>
            </a:endParaRPr>
          </a:p>
        </p:txBody>
      </p:sp>
      <p:sp>
        <p:nvSpPr>
          <p:cNvPr id="720" name="Google Shape;720;g31cb510b4fe_0_4"/>
          <p:cNvSpPr/>
          <p:nvPr/>
        </p:nvSpPr>
        <p:spPr>
          <a:xfrm>
            <a:off x="144475" y="2519156"/>
            <a:ext cx="173400" cy="216600"/>
          </a:xfrm>
          <a:prstGeom prst="ellipse">
            <a:avLst/>
          </a:prstGeom>
          <a:solidFill>
            <a:srgbClr val="00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00FF00"/>
              </a:highlight>
            </a:endParaRPr>
          </a:p>
        </p:txBody>
      </p:sp>
      <p:sp>
        <p:nvSpPr>
          <p:cNvPr id="721" name="Google Shape;721;g31cb510b4fe_0_4"/>
          <p:cNvSpPr/>
          <p:nvPr/>
        </p:nvSpPr>
        <p:spPr>
          <a:xfrm>
            <a:off x="144475" y="2770168"/>
            <a:ext cx="173400" cy="216600"/>
          </a:xfrm>
          <a:prstGeom prst="ellipse">
            <a:avLst/>
          </a:prstGeom>
          <a:solidFill>
            <a:srgbClr val="00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00FF00"/>
              </a:highlight>
            </a:endParaRPr>
          </a:p>
        </p:txBody>
      </p:sp>
      <p:sp>
        <p:nvSpPr>
          <p:cNvPr id="722" name="Google Shape;722;g31cb510b4fe_0_4"/>
          <p:cNvSpPr/>
          <p:nvPr/>
        </p:nvSpPr>
        <p:spPr>
          <a:xfrm>
            <a:off x="144475" y="3021179"/>
            <a:ext cx="173400" cy="216600"/>
          </a:xfrm>
          <a:prstGeom prst="ellipse">
            <a:avLst/>
          </a:prstGeom>
          <a:solidFill>
            <a:srgbClr val="00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00FF00"/>
              </a:highlight>
            </a:endParaRPr>
          </a:p>
        </p:txBody>
      </p:sp>
      <p:sp>
        <p:nvSpPr>
          <p:cNvPr id="723" name="Google Shape;723;g31cb510b4fe_0_4"/>
          <p:cNvSpPr/>
          <p:nvPr/>
        </p:nvSpPr>
        <p:spPr>
          <a:xfrm>
            <a:off x="144475" y="3272191"/>
            <a:ext cx="173400" cy="216600"/>
          </a:xfrm>
          <a:prstGeom prst="ellipse">
            <a:avLst/>
          </a:prstGeom>
          <a:solidFill>
            <a:srgbClr val="00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00FF00"/>
              </a:highlight>
            </a:endParaRPr>
          </a:p>
        </p:txBody>
      </p:sp>
      <p:sp>
        <p:nvSpPr>
          <p:cNvPr id="724" name="Google Shape;724;g31cb510b4fe_0_4"/>
          <p:cNvSpPr/>
          <p:nvPr/>
        </p:nvSpPr>
        <p:spPr>
          <a:xfrm>
            <a:off x="144475" y="3523203"/>
            <a:ext cx="173400" cy="216600"/>
          </a:xfrm>
          <a:prstGeom prst="ellipse">
            <a:avLst/>
          </a:prstGeom>
          <a:solidFill>
            <a:srgbClr val="00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00FF00"/>
              </a:highlight>
            </a:endParaRPr>
          </a:p>
        </p:txBody>
      </p:sp>
      <p:sp>
        <p:nvSpPr>
          <p:cNvPr id="725" name="Google Shape;725;g31cb510b4fe_0_4"/>
          <p:cNvSpPr/>
          <p:nvPr/>
        </p:nvSpPr>
        <p:spPr>
          <a:xfrm>
            <a:off x="144475" y="3774215"/>
            <a:ext cx="173400" cy="216600"/>
          </a:xfrm>
          <a:prstGeom prst="ellipse">
            <a:avLst/>
          </a:prstGeom>
          <a:solidFill>
            <a:srgbClr val="00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00FF00"/>
              </a:highlight>
            </a:endParaRPr>
          </a:p>
        </p:txBody>
      </p:sp>
      <p:sp>
        <p:nvSpPr>
          <p:cNvPr id="726" name="Google Shape;726;g31cb510b4fe_0_4"/>
          <p:cNvSpPr/>
          <p:nvPr/>
        </p:nvSpPr>
        <p:spPr>
          <a:xfrm>
            <a:off x="144475" y="4025226"/>
            <a:ext cx="173400" cy="216600"/>
          </a:xfrm>
          <a:prstGeom prst="ellipse">
            <a:avLst/>
          </a:prstGeom>
          <a:solidFill>
            <a:srgbClr val="00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00FF00"/>
              </a:highlight>
            </a:endParaRPr>
          </a:p>
        </p:txBody>
      </p:sp>
      <p:sp>
        <p:nvSpPr>
          <p:cNvPr id="727" name="Google Shape;727;g31cb510b4fe_0_4"/>
          <p:cNvSpPr/>
          <p:nvPr/>
        </p:nvSpPr>
        <p:spPr>
          <a:xfrm>
            <a:off x="162875" y="4276213"/>
            <a:ext cx="173400" cy="216600"/>
          </a:xfrm>
          <a:prstGeom prst="ellipse">
            <a:avLst/>
          </a:prstGeom>
          <a:solidFill>
            <a:srgbClr val="00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00FF00"/>
              </a:highlight>
            </a:endParaRPr>
          </a:p>
        </p:txBody>
      </p:sp>
      <p:sp>
        <p:nvSpPr>
          <p:cNvPr id="728" name="Google Shape;728;g31cb510b4fe_0_4"/>
          <p:cNvSpPr/>
          <p:nvPr/>
        </p:nvSpPr>
        <p:spPr>
          <a:xfrm>
            <a:off x="162875" y="4532896"/>
            <a:ext cx="173400" cy="210900"/>
          </a:xfrm>
          <a:prstGeom prst="ellipse">
            <a:avLst/>
          </a:prstGeom>
          <a:solidFill>
            <a:srgbClr val="00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00FF00"/>
              </a:highlight>
            </a:endParaRPr>
          </a:p>
        </p:txBody>
      </p:sp>
      <p:pic>
        <p:nvPicPr>
          <p:cNvPr id="729" name="Google Shape;729;g31cb510b4fe_0_4" title="INEE MS 2024 Map.jpg"/>
          <p:cNvPicPr preferRelativeResize="0"/>
          <p:nvPr/>
        </p:nvPicPr>
        <p:blipFill rotWithShape="1">
          <a:blip r:embed="rId3">
            <a:alphaModFix/>
          </a:blip>
          <a:srcRect b="13638" l="0" r="0" t="13740"/>
          <a:stretch/>
        </p:blipFill>
        <p:spPr>
          <a:xfrm>
            <a:off x="557625" y="411225"/>
            <a:ext cx="8420900" cy="4321039"/>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939F">
            <a:alpha val="45490"/>
          </a:srgbClr>
        </a:solidFill>
      </p:bgPr>
    </p:bg>
    <p:spTree>
      <p:nvGrpSpPr>
        <p:cNvPr id="733" name="Shape 733"/>
        <p:cNvGrpSpPr/>
        <p:nvPr/>
      </p:nvGrpSpPr>
      <p:grpSpPr>
        <a:xfrm>
          <a:off x="0" y="0"/>
          <a:ext cx="0" cy="0"/>
          <a:chOff x="0" y="0"/>
          <a:chExt cx="0" cy="0"/>
        </a:xfrm>
      </p:grpSpPr>
      <p:sp>
        <p:nvSpPr>
          <p:cNvPr id="734" name="Google Shape;734;p61"/>
          <p:cNvSpPr txBox="1"/>
          <p:nvPr>
            <p:ph type="title"/>
          </p:nvPr>
        </p:nvSpPr>
        <p:spPr>
          <a:xfrm>
            <a:off x="163400" y="1867275"/>
            <a:ext cx="8801400" cy="5298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en">
                <a:solidFill>
                  <a:schemeClr val="dk1"/>
                </a:solidFill>
              </a:rPr>
              <a:t>Questions and Reflections</a:t>
            </a:r>
            <a:endParaRPr>
              <a:solidFill>
                <a:schemeClr val="dk1"/>
              </a:solidFill>
            </a:endParaRPr>
          </a:p>
          <a:p>
            <a:pPr indent="0" lvl="0" marL="0" rtl="0" algn="ctr">
              <a:lnSpc>
                <a:spcPct val="100000"/>
              </a:lnSpc>
              <a:spcBef>
                <a:spcPts val="0"/>
              </a:spcBef>
              <a:spcAft>
                <a:spcPts val="0"/>
              </a:spcAft>
              <a:buSzPct val="111111"/>
              <a:buNone/>
            </a:pPr>
            <a:r>
              <a:t/>
            </a:r>
            <a:endParaRPr b="0" i="1">
              <a:solidFill>
                <a:schemeClr val="dk1"/>
              </a:solidFill>
            </a:endParaRPr>
          </a:p>
          <a:p>
            <a:pPr indent="0" lvl="0" marL="0" rtl="0" algn="ctr">
              <a:lnSpc>
                <a:spcPct val="100000"/>
              </a:lnSpc>
              <a:spcBef>
                <a:spcPts val="0"/>
              </a:spcBef>
              <a:spcAft>
                <a:spcPts val="0"/>
              </a:spcAft>
              <a:buClr>
                <a:schemeClr val="dk1"/>
              </a:buClr>
              <a:buSzPct val="36666"/>
              <a:buFont typeface="Arial"/>
              <a:buNone/>
            </a:pPr>
            <a:r>
              <a:rPr b="0" i="1" lang="en">
                <a:solidFill>
                  <a:schemeClr val="dk1"/>
                </a:solidFill>
              </a:rPr>
              <a:t>Over to you!</a:t>
            </a:r>
            <a:endParaRPr b="0" i="1">
              <a:solidFill>
                <a:schemeClr val="dk1"/>
              </a:solidFill>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8" name="Shape 738"/>
        <p:cNvGrpSpPr/>
        <p:nvPr/>
      </p:nvGrpSpPr>
      <p:grpSpPr>
        <a:xfrm>
          <a:off x="0" y="0"/>
          <a:ext cx="0" cy="0"/>
          <a:chOff x="0" y="0"/>
          <a:chExt cx="0" cy="0"/>
        </a:xfrm>
      </p:grpSpPr>
      <p:sp>
        <p:nvSpPr>
          <p:cNvPr id="739" name="Google Shape;739;p62"/>
          <p:cNvSpPr txBox="1"/>
          <p:nvPr>
            <p:ph type="title"/>
          </p:nvPr>
        </p:nvSpPr>
        <p:spPr>
          <a:xfrm>
            <a:off x="171300" y="3089725"/>
            <a:ext cx="8801400" cy="1232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990"/>
              <a:buNone/>
            </a:pPr>
            <a:r>
              <a:rPr lang="en" sz="3200"/>
              <a:t>Taking it further..</a:t>
            </a:r>
            <a:endParaRPr sz="3200"/>
          </a:p>
          <a:p>
            <a:pPr indent="0" lvl="0" marL="0" rtl="0" algn="ctr">
              <a:lnSpc>
                <a:spcPct val="100000"/>
              </a:lnSpc>
              <a:spcBef>
                <a:spcPts val="0"/>
              </a:spcBef>
              <a:spcAft>
                <a:spcPts val="0"/>
              </a:spcAft>
              <a:buSzPts val="990"/>
              <a:buNone/>
            </a:pPr>
            <a:r>
              <a:rPr b="0" lang="en" sz="2900">
                <a:solidFill>
                  <a:srgbClr val="913592"/>
                </a:solidFill>
              </a:rPr>
              <a:t>Exploring Additional Resources</a:t>
            </a:r>
            <a:endParaRPr b="0" sz="2900">
              <a:solidFill>
                <a:srgbClr val="913592"/>
              </a:solidFill>
            </a:endParaRPr>
          </a:p>
        </p:txBody>
      </p:sp>
      <p:pic>
        <p:nvPicPr>
          <p:cNvPr id="740" name="Google Shape;740;p62"/>
          <p:cNvPicPr preferRelativeResize="0"/>
          <p:nvPr/>
        </p:nvPicPr>
        <p:blipFill rotWithShape="1">
          <a:blip r:embed="rId3">
            <a:alphaModFix/>
          </a:blip>
          <a:srcRect b="119" l="0" r="0" t="119"/>
          <a:stretch/>
        </p:blipFill>
        <p:spPr>
          <a:xfrm>
            <a:off x="3595213" y="185850"/>
            <a:ext cx="1937763" cy="2732800"/>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4" name="Shape 744"/>
        <p:cNvGrpSpPr/>
        <p:nvPr/>
      </p:nvGrpSpPr>
      <p:grpSpPr>
        <a:xfrm>
          <a:off x="0" y="0"/>
          <a:ext cx="0" cy="0"/>
          <a:chOff x="0" y="0"/>
          <a:chExt cx="0" cy="0"/>
        </a:xfrm>
      </p:grpSpPr>
      <p:sp>
        <p:nvSpPr>
          <p:cNvPr id="745" name="Google Shape;745;p63"/>
          <p:cNvSpPr/>
          <p:nvPr/>
        </p:nvSpPr>
        <p:spPr>
          <a:xfrm>
            <a:off x="0" y="19775"/>
            <a:ext cx="9144000" cy="518100"/>
          </a:xfrm>
          <a:prstGeom prst="rect">
            <a:avLst/>
          </a:prstGeom>
          <a:solidFill>
            <a:srgbClr val="16364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6" name="Google Shape;746;p63"/>
          <p:cNvSpPr txBox="1"/>
          <p:nvPr/>
        </p:nvSpPr>
        <p:spPr>
          <a:xfrm>
            <a:off x="1075363" y="71075"/>
            <a:ext cx="6585600" cy="415500"/>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000000"/>
              </a:buClr>
              <a:buSzPts val="2700"/>
              <a:buFont typeface="Arial"/>
              <a:buNone/>
            </a:pPr>
            <a:r>
              <a:rPr b="1" i="0" lang="en" sz="2700" u="none" cap="none" strike="noStrike">
                <a:solidFill>
                  <a:schemeClr val="lt1"/>
                </a:solidFill>
                <a:latin typeface="Arial"/>
                <a:ea typeface="Arial"/>
                <a:cs typeface="Arial"/>
                <a:sym typeface="Arial"/>
              </a:rPr>
              <a:t>INEE Tools and Resources</a:t>
            </a:r>
            <a:endParaRPr b="1" i="0" sz="2700" u="none" cap="none" strike="noStrike">
              <a:solidFill>
                <a:schemeClr val="lt1"/>
              </a:solidFill>
              <a:latin typeface="Arial"/>
              <a:ea typeface="Arial"/>
              <a:cs typeface="Arial"/>
              <a:sym typeface="Arial"/>
            </a:endParaRPr>
          </a:p>
        </p:txBody>
      </p:sp>
      <p:pic>
        <p:nvPicPr>
          <p:cNvPr id="747" name="Google Shape;747;p63"/>
          <p:cNvPicPr preferRelativeResize="0"/>
          <p:nvPr/>
        </p:nvPicPr>
        <p:blipFill>
          <a:blip r:embed="rId3">
            <a:alphaModFix/>
          </a:blip>
          <a:stretch>
            <a:fillRect/>
          </a:stretch>
        </p:blipFill>
        <p:spPr>
          <a:xfrm>
            <a:off x="152400" y="968825"/>
            <a:ext cx="8431549" cy="4022277"/>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51" name="Shape 751"/>
        <p:cNvGrpSpPr/>
        <p:nvPr/>
      </p:nvGrpSpPr>
      <p:grpSpPr>
        <a:xfrm>
          <a:off x="0" y="0"/>
          <a:ext cx="0" cy="0"/>
          <a:chOff x="0" y="0"/>
          <a:chExt cx="0" cy="0"/>
        </a:xfrm>
      </p:grpSpPr>
      <p:sp>
        <p:nvSpPr>
          <p:cNvPr id="752" name="Google Shape;752;p64"/>
          <p:cNvSpPr txBox="1"/>
          <p:nvPr/>
        </p:nvSpPr>
        <p:spPr>
          <a:xfrm>
            <a:off x="352950" y="761075"/>
            <a:ext cx="8438100" cy="34233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1000"/>
              </a:spcBef>
              <a:spcAft>
                <a:spcPts val="0"/>
              </a:spcAft>
              <a:buClr>
                <a:srgbClr val="000000"/>
              </a:buClr>
              <a:buSzPts val="1800"/>
              <a:buFont typeface="Arial"/>
              <a:buNone/>
            </a:pPr>
            <a:r>
              <a:rPr b="1" i="0" lang="en" sz="1800" u="none" cap="none" strike="noStrike">
                <a:solidFill>
                  <a:srgbClr val="0D0D0D"/>
                </a:solidFill>
                <a:latin typeface="Arial"/>
                <a:ea typeface="Arial"/>
                <a:cs typeface="Arial"/>
                <a:sym typeface="Arial"/>
              </a:rPr>
              <a:t>Plenary Discussion (5 min)</a:t>
            </a:r>
            <a:endParaRPr b="1" i="0" sz="1800" u="none" cap="none" strike="noStrike">
              <a:solidFill>
                <a:srgbClr val="0D0D0D"/>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 sz="1800" u="none" cap="none" strike="noStrike">
                <a:solidFill>
                  <a:srgbClr val="0D0D0D"/>
                </a:solidFill>
                <a:latin typeface="Arial"/>
                <a:ea typeface="Arial"/>
                <a:cs typeface="Arial"/>
                <a:sym typeface="Arial"/>
              </a:rPr>
              <a:t>Where in the handbook can we identify tools and resources to support the implementation of the INEE Minimum Standards?</a:t>
            </a:r>
            <a:endParaRPr b="0" i="0" sz="1800" u="none" cap="none" strike="noStrike">
              <a:solidFill>
                <a:srgbClr val="0D0D0D"/>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1800"/>
              <a:buFont typeface="Arial"/>
              <a:buNone/>
            </a:pPr>
            <a:r>
              <a:t/>
            </a:r>
            <a:endParaRPr b="0" i="0" sz="1800" u="none" cap="none" strike="noStrike">
              <a:solidFill>
                <a:srgbClr val="0D0D0D"/>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1800"/>
              <a:buFont typeface="Arial"/>
              <a:buNone/>
            </a:pPr>
            <a:r>
              <a:rPr b="1" i="0" lang="en" sz="1800" u="none" cap="none" strike="noStrike">
                <a:solidFill>
                  <a:srgbClr val="0D0D0D"/>
                </a:solidFill>
                <a:latin typeface="Arial"/>
                <a:ea typeface="Arial"/>
                <a:cs typeface="Arial"/>
                <a:sym typeface="Arial"/>
              </a:rPr>
              <a:t>Individual Exploration (10 min)</a:t>
            </a:r>
            <a:endParaRPr b="1" i="0" sz="1800" u="none" cap="none" strike="noStrike">
              <a:solidFill>
                <a:srgbClr val="0D0D0D"/>
              </a:solidFill>
              <a:latin typeface="Arial"/>
              <a:ea typeface="Arial"/>
              <a:cs typeface="Arial"/>
              <a:sym typeface="Arial"/>
            </a:endParaRPr>
          </a:p>
          <a:p>
            <a:pPr indent="-342900" lvl="0" marL="457200" marR="0" rtl="0" algn="l">
              <a:lnSpc>
                <a:spcPct val="115000"/>
              </a:lnSpc>
              <a:spcBef>
                <a:spcPts val="1000"/>
              </a:spcBef>
              <a:spcAft>
                <a:spcPts val="0"/>
              </a:spcAft>
              <a:buClr>
                <a:srgbClr val="0D0D0D"/>
              </a:buClr>
              <a:buSzPts val="1800"/>
              <a:buFont typeface="Arial"/>
              <a:buAutoNum type="arabicPeriod"/>
            </a:pPr>
            <a:r>
              <a:rPr b="0" i="0" lang="en" sz="1800" u="none" cap="none" strike="noStrike">
                <a:solidFill>
                  <a:srgbClr val="0D0D0D"/>
                </a:solidFill>
                <a:latin typeface="Arial"/>
                <a:ea typeface="Arial"/>
                <a:cs typeface="Arial"/>
                <a:sym typeface="Arial"/>
              </a:rPr>
              <a:t>Pick one of the standards that seem related to your work </a:t>
            </a:r>
            <a:endParaRPr b="0" i="0" sz="1800" u="none" cap="none" strike="noStrike">
              <a:solidFill>
                <a:srgbClr val="0D0D0D"/>
              </a:solidFill>
              <a:latin typeface="Arial"/>
              <a:ea typeface="Arial"/>
              <a:cs typeface="Arial"/>
              <a:sym typeface="Arial"/>
            </a:endParaRPr>
          </a:p>
          <a:p>
            <a:pPr indent="-342900" lvl="0" marL="457200" marR="0" rtl="0" algn="l">
              <a:lnSpc>
                <a:spcPct val="115000"/>
              </a:lnSpc>
              <a:spcBef>
                <a:spcPts val="0"/>
              </a:spcBef>
              <a:spcAft>
                <a:spcPts val="0"/>
              </a:spcAft>
              <a:buClr>
                <a:srgbClr val="0D0D0D"/>
              </a:buClr>
              <a:buSzPts val="1800"/>
              <a:buFont typeface="Arial"/>
              <a:buAutoNum type="arabicPeriod"/>
            </a:pPr>
            <a:r>
              <a:rPr b="0" i="0" lang="en" sz="1800" u="none" cap="none" strike="noStrike">
                <a:solidFill>
                  <a:srgbClr val="0D0D0D"/>
                </a:solidFill>
                <a:latin typeface="Arial"/>
                <a:ea typeface="Arial"/>
                <a:cs typeface="Arial"/>
                <a:sym typeface="Arial"/>
              </a:rPr>
              <a:t>Explore the list of references.</a:t>
            </a:r>
            <a:endParaRPr b="0" i="0" sz="1800" u="none" cap="none" strike="noStrike">
              <a:solidFill>
                <a:srgbClr val="0D0D0D"/>
              </a:solidFill>
              <a:latin typeface="Arial"/>
              <a:ea typeface="Arial"/>
              <a:cs typeface="Arial"/>
              <a:sym typeface="Arial"/>
            </a:endParaRPr>
          </a:p>
          <a:p>
            <a:pPr indent="-342900" lvl="0" marL="457200" marR="0" rtl="0" algn="l">
              <a:lnSpc>
                <a:spcPct val="115000"/>
              </a:lnSpc>
              <a:spcBef>
                <a:spcPts val="0"/>
              </a:spcBef>
              <a:spcAft>
                <a:spcPts val="0"/>
              </a:spcAft>
              <a:buClr>
                <a:srgbClr val="0D0D0D"/>
              </a:buClr>
              <a:buSzPts val="1800"/>
              <a:buFont typeface="Arial"/>
              <a:buAutoNum type="arabicPeriod"/>
            </a:pPr>
            <a:r>
              <a:rPr b="0" i="0" lang="en" sz="1800" u="none" cap="none" strike="noStrike">
                <a:solidFill>
                  <a:srgbClr val="0D0D0D"/>
                </a:solidFill>
                <a:latin typeface="Arial"/>
                <a:ea typeface="Arial"/>
                <a:cs typeface="Arial"/>
                <a:sym typeface="Arial"/>
              </a:rPr>
              <a:t>Share one or two resources you want to explore further</a:t>
            </a:r>
            <a:endParaRPr b="0" i="0" sz="1800" u="none" cap="none" strike="noStrike">
              <a:solidFill>
                <a:srgbClr val="0D0D0D"/>
              </a:solidFill>
              <a:latin typeface="Arial"/>
              <a:ea typeface="Arial"/>
              <a:cs typeface="Arial"/>
              <a:sym typeface="Arial"/>
            </a:endParaRPr>
          </a:p>
        </p:txBody>
      </p:sp>
      <p:sp>
        <p:nvSpPr>
          <p:cNvPr id="753" name="Google Shape;753;p64"/>
          <p:cNvSpPr/>
          <p:nvPr/>
        </p:nvSpPr>
        <p:spPr>
          <a:xfrm>
            <a:off x="0" y="19775"/>
            <a:ext cx="9144000" cy="5181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4" name="Google Shape;754;p64"/>
          <p:cNvSpPr txBox="1"/>
          <p:nvPr/>
        </p:nvSpPr>
        <p:spPr>
          <a:xfrm>
            <a:off x="1075363" y="71075"/>
            <a:ext cx="6585600" cy="415500"/>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000000"/>
              </a:buClr>
              <a:buSzPts val="2700"/>
              <a:buFont typeface="Arial"/>
              <a:buNone/>
            </a:pPr>
            <a:r>
              <a:rPr b="1" i="0" lang="en" sz="2700" u="none" cap="none" strike="noStrike">
                <a:solidFill>
                  <a:schemeClr val="lt1"/>
                </a:solidFill>
                <a:latin typeface="Arial"/>
                <a:ea typeface="Arial"/>
                <a:cs typeface="Arial"/>
                <a:sym typeface="Arial"/>
              </a:rPr>
              <a:t>Activity </a:t>
            </a:r>
            <a:r>
              <a:rPr b="1" lang="en" sz="2700">
                <a:solidFill>
                  <a:schemeClr val="lt1"/>
                </a:solidFill>
              </a:rPr>
              <a:t>7</a:t>
            </a:r>
            <a:r>
              <a:rPr b="1" i="0" lang="en" sz="2700" u="none" cap="none" strike="noStrike">
                <a:solidFill>
                  <a:schemeClr val="lt1"/>
                </a:solidFill>
                <a:latin typeface="Arial"/>
                <a:ea typeface="Arial"/>
                <a:cs typeface="Arial"/>
                <a:sym typeface="Arial"/>
              </a:rPr>
              <a:t>: Explore Further Resources</a:t>
            </a:r>
            <a:endParaRPr b="1" i="0" sz="2700" u="none" cap="none" strike="noStrike">
              <a:solidFill>
                <a:schemeClr val="lt1"/>
              </a:solidFill>
              <a:latin typeface="Arial"/>
              <a:ea typeface="Arial"/>
              <a:cs typeface="Arial"/>
              <a:sym typeface="Arial"/>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8" name="Shape 758"/>
        <p:cNvGrpSpPr/>
        <p:nvPr/>
      </p:nvGrpSpPr>
      <p:grpSpPr>
        <a:xfrm>
          <a:off x="0" y="0"/>
          <a:ext cx="0" cy="0"/>
          <a:chOff x="0" y="0"/>
          <a:chExt cx="0" cy="0"/>
        </a:xfrm>
      </p:grpSpPr>
      <p:sp>
        <p:nvSpPr>
          <p:cNvPr id="759" name="Google Shape;759;p65"/>
          <p:cNvSpPr txBox="1"/>
          <p:nvPr>
            <p:ph type="title"/>
          </p:nvPr>
        </p:nvSpPr>
        <p:spPr>
          <a:xfrm>
            <a:off x="171300" y="3287700"/>
            <a:ext cx="8801400" cy="5298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93896"/>
              <a:buNone/>
            </a:pPr>
            <a:r>
              <a:rPr lang="en" sz="3550"/>
              <a:t>Key Takeaways</a:t>
            </a:r>
            <a:endParaRPr/>
          </a:p>
        </p:txBody>
      </p:sp>
      <p:pic>
        <p:nvPicPr>
          <p:cNvPr id="760" name="Google Shape;760;p65"/>
          <p:cNvPicPr preferRelativeResize="0"/>
          <p:nvPr/>
        </p:nvPicPr>
        <p:blipFill rotWithShape="1">
          <a:blip r:embed="rId3">
            <a:alphaModFix/>
          </a:blip>
          <a:srcRect b="119" l="0" r="0" t="119"/>
          <a:stretch/>
        </p:blipFill>
        <p:spPr>
          <a:xfrm>
            <a:off x="3603113" y="301575"/>
            <a:ext cx="1937764" cy="2732800"/>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4" name="Shape 764"/>
        <p:cNvGrpSpPr/>
        <p:nvPr/>
      </p:nvGrpSpPr>
      <p:grpSpPr>
        <a:xfrm>
          <a:off x="0" y="0"/>
          <a:ext cx="0" cy="0"/>
          <a:chOff x="0" y="0"/>
          <a:chExt cx="0" cy="0"/>
        </a:xfrm>
      </p:grpSpPr>
      <p:sp>
        <p:nvSpPr>
          <p:cNvPr id="765" name="Google Shape;765;p66"/>
          <p:cNvSpPr txBox="1"/>
          <p:nvPr/>
        </p:nvSpPr>
        <p:spPr>
          <a:xfrm>
            <a:off x="1203138" y="1965300"/>
            <a:ext cx="607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6" name="Google Shape;766;p66"/>
          <p:cNvSpPr/>
          <p:nvPr/>
        </p:nvSpPr>
        <p:spPr>
          <a:xfrm>
            <a:off x="6575181" y="894787"/>
            <a:ext cx="1511457" cy="510823"/>
          </a:xfrm>
          <a:prstGeom prst="rect">
            <a:avLst/>
          </a:prstGeom>
        </p:spPr>
        <p:txBody>
          <a:bodyPr>
            <a:prstTxWarp prst="textPlain"/>
          </a:bodyPr>
          <a:lstStyle/>
          <a:p>
            <a:pPr lvl="0" algn="ctr"/>
            <a:r>
              <a:rPr b="0" i="0">
                <a:ln>
                  <a:noFill/>
                </a:ln>
                <a:solidFill>
                  <a:srgbClr val="38761D"/>
                </a:solidFill>
                <a:latin typeface="Arial"/>
              </a:rPr>
              <a:t>ARE</a:t>
            </a:r>
          </a:p>
        </p:txBody>
      </p:sp>
      <p:sp>
        <p:nvSpPr>
          <p:cNvPr id="767" name="Google Shape;767;p66"/>
          <p:cNvSpPr/>
          <p:nvPr/>
        </p:nvSpPr>
        <p:spPr>
          <a:xfrm>
            <a:off x="5367300" y="1655755"/>
            <a:ext cx="3145500" cy="2469000"/>
          </a:xfrm>
          <a:prstGeom prst="roundRect">
            <a:avLst>
              <a:gd fmla="val 16667" name="adj"/>
            </a:avLst>
          </a:prstGeom>
          <a:noFill/>
          <a:ln cap="flat" cmpd="sng" w="76200">
            <a:solidFill>
              <a:srgbClr val="38761D"/>
            </a:solidFill>
            <a:prstDash val="solid"/>
            <a:round/>
            <a:headEnd len="sm" w="sm" type="none"/>
            <a:tailEnd len="sm" w="sm" type="none"/>
          </a:ln>
        </p:spPr>
        <p:txBody>
          <a:bodyPr anchorCtr="0" anchor="ctr" bIns="91425" lIns="91425" spcFirstLastPara="1" rIns="91425" wrap="square" tIns="91425">
            <a:noAutofit/>
          </a:bodyPr>
          <a:lstStyle/>
          <a:p>
            <a:pPr indent="-215900" lvl="0" marL="228600" marR="0" rtl="0" algn="l">
              <a:lnSpc>
                <a:spcPct val="100000"/>
              </a:lnSpc>
              <a:spcBef>
                <a:spcPts val="0"/>
              </a:spcBef>
              <a:spcAft>
                <a:spcPts val="0"/>
              </a:spcAft>
              <a:buClr>
                <a:schemeClr val="dk1"/>
              </a:buClr>
              <a:buSzPts val="1600"/>
              <a:buFont typeface="Arial"/>
              <a:buChar char="●"/>
            </a:pPr>
            <a:r>
              <a:rPr b="0" i="0" lang="en" sz="1600" u="none" cap="none" strike="noStrike">
                <a:solidFill>
                  <a:schemeClr val="dk1"/>
                </a:solidFill>
                <a:latin typeface="Arial"/>
                <a:ea typeface="Arial"/>
                <a:cs typeface="Arial"/>
                <a:sym typeface="Arial"/>
              </a:rPr>
              <a:t>A Guiding </a:t>
            </a:r>
            <a:r>
              <a:rPr b="1" i="0" lang="en" sz="1600" u="none" cap="none" strike="noStrike">
                <a:solidFill>
                  <a:schemeClr val="dk1"/>
                </a:solidFill>
                <a:latin typeface="Arial"/>
                <a:ea typeface="Arial"/>
                <a:cs typeface="Arial"/>
                <a:sym typeface="Arial"/>
              </a:rPr>
              <a:t>Framework </a:t>
            </a:r>
            <a:endParaRPr b="1" i="0" sz="1600" u="none" cap="none" strike="noStrike">
              <a:solidFill>
                <a:schemeClr val="dk1"/>
              </a:solidFill>
              <a:latin typeface="Arial"/>
              <a:ea typeface="Arial"/>
              <a:cs typeface="Arial"/>
              <a:sym typeface="Arial"/>
            </a:endParaRPr>
          </a:p>
          <a:p>
            <a:pPr indent="-215900" lvl="0" marL="228600" marR="0" rtl="0" algn="l">
              <a:lnSpc>
                <a:spcPct val="100000"/>
              </a:lnSpc>
              <a:spcBef>
                <a:spcPts val="1000"/>
              </a:spcBef>
              <a:spcAft>
                <a:spcPts val="0"/>
              </a:spcAft>
              <a:buClr>
                <a:schemeClr val="dk1"/>
              </a:buClr>
              <a:buSzPts val="1600"/>
              <a:buFont typeface="Arial"/>
              <a:buChar char="●"/>
            </a:pPr>
            <a:r>
              <a:rPr b="1" i="0" lang="en" sz="1600" u="none" cap="none" strike="noStrike">
                <a:solidFill>
                  <a:schemeClr val="dk1"/>
                </a:solidFill>
                <a:latin typeface="Arial"/>
                <a:ea typeface="Arial"/>
                <a:cs typeface="Arial"/>
                <a:sym typeface="Arial"/>
              </a:rPr>
              <a:t>Adaptable and Flexible</a:t>
            </a:r>
            <a:endParaRPr b="1" i="0" sz="1600" u="none" cap="none" strike="noStrike">
              <a:solidFill>
                <a:schemeClr val="dk1"/>
              </a:solidFill>
              <a:latin typeface="Arial"/>
              <a:ea typeface="Arial"/>
              <a:cs typeface="Arial"/>
              <a:sym typeface="Arial"/>
            </a:endParaRPr>
          </a:p>
          <a:p>
            <a:pPr indent="-215900" lvl="0" marL="228600" marR="0" rtl="0" algn="l">
              <a:lnSpc>
                <a:spcPct val="100000"/>
              </a:lnSpc>
              <a:spcBef>
                <a:spcPts val="1000"/>
              </a:spcBef>
              <a:spcAft>
                <a:spcPts val="0"/>
              </a:spcAft>
              <a:buClr>
                <a:schemeClr val="dk1"/>
              </a:buClr>
              <a:buSzPts val="1600"/>
              <a:buFont typeface="Arial"/>
              <a:buChar char="●"/>
            </a:pPr>
            <a:r>
              <a:rPr b="0" i="0" lang="en" sz="1600" u="none" cap="none" strike="noStrike">
                <a:solidFill>
                  <a:schemeClr val="dk1"/>
                </a:solidFill>
                <a:latin typeface="Arial"/>
                <a:ea typeface="Arial"/>
                <a:cs typeface="Arial"/>
                <a:sym typeface="Arial"/>
              </a:rPr>
              <a:t>Relevant for actors across the education ecosystem</a:t>
            </a:r>
            <a:endParaRPr b="1" i="0" sz="1600" u="none" cap="none" strike="noStrike">
              <a:solidFill>
                <a:schemeClr val="dk1"/>
              </a:solidFill>
              <a:latin typeface="Arial"/>
              <a:ea typeface="Arial"/>
              <a:cs typeface="Arial"/>
              <a:sym typeface="Arial"/>
            </a:endParaRPr>
          </a:p>
          <a:p>
            <a:pPr indent="-215900" lvl="0" marL="228600" marR="0" rtl="0" algn="l">
              <a:lnSpc>
                <a:spcPct val="100000"/>
              </a:lnSpc>
              <a:spcBef>
                <a:spcPts val="1000"/>
              </a:spcBef>
              <a:spcAft>
                <a:spcPts val="1000"/>
              </a:spcAft>
              <a:buClr>
                <a:schemeClr val="dk1"/>
              </a:buClr>
              <a:buSzPts val="1600"/>
              <a:buFont typeface="Arial"/>
              <a:buChar char="●"/>
            </a:pPr>
            <a:r>
              <a:rPr b="0" i="0" lang="en" sz="1600" u="none" cap="none" strike="noStrike">
                <a:solidFill>
                  <a:schemeClr val="dk1"/>
                </a:solidFill>
                <a:latin typeface="Arial"/>
                <a:ea typeface="Arial"/>
                <a:cs typeface="Arial"/>
                <a:sym typeface="Arial"/>
              </a:rPr>
              <a:t>A Tool for</a:t>
            </a:r>
            <a:r>
              <a:rPr b="1" i="0" lang="en" sz="1600" u="none" cap="none" strike="noStrike">
                <a:solidFill>
                  <a:schemeClr val="dk1"/>
                </a:solidFill>
                <a:latin typeface="Arial"/>
                <a:ea typeface="Arial"/>
                <a:cs typeface="Arial"/>
                <a:sym typeface="Arial"/>
              </a:rPr>
              <a:t> Advocacy</a:t>
            </a:r>
            <a:endParaRPr b="0" i="0" sz="1600" u="none" cap="none" strike="noStrike">
              <a:solidFill>
                <a:schemeClr val="dk1"/>
              </a:solidFill>
              <a:latin typeface="Arial"/>
              <a:ea typeface="Arial"/>
              <a:cs typeface="Arial"/>
              <a:sym typeface="Arial"/>
            </a:endParaRPr>
          </a:p>
        </p:txBody>
      </p:sp>
      <p:sp>
        <p:nvSpPr>
          <p:cNvPr id="768" name="Google Shape;768;p66"/>
          <p:cNvSpPr/>
          <p:nvPr/>
        </p:nvSpPr>
        <p:spPr>
          <a:xfrm>
            <a:off x="1273625" y="926901"/>
            <a:ext cx="2880728" cy="529798"/>
          </a:xfrm>
          <a:prstGeom prst="rect">
            <a:avLst/>
          </a:prstGeom>
        </p:spPr>
        <p:txBody>
          <a:bodyPr>
            <a:prstTxWarp prst="textPlain"/>
          </a:bodyPr>
          <a:lstStyle/>
          <a:p>
            <a:pPr lvl="0" algn="ctr"/>
            <a:r>
              <a:rPr b="0" i="0">
                <a:ln>
                  <a:noFill/>
                </a:ln>
                <a:solidFill>
                  <a:srgbClr val="CD213A"/>
                </a:solidFill>
                <a:latin typeface="Arial"/>
              </a:rPr>
              <a:t>ARE NOT</a:t>
            </a:r>
          </a:p>
        </p:txBody>
      </p:sp>
      <p:sp>
        <p:nvSpPr>
          <p:cNvPr id="769" name="Google Shape;769;p66"/>
          <p:cNvSpPr/>
          <p:nvPr/>
        </p:nvSpPr>
        <p:spPr>
          <a:xfrm>
            <a:off x="760013" y="1660295"/>
            <a:ext cx="3123600" cy="2472600"/>
          </a:xfrm>
          <a:prstGeom prst="roundRect">
            <a:avLst>
              <a:gd fmla="val 16667" name="adj"/>
            </a:avLst>
          </a:prstGeom>
          <a:noFill/>
          <a:ln cap="flat" cmpd="sng" w="76200">
            <a:solidFill>
              <a:srgbClr val="CD213A"/>
            </a:solidFill>
            <a:prstDash val="solid"/>
            <a:round/>
            <a:headEnd len="sm" w="sm" type="none"/>
            <a:tailEnd len="sm" w="sm" type="none"/>
          </a:ln>
        </p:spPr>
        <p:txBody>
          <a:bodyPr anchorCtr="0" anchor="ctr" bIns="91425" lIns="91425" spcFirstLastPara="1" rIns="91425" wrap="square" tIns="91425">
            <a:noAutofit/>
          </a:bodyPr>
          <a:lstStyle/>
          <a:p>
            <a:pPr indent="-273050" lvl="0" marL="285750" marR="0" rtl="0" algn="l">
              <a:lnSpc>
                <a:spcPct val="100000"/>
              </a:lnSpc>
              <a:spcBef>
                <a:spcPts val="1000"/>
              </a:spcBef>
              <a:spcAft>
                <a:spcPts val="0"/>
              </a:spcAft>
              <a:buClr>
                <a:schemeClr val="dk1"/>
              </a:buClr>
              <a:buSzPts val="1600"/>
              <a:buFont typeface="Arial"/>
              <a:buChar char="●"/>
            </a:pPr>
            <a:r>
              <a:rPr b="0" i="0" lang="en" sz="1600" u="none" cap="none" strike="noStrike">
                <a:solidFill>
                  <a:schemeClr val="dk1"/>
                </a:solidFill>
                <a:latin typeface="Arial"/>
                <a:ea typeface="Arial"/>
                <a:cs typeface="Arial"/>
                <a:sym typeface="Arial"/>
              </a:rPr>
              <a:t>A prescriptive manual</a:t>
            </a:r>
            <a:endParaRPr b="0" i="0" sz="1600" u="none" cap="none" strike="noStrike">
              <a:solidFill>
                <a:schemeClr val="dk1"/>
              </a:solidFill>
              <a:latin typeface="Arial"/>
              <a:ea typeface="Arial"/>
              <a:cs typeface="Arial"/>
              <a:sym typeface="Arial"/>
            </a:endParaRPr>
          </a:p>
          <a:p>
            <a:pPr indent="-273050" lvl="0" marL="285750" marR="0" rtl="0" algn="l">
              <a:lnSpc>
                <a:spcPct val="100000"/>
              </a:lnSpc>
              <a:spcBef>
                <a:spcPts val="1000"/>
              </a:spcBef>
              <a:spcAft>
                <a:spcPts val="0"/>
              </a:spcAft>
              <a:buClr>
                <a:schemeClr val="dk1"/>
              </a:buClr>
              <a:buSzPts val="1600"/>
              <a:buFont typeface="Arial"/>
              <a:buChar char="●"/>
            </a:pPr>
            <a:r>
              <a:rPr b="0" i="0" lang="en" sz="1600" u="none" cap="none" strike="noStrike">
                <a:solidFill>
                  <a:schemeClr val="dk1"/>
                </a:solidFill>
                <a:latin typeface="Arial"/>
                <a:ea typeface="Arial"/>
                <a:cs typeface="Arial"/>
                <a:sym typeface="Arial"/>
              </a:rPr>
              <a:t>Solely for Education Professionals </a:t>
            </a:r>
            <a:endParaRPr b="0" i="0" sz="1400" u="none" cap="none" strike="noStrike">
              <a:solidFill>
                <a:schemeClr val="dk1"/>
              </a:solidFill>
              <a:latin typeface="Arial"/>
              <a:ea typeface="Arial"/>
              <a:cs typeface="Arial"/>
              <a:sym typeface="Arial"/>
            </a:endParaRPr>
          </a:p>
          <a:p>
            <a:pPr indent="-273050" lvl="0" marL="285750" marR="0" rtl="0" algn="l">
              <a:lnSpc>
                <a:spcPct val="100000"/>
              </a:lnSpc>
              <a:spcBef>
                <a:spcPts val="1000"/>
              </a:spcBef>
              <a:spcAft>
                <a:spcPts val="0"/>
              </a:spcAft>
              <a:buClr>
                <a:schemeClr val="dk1"/>
              </a:buClr>
              <a:buSzPts val="1600"/>
              <a:buFont typeface="Arial"/>
              <a:buChar char="●"/>
            </a:pPr>
            <a:r>
              <a:rPr b="0" i="0" lang="en" sz="1600" u="none" cap="none" strike="noStrike">
                <a:solidFill>
                  <a:schemeClr val="dk1"/>
                </a:solidFill>
                <a:latin typeface="Arial"/>
                <a:ea typeface="Arial"/>
                <a:cs typeface="Arial"/>
                <a:sym typeface="Arial"/>
              </a:rPr>
              <a:t>Limited to ‘Acute Crises’</a:t>
            </a:r>
            <a:endParaRPr b="0" i="0" sz="1600" u="none" cap="none" strike="noStrike">
              <a:solidFill>
                <a:schemeClr val="dk1"/>
              </a:solidFill>
              <a:latin typeface="Arial"/>
              <a:ea typeface="Arial"/>
              <a:cs typeface="Arial"/>
              <a:sym typeface="Arial"/>
            </a:endParaRPr>
          </a:p>
          <a:p>
            <a:pPr indent="-273050" lvl="0" marL="285750" marR="0" rtl="0" algn="l">
              <a:lnSpc>
                <a:spcPct val="100000"/>
              </a:lnSpc>
              <a:spcBef>
                <a:spcPts val="1000"/>
              </a:spcBef>
              <a:spcAft>
                <a:spcPts val="1000"/>
              </a:spcAft>
              <a:buClr>
                <a:schemeClr val="dk1"/>
              </a:buClr>
              <a:buSzPts val="1600"/>
              <a:buFont typeface="Arial"/>
              <a:buChar char="●"/>
            </a:pPr>
            <a:r>
              <a:rPr b="0" i="0" lang="en" sz="1600" u="none" cap="none" strike="noStrike">
                <a:solidFill>
                  <a:schemeClr val="dk1"/>
                </a:solidFill>
                <a:latin typeface="Arial"/>
                <a:ea typeface="Arial"/>
                <a:cs typeface="Arial"/>
                <a:sym typeface="Arial"/>
              </a:rPr>
              <a:t>Limited to Formal Education</a:t>
            </a:r>
            <a:endParaRPr b="0" i="0" sz="1400" u="none" cap="none" strike="noStrike">
              <a:solidFill>
                <a:schemeClr val="dk1"/>
              </a:solidFill>
              <a:latin typeface="Arial"/>
              <a:ea typeface="Arial"/>
              <a:cs typeface="Arial"/>
              <a:sym typeface="Arial"/>
            </a:endParaRPr>
          </a:p>
        </p:txBody>
      </p:sp>
      <p:sp>
        <p:nvSpPr>
          <p:cNvPr id="770" name="Google Shape;770;p66"/>
          <p:cNvSpPr/>
          <p:nvPr/>
        </p:nvSpPr>
        <p:spPr>
          <a:xfrm>
            <a:off x="0" y="19775"/>
            <a:ext cx="9144000" cy="518100"/>
          </a:xfrm>
          <a:prstGeom prst="rect">
            <a:avLst/>
          </a:prstGeom>
          <a:solidFill>
            <a:srgbClr val="16364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1" name="Google Shape;771;p66"/>
          <p:cNvSpPr txBox="1"/>
          <p:nvPr/>
        </p:nvSpPr>
        <p:spPr>
          <a:xfrm>
            <a:off x="1075363" y="71075"/>
            <a:ext cx="6585600" cy="415500"/>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000000"/>
              </a:buClr>
              <a:buSzPts val="2700"/>
              <a:buFont typeface="Arial"/>
              <a:buNone/>
            </a:pPr>
            <a:r>
              <a:rPr b="1" i="0" lang="en" sz="2700" u="none" cap="none" strike="noStrike">
                <a:solidFill>
                  <a:schemeClr val="lt1"/>
                </a:solidFill>
                <a:latin typeface="Arial"/>
                <a:ea typeface="Arial"/>
                <a:cs typeface="Arial"/>
                <a:sym typeface="Arial"/>
              </a:rPr>
              <a:t>What the INEE MS are and are not!</a:t>
            </a:r>
            <a:endParaRPr b="1" i="0" sz="2700" u="none" cap="none" strike="noStrike">
              <a:solidFill>
                <a:schemeClr val="lt1"/>
              </a:solidFill>
              <a:latin typeface="Arial"/>
              <a:ea typeface="Arial"/>
              <a:cs typeface="Arial"/>
              <a:sym typeface="Arial"/>
            </a:endParaRPr>
          </a:p>
        </p:txBody>
      </p:sp>
      <p:pic>
        <p:nvPicPr>
          <p:cNvPr id="772" name="Google Shape;772;p66"/>
          <p:cNvPicPr preferRelativeResize="0"/>
          <p:nvPr/>
        </p:nvPicPr>
        <p:blipFill rotWithShape="1">
          <a:blip r:embed="rId3">
            <a:alphaModFix/>
          </a:blip>
          <a:srcRect b="0" l="0" r="0" t="0"/>
          <a:stretch/>
        </p:blipFill>
        <p:spPr>
          <a:xfrm>
            <a:off x="407550" y="796250"/>
            <a:ext cx="795600" cy="795600"/>
          </a:xfrm>
          <a:prstGeom prst="rect">
            <a:avLst/>
          </a:prstGeom>
          <a:noFill/>
          <a:ln>
            <a:noFill/>
          </a:ln>
        </p:spPr>
      </p:pic>
      <p:pic>
        <p:nvPicPr>
          <p:cNvPr id="773" name="Google Shape;773;p66"/>
          <p:cNvPicPr preferRelativeResize="0"/>
          <p:nvPr/>
        </p:nvPicPr>
        <p:blipFill rotWithShape="1">
          <a:blip r:embed="rId4">
            <a:alphaModFix/>
          </a:blip>
          <a:srcRect b="0" l="0" r="0" t="0"/>
          <a:stretch/>
        </p:blipFill>
        <p:spPr>
          <a:xfrm>
            <a:off x="5674200" y="747624"/>
            <a:ext cx="698376" cy="69837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69">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69">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69">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69">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67">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67">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67">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67">
                                            <p:txEl>
                                              <p:pRg end="3" st="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777" name="Shape 777"/>
        <p:cNvGrpSpPr/>
        <p:nvPr/>
      </p:nvGrpSpPr>
      <p:grpSpPr>
        <a:xfrm>
          <a:off x="0" y="0"/>
          <a:ext cx="0" cy="0"/>
          <a:chOff x="0" y="0"/>
          <a:chExt cx="0" cy="0"/>
        </a:xfrm>
      </p:grpSpPr>
      <p:sp>
        <p:nvSpPr>
          <p:cNvPr id="778" name="Google Shape;778;p67"/>
          <p:cNvSpPr/>
          <p:nvPr/>
        </p:nvSpPr>
        <p:spPr>
          <a:xfrm>
            <a:off x="0" y="19775"/>
            <a:ext cx="9144000" cy="518100"/>
          </a:xfrm>
          <a:prstGeom prst="rect">
            <a:avLst/>
          </a:prstGeom>
          <a:solidFill>
            <a:srgbClr val="16364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9" name="Google Shape;779;p67"/>
          <p:cNvSpPr txBox="1"/>
          <p:nvPr/>
        </p:nvSpPr>
        <p:spPr>
          <a:xfrm>
            <a:off x="1075363" y="71075"/>
            <a:ext cx="6585600" cy="415500"/>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000000"/>
              </a:buClr>
              <a:buSzPts val="2700"/>
              <a:buFont typeface="Arial"/>
              <a:buNone/>
            </a:pPr>
            <a:r>
              <a:rPr b="1" i="0" lang="en" sz="2700" u="none" cap="none" strike="noStrike">
                <a:solidFill>
                  <a:schemeClr val="lt1"/>
                </a:solidFill>
                <a:latin typeface="Arial"/>
                <a:ea typeface="Arial"/>
                <a:cs typeface="Arial"/>
                <a:sym typeface="Arial"/>
              </a:rPr>
              <a:t>Main Learnings and Takeaways</a:t>
            </a:r>
            <a:endParaRPr b="1" i="0" sz="2700" u="none" cap="none" strike="noStrike">
              <a:solidFill>
                <a:schemeClr val="lt1"/>
              </a:solidFill>
              <a:latin typeface="Arial"/>
              <a:ea typeface="Arial"/>
              <a:cs typeface="Arial"/>
              <a:sym typeface="Arial"/>
            </a:endParaRPr>
          </a:p>
        </p:txBody>
      </p:sp>
      <p:grpSp>
        <p:nvGrpSpPr>
          <p:cNvPr id="780" name="Google Shape;780;p67"/>
          <p:cNvGrpSpPr/>
          <p:nvPr/>
        </p:nvGrpSpPr>
        <p:grpSpPr>
          <a:xfrm>
            <a:off x="5634715" y="661877"/>
            <a:ext cx="2893514" cy="2800090"/>
            <a:chOff x="2961500" y="961400"/>
            <a:chExt cx="3221100" cy="3220715"/>
          </a:xfrm>
        </p:grpSpPr>
        <p:grpSp>
          <p:nvGrpSpPr>
            <p:cNvPr id="781" name="Google Shape;781;p67"/>
            <p:cNvGrpSpPr/>
            <p:nvPr/>
          </p:nvGrpSpPr>
          <p:grpSpPr>
            <a:xfrm>
              <a:off x="2961500" y="961400"/>
              <a:ext cx="3221100" cy="3220500"/>
              <a:chOff x="2961500" y="961400"/>
              <a:chExt cx="3221100" cy="3220500"/>
            </a:xfrm>
          </p:grpSpPr>
          <p:sp>
            <p:nvSpPr>
              <p:cNvPr id="782" name="Google Shape;782;p67"/>
              <p:cNvSpPr/>
              <p:nvPr/>
            </p:nvSpPr>
            <p:spPr>
              <a:xfrm>
                <a:off x="2961500" y="961400"/>
                <a:ext cx="3221100" cy="3220500"/>
              </a:xfrm>
              <a:prstGeom prst="ellipse">
                <a:avLst/>
              </a:prstGeom>
              <a:gradFill>
                <a:gsLst>
                  <a:gs pos="0">
                    <a:srgbClr val="DBD4EB"/>
                  </a:gs>
                  <a:gs pos="100000">
                    <a:srgbClr val="9080BB"/>
                  </a:gs>
                </a:gsLst>
                <a:lin ang="5400012" scaled="0"/>
              </a:gradFill>
              <a:ln cap="flat" cmpd="sng" w="9525">
                <a:solidFill>
                  <a:srgbClr val="90379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3" name="Google Shape;783;p67"/>
              <p:cNvSpPr txBox="1"/>
              <p:nvPr/>
            </p:nvSpPr>
            <p:spPr>
              <a:xfrm>
                <a:off x="3782900" y="1200950"/>
                <a:ext cx="1578000" cy="5631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chemeClr val="dk1"/>
                    </a:solidFill>
                    <a:latin typeface="Arial"/>
                    <a:ea typeface="Arial"/>
                    <a:cs typeface="Arial"/>
                    <a:sym typeface="Arial"/>
                  </a:rPr>
                  <a:t>STAKEHOLDERS</a:t>
                </a:r>
                <a:endParaRPr b="0" i="0" sz="1000" u="none" cap="none" strike="noStrike">
                  <a:solidFill>
                    <a:schemeClr val="dk1"/>
                  </a:solidFill>
                  <a:latin typeface="Arial"/>
                  <a:ea typeface="Arial"/>
                  <a:cs typeface="Arial"/>
                  <a:sym typeface="Arial"/>
                </a:endParaRPr>
              </a:p>
            </p:txBody>
          </p:sp>
        </p:grpSp>
        <p:grpSp>
          <p:nvGrpSpPr>
            <p:cNvPr id="784" name="Google Shape;784;p67"/>
            <p:cNvGrpSpPr/>
            <p:nvPr/>
          </p:nvGrpSpPr>
          <p:grpSpPr>
            <a:xfrm>
              <a:off x="3401686" y="1841492"/>
              <a:ext cx="2340600" cy="2340600"/>
              <a:chOff x="3401686" y="1841492"/>
              <a:chExt cx="2340600" cy="2340600"/>
            </a:xfrm>
          </p:grpSpPr>
          <p:sp>
            <p:nvSpPr>
              <p:cNvPr id="785" name="Google Shape;785;p67"/>
              <p:cNvSpPr/>
              <p:nvPr/>
            </p:nvSpPr>
            <p:spPr>
              <a:xfrm>
                <a:off x="3401686" y="1841492"/>
                <a:ext cx="2340600" cy="2340600"/>
              </a:xfrm>
              <a:prstGeom prst="ellipse">
                <a:avLst/>
              </a:prstGeom>
              <a:gradFill>
                <a:gsLst>
                  <a:gs pos="0">
                    <a:srgbClr val="F5D0D0"/>
                  </a:gs>
                  <a:gs pos="100000">
                    <a:srgbClr val="D96868"/>
                  </a:gs>
                </a:gsLst>
                <a:path path="circle">
                  <a:fillToRect b="50%" l="50%" r="50%" t="50%"/>
                </a:path>
                <a:tileRect/>
              </a:gradFill>
              <a:ln cap="flat" cmpd="sng" w="9525">
                <a:solidFill>
                  <a:srgbClr val="CD213A"/>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6" name="Google Shape;786;p67"/>
              <p:cNvSpPr txBox="1"/>
              <p:nvPr/>
            </p:nvSpPr>
            <p:spPr>
              <a:xfrm>
                <a:off x="3833274" y="2126800"/>
                <a:ext cx="1477200" cy="5340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chemeClr val="dk1"/>
                    </a:solidFill>
                    <a:latin typeface="Arial"/>
                    <a:ea typeface="Arial"/>
                    <a:cs typeface="Arial"/>
                    <a:sym typeface="Arial"/>
                  </a:rPr>
                  <a:t>USES</a:t>
                </a:r>
                <a:endParaRPr b="0" i="0" sz="1000" u="none" cap="none" strike="noStrike">
                  <a:solidFill>
                    <a:schemeClr val="dk1"/>
                  </a:solidFill>
                  <a:latin typeface="Arial"/>
                  <a:ea typeface="Arial"/>
                  <a:cs typeface="Arial"/>
                  <a:sym typeface="Arial"/>
                </a:endParaRPr>
              </a:p>
            </p:txBody>
          </p:sp>
        </p:grpSp>
        <p:grpSp>
          <p:nvGrpSpPr>
            <p:cNvPr id="787" name="Google Shape;787;p67"/>
            <p:cNvGrpSpPr/>
            <p:nvPr/>
          </p:nvGrpSpPr>
          <p:grpSpPr>
            <a:xfrm>
              <a:off x="3833620" y="2704915"/>
              <a:ext cx="1476900" cy="1477200"/>
              <a:chOff x="3833620" y="2704915"/>
              <a:chExt cx="1476900" cy="1477200"/>
            </a:xfrm>
          </p:grpSpPr>
          <p:sp>
            <p:nvSpPr>
              <p:cNvPr id="788" name="Google Shape;788;p67"/>
              <p:cNvSpPr/>
              <p:nvPr/>
            </p:nvSpPr>
            <p:spPr>
              <a:xfrm>
                <a:off x="3833620" y="2704915"/>
                <a:ext cx="1476900" cy="1477200"/>
              </a:xfrm>
              <a:prstGeom prst="ellipse">
                <a:avLst/>
              </a:prstGeom>
              <a:gradFill>
                <a:gsLst>
                  <a:gs pos="0">
                    <a:srgbClr val="FFF6DB"/>
                  </a:gs>
                  <a:gs pos="100000">
                    <a:srgbClr val="FAD15C"/>
                  </a:gs>
                </a:gsLst>
                <a:lin ang="5400012" scaled="0"/>
              </a:gradFill>
              <a:ln cap="flat" cmpd="sng" w="9525">
                <a:solidFill>
                  <a:srgbClr val="F0782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9" name="Google Shape;789;p67"/>
              <p:cNvSpPr txBox="1"/>
              <p:nvPr/>
            </p:nvSpPr>
            <p:spPr>
              <a:xfrm>
                <a:off x="3957047" y="3143188"/>
                <a:ext cx="1230000" cy="6492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chemeClr val="dk1"/>
                    </a:solidFill>
                    <a:latin typeface="Arial"/>
                    <a:ea typeface="Arial"/>
                    <a:cs typeface="Arial"/>
                    <a:sym typeface="Arial"/>
                  </a:rPr>
                  <a:t>The INEE MS  </a:t>
                </a:r>
                <a:endParaRPr b="0" i="0" sz="1000" u="none" cap="none" strike="noStrike">
                  <a:solidFill>
                    <a:schemeClr val="dk1"/>
                  </a:solidFill>
                  <a:latin typeface="Arial"/>
                  <a:ea typeface="Arial"/>
                  <a:cs typeface="Arial"/>
                  <a:sym typeface="Arial"/>
                </a:endParaRPr>
              </a:p>
            </p:txBody>
          </p:sp>
        </p:grpSp>
      </p:grpSp>
      <p:sp>
        <p:nvSpPr>
          <p:cNvPr id="790" name="Google Shape;790;p67"/>
          <p:cNvSpPr txBox="1"/>
          <p:nvPr/>
        </p:nvSpPr>
        <p:spPr>
          <a:xfrm>
            <a:off x="210175" y="752175"/>
            <a:ext cx="4448400" cy="1498800"/>
          </a:xfrm>
          <a:prstGeom prst="rect">
            <a:avLst/>
          </a:prstGeom>
          <a:noFill/>
          <a:ln cap="flat" cmpd="sng" w="9525">
            <a:solidFill>
              <a:schemeClr val="lt2"/>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500"/>
              <a:buFont typeface="Arial"/>
              <a:buNone/>
            </a:pPr>
            <a:r>
              <a:rPr b="1" i="0" lang="en" sz="1500" u="none" cap="none" strike="noStrike">
                <a:solidFill>
                  <a:schemeClr val="dk1"/>
                </a:solidFill>
                <a:latin typeface="Arial"/>
                <a:ea typeface="Arial"/>
                <a:cs typeface="Arial"/>
                <a:sym typeface="Arial"/>
              </a:rPr>
              <a:t>Stakeholders </a:t>
            </a:r>
            <a:r>
              <a:rPr b="0" i="0" lang="en" sz="1500" u="none" cap="none" strike="noStrike">
                <a:solidFill>
                  <a:schemeClr val="dk1"/>
                </a:solidFill>
                <a:latin typeface="Arial"/>
                <a:ea typeface="Arial"/>
                <a:cs typeface="Arial"/>
                <a:sym typeface="Arial"/>
              </a:rPr>
              <a:t>include education authorities, multilateral agencies, donors, community organizations, education professionals, researchers and academics, and human rights and humanitarian advocates</a:t>
            </a:r>
            <a:endParaRPr b="0" i="0" sz="1500" u="none" cap="none" strike="noStrike">
              <a:solidFill>
                <a:srgbClr val="000000"/>
              </a:solidFill>
              <a:latin typeface="Arial"/>
              <a:ea typeface="Arial"/>
              <a:cs typeface="Arial"/>
              <a:sym typeface="Arial"/>
            </a:endParaRPr>
          </a:p>
        </p:txBody>
      </p:sp>
      <p:sp>
        <p:nvSpPr>
          <p:cNvPr id="791" name="Google Shape;791;p67"/>
          <p:cNvSpPr txBox="1"/>
          <p:nvPr/>
        </p:nvSpPr>
        <p:spPr>
          <a:xfrm>
            <a:off x="210175" y="2533025"/>
            <a:ext cx="4448400" cy="1570800"/>
          </a:xfrm>
          <a:prstGeom prst="rect">
            <a:avLst/>
          </a:prstGeom>
          <a:noFill/>
          <a:ln cap="flat" cmpd="sng" w="9525">
            <a:solidFill>
              <a:schemeClr val="lt2"/>
            </a:solidFill>
            <a:prstDash val="solid"/>
            <a:round/>
            <a:headEnd len="sm" w="sm" type="none"/>
            <a:tailEnd len="sm" w="sm" type="none"/>
          </a:ln>
        </p:spPr>
        <p:txBody>
          <a:bodyPr anchorCtr="0" anchor="t" bIns="91425" lIns="91425" spcFirstLastPara="1" rIns="91425" wrap="square" tIns="91425">
            <a:noAutofit/>
          </a:bodyPr>
          <a:lstStyle/>
          <a:p>
            <a:pPr indent="0" lvl="0" marL="91440" marR="0" rtl="0" algn="l">
              <a:lnSpc>
                <a:spcPct val="115000"/>
              </a:lnSpc>
              <a:spcBef>
                <a:spcPts val="1300"/>
              </a:spcBef>
              <a:spcAft>
                <a:spcPts val="1300"/>
              </a:spcAft>
              <a:buClr>
                <a:schemeClr val="dk1"/>
              </a:buClr>
              <a:buSzPts val="1100"/>
              <a:buFont typeface="Arial"/>
              <a:buNone/>
            </a:pPr>
            <a:r>
              <a:rPr b="1" i="0" lang="en" sz="1500" u="none" cap="none" strike="noStrike">
                <a:solidFill>
                  <a:schemeClr val="dk1"/>
                </a:solidFill>
                <a:latin typeface="Arial"/>
                <a:ea typeface="Arial"/>
                <a:cs typeface="Arial"/>
                <a:sym typeface="Arial"/>
              </a:rPr>
              <a:t>Uses </a:t>
            </a:r>
            <a:r>
              <a:rPr b="0" i="0" lang="en" sz="1500" u="none" cap="none" strike="noStrike">
                <a:solidFill>
                  <a:schemeClr val="dk1"/>
                </a:solidFill>
                <a:latin typeface="Arial"/>
                <a:ea typeface="Arial"/>
                <a:cs typeface="Arial"/>
                <a:sym typeface="Arial"/>
              </a:rPr>
              <a:t>include disaster and emergency preparedness planning, proposal development and project design, monitoring and evaluation, training and capacity sharing, and advocacy for EiE in humanitarian response</a:t>
            </a:r>
            <a:endParaRPr b="0" i="0" sz="1500" u="none" cap="none" strike="noStrike">
              <a:solidFill>
                <a:srgbClr val="000000"/>
              </a:solidFill>
              <a:latin typeface="Arial"/>
              <a:ea typeface="Arial"/>
              <a:cs typeface="Arial"/>
              <a:sym typeface="Arial"/>
            </a:endParaRPr>
          </a:p>
        </p:txBody>
      </p:sp>
      <p:sp>
        <p:nvSpPr>
          <p:cNvPr id="792" name="Google Shape;792;p67"/>
          <p:cNvSpPr txBox="1"/>
          <p:nvPr/>
        </p:nvSpPr>
        <p:spPr>
          <a:xfrm>
            <a:off x="5145725" y="3585975"/>
            <a:ext cx="3871500" cy="851700"/>
          </a:xfrm>
          <a:prstGeom prst="rect">
            <a:avLst/>
          </a:prstGeom>
          <a:noFill/>
          <a:ln cap="flat" cmpd="sng" w="9525">
            <a:solidFill>
              <a:schemeClr val="lt2"/>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A </a:t>
            </a:r>
            <a:r>
              <a:rPr b="1" i="0" lang="en" sz="1400" u="none" cap="none" strike="noStrike">
                <a:solidFill>
                  <a:schemeClr val="dk1"/>
                </a:solidFill>
                <a:latin typeface="Arial"/>
                <a:ea typeface="Arial"/>
                <a:cs typeface="Arial"/>
                <a:sym typeface="Arial"/>
              </a:rPr>
              <a:t>framework </a:t>
            </a:r>
            <a:r>
              <a:rPr b="0" i="0" lang="en" sz="1400" u="none" cap="none" strike="noStrike">
                <a:solidFill>
                  <a:schemeClr val="dk1"/>
                </a:solidFill>
                <a:latin typeface="Arial"/>
                <a:ea typeface="Arial"/>
                <a:cs typeface="Arial"/>
                <a:sym typeface="Arial"/>
              </a:rPr>
              <a:t>to ensure equitable, inclusive, protective, and quality education at all levels, across various crisis contexts</a:t>
            </a:r>
            <a:r>
              <a:rPr b="0" i="0" lang="en" sz="1500" u="none" cap="none" strike="noStrike">
                <a:solidFill>
                  <a:schemeClr val="dk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cxnSp>
        <p:nvCxnSpPr>
          <p:cNvPr id="793" name="Google Shape;793;p67"/>
          <p:cNvCxnSpPr>
            <a:endCxn id="783" idx="1"/>
          </p:cNvCxnSpPr>
          <p:nvPr/>
        </p:nvCxnSpPr>
        <p:spPr>
          <a:xfrm flipH="1" rot="10800000">
            <a:off x="4689879" y="1114921"/>
            <a:ext cx="1682700" cy="400500"/>
          </a:xfrm>
          <a:prstGeom prst="straightConnector1">
            <a:avLst/>
          </a:prstGeom>
          <a:noFill/>
          <a:ln cap="flat" cmpd="sng" w="9525">
            <a:solidFill>
              <a:schemeClr val="dk1"/>
            </a:solidFill>
            <a:prstDash val="solid"/>
            <a:round/>
            <a:headEnd len="sm" w="sm" type="none"/>
            <a:tailEnd len="sm" w="sm" type="none"/>
          </a:ln>
        </p:spPr>
      </p:cxnSp>
      <p:cxnSp>
        <p:nvCxnSpPr>
          <p:cNvPr id="794" name="Google Shape;794;p67"/>
          <p:cNvCxnSpPr>
            <a:endCxn id="786" idx="1"/>
          </p:cNvCxnSpPr>
          <p:nvPr/>
        </p:nvCxnSpPr>
        <p:spPr>
          <a:xfrm flipH="1" rot="10800000">
            <a:off x="4679030" y="1907206"/>
            <a:ext cx="1738800" cy="1422300"/>
          </a:xfrm>
          <a:prstGeom prst="straightConnector1">
            <a:avLst/>
          </a:prstGeom>
          <a:noFill/>
          <a:ln cap="flat" cmpd="sng" w="9525">
            <a:solidFill>
              <a:schemeClr val="dk1"/>
            </a:solidFill>
            <a:prstDash val="solid"/>
            <a:round/>
            <a:headEnd len="sm" w="sm" type="none"/>
            <a:tailEnd len="sm" w="sm" type="none"/>
          </a:ln>
        </p:spPr>
      </p:cxnSp>
      <p:cxnSp>
        <p:nvCxnSpPr>
          <p:cNvPr id="795" name="Google Shape;795;p67"/>
          <p:cNvCxnSpPr>
            <a:stCxn id="789" idx="2"/>
            <a:endCxn id="792" idx="0"/>
          </p:cNvCxnSpPr>
          <p:nvPr/>
        </p:nvCxnSpPr>
        <p:spPr>
          <a:xfrm>
            <a:off x="7081469" y="3123138"/>
            <a:ext cx="0" cy="462900"/>
          </a:xfrm>
          <a:prstGeom prst="straightConnector1">
            <a:avLst/>
          </a:prstGeom>
          <a:noFill/>
          <a:ln cap="flat" cmpd="sng" w="9525">
            <a:solidFill>
              <a:schemeClr val="dk1"/>
            </a:solidFill>
            <a:prstDash val="solid"/>
            <a:round/>
            <a:headEnd len="sm" w="sm" type="none"/>
            <a:tailEnd len="sm" w="sm" type="none"/>
          </a:ln>
        </p:spPr>
      </p:cxn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799" name="Shape 799"/>
        <p:cNvGrpSpPr/>
        <p:nvPr/>
      </p:nvGrpSpPr>
      <p:grpSpPr>
        <a:xfrm>
          <a:off x="0" y="0"/>
          <a:ext cx="0" cy="0"/>
          <a:chOff x="0" y="0"/>
          <a:chExt cx="0" cy="0"/>
        </a:xfrm>
      </p:grpSpPr>
      <p:sp>
        <p:nvSpPr>
          <p:cNvPr id="800" name="Google Shape;800;p68"/>
          <p:cNvSpPr txBox="1"/>
          <p:nvPr/>
        </p:nvSpPr>
        <p:spPr>
          <a:xfrm>
            <a:off x="452725" y="1368650"/>
            <a:ext cx="8267100" cy="28050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chemeClr val="dk1"/>
                </a:solidFill>
                <a:highlight>
                  <a:schemeClr val="lt1"/>
                </a:highlight>
                <a:latin typeface="Arial"/>
                <a:ea typeface="Arial"/>
                <a:cs typeface="Arial"/>
                <a:sym typeface="Arial"/>
              </a:rPr>
              <a:t>Add your reflections on sticky notes to the Participants’</a:t>
            </a:r>
            <a:r>
              <a:rPr b="0" i="0" lang="en" sz="1800" u="none" cap="none" strike="noStrike">
                <a:solidFill>
                  <a:schemeClr val="dk1"/>
                </a:solidFill>
                <a:latin typeface="Arial"/>
                <a:ea typeface="Arial"/>
                <a:cs typeface="Arial"/>
                <a:sym typeface="Arial"/>
              </a:rPr>
              <a:t> </a:t>
            </a:r>
            <a:r>
              <a:rPr b="0" i="0" lang="en" sz="1800" u="none" cap="none" strike="noStrike">
                <a:solidFill>
                  <a:schemeClr val="dk1"/>
                </a:solidFill>
                <a:highlight>
                  <a:srgbClr val="F8B100"/>
                </a:highlight>
                <a:latin typeface="Arial"/>
                <a:ea typeface="Arial"/>
                <a:cs typeface="Arial"/>
                <a:sym typeface="Arial"/>
              </a:rPr>
              <a:t>reflection zone </a:t>
            </a:r>
            <a:endParaRPr b="0" i="0" sz="1800" u="none" cap="none" strike="noStrike">
              <a:solidFill>
                <a:schemeClr val="dk1"/>
              </a:solidFill>
              <a:highlight>
                <a:srgbClr val="F8B100"/>
              </a:highlight>
              <a:latin typeface="Arial"/>
              <a:ea typeface="Arial"/>
              <a:cs typeface="Arial"/>
              <a:sym typeface="Arial"/>
            </a:endParaRPr>
          </a:p>
          <a:p>
            <a:pPr indent="0" lvl="0" marL="0" marR="0" rtl="0" algn="l">
              <a:lnSpc>
                <a:spcPct val="115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a:p>
            <a:pPr indent="-342900" lvl="0" marL="457200" marR="0" rtl="0" algn="l">
              <a:lnSpc>
                <a:spcPct val="115000"/>
              </a:lnSpc>
              <a:spcBef>
                <a:spcPts val="0"/>
              </a:spcBef>
              <a:spcAft>
                <a:spcPts val="0"/>
              </a:spcAft>
              <a:buClr>
                <a:schemeClr val="dk1"/>
              </a:buClr>
              <a:buSzPts val="1800"/>
              <a:buFont typeface="Arial"/>
              <a:buChar char="●"/>
            </a:pPr>
            <a:r>
              <a:rPr b="0" i="0" lang="en" sz="1800" u="none" cap="none" strike="noStrike">
                <a:solidFill>
                  <a:schemeClr val="dk1"/>
                </a:solidFill>
                <a:latin typeface="Arial"/>
                <a:ea typeface="Arial"/>
                <a:cs typeface="Arial"/>
                <a:sym typeface="Arial"/>
              </a:rPr>
              <a:t>One outstanding </a:t>
            </a:r>
            <a:r>
              <a:rPr b="1" i="0" lang="en" sz="1800" u="none" cap="none" strike="noStrike">
                <a:solidFill>
                  <a:schemeClr val="dk1"/>
                </a:solidFill>
                <a:latin typeface="Arial"/>
                <a:ea typeface="Arial"/>
                <a:cs typeface="Arial"/>
                <a:sym typeface="Arial"/>
              </a:rPr>
              <a:t>learning</a:t>
            </a:r>
            <a:r>
              <a:rPr b="0" i="0" lang="en" sz="1800" u="none" cap="none" strike="noStrike">
                <a:solidFill>
                  <a:schemeClr val="dk1"/>
                </a:solidFill>
                <a:latin typeface="Arial"/>
                <a:ea typeface="Arial"/>
                <a:cs typeface="Arial"/>
                <a:sym typeface="Arial"/>
              </a:rPr>
              <a:t> from this session</a:t>
            </a:r>
            <a:endParaRPr b="0" i="0" sz="1800" u="none" cap="none" strike="noStrike">
              <a:solidFill>
                <a:schemeClr val="dk1"/>
              </a:solidFill>
              <a:latin typeface="Arial"/>
              <a:ea typeface="Arial"/>
              <a:cs typeface="Arial"/>
              <a:sym typeface="Arial"/>
            </a:endParaRPr>
          </a:p>
          <a:p>
            <a:pPr indent="-342900" lvl="0" marL="457200" marR="0" rtl="0" algn="l">
              <a:lnSpc>
                <a:spcPct val="100000"/>
              </a:lnSpc>
              <a:spcBef>
                <a:spcPts val="0"/>
              </a:spcBef>
              <a:spcAft>
                <a:spcPts val="0"/>
              </a:spcAft>
              <a:buClr>
                <a:schemeClr val="dk1"/>
              </a:buClr>
              <a:buSzPts val="1800"/>
              <a:buFont typeface="Arial"/>
              <a:buChar char="●"/>
            </a:pPr>
            <a:r>
              <a:rPr b="0" i="0" lang="en" sz="1800" u="none" cap="none" strike="noStrike">
                <a:solidFill>
                  <a:schemeClr val="dk1"/>
                </a:solidFill>
                <a:latin typeface="Arial"/>
                <a:ea typeface="Arial"/>
                <a:cs typeface="Arial"/>
                <a:sym typeface="Arial"/>
              </a:rPr>
              <a:t>One </a:t>
            </a:r>
            <a:r>
              <a:rPr b="1" i="0" lang="en" sz="1800" u="none" cap="none" strike="noStrike">
                <a:solidFill>
                  <a:schemeClr val="dk1"/>
                </a:solidFill>
                <a:latin typeface="Arial"/>
                <a:ea typeface="Arial"/>
                <a:cs typeface="Arial"/>
                <a:sym typeface="Arial"/>
              </a:rPr>
              <a:t>action </a:t>
            </a:r>
            <a:r>
              <a:rPr b="0" i="0" lang="en" sz="1800" u="none" cap="none" strike="noStrike">
                <a:solidFill>
                  <a:schemeClr val="dk1"/>
                </a:solidFill>
                <a:latin typeface="Arial"/>
                <a:ea typeface="Arial"/>
                <a:cs typeface="Arial"/>
                <a:sym typeface="Arial"/>
              </a:rPr>
              <a:t>you will take tomorrow</a:t>
            </a:r>
            <a:endParaRPr b="0" i="0" sz="1800" u="none" cap="none" strike="noStrike">
              <a:solidFill>
                <a:schemeClr val="dk1"/>
              </a:solidFill>
              <a:latin typeface="Arial"/>
              <a:ea typeface="Arial"/>
              <a:cs typeface="Arial"/>
              <a:sym typeface="Arial"/>
            </a:endParaRPr>
          </a:p>
          <a:p>
            <a:pPr indent="-342900" lvl="0" marL="457200" marR="0" rtl="0" algn="l">
              <a:lnSpc>
                <a:spcPct val="115000"/>
              </a:lnSpc>
              <a:spcBef>
                <a:spcPts val="0"/>
              </a:spcBef>
              <a:spcAft>
                <a:spcPts val="0"/>
              </a:spcAft>
              <a:buClr>
                <a:schemeClr val="dk1"/>
              </a:buClr>
              <a:buSzPts val="1800"/>
              <a:buFont typeface="Arial"/>
              <a:buChar char="●"/>
            </a:pPr>
            <a:r>
              <a:rPr b="0" i="0" lang="en" sz="1800" u="none" cap="none" strike="noStrike">
                <a:solidFill>
                  <a:schemeClr val="dk1"/>
                </a:solidFill>
                <a:latin typeface="Arial"/>
                <a:ea typeface="Arial"/>
                <a:cs typeface="Arial"/>
                <a:sym typeface="Arial"/>
              </a:rPr>
              <a:t>One arising </a:t>
            </a:r>
            <a:r>
              <a:rPr b="1" i="0" lang="en" sz="1800" u="none" cap="none" strike="noStrike">
                <a:solidFill>
                  <a:schemeClr val="dk1"/>
                </a:solidFill>
                <a:latin typeface="Arial"/>
                <a:ea typeface="Arial"/>
                <a:cs typeface="Arial"/>
                <a:sym typeface="Arial"/>
              </a:rPr>
              <a:t>question </a:t>
            </a:r>
            <a:endParaRPr b="0" i="0" sz="1800" u="none" cap="none" strike="noStrike">
              <a:solidFill>
                <a:schemeClr val="dk1"/>
              </a:solidFill>
              <a:latin typeface="Arial"/>
              <a:ea typeface="Arial"/>
              <a:cs typeface="Arial"/>
              <a:sym typeface="Arial"/>
            </a:endParaRPr>
          </a:p>
          <a:p>
            <a:pPr indent="-342900" lvl="0" marL="457200" marR="0" rtl="0" algn="l">
              <a:lnSpc>
                <a:spcPct val="115000"/>
              </a:lnSpc>
              <a:spcBef>
                <a:spcPts val="0"/>
              </a:spcBef>
              <a:spcAft>
                <a:spcPts val="0"/>
              </a:spcAft>
              <a:buClr>
                <a:schemeClr val="dk1"/>
              </a:buClr>
              <a:buSzPts val="1800"/>
              <a:buFont typeface="Arial"/>
              <a:buChar char="●"/>
            </a:pPr>
            <a:r>
              <a:rPr b="0" i="0" lang="en" sz="1800" u="none" cap="none" strike="noStrike">
                <a:solidFill>
                  <a:schemeClr val="dk1"/>
                </a:solidFill>
                <a:latin typeface="Arial"/>
                <a:ea typeface="Arial"/>
                <a:cs typeface="Arial"/>
                <a:sym typeface="Arial"/>
              </a:rPr>
              <a:t>Provide answers to your colleagues</a:t>
            </a:r>
            <a:endParaRPr b="0" i="0" sz="18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800"/>
              <a:buFont typeface="Arial"/>
              <a:buNone/>
            </a:pPr>
            <a:r>
              <a:t/>
            </a:r>
            <a:endParaRPr b="0" i="0" sz="1800" u="none" cap="none" strike="noStrike">
              <a:solidFill>
                <a:schemeClr val="dk1"/>
              </a:solidFill>
              <a:highlight>
                <a:srgbClr val="FFFFFF"/>
              </a:highlight>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1" lang="en" sz="1800" u="none" cap="none" strike="noStrike">
                <a:solidFill>
                  <a:schemeClr val="dk1"/>
                </a:solidFill>
                <a:highlight>
                  <a:schemeClr val="lt1"/>
                </a:highlight>
                <a:latin typeface="Arial"/>
                <a:ea typeface="Arial"/>
                <a:cs typeface="Arial"/>
                <a:sym typeface="Arial"/>
              </a:rPr>
              <a:t>Estimated time: 5 - 10 min</a:t>
            </a:r>
            <a:endParaRPr b="0" i="0" sz="1800" u="none" cap="none" strike="noStrike">
              <a:solidFill>
                <a:schemeClr val="dk1"/>
              </a:solidFill>
              <a:highlight>
                <a:srgbClr val="FFFFFF"/>
              </a:highlight>
              <a:latin typeface="Arial"/>
              <a:ea typeface="Arial"/>
              <a:cs typeface="Arial"/>
              <a:sym typeface="Arial"/>
            </a:endParaRPr>
          </a:p>
        </p:txBody>
      </p:sp>
      <p:sp>
        <p:nvSpPr>
          <p:cNvPr id="801" name="Google Shape;801;p68"/>
          <p:cNvSpPr/>
          <p:nvPr/>
        </p:nvSpPr>
        <p:spPr>
          <a:xfrm>
            <a:off x="0" y="19775"/>
            <a:ext cx="9144000" cy="5181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2" name="Google Shape;802;p68"/>
          <p:cNvSpPr txBox="1"/>
          <p:nvPr/>
        </p:nvSpPr>
        <p:spPr>
          <a:xfrm>
            <a:off x="1075363" y="71075"/>
            <a:ext cx="6585600" cy="415500"/>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000000"/>
              </a:buClr>
              <a:buSzPts val="2700"/>
              <a:buFont typeface="Arial"/>
              <a:buNone/>
            </a:pPr>
            <a:r>
              <a:rPr b="1" i="0" lang="en" sz="2700" u="none" cap="none" strike="noStrike">
                <a:solidFill>
                  <a:schemeClr val="lt1"/>
                </a:solidFill>
                <a:latin typeface="Arial"/>
                <a:ea typeface="Arial"/>
                <a:cs typeface="Arial"/>
                <a:sym typeface="Arial"/>
              </a:rPr>
              <a:t>Reflections on Learning</a:t>
            </a:r>
            <a:endParaRPr b="1" i="0" sz="2700" u="none" cap="none" strike="noStrike">
              <a:solidFill>
                <a:schemeClr val="lt1"/>
              </a:solidFill>
              <a:latin typeface="Arial"/>
              <a:ea typeface="Arial"/>
              <a:cs typeface="Arial"/>
              <a:sym typeface="Arial"/>
            </a:endParaRPr>
          </a:p>
        </p:txBody>
      </p:sp>
      <p:sp>
        <p:nvSpPr>
          <p:cNvPr id="803" name="Google Shape;803;p68"/>
          <p:cNvSpPr txBox="1"/>
          <p:nvPr/>
        </p:nvSpPr>
        <p:spPr>
          <a:xfrm>
            <a:off x="84475" y="579600"/>
            <a:ext cx="8567400" cy="7473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rgbClr val="000000"/>
              </a:buClr>
              <a:buSzPts val="1700"/>
              <a:buFont typeface="Arial"/>
              <a:buNone/>
            </a:pPr>
            <a:r>
              <a:rPr b="1" i="0" lang="en" sz="1700" u="none" cap="none" strike="noStrike">
                <a:solidFill>
                  <a:srgbClr val="CD213A"/>
                </a:solidFill>
                <a:latin typeface="Arial"/>
                <a:ea typeface="Arial"/>
                <a:cs typeface="Arial"/>
                <a:sym typeface="Arial"/>
              </a:rPr>
              <a:t>“We do not learn from experience... we learn from reflecting on experience.”</a:t>
            </a:r>
            <a:endParaRPr b="1" i="0" sz="1700" u="none" cap="none" strike="noStrike">
              <a:solidFill>
                <a:srgbClr val="CD213A"/>
              </a:solidFill>
              <a:latin typeface="Arial"/>
              <a:ea typeface="Arial"/>
              <a:cs typeface="Arial"/>
              <a:sym typeface="Arial"/>
            </a:endParaRPr>
          </a:p>
          <a:p>
            <a:pPr indent="0" lvl="0" marL="0" marR="0" rtl="0" algn="ctr">
              <a:lnSpc>
                <a:spcPct val="115000"/>
              </a:lnSpc>
              <a:spcBef>
                <a:spcPts val="0"/>
              </a:spcBef>
              <a:spcAft>
                <a:spcPts val="0"/>
              </a:spcAft>
              <a:buClr>
                <a:srgbClr val="000000"/>
              </a:buClr>
              <a:buSzPts val="1700"/>
              <a:buFont typeface="Arial"/>
              <a:buNone/>
            </a:pPr>
            <a:r>
              <a:rPr b="1" i="0" lang="en" sz="1700" u="none" cap="none" strike="noStrike">
                <a:solidFill>
                  <a:srgbClr val="CD213A"/>
                </a:solidFill>
                <a:latin typeface="Arial"/>
                <a:ea typeface="Arial"/>
                <a:cs typeface="Arial"/>
                <a:sym typeface="Arial"/>
              </a:rPr>
              <a:t>- John Dewey</a:t>
            </a:r>
            <a:endParaRPr b="0" i="0" sz="1700" u="none" cap="none" strike="noStrike">
              <a:solidFill>
                <a:srgbClr val="000000"/>
              </a:solidFill>
              <a:latin typeface="Arial"/>
              <a:ea typeface="Arial"/>
              <a:cs typeface="Arial"/>
              <a:sym typeface="Arial"/>
            </a:endParaRPr>
          </a:p>
        </p:txBody>
      </p:sp>
      <p:pic>
        <p:nvPicPr>
          <p:cNvPr id="804" name="Google Shape;804;p68"/>
          <p:cNvPicPr preferRelativeResize="0"/>
          <p:nvPr/>
        </p:nvPicPr>
        <p:blipFill rotWithShape="1">
          <a:blip r:embed="rId3">
            <a:alphaModFix/>
          </a:blip>
          <a:srcRect b="0" l="0" r="0" t="0"/>
          <a:stretch/>
        </p:blipFill>
        <p:spPr>
          <a:xfrm>
            <a:off x="6407649" y="1956849"/>
            <a:ext cx="2050525" cy="21172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9"/>
          <p:cNvSpPr txBox="1"/>
          <p:nvPr/>
        </p:nvSpPr>
        <p:spPr>
          <a:xfrm>
            <a:off x="537475" y="713750"/>
            <a:ext cx="5320500" cy="45408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1"/>
                </a:solidFill>
                <a:highlight>
                  <a:srgbClr val="FFE599"/>
                </a:highlight>
              </a:rPr>
              <a:t>Select </a:t>
            </a:r>
            <a:r>
              <a:rPr b="0" i="0" lang="en" sz="1800" u="none" cap="none" strike="noStrike">
                <a:solidFill>
                  <a:schemeClr val="dk1"/>
                </a:solidFill>
                <a:highlight>
                  <a:srgbClr val="FFE599"/>
                </a:highlight>
                <a:latin typeface="Arial"/>
                <a:ea typeface="Arial"/>
                <a:cs typeface="Arial"/>
                <a:sym typeface="Arial"/>
              </a:rPr>
              <a:t>the most relevant questions from below, </a:t>
            </a:r>
            <a:r>
              <a:rPr b="0" i="0" lang="en" sz="1800" u="sng" cap="none" strike="noStrike">
                <a:solidFill>
                  <a:schemeClr val="dk1"/>
                </a:solidFill>
                <a:highlight>
                  <a:srgbClr val="FFE599"/>
                </a:highlight>
                <a:latin typeface="Arial"/>
                <a:ea typeface="Arial"/>
                <a:cs typeface="Arial"/>
                <a:sym typeface="Arial"/>
              </a:rPr>
              <a:t>not all of them</a:t>
            </a:r>
            <a:endParaRPr b="0" i="0" sz="1800" u="sng" cap="none" strike="noStrike">
              <a:solidFill>
                <a:schemeClr val="dk1"/>
              </a:solidFill>
              <a:highlight>
                <a:srgbClr val="FFE599"/>
              </a:highlight>
              <a:latin typeface="Arial"/>
              <a:ea typeface="Arial"/>
              <a:cs typeface="Arial"/>
              <a:sym typeface="Arial"/>
            </a:endParaRPr>
          </a:p>
          <a:p>
            <a:pPr indent="0" lvl="0" marL="0" marR="0" rtl="0" algn="l">
              <a:lnSpc>
                <a:spcPct val="100000"/>
              </a:lnSpc>
              <a:spcBef>
                <a:spcPts val="1000"/>
              </a:spcBef>
              <a:spcAft>
                <a:spcPts val="0"/>
              </a:spcAft>
              <a:buClr>
                <a:srgbClr val="000000"/>
              </a:buClr>
              <a:buSzPts val="1800"/>
              <a:buFont typeface="Arial"/>
              <a:buNone/>
            </a:pPr>
            <a:r>
              <a:rPr b="0" i="0" lang="en" sz="1800" u="none" cap="none" strike="noStrike">
                <a:solidFill>
                  <a:schemeClr val="dk1"/>
                </a:solidFill>
                <a:latin typeface="Arial"/>
                <a:ea typeface="Arial"/>
                <a:cs typeface="Arial"/>
                <a:sym typeface="Arial"/>
              </a:rPr>
              <a:t>Please share [</a:t>
            </a:r>
            <a:r>
              <a:rPr b="0" i="0" lang="en" sz="1800" u="none" cap="none" strike="noStrike">
                <a:solidFill>
                  <a:schemeClr val="dk1"/>
                </a:solidFill>
                <a:highlight>
                  <a:srgbClr val="FFE599"/>
                </a:highlight>
                <a:latin typeface="Arial"/>
                <a:ea typeface="Arial"/>
                <a:cs typeface="Arial"/>
                <a:sym typeface="Arial"/>
              </a:rPr>
              <a:t>Say How to share</a:t>
            </a:r>
            <a:r>
              <a:rPr lang="en" sz="1800">
                <a:solidFill>
                  <a:schemeClr val="dk1"/>
                </a:solidFill>
                <a:highlight>
                  <a:srgbClr val="FFE599"/>
                </a:highlight>
              </a:rPr>
              <a:t>, e.g., </a:t>
            </a:r>
            <a:r>
              <a:rPr b="0" i="0" lang="en" sz="1800" u="none" cap="none" strike="noStrike">
                <a:solidFill>
                  <a:schemeClr val="dk1"/>
                </a:solidFill>
                <a:highlight>
                  <a:srgbClr val="FFE599"/>
                </a:highlight>
                <a:latin typeface="Arial"/>
                <a:ea typeface="Arial"/>
                <a:cs typeface="Arial"/>
                <a:sym typeface="Arial"/>
              </a:rPr>
              <a:t>writing in the chat, orally, on a virtual white</a:t>
            </a:r>
            <a:r>
              <a:rPr lang="en" sz="1800">
                <a:solidFill>
                  <a:schemeClr val="dk1"/>
                </a:solidFill>
                <a:highlight>
                  <a:srgbClr val="FFE599"/>
                </a:highlight>
              </a:rPr>
              <a:t>board..</a:t>
            </a:r>
            <a:r>
              <a:rPr b="0" i="0" lang="en" sz="1800" u="none" cap="none" strike="noStrike">
                <a:solidFill>
                  <a:schemeClr val="dk1"/>
                </a:solidFill>
                <a:highlight>
                  <a:srgbClr val="FFE599"/>
                </a:highlight>
                <a:latin typeface="Arial"/>
                <a:ea typeface="Arial"/>
                <a:cs typeface="Arial"/>
                <a:sym typeface="Arial"/>
              </a:rPr>
              <a:t>]</a:t>
            </a:r>
            <a:r>
              <a:rPr b="0" i="0" lang="en" sz="1800" u="none" cap="none" strike="noStrike">
                <a:solidFill>
                  <a:schemeClr val="dk1"/>
                </a:solidFill>
                <a:latin typeface="Arial"/>
                <a:ea typeface="Arial"/>
                <a:cs typeface="Arial"/>
                <a:sym typeface="Arial"/>
              </a:rPr>
              <a:t>:</a:t>
            </a:r>
            <a:endParaRPr b="0" i="0" sz="1800" u="none" cap="none" strike="noStrike">
              <a:solidFill>
                <a:schemeClr val="dk1"/>
              </a:solidFill>
              <a:latin typeface="Arial"/>
              <a:ea typeface="Arial"/>
              <a:cs typeface="Arial"/>
              <a:sym typeface="Arial"/>
            </a:endParaRPr>
          </a:p>
          <a:p>
            <a:pPr indent="-342900" lvl="0" marL="457200" marR="0" rtl="0" algn="l">
              <a:lnSpc>
                <a:spcPct val="100000"/>
              </a:lnSpc>
              <a:spcBef>
                <a:spcPts val="1000"/>
              </a:spcBef>
              <a:spcAft>
                <a:spcPts val="0"/>
              </a:spcAft>
              <a:buClr>
                <a:schemeClr val="dk1"/>
              </a:buClr>
              <a:buSzPts val="1800"/>
              <a:buFont typeface="Arial"/>
              <a:buAutoNum type="arabicPeriod"/>
            </a:pPr>
            <a:r>
              <a:rPr b="1" i="0" lang="en" sz="1800" u="none" cap="none" strike="noStrike">
                <a:solidFill>
                  <a:schemeClr val="dk1"/>
                </a:solidFill>
                <a:latin typeface="Arial"/>
                <a:ea typeface="Arial"/>
                <a:cs typeface="Arial"/>
                <a:sym typeface="Arial"/>
              </a:rPr>
              <a:t>Name</a:t>
            </a:r>
            <a:endParaRPr b="1" i="0" sz="1800" u="none" cap="none" strike="noStrike">
              <a:solidFill>
                <a:schemeClr val="dk1"/>
              </a:solidFill>
              <a:latin typeface="Arial"/>
              <a:ea typeface="Arial"/>
              <a:cs typeface="Arial"/>
              <a:sym typeface="Arial"/>
            </a:endParaRPr>
          </a:p>
          <a:p>
            <a:pPr indent="-342900" lvl="0" marL="457200" marR="0" rtl="0" algn="l">
              <a:lnSpc>
                <a:spcPct val="100000"/>
              </a:lnSpc>
              <a:spcBef>
                <a:spcPts val="0"/>
              </a:spcBef>
              <a:spcAft>
                <a:spcPts val="0"/>
              </a:spcAft>
              <a:buClr>
                <a:schemeClr val="dk1"/>
              </a:buClr>
              <a:buSzPts val="1800"/>
              <a:buFont typeface="Arial"/>
              <a:buAutoNum type="arabicPeriod"/>
            </a:pPr>
            <a:r>
              <a:rPr b="1" i="0" lang="en" sz="1800" u="none" cap="none" strike="noStrike">
                <a:solidFill>
                  <a:schemeClr val="dk1"/>
                </a:solidFill>
                <a:latin typeface="Arial"/>
                <a:ea typeface="Arial"/>
                <a:cs typeface="Arial"/>
                <a:sym typeface="Arial"/>
              </a:rPr>
              <a:t>Organization</a:t>
            </a:r>
            <a:endParaRPr b="1" i="0" sz="1800" u="none" cap="none" strike="noStrike">
              <a:solidFill>
                <a:schemeClr val="dk1"/>
              </a:solidFill>
              <a:latin typeface="Arial"/>
              <a:ea typeface="Arial"/>
              <a:cs typeface="Arial"/>
              <a:sym typeface="Arial"/>
            </a:endParaRPr>
          </a:p>
          <a:p>
            <a:pPr indent="-342900" lvl="0" marL="457200" marR="0" rtl="0" algn="l">
              <a:lnSpc>
                <a:spcPct val="100000"/>
              </a:lnSpc>
              <a:spcBef>
                <a:spcPts val="0"/>
              </a:spcBef>
              <a:spcAft>
                <a:spcPts val="0"/>
              </a:spcAft>
              <a:buClr>
                <a:schemeClr val="dk1"/>
              </a:buClr>
              <a:buSzPts val="1800"/>
              <a:buFont typeface="Arial"/>
              <a:buAutoNum type="arabicPeriod"/>
            </a:pPr>
            <a:r>
              <a:rPr b="1" i="0" lang="en" sz="1800" u="none" cap="none" strike="noStrike">
                <a:solidFill>
                  <a:schemeClr val="dk1"/>
                </a:solidFill>
                <a:latin typeface="Arial"/>
                <a:ea typeface="Arial"/>
                <a:cs typeface="Arial"/>
                <a:sym typeface="Arial"/>
              </a:rPr>
              <a:t>Position</a:t>
            </a:r>
            <a:endParaRPr b="1" i="0" sz="1800" u="none" cap="none" strike="noStrike">
              <a:solidFill>
                <a:schemeClr val="dk1"/>
              </a:solidFill>
              <a:latin typeface="Arial"/>
              <a:ea typeface="Arial"/>
              <a:cs typeface="Arial"/>
              <a:sym typeface="Arial"/>
            </a:endParaRPr>
          </a:p>
          <a:p>
            <a:pPr indent="-342900" lvl="0" marL="457200" marR="0" rtl="0" algn="l">
              <a:lnSpc>
                <a:spcPct val="100000"/>
              </a:lnSpc>
              <a:spcBef>
                <a:spcPts val="0"/>
              </a:spcBef>
              <a:spcAft>
                <a:spcPts val="0"/>
              </a:spcAft>
              <a:buClr>
                <a:schemeClr val="dk1"/>
              </a:buClr>
              <a:buSzPts val="1800"/>
              <a:buFont typeface="Arial"/>
              <a:buAutoNum type="arabicPeriod"/>
            </a:pPr>
            <a:r>
              <a:rPr b="1" i="0" lang="en" sz="1800" u="none" cap="none" strike="noStrike">
                <a:solidFill>
                  <a:schemeClr val="dk1"/>
                </a:solidFill>
                <a:latin typeface="Arial"/>
                <a:ea typeface="Arial"/>
                <a:cs typeface="Arial"/>
                <a:sym typeface="Arial"/>
              </a:rPr>
              <a:t>Location of work</a:t>
            </a:r>
            <a:endParaRPr b="1" i="0" sz="1800" u="none" cap="none" strike="noStrike">
              <a:solidFill>
                <a:schemeClr val="dk1"/>
              </a:solidFill>
              <a:latin typeface="Arial"/>
              <a:ea typeface="Arial"/>
              <a:cs typeface="Arial"/>
              <a:sym typeface="Arial"/>
            </a:endParaRPr>
          </a:p>
          <a:p>
            <a:pPr indent="-342900" lvl="0" marL="457200" marR="0" rtl="0" algn="l">
              <a:lnSpc>
                <a:spcPct val="100000"/>
              </a:lnSpc>
              <a:spcBef>
                <a:spcPts val="0"/>
              </a:spcBef>
              <a:spcAft>
                <a:spcPts val="0"/>
              </a:spcAft>
              <a:buClr>
                <a:schemeClr val="dk1"/>
              </a:buClr>
              <a:buSzPts val="1800"/>
              <a:buFont typeface="Arial"/>
              <a:buAutoNum type="arabicPeriod"/>
            </a:pPr>
            <a:r>
              <a:rPr b="1" i="0" lang="en" sz="1800" u="none" cap="none" strike="noStrike">
                <a:solidFill>
                  <a:schemeClr val="dk1"/>
                </a:solidFill>
                <a:latin typeface="Arial"/>
                <a:ea typeface="Arial"/>
                <a:cs typeface="Arial"/>
                <a:sym typeface="Arial"/>
              </a:rPr>
              <a:t>One sentence</a:t>
            </a:r>
            <a:r>
              <a:rPr b="0" i="0" lang="en" sz="1800" u="none" cap="none" strike="noStrike">
                <a:solidFill>
                  <a:schemeClr val="dk1"/>
                </a:solidFill>
                <a:latin typeface="Arial"/>
                <a:ea typeface="Arial"/>
                <a:cs typeface="Arial"/>
                <a:sym typeface="Arial"/>
              </a:rPr>
              <a:t> expressing your expectations from this session</a:t>
            </a:r>
            <a:endParaRPr b="1" i="0" sz="1800" u="none" cap="none" strike="noStrike">
              <a:solidFill>
                <a:schemeClr val="dk1"/>
              </a:solidFill>
              <a:latin typeface="Arial"/>
              <a:ea typeface="Arial"/>
              <a:cs typeface="Arial"/>
              <a:sym typeface="Arial"/>
            </a:endParaRPr>
          </a:p>
          <a:p>
            <a:pPr indent="-342900" lvl="0" marL="457200" marR="0" rtl="0" algn="l">
              <a:lnSpc>
                <a:spcPct val="100000"/>
              </a:lnSpc>
              <a:spcBef>
                <a:spcPts val="0"/>
              </a:spcBef>
              <a:spcAft>
                <a:spcPts val="0"/>
              </a:spcAft>
              <a:buClr>
                <a:schemeClr val="dk1"/>
              </a:buClr>
              <a:buSzPts val="1800"/>
              <a:buFont typeface="Arial"/>
              <a:buAutoNum type="arabicPeriod"/>
            </a:pPr>
            <a:r>
              <a:rPr b="0" i="0" lang="en" sz="1800" u="none" cap="none" strike="noStrike">
                <a:solidFill>
                  <a:schemeClr val="dk1"/>
                </a:solidFill>
                <a:latin typeface="Arial"/>
                <a:ea typeface="Arial"/>
                <a:cs typeface="Arial"/>
                <a:sym typeface="Arial"/>
              </a:rPr>
              <a:t>Mention </a:t>
            </a:r>
            <a:r>
              <a:rPr b="1" i="0" lang="en" sz="1800" u="none" cap="none" strike="noStrike">
                <a:solidFill>
                  <a:schemeClr val="dk1"/>
                </a:solidFill>
                <a:latin typeface="Arial"/>
                <a:ea typeface="Arial"/>
                <a:cs typeface="Arial"/>
                <a:sym typeface="Arial"/>
              </a:rPr>
              <a:t>one education program</a:t>
            </a:r>
            <a:r>
              <a:rPr b="0" i="0" lang="en" sz="1800" u="none" cap="none" strike="noStrike">
                <a:solidFill>
                  <a:schemeClr val="dk1"/>
                </a:solidFill>
                <a:latin typeface="Arial"/>
                <a:ea typeface="Arial"/>
                <a:cs typeface="Arial"/>
                <a:sym typeface="Arial"/>
              </a:rPr>
              <a:t> you are involved in at present or in the past</a:t>
            </a:r>
            <a:endParaRPr b="0" i="0" sz="1800" u="none" cap="none" strike="noStrike">
              <a:solidFill>
                <a:schemeClr val="dk1"/>
              </a:solidFill>
              <a:latin typeface="Arial"/>
              <a:ea typeface="Arial"/>
              <a:cs typeface="Arial"/>
              <a:sym typeface="Arial"/>
            </a:endParaRPr>
          </a:p>
          <a:p>
            <a:pPr indent="-342900" lvl="0" marL="457200" marR="0" rtl="0" algn="l">
              <a:lnSpc>
                <a:spcPct val="100000"/>
              </a:lnSpc>
              <a:spcBef>
                <a:spcPts val="0"/>
              </a:spcBef>
              <a:spcAft>
                <a:spcPts val="0"/>
              </a:spcAft>
              <a:buClr>
                <a:schemeClr val="dk1"/>
              </a:buClr>
              <a:buSzPts val="1800"/>
              <a:buFont typeface="Arial"/>
              <a:buAutoNum type="arabicPeriod"/>
            </a:pPr>
            <a:r>
              <a:rPr b="0" i="0" lang="en" sz="1800" u="none" cap="none" strike="noStrike">
                <a:solidFill>
                  <a:schemeClr val="dk1"/>
                </a:solidFill>
                <a:latin typeface="Arial"/>
                <a:ea typeface="Arial"/>
                <a:cs typeface="Arial"/>
                <a:sym typeface="Arial"/>
              </a:rPr>
              <a:t>Type of crisis you work in</a:t>
            </a:r>
            <a:endParaRPr b="0" i="0" sz="1800" u="none" cap="none" strike="noStrike">
              <a:solidFill>
                <a:schemeClr val="dk1"/>
              </a:solidFill>
              <a:latin typeface="Arial"/>
              <a:ea typeface="Arial"/>
              <a:cs typeface="Arial"/>
              <a:sym typeface="Arial"/>
            </a:endParaRPr>
          </a:p>
          <a:p>
            <a:pPr indent="-342900" lvl="0" marL="457200" marR="0" rtl="0" algn="l">
              <a:lnSpc>
                <a:spcPct val="100000"/>
              </a:lnSpc>
              <a:spcBef>
                <a:spcPts val="0"/>
              </a:spcBef>
              <a:spcAft>
                <a:spcPts val="0"/>
              </a:spcAft>
              <a:buClr>
                <a:schemeClr val="dk1"/>
              </a:buClr>
              <a:buSzPts val="1800"/>
              <a:buAutoNum type="arabicPeriod"/>
            </a:pPr>
            <a:r>
              <a:rPr lang="en" sz="1800">
                <a:solidFill>
                  <a:schemeClr val="dk1"/>
                </a:solidFill>
              </a:rPr>
              <a:t>…</a:t>
            </a:r>
            <a:endParaRPr sz="1800">
              <a:solidFill>
                <a:schemeClr val="dk1"/>
              </a:solidFill>
            </a:endParaRPr>
          </a:p>
          <a:p>
            <a:pPr indent="0" lvl="0" marL="0" marR="0" rtl="0" algn="l">
              <a:lnSpc>
                <a:spcPct val="100000"/>
              </a:lnSpc>
              <a:spcBef>
                <a:spcPts val="1000"/>
              </a:spcBef>
              <a:spcAft>
                <a:spcPts val="1000"/>
              </a:spcAft>
              <a:buClr>
                <a:srgbClr val="000000"/>
              </a:buClr>
              <a:buSzPts val="1800"/>
              <a:buFont typeface="Arial"/>
              <a:buNone/>
            </a:pPr>
            <a:r>
              <a:t/>
            </a:r>
            <a:endParaRPr b="0" i="1" sz="1800" u="none" cap="none" strike="noStrike">
              <a:solidFill>
                <a:srgbClr val="002060"/>
              </a:solidFill>
              <a:latin typeface="Arial"/>
              <a:ea typeface="Arial"/>
              <a:cs typeface="Arial"/>
              <a:sym typeface="Arial"/>
            </a:endParaRPr>
          </a:p>
        </p:txBody>
      </p:sp>
      <p:pic>
        <p:nvPicPr>
          <p:cNvPr id="221" name="Google Shape;221;p9"/>
          <p:cNvPicPr preferRelativeResize="0"/>
          <p:nvPr/>
        </p:nvPicPr>
        <p:blipFill rotWithShape="1">
          <a:blip r:embed="rId3">
            <a:alphaModFix/>
          </a:blip>
          <a:srcRect b="0" l="0" r="0" t="0"/>
          <a:stretch/>
        </p:blipFill>
        <p:spPr>
          <a:xfrm>
            <a:off x="6405150" y="1849256"/>
            <a:ext cx="1813800" cy="1582944"/>
          </a:xfrm>
          <a:prstGeom prst="rect">
            <a:avLst/>
          </a:prstGeom>
          <a:noFill/>
          <a:ln>
            <a:noFill/>
          </a:ln>
        </p:spPr>
      </p:pic>
      <p:sp>
        <p:nvSpPr>
          <p:cNvPr id="222" name="Google Shape;222;p9"/>
          <p:cNvSpPr/>
          <p:nvPr/>
        </p:nvSpPr>
        <p:spPr>
          <a:xfrm>
            <a:off x="0" y="0"/>
            <a:ext cx="9144000" cy="518100"/>
          </a:xfrm>
          <a:prstGeom prst="rect">
            <a:avLst/>
          </a:prstGeom>
          <a:solidFill>
            <a:srgbClr val="16364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3" name="Google Shape;223;p9"/>
          <p:cNvSpPr txBox="1"/>
          <p:nvPr/>
        </p:nvSpPr>
        <p:spPr>
          <a:xfrm>
            <a:off x="925051" y="71075"/>
            <a:ext cx="7293900" cy="415500"/>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000000"/>
              </a:buClr>
              <a:buSzPts val="2700"/>
              <a:buFont typeface="Arial"/>
              <a:buNone/>
            </a:pPr>
            <a:r>
              <a:rPr b="1" i="0" lang="en" sz="2700" u="none" cap="none" strike="noStrike">
                <a:solidFill>
                  <a:schemeClr val="lt1"/>
                </a:solidFill>
                <a:latin typeface="Arial"/>
                <a:ea typeface="Arial"/>
                <a:cs typeface="Arial"/>
                <a:sym typeface="Arial"/>
              </a:rPr>
              <a:t>Participant ‘Speed Networking’</a:t>
            </a:r>
            <a:endParaRPr b="1" i="0" sz="2700" u="none" cap="none" strike="noStrike">
              <a:solidFill>
                <a:schemeClr val="lt1"/>
              </a:solidFill>
              <a:latin typeface="Arial"/>
              <a:ea typeface="Arial"/>
              <a:cs typeface="Arial"/>
              <a:sym typeface="Arial"/>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8" name="Shape 808"/>
        <p:cNvGrpSpPr/>
        <p:nvPr/>
      </p:nvGrpSpPr>
      <p:grpSpPr>
        <a:xfrm>
          <a:off x="0" y="0"/>
          <a:ext cx="0" cy="0"/>
          <a:chOff x="0" y="0"/>
          <a:chExt cx="0" cy="0"/>
        </a:xfrm>
      </p:grpSpPr>
      <p:sp>
        <p:nvSpPr>
          <p:cNvPr id="809" name="Google Shape;809;p69"/>
          <p:cNvSpPr txBox="1"/>
          <p:nvPr>
            <p:ph idx="1" type="body"/>
          </p:nvPr>
        </p:nvSpPr>
        <p:spPr>
          <a:xfrm>
            <a:off x="3940925" y="1055538"/>
            <a:ext cx="4704000" cy="30324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000"/>
              <a:buNone/>
            </a:pPr>
            <a:r>
              <a:rPr lang="en" sz="1900"/>
              <a:t>Please fill in the </a:t>
            </a:r>
            <a:r>
              <a:rPr b="1" lang="en" sz="1900"/>
              <a:t>feedback form</a:t>
            </a:r>
            <a:r>
              <a:rPr lang="en" sz="1900"/>
              <a:t>:</a:t>
            </a:r>
            <a:endParaRPr sz="1900"/>
          </a:p>
          <a:p>
            <a:pPr indent="0" lvl="0" marL="0" rtl="0" algn="l">
              <a:lnSpc>
                <a:spcPct val="100000"/>
              </a:lnSpc>
              <a:spcBef>
                <a:spcPts val="0"/>
              </a:spcBef>
              <a:spcAft>
                <a:spcPts val="0"/>
              </a:spcAft>
              <a:buSzPts val="2000"/>
              <a:buNone/>
            </a:pPr>
            <a:r>
              <a:rPr lang="en" sz="1900">
                <a:highlight>
                  <a:srgbClr val="F8B100"/>
                </a:highlight>
              </a:rPr>
              <a:t>Add a link</a:t>
            </a:r>
            <a:endParaRPr sz="1900">
              <a:highlight>
                <a:srgbClr val="F8B100"/>
              </a:highlight>
            </a:endParaRPr>
          </a:p>
          <a:p>
            <a:pPr indent="0" lvl="0" marL="0" rtl="0" algn="l">
              <a:lnSpc>
                <a:spcPct val="100000"/>
              </a:lnSpc>
              <a:spcBef>
                <a:spcPts val="0"/>
              </a:spcBef>
              <a:spcAft>
                <a:spcPts val="0"/>
              </a:spcAft>
              <a:buSzPts val="2000"/>
              <a:buNone/>
            </a:pPr>
            <a:r>
              <a:t/>
            </a:r>
            <a:endParaRPr sz="1900"/>
          </a:p>
          <a:p>
            <a:pPr indent="0" lvl="0" marL="0" rtl="0" algn="l">
              <a:lnSpc>
                <a:spcPct val="100000"/>
              </a:lnSpc>
              <a:spcBef>
                <a:spcPts val="0"/>
              </a:spcBef>
              <a:spcAft>
                <a:spcPts val="0"/>
              </a:spcAft>
              <a:buSzPts val="2000"/>
              <a:buNone/>
            </a:pPr>
            <a:r>
              <a:t/>
            </a:r>
            <a:endParaRPr sz="1900"/>
          </a:p>
          <a:p>
            <a:pPr indent="0" lvl="0" marL="0" rtl="0" algn="l">
              <a:lnSpc>
                <a:spcPct val="100000"/>
              </a:lnSpc>
              <a:spcBef>
                <a:spcPts val="0"/>
              </a:spcBef>
              <a:spcAft>
                <a:spcPts val="0"/>
              </a:spcAft>
              <a:buSzPts val="2000"/>
              <a:buNone/>
            </a:pPr>
            <a:r>
              <a:rPr lang="en" sz="1900"/>
              <a:t>Or reach out directly</a:t>
            </a:r>
            <a:r>
              <a:rPr lang="en" sz="1900">
                <a:highlight>
                  <a:srgbClr val="F8B100"/>
                </a:highlight>
              </a:rPr>
              <a:t> to your contact info.</a:t>
            </a:r>
            <a:endParaRPr sz="1900">
              <a:highlight>
                <a:srgbClr val="F8B100"/>
              </a:highlight>
            </a:endParaRPr>
          </a:p>
        </p:txBody>
      </p:sp>
      <p:sp>
        <p:nvSpPr>
          <p:cNvPr id="810" name="Google Shape;810;p69"/>
          <p:cNvSpPr/>
          <p:nvPr/>
        </p:nvSpPr>
        <p:spPr>
          <a:xfrm>
            <a:off x="0" y="19775"/>
            <a:ext cx="9144000" cy="5181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1" name="Google Shape;811;p69"/>
          <p:cNvSpPr txBox="1"/>
          <p:nvPr/>
        </p:nvSpPr>
        <p:spPr>
          <a:xfrm>
            <a:off x="1279188" y="71075"/>
            <a:ext cx="6585600" cy="415500"/>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000000"/>
              </a:buClr>
              <a:buSzPts val="2700"/>
              <a:buFont typeface="Arial"/>
              <a:buNone/>
            </a:pPr>
            <a:r>
              <a:rPr b="1" i="0" lang="en" sz="2700" u="none" cap="none" strike="noStrike">
                <a:solidFill>
                  <a:schemeClr val="lt1"/>
                </a:solidFill>
                <a:latin typeface="Arial"/>
                <a:ea typeface="Arial"/>
                <a:cs typeface="Arial"/>
                <a:sym typeface="Arial"/>
              </a:rPr>
              <a:t>Help us improve this experience</a:t>
            </a:r>
            <a:endParaRPr b="1" i="0" sz="2700" u="none" cap="none" strike="noStrike">
              <a:solidFill>
                <a:schemeClr val="lt1"/>
              </a:solidFill>
              <a:latin typeface="Arial"/>
              <a:ea typeface="Arial"/>
              <a:cs typeface="Arial"/>
              <a:sym typeface="Arial"/>
            </a:endParaRPr>
          </a:p>
        </p:txBody>
      </p:sp>
      <p:pic>
        <p:nvPicPr>
          <p:cNvPr id="812" name="Google Shape;812;p69"/>
          <p:cNvPicPr preferRelativeResize="0"/>
          <p:nvPr/>
        </p:nvPicPr>
        <p:blipFill rotWithShape="1">
          <a:blip r:embed="rId3">
            <a:alphaModFix/>
          </a:blip>
          <a:srcRect b="0" l="0" r="0" t="0"/>
          <a:stretch/>
        </p:blipFill>
        <p:spPr>
          <a:xfrm>
            <a:off x="316750" y="1342350"/>
            <a:ext cx="2922175" cy="2458825"/>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816" name="Shape 816"/>
        <p:cNvGrpSpPr/>
        <p:nvPr/>
      </p:nvGrpSpPr>
      <p:grpSpPr>
        <a:xfrm>
          <a:off x="0" y="0"/>
          <a:ext cx="0" cy="0"/>
          <a:chOff x="0" y="0"/>
          <a:chExt cx="0" cy="0"/>
        </a:xfrm>
      </p:grpSpPr>
      <p:sp>
        <p:nvSpPr>
          <p:cNvPr id="817" name="Google Shape;817;p70"/>
          <p:cNvSpPr txBox="1"/>
          <p:nvPr>
            <p:ph type="title"/>
          </p:nvPr>
        </p:nvSpPr>
        <p:spPr>
          <a:xfrm>
            <a:off x="521550" y="3934301"/>
            <a:ext cx="8100900" cy="814800"/>
          </a:xfrm>
          <a:prstGeom prst="rect">
            <a:avLst/>
          </a:prstGeom>
          <a:noFill/>
          <a:ln>
            <a:noFill/>
          </a:ln>
        </p:spPr>
        <p:txBody>
          <a:bodyPr anchorCtr="0" anchor="b" bIns="91400" lIns="91400" spcFirstLastPara="1" rIns="91400" wrap="square" tIns="91400">
            <a:noAutofit/>
          </a:bodyPr>
          <a:lstStyle/>
          <a:p>
            <a:pPr indent="0" lvl="0" marL="0" marR="0" rtl="0" algn="ctr">
              <a:lnSpc>
                <a:spcPct val="130000"/>
              </a:lnSpc>
              <a:spcBef>
                <a:spcPts val="0"/>
              </a:spcBef>
              <a:spcAft>
                <a:spcPts val="0"/>
              </a:spcAft>
              <a:buClr>
                <a:srgbClr val="FFFFFF"/>
              </a:buClr>
              <a:buSzPts val="5500"/>
              <a:buFont typeface="Arial"/>
              <a:buNone/>
            </a:pPr>
            <a:r>
              <a:rPr b="0" i="0" lang="en" sz="1400" u="none" cap="none" strike="noStrike">
                <a:solidFill>
                  <a:srgbClr val="FFFFFF"/>
                </a:solidFill>
                <a:latin typeface="Arial"/>
                <a:ea typeface="Arial"/>
                <a:cs typeface="Arial"/>
                <a:sym typeface="Arial"/>
              </a:rPr>
              <a:t>For further questions on the INEE </a:t>
            </a:r>
            <a:r>
              <a:rPr b="0" i="0" lang="en" sz="1400" u="none" cap="none" strike="noStrike">
                <a:solidFill>
                  <a:schemeClr val="lt1"/>
                </a:solidFill>
                <a:latin typeface="Arial"/>
                <a:ea typeface="Arial"/>
                <a:cs typeface="Arial"/>
                <a:sym typeface="Arial"/>
              </a:rPr>
              <a:t>MS, email </a:t>
            </a:r>
            <a:r>
              <a:rPr b="0" i="0" lang="en" sz="1400" u="sng" cap="none" strike="noStrike">
                <a:solidFill>
                  <a:schemeClr val="lt1"/>
                </a:solidFill>
                <a:latin typeface="Arial"/>
                <a:ea typeface="Arial"/>
                <a:cs typeface="Arial"/>
                <a:sym typeface="Arial"/>
                <a:hlinkClick r:id="rId3">
                  <a:extLst>
                    <a:ext uri="{A12FA001-AC4F-418D-AE19-62706E023703}">
                      <ahyp:hlinkClr val="tx"/>
                    </a:ext>
                  </a:extLst>
                </a:hlinkClick>
              </a:rPr>
              <a:t>minimum.standards@inee.org</a:t>
            </a:r>
            <a:endParaRPr b="0" i="0" sz="1400" u="none" cap="none" strike="noStrike">
              <a:solidFill>
                <a:schemeClr val="lt1"/>
              </a:solidFill>
              <a:latin typeface="Arial"/>
              <a:ea typeface="Arial"/>
              <a:cs typeface="Arial"/>
              <a:sym typeface="Arial"/>
            </a:endParaRPr>
          </a:p>
          <a:p>
            <a:pPr indent="0" lvl="0" marL="0" marR="0" rtl="0" algn="ctr">
              <a:lnSpc>
                <a:spcPct val="130000"/>
              </a:lnSpc>
              <a:spcBef>
                <a:spcPts val="0"/>
              </a:spcBef>
              <a:spcAft>
                <a:spcPts val="0"/>
              </a:spcAft>
              <a:buClr>
                <a:srgbClr val="FFFFFF"/>
              </a:buClr>
              <a:buSzPts val="5500"/>
              <a:buFont typeface="Arial"/>
              <a:buNone/>
            </a:pPr>
            <a:r>
              <a:rPr b="0" i="0" lang="en" sz="1400" u="none" cap="none" strike="noStrike">
                <a:solidFill>
                  <a:schemeClr val="lt1"/>
                </a:solidFill>
                <a:latin typeface="Arial"/>
                <a:ea typeface="Arial"/>
                <a:cs typeface="Arial"/>
                <a:sym typeface="Arial"/>
              </a:rPr>
              <a:t>For questions related to learning and development, email </a:t>
            </a:r>
            <a:r>
              <a:rPr b="0" i="0" lang="en" sz="1400" u="sng" cap="none" strike="noStrike">
                <a:solidFill>
                  <a:schemeClr val="lt1"/>
                </a:solidFill>
                <a:latin typeface="Arial"/>
                <a:ea typeface="Arial"/>
                <a:cs typeface="Arial"/>
                <a:sym typeface="Arial"/>
                <a:hlinkClick r:id="rId4">
                  <a:extLst>
                    <a:ext uri="{A12FA001-AC4F-418D-AE19-62706E023703}">
                      <ahyp:hlinkClr val="tx"/>
                    </a:ext>
                  </a:extLst>
                </a:hlinkClick>
              </a:rPr>
              <a:t>learning@inee.org</a:t>
            </a:r>
            <a:r>
              <a:rPr b="0" i="0" lang="en" sz="1400" u="none" cap="none" strike="noStrike">
                <a:solidFill>
                  <a:schemeClr val="lt1"/>
                </a:solidFill>
                <a:latin typeface="Arial"/>
                <a:ea typeface="Arial"/>
                <a:cs typeface="Arial"/>
                <a:sym typeface="Arial"/>
              </a:rPr>
              <a:t> </a:t>
            </a:r>
            <a:endParaRPr b="1" i="0" sz="4800" u="none" cap="none" strike="noStrike">
              <a:solidFill>
                <a:schemeClr val="lt1"/>
              </a:solidFill>
              <a:latin typeface="Arial"/>
              <a:ea typeface="Arial"/>
              <a:cs typeface="Arial"/>
              <a:sym typeface="Arial"/>
            </a:endParaRPr>
          </a:p>
        </p:txBody>
      </p:sp>
      <p:sp>
        <p:nvSpPr>
          <p:cNvPr id="818" name="Google Shape;818;p70"/>
          <p:cNvSpPr txBox="1"/>
          <p:nvPr/>
        </p:nvSpPr>
        <p:spPr>
          <a:xfrm>
            <a:off x="2137800" y="301375"/>
            <a:ext cx="48684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30000"/>
              </a:lnSpc>
              <a:spcBef>
                <a:spcPts val="0"/>
              </a:spcBef>
              <a:spcAft>
                <a:spcPts val="0"/>
              </a:spcAft>
              <a:buClr>
                <a:srgbClr val="000000"/>
              </a:buClr>
              <a:buSzPts val="4800"/>
              <a:buFont typeface="Arial"/>
              <a:buNone/>
            </a:pPr>
            <a:r>
              <a:rPr b="1" i="0" lang="en" sz="4800" u="none" cap="none" strike="noStrike">
                <a:solidFill>
                  <a:schemeClr val="lt1"/>
                </a:solidFill>
                <a:latin typeface="Arial"/>
                <a:ea typeface="Arial"/>
                <a:cs typeface="Arial"/>
                <a:sym typeface="Arial"/>
              </a:rPr>
              <a:t>Thank you!</a:t>
            </a:r>
            <a:endParaRPr b="1" i="0" sz="4800" u="none" cap="none" strike="noStrike">
              <a:solidFill>
                <a:schemeClr val="lt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6"/>
          <p:cNvSpPr txBox="1"/>
          <p:nvPr/>
        </p:nvSpPr>
        <p:spPr>
          <a:xfrm>
            <a:off x="385000" y="707025"/>
            <a:ext cx="6257100" cy="44364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chemeClr val="dk1"/>
                </a:solidFill>
                <a:highlight>
                  <a:srgbClr val="FFFFFF"/>
                </a:highlight>
                <a:latin typeface="Arial"/>
                <a:ea typeface="Arial"/>
                <a:cs typeface="Arial"/>
                <a:sym typeface="Arial"/>
              </a:rPr>
              <a:t>After this session, you will be able to:</a:t>
            </a:r>
            <a:endParaRPr b="0" i="0" sz="1800" u="none" cap="none" strike="noStrike">
              <a:solidFill>
                <a:schemeClr val="dk1"/>
              </a:solidFill>
              <a:highlight>
                <a:srgbClr val="FFFFFF"/>
              </a:highlight>
              <a:latin typeface="Arial"/>
              <a:ea typeface="Arial"/>
              <a:cs typeface="Arial"/>
              <a:sym typeface="Arial"/>
            </a:endParaRPr>
          </a:p>
          <a:p>
            <a:pPr indent="-342900" lvl="0" marL="457200" marR="0" rtl="0" algn="l">
              <a:lnSpc>
                <a:spcPct val="115000"/>
              </a:lnSpc>
              <a:spcBef>
                <a:spcPts val="1000"/>
              </a:spcBef>
              <a:spcAft>
                <a:spcPts val="0"/>
              </a:spcAft>
              <a:buClr>
                <a:schemeClr val="dk1"/>
              </a:buClr>
              <a:buSzPts val="1800"/>
              <a:buFont typeface="Arial"/>
              <a:buAutoNum type="arabicPeriod"/>
            </a:pPr>
            <a:r>
              <a:rPr b="0" i="0" lang="en" sz="1800" u="none" cap="none" strike="noStrike">
                <a:solidFill>
                  <a:schemeClr val="dk1"/>
                </a:solidFill>
                <a:latin typeface="Arial"/>
                <a:ea typeface="Arial"/>
                <a:cs typeface="Arial"/>
                <a:sym typeface="Arial"/>
              </a:rPr>
              <a:t>Describe the purpose and the structure of the INEE Minimum Standards (INEE MS)</a:t>
            </a:r>
            <a:endParaRPr b="0" i="0" sz="1800" u="none" cap="none" strike="noStrike">
              <a:solidFill>
                <a:schemeClr val="dk1"/>
              </a:solidFill>
              <a:latin typeface="Arial"/>
              <a:ea typeface="Arial"/>
              <a:cs typeface="Arial"/>
              <a:sym typeface="Arial"/>
            </a:endParaRPr>
          </a:p>
          <a:p>
            <a:pPr indent="-342900" lvl="0" marL="457200" marR="0" rtl="0" algn="l">
              <a:lnSpc>
                <a:spcPct val="115000"/>
              </a:lnSpc>
              <a:spcBef>
                <a:spcPts val="0"/>
              </a:spcBef>
              <a:spcAft>
                <a:spcPts val="0"/>
              </a:spcAft>
              <a:buClr>
                <a:schemeClr val="dk1"/>
              </a:buClr>
              <a:buSzPts val="1800"/>
              <a:buFont typeface="Arial"/>
              <a:buAutoNum type="arabicPeriod"/>
            </a:pPr>
            <a:r>
              <a:rPr b="0" i="0" lang="en" sz="1800" u="none" cap="none" strike="noStrike">
                <a:solidFill>
                  <a:schemeClr val="dk1"/>
                </a:solidFill>
                <a:latin typeface="Arial"/>
                <a:ea typeface="Arial"/>
                <a:cs typeface="Arial"/>
                <a:sym typeface="Arial"/>
              </a:rPr>
              <a:t>Navigate the INEE MS 2024 edition</a:t>
            </a:r>
            <a:endParaRPr b="0" i="0" sz="1800" u="none" cap="none" strike="noStrike">
              <a:solidFill>
                <a:schemeClr val="dk1"/>
              </a:solidFill>
              <a:latin typeface="Arial"/>
              <a:ea typeface="Arial"/>
              <a:cs typeface="Arial"/>
              <a:sym typeface="Arial"/>
            </a:endParaRPr>
          </a:p>
          <a:p>
            <a:pPr indent="-342900" lvl="0" marL="457200" marR="0" rtl="0" algn="l">
              <a:lnSpc>
                <a:spcPct val="115000"/>
              </a:lnSpc>
              <a:spcBef>
                <a:spcPts val="0"/>
              </a:spcBef>
              <a:spcAft>
                <a:spcPts val="0"/>
              </a:spcAft>
              <a:buClr>
                <a:schemeClr val="dk1"/>
              </a:buClr>
              <a:buSzPts val="1800"/>
              <a:buFont typeface="Arial"/>
              <a:buAutoNum type="arabicPeriod"/>
            </a:pPr>
            <a:r>
              <a:rPr b="0" i="0" lang="en" sz="1800" u="none" cap="none" strike="noStrike">
                <a:solidFill>
                  <a:schemeClr val="dk1"/>
                </a:solidFill>
                <a:highlight>
                  <a:srgbClr val="FFE599"/>
                </a:highlight>
                <a:latin typeface="Arial"/>
                <a:ea typeface="Arial"/>
                <a:cs typeface="Arial"/>
                <a:sym typeface="Arial"/>
              </a:rPr>
              <a:t>Locate additional resources to support education in your context.</a:t>
            </a:r>
            <a:endParaRPr b="0" i="0" sz="1800" u="none" cap="none" strike="noStrike">
              <a:solidFill>
                <a:schemeClr val="dk1"/>
              </a:solidFill>
              <a:highlight>
                <a:srgbClr val="FFE599"/>
              </a:highlight>
              <a:latin typeface="Arial"/>
              <a:ea typeface="Arial"/>
              <a:cs typeface="Arial"/>
              <a:sym typeface="Arial"/>
            </a:endParaRPr>
          </a:p>
          <a:p>
            <a:pPr indent="-342900" lvl="0" marL="457200" marR="0" rtl="0" algn="l">
              <a:lnSpc>
                <a:spcPct val="115000"/>
              </a:lnSpc>
              <a:spcBef>
                <a:spcPts val="0"/>
              </a:spcBef>
              <a:spcAft>
                <a:spcPts val="0"/>
              </a:spcAft>
              <a:buClr>
                <a:schemeClr val="dk1"/>
              </a:buClr>
              <a:buSzPts val="1800"/>
              <a:buFont typeface="Arial"/>
              <a:buAutoNum type="arabicPeriod"/>
            </a:pPr>
            <a:r>
              <a:rPr b="0" i="0" lang="en" sz="1800" u="none" cap="none" strike="noStrike">
                <a:solidFill>
                  <a:schemeClr val="dk1"/>
                </a:solidFill>
                <a:latin typeface="Arial"/>
                <a:ea typeface="Arial"/>
                <a:cs typeface="Arial"/>
                <a:sym typeface="Arial"/>
              </a:rPr>
              <a:t>Start to reflect on how your current work aligns with the standards and start identifying opportunities for further integration in your context.</a:t>
            </a:r>
            <a:endParaRPr b="0" i="0" sz="1800" u="none" cap="none" strike="noStrike">
              <a:solidFill>
                <a:schemeClr val="dk1"/>
              </a:solidFill>
              <a:highlight>
                <a:srgbClr val="FFFFFF"/>
              </a:highlight>
              <a:latin typeface="Arial"/>
              <a:ea typeface="Arial"/>
              <a:cs typeface="Arial"/>
              <a:sym typeface="Arial"/>
            </a:endParaRPr>
          </a:p>
          <a:p>
            <a:pPr indent="0" lvl="0" marL="0" marR="0" rtl="0" algn="l">
              <a:lnSpc>
                <a:spcPct val="115000"/>
              </a:lnSpc>
              <a:spcBef>
                <a:spcPts val="0"/>
              </a:spcBef>
              <a:spcAft>
                <a:spcPts val="0"/>
              </a:spcAft>
              <a:buClr>
                <a:srgbClr val="000000"/>
              </a:buClr>
              <a:buSzPts val="1800"/>
              <a:buFont typeface="Arial"/>
              <a:buNone/>
            </a:pPr>
            <a:r>
              <a:t/>
            </a:r>
            <a:endParaRPr b="0" i="0" sz="1800" u="none" cap="none" strike="noStrike">
              <a:solidFill>
                <a:srgbClr val="002060"/>
              </a:solidFill>
              <a:highlight>
                <a:srgbClr val="FFFFFF"/>
              </a:highlight>
              <a:latin typeface="Arial"/>
              <a:ea typeface="Arial"/>
              <a:cs typeface="Arial"/>
              <a:sym typeface="Arial"/>
            </a:endParaRPr>
          </a:p>
          <a:p>
            <a:pPr indent="0" lvl="0" marL="457200" marR="0" rtl="0" algn="l">
              <a:lnSpc>
                <a:spcPct val="115000"/>
              </a:lnSpc>
              <a:spcBef>
                <a:spcPts val="0"/>
              </a:spcBef>
              <a:spcAft>
                <a:spcPts val="0"/>
              </a:spcAft>
              <a:buClr>
                <a:srgbClr val="000000"/>
              </a:buClr>
              <a:buSzPts val="1800"/>
              <a:buFont typeface="Arial"/>
              <a:buNone/>
            </a:pPr>
            <a:r>
              <a:t/>
            </a:r>
            <a:endParaRPr b="0" i="0" sz="1800" u="none" cap="none" strike="noStrike">
              <a:solidFill>
                <a:srgbClr val="002060"/>
              </a:solidFill>
              <a:highlight>
                <a:srgbClr val="FFFFFF"/>
              </a:highlight>
              <a:latin typeface="Arial"/>
              <a:ea typeface="Arial"/>
              <a:cs typeface="Arial"/>
              <a:sym typeface="Arial"/>
            </a:endParaRPr>
          </a:p>
        </p:txBody>
      </p:sp>
      <p:sp>
        <p:nvSpPr>
          <p:cNvPr id="229" name="Google Shape;229;p6"/>
          <p:cNvSpPr/>
          <p:nvPr/>
        </p:nvSpPr>
        <p:spPr>
          <a:xfrm>
            <a:off x="0" y="0"/>
            <a:ext cx="9144000" cy="518100"/>
          </a:xfrm>
          <a:prstGeom prst="rect">
            <a:avLst/>
          </a:prstGeom>
          <a:solidFill>
            <a:srgbClr val="16364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0" name="Google Shape;230;p6"/>
          <p:cNvSpPr txBox="1"/>
          <p:nvPr/>
        </p:nvSpPr>
        <p:spPr>
          <a:xfrm>
            <a:off x="925051" y="71075"/>
            <a:ext cx="7293900" cy="415500"/>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000000"/>
              </a:buClr>
              <a:buSzPts val="2700"/>
              <a:buFont typeface="Arial"/>
              <a:buNone/>
            </a:pPr>
            <a:r>
              <a:rPr b="1" i="0" lang="en" sz="2700" u="none" cap="none" strike="noStrike">
                <a:solidFill>
                  <a:schemeClr val="lt1"/>
                </a:solidFill>
                <a:latin typeface="Arial"/>
                <a:ea typeface="Arial"/>
                <a:cs typeface="Arial"/>
                <a:sym typeface="Arial"/>
              </a:rPr>
              <a:t>Orientation Objectives</a:t>
            </a:r>
            <a:endParaRPr b="1" i="0" sz="2700" u="none" cap="none" strike="noStrike">
              <a:solidFill>
                <a:schemeClr val="lt1"/>
              </a:solidFill>
              <a:latin typeface="Arial"/>
              <a:ea typeface="Arial"/>
              <a:cs typeface="Arial"/>
              <a:sym typeface="Arial"/>
            </a:endParaRPr>
          </a:p>
        </p:txBody>
      </p:sp>
      <p:pic>
        <p:nvPicPr>
          <p:cNvPr id="231" name="Google Shape;231;p6"/>
          <p:cNvPicPr preferRelativeResize="0"/>
          <p:nvPr/>
        </p:nvPicPr>
        <p:blipFill>
          <a:blip r:embed="rId3">
            <a:alphaModFix/>
          </a:blip>
          <a:stretch>
            <a:fillRect/>
          </a:stretch>
        </p:blipFill>
        <p:spPr>
          <a:xfrm>
            <a:off x="6877600" y="1138276"/>
            <a:ext cx="1810951" cy="26236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7"/>
          <p:cNvSpPr txBox="1"/>
          <p:nvPr>
            <p:ph idx="1" type="body"/>
          </p:nvPr>
        </p:nvSpPr>
        <p:spPr>
          <a:xfrm>
            <a:off x="277200" y="788600"/>
            <a:ext cx="8866800" cy="3680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000"/>
              <a:buNone/>
            </a:pPr>
            <a:r>
              <a:rPr lang="en" sz="1800">
                <a:solidFill>
                  <a:schemeClr val="dk1"/>
                </a:solidFill>
              </a:rPr>
              <a:t>During this sessions, we expect you to participate actively. </a:t>
            </a:r>
            <a:endParaRPr sz="1800">
              <a:solidFill>
                <a:schemeClr val="dk1"/>
              </a:solidFill>
            </a:endParaRPr>
          </a:p>
          <a:p>
            <a:pPr indent="0" lvl="0" marL="0" rtl="0" algn="l">
              <a:lnSpc>
                <a:spcPct val="100000"/>
              </a:lnSpc>
              <a:spcBef>
                <a:spcPts val="1000"/>
              </a:spcBef>
              <a:spcAft>
                <a:spcPts val="0"/>
              </a:spcAft>
              <a:buSzPts val="2000"/>
              <a:buNone/>
            </a:pPr>
            <a:r>
              <a:rPr lang="en" sz="1800">
                <a:solidFill>
                  <a:schemeClr val="dk1"/>
                </a:solidFill>
              </a:rPr>
              <a:t>We will mostly use:</a:t>
            </a:r>
            <a:endParaRPr sz="1800">
              <a:solidFill>
                <a:schemeClr val="dk1"/>
              </a:solidFill>
            </a:endParaRPr>
          </a:p>
          <a:p>
            <a:pPr indent="-342900" lvl="0" marL="457200" rtl="0" algn="l">
              <a:lnSpc>
                <a:spcPct val="100000"/>
              </a:lnSpc>
              <a:spcBef>
                <a:spcPts val="1000"/>
              </a:spcBef>
              <a:spcAft>
                <a:spcPts val="0"/>
              </a:spcAft>
              <a:buClr>
                <a:schemeClr val="dk1"/>
              </a:buClr>
              <a:buSzPts val="1800"/>
              <a:buChar char="●"/>
            </a:pPr>
            <a:r>
              <a:rPr b="1" lang="en" sz="1800">
                <a:solidFill>
                  <a:schemeClr val="dk1"/>
                </a:solidFill>
              </a:rPr>
              <a:t>The participant handout </a:t>
            </a:r>
            <a:r>
              <a:rPr lang="en" sz="1800">
                <a:solidFill>
                  <a:schemeClr val="dk1"/>
                </a:solidFill>
              </a:rPr>
              <a:t>shared with you by email</a:t>
            </a:r>
            <a:endParaRPr sz="1800">
              <a:solidFill>
                <a:schemeClr val="dk1"/>
              </a:solidFill>
            </a:endParaRPr>
          </a:p>
          <a:p>
            <a:pPr indent="-342900" lvl="0" marL="457200" rtl="0" algn="l">
              <a:lnSpc>
                <a:spcPct val="100000"/>
              </a:lnSpc>
              <a:spcBef>
                <a:spcPts val="1000"/>
              </a:spcBef>
              <a:spcAft>
                <a:spcPts val="0"/>
              </a:spcAft>
              <a:buSzPts val="1800"/>
              <a:buChar char="●"/>
            </a:pPr>
            <a:r>
              <a:rPr lang="en" sz="1800">
                <a:solidFill>
                  <a:schemeClr val="dk1"/>
                </a:solidFill>
              </a:rPr>
              <a:t>The full INEE MS, 2024 Edition is downloadable at </a:t>
            </a:r>
            <a:r>
              <a:rPr lang="en" sz="1100">
                <a:solidFill>
                  <a:schemeClr val="dk1"/>
                </a:solidFill>
              </a:rPr>
              <a:t> </a:t>
            </a:r>
            <a:r>
              <a:rPr lang="en" sz="1800" u="sng">
                <a:solidFill>
                  <a:srgbClr val="2200CC"/>
                </a:solidFill>
                <a:hlinkClick r:id="rId3">
                  <a:extLst>
                    <a:ext uri="{A12FA001-AC4F-418D-AE19-62706E023703}">
                      <ahyp:hlinkClr val="tx"/>
                    </a:ext>
                  </a:extLst>
                </a:hlinkClick>
              </a:rPr>
              <a:t>https://inee.org/resources/inee-minimum-standards</a:t>
            </a:r>
            <a:r>
              <a:rPr lang="en" sz="1800">
                <a:solidFill>
                  <a:schemeClr val="dk1"/>
                </a:solidFill>
              </a:rPr>
              <a:t> </a:t>
            </a:r>
            <a:endParaRPr sz="1800">
              <a:solidFill>
                <a:schemeClr val="dk1"/>
              </a:solidFill>
            </a:endParaRPr>
          </a:p>
          <a:p>
            <a:pPr indent="-342900" lvl="0" marL="457200" rtl="0" algn="l">
              <a:lnSpc>
                <a:spcPct val="100000"/>
              </a:lnSpc>
              <a:spcBef>
                <a:spcPts val="1000"/>
              </a:spcBef>
              <a:spcAft>
                <a:spcPts val="0"/>
              </a:spcAft>
              <a:buSzPts val="1800"/>
              <a:buChar char="●"/>
            </a:pPr>
            <a:r>
              <a:rPr lang="en" sz="1800">
                <a:solidFill>
                  <a:schemeClr val="dk1"/>
                </a:solidFill>
              </a:rPr>
              <a:t>A web-based version can be accessed at</a:t>
            </a:r>
            <a:r>
              <a:rPr lang="en" sz="1100">
                <a:solidFill>
                  <a:schemeClr val="dk1"/>
                </a:solidFill>
              </a:rPr>
              <a:t>  </a:t>
            </a:r>
            <a:r>
              <a:rPr lang="en" sz="1800" u="sng">
                <a:solidFill>
                  <a:srgbClr val="2200CC"/>
                </a:solidFill>
                <a:hlinkClick r:id="rId4">
                  <a:extLst>
                    <a:ext uri="{A12FA001-AC4F-418D-AE19-62706E023703}">
                      <ahyp:hlinkClr val="tx"/>
                    </a:ext>
                  </a:extLst>
                </a:hlinkClick>
              </a:rPr>
              <a:t>https://inee.org/minimum-standards</a:t>
            </a:r>
            <a:endParaRPr sz="1800">
              <a:solidFill>
                <a:schemeClr val="dk1"/>
              </a:solidFill>
            </a:endParaRPr>
          </a:p>
          <a:p>
            <a:pPr indent="0" lvl="0" marL="0" rtl="0" algn="l">
              <a:lnSpc>
                <a:spcPct val="100000"/>
              </a:lnSpc>
              <a:spcBef>
                <a:spcPts val="1000"/>
              </a:spcBef>
              <a:spcAft>
                <a:spcPts val="0"/>
              </a:spcAft>
              <a:buSzPts val="2000"/>
              <a:buNone/>
            </a:pPr>
            <a:r>
              <a:t/>
            </a:r>
            <a:endParaRPr sz="1800">
              <a:solidFill>
                <a:schemeClr val="dk1"/>
              </a:solidFill>
            </a:endParaRPr>
          </a:p>
          <a:p>
            <a:pPr indent="0" lvl="0" marL="0" rtl="0" algn="l">
              <a:lnSpc>
                <a:spcPct val="100000"/>
              </a:lnSpc>
              <a:spcBef>
                <a:spcPts val="0"/>
              </a:spcBef>
              <a:spcAft>
                <a:spcPts val="0"/>
              </a:spcAft>
              <a:buSzPts val="2000"/>
              <a:buNone/>
            </a:pPr>
            <a:r>
              <a:t/>
            </a:r>
            <a:endParaRPr sz="1800">
              <a:solidFill>
                <a:schemeClr val="dk1"/>
              </a:solidFill>
            </a:endParaRPr>
          </a:p>
        </p:txBody>
      </p:sp>
      <p:sp>
        <p:nvSpPr>
          <p:cNvPr id="237" name="Google Shape;237;p7"/>
          <p:cNvSpPr/>
          <p:nvPr/>
        </p:nvSpPr>
        <p:spPr>
          <a:xfrm>
            <a:off x="0" y="0"/>
            <a:ext cx="9144000" cy="518100"/>
          </a:xfrm>
          <a:prstGeom prst="rect">
            <a:avLst/>
          </a:prstGeom>
          <a:solidFill>
            <a:srgbClr val="16364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8" name="Google Shape;238;p7"/>
          <p:cNvSpPr txBox="1"/>
          <p:nvPr/>
        </p:nvSpPr>
        <p:spPr>
          <a:xfrm>
            <a:off x="925051" y="71075"/>
            <a:ext cx="7293900" cy="415500"/>
          </a:xfrm>
          <a:prstGeom prst="rect">
            <a:avLst/>
          </a:prstGeom>
          <a:noFill/>
          <a:ln>
            <a:noFill/>
          </a:ln>
        </p:spPr>
        <p:txBody>
          <a:bodyPr anchorCtr="0" anchor="t" bIns="0" lIns="0" spcFirstLastPara="1" rIns="0" wrap="square" tIns="0">
            <a:spAutoFit/>
          </a:bodyPr>
          <a:lstStyle/>
          <a:p>
            <a:pPr indent="0" lvl="0" marL="0" marR="0" rtl="0" algn="ctr">
              <a:lnSpc>
                <a:spcPct val="110000"/>
              </a:lnSpc>
              <a:spcBef>
                <a:spcPts val="0"/>
              </a:spcBef>
              <a:spcAft>
                <a:spcPts val="0"/>
              </a:spcAft>
              <a:buClr>
                <a:srgbClr val="000000"/>
              </a:buClr>
              <a:buSzPts val="2700"/>
              <a:buFont typeface="Arial"/>
              <a:buNone/>
            </a:pPr>
            <a:r>
              <a:rPr b="1" i="0" lang="en" sz="2700" u="none" cap="none" strike="noStrike">
                <a:solidFill>
                  <a:schemeClr val="lt1"/>
                </a:solidFill>
                <a:latin typeface="Arial"/>
                <a:ea typeface="Arial"/>
                <a:cs typeface="Arial"/>
                <a:sym typeface="Arial"/>
              </a:rPr>
              <a:t>Resources We Use</a:t>
            </a:r>
            <a:endParaRPr b="1" i="0" sz="2700" u="none" cap="none" strike="noStrike">
              <a:solidFill>
                <a:schemeClr val="lt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INEE Presentation Template">
  <a:themeElements>
    <a:clrScheme name="Simple Light">
      <a:dk1>
        <a:srgbClr val="000000"/>
      </a:dk1>
      <a:lt1>
        <a:srgbClr val="FFFFFF"/>
      </a:lt1>
      <a:dk2>
        <a:srgbClr val="A7A7A7"/>
      </a:dk2>
      <a:lt2>
        <a:srgbClr val="535353"/>
      </a:lt2>
      <a:accent1>
        <a:srgbClr val="F27821"/>
      </a:accent1>
      <a:accent2>
        <a:srgbClr val="CD233A"/>
      </a:accent2>
      <a:accent3>
        <a:srgbClr val="913592"/>
      </a:accent3>
      <a:accent4>
        <a:srgbClr val="305284"/>
      </a:accent4>
      <a:accent5>
        <a:srgbClr val="0097A7"/>
      </a:accent5>
      <a:accent6>
        <a:srgbClr val="F68B1F"/>
      </a:accent6>
      <a:hlink>
        <a:srgbClr val="4848EB"/>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INEE Presentation Template">
  <a:themeElements>
    <a:clrScheme name="Simple Light">
      <a:dk1>
        <a:srgbClr val="000000"/>
      </a:dk1>
      <a:lt1>
        <a:srgbClr val="FFFFFF"/>
      </a:lt1>
      <a:dk2>
        <a:srgbClr val="A7A7A7"/>
      </a:dk2>
      <a:lt2>
        <a:srgbClr val="535353"/>
      </a:lt2>
      <a:accent1>
        <a:srgbClr val="F27821"/>
      </a:accent1>
      <a:accent2>
        <a:srgbClr val="CD233A"/>
      </a:accent2>
      <a:accent3>
        <a:srgbClr val="913592"/>
      </a:accent3>
      <a:accent4>
        <a:srgbClr val="305284"/>
      </a:accent4>
      <a:accent5>
        <a:srgbClr val="0097A7"/>
      </a:accent5>
      <a:accent6>
        <a:srgbClr val="F68B1F"/>
      </a:accent6>
      <a:hlink>
        <a:srgbClr val="4848EB"/>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Oula Abu A</dc:creator>
</cp:coreProperties>
</file>