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 id="2147483673" r:id="rId6"/>
    <p:sldMasterId id="2147483678"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6" roundtripDataSignature="AMtx7miuJHSISzOsdakiioQ/+QHGIuCP7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A74F1FA-A0F7-4ADA-B9DA-94F0DD33EB23}">
  <a:tblStyle styleId="{AA74F1FA-A0F7-4ADA-B9DA-94F0DD33EB23}" styleName="Table_0">
    <a:wholeTbl>
      <a:tcTxStyle b="off" i="off">
        <a:font>
          <a:latin typeface="Arial"/>
          <a:ea typeface="Arial"/>
          <a:cs typeface="Arial"/>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7E7EF"/>
          </a:solidFill>
        </a:fill>
      </a:tcStyle>
    </a:wholeTbl>
    <a:band1H>
      <a:tcTxStyle b="off" i="off"/>
      <a:tcStyle>
        <a:fill>
          <a:solidFill>
            <a:srgbClr val="CCCCDD"/>
          </a:solidFill>
        </a:fill>
      </a:tcStyle>
    </a:band1H>
    <a:band2H>
      <a:tcTxStyle b="off" i="off"/>
    </a:band2H>
    <a:band1V>
      <a:tcTxStyle b="off" i="off"/>
      <a:tcStyle>
        <a:fill>
          <a:solidFill>
            <a:srgbClr val="CCCCDD"/>
          </a:solidFill>
        </a:fill>
      </a:tcStyle>
    </a:band1V>
    <a:band2V>
      <a:tcTxStyle b="off" i="off"/>
    </a:band2V>
    <a:lastCol>
      <a:tcTxStyle b="on" i="off">
        <a:font>
          <a:latin typeface="Arial"/>
          <a:ea typeface="Arial"/>
          <a:cs typeface="Arial"/>
        </a:font>
        <a:srgbClr val="FFFFFF"/>
      </a:tcTxStyle>
      <a:tcStyle>
        <a:fill>
          <a:solidFill>
            <a:srgbClr val="333399"/>
          </a:solidFill>
        </a:fill>
      </a:tcStyle>
    </a:lastCol>
    <a:firstCol>
      <a:tcTxStyle b="on" i="off">
        <a:font>
          <a:latin typeface="Arial"/>
          <a:ea typeface="Arial"/>
          <a:cs typeface="Arial"/>
        </a:font>
        <a:srgbClr val="FFFFFF"/>
      </a:tcTxStyle>
      <a:tcStyle>
        <a:fill>
          <a:solidFill>
            <a:srgbClr val="333399"/>
          </a:solidFill>
        </a:fill>
      </a:tcStyle>
    </a:firstCol>
    <a:lastRow>
      <a:tcTxStyle b="on" i="off">
        <a:font>
          <a:latin typeface="Arial"/>
          <a:ea typeface="Arial"/>
          <a:cs typeface="Arial"/>
        </a:font>
        <a:srgbClr val="FFFFFF"/>
      </a:tcTxStyle>
      <a:tcStyle>
        <a:tcBdr>
          <a:top>
            <a:ln cap="flat" cmpd="sng" w="38100">
              <a:solidFill>
                <a:srgbClr val="FFFFFF"/>
              </a:solidFill>
              <a:prstDash val="solid"/>
              <a:round/>
              <a:headEnd len="sm" w="sm" type="none"/>
              <a:tailEnd len="sm" w="sm" type="none"/>
            </a:ln>
          </a:top>
        </a:tcBdr>
        <a:fill>
          <a:solidFill>
            <a:srgbClr val="333399"/>
          </a:solidFill>
        </a:fill>
      </a:tcStyle>
    </a:lastRow>
    <a:seCell>
      <a:tcTxStyle b="off" i="off"/>
    </a:seCell>
    <a:swCell>
      <a:tcTxStyle b="off" i="off"/>
    </a:swCell>
    <a:firstRow>
      <a:tcTxStyle b="on" i="off">
        <a:font>
          <a:latin typeface="Arial"/>
          <a:ea typeface="Arial"/>
          <a:cs typeface="Arial"/>
        </a:font>
        <a:srgbClr val="FFFFFF"/>
      </a:tcTxStyle>
      <a:tcStyle>
        <a:tcBdr>
          <a:bottom>
            <a:ln cap="flat" cmpd="sng" w="38100">
              <a:solidFill>
                <a:srgbClr val="FFFFFF"/>
              </a:solidFill>
              <a:prstDash val="solid"/>
              <a:round/>
              <a:headEnd len="sm" w="sm" type="none"/>
              <a:tailEnd len="sm" w="sm" type="none"/>
            </a:ln>
          </a:bottom>
        </a:tcBdr>
        <a:fill>
          <a:solidFill>
            <a:srgbClr val="333399"/>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customschemas.google.com/relationships/presentationmetadata" Target="metadata"/><Relationship Id="rId25" Type="http://schemas.openxmlformats.org/officeDocument/2006/relationships/slide" Target="slides/slide17.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12700" lvl="0" marL="0" rtl="0" algn="l">
              <a:lnSpc>
                <a:spcPct val="115000"/>
              </a:lnSpc>
              <a:spcBef>
                <a:spcPts val="0"/>
              </a:spcBef>
              <a:spcAft>
                <a:spcPts val="0"/>
              </a:spcAft>
              <a:buSzPts val="1100"/>
              <a:buNone/>
            </a:pPr>
            <a:r>
              <a:rPr lang="en-US" sz="1000">
                <a:solidFill>
                  <a:schemeClr val="dk1"/>
                </a:solidFill>
              </a:rPr>
              <a:t>Accueillez les participant·es et présentez-vous.</a:t>
            </a:r>
            <a:endParaRPr/>
          </a:p>
        </p:txBody>
      </p:sp>
      <p:sp>
        <p:nvSpPr>
          <p:cNvPr id="218" name="Google Shape;218;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10:notes"/>
          <p:cNvSpPr/>
          <p:nvPr>
            <p:ph idx="2" type="sldImg"/>
          </p:nvPr>
        </p:nvSpPr>
        <p:spPr>
          <a:xfrm>
            <a:off x="1225550" y="12700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4" name="Google Shape;294;p10:notes"/>
          <p:cNvSpPr txBox="1"/>
          <p:nvPr>
            <p:ph idx="1" type="body"/>
          </p:nvPr>
        </p:nvSpPr>
        <p:spPr>
          <a:xfrm>
            <a:off x="702311" y="4888737"/>
            <a:ext cx="5618480" cy="3999875"/>
          </a:xfrm>
          <a:prstGeom prst="rect">
            <a:avLst/>
          </a:prstGeom>
          <a:noFill/>
          <a:ln>
            <a:noFill/>
          </a:ln>
        </p:spPr>
        <p:txBody>
          <a:bodyPr anchorCtr="0" anchor="t" bIns="49075" lIns="98150" spcFirstLastPara="1" rIns="98150" wrap="square" tIns="49075">
            <a:noAutofit/>
          </a:bodyPr>
          <a:lstStyle/>
          <a:p>
            <a:pPr indent="0" lvl="0" marL="0" rtl="0" algn="l">
              <a:lnSpc>
                <a:spcPct val="100000"/>
              </a:lnSpc>
              <a:spcBef>
                <a:spcPts val="0"/>
              </a:spcBef>
              <a:spcAft>
                <a:spcPts val="0"/>
              </a:spcAft>
              <a:buSzPts val="1100"/>
              <a:buNone/>
            </a:pPr>
            <a:r>
              <a:t/>
            </a:r>
            <a:endParaRPr/>
          </a:p>
        </p:txBody>
      </p:sp>
      <p:sp>
        <p:nvSpPr>
          <p:cNvPr id="295" name="Google Shape;295;p10:notes"/>
          <p:cNvSpPr txBox="1"/>
          <p:nvPr>
            <p:ph idx="12" type="sldNum"/>
          </p:nvPr>
        </p:nvSpPr>
        <p:spPr>
          <a:xfrm>
            <a:off x="3978133" y="9648731"/>
            <a:ext cx="3043343" cy="509684"/>
          </a:xfrm>
          <a:prstGeom prst="rect">
            <a:avLst/>
          </a:prstGeom>
          <a:noFill/>
          <a:ln>
            <a:noFill/>
          </a:ln>
        </p:spPr>
        <p:txBody>
          <a:bodyPr anchorCtr="0" anchor="b" bIns="49075" lIns="98150" spcFirstLastPara="1" rIns="98150" wrap="square" tIns="49075">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e7f93440ad_0_19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2" name="Google Shape;302;ge7f93440ad_0_19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e7f93440ad_0_2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8" name="Google Shape;308;ge7f93440ad_0_24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e7f93440ad_0_2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8" name="Google Shape;318;ge7f93440ad_0_27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e7f93440ad_0_29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25" name="Google Shape;325;ge7f93440ad_0_29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e7f93440ad_0_3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2" name="Google Shape;332;ge7f93440ad_0_31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e7f93440ad_0_3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8" name="Google Shape;338;ge7f93440ad_0_33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p1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4" name="Google Shape;344;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e7f93440ad_0_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7" name="Google Shape;227;ge7f93440ad_0_2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e7f93440ad_0_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34" name="Google Shape;234;ge7f93440ad_0_5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e7f93440ad_0_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1" name="Google Shape;241;ge7f93440ad_0_5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e7f93440ad_0_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0" name="Google Shape;250;ge7f93440ad_0_7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e7f93440ad_0_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0" name="Google Shape;260;ge7f93440ad_0_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e7f93440ad_0_9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7" name="Google Shape;267;ge7f93440ad_0_9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e7f93440ad_0_1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0" name="Google Shape;280;ge7f93440ad_0_11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e7f93440ad_0_1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87" name="Google Shape;287;ge7f93440ad_0_14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hyperlink" Target="http://www.inee.org" TargetMode="Externa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x">
  <p:cSld name="TITLE_AND_BODY">
    <p:bg>
      <p:bgPr>
        <a:solidFill>
          <a:srgbClr val="000000"/>
        </a:solidFill>
      </p:bgPr>
    </p:bg>
    <p:spTree>
      <p:nvGrpSpPr>
        <p:cNvPr id="9" name="Shape 9"/>
        <p:cNvGrpSpPr/>
        <p:nvPr/>
      </p:nvGrpSpPr>
      <p:grpSpPr>
        <a:xfrm>
          <a:off x="0" y="0"/>
          <a:ext cx="0" cy="0"/>
          <a:chOff x="0" y="0"/>
          <a:chExt cx="0" cy="0"/>
        </a:xfrm>
      </p:grpSpPr>
      <p:sp>
        <p:nvSpPr>
          <p:cNvPr id="10" name="Google Shape;10;p20"/>
          <p:cNvSpPr txBox="1"/>
          <p:nvPr>
            <p:ph type="title"/>
          </p:nvPr>
        </p:nvSpPr>
        <p:spPr>
          <a:xfrm>
            <a:off x="311708" y="992767"/>
            <a:ext cx="8520600" cy="27369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5200"/>
              <a:buFont typeface="Arial"/>
              <a:buNone/>
              <a:defRPr sz="52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1" name="Google Shape;11;p20"/>
          <p:cNvSpPr txBox="1"/>
          <p:nvPr>
            <p:ph idx="1" type="body"/>
          </p:nvPr>
        </p:nvSpPr>
        <p:spPr>
          <a:xfrm>
            <a:off x="311698" y="3778832"/>
            <a:ext cx="8520600" cy="1056900"/>
          </a:xfrm>
          <a:prstGeom prst="rect">
            <a:avLst/>
          </a:prstGeom>
          <a:noFill/>
          <a:ln>
            <a:noFill/>
          </a:ln>
        </p:spPr>
        <p:txBody>
          <a:bodyPr anchorCtr="0" anchor="t" bIns="91400" lIns="91400" spcFirstLastPara="1" rIns="91400" wrap="square" tIns="91400">
            <a:noAutofit/>
          </a:bodyPr>
          <a:lstStyle>
            <a:lvl1pPr indent="-228600" lvl="0" marL="457200" rtl="0" algn="ctr">
              <a:lnSpc>
                <a:spcPct val="100000"/>
              </a:lnSpc>
              <a:spcBef>
                <a:spcPts val="0"/>
              </a:spcBef>
              <a:spcAft>
                <a:spcPts val="0"/>
              </a:spcAft>
              <a:buClr>
                <a:srgbClr val="585858"/>
              </a:buClr>
              <a:buSzPts val="2800"/>
              <a:buFont typeface="Arial"/>
              <a:buNone/>
              <a:defRPr sz="2800"/>
            </a:lvl1pPr>
            <a:lvl2pPr indent="-228600" lvl="1" marL="914400" rtl="0" algn="ctr">
              <a:lnSpc>
                <a:spcPct val="100000"/>
              </a:lnSpc>
              <a:spcBef>
                <a:spcPts val="0"/>
              </a:spcBef>
              <a:spcAft>
                <a:spcPts val="0"/>
              </a:spcAft>
              <a:buClr>
                <a:srgbClr val="585858"/>
              </a:buClr>
              <a:buSzPts val="2800"/>
              <a:buFont typeface="Arial"/>
              <a:buNone/>
              <a:defRPr sz="2800"/>
            </a:lvl2pPr>
            <a:lvl3pPr indent="-228600" lvl="2" marL="1371600" rtl="0" algn="ctr">
              <a:lnSpc>
                <a:spcPct val="100000"/>
              </a:lnSpc>
              <a:spcBef>
                <a:spcPts val="0"/>
              </a:spcBef>
              <a:spcAft>
                <a:spcPts val="0"/>
              </a:spcAft>
              <a:buClr>
                <a:srgbClr val="585858"/>
              </a:buClr>
              <a:buSzPts val="2800"/>
              <a:buFont typeface="Arial"/>
              <a:buNone/>
              <a:defRPr sz="2800"/>
            </a:lvl3pPr>
            <a:lvl4pPr indent="-228600" lvl="3" marL="1828800" rtl="0" algn="ctr">
              <a:lnSpc>
                <a:spcPct val="100000"/>
              </a:lnSpc>
              <a:spcBef>
                <a:spcPts val="0"/>
              </a:spcBef>
              <a:spcAft>
                <a:spcPts val="0"/>
              </a:spcAft>
              <a:buClr>
                <a:srgbClr val="585858"/>
              </a:buClr>
              <a:buSzPts val="2800"/>
              <a:buFont typeface="Arial"/>
              <a:buNone/>
              <a:defRPr sz="2800"/>
            </a:lvl4pPr>
            <a:lvl5pPr indent="-228600" lvl="4" marL="2286000" rtl="0" algn="ctr">
              <a:lnSpc>
                <a:spcPct val="100000"/>
              </a:lnSpc>
              <a:spcBef>
                <a:spcPts val="0"/>
              </a:spcBef>
              <a:spcAft>
                <a:spcPts val="0"/>
              </a:spcAft>
              <a:buClr>
                <a:srgbClr val="585858"/>
              </a:buClr>
              <a:buSzPts val="2800"/>
              <a:buFont typeface="Arial"/>
              <a:buNone/>
              <a:defRPr sz="28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2" name="Google Shape;12;p20"/>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p:cSld name="TITLE_AND_BODY 4">
    <p:spTree>
      <p:nvGrpSpPr>
        <p:cNvPr id="45" name="Shape 45"/>
        <p:cNvGrpSpPr/>
        <p:nvPr/>
      </p:nvGrpSpPr>
      <p:grpSpPr>
        <a:xfrm>
          <a:off x="0" y="0"/>
          <a:ext cx="0" cy="0"/>
          <a:chOff x="0" y="0"/>
          <a:chExt cx="0" cy="0"/>
        </a:xfrm>
      </p:grpSpPr>
      <p:sp>
        <p:nvSpPr>
          <p:cNvPr id="46" name="Google Shape;46;p30"/>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47" name="Google Shape;47;p30"/>
          <p:cNvSpPr txBox="1"/>
          <p:nvPr>
            <p:ph idx="1" type="body"/>
          </p:nvPr>
        </p:nvSpPr>
        <p:spPr>
          <a:xfrm>
            <a:off x="311698" y="1536633"/>
            <a:ext cx="8520600" cy="4555200"/>
          </a:xfrm>
          <a:prstGeom prst="rect">
            <a:avLst/>
          </a:prstGeom>
          <a:noFill/>
          <a:ln>
            <a:noFill/>
          </a:ln>
        </p:spPr>
        <p:txBody>
          <a:bodyPr anchorCtr="0" anchor="t"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48" name="Google Shape;48;p30"/>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_COLUMN_TEXT">
  <p:cSld name="ONE_COLUMN_TEXT">
    <p:spTree>
      <p:nvGrpSpPr>
        <p:cNvPr id="49" name="Shape 49"/>
        <p:cNvGrpSpPr/>
        <p:nvPr/>
      </p:nvGrpSpPr>
      <p:grpSpPr>
        <a:xfrm>
          <a:off x="0" y="0"/>
          <a:ext cx="0" cy="0"/>
          <a:chOff x="0" y="0"/>
          <a:chExt cx="0" cy="0"/>
        </a:xfrm>
      </p:grpSpPr>
      <p:sp>
        <p:nvSpPr>
          <p:cNvPr id="50" name="Google Shape;50;p31"/>
          <p:cNvSpPr txBox="1"/>
          <p:nvPr>
            <p:ph type="title"/>
          </p:nvPr>
        </p:nvSpPr>
        <p:spPr>
          <a:xfrm>
            <a:off x="311698" y="740799"/>
            <a:ext cx="2808000" cy="1007700"/>
          </a:xfrm>
          <a:prstGeom prst="rect">
            <a:avLst/>
          </a:prstGeom>
          <a:noFill/>
          <a:ln>
            <a:noFill/>
          </a:ln>
        </p:spPr>
        <p:txBody>
          <a:bodyPr anchorCtr="0" anchor="b" bIns="91400" lIns="91400" spcFirstLastPara="1" rIns="91400" wrap="square" tIns="91400">
            <a:noAutofit/>
          </a:bodyPr>
          <a:lstStyle>
            <a:lvl1pPr lvl="0" rtl="0" algn="l">
              <a:lnSpc>
                <a:spcPct val="100000"/>
              </a:lnSpc>
              <a:spcBef>
                <a:spcPts val="0"/>
              </a:spcBef>
              <a:spcAft>
                <a:spcPts val="0"/>
              </a:spcAft>
              <a:buClr>
                <a:srgbClr val="000000"/>
              </a:buClr>
              <a:buSzPts val="2400"/>
              <a:buFont typeface="Arial"/>
              <a:buNone/>
              <a:defRPr sz="24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51" name="Google Shape;51;p31"/>
          <p:cNvSpPr txBox="1"/>
          <p:nvPr>
            <p:ph idx="1" type="body"/>
          </p:nvPr>
        </p:nvSpPr>
        <p:spPr>
          <a:xfrm>
            <a:off x="311698" y="1852800"/>
            <a:ext cx="2808000" cy="4239300"/>
          </a:xfrm>
          <a:prstGeom prst="rect">
            <a:avLst/>
          </a:prstGeom>
          <a:noFill/>
          <a:ln>
            <a:noFill/>
          </a:ln>
        </p:spPr>
        <p:txBody>
          <a:bodyPr anchorCtr="0" anchor="t" bIns="91400" lIns="91400" spcFirstLastPara="1" rIns="91400" wrap="square" tIns="91400">
            <a:noAutofit/>
          </a:bodyPr>
          <a:lstStyle>
            <a:lvl1pPr indent="-304800" lvl="0" marL="457200" rtl="0" algn="l">
              <a:lnSpc>
                <a:spcPct val="115000"/>
              </a:lnSpc>
              <a:spcBef>
                <a:spcPts val="0"/>
              </a:spcBef>
              <a:spcAft>
                <a:spcPts val="0"/>
              </a:spcAft>
              <a:buSzPts val="1200"/>
              <a:buChar char="●"/>
              <a:defRPr sz="12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52" name="Google Shape;52;p31"/>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_POINT">
  <p:cSld name="MAIN_POINT">
    <p:spTree>
      <p:nvGrpSpPr>
        <p:cNvPr id="53" name="Shape 53"/>
        <p:cNvGrpSpPr/>
        <p:nvPr/>
      </p:nvGrpSpPr>
      <p:grpSpPr>
        <a:xfrm>
          <a:off x="0" y="0"/>
          <a:ext cx="0" cy="0"/>
          <a:chOff x="0" y="0"/>
          <a:chExt cx="0" cy="0"/>
        </a:xfrm>
      </p:grpSpPr>
      <p:sp>
        <p:nvSpPr>
          <p:cNvPr id="54" name="Google Shape;54;p32"/>
          <p:cNvSpPr txBox="1"/>
          <p:nvPr>
            <p:ph type="title"/>
          </p:nvPr>
        </p:nvSpPr>
        <p:spPr>
          <a:xfrm>
            <a:off x="490250" y="600199"/>
            <a:ext cx="6367800" cy="5454300"/>
          </a:xfrm>
          <a:prstGeom prst="rect">
            <a:avLst/>
          </a:prstGeom>
          <a:noFill/>
          <a:ln>
            <a:noFill/>
          </a:ln>
        </p:spPr>
        <p:txBody>
          <a:bodyPr anchorCtr="0" anchor="ctr" bIns="91400" lIns="91400" spcFirstLastPara="1" rIns="91400" wrap="square" tIns="91400">
            <a:noAutofit/>
          </a:bodyPr>
          <a:lstStyle>
            <a:lvl1pPr lvl="0" rtl="0" algn="l">
              <a:lnSpc>
                <a:spcPct val="100000"/>
              </a:lnSpc>
              <a:spcBef>
                <a:spcPts val="0"/>
              </a:spcBef>
              <a:spcAft>
                <a:spcPts val="0"/>
              </a:spcAft>
              <a:buClr>
                <a:srgbClr val="000000"/>
              </a:buClr>
              <a:buSzPts val="4800"/>
              <a:buFont typeface="Arial"/>
              <a:buNone/>
              <a:defRPr sz="48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55" name="Google Shape;55;p32"/>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p:cSld name="SECTION_TITLE_AND_DESCRIPTION">
    <p:spTree>
      <p:nvGrpSpPr>
        <p:cNvPr id="56" name="Shape 56"/>
        <p:cNvGrpSpPr/>
        <p:nvPr/>
      </p:nvGrpSpPr>
      <p:grpSpPr>
        <a:xfrm>
          <a:off x="0" y="0"/>
          <a:ext cx="0" cy="0"/>
          <a:chOff x="0" y="0"/>
          <a:chExt cx="0" cy="0"/>
        </a:xfrm>
      </p:grpSpPr>
      <p:sp>
        <p:nvSpPr>
          <p:cNvPr id="57" name="Google Shape;57;p33"/>
          <p:cNvSpPr/>
          <p:nvPr/>
        </p:nvSpPr>
        <p:spPr>
          <a:xfrm>
            <a:off x="4572000" y="-167"/>
            <a:ext cx="4572000" cy="6858000"/>
          </a:xfrm>
          <a:prstGeom prst="rect">
            <a:avLst/>
          </a:prstGeom>
          <a:solidFill>
            <a:srgbClr val="EEEEEE"/>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33"/>
          <p:cNvSpPr txBox="1"/>
          <p:nvPr>
            <p:ph type="title"/>
          </p:nvPr>
        </p:nvSpPr>
        <p:spPr>
          <a:xfrm>
            <a:off x="265500" y="1644232"/>
            <a:ext cx="4045200" cy="19764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4200"/>
              <a:buFont typeface="Arial"/>
              <a:buNone/>
              <a:defRPr sz="42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59" name="Google Shape;59;p33"/>
          <p:cNvSpPr txBox="1"/>
          <p:nvPr>
            <p:ph idx="1" type="body"/>
          </p:nvPr>
        </p:nvSpPr>
        <p:spPr>
          <a:xfrm>
            <a:off x="265500" y="3737433"/>
            <a:ext cx="4045200" cy="1646700"/>
          </a:xfrm>
          <a:prstGeom prst="rect">
            <a:avLst/>
          </a:prstGeom>
          <a:noFill/>
          <a:ln>
            <a:noFill/>
          </a:ln>
        </p:spPr>
        <p:txBody>
          <a:bodyPr anchorCtr="0" anchor="t" bIns="91400" lIns="91400" spcFirstLastPara="1" rIns="91400" wrap="square" tIns="91400">
            <a:noAutofit/>
          </a:bodyPr>
          <a:lstStyle>
            <a:lvl1pPr indent="-228600" lvl="0" marL="457200" rtl="0" algn="ctr">
              <a:lnSpc>
                <a:spcPct val="100000"/>
              </a:lnSpc>
              <a:spcBef>
                <a:spcPts val="0"/>
              </a:spcBef>
              <a:spcAft>
                <a:spcPts val="0"/>
              </a:spcAft>
              <a:buClr>
                <a:srgbClr val="585858"/>
              </a:buClr>
              <a:buSzPts val="2100"/>
              <a:buFont typeface="Arial"/>
              <a:buNone/>
              <a:defRPr sz="2100"/>
            </a:lvl1pPr>
            <a:lvl2pPr indent="-228600" lvl="1" marL="914400" rtl="0" algn="ctr">
              <a:lnSpc>
                <a:spcPct val="100000"/>
              </a:lnSpc>
              <a:spcBef>
                <a:spcPts val="0"/>
              </a:spcBef>
              <a:spcAft>
                <a:spcPts val="0"/>
              </a:spcAft>
              <a:buClr>
                <a:srgbClr val="585858"/>
              </a:buClr>
              <a:buSzPts val="2100"/>
              <a:buFont typeface="Arial"/>
              <a:buNone/>
              <a:defRPr sz="2100"/>
            </a:lvl2pPr>
            <a:lvl3pPr indent="-228600" lvl="2" marL="1371600" rtl="0" algn="ctr">
              <a:lnSpc>
                <a:spcPct val="100000"/>
              </a:lnSpc>
              <a:spcBef>
                <a:spcPts val="0"/>
              </a:spcBef>
              <a:spcAft>
                <a:spcPts val="0"/>
              </a:spcAft>
              <a:buClr>
                <a:srgbClr val="585858"/>
              </a:buClr>
              <a:buSzPts val="2100"/>
              <a:buFont typeface="Arial"/>
              <a:buNone/>
              <a:defRPr sz="2100"/>
            </a:lvl3pPr>
            <a:lvl4pPr indent="-228600" lvl="3" marL="1828800" rtl="0" algn="ctr">
              <a:lnSpc>
                <a:spcPct val="100000"/>
              </a:lnSpc>
              <a:spcBef>
                <a:spcPts val="0"/>
              </a:spcBef>
              <a:spcAft>
                <a:spcPts val="0"/>
              </a:spcAft>
              <a:buClr>
                <a:srgbClr val="585858"/>
              </a:buClr>
              <a:buSzPts val="2100"/>
              <a:buFont typeface="Arial"/>
              <a:buNone/>
              <a:defRPr sz="2100"/>
            </a:lvl4pPr>
            <a:lvl5pPr indent="-228600" lvl="4" marL="2286000" rtl="0" algn="ctr">
              <a:lnSpc>
                <a:spcPct val="100000"/>
              </a:lnSpc>
              <a:spcBef>
                <a:spcPts val="0"/>
              </a:spcBef>
              <a:spcAft>
                <a:spcPts val="0"/>
              </a:spcAft>
              <a:buClr>
                <a:srgbClr val="585858"/>
              </a:buClr>
              <a:buSzPts val="2100"/>
              <a:buFont typeface="Arial"/>
              <a:buNone/>
              <a:defRPr sz="21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60" name="Google Shape;60;p33"/>
          <p:cNvSpPr txBox="1"/>
          <p:nvPr>
            <p:ph idx="2" type="body"/>
          </p:nvPr>
        </p:nvSpPr>
        <p:spPr>
          <a:xfrm>
            <a:off x="4939500" y="965433"/>
            <a:ext cx="3837000" cy="4926900"/>
          </a:xfrm>
          <a:prstGeom prst="rect">
            <a:avLst/>
          </a:prstGeom>
          <a:noFill/>
          <a:ln>
            <a:noFill/>
          </a:ln>
        </p:spPr>
        <p:txBody>
          <a:bodyPr anchorCtr="0" anchor="ctr"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61" name="Google Shape;61;p33"/>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p:cSld name="CAPTION_ONLY">
    <p:spTree>
      <p:nvGrpSpPr>
        <p:cNvPr id="62" name="Shape 62"/>
        <p:cNvGrpSpPr/>
        <p:nvPr/>
      </p:nvGrpSpPr>
      <p:grpSpPr>
        <a:xfrm>
          <a:off x="0" y="0"/>
          <a:ext cx="0" cy="0"/>
          <a:chOff x="0" y="0"/>
          <a:chExt cx="0" cy="0"/>
        </a:xfrm>
      </p:grpSpPr>
      <p:sp>
        <p:nvSpPr>
          <p:cNvPr id="63" name="Google Shape;63;p34"/>
          <p:cNvSpPr txBox="1"/>
          <p:nvPr>
            <p:ph idx="1" type="body"/>
          </p:nvPr>
        </p:nvSpPr>
        <p:spPr>
          <a:xfrm>
            <a:off x="311698" y="5640766"/>
            <a:ext cx="5998800" cy="806700"/>
          </a:xfrm>
          <a:prstGeom prst="rect">
            <a:avLst/>
          </a:prstGeom>
          <a:noFill/>
          <a:ln>
            <a:noFill/>
          </a:ln>
        </p:spPr>
        <p:txBody>
          <a:bodyPr anchorCtr="0" anchor="ctr" bIns="91400" lIns="91400" spcFirstLastPara="1" rIns="91400" wrap="square" tIns="91400">
            <a:noAutofit/>
          </a:bodyPr>
          <a:lstStyle>
            <a:lvl1pPr indent="-228600" lvl="0" marL="457200" rtl="0" algn="l">
              <a:lnSpc>
                <a:spcPct val="100000"/>
              </a:lnSpc>
              <a:spcBef>
                <a:spcPts val="0"/>
              </a:spcBef>
              <a:spcAft>
                <a:spcPts val="0"/>
              </a:spcAft>
              <a:buClr>
                <a:srgbClr val="585858"/>
              </a:buClr>
              <a:buSzPts val="1800"/>
              <a:buNone/>
              <a:defRPr/>
            </a:lvl1pPr>
          </a:lstStyle>
          <a:p/>
        </p:txBody>
      </p:sp>
      <p:sp>
        <p:nvSpPr>
          <p:cNvPr id="64" name="Google Shape;64;p34"/>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_NUMBER">
  <p:cSld name="BIG_NUMBER">
    <p:spTree>
      <p:nvGrpSpPr>
        <p:cNvPr id="65" name="Shape 65"/>
        <p:cNvGrpSpPr/>
        <p:nvPr/>
      </p:nvGrpSpPr>
      <p:grpSpPr>
        <a:xfrm>
          <a:off x="0" y="0"/>
          <a:ext cx="0" cy="0"/>
          <a:chOff x="0" y="0"/>
          <a:chExt cx="0" cy="0"/>
        </a:xfrm>
      </p:grpSpPr>
      <p:sp>
        <p:nvSpPr>
          <p:cNvPr id="66" name="Google Shape;66;p35"/>
          <p:cNvSpPr txBox="1"/>
          <p:nvPr>
            <p:ph type="title"/>
          </p:nvPr>
        </p:nvSpPr>
        <p:spPr>
          <a:xfrm>
            <a:off x="311698" y="1474833"/>
            <a:ext cx="8520600" cy="26181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12000"/>
              <a:buFont typeface="Arial"/>
              <a:buNone/>
              <a:defRPr sz="120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67" name="Google Shape;67;p35"/>
          <p:cNvSpPr txBox="1"/>
          <p:nvPr>
            <p:ph idx="1" type="body"/>
          </p:nvPr>
        </p:nvSpPr>
        <p:spPr>
          <a:xfrm>
            <a:off x="311698" y="4202967"/>
            <a:ext cx="8520600" cy="1734300"/>
          </a:xfrm>
          <a:prstGeom prst="rect">
            <a:avLst/>
          </a:prstGeom>
          <a:noFill/>
          <a:ln>
            <a:noFill/>
          </a:ln>
        </p:spPr>
        <p:txBody>
          <a:bodyPr anchorCtr="0" anchor="t" bIns="91400" lIns="91400" spcFirstLastPara="1" rIns="91400" wrap="square" tIns="91400">
            <a:noAutofit/>
          </a:bodyPr>
          <a:lstStyle>
            <a:lvl1pPr indent="-342900" lvl="0" marL="457200" rtl="0" algn="ctr">
              <a:lnSpc>
                <a:spcPct val="115000"/>
              </a:lnSpc>
              <a:spcBef>
                <a:spcPts val="0"/>
              </a:spcBef>
              <a:spcAft>
                <a:spcPts val="0"/>
              </a:spcAft>
              <a:buSzPts val="1800"/>
              <a:buChar char="●"/>
              <a:defRPr/>
            </a:lvl1pPr>
            <a:lvl2pPr indent="-342900" lvl="1" marL="914400" rtl="0" algn="ctr">
              <a:lnSpc>
                <a:spcPct val="115000"/>
              </a:lnSpc>
              <a:spcBef>
                <a:spcPts val="0"/>
              </a:spcBef>
              <a:spcAft>
                <a:spcPts val="0"/>
              </a:spcAft>
              <a:buSzPts val="1800"/>
              <a:buChar char="○"/>
              <a:defRPr/>
            </a:lvl2pPr>
            <a:lvl3pPr indent="-342900" lvl="2" marL="1371600" rtl="0" algn="ctr">
              <a:lnSpc>
                <a:spcPct val="115000"/>
              </a:lnSpc>
              <a:spcBef>
                <a:spcPts val="0"/>
              </a:spcBef>
              <a:spcAft>
                <a:spcPts val="0"/>
              </a:spcAft>
              <a:buSzPts val="1800"/>
              <a:buChar char="■"/>
              <a:defRPr/>
            </a:lvl3pPr>
            <a:lvl4pPr indent="-342900" lvl="3" marL="1828800" rtl="0" algn="ctr">
              <a:lnSpc>
                <a:spcPct val="115000"/>
              </a:lnSpc>
              <a:spcBef>
                <a:spcPts val="0"/>
              </a:spcBef>
              <a:spcAft>
                <a:spcPts val="0"/>
              </a:spcAft>
              <a:buSzPts val="1800"/>
              <a:buChar char="●"/>
              <a:defRPr/>
            </a:lvl4pPr>
            <a:lvl5pPr indent="-342900" lvl="4" marL="2286000" rtl="0" algn="ctr">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68" name="Google Shape;68;p35"/>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p:cSld name="SECTION_HEADER 2">
    <p:bg>
      <p:bgPr>
        <a:solidFill>
          <a:srgbClr val="000000"/>
        </a:solidFill>
      </p:bgPr>
    </p:bg>
    <p:spTree>
      <p:nvGrpSpPr>
        <p:cNvPr id="69" name="Shape 69"/>
        <p:cNvGrpSpPr/>
        <p:nvPr/>
      </p:nvGrpSpPr>
      <p:grpSpPr>
        <a:xfrm>
          <a:off x="0" y="0"/>
          <a:ext cx="0" cy="0"/>
          <a:chOff x="0" y="0"/>
          <a:chExt cx="0" cy="0"/>
        </a:xfrm>
      </p:grpSpPr>
      <p:sp>
        <p:nvSpPr>
          <p:cNvPr id="70" name="Google Shape;70;p36"/>
          <p:cNvSpPr txBox="1"/>
          <p:nvPr>
            <p:ph type="title"/>
          </p:nvPr>
        </p:nvSpPr>
        <p:spPr>
          <a:xfrm>
            <a:off x="311698" y="2867798"/>
            <a:ext cx="8520600" cy="1122300"/>
          </a:xfrm>
          <a:prstGeom prst="rect">
            <a:avLst/>
          </a:prstGeom>
          <a:noFill/>
          <a:ln>
            <a:noFill/>
          </a:ln>
        </p:spPr>
        <p:txBody>
          <a:bodyPr anchorCtr="0" anchor="ctr" bIns="91400" lIns="91400" spcFirstLastPara="1" rIns="91400" wrap="square" tIns="91400">
            <a:noAutofit/>
          </a:bodyPr>
          <a:lstStyle>
            <a:lvl1pPr lvl="0" rtl="0" algn="ctr">
              <a:lnSpc>
                <a:spcPct val="100000"/>
              </a:lnSpc>
              <a:spcBef>
                <a:spcPts val="0"/>
              </a:spcBef>
              <a:spcAft>
                <a:spcPts val="0"/>
              </a:spcAft>
              <a:buClr>
                <a:srgbClr val="000000"/>
              </a:buClr>
              <a:buSzPts val="3600"/>
              <a:buFont typeface="Arial"/>
              <a:buNone/>
              <a:defRPr sz="36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71" name="Google Shape;71;p36"/>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p:cSld name="TITLE_AND_TWO_COLUMNS 2">
    <p:bg>
      <p:bgPr>
        <a:solidFill>
          <a:srgbClr val="000000"/>
        </a:solidFill>
      </p:bgPr>
    </p:bg>
    <p:spTree>
      <p:nvGrpSpPr>
        <p:cNvPr id="72" name="Shape 72"/>
        <p:cNvGrpSpPr/>
        <p:nvPr/>
      </p:nvGrpSpPr>
      <p:grpSpPr>
        <a:xfrm>
          <a:off x="0" y="0"/>
          <a:ext cx="0" cy="0"/>
          <a:chOff x="0" y="0"/>
          <a:chExt cx="0" cy="0"/>
        </a:xfrm>
      </p:grpSpPr>
      <p:sp>
        <p:nvSpPr>
          <p:cNvPr id="73" name="Google Shape;73;p37"/>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74" name="Google Shape;74;p37"/>
          <p:cNvSpPr txBox="1"/>
          <p:nvPr>
            <p:ph idx="1" type="body"/>
          </p:nvPr>
        </p:nvSpPr>
        <p:spPr>
          <a:xfrm>
            <a:off x="311698" y="1536633"/>
            <a:ext cx="3999900" cy="4555200"/>
          </a:xfrm>
          <a:prstGeom prst="rect">
            <a:avLst/>
          </a:prstGeom>
          <a:noFill/>
          <a:ln>
            <a:noFill/>
          </a:ln>
        </p:spPr>
        <p:txBody>
          <a:bodyPr anchorCtr="0" anchor="t" bIns="91400" lIns="91400" spcFirstLastPara="1" rIns="91400" wrap="square" tIns="91400">
            <a:noAutofit/>
          </a:bodyPr>
          <a:lstStyle>
            <a:lvl1pPr indent="-317500" lvl="0" marL="457200" rtl="0" algn="l">
              <a:lnSpc>
                <a:spcPct val="115000"/>
              </a:lnSpc>
              <a:spcBef>
                <a:spcPts val="0"/>
              </a:spcBef>
              <a:spcAft>
                <a:spcPts val="0"/>
              </a:spcAft>
              <a:buSzPts val="1400"/>
              <a:buChar char="●"/>
              <a:defRPr sz="1400"/>
            </a:lvl1pPr>
            <a:lvl2pPr indent="-317500" lvl="1" marL="914400" rtl="0" algn="l">
              <a:lnSpc>
                <a:spcPct val="115000"/>
              </a:lnSpc>
              <a:spcBef>
                <a:spcPts val="0"/>
              </a:spcBef>
              <a:spcAft>
                <a:spcPts val="0"/>
              </a:spcAft>
              <a:buSzPts val="1400"/>
              <a:buChar char="○"/>
              <a:defRPr sz="1400"/>
            </a:lvl2pPr>
            <a:lvl3pPr indent="-317500" lvl="2" marL="1371600" rtl="0" algn="l">
              <a:lnSpc>
                <a:spcPct val="115000"/>
              </a:lnSpc>
              <a:spcBef>
                <a:spcPts val="0"/>
              </a:spcBef>
              <a:spcAft>
                <a:spcPts val="0"/>
              </a:spcAft>
              <a:buSzPts val="1400"/>
              <a:buChar char="■"/>
              <a:defRPr sz="1400"/>
            </a:lvl3pPr>
            <a:lvl4pPr indent="-317500" lvl="3" marL="1828800" rtl="0" algn="l">
              <a:lnSpc>
                <a:spcPct val="115000"/>
              </a:lnSpc>
              <a:spcBef>
                <a:spcPts val="0"/>
              </a:spcBef>
              <a:spcAft>
                <a:spcPts val="0"/>
              </a:spcAft>
              <a:buSzPts val="1400"/>
              <a:buChar char="●"/>
              <a:defRPr sz="1400"/>
            </a:lvl4pPr>
            <a:lvl5pPr indent="-317500" lvl="4" marL="2286000" rtl="0" algn="l">
              <a:lnSpc>
                <a:spcPct val="115000"/>
              </a:lnSpc>
              <a:spcBef>
                <a:spcPts val="0"/>
              </a:spcBef>
              <a:spcAft>
                <a:spcPts val="0"/>
              </a:spcAft>
              <a:buSzPts val="1400"/>
              <a:buChar char="○"/>
              <a:defRPr sz="14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75" name="Google Shape;75;p37"/>
          <p:cNvSpPr txBox="1"/>
          <p:nvPr>
            <p:ph idx="2" type="body"/>
          </p:nvPr>
        </p:nvSpPr>
        <p:spPr>
          <a:xfrm>
            <a:off x="4832398" y="1536631"/>
            <a:ext cx="3999900" cy="4555200"/>
          </a:xfrm>
          <a:prstGeom prst="rect">
            <a:avLst/>
          </a:prstGeom>
          <a:noFill/>
          <a:ln>
            <a:noFill/>
          </a:ln>
        </p:spPr>
        <p:txBody>
          <a:bodyPr anchorCtr="0" anchor="t"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76" name="Google Shape;76;p37"/>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p:cSld name="TITLE_ONLY 2">
    <p:bg>
      <p:bgPr>
        <a:solidFill>
          <a:srgbClr val="000000"/>
        </a:solidFill>
      </p:bgPr>
    </p:bg>
    <p:spTree>
      <p:nvGrpSpPr>
        <p:cNvPr id="77" name="Shape 77"/>
        <p:cNvGrpSpPr/>
        <p:nvPr/>
      </p:nvGrpSpPr>
      <p:grpSpPr>
        <a:xfrm>
          <a:off x="0" y="0"/>
          <a:ext cx="0" cy="0"/>
          <a:chOff x="0" y="0"/>
          <a:chExt cx="0" cy="0"/>
        </a:xfrm>
      </p:grpSpPr>
      <p:sp>
        <p:nvSpPr>
          <p:cNvPr id="78" name="Google Shape;78;p38"/>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79" name="Google Shape;79;p38"/>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_COLUMN_TEXT">
  <p:cSld name="ONE_COLUMN_TEXT 2">
    <p:bg>
      <p:bgPr>
        <a:solidFill>
          <a:srgbClr val="000000"/>
        </a:solidFill>
      </p:bgPr>
    </p:bg>
    <p:spTree>
      <p:nvGrpSpPr>
        <p:cNvPr id="80" name="Shape 80"/>
        <p:cNvGrpSpPr/>
        <p:nvPr/>
      </p:nvGrpSpPr>
      <p:grpSpPr>
        <a:xfrm>
          <a:off x="0" y="0"/>
          <a:ext cx="0" cy="0"/>
          <a:chOff x="0" y="0"/>
          <a:chExt cx="0" cy="0"/>
        </a:xfrm>
      </p:grpSpPr>
      <p:sp>
        <p:nvSpPr>
          <p:cNvPr id="81" name="Google Shape;81;p39"/>
          <p:cNvSpPr txBox="1"/>
          <p:nvPr>
            <p:ph type="title"/>
          </p:nvPr>
        </p:nvSpPr>
        <p:spPr>
          <a:xfrm>
            <a:off x="311698" y="740799"/>
            <a:ext cx="2808000" cy="1007700"/>
          </a:xfrm>
          <a:prstGeom prst="rect">
            <a:avLst/>
          </a:prstGeom>
          <a:noFill/>
          <a:ln>
            <a:noFill/>
          </a:ln>
        </p:spPr>
        <p:txBody>
          <a:bodyPr anchorCtr="0" anchor="b" bIns="91400" lIns="91400" spcFirstLastPara="1" rIns="91400" wrap="square" tIns="91400">
            <a:noAutofit/>
          </a:bodyPr>
          <a:lstStyle>
            <a:lvl1pPr lvl="0" rtl="0" algn="l">
              <a:lnSpc>
                <a:spcPct val="100000"/>
              </a:lnSpc>
              <a:spcBef>
                <a:spcPts val="0"/>
              </a:spcBef>
              <a:spcAft>
                <a:spcPts val="0"/>
              </a:spcAft>
              <a:buClr>
                <a:srgbClr val="000000"/>
              </a:buClr>
              <a:buSzPts val="2400"/>
              <a:buFont typeface="Arial"/>
              <a:buNone/>
              <a:defRPr sz="24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82" name="Google Shape;82;p39"/>
          <p:cNvSpPr txBox="1"/>
          <p:nvPr>
            <p:ph idx="1" type="body"/>
          </p:nvPr>
        </p:nvSpPr>
        <p:spPr>
          <a:xfrm>
            <a:off x="311698" y="1852800"/>
            <a:ext cx="2808000" cy="4239300"/>
          </a:xfrm>
          <a:prstGeom prst="rect">
            <a:avLst/>
          </a:prstGeom>
          <a:noFill/>
          <a:ln>
            <a:noFill/>
          </a:ln>
        </p:spPr>
        <p:txBody>
          <a:bodyPr anchorCtr="0" anchor="t" bIns="91400" lIns="91400" spcFirstLastPara="1" rIns="91400" wrap="square" tIns="91400">
            <a:noAutofit/>
          </a:bodyPr>
          <a:lstStyle>
            <a:lvl1pPr indent="-304800" lvl="0" marL="457200" rtl="0" algn="l">
              <a:lnSpc>
                <a:spcPct val="115000"/>
              </a:lnSpc>
              <a:spcBef>
                <a:spcPts val="0"/>
              </a:spcBef>
              <a:spcAft>
                <a:spcPts val="0"/>
              </a:spcAft>
              <a:buSzPts val="1200"/>
              <a:buChar char="●"/>
              <a:defRPr sz="12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83" name="Google Shape;83;p39"/>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3" name="Shape 13"/>
        <p:cNvGrpSpPr/>
        <p:nvPr/>
      </p:nvGrpSpPr>
      <p:grpSpPr>
        <a:xfrm>
          <a:off x="0" y="0"/>
          <a:ext cx="0" cy="0"/>
          <a:chOff x="0" y="0"/>
          <a:chExt cx="0" cy="0"/>
        </a:xfrm>
      </p:grpSpPr>
      <p:pic>
        <p:nvPicPr>
          <p:cNvPr id="14" name="Google Shape;14;ge7f93440ad_0_137"/>
          <p:cNvPicPr preferRelativeResize="0"/>
          <p:nvPr/>
        </p:nvPicPr>
        <p:blipFill rotWithShape="1">
          <a:blip r:embed="rId2">
            <a:alphaModFix/>
          </a:blip>
          <a:srcRect b="0" l="0" r="0" t="0"/>
          <a:stretch/>
        </p:blipFill>
        <p:spPr>
          <a:xfrm>
            <a:off x="7351169" y="6215190"/>
            <a:ext cx="1601730" cy="368475"/>
          </a:xfrm>
          <a:prstGeom prst="rect">
            <a:avLst/>
          </a:prstGeom>
          <a:noFill/>
          <a:ln>
            <a:noFill/>
          </a:ln>
        </p:spPr>
      </p:pic>
      <p:cxnSp>
        <p:nvCxnSpPr>
          <p:cNvPr id="15" name="Google Shape;15;ge7f93440ad_0_137"/>
          <p:cNvCxnSpPr/>
          <p:nvPr/>
        </p:nvCxnSpPr>
        <p:spPr>
          <a:xfrm>
            <a:off x="-14925" y="6052230"/>
            <a:ext cx="9191700" cy="0"/>
          </a:xfrm>
          <a:prstGeom prst="straightConnector1">
            <a:avLst/>
          </a:prstGeom>
          <a:noFill/>
          <a:ln cap="flat" cmpd="sng" w="28575">
            <a:solidFill>
              <a:srgbClr val="163644"/>
            </a:solidFill>
            <a:prstDash val="solid"/>
            <a:round/>
            <a:headEnd len="sm" w="sm" type="none"/>
            <a:tailEnd len="sm" w="sm" type="none"/>
          </a:ln>
        </p:spPr>
      </p:cxnSp>
      <p:sp>
        <p:nvSpPr>
          <p:cNvPr id="16" name="Google Shape;16;ge7f93440ad_0_137"/>
          <p:cNvSpPr txBox="1"/>
          <p:nvPr/>
        </p:nvSpPr>
        <p:spPr>
          <a:xfrm>
            <a:off x="235400" y="98868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ge7f93440ad_0_137"/>
          <p:cNvSpPr txBox="1"/>
          <p:nvPr>
            <p:ph type="title"/>
          </p:nvPr>
        </p:nvSpPr>
        <p:spPr>
          <a:xfrm>
            <a:off x="143850" y="172620"/>
            <a:ext cx="8801400" cy="706200"/>
          </a:xfrm>
          <a:prstGeom prst="rect">
            <a:avLst/>
          </a:prstGeom>
          <a:noFill/>
          <a:ln>
            <a:noFill/>
          </a:ln>
        </p:spPr>
        <p:txBody>
          <a:bodyPr anchorCtr="0" anchor="t" bIns="91400" lIns="91400" spcFirstLastPara="1" rIns="91400" wrap="square" tIns="91400">
            <a:normAutofit/>
          </a:bodyPr>
          <a:lstStyle>
            <a:lvl1pPr lvl="0" rtl="0" algn="ctr">
              <a:lnSpc>
                <a:spcPct val="100000"/>
              </a:lnSpc>
              <a:spcBef>
                <a:spcPts val="0"/>
              </a:spcBef>
              <a:spcAft>
                <a:spcPts val="0"/>
              </a:spcAft>
              <a:buClr>
                <a:srgbClr val="24427B"/>
              </a:buClr>
              <a:buSzPts val="2800"/>
              <a:buFont typeface="Arial"/>
              <a:buNone/>
              <a:defRPr b="1" sz="2800">
                <a:solidFill>
                  <a:srgbClr val="24427B"/>
                </a:solidFill>
                <a:latin typeface="Arial"/>
                <a:ea typeface="Arial"/>
                <a:cs typeface="Arial"/>
                <a:sym typeface="Arial"/>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18" name="Google Shape;18;ge7f93440ad_0_137"/>
          <p:cNvSpPr txBox="1"/>
          <p:nvPr>
            <p:ph idx="1" type="body"/>
          </p:nvPr>
        </p:nvSpPr>
        <p:spPr>
          <a:xfrm>
            <a:off x="143850" y="1051470"/>
            <a:ext cx="8866800" cy="4645200"/>
          </a:xfrm>
          <a:prstGeom prst="rect">
            <a:avLst/>
          </a:prstGeom>
          <a:noFill/>
          <a:ln>
            <a:noFill/>
          </a:ln>
        </p:spPr>
        <p:txBody>
          <a:bodyPr anchorCtr="0" anchor="t" bIns="91400" lIns="91400" spcFirstLastPara="1" rIns="91400" wrap="square" tIns="91400">
            <a:normAutofit/>
          </a:bodyPr>
          <a:lstStyle>
            <a:lvl1pPr indent="-342900" lvl="0" marL="457200" rtl="0" algn="l">
              <a:lnSpc>
                <a:spcPct val="115000"/>
              </a:lnSpc>
              <a:spcBef>
                <a:spcPts val="0"/>
              </a:spcBef>
              <a:spcAft>
                <a:spcPts val="0"/>
              </a:spcAft>
              <a:buSzPts val="1800"/>
              <a:buFont typeface="Arial"/>
              <a:buChar char="●"/>
              <a:defRPr>
                <a:latin typeface="Arial"/>
                <a:ea typeface="Arial"/>
                <a:cs typeface="Arial"/>
                <a:sym typeface="Arial"/>
              </a:defRPr>
            </a:lvl1pPr>
            <a:lvl2pPr indent="-342900" lvl="1" marL="914400" rtl="0" algn="l">
              <a:lnSpc>
                <a:spcPct val="115000"/>
              </a:lnSpc>
              <a:spcBef>
                <a:spcPts val="0"/>
              </a:spcBef>
              <a:spcAft>
                <a:spcPts val="0"/>
              </a:spcAft>
              <a:buSzPts val="1800"/>
              <a:buFont typeface="Arial"/>
              <a:buChar char="○"/>
              <a:defRPr>
                <a:latin typeface="Arial"/>
                <a:ea typeface="Arial"/>
                <a:cs typeface="Arial"/>
                <a:sym typeface="Arial"/>
              </a:defRPr>
            </a:lvl2pPr>
            <a:lvl3pPr indent="-342900" lvl="2" marL="1371600" rtl="0" algn="l">
              <a:lnSpc>
                <a:spcPct val="115000"/>
              </a:lnSpc>
              <a:spcBef>
                <a:spcPts val="0"/>
              </a:spcBef>
              <a:spcAft>
                <a:spcPts val="0"/>
              </a:spcAft>
              <a:buSzPts val="1800"/>
              <a:buFont typeface="Arial"/>
              <a:buChar char="■"/>
              <a:defRPr>
                <a:latin typeface="Arial"/>
                <a:ea typeface="Arial"/>
                <a:cs typeface="Arial"/>
                <a:sym typeface="Arial"/>
              </a:defRPr>
            </a:lvl3pPr>
            <a:lvl4pPr indent="-342900" lvl="3" marL="1828800" rtl="0" algn="l">
              <a:lnSpc>
                <a:spcPct val="115000"/>
              </a:lnSpc>
              <a:spcBef>
                <a:spcPts val="0"/>
              </a:spcBef>
              <a:spcAft>
                <a:spcPts val="0"/>
              </a:spcAft>
              <a:buSzPts val="1800"/>
              <a:buFont typeface="Arial"/>
              <a:buChar char="●"/>
              <a:defRPr>
                <a:latin typeface="Arial"/>
                <a:ea typeface="Arial"/>
                <a:cs typeface="Arial"/>
                <a:sym typeface="Arial"/>
              </a:defRPr>
            </a:lvl4pPr>
            <a:lvl5pPr indent="-342900" lvl="4" marL="2286000" rtl="0" algn="l">
              <a:lnSpc>
                <a:spcPct val="115000"/>
              </a:lnSpc>
              <a:spcBef>
                <a:spcPts val="0"/>
              </a:spcBef>
              <a:spcAft>
                <a:spcPts val="0"/>
              </a:spcAft>
              <a:buSzPts val="1800"/>
              <a:buFont typeface="Arial"/>
              <a:buChar char="○"/>
              <a:defRPr>
                <a:latin typeface="Arial"/>
                <a:ea typeface="Arial"/>
                <a:cs typeface="Arial"/>
                <a:sym typeface="Arial"/>
              </a:defRPr>
            </a:lvl5pPr>
            <a:lvl6pPr indent="-342900" lvl="5" marL="2743200" rtl="0" algn="l">
              <a:lnSpc>
                <a:spcPct val="115000"/>
              </a:lnSpc>
              <a:spcBef>
                <a:spcPts val="0"/>
              </a:spcBef>
              <a:spcAft>
                <a:spcPts val="0"/>
              </a:spcAft>
              <a:buSzPts val="1800"/>
              <a:buFont typeface="Arial"/>
              <a:buChar char="■"/>
              <a:defRPr>
                <a:latin typeface="Arial"/>
                <a:ea typeface="Arial"/>
                <a:cs typeface="Arial"/>
                <a:sym typeface="Arial"/>
              </a:defRPr>
            </a:lvl6pPr>
            <a:lvl7pPr indent="-342900" lvl="6" marL="3200400" rtl="0" algn="l">
              <a:lnSpc>
                <a:spcPct val="115000"/>
              </a:lnSpc>
              <a:spcBef>
                <a:spcPts val="0"/>
              </a:spcBef>
              <a:spcAft>
                <a:spcPts val="0"/>
              </a:spcAft>
              <a:buSzPts val="1800"/>
              <a:buFont typeface="Arial"/>
              <a:buChar char="●"/>
              <a:defRPr>
                <a:latin typeface="Arial"/>
                <a:ea typeface="Arial"/>
                <a:cs typeface="Arial"/>
                <a:sym typeface="Arial"/>
              </a:defRPr>
            </a:lvl7pPr>
            <a:lvl8pPr indent="-342900" lvl="7" marL="3657600" rtl="0" algn="l">
              <a:lnSpc>
                <a:spcPct val="115000"/>
              </a:lnSpc>
              <a:spcBef>
                <a:spcPts val="0"/>
              </a:spcBef>
              <a:spcAft>
                <a:spcPts val="0"/>
              </a:spcAft>
              <a:buSzPts val="1800"/>
              <a:buFont typeface="Arial"/>
              <a:buChar char="○"/>
              <a:defRPr>
                <a:latin typeface="Arial"/>
                <a:ea typeface="Arial"/>
                <a:cs typeface="Arial"/>
                <a:sym typeface="Arial"/>
              </a:defRPr>
            </a:lvl8pPr>
            <a:lvl9pPr indent="-342900" lvl="8" marL="4114800" rtl="0" algn="l">
              <a:lnSpc>
                <a:spcPct val="115000"/>
              </a:lnSpc>
              <a:spcBef>
                <a:spcPts val="0"/>
              </a:spcBef>
              <a:spcAft>
                <a:spcPts val="0"/>
              </a:spcAft>
              <a:buSzPts val="1800"/>
              <a:buFont typeface="Arial"/>
              <a:buChar char="■"/>
              <a:defRPr>
                <a:latin typeface="Arial"/>
                <a:ea typeface="Arial"/>
                <a:cs typeface="Arial"/>
                <a:sym typeface="Aria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_POINT">
  <p:cSld name="MAIN_POINT 2">
    <p:bg>
      <p:bgPr>
        <a:solidFill>
          <a:srgbClr val="000000"/>
        </a:solidFill>
      </p:bgPr>
    </p:bg>
    <p:spTree>
      <p:nvGrpSpPr>
        <p:cNvPr id="84" name="Shape 84"/>
        <p:cNvGrpSpPr/>
        <p:nvPr/>
      </p:nvGrpSpPr>
      <p:grpSpPr>
        <a:xfrm>
          <a:off x="0" y="0"/>
          <a:ext cx="0" cy="0"/>
          <a:chOff x="0" y="0"/>
          <a:chExt cx="0" cy="0"/>
        </a:xfrm>
      </p:grpSpPr>
      <p:sp>
        <p:nvSpPr>
          <p:cNvPr id="85" name="Google Shape;85;p40"/>
          <p:cNvSpPr txBox="1"/>
          <p:nvPr>
            <p:ph type="title"/>
          </p:nvPr>
        </p:nvSpPr>
        <p:spPr>
          <a:xfrm>
            <a:off x="490250" y="600199"/>
            <a:ext cx="6367800" cy="5454300"/>
          </a:xfrm>
          <a:prstGeom prst="rect">
            <a:avLst/>
          </a:prstGeom>
          <a:noFill/>
          <a:ln>
            <a:noFill/>
          </a:ln>
        </p:spPr>
        <p:txBody>
          <a:bodyPr anchorCtr="0" anchor="ctr" bIns="91400" lIns="91400" spcFirstLastPara="1" rIns="91400" wrap="square" tIns="91400">
            <a:noAutofit/>
          </a:bodyPr>
          <a:lstStyle>
            <a:lvl1pPr lvl="0" rtl="0" algn="l">
              <a:lnSpc>
                <a:spcPct val="100000"/>
              </a:lnSpc>
              <a:spcBef>
                <a:spcPts val="0"/>
              </a:spcBef>
              <a:spcAft>
                <a:spcPts val="0"/>
              </a:spcAft>
              <a:buClr>
                <a:srgbClr val="000000"/>
              </a:buClr>
              <a:buSzPts val="4800"/>
              <a:buFont typeface="Arial"/>
              <a:buNone/>
              <a:defRPr sz="48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86" name="Google Shape;86;p40"/>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p:cSld name="SECTION_TITLE_AND_DESCRIPTION 2">
    <p:bg>
      <p:bgPr>
        <a:solidFill>
          <a:srgbClr val="000000"/>
        </a:solidFill>
      </p:bgPr>
    </p:bg>
    <p:spTree>
      <p:nvGrpSpPr>
        <p:cNvPr id="87" name="Shape 87"/>
        <p:cNvGrpSpPr/>
        <p:nvPr/>
      </p:nvGrpSpPr>
      <p:grpSpPr>
        <a:xfrm>
          <a:off x="0" y="0"/>
          <a:ext cx="0" cy="0"/>
          <a:chOff x="0" y="0"/>
          <a:chExt cx="0" cy="0"/>
        </a:xfrm>
      </p:grpSpPr>
      <p:sp>
        <p:nvSpPr>
          <p:cNvPr id="88" name="Google Shape;88;p41"/>
          <p:cNvSpPr/>
          <p:nvPr/>
        </p:nvSpPr>
        <p:spPr>
          <a:xfrm>
            <a:off x="4572000" y="-167"/>
            <a:ext cx="4572000" cy="6858000"/>
          </a:xfrm>
          <a:prstGeom prst="rect">
            <a:avLst/>
          </a:prstGeom>
          <a:solidFill>
            <a:srgbClr val="EEEEEE"/>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41"/>
          <p:cNvSpPr txBox="1"/>
          <p:nvPr>
            <p:ph type="title"/>
          </p:nvPr>
        </p:nvSpPr>
        <p:spPr>
          <a:xfrm>
            <a:off x="265500" y="1644232"/>
            <a:ext cx="4045200" cy="19764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4200"/>
              <a:buFont typeface="Arial"/>
              <a:buNone/>
              <a:defRPr sz="42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90" name="Google Shape;90;p41"/>
          <p:cNvSpPr txBox="1"/>
          <p:nvPr>
            <p:ph idx="1" type="body"/>
          </p:nvPr>
        </p:nvSpPr>
        <p:spPr>
          <a:xfrm>
            <a:off x="265500" y="3737433"/>
            <a:ext cx="4045200" cy="1646700"/>
          </a:xfrm>
          <a:prstGeom prst="rect">
            <a:avLst/>
          </a:prstGeom>
          <a:noFill/>
          <a:ln>
            <a:noFill/>
          </a:ln>
        </p:spPr>
        <p:txBody>
          <a:bodyPr anchorCtr="0" anchor="t" bIns="91400" lIns="91400" spcFirstLastPara="1" rIns="91400" wrap="square" tIns="91400">
            <a:noAutofit/>
          </a:bodyPr>
          <a:lstStyle>
            <a:lvl1pPr indent="-228600" lvl="0" marL="457200" rtl="0" algn="ctr">
              <a:lnSpc>
                <a:spcPct val="100000"/>
              </a:lnSpc>
              <a:spcBef>
                <a:spcPts val="0"/>
              </a:spcBef>
              <a:spcAft>
                <a:spcPts val="0"/>
              </a:spcAft>
              <a:buClr>
                <a:srgbClr val="585858"/>
              </a:buClr>
              <a:buSzPts val="2100"/>
              <a:buFont typeface="Arial"/>
              <a:buNone/>
              <a:defRPr sz="2100"/>
            </a:lvl1pPr>
            <a:lvl2pPr indent="-228600" lvl="1" marL="914400" rtl="0" algn="ctr">
              <a:lnSpc>
                <a:spcPct val="100000"/>
              </a:lnSpc>
              <a:spcBef>
                <a:spcPts val="0"/>
              </a:spcBef>
              <a:spcAft>
                <a:spcPts val="0"/>
              </a:spcAft>
              <a:buClr>
                <a:srgbClr val="585858"/>
              </a:buClr>
              <a:buSzPts val="2100"/>
              <a:buFont typeface="Arial"/>
              <a:buNone/>
              <a:defRPr sz="2100"/>
            </a:lvl2pPr>
            <a:lvl3pPr indent="-228600" lvl="2" marL="1371600" rtl="0" algn="ctr">
              <a:lnSpc>
                <a:spcPct val="100000"/>
              </a:lnSpc>
              <a:spcBef>
                <a:spcPts val="0"/>
              </a:spcBef>
              <a:spcAft>
                <a:spcPts val="0"/>
              </a:spcAft>
              <a:buClr>
                <a:srgbClr val="585858"/>
              </a:buClr>
              <a:buSzPts val="2100"/>
              <a:buFont typeface="Arial"/>
              <a:buNone/>
              <a:defRPr sz="2100"/>
            </a:lvl3pPr>
            <a:lvl4pPr indent="-228600" lvl="3" marL="1828800" rtl="0" algn="ctr">
              <a:lnSpc>
                <a:spcPct val="100000"/>
              </a:lnSpc>
              <a:spcBef>
                <a:spcPts val="0"/>
              </a:spcBef>
              <a:spcAft>
                <a:spcPts val="0"/>
              </a:spcAft>
              <a:buClr>
                <a:srgbClr val="585858"/>
              </a:buClr>
              <a:buSzPts val="2100"/>
              <a:buFont typeface="Arial"/>
              <a:buNone/>
              <a:defRPr sz="2100"/>
            </a:lvl4pPr>
            <a:lvl5pPr indent="-228600" lvl="4" marL="2286000" rtl="0" algn="ctr">
              <a:lnSpc>
                <a:spcPct val="100000"/>
              </a:lnSpc>
              <a:spcBef>
                <a:spcPts val="0"/>
              </a:spcBef>
              <a:spcAft>
                <a:spcPts val="0"/>
              </a:spcAft>
              <a:buClr>
                <a:srgbClr val="585858"/>
              </a:buClr>
              <a:buSzPts val="2100"/>
              <a:buFont typeface="Arial"/>
              <a:buNone/>
              <a:defRPr sz="21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91" name="Google Shape;91;p41"/>
          <p:cNvSpPr txBox="1"/>
          <p:nvPr>
            <p:ph idx="2" type="body"/>
          </p:nvPr>
        </p:nvSpPr>
        <p:spPr>
          <a:xfrm>
            <a:off x="4939500" y="965433"/>
            <a:ext cx="3837000" cy="4926900"/>
          </a:xfrm>
          <a:prstGeom prst="rect">
            <a:avLst/>
          </a:prstGeom>
          <a:noFill/>
          <a:ln>
            <a:noFill/>
          </a:ln>
        </p:spPr>
        <p:txBody>
          <a:bodyPr anchorCtr="0" anchor="ctr"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92" name="Google Shape;92;p41"/>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p:cSld name="CAPTION_ONLY 2">
    <p:bg>
      <p:bgPr>
        <a:solidFill>
          <a:srgbClr val="000000"/>
        </a:solidFill>
      </p:bgPr>
    </p:bg>
    <p:spTree>
      <p:nvGrpSpPr>
        <p:cNvPr id="93" name="Shape 93"/>
        <p:cNvGrpSpPr/>
        <p:nvPr/>
      </p:nvGrpSpPr>
      <p:grpSpPr>
        <a:xfrm>
          <a:off x="0" y="0"/>
          <a:ext cx="0" cy="0"/>
          <a:chOff x="0" y="0"/>
          <a:chExt cx="0" cy="0"/>
        </a:xfrm>
      </p:grpSpPr>
      <p:sp>
        <p:nvSpPr>
          <p:cNvPr id="94" name="Google Shape;94;p42"/>
          <p:cNvSpPr txBox="1"/>
          <p:nvPr>
            <p:ph idx="1" type="body"/>
          </p:nvPr>
        </p:nvSpPr>
        <p:spPr>
          <a:xfrm>
            <a:off x="311698" y="5640766"/>
            <a:ext cx="5998800" cy="806700"/>
          </a:xfrm>
          <a:prstGeom prst="rect">
            <a:avLst/>
          </a:prstGeom>
          <a:noFill/>
          <a:ln>
            <a:noFill/>
          </a:ln>
        </p:spPr>
        <p:txBody>
          <a:bodyPr anchorCtr="0" anchor="ctr" bIns="91400" lIns="91400" spcFirstLastPara="1" rIns="91400" wrap="square" tIns="91400">
            <a:noAutofit/>
          </a:bodyPr>
          <a:lstStyle>
            <a:lvl1pPr indent="-228600" lvl="0" marL="457200" rtl="0" algn="l">
              <a:lnSpc>
                <a:spcPct val="100000"/>
              </a:lnSpc>
              <a:spcBef>
                <a:spcPts val="0"/>
              </a:spcBef>
              <a:spcAft>
                <a:spcPts val="0"/>
              </a:spcAft>
              <a:buClr>
                <a:srgbClr val="585858"/>
              </a:buClr>
              <a:buSzPts val="1800"/>
              <a:buNone/>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95" name="Google Shape;95;p42"/>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_NUMBER">
  <p:cSld name="BIG_NUMBER 2">
    <p:bg>
      <p:bgPr>
        <a:solidFill>
          <a:srgbClr val="000000"/>
        </a:solidFill>
      </p:bgPr>
    </p:bg>
    <p:spTree>
      <p:nvGrpSpPr>
        <p:cNvPr id="96" name="Shape 96"/>
        <p:cNvGrpSpPr/>
        <p:nvPr/>
      </p:nvGrpSpPr>
      <p:grpSpPr>
        <a:xfrm>
          <a:off x="0" y="0"/>
          <a:ext cx="0" cy="0"/>
          <a:chOff x="0" y="0"/>
          <a:chExt cx="0" cy="0"/>
        </a:xfrm>
      </p:grpSpPr>
      <p:sp>
        <p:nvSpPr>
          <p:cNvPr id="97" name="Google Shape;97;p43"/>
          <p:cNvSpPr txBox="1"/>
          <p:nvPr>
            <p:ph type="title"/>
          </p:nvPr>
        </p:nvSpPr>
        <p:spPr>
          <a:xfrm>
            <a:off x="311698" y="1474833"/>
            <a:ext cx="8520600" cy="26181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12000"/>
              <a:buFont typeface="Arial"/>
              <a:buNone/>
              <a:defRPr sz="120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98" name="Google Shape;98;p43"/>
          <p:cNvSpPr txBox="1"/>
          <p:nvPr>
            <p:ph idx="1" type="body"/>
          </p:nvPr>
        </p:nvSpPr>
        <p:spPr>
          <a:xfrm>
            <a:off x="311698" y="4202967"/>
            <a:ext cx="8520600" cy="1734300"/>
          </a:xfrm>
          <a:prstGeom prst="rect">
            <a:avLst/>
          </a:prstGeom>
          <a:noFill/>
          <a:ln>
            <a:noFill/>
          </a:ln>
        </p:spPr>
        <p:txBody>
          <a:bodyPr anchorCtr="0" anchor="t" bIns="91400" lIns="91400" spcFirstLastPara="1" rIns="91400" wrap="square" tIns="91400">
            <a:noAutofit/>
          </a:bodyPr>
          <a:lstStyle>
            <a:lvl1pPr indent="-342900" lvl="0" marL="457200" rtl="0" algn="ctr">
              <a:lnSpc>
                <a:spcPct val="115000"/>
              </a:lnSpc>
              <a:spcBef>
                <a:spcPts val="0"/>
              </a:spcBef>
              <a:spcAft>
                <a:spcPts val="0"/>
              </a:spcAft>
              <a:buSzPts val="1800"/>
              <a:buChar char="●"/>
              <a:defRPr/>
            </a:lvl1pPr>
            <a:lvl2pPr indent="-342900" lvl="1" marL="914400" rtl="0" algn="ctr">
              <a:lnSpc>
                <a:spcPct val="115000"/>
              </a:lnSpc>
              <a:spcBef>
                <a:spcPts val="0"/>
              </a:spcBef>
              <a:spcAft>
                <a:spcPts val="0"/>
              </a:spcAft>
              <a:buSzPts val="1800"/>
              <a:buChar char="○"/>
              <a:defRPr/>
            </a:lvl2pPr>
            <a:lvl3pPr indent="-342900" lvl="2" marL="1371600" rtl="0" algn="ctr">
              <a:lnSpc>
                <a:spcPct val="115000"/>
              </a:lnSpc>
              <a:spcBef>
                <a:spcPts val="0"/>
              </a:spcBef>
              <a:spcAft>
                <a:spcPts val="0"/>
              </a:spcAft>
              <a:buSzPts val="1800"/>
              <a:buChar char="■"/>
              <a:defRPr/>
            </a:lvl3pPr>
            <a:lvl4pPr indent="-342900" lvl="3" marL="1828800" rtl="0" algn="ctr">
              <a:lnSpc>
                <a:spcPct val="115000"/>
              </a:lnSpc>
              <a:spcBef>
                <a:spcPts val="0"/>
              </a:spcBef>
              <a:spcAft>
                <a:spcPts val="0"/>
              </a:spcAft>
              <a:buSzPts val="1800"/>
              <a:buChar char="●"/>
              <a:defRPr/>
            </a:lvl4pPr>
            <a:lvl5pPr indent="-342900" lvl="4" marL="2286000" rtl="0" algn="ctr">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99" name="Google Shape;99;p43"/>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2">
    <p:bg>
      <p:bgPr>
        <a:solidFill>
          <a:srgbClr val="000000"/>
        </a:solidFill>
      </p:bgPr>
    </p:bg>
    <p:spTree>
      <p:nvGrpSpPr>
        <p:cNvPr id="100" name="Shape 100"/>
        <p:cNvGrpSpPr/>
        <p:nvPr/>
      </p:nvGrpSpPr>
      <p:grpSpPr>
        <a:xfrm>
          <a:off x="0" y="0"/>
          <a:ext cx="0" cy="0"/>
          <a:chOff x="0" y="0"/>
          <a:chExt cx="0" cy="0"/>
        </a:xfrm>
      </p:grpSpPr>
      <p:sp>
        <p:nvSpPr>
          <p:cNvPr id="101" name="Google Shape;101;p44"/>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04" name="Shape 104"/>
        <p:cNvGrpSpPr/>
        <p:nvPr/>
      </p:nvGrpSpPr>
      <p:grpSpPr>
        <a:xfrm>
          <a:off x="0" y="0"/>
          <a:ext cx="0" cy="0"/>
          <a:chOff x="0" y="0"/>
          <a:chExt cx="0" cy="0"/>
        </a:xfrm>
      </p:grpSpPr>
      <p:pic>
        <p:nvPicPr>
          <p:cNvPr id="105" name="Google Shape;105;ge7f93440ad_0_41"/>
          <p:cNvPicPr preferRelativeResize="0"/>
          <p:nvPr/>
        </p:nvPicPr>
        <p:blipFill rotWithShape="1">
          <a:blip r:embed="rId2">
            <a:alphaModFix/>
          </a:blip>
          <a:srcRect b="0" l="0" r="0" t="0"/>
          <a:stretch/>
        </p:blipFill>
        <p:spPr>
          <a:xfrm>
            <a:off x="7351169" y="6215190"/>
            <a:ext cx="1601730" cy="368475"/>
          </a:xfrm>
          <a:prstGeom prst="rect">
            <a:avLst/>
          </a:prstGeom>
          <a:noFill/>
          <a:ln>
            <a:noFill/>
          </a:ln>
        </p:spPr>
      </p:pic>
      <p:cxnSp>
        <p:nvCxnSpPr>
          <p:cNvPr id="106" name="Google Shape;106;ge7f93440ad_0_41"/>
          <p:cNvCxnSpPr/>
          <p:nvPr/>
        </p:nvCxnSpPr>
        <p:spPr>
          <a:xfrm>
            <a:off x="-14925" y="6052230"/>
            <a:ext cx="9191700" cy="0"/>
          </a:xfrm>
          <a:prstGeom prst="straightConnector1">
            <a:avLst/>
          </a:prstGeom>
          <a:noFill/>
          <a:ln cap="flat" cmpd="sng" w="28575">
            <a:solidFill>
              <a:srgbClr val="163644"/>
            </a:solidFill>
            <a:prstDash val="solid"/>
            <a:round/>
            <a:headEnd len="sm" w="sm" type="none"/>
            <a:tailEnd len="sm" w="sm" type="none"/>
          </a:ln>
        </p:spPr>
      </p:cxnSp>
      <p:sp>
        <p:nvSpPr>
          <p:cNvPr id="107" name="Google Shape;107;ge7f93440ad_0_41"/>
          <p:cNvSpPr txBox="1"/>
          <p:nvPr/>
        </p:nvSpPr>
        <p:spPr>
          <a:xfrm>
            <a:off x="235400" y="98868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ge7f93440ad_0_41"/>
          <p:cNvSpPr txBox="1"/>
          <p:nvPr>
            <p:ph type="title"/>
          </p:nvPr>
        </p:nvSpPr>
        <p:spPr>
          <a:xfrm>
            <a:off x="143850" y="172620"/>
            <a:ext cx="8801400" cy="7062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2800"/>
              <a:buFont typeface="Arial"/>
              <a:buNone/>
              <a:defRPr b="1" i="0" sz="28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09" name="Google Shape;109;ge7f93440ad_0_41"/>
          <p:cNvSpPr txBox="1"/>
          <p:nvPr>
            <p:ph idx="1" type="body"/>
          </p:nvPr>
        </p:nvSpPr>
        <p:spPr>
          <a:xfrm>
            <a:off x="143850" y="1051470"/>
            <a:ext cx="8866800" cy="4645200"/>
          </a:xfrm>
          <a:prstGeom prst="rect">
            <a:avLst/>
          </a:prstGeom>
          <a:noFill/>
          <a:ln>
            <a:noFill/>
          </a:ln>
        </p:spPr>
        <p:txBody>
          <a:bodyPr anchorCtr="0" anchor="t" bIns="91425" lIns="91425" spcFirstLastPara="1" rIns="91425" wrap="square" tIns="91425">
            <a:normAutofit/>
          </a:bodyPr>
          <a:lstStyle>
            <a:lvl1pPr indent="-317500" lvl="0" marL="457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0" name="Shape 110"/>
        <p:cNvGrpSpPr/>
        <p:nvPr/>
      </p:nvGrpSpPr>
      <p:grpSpPr>
        <a:xfrm>
          <a:off x="0" y="0"/>
          <a:ext cx="0" cy="0"/>
          <a:chOff x="0" y="0"/>
          <a:chExt cx="0" cy="0"/>
        </a:xfrm>
      </p:grpSpPr>
      <p:sp>
        <p:nvSpPr>
          <p:cNvPr id="111" name="Google Shape;111;ge7f93440ad_0_36"/>
          <p:cNvSpPr/>
          <p:nvPr/>
        </p:nvSpPr>
        <p:spPr>
          <a:xfrm>
            <a:off x="0" y="5228699"/>
            <a:ext cx="9144000" cy="16293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12" name="Google Shape;112;ge7f93440ad_0_36"/>
          <p:cNvPicPr preferRelativeResize="0"/>
          <p:nvPr/>
        </p:nvPicPr>
        <p:blipFill rotWithShape="1">
          <a:blip r:embed="rId2">
            <a:alphaModFix/>
          </a:blip>
          <a:srcRect b="0" l="0" r="0" t="0"/>
          <a:stretch/>
        </p:blipFill>
        <p:spPr>
          <a:xfrm>
            <a:off x="1308762" y="5476290"/>
            <a:ext cx="6526476" cy="945150"/>
          </a:xfrm>
          <a:prstGeom prst="rect">
            <a:avLst/>
          </a:prstGeom>
          <a:noFill/>
          <a:ln>
            <a:noFill/>
          </a:ln>
        </p:spPr>
      </p:pic>
      <p:sp>
        <p:nvSpPr>
          <p:cNvPr id="113" name="Google Shape;113;ge7f93440ad_0_36"/>
          <p:cNvSpPr txBox="1"/>
          <p:nvPr>
            <p:ph type="title"/>
          </p:nvPr>
        </p:nvSpPr>
        <p:spPr>
          <a:xfrm>
            <a:off x="459000" y="847440"/>
            <a:ext cx="8226000" cy="25032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4" name="Google Shape;114;ge7f93440ad_0_36"/>
          <p:cNvSpPr txBox="1"/>
          <p:nvPr>
            <p:ph idx="1" type="subTitle"/>
          </p:nvPr>
        </p:nvSpPr>
        <p:spPr>
          <a:xfrm>
            <a:off x="850050" y="3722640"/>
            <a:ext cx="7572000" cy="11340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115" name="Shape 115"/>
        <p:cNvGrpSpPr/>
        <p:nvPr/>
      </p:nvGrpSpPr>
      <p:grpSpPr>
        <a:xfrm>
          <a:off x="0" y="0"/>
          <a:ext cx="0" cy="0"/>
          <a:chOff x="0" y="0"/>
          <a:chExt cx="0" cy="0"/>
        </a:xfrm>
      </p:grpSpPr>
      <p:pic>
        <p:nvPicPr>
          <p:cNvPr id="116" name="Google Shape;116;ge7f93440ad_0_47"/>
          <p:cNvPicPr preferRelativeResize="0"/>
          <p:nvPr/>
        </p:nvPicPr>
        <p:blipFill rotWithShape="1">
          <a:blip r:embed="rId2">
            <a:alphaModFix/>
          </a:blip>
          <a:srcRect b="0" l="0" r="0" t="0"/>
          <a:stretch/>
        </p:blipFill>
        <p:spPr>
          <a:xfrm>
            <a:off x="1662820" y="2084331"/>
            <a:ext cx="5818363" cy="1338498"/>
          </a:xfrm>
          <a:prstGeom prst="rect">
            <a:avLst/>
          </a:prstGeom>
          <a:noFill/>
          <a:ln>
            <a:noFill/>
          </a:ln>
        </p:spPr>
      </p:pic>
      <p:sp>
        <p:nvSpPr>
          <p:cNvPr id="117" name="Google Shape;117;ge7f93440ad_0_47"/>
          <p:cNvSpPr/>
          <p:nvPr/>
        </p:nvSpPr>
        <p:spPr>
          <a:xfrm>
            <a:off x="1104200" y="4179150"/>
            <a:ext cx="7013100" cy="1606200"/>
          </a:xfrm>
          <a:prstGeom prst="rect">
            <a:avLst/>
          </a:prstGeom>
          <a:noFill/>
          <a:ln>
            <a:noFill/>
          </a:ln>
        </p:spPr>
        <p:txBody>
          <a:bodyPr anchorCtr="0" anchor="t"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3400"/>
              <a:buFont typeface="Arial"/>
              <a:buNone/>
            </a:pPr>
            <a:r>
              <a:rPr b="1" i="0" lang="en-US" sz="2400" u="sng" cap="none" strike="noStrike">
                <a:solidFill>
                  <a:srgbClr val="FFFFFF"/>
                </a:solidFill>
                <a:latin typeface="Arial"/>
                <a:ea typeface="Arial"/>
                <a:cs typeface="Arial"/>
                <a:sym typeface="Arial"/>
                <a:hlinkClick r:id="rId3">
                  <a:extLst>
                    <a:ext uri="{A12FA001-AC4F-418D-AE19-62706E023703}">
                      <ahyp:hlinkClr val="tx"/>
                    </a:ext>
                  </a:extLst>
                </a:hlinkClick>
              </a:rPr>
              <a:t>http://www.inee.org</a:t>
            </a:r>
            <a:endParaRPr b="0" i="0" sz="2400" u="none" cap="none" strike="noStrike">
              <a:solidFill>
                <a:srgbClr val="FFFFFF"/>
              </a:solidFill>
              <a:latin typeface="Arial"/>
              <a:ea typeface="Arial"/>
              <a:cs typeface="Arial"/>
              <a:sym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118" name="Shape 118"/>
        <p:cNvGrpSpPr/>
        <p:nvPr/>
      </p:nvGrpSpPr>
      <p:grpSpPr>
        <a:xfrm>
          <a:off x="0" y="0"/>
          <a:ext cx="0" cy="0"/>
          <a:chOff x="0" y="0"/>
          <a:chExt cx="0" cy="0"/>
        </a:xfrm>
      </p:grpSpPr>
      <p:sp>
        <p:nvSpPr>
          <p:cNvPr id="119" name="Google Shape;119;ge7f93440ad_0_50"/>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24" name="Shape 124"/>
        <p:cNvGrpSpPr/>
        <p:nvPr/>
      </p:nvGrpSpPr>
      <p:grpSpPr>
        <a:xfrm>
          <a:off x="0" y="0"/>
          <a:ext cx="0" cy="0"/>
          <a:chOff x="0" y="0"/>
          <a:chExt cx="0" cy="0"/>
        </a:xfrm>
      </p:grpSpPr>
      <p:pic>
        <p:nvPicPr>
          <p:cNvPr id="125" name="Google Shape;125;ge7f93440ad_0_166"/>
          <p:cNvPicPr preferRelativeResize="0"/>
          <p:nvPr/>
        </p:nvPicPr>
        <p:blipFill rotWithShape="1">
          <a:blip r:embed="rId2">
            <a:alphaModFix/>
          </a:blip>
          <a:srcRect b="0" l="0" r="0" t="0"/>
          <a:stretch/>
        </p:blipFill>
        <p:spPr>
          <a:xfrm>
            <a:off x="7351169" y="6215190"/>
            <a:ext cx="1601730" cy="368475"/>
          </a:xfrm>
          <a:prstGeom prst="rect">
            <a:avLst/>
          </a:prstGeom>
          <a:noFill/>
          <a:ln>
            <a:noFill/>
          </a:ln>
        </p:spPr>
      </p:pic>
      <p:cxnSp>
        <p:nvCxnSpPr>
          <p:cNvPr id="126" name="Google Shape;126;ge7f93440ad_0_166"/>
          <p:cNvCxnSpPr/>
          <p:nvPr/>
        </p:nvCxnSpPr>
        <p:spPr>
          <a:xfrm>
            <a:off x="-14925" y="6052230"/>
            <a:ext cx="9191700" cy="0"/>
          </a:xfrm>
          <a:prstGeom prst="straightConnector1">
            <a:avLst/>
          </a:prstGeom>
          <a:noFill/>
          <a:ln cap="flat" cmpd="sng" w="28575">
            <a:solidFill>
              <a:srgbClr val="163644"/>
            </a:solidFill>
            <a:prstDash val="solid"/>
            <a:round/>
            <a:headEnd len="sm" w="sm" type="none"/>
            <a:tailEnd len="sm" w="sm" type="none"/>
          </a:ln>
        </p:spPr>
      </p:cxnSp>
      <p:sp>
        <p:nvSpPr>
          <p:cNvPr id="127" name="Google Shape;127;ge7f93440ad_0_166"/>
          <p:cNvSpPr txBox="1"/>
          <p:nvPr/>
        </p:nvSpPr>
        <p:spPr>
          <a:xfrm>
            <a:off x="235400" y="98868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ge7f93440ad_0_166"/>
          <p:cNvSpPr txBox="1"/>
          <p:nvPr>
            <p:ph type="title"/>
          </p:nvPr>
        </p:nvSpPr>
        <p:spPr>
          <a:xfrm>
            <a:off x="143850" y="172620"/>
            <a:ext cx="8801400" cy="706200"/>
          </a:xfrm>
          <a:prstGeom prst="rect">
            <a:avLst/>
          </a:prstGeom>
          <a:noFill/>
          <a:ln>
            <a:noFill/>
          </a:ln>
        </p:spPr>
        <p:txBody>
          <a:bodyPr anchorCtr="0" anchor="t" bIns="91400" lIns="91400" spcFirstLastPara="1" rIns="91400" wrap="square" tIns="91400">
            <a:normAutofit/>
          </a:bodyPr>
          <a:lstStyle>
            <a:lvl1pPr lvl="0" rtl="0" algn="ctr">
              <a:lnSpc>
                <a:spcPct val="100000"/>
              </a:lnSpc>
              <a:spcBef>
                <a:spcPts val="0"/>
              </a:spcBef>
              <a:spcAft>
                <a:spcPts val="0"/>
              </a:spcAft>
              <a:buClr>
                <a:srgbClr val="24427B"/>
              </a:buClr>
              <a:buSzPts val="2800"/>
              <a:buFont typeface="Arial"/>
              <a:buNone/>
              <a:defRPr b="1" sz="2800">
                <a:solidFill>
                  <a:srgbClr val="24427B"/>
                </a:solidFill>
                <a:latin typeface="Arial"/>
                <a:ea typeface="Arial"/>
                <a:cs typeface="Arial"/>
                <a:sym typeface="Arial"/>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129" name="Google Shape;129;ge7f93440ad_0_166"/>
          <p:cNvSpPr txBox="1"/>
          <p:nvPr>
            <p:ph idx="1" type="body"/>
          </p:nvPr>
        </p:nvSpPr>
        <p:spPr>
          <a:xfrm>
            <a:off x="143850" y="1051470"/>
            <a:ext cx="8866800" cy="4645200"/>
          </a:xfrm>
          <a:prstGeom prst="rect">
            <a:avLst/>
          </a:prstGeom>
          <a:noFill/>
          <a:ln>
            <a:noFill/>
          </a:ln>
        </p:spPr>
        <p:txBody>
          <a:bodyPr anchorCtr="0" anchor="t" bIns="91400" lIns="91400" spcFirstLastPara="1" rIns="91400" wrap="square" tIns="91400">
            <a:normAutofit/>
          </a:bodyPr>
          <a:lstStyle>
            <a:lvl1pPr indent="-342900" lvl="0" marL="457200" rtl="0" algn="l">
              <a:lnSpc>
                <a:spcPct val="115000"/>
              </a:lnSpc>
              <a:spcBef>
                <a:spcPts val="0"/>
              </a:spcBef>
              <a:spcAft>
                <a:spcPts val="0"/>
              </a:spcAft>
              <a:buSzPts val="1800"/>
              <a:buFont typeface="Arial"/>
              <a:buChar char="●"/>
              <a:defRPr>
                <a:latin typeface="Arial"/>
                <a:ea typeface="Arial"/>
                <a:cs typeface="Arial"/>
                <a:sym typeface="Arial"/>
              </a:defRPr>
            </a:lvl1pPr>
            <a:lvl2pPr indent="-342900" lvl="1" marL="914400" rtl="0" algn="l">
              <a:lnSpc>
                <a:spcPct val="115000"/>
              </a:lnSpc>
              <a:spcBef>
                <a:spcPts val="0"/>
              </a:spcBef>
              <a:spcAft>
                <a:spcPts val="0"/>
              </a:spcAft>
              <a:buSzPts val="1800"/>
              <a:buFont typeface="Arial"/>
              <a:buChar char="○"/>
              <a:defRPr>
                <a:latin typeface="Arial"/>
                <a:ea typeface="Arial"/>
                <a:cs typeface="Arial"/>
                <a:sym typeface="Arial"/>
              </a:defRPr>
            </a:lvl2pPr>
            <a:lvl3pPr indent="-342900" lvl="2" marL="1371600" rtl="0" algn="l">
              <a:lnSpc>
                <a:spcPct val="115000"/>
              </a:lnSpc>
              <a:spcBef>
                <a:spcPts val="0"/>
              </a:spcBef>
              <a:spcAft>
                <a:spcPts val="0"/>
              </a:spcAft>
              <a:buSzPts val="1800"/>
              <a:buFont typeface="Arial"/>
              <a:buChar char="■"/>
              <a:defRPr>
                <a:latin typeface="Arial"/>
                <a:ea typeface="Arial"/>
                <a:cs typeface="Arial"/>
                <a:sym typeface="Arial"/>
              </a:defRPr>
            </a:lvl3pPr>
            <a:lvl4pPr indent="-342900" lvl="3" marL="1828800" rtl="0" algn="l">
              <a:lnSpc>
                <a:spcPct val="115000"/>
              </a:lnSpc>
              <a:spcBef>
                <a:spcPts val="0"/>
              </a:spcBef>
              <a:spcAft>
                <a:spcPts val="0"/>
              </a:spcAft>
              <a:buSzPts val="1800"/>
              <a:buFont typeface="Arial"/>
              <a:buChar char="●"/>
              <a:defRPr>
                <a:latin typeface="Arial"/>
                <a:ea typeface="Arial"/>
                <a:cs typeface="Arial"/>
                <a:sym typeface="Arial"/>
              </a:defRPr>
            </a:lvl4pPr>
            <a:lvl5pPr indent="-342900" lvl="4" marL="2286000" rtl="0" algn="l">
              <a:lnSpc>
                <a:spcPct val="115000"/>
              </a:lnSpc>
              <a:spcBef>
                <a:spcPts val="0"/>
              </a:spcBef>
              <a:spcAft>
                <a:spcPts val="0"/>
              </a:spcAft>
              <a:buSzPts val="1800"/>
              <a:buFont typeface="Arial"/>
              <a:buChar char="○"/>
              <a:defRPr>
                <a:latin typeface="Arial"/>
                <a:ea typeface="Arial"/>
                <a:cs typeface="Arial"/>
                <a:sym typeface="Arial"/>
              </a:defRPr>
            </a:lvl5pPr>
            <a:lvl6pPr indent="-342900" lvl="5" marL="2743200" rtl="0" algn="l">
              <a:lnSpc>
                <a:spcPct val="115000"/>
              </a:lnSpc>
              <a:spcBef>
                <a:spcPts val="0"/>
              </a:spcBef>
              <a:spcAft>
                <a:spcPts val="0"/>
              </a:spcAft>
              <a:buSzPts val="1800"/>
              <a:buFont typeface="Arial"/>
              <a:buChar char="■"/>
              <a:defRPr>
                <a:latin typeface="Arial"/>
                <a:ea typeface="Arial"/>
                <a:cs typeface="Arial"/>
                <a:sym typeface="Arial"/>
              </a:defRPr>
            </a:lvl6pPr>
            <a:lvl7pPr indent="-342900" lvl="6" marL="3200400" rtl="0" algn="l">
              <a:lnSpc>
                <a:spcPct val="115000"/>
              </a:lnSpc>
              <a:spcBef>
                <a:spcPts val="0"/>
              </a:spcBef>
              <a:spcAft>
                <a:spcPts val="0"/>
              </a:spcAft>
              <a:buSzPts val="1800"/>
              <a:buFont typeface="Arial"/>
              <a:buChar char="●"/>
              <a:defRPr>
                <a:latin typeface="Arial"/>
                <a:ea typeface="Arial"/>
                <a:cs typeface="Arial"/>
                <a:sym typeface="Arial"/>
              </a:defRPr>
            </a:lvl7pPr>
            <a:lvl8pPr indent="-342900" lvl="7" marL="3657600" rtl="0" algn="l">
              <a:lnSpc>
                <a:spcPct val="115000"/>
              </a:lnSpc>
              <a:spcBef>
                <a:spcPts val="0"/>
              </a:spcBef>
              <a:spcAft>
                <a:spcPts val="0"/>
              </a:spcAft>
              <a:buSzPts val="1800"/>
              <a:buFont typeface="Arial"/>
              <a:buChar char="○"/>
              <a:defRPr>
                <a:latin typeface="Arial"/>
                <a:ea typeface="Arial"/>
                <a:cs typeface="Arial"/>
                <a:sym typeface="Arial"/>
              </a:defRPr>
            </a:lvl8pPr>
            <a:lvl9pPr indent="-342900" lvl="8" marL="4114800" rtl="0" algn="l">
              <a:lnSpc>
                <a:spcPct val="115000"/>
              </a:lnSpc>
              <a:spcBef>
                <a:spcPts val="0"/>
              </a:spcBef>
              <a:spcAft>
                <a:spcPts val="0"/>
              </a:spcAft>
              <a:buSzPts val="1800"/>
              <a:buFont typeface="Arial"/>
              <a:buChar char="■"/>
              <a:defRPr>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25"/>
          <p:cNvSpPr txBox="1"/>
          <p:nvPr>
            <p:ph type="title"/>
          </p:nvPr>
        </p:nvSpPr>
        <p:spPr>
          <a:xfrm>
            <a:off x="457200" y="84138"/>
            <a:ext cx="8226300" cy="1519200"/>
          </a:xfrm>
          <a:prstGeom prst="rect">
            <a:avLst/>
          </a:prstGeom>
          <a:noFill/>
          <a:ln>
            <a:noFill/>
          </a:ln>
        </p:spPr>
        <p:txBody>
          <a:bodyPr anchorCtr="0" anchor="ctr" bIns="0" lIns="0" spcFirstLastPara="1" rIns="0" wrap="square" tIns="0">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1" name="Google Shape;21;p25"/>
          <p:cNvSpPr txBox="1"/>
          <p:nvPr>
            <p:ph idx="1" type="body"/>
          </p:nvPr>
        </p:nvSpPr>
        <p:spPr>
          <a:xfrm>
            <a:off x="457200" y="1604963"/>
            <a:ext cx="8226300" cy="5251500"/>
          </a:xfrm>
          <a:prstGeom prst="rect">
            <a:avLst/>
          </a:prstGeom>
          <a:noFill/>
          <a:ln>
            <a:noFill/>
          </a:ln>
        </p:spPr>
        <p:txBody>
          <a:bodyPr anchorCtr="0" anchor="t" bIns="0" lIns="0" spcFirstLastPara="1" rIns="0" wrap="square" tIns="0">
            <a:noAutofit/>
          </a:bodyPr>
          <a:lstStyle>
            <a:lvl1pPr indent="-228600" lvl="0" marL="457200" rtl="0" algn="l">
              <a:lnSpc>
                <a:spcPct val="100000"/>
              </a:lnSpc>
              <a:spcBef>
                <a:spcPts val="800"/>
              </a:spcBef>
              <a:spcAft>
                <a:spcPts val="0"/>
              </a:spcAft>
              <a:buSzPts val="1400"/>
              <a:buNone/>
              <a:defRPr/>
            </a:lvl1pPr>
            <a:lvl2pPr indent="-228600" lvl="1" marL="914400" rtl="0" algn="l">
              <a:lnSpc>
                <a:spcPct val="100000"/>
              </a:lnSpc>
              <a:spcBef>
                <a:spcPts val="700"/>
              </a:spcBef>
              <a:spcAft>
                <a:spcPts val="0"/>
              </a:spcAft>
              <a:buSzPts val="1400"/>
              <a:buNone/>
              <a:defRPr/>
            </a:lvl2pPr>
            <a:lvl3pPr indent="-228600" lvl="2" marL="1371600" rtl="0" algn="l">
              <a:lnSpc>
                <a:spcPct val="100000"/>
              </a:lnSpc>
              <a:spcBef>
                <a:spcPts val="600"/>
              </a:spcBef>
              <a:spcAft>
                <a:spcPts val="0"/>
              </a:spcAft>
              <a:buSzPts val="1400"/>
              <a:buNone/>
              <a:defRPr/>
            </a:lvl3pPr>
            <a:lvl4pPr indent="-228600" lvl="3" marL="1828800" rtl="0" algn="l">
              <a:lnSpc>
                <a:spcPct val="100000"/>
              </a:lnSpc>
              <a:spcBef>
                <a:spcPts val="500"/>
              </a:spcBef>
              <a:spcAft>
                <a:spcPts val="0"/>
              </a:spcAft>
              <a:buSzPts val="1400"/>
              <a:buNone/>
              <a:defRPr/>
            </a:lvl4pPr>
            <a:lvl5pPr indent="-228600" lvl="4" marL="2286000" rtl="0" algn="l">
              <a:lnSpc>
                <a:spcPct val="100000"/>
              </a:lnSpc>
              <a:spcBef>
                <a:spcPts val="500"/>
              </a:spcBef>
              <a:spcAft>
                <a:spcPts val="0"/>
              </a:spcAft>
              <a:buSzPts val="1400"/>
              <a:buNone/>
              <a:defRPr/>
            </a:lvl5pPr>
            <a:lvl6pPr indent="-342900" lvl="5" marL="2743200" rtl="0" algn="l">
              <a:lnSpc>
                <a:spcPct val="90000"/>
              </a:lnSpc>
              <a:spcBef>
                <a:spcPts val="500"/>
              </a:spcBef>
              <a:spcAft>
                <a:spcPts val="0"/>
              </a:spcAft>
              <a:buClr>
                <a:schemeClr val="dk1"/>
              </a:buClr>
              <a:buSzPts val="1800"/>
              <a:buChar char="•"/>
              <a:defRPr/>
            </a:lvl6pPr>
            <a:lvl7pPr indent="-342900" lvl="6" marL="3200400" rtl="0" algn="l">
              <a:lnSpc>
                <a:spcPct val="90000"/>
              </a:lnSpc>
              <a:spcBef>
                <a:spcPts val="500"/>
              </a:spcBef>
              <a:spcAft>
                <a:spcPts val="0"/>
              </a:spcAft>
              <a:buClr>
                <a:schemeClr val="dk1"/>
              </a:buClr>
              <a:buSzPts val="1800"/>
              <a:buChar char="•"/>
              <a:defRPr/>
            </a:lvl7pPr>
            <a:lvl8pPr indent="-342900" lvl="7" marL="3657600" rtl="0" algn="l">
              <a:lnSpc>
                <a:spcPct val="90000"/>
              </a:lnSpc>
              <a:spcBef>
                <a:spcPts val="500"/>
              </a:spcBef>
              <a:spcAft>
                <a:spcPts val="0"/>
              </a:spcAft>
              <a:buClr>
                <a:schemeClr val="dk1"/>
              </a:buClr>
              <a:buSzPts val="1800"/>
              <a:buChar char="•"/>
              <a:defRPr/>
            </a:lvl8pPr>
            <a:lvl9pPr indent="-342900" lvl="8" marL="4114800" rtl="0" algn="l">
              <a:lnSpc>
                <a:spcPct val="90000"/>
              </a:lnSpc>
              <a:spcBef>
                <a:spcPts val="500"/>
              </a:spcBef>
              <a:spcAft>
                <a:spcPts val="0"/>
              </a:spcAft>
              <a:buClr>
                <a:schemeClr val="dk1"/>
              </a:buClr>
              <a:buSzPts val="1800"/>
              <a:buChar char="•"/>
              <a:defRPr/>
            </a:lvl9pPr>
          </a:lstStyle>
          <a:p/>
        </p:txBody>
      </p:sp>
      <p:sp>
        <p:nvSpPr>
          <p:cNvPr id="22" name="Google Shape;22;p25"/>
          <p:cNvSpPr txBox="1"/>
          <p:nvPr>
            <p:ph idx="12" type="sldNum"/>
          </p:nvPr>
        </p:nvSpPr>
        <p:spPr>
          <a:xfrm>
            <a:off x="8429625" y="6453188"/>
            <a:ext cx="265200" cy="277800"/>
          </a:xfrm>
          <a:prstGeom prst="rect">
            <a:avLst/>
          </a:prstGeom>
          <a:noFill/>
          <a:ln>
            <a:noFill/>
          </a:ln>
        </p:spPr>
        <p:txBody>
          <a:bodyPr anchorCtr="1" anchor="ctr" bIns="46800" lIns="90000" spcFirstLastPara="1" rIns="90000" wrap="square" tIns="46800">
            <a:noAutofit/>
          </a:bodyPr>
          <a:lstStyle>
            <a:lvl1pPr indent="0" lvl="0" marL="0" marR="0" rtl="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1pPr>
            <a:lvl2pPr indent="0" lvl="1" marL="0" marR="0" rtl="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2pPr>
            <a:lvl3pPr indent="0" lvl="2" marL="0" marR="0" rtl="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3pPr>
            <a:lvl4pPr indent="0" lvl="3" marL="0" marR="0" rtl="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4pPr>
            <a:lvl5pPr indent="0" lvl="4" marL="0" marR="0" rtl="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5pPr>
            <a:lvl6pPr indent="0" lvl="5" marL="0" marR="0" rtl="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6pPr>
            <a:lvl7pPr indent="0" lvl="6" marL="0" marR="0" rtl="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7pPr>
            <a:lvl8pPr indent="0" lvl="7" marL="0" marR="0" rtl="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8pPr>
            <a:lvl9pPr indent="0" lvl="8" marL="0" marR="0" rtl="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type="tx">
  <p:cSld name="TITLE_AND_BODY">
    <p:bg>
      <p:bgPr>
        <a:solidFill>
          <a:srgbClr val="000000"/>
        </a:solidFill>
      </p:bgPr>
    </p:bg>
    <p:spTree>
      <p:nvGrpSpPr>
        <p:cNvPr id="130" name="Shape 130"/>
        <p:cNvGrpSpPr/>
        <p:nvPr/>
      </p:nvGrpSpPr>
      <p:grpSpPr>
        <a:xfrm>
          <a:off x="0" y="0"/>
          <a:ext cx="0" cy="0"/>
          <a:chOff x="0" y="0"/>
          <a:chExt cx="0" cy="0"/>
        </a:xfrm>
      </p:grpSpPr>
      <p:sp>
        <p:nvSpPr>
          <p:cNvPr id="131" name="Google Shape;131;p27"/>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32" name="Google Shape;132;p27"/>
          <p:cNvSpPr txBox="1"/>
          <p:nvPr>
            <p:ph idx="1" type="body"/>
          </p:nvPr>
        </p:nvSpPr>
        <p:spPr>
          <a:xfrm>
            <a:off x="311698" y="1536633"/>
            <a:ext cx="8520600" cy="4555200"/>
          </a:xfrm>
          <a:prstGeom prst="rect">
            <a:avLst/>
          </a:prstGeom>
          <a:noFill/>
          <a:ln>
            <a:noFill/>
          </a:ln>
        </p:spPr>
        <p:txBody>
          <a:bodyPr anchorCtr="0" anchor="t"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33" name="Google Shape;133;p27"/>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000000"/>
        </a:solidFill>
      </p:bgPr>
    </p:bg>
    <p:spTree>
      <p:nvGrpSpPr>
        <p:cNvPr id="134" name="Shape 134"/>
        <p:cNvGrpSpPr/>
        <p:nvPr/>
      </p:nvGrpSpPr>
      <p:grpSpPr>
        <a:xfrm>
          <a:off x="0" y="0"/>
          <a:ext cx="0" cy="0"/>
          <a:chOff x="0" y="0"/>
          <a:chExt cx="0" cy="0"/>
        </a:xfrm>
      </p:grpSpPr>
      <p:sp>
        <p:nvSpPr>
          <p:cNvPr id="135" name="Google Shape;135;p45"/>
          <p:cNvSpPr txBox="1"/>
          <p:nvPr>
            <p:ph type="title"/>
          </p:nvPr>
        </p:nvSpPr>
        <p:spPr>
          <a:xfrm>
            <a:off x="311708" y="992767"/>
            <a:ext cx="8520600" cy="27369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5200"/>
              <a:buFont typeface="Arial"/>
              <a:buNone/>
              <a:defRPr sz="52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36" name="Google Shape;136;p45"/>
          <p:cNvSpPr txBox="1"/>
          <p:nvPr>
            <p:ph idx="1" type="body"/>
          </p:nvPr>
        </p:nvSpPr>
        <p:spPr>
          <a:xfrm>
            <a:off x="311698" y="3778832"/>
            <a:ext cx="8520600" cy="1056900"/>
          </a:xfrm>
          <a:prstGeom prst="rect">
            <a:avLst/>
          </a:prstGeom>
          <a:noFill/>
          <a:ln>
            <a:noFill/>
          </a:ln>
        </p:spPr>
        <p:txBody>
          <a:bodyPr anchorCtr="0" anchor="t" bIns="91400" lIns="91400" spcFirstLastPara="1" rIns="91400" wrap="square" tIns="91400">
            <a:noAutofit/>
          </a:bodyPr>
          <a:lstStyle>
            <a:lvl1pPr indent="-228600" lvl="0" marL="457200" rtl="0" algn="ctr">
              <a:lnSpc>
                <a:spcPct val="100000"/>
              </a:lnSpc>
              <a:spcBef>
                <a:spcPts val="0"/>
              </a:spcBef>
              <a:spcAft>
                <a:spcPts val="0"/>
              </a:spcAft>
              <a:buClr>
                <a:srgbClr val="585858"/>
              </a:buClr>
              <a:buSzPts val="2800"/>
              <a:buFont typeface="Arial"/>
              <a:buNone/>
              <a:defRPr sz="2800"/>
            </a:lvl1pPr>
            <a:lvl2pPr indent="-228600" lvl="1" marL="914400" rtl="0" algn="ctr">
              <a:lnSpc>
                <a:spcPct val="100000"/>
              </a:lnSpc>
              <a:spcBef>
                <a:spcPts val="0"/>
              </a:spcBef>
              <a:spcAft>
                <a:spcPts val="0"/>
              </a:spcAft>
              <a:buClr>
                <a:srgbClr val="585858"/>
              </a:buClr>
              <a:buSzPts val="2800"/>
              <a:buFont typeface="Arial"/>
              <a:buNone/>
              <a:defRPr sz="2800"/>
            </a:lvl2pPr>
            <a:lvl3pPr indent="-228600" lvl="2" marL="1371600" rtl="0" algn="ctr">
              <a:lnSpc>
                <a:spcPct val="100000"/>
              </a:lnSpc>
              <a:spcBef>
                <a:spcPts val="0"/>
              </a:spcBef>
              <a:spcAft>
                <a:spcPts val="0"/>
              </a:spcAft>
              <a:buClr>
                <a:srgbClr val="585858"/>
              </a:buClr>
              <a:buSzPts val="2800"/>
              <a:buFont typeface="Arial"/>
              <a:buNone/>
              <a:defRPr sz="2800"/>
            </a:lvl3pPr>
            <a:lvl4pPr indent="-228600" lvl="3" marL="1828800" rtl="0" algn="ctr">
              <a:lnSpc>
                <a:spcPct val="100000"/>
              </a:lnSpc>
              <a:spcBef>
                <a:spcPts val="0"/>
              </a:spcBef>
              <a:spcAft>
                <a:spcPts val="0"/>
              </a:spcAft>
              <a:buClr>
                <a:srgbClr val="585858"/>
              </a:buClr>
              <a:buSzPts val="2800"/>
              <a:buFont typeface="Arial"/>
              <a:buNone/>
              <a:defRPr sz="2800"/>
            </a:lvl4pPr>
            <a:lvl5pPr indent="-228600" lvl="4" marL="2286000" rtl="0" algn="ctr">
              <a:lnSpc>
                <a:spcPct val="100000"/>
              </a:lnSpc>
              <a:spcBef>
                <a:spcPts val="0"/>
              </a:spcBef>
              <a:spcAft>
                <a:spcPts val="0"/>
              </a:spcAft>
              <a:buClr>
                <a:srgbClr val="585858"/>
              </a:buClr>
              <a:buSzPts val="2800"/>
              <a:buFont typeface="Arial"/>
              <a:buNone/>
              <a:defRPr sz="28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37" name="Google Shape;137;p45"/>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obj">
  <p:cSld name="OBJECT">
    <p:bg>
      <p:bgPr>
        <a:solidFill>
          <a:schemeClr val="lt1"/>
        </a:solidFill>
      </p:bgPr>
    </p:bg>
    <p:spTree>
      <p:nvGrpSpPr>
        <p:cNvPr id="138" name="Shape 138"/>
        <p:cNvGrpSpPr/>
        <p:nvPr/>
      </p:nvGrpSpPr>
      <p:grpSpPr>
        <a:xfrm>
          <a:off x="0" y="0"/>
          <a:ext cx="0" cy="0"/>
          <a:chOff x="0" y="0"/>
          <a:chExt cx="0" cy="0"/>
        </a:xfrm>
      </p:grpSpPr>
      <p:sp>
        <p:nvSpPr>
          <p:cNvPr id="139" name="Google Shape;139;p46"/>
          <p:cNvSpPr/>
          <p:nvPr/>
        </p:nvSpPr>
        <p:spPr>
          <a:xfrm>
            <a:off x="0" y="0"/>
            <a:ext cx="9144000" cy="5229225"/>
          </a:xfrm>
          <a:custGeom>
            <a:rect b="b" l="l" r="r" t="t"/>
            <a:pathLst>
              <a:path extrusionOk="0" h="5229225" w="9144000">
                <a:moveTo>
                  <a:pt x="0" y="5228699"/>
                </a:moveTo>
                <a:lnTo>
                  <a:pt x="9144000" y="5228699"/>
                </a:lnTo>
                <a:lnTo>
                  <a:pt x="9144000" y="0"/>
                </a:lnTo>
                <a:lnTo>
                  <a:pt x="0" y="0"/>
                </a:lnTo>
                <a:lnTo>
                  <a:pt x="0" y="5228699"/>
                </a:lnTo>
                <a:close/>
              </a:path>
            </a:pathLst>
          </a:custGeom>
          <a:solidFill>
            <a:srgbClr val="132B3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40" name="Google Shape;140;p46"/>
          <p:cNvSpPr txBox="1"/>
          <p:nvPr>
            <p:ph type="ctrTitle"/>
          </p:nvPr>
        </p:nvSpPr>
        <p:spPr>
          <a:xfrm>
            <a:off x="1181100" y="444500"/>
            <a:ext cx="6781800" cy="2209800"/>
          </a:xfrm>
          <a:prstGeom prst="rect">
            <a:avLst/>
          </a:prstGeom>
          <a:noFill/>
          <a:ln>
            <a:noFill/>
          </a:ln>
        </p:spPr>
        <p:txBody>
          <a:bodyPr anchorCtr="0" anchor="t" bIns="0" lIns="0" spcFirstLastPara="1" rIns="0" wrap="square" tIns="0">
            <a:noAutofit/>
          </a:bodyPr>
          <a:lstStyle>
            <a:lvl1pPr lvl="0" rtl="0" algn="l">
              <a:lnSpc>
                <a:spcPct val="100000"/>
              </a:lnSpc>
              <a:spcBef>
                <a:spcPts val="0"/>
              </a:spcBef>
              <a:spcAft>
                <a:spcPts val="0"/>
              </a:spcAft>
              <a:buSzPts val="1400"/>
              <a:buNone/>
              <a:defRPr b="0" i="0">
                <a:solidFill>
                  <a:schemeClr val="dk1"/>
                </a:solidFill>
              </a:defRPr>
            </a:lvl1pPr>
            <a:lvl2pPr lvl="1" rtl="0" algn="l">
              <a:lnSpc>
                <a:spcPct val="100000"/>
              </a:lnSpc>
              <a:spcBef>
                <a:spcPts val="0"/>
              </a:spcBef>
              <a:spcAft>
                <a:spcPts val="0"/>
              </a:spcAft>
              <a:buSzPts val="1400"/>
              <a:buNone/>
              <a:defRPr/>
            </a:lvl2pPr>
            <a:lvl3pPr lvl="2" rtl="0" algn="l">
              <a:lnSpc>
                <a:spcPct val="100000"/>
              </a:lnSpc>
              <a:spcBef>
                <a:spcPts val="0"/>
              </a:spcBef>
              <a:spcAft>
                <a:spcPts val="0"/>
              </a:spcAft>
              <a:buSzPts val="1400"/>
              <a:buNone/>
              <a:defRPr/>
            </a:lvl3pPr>
            <a:lvl4pPr lvl="3" rtl="0" algn="l">
              <a:lnSpc>
                <a:spcPct val="100000"/>
              </a:lnSpc>
              <a:spcBef>
                <a:spcPts val="0"/>
              </a:spcBef>
              <a:spcAft>
                <a:spcPts val="0"/>
              </a:spcAft>
              <a:buSzPts val="1400"/>
              <a:buNone/>
              <a:defRPr/>
            </a:lvl4pPr>
            <a:lvl5pPr lvl="4" rtl="0" algn="l">
              <a:lnSpc>
                <a:spcPct val="100000"/>
              </a:lnSpc>
              <a:spcBef>
                <a:spcPts val="0"/>
              </a:spcBef>
              <a:spcAft>
                <a:spcPts val="0"/>
              </a:spcAft>
              <a:buSzPts val="1400"/>
              <a:buNone/>
              <a:defRPr/>
            </a:lvl5pPr>
            <a:lvl6pPr lvl="5" rtl="0" algn="l">
              <a:lnSpc>
                <a:spcPct val="100000"/>
              </a:lnSpc>
              <a:spcBef>
                <a:spcPts val="0"/>
              </a:spcBef>
              <a:spcAft>
                <a:spcPts val="0"/>
              </a:spcAft>
              <a:buSzPts val="1400"/>
              <a:buNone/>
              <a:defRPr/>
            </a:lvl6pPr>
            <a:lvl7pPr lvl="6" rtl="0" algn="l">
              <a:lnSpc>
                <a:spcPct val="100000"/>
              </a:lnSpc>
              <a:spcBef>
                <a:spcPts val="0"/>
              </a:spcBef>
              <a:spcAft>
                <a:spcPts val="0"/>
              </a:spcAft>
              <a:buSzPts val="1400"/>
              <a:buNone/>
              <a:defRPr/>
            </a:lvl7pPr>
            <a:lvl8pPr lvl="7" rtl="0" algn="l">
              <a:lnSpc>
                <a:spcPct val="100000"/>
              </a:lnSpc>
              <a:spcBef>
                <a:spcPts val="0"/>
              </a:spcBef>
              <a:spcAft>
                <a:spcPts val="0"/>
              </a:spcAft>
              <a:buSzPts val="1400"/>
              <a:buNone/>
              <a:defRPr/>
            </a:lvl8pPr>
            <a:lvl9pPr lvl="8" rtl="0" algn="l">
              <a:lnSpc>
                <a:spcPct val="100000"/>
              </a:lnSpc>
              <a:spcBef>
                <a:spcPts val="0"/>
              </a:spcBef>
              <a:spcAft>
                <a:spcPts val="0"/>
              </a:spcAft>
              <a:buSzPts val="1400"/>
              <a:buNone/>
              <a:defRPr/>
            </a:lvl9pPr>
          </a:lstStyle>
          <a:p/>
        </p:txBody>
      </p:sp>
      <p:sp>
        <p:nvSpPr>
          <p:cNvPr id="141" name="Google Shape;141;p46"/>
          <p:cNvSpPr txBox="1"/>
          <p:nvPr>
            <p:ph idx="1" type="subTitle"/>
          </p:nvPr>
        </p:nvSpPr>
        <p:spPr>
          <a:xfrm>
            <a:off x="1371600" y="3840480"/>
            <a:ext cx="6400800" cy="1714500"/>
          </a:xfrm>
          <a:prstGeom prst="rect">
            <a:avLst/>
          </a:prstGeom>
          <a:noFill/>
          <a:ln>
            <a:noFill/>
          </a:ln>
        </p:spPr>
        <p:txBody>
          <a:bodyPr anchorCtr="0" anchor="t" bIns="0" lIns="0" spcFirstLastPara="1" rIns="0" wrap="square" tIns="0">
            <a:noAutofit/>
          </a:bodyPr>
          <a:lstStyle>
            <a:lvl1pPr lvl="0" rtl="0" algn="l">
              <a:lnSpc>
                <a:spcPct val="115000"/>
              </a:lnSpc>
              <a:spcBef>
                <a:spcPts val="0"/>
              </a:spcBef>
              <a:spcAft>
                <a:spcPts val="0"/>
              </a:spcAft>
              <a:buSzPts val="1400"/>
              <a:buNone/>
              <a:defRPr/>
            </a:lvl1pPr>
            <a:lvl2pPr lvl="1" rtl="0" algn="l">
              <a:lnSpc>
                <a:spcPct val="115000"/>
              </a:lnSpc>
              <a:spcBef>
                <a:spcPts val="0"/>
              </a:spcBef>
              <a:spcAft>
                <a:spcPts val="0"/>
              </a:spcAft>
              <a:buSzPts val="1400"/>
              <a:buNone/>
              <a:defRPr/>
            </a:lvl2pPr>
            <a:lvl3pPr lvl="2" rtl="0" algn="l">
              <a:lnSpc>
                <a:spcPct val="115000"/>
              </a:lnSpc>
              <a:spcBef>
                <a:spcPts val="0"/>
              </a:spcBef>
              <a:spcAft>
                <a:spcPts val="0"/>
              </a:spcAft>
              <a:buSzPts val="1400"/>
              <a:buNone/>
              <a:defRPr/>
            </a:lvl3pPr>
            <a:lvl4pPr lvl="3" rtl="0" algn="l">
              <a:lnSpc>
                <a:spcPct val="115000"/>
              </a:lnSpc>
              <a:spcBef>
                <a:spcPts val="0"/>
              </a:spcBef>
              <a:spcAft>
                <a:spcPts val="0"/>
              </a:spcAft>
              <a:buSzPts val="1400"/>
              <a:buNone/>
              <a:defRPr/>
            </a:lvl4pPr>
            <a:lvl5pPr lvl="4" rtl="0" algn="l">
              <a:lnSpc>
                <a:spcPct val="115000"/>
              </a:lnSpc>
              <a:spcBef>
                <a:spcPts val="0"/>
              </a:spcBef>
              <a:spcAft>
                <a:spcPts val="0"/>
              </a:spcAft>
              <a:buSzPts val="1400"/>
              <a:buNone/>
              <a:defRPr/>
            </a:lvl5pPr>
            <a:lvl6pPr lvl="5" rtl="0" algn="l">
              <a:lnSpc>
                <a:spcPct val="115000"/>
              </a:lnSpc>
              <a:spcBef>
                <a:spcPts val="0"/>
              </a:spcBef>
              <a:spcAft>
                <a:spcPts val="0"/>
              </a:spcAft>
              <a:buSzPts val="1400"/>
              <a:buNone/>
              <a:defRPr/>
            </a:lvl6pPr>
            <a:lvl7pPr lvl="6" rtl="0" algn="l">
              <a:lnSpc>
                <a:spcPct val="115000"/>
              </a:lnSpc>
              <a:spcBef>
                <a:spcPts val="0"/>
              </a:spcBef>
              <a:spcAft>
                <a:spcPts val="0"/>
              </a:spcAft>
              <a:buSzPts val="1400"/>
              <a:buNone/>
              <a:defRPr/>
            </a:lvl7pPr>
            <a:lvl8pPr lvl="7" rtl="0" algn="l">
              <a:lnSpc>
                <a:spcPct val="115000"/>
              </a:lnSpc>
              <a:spcBef>
                <a:spcPts val="0"/>
              </a:spcBef>
              <a:spcAft>
                <a:spcPts val="0"/>
              </a:spcAft>
              <a:buSzPts val="1400"/>
              <a:buNone/>
              <a:defRPr/>
            </a:lvl8pPr>
            <a:lvl9pPr lvl="8" rtl="0" algn="l">
              <a:lnSpc>
                <a:spcPct val="115000"/>
              </a:lnSpc>
              <a:spcBef>
                <a:spcPts val="0"/>
              </a:spcBef>
              <a:spcAft>
                <a:spcPts val="0"/>
              </a:spcAft>
              <a:buSzPts val="1400"/>
              <a:buNone/>
              <a:defRPr/>
            </a:lvl9pPr>
          </a:lstStyle>
          <a:p/>
        </p:txBody>
      </p:sp>
      <p:sp>
        <p:nvSpPr>
          <p:cNvPr id="142" name="Google Shape;142;p46"/>
          <p:cNvSpPr txBox="1"/>
          <p:nvPr>
            <p:ph idx="11" type="ftr"/>
          </p:nvPr>
        </p:nvSpPr>
        <p:spPr>
          <a:xfrm>
            <a:off x="3108960" y="6377940"/>
            <a:ext cx="2926200" cy="342900"/>
          </a:xfrm>
          <a:prstGeom prst="rect">
            <a:avLst/>
          </a:prstGeom>
          <a:noFill/>
          <a:ln>
            <a:noFill/>
          </a:ln>
        </p:spPr>
        <p:txBody>
          <a:bodyPr anchorCtr="0" anchor="t" bIns="0" lIns="0" spcFirstLastPara="1" rIns="0" wrap="square" tIns="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43" name="Google Shape;143;p46"/>
          <p:cNvSpPr txBox="1"/>
          <p:nvPr>
            <p:ph idx="10" type="dt"/>
          </p:nvPr>
        </p:nvSpPr>
        <p:spPr>
          <a:xfrm>
            <a:off x="457200" y="6377940"/>
            <a:ext cx="2103000" cy="3429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44" name="Google Shape;144;p46"/>
          <p:cNvSpPr txBox="1"/>
          <p:nvPr>
            <p:ph idx="12" type="sldNum"/>
          </p:nvPr>
        </p:nvSpPr>
        <p:spPr>
          <a:xfrm>
            <a:off x="6583680" y="6377940"/>
            <a:ext cx="2103000" cy="3429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5" name="Shape 145"/>
        <p:cNvGrpSpPr/>
        <p:nvPr/>
      </p:nvGrpSpPr>
      <p:grpSpPr>
        <a:xfrm>
          <a:off x="0" y="0"/>
          <a:ext cx="0" cy="0"/>
          <a:chOff x="0" y="0"/>
          <a:chExt cx="0" cy="0"/>
        </a:xfrm>
      </p:grpSpPr>
      <p:sp>
        <p:nvSpPr>
          <p:cNvPr id="146" name="Google Shape;146;p47"/>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p:cSld name="1_TITLE_AND_BODY">
    <p:bg>
      <p:bgPr>
        <a:solidFill>
          <a:srgbClr val="000000"/>
        </a:solidFill>
      </p:bgPr>
    </p:bg>
    <p:spTree>
      <p:nvGrpSpPr>
        <p:cNvPr id="147" name="Shape 147"/>
        <p:cNvGrpSpPr/>
        <p:nvPr/>
      </p:nvGrpSpPr>
      <p:grpSpPr>
        <a:xfrm>
          <a:off x="0" y="0"/>
          <a:ext cx="0" cy="0"/>
          <a:chOff x="0" y="0"/>
          <a:chExt cx="0" cy="0"/>
        </a:xfrm>
      </p:grpSpPr>
      <p:sp>
        <p:nvSpPr>
          <p:cNvPr id="148" name="Google Shape;148;p48"/>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49" name="Google Shape;149;p48"/>
          <p:cNvSpPr txBox="1"/>
          <p:nvPr>
            <p:ph idx="1" type="body"/>
          </p:nvPr>
        </p:nvSpPr>
        <p:spPr>
          <a:xfrm>
            <a:off x="311698" y="1536633"/>
            <a:ext cx="8520600" cy="4555200"/>
          </a:xfrm>
          <a:prstGeom prst="rect">
            <a:avLst/>
          </a:prstGeom>
          <a:noFill/>
          <a:ln>
            <a:noFill/>
          </a:ln>
        </p:spPr>
        <p:txBody>
          <a:bodyPr anchorCtr="0" anchor="t"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50" name="Google Shape;150;p48"/>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1_TITLE">
    <p:spTree>
      <p:nvGrpSpPr>
        <p:cNvPr id="151" name="Shape 151"/>
        <p:cNvGrpSpPr/>
        <p:nvPr/>
      </p:nvGrpSpPr>
      <p:grpSpPr>
        <a:xfrm>
          <a:off x="0" y="0"/>
          <a:ext cx="0" cy="0"/>
          <a:chOff x="0" y="0"/>
          <a:chExt cx="0" cy="0"/>
        </a:xfrm>
      </p:grpSpPr>
      <p:sp>
        <p:nvSpPr>
          <p:cNvPr id="152" name="Google Shape;152;p49"/>
          <p:cNvSpPr txBox="1"/>
          <p:nvPr>
            <p:ph type="title"/>
          </p:nvPr>
        </p:nvSpPr>
        <p:spPr>
          <a:xfrm>
            <a:off x="311708" y="992767"/>
            <a:ext cx="8520600" cy="27369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5200"/>
              <a:buFont typeface="Arial"/>
              <a:buNone/>
              <a:defRPr sz="52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53" name="Google Shape;153;p49"/>
          <p:cNvSpPr txBox="1"/>
          <p:nvPr>
            <p:ph idx="1" type="body"/>
          </p:nvPr>
        </p:nvSpPr>
        <p:spPr>
          <a:xfrm>
            <a:off x="311698" y="3778832"/>
            <a:ext cx="8520600" cy="1056900"/>
          </a:xfrm>
          <a:prstGeom prst="rect">
            <a:avLst/>
          </a:prstGeom>
          <a:noFill/>
          <a:ln>
            <a:noFill/>
          </a:ln>
        </p:spPr>
        <p:txBody>
          <a:bodyPr anchorCtr="0" anchor="t" bIns="91400" lIns="91400" spcFirstLastPara="1" rIns="91400" wrap="square" tIns="91400">
            <a:noAutofit/>
          </a:bodyPr>
          <a:lstStyle>
            <a:lvl1pPr indent="-228600" lvl="0" marL="457200" rtl="0" algn="ctr">
              <a:lnSpc>
                <a:spcPct val="100000"/>
              </a:lnSpc>
              <a:spcBef>
                <a:spcPts val="0"/>
              </a:spcBef>
              <a:spcAft>
                <a:spcPts val="0"/>
              </a:spcAft>
              <a:buClr>
                <a:srgbClr val="585858"/>
              </a:buClr>
              <a:buSzPts val="2800"/>
              <a:buFont typeface="Arial"/>
              <a:buNone/>
              <a:defRPr sz="2800"/>
            </a:lvl1pPr>
            <a:lvl2pPr indent="-228600" lvl="1" marL="914400" rtl="0" algn="ctr">
              <a:lnSpc>
                <a:spcPct val="100000"/>
              </a:lnSpc>
              <a:spcBef>
                <a:spcPts val="0"/>
              </a:spcBef>
              <a:spcAft>
                <a:spcPts val="0"/>
              </a:spcAft>
              <a:buClr>
                <a:srgbClr val="585858"/>
              </a:buClr>
              <a:buSzPts val="2800"/>
              <a:buFont typeface="Arial"/>
              <a:buNone/>
              <a:defRPr sz="2800"/>
            </a:lvl2pPr>
            <a:lvl3pPr indent="-228600" lvl="2" marL="1371600" rtl="0" algn="ctr">
              <a:lnSpc>
                <a:spcPct val="100000"/>
              </a:lnSpc>
              <a:spcBef>
                <a:spcPts val="0"/>
              </a:spcBef>
              <a:spcAft>
                <a:spcPts val="0"/>
              </a:spcAft>
              <a:buClr>
                <a:srgbClr val="585858"/>
              </a:buClr>
              <a:buSzPts val="2800"/>
              <a:buFont typeface="Arial"/>
              <a:buNone/>
              <a:defRPr sz="2800"/>
            </a:lvl3pPr>
            <a:lvl4pPr indent="-228600" lvl="3" marL="1828800" rtl="0" algn="ctr">
              <a:lnSpc>
                <a:spcPct val="100000"/>
              </a:lnSpc>
              <a:spcBef>
                <a:spcPts val="0"/>
              </a:spcBef>
              <a:spcAft>
                <a:spcPts val="0"/>
              </a:spcAft>
              <a:buClr>
                <a:srgbClr val="585858"/>
              </a:buClr>
              <a:buSzPts val="2800"/>
              <a:buFont typeface="Arial"/>
              <a:buNone/>
              <a:defRPr sz="2800"/>
            </a:lvl4pPr>
            <a:lvl5pPr indent="-228600" lvl="4" marL="2286000" rtl="0" algn="ctr">
              <a:lnSpc>
                <a:spcPct val="100000"/>
              </a:lnSpc>
              <a:spcBef>
                <a:spcPts val="0"/>
              </a:spcBef>
              <a:spcAft>
                <a:spcPts val="0"/>
              </a:spcAft>
              <a:buClr>
                <a:srgbClr val="585858"/>
              </a:buClr>
              <a:buSzPts val="2800"/>
              <a:buFont typeface="Arial"/>
              <a:buNone/>
              <a:defRPr sz="28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54" name="Google Shape;154;p49"/>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type="secHead">
  <p:cSld name="SECTION_HEADER">
    <p:spTree>
      <p:nvGrpSpPr>
        <p:cNvPr id="155" name="Shape 155"/>
        <p:cNvGrpSpPr/>
        <p:nvPr/>
      </p:nvGrpSpPr>
      <p:grpSpPr>
        <a:xfrm>
          <a:off x="0" y="0"/>
          <a:ext cx="0" cy="0"/>
          <a:chOff x="0" y="0"/>
          <a:chExt cx="0" cy="0"/>
        </a:xfrm>
      </p:grpSpPr>
      <p:sp>
        <p:nvSpPr>
          <p:cNvPr id="156" name="Google Shape;156;p50"/>
          <p:cNvSpPr txBox="1"/>
          <p:nvPr>
            <p:ph type="title"/>
          </p:nvPr>
        </p:nvSpPr>
        <p:spPr>
          <a:xfrm>
            <a:off x="311698" y="2867798"/>
            <a:ext cx="8520600" cy="1122300"/>
          </a:xfrm>
          <a:prstGeom prst="rect">
            <a:avLst/>
          </a:prstGeom>
          <a:noFill/>
          <a:ln>
            <a:noFill/>
          </a:ln>
        </p:spPr>
        <p:txBody>
          <a:bodyPr anchorCtr="0" anchor="ctr" bIns="91400" lIns="91400" spcFirstLastPara="1" rIns="91400" wrap="square" tIns="91400">
            <a:noAutofit/>
          </a:bodyPr>
          <a:lstStyle>
            <a:lvl1pPr lvl="0" rtl="0" algn="ctr">
              <a:lnSpc>
                <a:spcPct val="100000"/>
              </a:lnSpc>
              <a:spcBef>
                <a:spcPts val="0"/>
              </a:spcBef>
              <a:spcAft>
                <a:spcPts val="0"/>
              </a:spcAft>
              <a:buClr>
                <a:srgbClr val="000000"/>
              </a:buClr>
              <a:buSzPts val="3600"/>
              <a:buFont typeface="Arial"/>
              <a:buNone/>
              <a:defRPr sz="36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57" name="Google Shape;157;p50"/>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type="twoColTx">
  <p:cSld name="TITLE_AND_TWO_COLUMNS">
    <p:spTree>
      <p:nvGrpSpPr>
        <p:cNvPr id="158" name="Shape 158"/>
        <p:cNvGrpSpPr/>
        <p:nvPr/>
      </p:nvGrpSpPr>
      <p:grpSpPr>
        <a:xfrm>
          <a:off x="0" y="0"/>
          <a:ext cx="0" cy="0"/>
          <a:chOff x="0" y="0"/>
          <a:chExt cx="0" cy="0"/>
        </a:xfrm>
      </p:grpSpPr>
      <p:sp>
        <p:nvSpPr>
          <p:cNvPr id="159" name="Google Shape;159;p51"/>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60" name="Google Shape;160;p51"/>
          <p:cNvSpPr txBox="1"/>
          <p:nvPr>
            <p:ph idx="1" type="body"/>
          </p:nvPr>
        </p:nvSpPr>
        <p:spPr>
          <a:xfrm>
            <a:off x="311698" y="1536633"/>
            <a:ext cx="3999900" cy="4555200"/>
          </a:xfrm>
          <a:prstGeom prst="rect">
            <a:avLst/>
          </a:prstGeom>
          <a:noFill/>
          <a:ln>
            <a:noFill/>
          </a:ln>
        </p:spPr>
        <p:txBody>
          <a:bodyPr anchorCtr="0" anchor="t" bIns="91400" lIns="91400" spcFirstLastPara="1" rIns="91400" wrap="square" tIns="91400">
            <a:noAutofit/>
          </a:bodyPr>
          <a:lstStyle>
            <a:lvl1pPr indent="-317500" lvl="0" marL="457200" rtl="0" algn="l">
              <a:lnSpc>
                <a:spcPct val="115000"/>
              </a:lnSpc>
              <a:spcBef>
                <a:spcPts val="0"/>
              </a:spcBef>
              <a:spcAft>
                <a:spcPts val="0"/>
              </a:spcAft>
              <a:buSzPts val="1400"/>
              <a:buChar char="●"/>
              <a:defRPr sz="1400"/>
            </a:lvl1pPr>
            <a:lvl2pPr indent="-317500" lvl="1" marL="914400" rtl="0" algn="l">
              <a:lnSpc>
                <a:spcPct val="115000"/>
              </a:lnSpc>
              <a:spcBef>
                <a:spcPts val="0"/>
              </a:spcBef>
              <a:spcAft>
                <a:spcPts val="0"/>
              </a:spcAft>
              <a:buSzPts val="1400"/>
              <a:buChar char="○"/>
              <a:defRPr sz="1400"/>
            </a:lvl2pPr>
            <a:lvl3pPr indent="-317500" lvl="2" marL="1371600" rtl="0" algn="l">
              <a:lnSpc>
                <a:spcPct val="115000"/>
              </a:lnSpc>
              <a:spcBef>
                <a:spcPts val="0"/>
              </a:spcBef>
              <a:spcAft>
                <a:spcPts val="0"/>
              </a:spcAft>
              <a:buSzPts val="1400"/>
              <a:buChar char="■"/>
              <a:defRPr sz="1400"/>
            </a:lvl3pPr>
            <a:lvl4pPr indent="-317500" lvl="3" marL="1828800" rtl="0" algn="l">
              <a:lnSpc>
                <a:spcPct val="115000"/>
              </a:lnSpc>
              <a:spcBef>
                <a:spcPts val="0"/>
              </a:spcBef>
              <a:spcAft>
                <a:spcPts val="0"/>
              </a:spcAft>
              <a:buSzPts val="1400"/>
              <a:buChar char="●"/>
              <a:defRPr sz="1400"/>
            </a:lvl4pPr>
            <a:lvl5pPr indent="-317500" lvl="4" marL="2286000" rtl="0" algn="l">
              <a:lnSpc>
                <a:spcPct val="115000"/>
              </a:lnSpc>
              <a:spcBef>
                <a:spcPts val="0"/>
              </a:spcBef>
              <a:spcAft>
                <a:spcPts val="0"/>
              </a:spcAft>
              <a:buSzPts val="1400"/>
              <a:buChar char="○"/>
              <a:defRPr sz="14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61" name="Google Shape;161;p51"/>
          <p:cNvSpPr txBox="1"/>
          <p:nvPr>
            <p:ph idx="2" type="body"/>
          </p:nvPr>
        </p:nvSpPr>
        <p:spPr>
          <a:xfrm>
            <a:off x="4832398" y="1536631"/>
            <a:ext cx="3999900" cy="4555200"/>
          </a:xfrm>
          <a:prstGeom prst="rect">
            <a:avLst/>
          </a:prstGeom>
          <a:noFill/>
          <a:ln>
            <a:noFill/>
          </a:ln>
        </p:spPr>
        <p:txBody>
          <a:bodyPr anchorCtr="0" anchor="t"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62" name="Google Shape;162;p51"/>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_COLUMN_TEXT">
  <p:cSld name="ONE_COLUMN_TEXT">
    <p:spTree>
      <p:nvGrpSpPr>
        <p:cNvPr id="163" name="Shape 163"/>
        <p:cNvGrpSpPr/>
        <p:nvPr/>
      </p:nvGrpSpPr>
      <p:grpSpPr>
        <a:xfrm>
          <a:off x="0" y="0"/>
          <a:ext cx="0" cy="0"/>
          <a:chOff x="0" y="0"/>
          <a:chExt cx="0" cy="0"/>
        </a:xfrm>
      </p:grpSpPr>
      <p:sp>
        <p:nvSpPr>
          <p:cNvPr id="164" name="Google Shape;164;p52"/>
          <p:cNvSpPr txBox="1"/>
          <p:nvPr>
            <p:ph type="title"/>
          </p:nvPr>
        </p:nvSpPr>
        <p:spPr>
          <a:xfrm>
            <a:off x="311698" y="740799"/>
            <a:ext cx="2808000" cy="1007700"/>
          </a:xfrm>
          <a:prstGeom prst="rect">
            <a:avLst/>
          </a:prstGeom>
          <a:noFill/>
          <a:ln>
            <a:noFill/>
          </a:ln>
        </p:spPr>
        <p:txBody>
          <a:bodyPr anchorCtr="0" anchor="b" bIns="91400" lIns="91400" spcFirstLastPara="1" rIns="91400" wrap="square" tIns="91400">
            <a:noAutofit/>
          </a:bodyPr>
          <a:lstStyle>
            <a:lvl1pPr lvl="0" rtl="0" algn="l">
              <a:lnSpc>
                <a:spcPct val="100000"/>
              </a:lnSpc>
              <a:spcBef>
                <a:spcPts val="0"/>
              </a:spcBef>
              <a:spcAft>
                <a:spcPts val="0"/>
              </a:spcAft>
              <a:buClr>
                <a:srgbClr val="000000"/>
              </a:buClr>
              <a:buSzPts val="2400"/>
              <a:buFont typeface="Arial"/>
              <a:buNone/>
              <a:defRPr sz="24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65" name="Google Shape;165;p52"/>
          <p:cNvSpPr txBox="1"/>
          <p:nvPr>
            <p:ph idx="1" type="body"/>
          </p:nvPr>
        </p:nvSpPr>
        <p:spPr>
          <a:xfrm>
            <a:off x="311698" y="1852800"/>
            <a:ext cx="2808000" cy="4239300"/>
          </a:xfrm>
          <a:prstGeom prst="rect">
            <a:avLst/>
          </a:prstGeom>
          <a:noFill/>
          <a:ln>
            <a:noFill/>
          </a:ln>
        </p:spPr>
        <p:txBody>
          <a:bodyPr anchorCtr="0" anchor="t" bIns="91400" lIns="91400" spcFirstLastPara="1" rIns="91400" wrap="square" tIns="91400">
            <a:noAutofit/>
          </a:bodyPr>
          <a:lstStyle>
            <a:lvl1pPr indent="-304800" lvl="0" marL="457200" rtl="0" algn="l">
              <a:lnSpc>
                <a:spcPct val="115000"/>
              </a:lnSpc>
              <a:spcBef>
                <a:spcPts val="0"/>
              </a:spcBef>
              <a:spcAft>
                <a:spcPts val="0"/>
              </a:spcAft>
              <a:buSzPts val="1200"/>
              <a:buChar char="●"/>
              <a:defRPr sz="12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66" name="Google Shape;166;p52"/>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_POINT">
  <p:cSld name="MAIN_POINT">
    <p:spTree>
      <p:nvGrpSpPr>
        <p:cNvPr id="167" name="Shape 167"/>
        <p:cNvGrpSpPr/>
        <p:nvPr/>
      </p:nvGrpSpPr>
      <p:grpSpPr>
        <a:xfrm>
          <a:off x="0" y="0"/>
          <a:ext cx="0" cy="0"/>
          <a:chOff x="0" y="0"/>
          <a:chExt cx="0" cy="0"/>
        </a:xfrm>
      </p:grpSpPr>
      <p:sp>
        <p:nvSpPr>
          <p:cNvPr id="168" name="Google Shape;168;p53"/>
          <p:cNvSpPr txBox="1"/>
          <p:nvPr>
            <p:ph type="title"/>
          </p:nvPr>
        </p:nvSpPr>
        <p:spPr>
          <a:xfrm>
            <a:off x="490250" y="600199"/>
            <a:ext cx="6367800" cy="5454300"/>
          </a:xfrm>
          <a:prstGeom prst="rect">
            <a:avLst/>
          </a:prstGeom>
          <a:noFill/>
          <a:ln>
            <a:noFill/>
          </a:ln>
        </p:spPr>
        <p:txBody>
          <a:bodyPr anchorCtr="0" anchor="ctr" bIns="91400" lIns="91400" spcFirstLastPara="1" rIns="91400" wrap="square" tIns="91400">
            <a:noAutofit/>
          </a:bodyPr>
          <a:lstStyle>
            <a:lvl1pPr lvl="0" rtl="0" algn="l">
              <a:lnSpc>
                <a:spcPct val="100000"/>
              </a:lnSpc>
              <a:spcBef>
                <a:spcPts val="0"/>
              </a:spcBef>
              <a:spcAft>
                <a:spcPts val="0"/>
              </a:spcAft>
              <a:buClr>
                <a:srgbClr val="000000"/>
              </a:buClr>
              <a:buSzPts val="4800"/>
              <a:buFont typeface="Arial"/>
              <a:buNone/>
              <a:defRPr sz="48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69" name="Google Shape;169;p53"/>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000000"/>
        </a:solidFill>
      </p:bgPr>
    </p:bg>
    <p:spTree>
      <p:nvGrpSpPr>
        <p:cNvPr id="23" name="Shape 23"/>
        <p:cNvGrpSpPr/>
        <p:nvPr/>
      </p:nvGrpSpPr>
      <p:grpSpPr>
        <a:xfrm>
          <a:off x="0" y="0"/>
          <a:ext cx="0" cy="0"/>
          <a:chOff x="0" y="0"/>
          <a:chExt cx="0" cy="0"/>
        </a:xfrm>
      </p:grpSpPr>
      <p:sp>
        <p:nvSpPr>
          <p:cNvPr id="24" name="Google Shape;24;p23"/>
          <p:cNvSpPr txBox="1"/>
          <p:nvPr>
            <p:ph type="title"/>
          </p:nvPr>
        </p:nvSpPr>
        <p:spPr>
          <a:xfrm>
            <a:off x="311708" y="992767"/>
            <a:ext cx="8520600" cy="27369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5200"/>
              <a:buFont typeface="Arial"/>
              <a:buNone/>
              <a:defRPr sz="52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25" name="Google Shape;25;p23"/>
          <p:cNvSpPr txBox="1"/>
          <p:nvPr>
            <p:ph idx="1" type="body"/>
          </p:nvPr>
        </p:nvSpPr>
        <p:spPr>
          <a:xfrm>
            <a:off x="311698" y="3778832"/>
            <a:ext cx="8520600" cy="1056900"/>
          </a:xfrm>
          <a:prstGeom prst="rect">
            <a:avLst/>
          </a:prstGeom>
          <a:noFill/>
          <a:ln>
            <a:noFill/>
          </a:ln>
        </p:spPr>
        <p:txBody>
          <a:bodyPr anchorCtr="0" anchor="t" bIns="91400" lIns="91400" spcFirstLastPara="1" rIns="91400" wrap="square" tIns="91400">
            <a:noAutofit/>
          </a:bodyPr>
          <a:lstStyle>
            <a:lvl1pPr indent="-228600" lvl="0" marL="457200" rtl="0" algn="ctr">
              <a:lnSpc>
                <a:spcPct val="100000"/>
              </a:lnSpc>
              <a:spcBef>
                <a:spcPts val="0"/>
              </a:spcBef>
              <a:spcAft>
                <a:spcPts val="0"/>
              </a:spcAft>
              <a:buClr>
                <a:srgbClr val="585858"/>
              </a:buClr>
              <a:buSzPts val="2800"/>
              <a:buFont typeface="Arial"/>
              <a:buNone/>
              <a:defRPr sz="2800"/>
            </a:lvl1pPr>
            <a:lvl2pPr indent="-228600" lvl="1" marL="914400" rtl="0" algn="ctr">
              <a:lnSpc>
                <a:spcPct val="100000"/>
              </a:lnSpc>
              <a:spcBef>
                <a:spcPts val="0"/>
              </a:spcBef>
              <a:spcAft>
                <a:spcPts val="0"/>
              </a:spcAft>
              <a:buClr>
                <a:srgbClr val="585858"/>
              </a:buClr>
              <a:buSzPts val="2800"/>
              <a:buFont typeface="Arial"/>
              <a:buNone/>
              <a:defRPr sz="2800"/>
            </a:lvl2pPr>
            <a:lvl3pPr indent="-228600" lvl="2" marL="1371600" rtl="0" algn="ctr">
              <a:lnSpc>
                <a:spcPct val="100000"/>
              </a:lnSpc>
              <a:spcBef>
                <a:spcPts val="0"/>
              </a:spcBef>
              <a:spcAft>
                <a:spcPts val="0"/>
              </a:spcAft>
              <a:buClr>
                <a:srgbClr val="585858"/>
              </a:buClr>
              <a:buSzPts val="2800"/>
              <a:buFont typeface="Arial"/>
              <a:buNone/>
              <a:defRPr sz="2800"/>
            </a:lvl3pPr>
            <a:lvl4pPr indent="-228600" lvl="3" marL="1828800" rtl="0" algn="ctr">
              <a:lnSpc>
                <a:spcPct val="100000"/>
              </a:lnSpc>
              <a:spcBef>
                <a:spcPts val="0"/>
              </a:spcBef>
              <a:spcAft>
                <a:spcPts val="0"/>
              </a:spcAft>
              <a:buClr>
                <a:srgbClr val="585858"/>
              </a:buClr>
              <a:buSzPts val="2800"/>
              <a:buFont typeface="Arial"/>
              <a:buNone/>
              <a:defRPr sz="2800"/>
            </a:lvl4pPr>
            <a:lvl5pPr indent="-228600" lvl="4" marL="2286000" rtl="0" algn="ctr">
              <a:lnSpc>
                <a:spcPct val="100000"/>
              </a:lnSpc>
              <a:spcBef>
                <a:spcPts val="0"/>
              </a:spcBef>
              <a:spcAft>
                <a:spcPts val="0"/>
              </a:spcAft>
              <a:buClr>
                <a:srgbClr val="585858"/>
              </a:buClr>
              <a:buSzPts val="2800"/>
              <a:buFont typeface="Arial"/>
              <a:buNone/>
              <a:defRPr sz="28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26" name="Google Shape;26;p23"/>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p:cSld name="SECTION_TITLE_AND_DESCRIPTION">
    <p:spTree>
      <p:nvGrpSpPr>
        <p:cNvPr id="170" name="Shape 170"/>
        <p:cNvGrpSpPr/>
        <p:nvPr/>
      </p:nvGrpSpPr>
      <p:grpSpPr>
        <a:xfrm>
          <a:off x="0" y="0"/>
          <a:ext cx="0" cy="0"/>
          <a:chOff x="0" y="0"/>
          <a:chExt cx="0" cy="0"/>
        </a:xfrm>
      </p:grpSpPr>
      <p:sp>
        <p:nvSpPr>
          <p:cNvPr id="171" name="Google Shape;171;p54"/>
          <p:cNvSpPr/>
          <p:nvPr/>
        </p:nvSpPr>
        <p:spPr>
          <a:xfrm>
            <a:off x="4572000" y="-167"/>
            <a:ext cx="4572000" cy="6858000"/>
          </a:xfrm>
          <a:prstGeom prst="rect">
            <a:avLst/>
          </a:prstGeom>
          <a:solidFill>
            <a:srgbClr val="EEEEEE"/>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54"/>
          <p:cNvSpPr txBox="1"/>
          <p:nvPr>
            <p:ph type="title"/>
          </p:nvPr>
        </p:nvSpPr>
        <p:spPr>
          <a:xfrm>
            <a:off x="265500" y="1644232"/>
            <a:ext cx="4045200" cy="19764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4200"/>
              <a:buFont typeface="Arial"/>
              <a:buNone/>
              <a:defRPr sz="42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73" name="Google Shape;173;p54"/>
          <p:cNvSpPr txBox="1"/>
          <p:nvPr>
            <p:ph idx="1" type="body"/>
          </p:nvPr>
        </p:nvSpPr>
        <p:spPr>
          <a:xfrm>
            <a:off x="265500" y="3737433"/>
            <a:ext cx="4045200" cy="1646700"/>
          </a:xfrm>
          <a:prstGeom prst="rect">
            <a:avLst/>
          </a:prstGeom>
          <a:noFill/>
          <a:ln>
            <a:noFill/>
          </a:ln>
        </p:spPr>
        <p:txBody>
          <a:bodyPr anchorCtr="0" anchor="t" bIns="91400" lIns="91400" spcFirstLastPara="1" rIns="91400" wrap="square" tIns="91400">
            <a:noAutofit/>
          </a:bodyPr>
          <a:lstStyle>
            <a:lvl1pPr indent="-228600" lvl="0" marL="457200" rtl="0" algn="ctr">
              <a:lnSpc>
                <a:spcPct val="100000"/>
              </a:lnSpc>
              <a:spcBef>
                <a:spcPts val="0"/>
              </a:spcBef>
              <a:spcAft>
                <a:spcPts val="0"/>
              </a:spcAft>
              <a:buClr>
                <a:srgbClr val="585858"/>
              </a:buClr>
              <a:buSzPts val="2100"/>
              <a:buFont typeface="Arial"/>
              <a:buNone/>
              <a:defRPr sz="2100"/>
            </a:lvl1pPr>
            <a:lvl2pPr indent="-228600" lvl="1" marL="914400" rtl="0" algn="ctr">
              <a:lnSpc>
                <a:spcPct val="100000"/>
              </a:lnSpc>
              <a:spcBef>
                <a:spcPts val="0"/>
              </a:spcBef>
              <a:spcAft>
                <a:spcPts val="0"/>
              </a:spcAft>
              <a:buClr>
                <a:srgbClr val="585858"/>
              </a:buClr>
              <a:buSzPts val="2100"/>
              <a:buFont typeface="Arial"/>
              <a:buNone/>
              <a:defRPr sz="2100"/>
            </a:lvl2pPr>
            <a:lvl3pPr indent="-228600" lvl="2" marL="1371600" rtl="0" algn="ctr">
              <a:lnSpc>
                <a:spcPct val="100000"/>
              </a:lnSpc>
              <a:spcBef>
                <a:spcPts val="0"/>
              </a:spcBef>
              <a:spcAft>
                <a:spcPts val="0"/>
              </a:spcAft>
              <a:buClr>
                <a:srgbClr val="585858"/>
              </a:buClr>
              <a:buSzPts val="2100"/>
              <a:buFont typeface="Arial"/>
              <a:buNone/>
              <a:defRPr sz="2100"/>
            </a:lvl3pPr>
            <a:lvl4pPr indent="-228600" lvl="3" marL="1828800" rtl="0" algn="ctr">
              <a:lnSpc>
                <a:spcPct val="100000"/>
              </a:lnSpc>
              <a:spcBef>
                <a:spcPts val="0"/>
              </a:spcBef>
              <a:spcAft>
                <a:spcPts val="0"/>
              </a:spcAft>
              <a:buClr>
                <a:srgbClr val="585858"/>
              </a:buClr>
              <a:buSzPts val="2100"/>
              <a:buFont typeface="Arial"/>
              <a:buNone/>
              <a:defRPr sz="2100"/>
            </a:lvl4pPr>
            <a:lvl5pPr indent="-228600" lvl="4" marL="2286000" rtl="0" algn="ctr">
              <a:lnSpc>
                <a:spcPct val="100000"/>
              </a:lnSpc>
              <a:spcBef>
                <a:spcPts val="0"/>
              </a:spcBef>
              <a:spcAft>
                <a:spcPts val="0"/>
              </a:spcAft>
              <a:buClr>
                <a:srgbClr val="585858"/>
              </a:buClr>
              <a:buSzPts val="2100"/>
              <a:buFont typeface="Arial"/>
              <a:buNone/>
              <a:defRPr sz="21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74" name="Google Shape;174;p54"/>
          <p:cNvSpPr txBox="1"/>
          <p:nvPr>
            <p:ph idx="2" type="body"/>
          </p:nvPr>
        </p:nvSpPr>
        <p:spPr>
          <a:xfrm>
            <a:off x="4939500" y="965433"/>
            <a:ext cx="3837000" cy="4926900"/>
          </a:xfrm>
          <a:prstGeom prst="rect">
            <a:avLst/>
          </a:prstGeom>
          <a:noFill/>
          <a:ln>
            <a:noFill/>
          </a:ln>
        </p:spPr>
        <p:txBody>
          <a:bodyPr anchorCtr="0" anchor="ctr"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75" name="Google Shape;175;p54"/>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p:cSld name="CAPTION_ONLY">
    <p:spTree>
      <p:nvGrpSpPr>
        <p:cNvPr id="176" name="Shape 176"/>
        <p:cNvGrpSpPr/>
        <p:nvPr/>
      </p:nvGrpSpPr>
      <p:grpSpPr>
        <a:xfrm>
          <a:off x="0" y="0"/>
          <a:ext cx="0" cy="0"/>
          <a:chOff x="0" y="0"/>
          <a:chExt cx="0" cy="0"/>
        </a:xfrm>
      </p:grpSpPr>
      <p:sp>
        <p:nvSpPr>
          <p:cNvPr id="177" name="Google Shape;177;p55"/>
          <p:cNvSpPr txBox="1"/>
          <p:nvPr>
            <p:ph idx="1" type="body"/>
          </p:nvPr>
        </p:nvSpPr>
        <p:spPr>
          <a:xfrm>
            <a:off x="311698" y="5640766"/>
            <a:ext cx="5998800" cy="806700"/>
          </a:xfrm>
          <a:prstGeom prst="rect">
            <a:avLst/>
          </a:prstGeom>
          <a:noFill/>
          <a:ln>
            <a:noFill/>
          </a:ln>
        </p:spPr>
        <p:txBody>
          <a:bodyPr anchorCtr="0" anchor="ctr" bIns="91400" lIns="91400" spcFirstLastPara="1" rIns="91400" wrap="square" tIns="91400">
            <a:noAutofit/>
          </a:bodyPr>
          <a:lstStyle>
            <a:lvl1pPr indent="-228600" lvl="0" marL="457200" rtl="0" algn="l">
              <a:lnSpc>
                <a:spcPct val="100000"/>
              </a:lnSpc>
              <a:spcBef>
                <a:spcPts val="0"/>
              </a:spcBef>
              <a:spcAft>
                <a:spcPts val="0"/>
              </a:spcAft>
              <a:buClr>
                <a:srgbClr val="585858"/>
              </a:buClr>
              <a:buSzPts val="1800"/>
              <a:buNone/>
              <a:defRPr/>
            </a:lvl1pPr>
          </a:lstStyle>
          <a:p/>
        </p:txBody>
      </p:sp>
      <p:sp>
        <p:nvSpPr>
          <p:cNvPr id="178" name="Google Shape;178;p55"/>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_NUMBER">
  <p:cSld name="BIG_NUMBER">
    <p:spTree>
      <p:nvGrpSpPr>
        <p:cNvPr id="179" name="Shape 179"/>
        <p:cNvGrpSpPr/>
        <p:nvPr/>
      </p:nvGrpSpPr>
      <p:grpSpPr>
        <a:xfrm>
          <a:off x="0" y="0"/>
          <a:ext cx="0" cy="0"/>
          <a:chOff x="0" y="0"/>
          <a:chExt cx="0" cy="0"/>
        </a:xfrm>
      </p:grpSpPr>
      <p:sp>
        <p:nvSpPr>
          <p:cNvPr id="180" name="Google Shape;180;p56"/>
          <p:cNvSpPr txBox="1"/>
          <p:nvPr>
            <p:ph type="title"/>
          </p:nvPr>
        </p:nvSpPr>
        <p:spPr>
          <a:xfrm>
            <a:off x="311698" y="1474833"/>
            <a:ext cx="8520600" cy="26181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12000"/>
              <a:buFont typeface="Arial"/>
              <a:buNone/>
              <a:defRPr sz="120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81" name="Google Shape;181;p56"/>
          <p:cNvSpPr txBox="1"/>
          <p:nvPr>
            <p:ph idx="1" type="body"/>
          </p:nvPr>
        </p:nvSpPr>
        <p:spPr>
          <a:xfrm>
            <a:off x="311698" y="4202967"/>
            <a:ext cx="8520600" cy="1734300"/>
          </a:xfrm>
          <a:prstGeom prst="rect">
            <a:avLst/>
          </a:prstGeom>
          <a:noFill/>
          <a:ln>
            <a:noFill/>
          </a:ln>
        </p:spPr>
        <p:txBody>
          <a:bodyPr anchorCtr="0" anchor="t" bIns="91400" lIns="91400" spcFirstLastPara="1" rIns="91400" wrap="square" tIns="91400">
            <a:noAutofit/>
          </a:bodyPr>
          <a:lstStyle>
            <a:lvl1pPr indent="-342900" lvl="0" marL="457200" rtl="0" algn="ctr">
              <a:lnSpc>
                <a:spcPct val="115000"/>
              </a:lnSpc>
              <a:spcBef>
                <a:spcPts val="0"/>
              </a:spcBef>
              <a:spcAft>
                <a:spcPts val="0"/>
              </a:spcAft>
              <a:buSzPts val="1800"/>
              <a:buChar char="●"/>
              <a:defRPr/>
            </a:lvl1pPr>
            <a:lvl2pPr indent="-342900" lvl="1" marL="914400" rtl="0" algn="ctr">
              <a:lnSpc>
                <a:spcPct val="115000"/>
              </a:lnSpc>
              <a:spcBef>
                <a:spcPts val="0"/>
              </a:spcBef>
              <a:spcAft>
                <a:spcPts val="0"/>
              </a:spcAft>
              <a:buSzPts val="1800"/>
              <a:buChar char="○"/>
              <a:defRPr/>
            </a:lvl2pPr>
            <a:lvl3pPr indent="-342900" lvl="2" marL="1371600" rtl="0" algn="ctr">
              <a:lnSpc>
                <a:spcPct val="115000"/>
              </a:lnSpc>
              <a:spcBef>
                <a:spcPts val="0"/>
              </a:spcBef>
              <a:spcAft>
                <a:spcPts val="0"/>
              </a:spcAft>
              <a:buSzPts val="1800"/>
              <a:buChar char="■"/>
              <a:defRPr/>
            </a:lvl3pPr>
            <a:lvl4pPr indent="-342900" lvl="3" marL="1828800" rtl="0" algn="ctr">
              <a:lnSpc>
                <a:spcPct val="115000"/>
              </a:lnSpc>
              <a:spcBef>
                <a:spcPts val="0"/>
              </a:spcBef>
              <a:spcAft>
                <a:spcPts val="0"/>
              </a:spcAft>
              <a:buSzPts val="1800"/>
              <a:buChar char="●"/>
              <a:defRPr/>
            </a:lvl4pPr>
            <a:lvl5pPr indent="-342900" lvl="4" marL="2286000" rtl="0" algn="ctr">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82" name="Google Shape;182;p56"/>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p:cSld name="1_SECTION_HEADER">
    <p:bg>
      <p:bgPr>
        <a:solidFill>
          <a:srgbClr val="000000"/>
        </a:solidFill>
      </p:bgPr>
    </p:bg>
    <p:spTree>
      <p:nvGrpSpPr>
        <p:cNvPr id="183" name="Shape 183"/>
        <p:cNvGrpSpPr/>
        <p:nvPr/>
      </p:nvGrpSpPr>
      <p:grpSpPr>
        <a:xfrm>
          <a:off x="0" y="0"/>
          <a:ext cx="0" cy="0"/>
          <a:chOff x="0" y="0"/>
          <a:chExt cx="0" cy="0"/>
        </a:xfrm>
      </p:grpSpPr>
      <p:sp>
        <p:nvSpPr>
          <p:cNvPr id="184" name="Google Shape;184;p57"/>
          <p:cNvSpPr txBox="1"/>
          <p:nvPr>
            <p:ph type="title"/>
          </p:nvPr>
        </p:nvSpPr>
        <p:spPr>
          <a:xfrm>
            <a:off x="311698" y="2867798"/>
            <a:ext cx="8520600" cy="1122300"/>
          </a:xfrm>
          <a:prstGeom prst="rect">
            <a:avLst/>
          </a:prstGeom>
          <a:noFill/>
          <a:ln>
            <a:noFill/>
          </a:ln>
        </p:spPr>
        <p:txBody>
          <a:bodyPr anchorCtr="0" anchor="ctr" bIns="91400" lIns="91400" spcFirstLastPara="1" rIns="91400" wrap="square" tIns="91400">
            <a:noAutofit/>
          </a:bodyPr>
          <a:lstStyle>
            <a:lvl1pPr lvl="0" rtl="0" algn="ctr">
              <a:lnSpc>
                <a:spcPct val="100000"/>
              </a:lnSpc>
              <a:spcBef>
                <a:spcPts val="0"/>
              </a:spcBef>
              <a:spcAft>
                <a:spcPts val="0"/>
              </a:spcAft>
              <a:buClr>
                <a:srgbClr val="000000"/>
              </a:buClr>
              <a:buSzPts val="3600"/>
              <a:buFont typeface="Arial"/>
              <a:buNone/>
              <a:defRPr sz="36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85" name="Google Shape;185;p57"/>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p:cSld name="1_TITLE_AND_TWO_COLUMNS">
    <p:bg>
      <p:bgPr>
        <a:solidFill>
          <a:srgbClr val="000000"/>
        </a:solidFill>
      </p:bgPr>
    </p:bg>
    <p:spTree>
      <p:nvGrpSpPr>
        <p:cNvPr id="186" name="Shape 186"/>
        <p:cNvGrpSpPr/>
        <p:nvPr/>
      </p:nvGrpSpPr>
      <p:grpSpPr>
        <a:xfrm>
          <a:off x="0" y="0"/>
          <a:ext cx="0" cy="0"/>
          <a:chOff x="0" y="0"/>
          <a:chExt cx="0" cy="0"/>
        </a:xfrm>
      </p:grpSpPr>
      <p:sp>
        <p:nvSpPr>
          <p:cNvPr id="187" name="Google Shape;187;p58"/>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88" name="Google Shape;188;p58"/>
          <p:cNvSpPr txBox="1"/>
          <p:nvPr>
            <p:ph idx="1" type="body"/>
          </p:nvPr>
        </p:nvSpPr>
        <p:spPr>
          <a:xfrm>
            <a:off x="311698" y="1536633"/>
            <a:ext cx="3999900" cy="4555200"/>
          </a:xfrm>
          <a:prstGeom prst="rect">
            <a:avLst/>
          </a:prstGeom>
          <a:noFill/>
          <a:ln>
            <a:noFill/>
          </a:ln>
        </p:spPr>
        <p:txBody>
          <a:bodyPr anchorCtr="0" anchor="t" bIns="91400" lIns="91400" spcFirstLastPara="1" rIns="91400" wrap="square" tIns="91400">
            <a:noAutofit/>
          </a:bodyPr>
          <a:lstStyle>
            <a:lvl1pPr indent="-317500" lvl="0" marL="457200" rtl="0" algn="l">
              <a:lnSpc>
                <a:spcPct val="115000"/>
              </a:lnSpc>
              <a:spcBef>
                <a:spcPts val="0"/>
              </a:spcBef>
              <a:spcAft>
                <a:spcPts val="0"/>
              </a:spcAft>
              <a:buSzPts val="1400"/>
              <a:buChar char="●"/>
              <a:defRPr sz="1400"/>
            </a:lvl1pPr>
            <a:lvl2pPr indent="-317500" lvl="1" marL="914400" rtl="0" algn="l">
              <a:lnSpc>
                <a:spcPct val="115000"/>
              </a:lnSpc>
              <a:spcBef>
                <a:spcPts val="0"/>
              </a:spcBef>
              <a:spcAft>
                <a:spcPts val="0"/>
              </a:spcAft>
              <a:buSzPts val="1400"/>
              <a:buChar char="○"/>
              <a:defRPr sz="1400"/>
            </a:lvl2pPr>
            <a:lvl3pPr indent="-317500" lvl="2" marL="1371600" rtl="0" algn="l">
              <a:lnSpc>
                <a:spcPct val="115000"/>
              </a:lnSpc>
              <a:spcBef>
                <a:spcPts val="0"/>
              </a:spcBef>
              <a:spcAft>
                <a:spcPts val="0"/>
              </a:spcAft>
              <a:buSzPts val="1400"/>
              <a:buChar char="■"/>
              <a:defRPr sz="1400"/>
            </a:lvl3pPr>
            <a:lvl4pPr indent="-317500" lvl="3" marL="1828800" rtl="0" algn="l">
              <a:lnSpc>
                <a:spcPct val="115000"/>
              </a:lnSpc>
              <a:spcBef>
                <a:spcPts val="0"/>
              </a:spcBef>
              <a:spcAft>
                <a:spcPts val="0"/>
              </a:spcAft>
              <a:buSzPts val="1400"/>
              <a:buChar char="●"/>
              <a:defRPr sz="1400"/>
            </a:lvl4pPr>
            <a:lvl5pPr indent="-317500" lvl="4" marL="2286000" rtl="0" algn="l">
              <a:lnSpc>
                <a:spcPct val="115000"/>
              </a:lnSpc>
              <a:spcBef>
                <a:spcPts val="0"/>
              </a:spcBef>
              <a:spcAft>
                <a:spcPts val="0"/>
              </a:spcAft>
              <a:buSzPts val="1400"/>
              <a:buChar char="○"/>
              <a:defRPr sz="14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89" name="Google Shape;189;p58"/>
          <p:cNvSpPr txBox="1"/>
          <p:nvPr>
            <p:ph idx="2" type="body"/>
          </p:nvPr>
        </p:nvSpPr>
        <p:spPr>
          <a:xfrm>
            <a:off x="4832398" y="1536631"/>
            <a:ext cx="3999900" cy="4555200"/>
          </a:xfrm>
          <a:prstGeom prst="rect">
            <a:avLst/>
          </a:prstGeom>
          <a:noFill/>
          <a:ln>
            <a:noFill/>
          </a:ln>
        </p:spPr>
        <p:txBody>
          <a:bodyPr anchorCtr="0" anchor="t"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90" name="Google Shape;190;p58"/>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type="titleOnly">
  <p:cSld name="TITLE_ONLY">
    <p:bg>
      <p:bgPr>
        <a:solidFill>
          <a:srgbClr val="000000"/>
        </a:solidFill>
      </p:bgPr>
    </p:bg>
    <p:spTree>
      <p:nvGrpSpPr>
        <p:cNvPr id="191" name="Shape 191"/>
        <p:cNvGrpSpPr/>
        <p:nvPr/>
      </p:nvGrpSpPr>
      <p:grpSpPr>
        <a:xfrm>
          <a:off x="0" y="0"/>
          <a:ext cx="0" cy="0"/>
          <a:chOff x="0" y="0"/>
          <a:chExt cx="0" cy="0"/>
        </a:xfrm>
      </p:grpSpPr>
      <p:sp>
        <p:nvSpPr>
          <p:cNvPr id="192" name="Google Shape;192;p59"/>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93" name="Google Shape;193;p59"/>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_COLUMN_TEXT">
  <p:cSld name="1_ONE_COLUMN_TEXT">
    <p:bg>
      <p:bgPr>
        <a:solidFill>
          <a:srgbClr val="000000"/>
        </a:solidFill>
      </p:bgPr>
    </p:bg>
    <p:spTree>
      <p:nvGrpSpPr>
        <p:cNvPr id="194" name="Shape 194"/>
        <p:cNvGrpSpPr/>
        <p:nvPr/>
      </p:nvGrpSpPr>
      <p:grpSpPr>
        <a:xfrm>
          <a:off x="0" y="0"/>
          <a:ext cx="0" cy="0"/>
          <a:chOff x="0" y="0"/>
          <a:chExt cx="0" cy="0"/>
        </a:xfrm>
      </p:grpSpPr>
      <p:sp>
        <p:nvSpPr>
          <p:cNvPr id="195" name="Google Shape;195;p60"/>
          <p:cNvSpPr txBox="1"/>
          <p:nvPr>
            <p:ph type="title"/>
          </p:nvPr>
        </p:nvSpPr>
        <p:spPr>
          <a:xfrm>
            <a:off x="311698" y="740799"/>
            <a:ext cx="2808000" cy="1007700"/>
          </a:xfrm>
          <a:prstGeom prst="rect">
            <a:avLst/>
          </a:prstGeom>
          <a:noFill/>
          <a:ln>
            <a:noFill/>
          </a:ln>
        </p:spPr>
        <p:txBody>
          <a:bodyPr anchorCtr="0" anchor="b" bIns="91400" lIns="91400" spcFirstLastPara="1" rIns="91400" wrap="square" tIns="91400">
            <a:noAutofit/>
          </a:bodyPr>
          <a:lstStyle>
            <a:lvl1pPr lvl="0" rtl="0" algn="l">
              <a:lnSpc>
                <a:spcPct val="100000"/>
              </a:lnSpc>
              <a:spcBef>
                <a:spcPts val="0"/>
              </a:spcBef>
              <a:spcAft>
                <a:spcPts val="0"/>
              </a:spcAft>
              <a:buClr>
                <a:srgbClr val="000000"/>
              </a:buClr>
              <a:buSzPts val="2400"/>
              <a:buFont typeface="Arial"/>
              <a:buNone/>
              <a:defRPr sz="24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196" name="Google Shape;196;p60"/>
          <p:cNvSpPr txBox="1"/>
          <p:nvPr>
            <p:ph idx="1" type="body"/>
          </p:nvPr>
        </p:nvSpPr>
        <p:spPr>
          <a:xfrm>
            <a:off x="311698" y="1852800"/>
            <a:ext cx="2808000" cy="4239300"/>
          </a:xfrm>
          <a:prstGeom prst="rect">
            <a:avLst/>
          </a:prstGeom>
          <a:noFill/>
          <a:ln>
            <a:noFill/>
          </a:ln>
        </p:spPr>
        <p:txBody>
          <a:bodyPr anchorCtr="0" anchor="t" bIns="91400" lIns="91400" spcFirstLastPara="1" rIns="91400" wrap="square" tIns="91400">
            <a:noAutofit/>
          </a:bodyPr>
          <a:lstStyle>
            <a:lvl1pPr indent="-304800" lvl="0" marL="457200" rtl="0" algn="l">
              <a:lnSpc>
                <a:spcPct val="115000"/>
              </a:lnSpc>
              <a:spcBef>
                <a:spcPts val="0"/>
              </a:spcBef>
              <a:spcAft>
                <a:spcPts val="0"/>
              </a:spcAft>
              <a:buSzPts val="1200"/>
              <a:buChar char="●"/>
              <a:defRPr sz="1200"/>
            </a:lvl1pPr>
            <a:lvl2pPr indent="-304800" lvl="1" marL="914400" rtl="0" algn="l">
              <a:lnSpc>
                <a:spcPct val="115000"/>
              </a:lnSpc>
              <a:spcBef>
                <a:spcPts val="0"/>
              </a:spcBef>
              <a:spcAft>
                <a:spcPts val="0"/>
              </a:spcAft>
              <a:buSzPts val="1200"/>
              <a:buChar char="○"/>
              <a:defRPr sz="1200"/>
            </a:lvl2pPr>
            <a:lvl3pPr indent="-304800" lvl="2" marL="1371600" rtl="0" algn="l">
              <a:lnSpc>
                <a:spcPct val="115000"/>
              </a:lnSpc>
              <a:spcBef>
                <a:spcPts val="0"/>
              </a:spcBef>
              <a:spcAft>
                <a:spcPts val="0"/>
              </a:spcAft>
              <a:buSzPts val="1200"/>
              <a:buChar char="■"/>
              <a:defRPr sz="1200"/>
            </a:lvl3pPr>
            <a:lvl4pPr indent="-304800" lvl="3" marL="1828800" rtl="0" algn="l">
              <a:lnSpc>
                <a:spcPct val="115000"/>
              </a:lnSpc>
              <a:spcBef>
                <a:spcPts val="0"/>
              </a:spcBef>
              <a:spcAft>
                <a:spcPts val="0"/>
              </a:spcAft>
              <a:buSzPts val="1200"/>
              <a:buChar char="●"/>
              <a:defRPr sz="1200"/>
            </a:lvl4pPr>
            <a:lvl5pPr indent="-304800" lvl="4" marL="2286000" rtl="0" algn="l">
              <a:lnSpc>
                <a:spcPct val="115000"/>
              </a:lnSpc>
              <a:spcBef>
                <a:spcPts val="0"/>
              </a:spcBef>
              <a:spcAft>
                <a:spcPts val="0"/>
              </a:spcAft>
              <a:buSzPts val="1200"/>
              <a:buChar char="○"/>
              <a:defRPr sz="12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197" name="Google Shape;197;p60"/>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_POINT">
  <p:cSld name="1_MAIN_POINT">
    <p:bg>
      <p:bgPr>
        <a:solidFill>
          <a:srgbClr val="000000"/>
        </a:solidFill>
      </p:bgPr>
    </p:bg>
    <p:spTree>
      <p:nvGrpSpPr>
        <p:cNvPr id="198" name="Shape 198"/>
        <p:cNvGrpSpPr/>
        <p:nvPr/>
      </p:nvGrpSpPr>
      <p:grpSpPr>
        <a:xfrm>
          <a:off x="0" y="0"/>
          <a:ext cx="0" cy="0"/>
          <a:chOff x="0" y="0"/>
          <a:chExt cx="0" cy="0"/>
        </a:xfrm>
      </p:grpSpPr>
      <p:sp>
        <p:nvSpPr>
          <p:cNvPr id="199" name="Google Shape;199;p61"/>
          <p:cNvSpPr txBox="1"/>
          <p:nvPr>
            <p:ph type="title"/>
          </p:nvPr>
        </p:nvSpPr>
        <p:spPr>
          <a:xfrm>
            <a:off x="490250" y="600199"/>
            <a:ext cx="6367800" cy="5454300"/>
          </a:xfrm>
          <a:prstGeom prst="rect">
            <a:avLst/>
          </a:prstGeom>
          <a:noFill/>
          <a:ln>
            <a:noFill/>
          </a:ln>
        </p:spPr>
        <p:txBody>
          <a:bodyPr anchorCtr="0" anchor="ctr" bIns="91400" lIns="91400" spcFirstLastPara="1" rIns="91400" wrap="square" tIns="91400">
            <a:noAutofit/>
          </a:bodyPr>
          <a:lstStyle>
            <a:lvl1pPr lvl="0" rtl="0" algn="l">
              <a:lnSpc>
                <a:spcPct val="100000"/>
              </a:lnSpc>
              <a:spcBef>
                <a:spcPts val="0"/>
              </a:spcBef>
              <a:spcAft>
                <a:spcPts val="0"/>
              </a:spcAft>
              <a:buClr>
                <a:srgbClr val="000000"/>
              </a:buClr>
              <a:buSzPts val="4800"/>
              <a:buFont typeface="Arial"/>
              <a:buNone/>
              <a:defRPr sz="48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200" name="Google Shape;200;p61"/>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p:cSld name="1_SECTION_TITLE_AND_DESCRIPTION">
    <p:bg>
      <p:bgPr>
        <a:solidFill>
          <a:srgbClr val="000000"/>
        </a:solidFill>
      </p:bgPr>
    </p:bg>
    <p:spTree>
      <p:nvGrpSpPr>
        <p:cNvPr id="201" name="Shape 201"/>
        <p:cNvGrpSpPr/>
        <p:nvPr/>
      </p:nvGrpSpPr>
      <p:grpSpPr>
        <a:xfrm>
          <a:off x="0" y="0"/>
          <a:ext cx="0" cy="0"/>
          <a:chOff x="0" y="0"/>
          <a:chExt cx="0" cy="0"/>
        </a:xfrm>
      </p:grpSpPr>
      <p:sp>
        <p:nvSpPr>
          <p:cNvPr id="202" name="Google Shape;202;p62"/>
          <p:cNvSpPr/>
          <p:nvPr/>
        </p:nvSpPr>
        <p:spPr>
          <a:xfrm>
            <a:off x="4572000" y="-167"/>
            <a:ext cx="4572000" cy="6858000"/>
          </a:xfrm>
          <a:prstGeom prst="rect">
            <a:avLst/>
          </a:prstGeom>
          <a:solidFill>
            <a:srgbClr val="EEEEEE"/>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3" name="Google Shape;203;p62"/>
          <p:cNvSpPr txBox="1"/>
          <p:nvPr>
            <p:ph type="title"/>
          </p:nvPr>
        </p:nvSpPr>
        <p:spPr>
          <a:xfrm>
            <a:off x="265500" y="1644232"/>
            <a:ext cx="4045200" cy="19764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4200"/>
              <a:buFont typeface="Arial"/>
              <a:buNone/>
              <a:defRPr sz="42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204" name="Google Shape;204;p62"/>
          <p:cNvSpPr txBox="1"/>
          <p:nvPr>
            <p:ph idx="1" type="body"/>
          </p:nvPr>
        </p:nvSpPr>
        <p:spPr>
          <a:xfrm>
            <a:off x="265500" y="3737433"/>
            <a:ext cx="4045200" cy="1646700"/>
          </a:xfrm>
          <a:prstGeom prst="rect">
            <a:avLst/>
          </a:prstGeom>
          <a:noFill/>
          <a:ln>
            <a:noFill/>
          </a:ln>
        </p:spPr>
        <p:txBody>
          <a:bodyPr anchorCtr="0" anchor="t" bIns="91400" lIns="91400" spcFirstLastPara="1" rIns="91400" wrap="square" tIns="91400">
            <a:noAutofit/>
          </a:bodyPr>
          <a:lstStyle>
            <a:lvl1pPr indent="-228600" lvl="0" marL="457200" rtl="0" algn="ctr">
              <a:lnSpc>
                <a:spcPct val="100000"/>
              </a:lnSpc>
              <a:spcBef>
                <a:spcPts val="0"/>
              </a:spcBef>
              <a:spcAft>
                <a:spcPts val="0"/>
              </a:spcAft>
              <a:buClr>
                <a:srgbClr val="585858"/>
              </a:buClr>
              <a:buSzPts val="2100"/>
              <a:buFont typeface="Arial"/>
              <a:buNone/>
              <a:defRPr sz="2100"/>
            </a:lvl1pPr>
            <a:lvl2pPr indent="-228600" lvl="1" marL="914400" rtl="0" algn="ctr">
              <a:lnSpc>
                <a:spcPct val="100000"/>
              </a:lnSpc>
              <a:spcBef>
                <a:spcPts val="0"/>
              </a:spcBef>
              <a:spcAft>
                <a:spcPts val="0"/>
              </a:spcAft>
              <a:buClr>
                <a:srgbClr val="585858"/>
              </a:buClr>
              <a:buSzPts val="2100"/>
              <a:buFont typeface="Arial"/>
              <a:buNone/>
              <a:defRPr sz="2100"/>
            </a:lvl2pPr>
            <a:lvl3pPr indent="-228600" lvl="2" marL="1371600" rtl="0" algn="ctr">
              <a:lnSpc>
                <a:spcPct val="100000"/>
              </a:lnSpc>
              <a:spcBef>
                <a:spcPts val="0"/>
              </a:spcBef>
              <a:spcAft>
                <a:spcPts val="0"/>
              </a:spcAft>
              <a:buClr>
                <a:srgbClr val="585858"/>
              </a:buClr>
              <a:buSzPts val="2100"/>
              <a:buFont typeface="Arial"/>
              <a:buNone/>
              <a:defRPr sz="2100"/>
            </a:lvl3pPr>
            <a:lvl4pPr indent="-228600" lvl="3" marL="1828800" rtl="0" algn="ctr">
              <a:lnSpc>
                <a:spcPct val="100000"/>
              </a:lnSpc>
              <a:spcBef>
                <a:spcPts val="0"/>
              </a:spcBef>
              <a:spcAft>
                <a:spcPts val="0"/>
              </a:spcAft>
              <a:buClr>
                <a:srgbClr val="585858"/>
              </a:buClr>
              <a:buSzPts val="2100"/>
              <a:buFont typeface="Arial"/>
              <a:buNone/>
              <a:defRPr sz="2100"/>
            </a:lvl4pPr>
            <a:lvl5pPr indent="-228600" lvl="4" marL="2286000" rtl="0" algn="ctr">
              <a:lnSpc>
                <a:spcPct val="100000"/>
              </a:lnSpc>
              <a:spcBef>
                <a:spcPts val="0"/>
              </a:spcBef>
              <a:spcAft>
                <a:spcPts val="0"/>
              </a:spcAft>
              <a:buClr>
                <a:srgbClr val="585858"/>
              </a:buClr>
              <a:buSzPts val="2100"/>
              <a:buFont typeface="Arial"/>
              <a:buNone/>
              <a:defRPr sz="21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205" name="Google Shape;205;p62"/>
          <p:cNvSpPr txBox="1"/>
          <p:nvPr>
            <p:ph idx="2" type="body"/>
          </p:nvPr>
        </p:nvSpPr>
        <p:spPr>
          <a:xfrm>
            <a:off x="4939500" y="965433"/>
            <a:ext cx="3837000" cy="4926900"/>
          </a:xfrm>
          <a:prstGeom prst="rect">
            <a:avLst/>
          </a:prstGeom>
          <a:noFill/>
          <a:ln>
            <a:noFill/>
          </a:ln>
        </p:spPr>
        <p:txBody>
          <a:bodyPr anchorCtr="0" anchor="ctr"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206" name="Google Shape;206;p62"/>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p:cSld name="1_CAPTION_ONLY">
    <p:bg>
      <p:bgPr>
        <a:solidFill>
          <a:srgbClr val="000000"/>
        </a:solidFill>
      </p:bgPr>
    </p:bg>
    <p:spTree>
      <p:nvGrpSpPr>
        <p:cNvPr id="207" name="Shape 207"/>
        <p:cNvGrpSpPr/>
        <p:nvPr/>
      </p:nvGrpSpPr>
      <p:grpSpPr>
        <a:xfrm>
          <a:off x="0" y="0"/>
          <a:ext cx="0" cy="0"/>
          <a:chOff x="0" y="0"/>
          <a:chExt cx="0" cy="0"/>
        </a:xfrm>
      </p:grpSpPr>
      <p:sp>
        <p:nvSpPr>
          <p:cNvPr id="208" name="Google Shape;208;p63"/>
          <p:cNvSpPr txBox="1"/>
          <p:nvPr>
            <p:ph idx="1" type="body"/>
          </p:nvPr>
        </p:nvSpPr>
        <p:spPr>
          <a:xfrm>
            <a:off x="311698" y="5640766"/>
            <a:ext cx="5998800" cy="806700"/>
          </a:xfrm>
          <a:prstGeom prst="rect">
            <a:avLst/>
          </a:prstGeom>
          <a:noFill/>
          <a:ln>
            <a:noFill/>
          </a:ln>
        </p:spPr>
        <p:txBody>
          <a:bodyPr anchorCtr="0" anchor="ctr" bIns="91400" lIns="91400" spcFirstLastPara="1" rIns="91400" wrap="square" tIns="91400">
            <a:noAutofit/>
          </a:bodyPr>
          <a:lstStyle>
            <a:lvl1pPr indent="-228600" lvl="0" marL="457200" rtl="0" algn="l">
              <a:lnSpc>
                <a:spcPct val="100000"/>
              </a:lnSpc>
              <a:spcBef>
                <a:spcPts val="0"/>
              </a:spcBef>
              <a:spcAft>
                <a:spcPts val="0"/>
              </a:spcAft>
              <a:buClr>
                <a:srgbClr val="585858"/>
              </a:buClr>
              <a:buSzPts val="1800"/>
              <a:buNone/>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209" name="Google Shape;209;p63"/>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p:cSld name="TITLE_AND_BODY 3">
    <p:bg>
      <p:bgPr>
        <a:solidFill>
          <a:srgbClr val="000000"/>
        </a:solidFill>
      </p:bgPr>
    </p:bg>
    <p:spTree>
      <p:nvGrpSpPr>
        <p:cNvPr id="27" name="Shape 27"/>
        <p:cNvGrpSpPr/>
        <p:nvPr/>
      </p:nvGrpSpPr>
      <p:grpSpPr>
        <a:xfrm>
          <a:off x="0" y="0"/>
          <a:ext cx="0" cy="0"/>
          <a:chOff x="0" y="0"/>
          <a:chExt cx="0" cy="0"/>
        </a:xfrm>
      </p:grpSpPr>
      <p:sp>
        <p:nvSpPr>
          <p:cNvPr id="28" name="Google Shape;28;p21"/>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29" name="Google Shape;29;p21"/>
          <p:cNvSpPr txBox="1"/>
          <p:nvPr>
            <p:ph idx="1" type="body"/>
          </p:nvPr>
        </p:nvSpPr>
        <p:spPr>
          <a:xfrm>
            <a:off x="311698" y="1536633"/>
            <a:ext cx="8520600" cy="4555200"/>
          </a:xfrm>
          <a:prstGeom prst="rect">
            <a:avLst/>
          </a:prstGeom>
          <a:noFill/>
          <a:ln>
            <a:noFill/>
          </a:ln>
        </p:spPr>
        <p:txBody>
          <a:bodyPr anchorCtr="0" anchor="t"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30" name="Google Shape;30;p21"/>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_NUMBER">
  <p:cSld name="1_BIG_NUMBER">
    <p:bg>
      <p:bgPr>
        <a:solidFill>
          <a:srgbClr val="000000"/>
        </a:solidFill>
      </p:bgPr>
    </p:bg>
    <p:spTree>
      <p:nvGrpSpPr>
        <p:cNvPr id="210" name="Shape 210"/>
        <p:cNvGrpSpPr/>
        <p:nvPr/>
      </p:nvGrpSpPr>
      <p:grpSpPr>
        <a:xfrm>
          <a:off x="0" y="0"/>
          <a:ext cx="0" cy="0"/>
          <a:chOff x="0" y="0"/>
          <a:chExt cx="0" cy="0"/>
        </a:xfrm>
      </p:grpSpPr>
      <p:sp>
        <p:nvSpPr>
          <p:cNvPr id="211" name="Google Shape;211;p64"/>
          <p:cNvSpPr txBox="1"/>
          <p:nvPr>
            <p:ph type="title"/>
          </p:nvPr>
        </p:nvSpPr>
        <p:spPr>
          <a:xfrm>
            <a:off x="311698" y="1474833"/>
            <a:ext cx="8520600" cy="26181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12000"/>
              <a:buFont typeface="Arial"/>
              <a:buNone/>
              <a:defRPr sz="120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212" name="Google Shape;212;p64"/>
          <p:cNvSpPr txBox="1"/>
          <p:nvPr>
            <p:ph idx="1" type="body"/>
          </p:nvPr>
        </p:nvSpPr>
        <p:spPr>
          <a:xfrm>
            <a:off x="311698" y="4202967"/>
            <a:ext cx="8520600" cy="1734300"/>
          </a:xfrm>
          <a:prstGeom prst="rect">
            <a:avLst/>
          </a:prstGeom>
          <a:noFill/>
          <a:ln>
            <a:noFill/>
          </a:ln>
        </p:spPr>
        <p:txBody>
          <a:bodyPr anchorCtr="0" anchor="t" bIns="91400" lIns="91400" spcFirstLastPara="1" rIns="91400" wrap="square" tIns="91400">
            <a:noAutofit/>
          </a:bodyPr>
          <a:lstStyle>
            <a:lvl1pPr indent="-342900" lvl="0" marL="457200" rtl="0" algn="ctr">
              <a:lnSpc>
                <a:spcPct val="115000"/>
              </a:lnSpc>
              <a:spcBef>
                <a:spcPts val="0"/>
              </a:spcBef>
              <a:spcAft>
                <a:spcPts val="0"/>
              </a:spcAft>
              <a:buSzPts val="1800"/>
              <a:buChar char="●"/>
              <a:defRPr/>
            </a:lvl1pPr>
            <a:lvl2pPr indent="-342900" lvl="1" marL="914400" rtl="0" algn="ctr">
              <a:lnSpc>
                <a:spcPct val="115000"/>
              </a:lnSpc>
              <a:spcBef>
                <a:spcPts val="0"/>
              </a:spcBef>
              <a:spcAft>
                <a:spcPts val="0"/>
              </a:spcAft>
              <a:buSzPts val="1800"/>
              <a:buChar char="○"/>
              <a:defRPr/>
            </a:lvl2pPr>
            <a:lvl3pPr indent="-342900" lvl="2" marL="1371600" rtl="0" algn="ctr">
              <a:lnSpc>
                <a:spcPct val="115000"/>
              </a:lnSpc>
              <a:spcBef>
                <a:spcPts val="0"/>
              </a:spcBef>
              <a:spcAft>
                <a:spcPts val="0"/>
              </a:spcAft>
              <a:buSzPts val="1800"/>
              <a:buChar char="■"/>
              <a:defRPr/>
            </a:lvl3pPr>
            <a:lvl4pPr indent="-342900" lvl="3" marL="1828800" rtl="0" algn="ctr">
              <a:lnSpc>
                <a:spcPct val="115000"/>
              </a:lnSpc>
              <a:spcBef>
                <a:spcPts val="0"/>
              </a:spcBef>
              <a:spcAft>
                <a:spcPts val="0"/>
              </a:spcAft>
              <a:buSzPts val="1800"/>
              <a:buChar char="●"/>
              <a:defRPr/>
            </a:lvl4pPr>
            <a:lvl5pPr indent="-342900" lvl="4" marL="2286000" rtl="0" algn="ctr">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213" name="Google Shape;213;p64"/>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bg>
      <p:bgPr>
        <a:solidFill>
          <a:srgbClr val="000000"/>
        </a:solidFill>
      </p:bgPr>
    </p:bg>
    <p:spTree>
      <p:nvGrpSpPr>
        <p:cNvPr id="214" name="Shape 214"/>
        <p:cNvGrpSpPr/>
        <p:nvPr/>
      </p:nvGrpSpPr>
      <p:grpSpPr>
        <a:xfrm>
          <a:off x="0" y="0"/>
          <a:ext cx="0" cy="0"/>
          <a:chOff x="0" y="0"/>
          <a:chExt cx="0" cy="0"/>
        </a:xfrm>
      </p:grpSpPr>
      <p:sp>
        <p:nvSpPr>
          <p:cNvPr id="215" name="Google Shape;215;p65"/>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type="twoColTx">
  <p:cSld name="TITLE_AND_TWO_COLUMNS">
    <p:spTree>
      <p:nvGrpSpPr>
        <p:cNvPr id="31" name="Shape 31"/>
        <p:cNvGrpSpPr/>
        <p:nvPr/>
      </p:nvGrpSpPr>
      <p:grpSpPr>
        <a:xfrm>
          <a:off x="0" y="0"/>
          <a:ext cx="0" cy="0"/>
          <a:chOff x="0" y="0"/>
          <a:chExt cx="0" cy="0"/>
        </a:xfrm>
      </p:grpSpPr>
      <p:sp>
        <p:nvSpPr>
          <p:cNvPr id="32" name="Google Shape;32;p22"/>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rtl="0" algn="l">
              <a:lnSpc>
                <a:spcPct val="100000"/>
              </a:lnSpc>
              <a:spcBef>
                <a:spcPts val="0"/>
              </a:spcBef>
              <a:spcAft>
                <a:spcPts val="0"/>
              </a:spcAft>
              <a:buClr>
                <a:srgbClr val="000000"/>
              </a:buClr>
              <a:buSzPts val="1800"/>
              <a:buNone/>
              <a:defRPr/>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33" name="Google Shape;33;p22"/>
          <p:cNvSpPr txBox="1"/>
          <p:nvPr>
            <p:ph idx="1" type="body"/>
          </p:nvPr>
        </p:nvSpPr>
        <p:spPr>
          <a:xfrm>
            <a:off x="311698" y="1536633"/>
            <a:ext cx="3999900" cy="4555200"/>
          </a:xfrm>
          <a:prstGeom prst="rect">
            <a:avLst/>
          </a:prstGeom>
          <a:noFill/>
          <a:ln>
            <a:noFill/>
          </a:ln>
        </p:spPr>
        <p:txBody>
          <a:bodyPr anchorCtr="0" anchor="t" bIns="91400" lIns="91400" spcFirstLastPara="1" rIns="91400" wrap="square" tIns="91400">
            <a:noAutofit/>
          </a:bodyPr>
          <a:lstStyle>
            <a:lvl1pPr indent="-317500" lvl="0" marL="457200" rtl="0" algn="l">
              <a:lnSpc>
                <a:spcPct val="115000"/>
              </a:lnSpc>
              <a:spcBef>
                <a:spcPts val="0"/>
              </a:spcBef>
              <a:spcAft>
                <a:spcPts val="0"/>
              </a:spcAft>
              <a:buSzPts val="1400"/>
              <a:buChar char="●"/>
              <a:defRPr sz="1400"/>
            </a:lvl1pPr>
            <a:lvl2pPr indent="-317500" lvl="1" marL="914400" rtl="0" algn="l">
              <a:lnSpc>
                <a:spcPct val="115000"/>
              </a:lnSpc>
              <a:spcBef>
                <a:spcPts val="0"/>
              </a:spcBef>
              <a:spcAft>
                <a:spcPts val="0"/>
              </a:spcAft>
              <a:buSzPts val="1400"/>
              <a:buChar char="○"/>
              <a:defRPr sz="1400"/>
            </a:lvl2pPr>
            <a:lvl3pPr indent="-317500" lvl="2" marL="1371600" rtl="0" algn="l">
              <a:lnSpc>
                <a:spcPct val="115000"/>
              </a:lnSpc>
              <a:spcBef>
                <a:spcPts val="0"/>
              </a:spcBef>
              <a:spcAft>
                <a:spcPts val="0"/>
              </a:spcAft>
              <a:buSzPts val="1400"/>
              <a:buChar char="■"/>
              <a:defRPr sz="1400"/>
            </a:lvl3pPr>
            <a:lvl4pPr indent="-317500" lvl="3" marL="1828800" rtl="0" algn="l">
              <a:lnSpc>
                <a:spcPct val="115000"/>
              </a:lnSpc>
              <a:spcBef>
                <a:spcPts val="0"/>
              </a:spcBef>
              <a:spcAft>
                <a:spcPts val="0"/>
              </a:spcAft>
              <a:buSzPts val="1400"/>
              <a:buChar char="●"/>
              <a:defRPr sz="1400"/>
            </a:lvl4pPr>
            <a:lvl5pPr indent="-317500" lvl="4" marL="2286000" rtl="0" algn="l">
              <a:lnSpc>
                <a:spcPct val="115000"/>
              </a:lnSpc>
              <a:spcBef>
                <a:spcPts val="0"/>
              </a:spcBef>
              <a:spcAft>
                <a:spcPts val="0"/>
              </a:spcAft>
              <a:buSzPts val="1400"/>
              <a:buChar char="○"/>
              <a:defRPr sz="14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34" name="Google Shape;34;p22"/>
          <p:cNvSpPr txBox="1"/>
          <p:nvPr>
            <p:ph idx="2" type="body"/>
          </p:nvPr>
        </p:nvSpPr>
        <p:spPr>
          <a:xfrm>
            <a:off x="4832398" y="1536631"/>
            <a:ext cx="3999900" cy="4555200"/>
          </a:xfrm>
          <a:prstGeom prst="rect">
            <a:avLst/>
          </a:prstGeom>
          <a:noFill/>
          <a:ln>
            <a:noFill/>
          </a:ln>
        </p:spPr>
        <p:txBody>
          <a:bodyPr anchorCtr="0" anchor="t" bIns="91400" lIns="91400" spcFirstLastPara="1" rIns="91400" wrap="square" tIns="91400">
            <a:noAutofit/>
          </a:bodyPr>
          <a:lstStyle>
            <a:lvl1pPr indent="-342900" lvl="0" marL="457200" rtl="0" algn="l">
              <a:lnSpc>
                <a:spcPct val="115000"/>
              </a:lnSpc>
              <a:spcBef>
                <a:spcPts val="0"/>
              </a:spcBef>
              <a:spcAft>
                <a:spcPts val="0"/>
              </a:spcAft>
              <a:buSzPts val="1800"/>
              <a:buChar char="●"/>
              <a:defRPr/>
            </a:lvl1pPr>
            <a:lvl2pPr indent="-342900" lvl="1" marL="914400" rtl="0" algn="l">
              <a:lnSpc>
                <a:spcPct val="115000"/>
              </a:lnSpc>
              <a:spcBef>
                <a:spcPts val="0"/>
              </a:spcBef>
              <a:spcAft>
                <a:spcPts val="0"/>
              </a:spcAft>
              <a:buSzPts val="1800"/>
              <a:buChar char="○"/>
              <a:defRPr/>
            </a:lvl2pPr>
            <a:lvl3pPr indent="-342900" lvl="2" marL="1371600" rtl="0" algn="l">
              <a:lnSpc>
                <a:spcPct val="115000"/>
              </a:lnSpc>
              <a:spcBef>
                <a:spcPts val="0"/>
              </a:spcBef>
              <a:spcAft>
                <a:spcPts val="0"/>
              </a:spcAft>
              <a:buSzPts val="1800"/>
              <a:buChar char="■"/>
              <a:defRPr/>
            </a:lvl3pPr>
            <a:lvl4pPr indent="-342900" lvl="3" marL="1828800" rtl="0" algn="l">
              <a:lnSpc>
                <a:spcPct val="115000"/>
              </a:lnSpc>
              <a:spcBef>
                <a:spcPts val="0"/>
              </a:spcBef>
              <a:spcAft>
                <a:spcPts val="0"/>
              </a:spcAft>
              <a:buSzPts val="1800"/>
              <a:buChar char="●"/>
              <a:defRPr/>
            </a:lvl4pPr>
            <a:lvl5pPr indent="-342900" lvl="4" marL="2286000" rtl="0" algn="l">
              <a:lnSpc>
                <a:spcPct val="115000"/>
              </a:lnSpc>
              <a:spcBef>
                <a:spcPts val="0"/>
              </a:spcBef>
              <a:spcAft>
                <a:spcPts val="0"/>
              </a:spcAft>
              <a:buSzPts val="1800"/>
              <a:buChar char="○"/>
              <a:defRPr/>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35" name="Google Shape;35;p22"/>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6" name="Shape 36"/>
        <p:cNvGrpSpPr/>
        <p:nvPr/>
      </p:nvGrpSpPr>
      <p:grpSpPr>
        <a:xfrm>
          <a:off x="0" y="0"/>
          <a:ext cx="0" cy="0"/>
          <a:chOff x="0" y="0"/>
          <a:chExt cx="0" cy="0"/>
        </a:xfrm>
      </p:grpSpPr>
      <p:sp>
        <p:nvSpPr>
          <p:cNvPr id="37" name="Google Shape;37;p24"/>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2">
    <p:spTree>
      <p:nvGrpSpPr>
        <p:cNvPr id="38" name="Shape 38"/>
        <p:cNvGrpSpPr/>
        <p:nvPr/>
      </p:nvGrpSpPr>
      <p:grpSpPr>
        <a:xfrm>
          <a:off x="0" y="0"/>
          <a:ext cx="0" cy="0"/>
          <a:chOff x="0" y="0"/>
          <a:chExt cx="0" cy="0"/>
        </a:xfrm>
      </p:grpSpPr>
      <p:sp>
        <p:nvSpPr>
          <p:cNvPr id="39" name="Google Shape;39;p28"/>
          <p:cNvSpPr txBox="1"/>
          <p:nvPr>
            <p:ph type="title"/>
          </p:nvPr>
        </p:nvSpPr>
        <p:spPr>
          <a:xfrm>
            <a:off x="311708" y="992767"/>
            <a:ext cx="8520600" cy="2736900"/>
          </a:xfrm>
          <a:prstGeom prst="rect">
            <a:avLst/>
          </a:prstGeom>
          <a:noFill/>
          <a:ln>
            <a:noFill/>
          </a:ln>
        </p:spPr>
        <p:txBody>
          <a:bodyPr anchorCtr="0" anchor="b" bIns="91400" lIns="91400" spcFirstLastPara="1" rIns="91400" wrap="square" tIns="91400">
            <a:noAutofit/>
          </a:bodyPr>
          <a:lstStyle>
            <a:lvl1pPr lvl="0" rtl="0" algn="ctr">
              <a:lnSpc>
                <a:spcPct val="100000"/>
              </a:lnSpc>
              <a:spcBef>
                <a:spcPts val="0"/>
              </a:spcBef>
              <a:spcAft>
                <a:spcPts val="0"/>
              </a:spcAft>
              <a:buClr>
                <a:srgbClr val="000000"/>
              </a:buClr>
              <a:buSzPts val="5200"/>
              <a:buFont typeface="Arial"/>
              <a:buNone/>
              <a:defRPr sz="52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40" name="Google Shape;40;p28"/>
          <p:cNvSpPr txBox="1"/>
          <p:nvPr>
            <p:ph idx="1" type="body"/>
          </p:nvPr>
        </p:nvSpPr>
        <p:spPr>
          <a:xfrm>
            <a:off x="311698" y="3778832"/>
            <a:ext cx="8520600" cy="1056900"/>
          </a:xfrm>
          <a:prstGeom prst="rect">
            <a:avLst/>
          </a:prstGeom>
          <a:noFill/>
          <a:ln>
            <a:noFill/>
          </a:ln>
        </p:spPr>
        <p:txBody>
          <a:bodyPr anchorCtr="0" anchor="t" bIns="91400" lIns="91400" spcFirstLastPara="1" rIns="91400" wrap="square" tIns="91400">
            <a:noAutofit/>
          </a:bodyPr>
          <a:lstStyle>
            <a:lvl1pPr indent="-228600" lvl="0" marL="457200" rtl="0" algn="ctr">
              <a:lnSpc>
                <a:spcPct val="100000"/>
              </a:lnSpc>
              <a:spcBef>
                <a:spcPts val="0"/>
              </a:spcBef>
              <a:spcAft>
                <a:spcPts val="0"/>
              </a:spcAft>
              <a:buClr>
                <a:srgbClr val="585858"/>
              </a:buClr>
              <a:buSzPts val="2800"/>
              <a:buFont typeface="Arial"/>
              <a:buNone/>
              <a:defRPr sz="2800"/>
            </a:lvl1pPr>
            <a:lvl2pPr indent="-228600" lvl="1" marL="914400" rtl="0" algn="ctr">
              <a:lnSpc>
                <a:spcPct val="100000"/>
              </a:lnSpc>
              <a:spcBef>
                <a:spcPts val="0"/>
              </a:spcBef>
              <a:spcAft>
                <a:spcPts val="0"/>
              </a:spcAft>
              <a:buClr>
                <a:srgbClr val="585858"/>
              </a:buClr>
              <a:buSzPts val="2800"/>
              <a:buFont typeface="Arial"/>
              <a:buNone/>
              <a:defRPr sz="2800"/>
            </a:lvl2pPr>
            <a:lvl3pPr indent="-228600" lvl="2" marL="1371600" rtl="0" algn="ctr">
              <a:lnSpc>
                <a:spcPct val="100000"/>
              </a:lnSpc>
              <a:spcBef>
                <a:spcPts val="0"/>
              </a:spcBef>
              <a:spcAft>
                <a:spcPts val="0"/>
              </a:spcAft>
              <a:buClr>
                <a:srgbClr val="585858"/>
              </a:buClr>
              <a:buSzPts val="2800"/>
              <a:buFont typeface="Arial"/>
              <a:buNone/>
              <a:defRPr sz="2800"/>
            </a:lvl3pPr>
            <a:lvl4pPr indent="-228600" lvl="3" marL="1828800" rtl="0" algn="ctr">
              <a:lnSpc>
                <a:spcPct val="100000"/>
              </a:lnSpc>
              <a:spcBef>
                <a:spcPts val="0"/>
              </a:spcBef>
              <a:spcAft>
                <a:spcPts val="0"/>
              </a:spcAft>
              <a:buClr>
                <a:srgbClr val="585858"/>
              </a:buClr>
              <a:buSzPts val="2800"/>
              <a:buFont typeface="Arial"/>
              <a:buNone/>
              <a:defRPr sz="2800"/>
            </a:lvl4pPr>
            <a:lvl5pPr indent="-228600" lvl="4" marL="2286000" rtl="0" algn="ctr">
              <a:lnSpc>
                <a:spcPct val="100000"/>
              </a:lnSpc>
              <a:spcBef>
                <a:spcPts val="0"/>
              </a:spcBef>
              <a:spcAft>
                <a:spcPts val="0"/>
              </a:spcAft>
              <a:buClr>
                <a:srgbClr val="585858"/>
              </a:buClr>
              <a:buSzPts val="2800"/>
              <a:buFont typeface="Arial"/>
              <a:buNone/>
              <a:defRPr sz="2800"/>
            </a:lvl5pPr>
            <a:lvl6pPr indent="-342900" lvl="5" marL="2743200" rtl="0" algn="l">
              <a:lnSpc>
                <a:spcPct val="115000"/>
              </a:lnSpc>
              <a:spcBef>
                <a:spcPts val="0"/>
              </a:spcBef>
              <a:spcAft>
                <a:spcPts val="0"/>
              </a:spcAft>
              <a:buSzPts val="1800"/>
              <a:buChar char="■"/>
              <a:defRPr/>
            </a:lvl6pPr>
            <a:lvl7pPr indent="-342900" lvl="6" marL="3200400" rtl="0" algn="l">
              <a:lnSpc>
                <a:spcPct val="115000"/>
              </a:lnSpc>
              <a:spcBef>
                <a:spcPts val="0"/>
              </a:spcBef>
              <a:spcAft>
                <a:spcPts val="0"/>
              </a:spcAft>
              <a:buSzPts val="1800"/>
              <a:buChar char="●"/>
              <a:defRPr/>
            </a:lvl7pPr>
            <a:lvl8pPr indent="-342900" lvl="7" marL="3657600" rtl="0" algn="l">
              <a:lnSpc>
                <a:spcPct val="115000"/>
              </a:lnSpc>
              <a:spcBef>
                <a:spcPts val="0"/>
              </a:spcBef>
              <a:spcAft>
                <a:spcPts val="0"/>
              </a:spcAft>
              <a:buSzPts val="1800"/>
              <a:buChar char="○"/>
              <a:defRPr/>
            </a:lvl8pPr>
            <a:lvl9pPr indent="-342900" lvl="8" marL="4114800" rtl="0" algn="l">
              <a:lnSpc>
                <a:spcPct val="115000"/>
              </a:lnSpc>
              <a:spcBef>
                <a:spcPts val="0"/>
              </a:spcBef>
              <a:spcAft>
                <a:spcPts val="0"/>
              </a:spcAft>
              <a:buSzPts val="1800"/>
              <a:buChar char="■"/>
              <a:defRPr/>
            </a:lvl9pPr>
          </a:lstStyle>
          <a:p/>
        </p:txBody>
      </p:sp>
      <p:sp>
        <p:nvSpPr>
          <p:cNvPr id="41" name="Google Shape;41;p28"/>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type="secHead">
  <p:cSld name="SECTION_HEADER">
    <p:spTree>
      <p:nvGrpSpPr>
        <p:cNvPr id="42" name="Shape 42"/>
        <p:cNvGrpSpPr/>
        <p:nvPr/>
      </p:nvGrpSpPr>
      <p:grpSpPr>
        <a:xfrm>
          <a:off x="0" y="0"/>
          <a:ext cx="0" cy="0"/>
          <a:chOff x="0" y="0"/>
          <a:chExt cx="0" cy="0"/>
        </a:xfrm>
      </p:grpSpPr>
      <p:sp>
        <p:nvSpPr>
          <p:cNvPr id="43" name="Google Shape;43;p29"/>
          <p:cNvSpPr txBox="1"/>
          <p:nvPr>
            <p:ph type="title"/>
          </p:nvPr>
        </p:nvSpPr>
        <p:spPr>
          <a:xfrm>
            <a:off x="311698" y="2867798"/>
            <a:ext cx="8520600" cy="1122300"/>
          </a:xfrm>
          <a:prstGeom prst="rect">
            <a:avLst/>
          </a:prstGeom>
          <a:noFill/>
          <a:ln>
            <a:noFill/>
          </a:ln>
        </p:spPr>
        <p:txBody>
          <a:bodyPr anchorCtr="0" anchor="ctr" bIns="91400" lIns="91400" spcFirstLastPara="1" rIns="91400" wrap="square" tIns="91400">
            <a:noAutofit/>
          </a:bodyPr>
          <a:lstStyle>
            <a:lvl1pPr lvl="0" rtl="0" algn="ctr">
              <a:lnSpc>
                <a:spcPct val="100000"/>
              </a:lnSpc>
              <a:spcBef>
                <a:spcPts val="0"/>
              </a:spcBef>
              <a:spcAft>
                <a:spcPts val="0"/>
              </a:spcAft>
              <a:buClr>
                <a:srgbClr val="000000"/>
              </a:buClr>
              <a:buSzPts val="3600"/>
              <a:buFont typeface="Arial"/>
              <a:buNone/>
              <a:defRPr sz="3600"/>
            </a:lvl1pPr>
            <a:lvl2pPr lvl="1" rtl="0" algn="l">
              <a:lnSpc>
                <a:spcPct val="100000"/>
              </a:lnSpc>
              <a:spcBef>
                <a:spcPts val="0"/>
              </a:spcBef>
              <a:spcAft>
                <a:spcPts val="0"/>
              </a:spcAft>
              <a:buClr>
                <a:srgbClr val="000000"/>
              </a:buClr>
              <a:buSzPts val="1800"/>
              <a:buNone/>
              <a:defRPr/>
            </a:lvl2pPr>
            <a:lvl3pPr lvl="2" rtl="0" algn="l">
              <a:lnSpc>
                <a:spcPct val="100000"/>
              </a:lnSpc>
              <a:spcBef>
                <a:spcPts val="0"/>
              </a:spcBef>
              <a:spcAft>
                <a:spcPts val="0"/>
              </a:spcAft>
              <a:buClr>
                <a:srgbClr val="000000"/>
              </a:buClr>
              <a:buSzPts val="1800"/>
              <a:buNone/>
              <a:defRPr/>
            </a:lvl3pPr>
            <a:lvl4pPr lvl="3" rtl="0" algn="l">
              <a:lnSpc>
                <a:spcPct val="100000"/>
              </a:lnSpc>
              <a:spcBef>
                <a:spcPts val="0"/>
              </a:spcBef>
              <a:spcAft>
                <a:spcPts val="0"/>
              </a:spcAft>
              <a:buClr>
                <a:srgbClr val="000000"/>
              </a:buClr>
              <a:buSzPts val="1800"/>
              <a:buNone/>
              <a:defRPr/>
            </a:lvl4pPr>
            <a:lvl5pPr lvl="4" rtl="0" algn="l">
              <a:lnSpc>
                <a:spcPct val="100000"/>
              </a:lnSpc>
              <a:spcBef>
                <a:spcPts val="0"/>
              </a:spcBef>
              <a:spcAft>
                <a:spcPts val="0"/>
              </a:spcAft>
              <a:buClr>
                <a:srgbClr val="000000"/>
              </a:buClr>
              <a:buSzPts val="1800"/>
              <a:buNone/>
              <a:defRPr/>
            </a:lvl5pPr>
            <a:lvl6pPr lvl="5" rtl="0" algn="l">
              <a:lnSpc>
                <a:spcPct val="100000"/>
              </a:lnSpc>
              <a:spcBef>
                <a:spcPts val="0"/>
              </a:spcBef>
              <a:spcAft>
                <a:spcPts val="0"/>
              </a:spcAft>
              <a:buClr>
                <a:srgbClr val="000000"/>
              </a:buClr>
              <a:buSzPts val="1800"/>
              <a:buNone/>
              <a:defRPr/>
            </a:lvl6pPr>
            <a:lvl7pPr lvl="6" rtl="0" algn="l">
              <a:lnSpc>
                <a:spcPct val="100000"/>
              </a:lnSpc>
              <a:spcBef>
                <a:spcPts val="0"/>
              </a:spcBef>
              <a:spcAft>
                <a:spcPts val="0"/>
              </a:spcAft>
              <a:buClr>
                <a:srgbClr val="000000"/>
              </a:buClr>
              <a:buSzPts val="1800"/>
              <a:buNone/>
              <a:defRPr/>
            </a:lvl7pPr>
            <a:lvl8pPr lvl="7" rtl="0" algn="l">
              <a:lnSpc>
                <a:spcPct val="100000"/>
              </a:lnSpc>
              <a:spcBef>
                <a:spcPts val="0"/>
              </a:spcBef>
              <a:spcAft>
                <a:spcPts val="0"/>
              </a:spcAft>
              <a:buClr>
                <a:srgbClr val="000000"/>
              </a:buClr>
              <a:buSzPts val="1800"/>
              <a:buNone/>
              <a:defRPr/>
            </a:lvl8pPr>
            <a:lvl9pPr lvl="8" rtl="0" algn="l">
              <a:lnSpc>
                <a:spcPct val="100000"/>
              </a:lnSpc>
              <a:spcBef>
                <a:spcPts val="0"/>
              </a:spcBef>
              <a:spcAft>
                <a:spcPts val="0"/>
              </a:spcAft>
              <a:buClr>
                <a:srgbClr val="000000"/>
              </a:buClr>
              <a:buSzPts val="1800"/>
              <a:buNone/>
              <a:defRPr/>
            </a:lvl9pPr>
          </a:lstStyle>
          <a:p/>
        </p:txBody>
      </p:sp>
      <p:sp>
        <p:nvSpPr>
          <p:cNvPr id="44" name="Google Shape;44;p29"/>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3.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48.xml"/><Relationship Id="rId22" Type="http://schemas.openxmlformats.org/officeDocument/2006/relationships/slideLayout" Target="../slideLayouts/slideLayout50.xml"/><Relationship Id="rId21" Type="http://schemas.openxmlformats.org/officeDocument/2006/relationships/slideLayout" Target="../slideLayouts/slideLayout49.xml"/><Relationship Id="rId24" Type="http://schemas.openxmlformats.org/officeDocument/2006/relationships/theme" Target="../theme/theme4.xml"/><Relationship Id="rId23" Type="http://schemas.openxmlformats.org/officeDocument/2006/relationships/slideLayout" Target="../slideLayouts/slideLayout51.xml"/><Relationship Id="rId1" Type="http://schemas.openxmlformats.org/officeDocument/2006/relationships/slideLayout" Target="../slideLayouts/slideLayout29.xml"/><Relationship Id="rId2" Type="http://schemas.openxmlformats.org/officeDocument/2006/relationships/slideLayout" Target="../slideLayouts/slideLayout30.xml"/><Relationship Id="rId3" Type="http://schemas.openxmlformats.org/officeDocument/2006/relationships/slideLayout" Target="../slideLayouts/slideLayout31.xml"/><Relationship Id="rId4" Type="http://schemas.openxmlformats.org/officeDocument/2006/relationships/slideLayout" Target="../slideLayouts/slideLayout32.xml"/><Relationship Id="rId9" Type="http://schemas.openxmlformats.org/officeDocument/2006/relationships/slideLayout" Target="../slideLayouts/slideLayout37.xml"/><Relationship Id="rId5" Type="http://schemas.openxmlformats.org/officeDocument/2006/relationships/slideLayout" Target="../slideLayouts/slideLayout33.xml"/><Relationship Id="rId6" Type="http://schemas.openxmlformats.org/officeDocument/2006/relationships/slideLayout" Target="../slideLayouts/slideLayout34.xml"/><Relationship Id="rId7" Type="http://schemas.openxmlformats.org/officeDocument/2006/relationships/slideLayout" Target="../slideLayouts/slideLayout35.xml"/><Relationship Id="rId8" Type="http://schemas.openxmlformats.org/officeDocument/2006/relationships/slideLayout" Target="../slideLayouts/slideLayout36.xml"/><Relationship Id="rId11" Type="http://schemas.openxmlformats.org/officeDocument/2006/relationships/slideLayout" Target="../slideLayouts/slideLayout39.xml"/><Relationship Id="rId10" Type="http://schemas.openxmlformats.org/officeDocument/2006/relationships/slideLayout" Target="../slideLayouts/slideLayout38.xml"/><Relationship Id="rId13" Type="http://schemas.openxmlformats.org/officeDocument/2006/relationships/slideLayout" Target="../slideLayouts/slideLayout41.xml"/><Relationship Id="rId12" Type="http://schemas.openxmlformats.org/officeDocument/2006/relationships/slideLayout" Target="../slideLayouts/slideLayout40.xml"/><Relationship Id="rId15" Type="http://schemas.openxmlformats.org/officeDocument/2006/relationships/slideLayout" Target="../slideLayouts/slideLayout43.xml"/><Relationship Id="rId14" Type="http://schemas.openxmlformats.org/officeDocument/2006/relationships/slideLayout" Target="../slideLayouts/slideLayout42.xml"/><Relationship Id="rId17" Type="http://schemas.openxmlformats.org/officeDocument/2006/relationships/slideLayout" Target="../slideLayouts/slideLayout45.xml"/><Relationship Id="rId16" Type="http://schemas.openxmlformats.org/officeDocument/2006/relationships/slideLayout" Target="../slideLayouts/slideLayout44.xml"/><Relationship Id="rId19" Type="http://schemas.openxmlformats.org/officeDocument/2006/relationships/slideLayout" Target="../slideLayouts/slideLayout47.xml"/><Relationship Id="rId18"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9"/>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9pPr>
          </a:lstStyle>
          <a:p/>
        </p:txBody>
      </p:sp>
      <p:sp>
        <p:nvSpPr>
          <p:cNvPr id="7" name="Google Shape;7;p19"/>
          <p:cNvSpPr txBox="1"/>
          <p:nvPr>
            <p:ph idx="1" type="body"/>
          </p:nvPr>
        </p:nvSpPr>
        <p:spPr>
          <a:xfrm>
            <a:off x="311698" y="1536633"/>
            <a:ext cx="8520600" cy="4555200"/>
          </a:xfrm>
          <a:prstGeom prst="rect">
            <a:avLst/>
          </a:prstGeom>
          <a:noFill/>
          <a:ln>
            <a:noFill/>
          </a:ln>
        </p:spPr>
        <p:txBody>
          <a:bodyPr anchorCtr="0" anchor="t" bIns="91400" lIns="91400" spcFirstLastPara="1" rIns="91400" wrap="square" tIns="91400">
            <a:noAutofit/>
          </a:bodyPr>
          <a:lstStyle>
            <a:lvl1pPr indent="-342900" lvl="0" marL="4572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1pPr>
            <a:lvl2pPr indent="-342900" lvl="1" marL="9144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2pPr>
            <a:lvl3pPr indent="-342900" lvl="2" marL="13716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3pPr>
            <a:lvl4pPr indent="-342900" lvl="3" marL="18288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4pPr>
            <a:lvl5pPr indent="-342900" lvl="4" marL="22860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5pPr>
            <a:lvl6pPr indent="-342900" lvl="5" marL="27432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6pPr>
            <a:lvl7pPr indent="-342900" lvl="6" marL="32004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7pPr>
            <a:lvl8pPr indent="-342900" lvl="7" marL="36576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8pPr>
            <a:lvl9pPr indent="-342900" lvl="8" marL="41148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9pPr>
          </a:lstStyle>
          <a:p/>
        </p:txBody>
      </p:sp>
      <p:sp>
        <p:nvSpPr>
          <p:cNvPr id="8" name="Google Shape;8;p19"/>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102" name="Shape 102"/>
        <p:cNvGrpSpPr/>
        <p:nvPr/>
      </p:nvGrpSpPr>
      <p:grpSpPr>
        <a:xfrm>
          <a:off x="0" y="0"/>
          <a:ext cx="0" cy="0"/>
          <a:chOff x="0" y="0"/>
          <a:chExt cx="0" cy="0"/>
        </a:xfrm>
      </p:grpSpPr>
      <p:sp>
        <p:nvSpPr>
          <p:cNvPr id="103" name="Google Shape;103;ge7f93440ad_0_34"/>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74" r:id="rId1"/>
    <p:sldLayoutId id="2147483675" r:id="rId2"/>
    <p:sldLayoutId id="2147483676" r:id="rId3"/>
    <p:sldLayoutId id="2147483677"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0" name="Shape 120"/>
        <p:cNvGrpSpPr/>
        <p:nvPr/>
      </p:nvGrpSpPr>
      <p:grpSpPr>
        <a:xfrm>
          <a:off x="0" y="0"/>
          <a:ext cx="0" cy="0"/>
          <a:chOff x="0" y="0"/>
          <a:chExt cx="0" cy="0"/>
        </a:xfrm>
      </p:grpSpPr>
      <p:sp>
        <p:nvSpPr>
          <p:cNvPr id="121" name="Google Shape;121;p26"/>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9pPr>
          </a:lstStyle>
          <a:p/>
        </p:txBody>
      </p:sp>
      <p:sp>
        <p:nvSpPr>
          <p:cNvPr id="122" name="Google Shape;122;p26"/>
          <p:cNvSpPr txBox="1"/>
          <p:nvPr>
            <p:ph idx="1" type="body"/>
          </p:nvPr>
        </p:nvSpPr>
        <p:spPr>
          <a:xfrm>
            <a:off x="311698" y="1536633"/>
            <a:ext cx="8520600" cy="4555200"/>
          </a:xfrm>
          <a:prstGeom prst="rect">
            <a:avLst/>
          </a:prstGeom>
          <a:noFill/>
          <a:ln>
            <a:noFill/>
          </a:ln>
        </p:spPr>
        <p:txBody>
          <a:bodyPr anchorCtr="0" anchor="t" bIns="91400" lIns="91400" spcFirstLastPara="1" rIns="91400" wrap="square" tIns="91400">
            <a:noAutofit/>
          </a:bodyPr>
          <a:lstStyle>
            <a:lvl1pPr indent="-342900" lvl="0" marL="4572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1pPr>
            <a:lvl2pPr indent="-342900" lvl="1" marL="9144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2pPr>
            <a:lvl3pPr indent="-342900" lvl="2" marL="13716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3pPr>
            <a:lvl4pPr indent="-342900" lvl="3" marL="18288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4pPr>
            <a:lvl5pPr indent="-342900" lvl="4" marL="22860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5pPr>
            <a:lvl6pPr indent="-342900" lvl="5" marL="27432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6pPr>
            <a:lvl7pPr indent="-342900" lvl="6" marL="32004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7pPr>
            <a:lvl8pPr indent="-342900" lvl="7" marL="36576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8pPr>
            <a:lvl9pPr indent="-342900" lvl="8" marL="41148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9pPr>
          </a:lstStyle>
          <a:p/>
        </p:txBody>
      </p:sp>
      <p:sp>
        <p:nvSpPr>
          <p:cNvPr id="123" name="Google Shape;123;p26"/>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s://inee.org/collections/gender" TargetMode="External"/><Relationship Id="rId4" Type="http://schemas.openxmlformats.org/officeDocument/2006/relationships/hyperlink" Target="https://inee.org/resources/eie-genkit" TargetMode="External"/><Relationship Id="rId5" Type="http://schemas.openxmlformats.org/officeDocument/2006/relationships/hyperlink" Target="about:blank" TargetMode="External"/><Relationship Id="rId6" Type="http://schemas.openxmlformats.org/officeDocument/2006/relationships/hyperlink" Target="http://unesdoc.unesco.org/images/0024/002466/246651E.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mailto:gender@inee.or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13.png"/><Relationship Id="rId4" Type="http://schemas.openxmlformats.org/officeDocument/2006/relationships/hyperlink" Target="http://www.ine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3.xml"/><Relationship Id="rId3" Type="http://schemas.openxmlformats.org/officeDocument/2006/relationships/image" Target="../media/image1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xml"/><Relationship Id="rId3" Type="http://schemas.openxmlformats.org/officeDocument/2006/relationships/image" Target="../media/image10.jpg"/><Relationship Id="rId4" Type="http://schemas.openxmlformats.org/officeDocument/2006/relationships/image" Target="../media/image4.jpg"/><Relationship Id="rId5"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9.xml"/><Relationship Id="rId3"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219" name="Shape 219"/>
        <p:cNvGrpSpPr/>
        <p:nvPr/>
      </p:nvGrpSpPr>
      <p:grpSpPr>
        <a:xfrm>
          <a:off x="0" y="0"/>
          <a:ext cx="0" cy="0"/>
          <a:chOff x="0" y="0"/>
          <a:chExt cx="0" cy="0"/>
        </a:xfrm>
      </p:grpSpPr>
      <p:sp>
        <p:nvSpPr>
          <p:cNvPr id="220" name="Google Shape;220;p1"/>
          <p:cNvSpPr txBox="1"/>
          <p:nvPr>
            <p:ph type="title"/>
          </p:nvPr>
        </p:nvSpPr>
        <p:spPr>
          <a:xfrm>
            <a:off x="521550" y="1278774"/>
            <a:ext cx="8100900" cy="3273300"/>
          </a:xfrm>
          <a:prstGeom prst="rect">
            <a:avLst/>
          </a:prstGeom>
          <a:noFill/>
          <a:ln>
            <a:noFill/>
          </a:ln>
        </p:spPr>
        <p:txBody>
          <a:bodyPr anchorCtr="0" anchor="b" bIns="91400" lIns="91400" spcFirstLastPara="1" rIns="91400" wrap="square" tIns="91400">
            <a:noAutofit/>
          </a:bodyPr>
          <a:lstStyle/>
          <a:p>
            <a:pPr indent="0" lvl="0" marL="0" rtl="0" algn="ctr">
              <a:lnSpc>
                <a:spcPct val="130000"/>
              </a:lnSpc>
              <a:spcBef>
                <a:spcPts val="0"/>
              </a:spcBef>
              <a:spcAft>
                <a:spcPts val="0"/>
              </a:spcAft>
              <a:buClr>
                <a:srgbClr val="FFFFFF"/>
              </a:buClr>
              <a:buSzPts val="5500"/>
              <a:buFont typeface="Arial"/>
              <a:buNone/>
            </a:pPr>
            <a:r>
              <a:rPr b="1" lang="en-US" sz="4000">
                <a:solidFill>
                  <a:srgbClr val="FFFFFF"/>
                </a:solidFill>
                <a:latin typeface="Arial"/>
                <a:ea typeface="Arial"/>
                <a:cs typeface="Arial"/>
                <a:sym typeface="Arial"/>
              </a:rPr>
              <a:t>Note d’orientation de l'INEE sur le Genre : L'égalité entre les genres dans l'éducation et à travers l’enseignement</a:t>
            </a:r>
            <a:endParaRPr sz="800">
              <a:solidFill>
                <a:srgbClr val="FFFFFF"/>
              </a:solidFill>
              <a:latin typeface="Arial"/>
              <a:ea typeface="Arial"/>
              <a:cs typeface="Arial"/>
              <a:sym typeface="Arial"/>
            </a:endParaRPr>
          </a:p>
          <a:p>
            <a:pPr indent="0" lvl="0" marL="0" rtl="0" algn="ctr">
              <a:lnSpc>
                <a:spcPct val="130000"/>
              </a:lnSpc>
              <a:spcBef>
                <a:spcPts val="0"/>
              </a:spcBef>
              <a:spcAft>
                <a:spcPts val="0"/>
              </a:spcAft>
              <a:buClr>
                <a:srgbClr val="FFFFFF"/>
              </a:buClr>
              <a:buSzPts val="4400"/>
              <a:buFont typeface="Arial"/>
              <a:buNone/>
            </a:pPr>
            <a:r>
              <a:t/>
            </a:r>
            <a:endParaRPr sz="2400">
              <a:solidFill>
                <a:srgbClr val="FFFF00"/>
              </a:solidFill>
              <a:latin typeface="Arial"/>
              <a:ea typeface="Arial"/>
              <a:cs typeface="Arial"/>
              <a:sym typeface="Arial"/>
            </a:endParaRPr>
          </a:p>
          <a:p>
            <a:pPr indent="0" lvl="0" marL="0" rtl="0" algn="ctr">
              <a:lnSpc>
                <a:spcPct val="130000"/>
              </a:lnSpc>
              <a:spcBef>
                <a:spcPts val="0"/>
              </a:spcBef>
              <a:spcAft>
                <a:spcPts val="0"/>
              </a:spcAft>
              <a:buClr>
                <a:srgbClr val="FFFFFF"/>
              </a:buClr>
              <a:buSzPts val="4400"/>
              <a:buFont typeface="Arial"/>
              <a:buNone/>
            </a:pPr>
            <a:r>
              <a:rPr lang="en-US" sz="2400">
                <a:solidFill>
                  <a:srgbClr val="FFFF00"/>
                </a:solidFill>
                <a:latin typeface="Arial"/>
                <a:ea typeface="Arial"/>
                <a:cs typeface="Arial"/>
                <a:sym typeface="Arial"/>
              </a:rPr>
              <a:t>[Date et lieu]</a:t>
            </a:r>
            <a:endParaRPr sz="2400">
              <a:latin typeface="Arial"/>
              <a:ea typeface="Arial"/>
              <a:cs typeface="Arial"/>
              <a:sym typeface="Arial"/>
            </a:endParaRPr>
          </a:p>
        </p:txBody>
      </p:sp>
      <p:sp>
        <p:nvSpPr>
          <p:cNvPr id="221" name="Google Shape;221;p1"/>
          <p:cNvSpPr/>
          <p:nvPr/>
        </p:nvSpPr>
        <p:spPr>
          <a:xfrm>
            <a:off x="0" y="5228699"/>
            <a:ext cx="9144000" cy="1629301"/>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2" name="Google Shape;222;p1"/>
          <p:cNvPicPr preferRelativeResize="0"/>
          <p:nvPr/>
        </p:nvPicPr>
        <p:blipFill rotWithShape="1">
          <a:blip r:embed="rId3">
            <a:alphaModFix/>
          </a:blip>
          <a:srcRect b="-3712" l="0" r="0" t="0"/>
          <a:stretch/>
        </p:blipFill>
        <p:spPr>
          <a:xfrm>
            <a:off x="1281400" y="5388375"/>
            <a:ext cx="6581175" cy="1008000"/>
          </a:xfrm>
          <a:prstGeom prst="rect">
            <a:avLst/>
          </a:prstGeom>
          <a:noFill/>
          <a:ln>
            <a:noFill/>
          </a:ln>
        </p:spPr>
      </p:pic>
      <p:sp>
        <p:nvSpPr>
          <p:cNvPr id="223" name="Google Shape;223;p1"/>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p>
            <a:pPr indent="0" lvl="0" marL="0" rtl="0" algn="r">
              <a:lnSpc>
                <a:spcPct val="100000"/>
              </a:lnSpc>
              <a:spcBef>
                <a:spcPts val="0"/>
              </a:spcBef>
              <a:spcAft>
                <a:spcPts val="0"/>
              </a:spcAft>
              <a:buClr>
                <a:srgbClr val="585858"/>
              </a:buClr>
              <a:buSzPts val="1000"/>
              <a:buFont typeface="Arial"/>
              <a:buNone/>
            </a:pPr>
            <a:fld id="{00000000-1234-1234-1234-123412341234}" type="slidenum">
              <a:rPr lang="en-US"/>
              <a:t>‹#›</a:t>
            </a:fld>
            <a:endParaRPr/>
          </a:p>
        </p:txBody>
      </p:sp>
      <p:sp>
        <p:nvSpPr>
          <p:cNvPr id="224" name="Google Shape;224;p1"/>
          <p:cNvSpPr txBox="1"/>
          <p:nvPr/>
        </p:nvSpPr>
        <p:spPr>
          <a:xfrm>
            <a:off x="148050" y="6396375"/>
            <a:ext cx="8847900" cy="318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0" i="1" lang="en-US" sz="900" u="none" cap="none" strike="noStrike">
                <a:solidFill>
                  <a:srgbClr val="000000"/>
                </a:solidFill>
                <a:latin typeface="Arial"/>
                <a:ea typeface="Arial"/>
                <a:cs typeface="Arial"/>
                <a:sym typeface="Arial"/>
              </a:rPr>
              <a:t>Ce document est sous licence Creative Commons Attribution-ShareAlike 4.0. Il est attribué au Réseau Inter-agences pour l’Éducation en Situations d’Urgence (INEE).</a:t>
            </a:r>
            <a:endParaRPr b="0" i="1" sz="9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pic>
        <p:nvPicPr>
          <p:cNvPr id="297" name="Google Shape;297;p10"/>
          <p:cNvPicPr preferRelativeResize="0"/>
          <p:nvPr/>
        </p:nvPicPr>
        <p:blipFill rotWithShape="1">
          <a:blip r:embed="rId3">
            <a:alphaModFix/>
          </a:blip>
          <a:srcRect b="0" l="0" r="0" t="0"/>
          <a:stretch/>
        </p:blipFill>
        <p:spPr>
          <a:xfrm>
            <a:off x="670482" y="1621126"/>
            <a:ext cx="8034012" cy="5076007"/>
          </a:xfrm>
          <a:prstGeom prst="rect">
            <a:avLst/>
          </a:prstGeom>
          <a:noFill/>
          <a:ln>
            <a:noFill/>
          </a:ln>
        </p:spPr>
      </p:pic>
      <p:sp>
        <p:nvSpPr>
          <p:cNvPr id="298" name="Google Shape;298;p10"/>
          <p:cNvSpPr/>
          <p:nvPr/>
        </p:nvSpPr>
        <p:spPr>
          <a:xfrm>
            <a:off x="554994" y="974926"/>
            <a:ext cx="8149500" cy="646200"/>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90"/>
                </a:solidFill>
                <a:latin typeface="Arial"/>
                <a:ea typeface="Arial"/>
                <a:cs typeface="Arial"/>
                <a:sym typeface="Arial"/>
              </a:rPr>
              <a:t>Une intervention d'éducation en situations d'urgence (ESU) équitable en matière de genre :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200"/>
              <a:buFont typeface="Arial"/>
              <a:buChar char="•"/>
            </a:pPr>
            <a:r>
              <a:rPr b="1" i="0" lang="en-US" sz="1200" u="none" cap="none" strike="noStrike">
                <a:solidFill>
                  <a:srgbClr val="000090"/>
                </a:solidFill>
                <a:latin typeface="Arial"/>
                <a:ea typeface="Arial"/>
                <a:cs typeface="Arial"/>
                <a:sym typeface="Arial"/>
              </a:rPr>
              <a:t>protège l'éducation équitable comme un droit humain fondamental.  </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rgbClr val="000000"/>
              </a:buClr>
              <a:buSzPts val="1200"/>
              <a:buFont typeface="Arial"/>
              <a:buChar char="•"/>
            </a:pPr>
            <a:r>
              <a:rPr b="1" i="0" lang="en-US" sz="1200" u="none" cap="none" strike="noStrike">
                <a:solidFill>
                  <a:srgbClr val="000090"/>
                </a:solidFill>
                <a:latin typeface="Arial"/>
                <a:ea typeface="Arial"/>
                <a:cs typeface="Arial"/>
                <a:sym typeface="Arial"/>
              </a:rPr>
              <a:t>favorise les meilleures perspectives possibles pour des processus de relèvement durables et équitables.</a:t>
            </a:r>
            <a:endParaRPr b="0" i="0" sz="1400" u="none" cap="none" strike="noStrike">
              <a:solidFill>
                <a:srgbClr val="000000"/>
              </a:solidFill>
              <a:latin typeface="Arial"/>
              <a:ea typeface="Arial"/>
              <a:cs typeface="Arial"/>
              <a:sym typeface="Arial"/>
            </a:endParaRPr>
          </a:p>
        </p:txBody>
      </p:sp>
      <p:sp>
        <p:nvSpPr>
          <p:cNvPr id="299" name="Google Shape;299;p10"/>
          <p:cNvSpPr txBox="1"/>
          <p:nvPr>
            <p:ph idx="1" type="body"/>
          </p:nvPr>
        </p:nvSpPr>
        <p:spPr>
          <a:xfrm>
            <a:off x="173994" y="55337"/>
            <a:ext cx="8970005" cy="798000"/>
          </a:xfrm>
          <a:prstGeom prst="rect">
            <a:avLst/>
          </a:prstGeom>
          <a:noFill/>
          <a:ln>
            <a:noFill/>
          </a:ln>
        </p:spPr>
        <p:txBody>
          <a:bodyPr anchorCtr="0" anchor="t" bIns="91400" lIns="91400" spcFirstLastPara="1" rIns="91400" wrap="square" tIns="91400">
            <a:noAutofit/>
          </a:bodyPr>
          <a:lstStyle/>
          <a:p>
            <a:pPr indent="0" lvl="0" marL="0" rtl="0" algn="ctr">
              <a:lnSpc>
                <a:spcPct val="100000"/>
              </a:lnSpc>
              <a:spcBef>
                <a:spcPts val="0"/>
              </a:spcBef>
              <a:spcAft>
                <a:spcPts val="0"/>
              </a:spcAft>
              <a:buSzPts val="2600"/>
              <a:buNone/>
            </a:pPr>
            <a:r>
              <a:rPr b="1" lang="en-US" sz="2500">
                <a:solidFill>
                  <a:srgbClr val="24427B"/>
                </a:solidFill>
                <a:latin typeface="Arial"/>
                <a:ea typeface="Arial"/>
                <a:cs typeface="Arial"/>
                <a:sym typeface="Arial"/>
              </a:rPr>
              <a:t>Pourquoi l'équité de genre doit-elle être reflétée dans les domaines des NM de l'INEE ?</a:t>
            </a:r>
            <a:endParaRPr sz="2500">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ge7f93440ad_0_195"/>
          <p:cNvSpPr txBox="1"/>
          <p:nvPr>
            <p:ph type="title"/>
          </p:nvPr>
        </p:nvSpPr>
        <p:spPr>
          <a:xfrm>
            <a:off x="143850" y="207144"/>
            <a:ext cx="8801400" cy="847500"/>
          </a:xfrm>
          <a:prstGeom prst="rect">
            <a:avLst/>
          </a:prstGeom>
          <a:noFill/>
          <a:ln>
            <a:noFill/>
          </a:ln>
        </p:spPr>
        <p:txBody>
          <a:bodyPr anchorCtr="0" anchor="t" bIns="91400" lIns="91400" spcFirstLastPara="1" rIns="91400" wrap="square" tIns="91400">
            <a:normAutofit fontScale="90000"/>
          </a:bodyPr>
          <a:lstStyle/>
          <a:p>
            <a:pPr indent="0" lvl="0" marL="0" rtl="0" algn="ctr">
              <a:lnSpc>
                <a:spcPct val="100000"/>
              </a:lnSpc>
              <a:spcBef>
                <a:spcPts val="0"/>
              </a:spcBef>
              <a:spcAft>
                <a:spcPts val="0"/>
              </a:spcAft>
              <a:buSzPct val="111111"/>
              <a:buNone/>
            </a:pPr>
            <a:r>
              <a:rPr lang="en-US"/>
              <a:t>Activité de groupe : Identifier des stratégies ESU équitables en matière de genre dans les domaines des NM de l'INEE</a:t>
            </a:r>
            <a:endParaRPr/>
          </a:p>
        </p:txBody>
      </p:sp>
      <p:sp>
        <p:nvSpPr>
          <p:cNvPr id="305" name="Google Shape;305;ge7f93440ad_0_195"/>
          <p:cNvSpPr txBox="1"/>
          <p:nvPr>
            <p:ph idx="1" type="body"/>
          </p:nvPr>
        </p:nvSpPr>
        <p:spPr>
          <a:xfrm>
            <a:off x="143850" y="1261764"/>
            <a:ext cx="8866800" cy="4859636"/>
          </a:xfrm>
          <a:prstGeom prst="rect">
            <a:avLst/>
          </a:prstGeom>
          <a:noFill/>
          <a:ln>
            <a:noFill/>
          </a:ln>
        </p:spPr>
        <p:txBody>
          <a:bodyPr anchorCtr="0" anchor="t" bIns="91400" lIns="91400" spcFirstLastPara="1" rIns="91400" wrap="square" tIns="91400">
            <a:noAutofit/>
          </a:bodyPr>
          <a:lstStyle/>
          <a:p>
            <a:pPr indent="0" lvl="0" marL="0" rtl="0" algn="l">
              <a:lnSpc>
                <a:spcPct val="100000"/>
              </a:lnSpc>
              <a:spcBef>
                <a:spcPts val="0"/>
              </a:spcBef>
              <a:spcAft>
                <a:spcPts val="0"/>
              </a:spcAft>
              <a:buSzPts val="1800"/>
              <a:buNone/>
            </a:pPr>
            <a:r>
              <a:rPr b="1" lang="en-US" sz="1600">
                <a:solidFill>
                  <a:schemeClr val="dk1"/>
                </a:solidFill>
              </a:rPr>
              <a:t>Instructions :</a:t>
            </a:r>
            <a:endParaRPr b="1" sz="1600">
              <a:solidFill>
                <a:schemeClr val="dk1"/>
              </a:solidFill>
            </a:endParaRPr>
          </a:p>
          <a:p>
            <a:pPr indent="0" lvl="0" marL="0" rtl="0" algn="l">
              <a:lnSpc>
                <a:spcPct val="100000"/>
              </a:lnSpc>
              <a:spcBef>
                <a:spcPts val="0"/>
              </a:spcBef>
              <a:spcAft>
                <a:spcPts val="0"/>
              </a:spcAft>
              <a:buClr>
                <a:schemeClr val="dk1"/>
              </a:buClr>
              <a:buSzPts val="1600"/>
              <a:buFont typeface="Arial"/>
              <a:buNone/>
            </a:pPr>
            <a:r>
              <a:t/>
            </a:r>
            <a:endParaRPr b="1" sz="1600">
              <a:solidFill>
                <a:schemeClr val="dk1"/>
              </a:solidFill>
            </a:endParaRPr>
          </a:p>
          <a:p>
            <a:pPr indent="-342900" lvl="0" marL="457200" rtl="0" algn="l">
              <a:lnSpc>
                <a:spcPct val="100000"/>
              </a:lnSpc>
              <a:spcBef>
                <a:spcPts val="0"/>
              </a:spcBef>
              <a:spcAft>
                <a:spcPts val="0"/>
              </a:spcAft>
              <a:buClr>
                <a:schemeClr val="dk1"/>
              </a:buClr>
              <a:buSzPts val="1800"/>
              <a:buAutoNum type="arabicPeriod"/>
            </a:pPr>
            <a:r>
              <a:rPr b="1" lang="en-US" sz="1600">
                <a:solidFill>
                  <a:schemeClr val="dk1"/>
                </a:solidFill>
              </a:rPr>
              <a:t>Lisez l'étude de cas</a:t>
            </a:r>
            <a:r>
              <a:rPr lang="en-US" sz="1600">
                <a:solidFill>
                  <a:schemeClr val="dk1"/>
                </a:solidFill>
              </a:rPr>
              <a:t>.</a:t>
            </a:r>
            <a:endParaRPr sz="1600">
              <a:solidFill>
                <a:schemeClr val="dk1"/>
              </a:solidFill>
            </a:endParaRPr>
          </a:p>
          <a:p>
            <a:pPr indent="-342900" lvl="0" marL="457200" rtl="0" algn="l">
              <a:lnSpc>
                <a:spcPct val="100000"/>
              </a:lnSpc>
              <a:spcBef>
                <a:spcPts val="0"/>
              </a:spcBef>
              <a:spcAft>
                <a:spcPts val="0"/>
              </a:spcAft>
              <a:buClr>
                <a:schemeClr val="dk1"/>
              </a:buClr>
              <a:buSzPts val="1800"/>
              <a:buAutoNum type="arabicPeriod"/>
            </a:pPr>
            <a:r>
              <a:rPr b="1" lang="en-US" sz="1600">
                <a:solidFill>
                  <a:schemeClr val="dk1"/>
                </a:solidFill>
              </a:rPr>
              <a:t>Identifiez le domaine des NM de l'INEE et les normes associées</a:t>
            </a:r>
            <a:r>
              <a:rPr lang="en-US" sz="1600">
                <a:solidFill>
                  <a:schemeClr val="dk1"/>
                </a:solidFill>
              </a:rPr>
              <a:t> à l'aide du document les NM de l’INEE en un coup d’oeil. </a:t>
            </a:r>
            <a:endParaRPr sz="1600">
              <a:solidFill>
                <a:schemeClr val="dk1"/>
              </a:solidFill>
            </a:endParaRPr>
          </a:p>
          <a:p>
            <a:pPr indent="0" lvl="0" marL="0" rtl="0" algn="l">
              <a:lnSpc>
                <a:spcPct val="100000"/>
              </a:lnSpc>
              <a:spcBef>
                <a:spcPts val="0"/>
              </a:spcBef>
              <a:spcAft>
                <a:spcPts val="0"/>
              </a:spcAft>
              <a:buClr>
                <a:schemeClr val="dk1"/>
              </a:buClr>
              <a:buSzPts val="1600"/>
              <a:buFont typeface="Arial"/>
              <a:buNone/>
            </a:pPr>
            <a:r>
              <a:rPr i="1" lang="en-US" sz="1600">
                <a:solidFill>
                  <a:srgbClr val="FF0000"/>
                </a:solidFill>
              </a:rPr>
              <a:t>Remarque : certaines études de cas peuvent inclure plus d'un domaine et d'une norme, identifiez ce qui vous paraît le plus marquant.</a:t>
            </a:r>
            <a:endParaRPr sz="1600">
              <a:solidFill>
                <a:schemeClr val="dk1"/>
              </a:solidFill>
            </a:endParaRPr>
          </a:p>
          <a:p>
            <a:pPr indent="0" lvl="0" marL="0" rtl="0" algn="l">
              <a:lnSpc>
                <a:spcPct val="100000"/>
              </a:lnSpc>
              <a:spcBef>
                <a:spcPts val="0"/>
              </a:spcBef>
              <a:spcAft>
                <a:spcPts val="0"/>
              </a:spcAft>
              <a:buClr>
                <a:schemeClr val="dk1"/>
              </a:buClr>
              <a:buSzPts val="1600"/>
              <a:buFont typeface="Arial"/>
              <a:buNone/>
            </a:pPr>
            <a:r>
              <a:t/>
            </a:r>
            <a:endParaRPr sz="1600">
              <a:solidFill>
                <a:srgbClr val="FF0000"/>
              </a:solidFill>
            </a:endParaRPr>
          </a:p>
          <a:p>
            <a:pPr indent="-342900" lvl="0" marL="457200" rtl="0" algn="l">
              <a:lnSpc>
                <a:spcPct val="100000"/>
              </a:lnSpc>
              <a:spcBef>
                <a:spcPts val="0"/>
              </a:spcBef>
              <a:spcAft>
                <a:spcPts val="0"/>
              </a:spcAft>
              <a:buClr>
                <a:schemeClr val="dk1"/>
              </a:buClr>
              <a:buSzPts val="1800"/>
              <a:buFont typeface="Arial"/>
              <a:buAutoNum type="arabicPeriod" startAt="3"/>
            </a:pPr>
            <a:r>
              <a:rPr b="1" lang="en-US" sz="1600">
                <a:solidFill>
                  <a:schemeClr val="dk1"/>
                </a:solidFill>
              </a:rPr>
              <a:t>Réflexion/Brainstorming : </a:t>
            </a:r>
            <a:r>
              <a:rPr lang="en-US" sz="1600">
                <a:solidFill>
                  <a:schemeClr val="dk1"/>
                </a:solidFill>
              </a:rPr>
              <a:t>Quelle(s) est (sont) la (les) stratégie(s) / intervention(s) d’ESU équitable(s) en matière de genre présentée(s) dans cette étude de cas ? Pourquoi cette /ces stratégie(s) est-elle (sont-elles) importante(s) ? </a:t>
            </a:r>
            <a:endParaRPr sz="1600">
              <a:solidFill>
                <a:schemeClr val="dk1"/>
              </a:solidFill>
            </a:endParaRPr>
          </a:p>
          <a:p>
            <a:pPr indent="0" lvl="0" marL="0" rtl="0" algn="l">
              <a:lnSpc>
                <a:spcPct val="100000"/>
              </a:lnSpc>
              <a:spcBef>
                <a:spcPts val="0"/>
              </a:spcBef>
              <a:spcAft>
                <a:spcPts val="0"/>
              </a:spcAft>
              <a:buClr>
                <a:schemeClr val="dk1"/>
              </a:buClr>
              <a:buSzPts val="1600"/>
              <a:buFont typeface="Arial"/>
              <a:buNone/>
            </a:pPr>
            <a:r>
              <a:rPr i="1" lang="en-US" sz="1600">
                <a:solidFill>
                  <a:srgbClr val="FF0000"/>
                </a:solidFill>
              </a:rPr>
              <a:t>Remarque : certaines études de cas peuvent inclure plus qu'une stratégie ESU équitable en matière de genre liée aux domaines des NM de l'INEE, identifiez celle(s) qui vous semble(nt) la (les) plus pertinente(s).</a:t>
            </a:r>
            <a:endParaRPr sz="1600">
              <a:solidFill>
                <a:schemeClr val="dk1"/>
              </a:solidFill>
            </a:endParaRPr>
          </a:p>
          <a:p>
            <a:pPr indent="0" lvl="0" marL="0" rtl="0" algn="l">
              <a:lnSpc>
                <a:spcPct val="100000"/>
              </a:lnSpc>
              <a:spcBef>
                <a:spcPts val="0"/>
              </a:spcBef>
              <a:spcAft>
                <a:spcPts val="0"/>
              </a:spcAft>
              <a:buClr>
                <a:schemeClr val="dk1"/>
              </a:buClr>
              <a:buSzPts val="1600"/>
              <a:buFont typeface="Arial"/>
              <a:buNone/>
            </a:pPr>
            <a:r>
              <a:t/>
            </a:r>
            <a:endParaRPr sz="1600">
              <a:solidFill>
                <a:schemeClr val="dk1"/>
              </a:solidFill>
            </a:endParaRPr>
          </a:p>
          <a:p>
            <a:pPr indent="0" lvl="0" marL="0" rtl="0" algn="l">
              <a:lnSpc>
                <a:spcPct val="100000"/>
              </a:lnSpc>
              <a:spcBef>
                <a:spcPts val="0"/>
              </a:spcBef>
              <a:spcAft>
                <a:spcPts val="0"/>
              </a:spcAft>
              <a:buClr>
                <a:schemeClr val="dk1"/>
              </a:buClr>
              <a:buSzPts val="1600"/>
              <a:buFont typeface="Arial"/>
              <a:buNone/>
            </a:pPr>
            <a:r>
              <a:rPr lang="en-US" sz="1600">
                <a:solidFill>
                  <a:schemeClr val="dk1"/>
                </a:solidFill>
              </a:rPr>
              <a:t>4.  </a:t>
            </a:r>
            <a:r>
              <a:rPr b="1" lang="en-US" sz="1600">
                <a:solidFill>
                  <a:schemeClr val="dk1"/>
                </a:solidFill>
              </a:rPr>
              <a:t>Consultez les idées de votre groupe :</a:t>
            </a:r>
            <a:r>
              <a:rPr lang="en-US" sz="1600">
                <a:solidFill>
                  <a:schemeClr val="dk1"/>
                </a:solidFill>
              </a:rPr>
              <a:t> Trouvez votre étude de cas dans la note d'orientation de l'INEE sur le genre.  Identifiez 3 à 4 points clés liés à la (aux) stratégie(s) ESU équitable(s) en matière de genre qui est (sont) la (les) plus marquante(s) dans votre étude de cas.  </a:t>
            </a:r>
            <a:endParaRPr sz="1600">
              <a:solidFill>
                <a:schemeClr val="dk1"/>
              </a:solidFill>
            </a:endParaRPr>
          </a:p>
          <a:p>
            <a:pPr indent="0" lvl="0" marL="0" rtl="0" algn="l">
              <a:lnSpc>
                <a:spcPct val="115000"/>
              </a:lnSpc>
              <a:spcBef>
                <a:spcPts val="0"/>
              </a:spcBef>
              <a:spcAft>
                <a:spcPts val="0"/>
              </a:spcAft>
              <a:buSzPts val="18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ge7f93440ad_0_247"/>
          <p:cNvSpPr txBox="1"/>
          <p:nvPr>
            <p:ph type="title"/>
          </p:nvPr>
        </p:nvSpPr>
        <p:spPr>
          <a:xfrm>
            <a:off x="143850" y="207144"/>
            <a:ext cx="8801400" cy="847500"/>
          </a:xfrm>
          <a:prstGeom prst="rect">
            <a:avLst/>
          </a:prstGeom>
          <a:noFill/>
          <a:ln>
            <a:noFill/>
          </a:ln>
        </p:spPr>
        <p:txBody>
          <a:bodyPr anchorCtr="0" anchor="t" bIns="91400" lIns="91400" spcFirstLastPara="1" rIns="91400" wrap="square" tIns="91400">
            <a:normAutofit/>
          </a:bodyPr>
          <a:lstStyle/>
          <a:p>
            <a:pPr indent="0" lvl="0" marL="0" rtl="0" algn="ctr">
              <a:lnSpc>
                <a:spcPct val="100000"/>
              </a:lnSpc>
              <a:spcBef>
                <a:spcPts val="0"/>
              </a:spcBef>
              <a:spcAft>
                <a:spcPts val="0"/>
              </a:spcAft>
              <a:buSzPts val="2800"/>
              <a:buNone/>
            </a:pPr>
            <a:r>
              <a:rPr lang="en-US"/>
              <a:t>Activité A : Évaluation de l'équité de genre :</a:t>
            </a:r>
            <a:endParaRPr/>
          </a:p>
        </p:txBody>
      </p:sp>
      <p:sp>
        <p:nvSpPr>
          <p:cNvPr id="311" name="Google Shape;311;ge7f93440ad_0_247"/>
          <p:cNvSpPr txBox="1"/>
          <p:nvPr>
            <p:ph idx="1" type="body"/>
          </p:nvPr>
        </p:nvSpPr>
        <p:spPr>
          <a:xfrm>
            <a:off x="350670" y="1969018"/>
            <a:ext cx="8534400" cy="5715900"/>
          </a:xfrm>
          <a:prstGeom prst="rect">
            <a:avLst/>
          </a:prstGeom>
          <a:noFill/>
          <a:ln>
            <a:noFill/>
          </a:ln>
        </p:spPr>
        <p:txBody>
          <a:bodyPr anchorCtr="0" anchor="t" bIns="0" lIns="0" spcFirstLastPara="1" rIns="0" wrap="square" tIns="0">
            <a:noAutofit/>
          </a:bodyPr>
          <a:lstStyle/>
          <a:p>
            <a:pPr indent="-342900" lvl="0" marL="342900" rtl="0" algn="l">
              <a:lnSpc>
                <a:spcPct val="100000"/>
              </a:lnSpc>
              <a:spcBef>
                <a:spcPts val="0"/>
              </a:spcBef>
              <a:spcAft>
                <a:spcPts val="0"/>
              </a:spcAft>
              <a:buSzPts val="1400"/>
              <a:buNone/>
            </a:pPr>
            <a:r>
              <a:rPr lang="en-US" sz="1900"/>
              <a:t>Sommaire du programme	</a:t>
            </a:r>
            <a:endParaRPr sz="1900"/>
          </a:p>
          <a:p>
            <a:pPr indent="-342900" lvl="0" marL="342900" rtl="0" algn="l">
              <a:lnSpc>
                <a:spcPct val="100000"/>
              </a:lnSpc>
              <a:spcBef>
                <a:spcPts val="800"/>
              </a:spcBef>
              <a:spcAft>
                <a:spcPts val="0"/>
              </a:spcAft>
              <a:buSzPts val="1400"/>
              <a:buNone/>
            </a:pPr>
            <a:r>
              <a:rPr lang="en-US" sz="1900"/>
              <a:t>Partie 1. </a:t>
            </a:r>
            <a:r>
              <a:rPr b="1" i="1" lang="en-US" sz="1900">
                <a:solidFill>
                  <a:srgbClr val="1155CC"/>
                </a:solidFill>
                <a:highlight>
                  <a:srgbClr val="FFFF00"/>
                </a:highlight>
              </a:rPr>
              <a:t>Analyse de la situation et des besoins</a:t>
            </a:r>
            <a:r>
              <a:rPr lang="en-US" sz="1900"/>
              <a:t>	</a:t>
            </a:r>
            <a:endParaRPr sz="1900"/>
          </a:p>
          <a:p>
            <a:pPr indent="-342900" lvl="0" marL="342900" rtl="0" algn="l">
              <a:lnSpc>
                <a:spcPct val="100000"/>
              </a:lnSpc>
              <a:spcBef>
                <a:spcPts val="800"/>
              </a:spcBef>
              <a:spcAft>
                <a:spcPts val="0"/>
              </a:spcAft>
              <a:buSzPts val="1400"/>
              <a:buNone/>
            </a:pPr>
            <a:r>
              <a:rPr lang="en-US" sz="1900"/>
              <a:t>Partie 2. Population cible	</a:t>
            </a:r>
            <a:endParaRPr sz="1900"/>
          </a:p>
          <a:p>
            <a:pPr indent="-342900" lvl="0" marL="342900" rtl="0" algn="l">
              <a:lnSpc>
                <a:spcPct val="100000"/>
              </a:lnSpc>
              <a:spcBef>
                <a:spcPts val="800"/>
              </a:spcBef>
              <a:spcAft>
                <a:spcPts val="0"/>
              </a:spcAft>
              <a:buSzPts val="1400"/>
              <a:buNone/>
            </a:pPr>
            <a:r>
              <a:rPr lang="en-US" sz="1900">
                <a:solidFill>
                  <a:schemeClr val="dk1"/>
                </a:solidFill>
              </a:rPr>
              <a:t>Partie 3. </a:t>
            </a:r>
            <a:r>
              <a:rPr b="1" i="1" lang="en-US" sz="1900">
                <a:solidFill>
                  <a:srgbClr val="1155CC"/>
                </a:solidFill>
                <a:highlight>
                  <a:srgbClr val="FFFF00"/>
                </a:highlight>
              </a:rPr>
              <a:t>Résultats du programme  </a:t>
            </a:r>
            <a:endParaRPr b="1" i="1" sz="1900">
              <a:solidFill>
                <a:srgbClr val="1155CC"/>
              </a:solidFill>
              <a:highlight>
                <a:srgbClr val="FFFF00"/>
              </a:highlight>
            </a:endParaRPr>
          </a:p>
          <a:p>
            <a:pPr indent="0" lvl="0" marL="0" rtl="0" algn="just">
              <a:lnSpc>
                <a:spcPct val="100000"/>
              </a:lnSpc>
              <a:spcBef>
                <a:spcPts val="600"/>
              </a:spcBef>
              <a:spcAft>
                <a:spcPts val="0"/>
              </a:spcAft>
              <a:buSzPts val="1400"/>
              <a:buNone/>
            </a:pPr>
            <a:r>
              <a:rPr b="1" i="1" lang="en-US" sz="1300">
                <a:solidFill>
                  <a:srgbClr val="1155CC"/>
                </a:solidFill>
                <a:highlight>
                  <a:srgbClr val="FFFF00"/>
                </a:highlight>
              </a:rPr>
              <a:t>Théorie du changement et stratégie</a:t>
            </a:r>
            <a:endParaRPr sz="1700"/>
          </a:p>
          <a:p>
            <a:pPr indent="0" lvl="0" marL="0" rtl="0" algn="just">
              <a:lnSpc>
                <a:spcPct val="100000"/>
              </a:lnSpc>
              <a:spcBef>
                <a:spcPts val="600"/>
              </a:spcBef>
              <a:spcAft>
                <a:spcPts val="0"/>
              </a:spcAft>
              <a:buSzPts val="1400"/>
              <a:buNone/>
            </a:pPr>
            <a:r>
              <a:rPr b="1" i="1" lang="en-US" sz="1300">
                <a:solidFill>
                  <a:srgbClr val="1155CC"/>
                </a:solidFill>
                <a:highlight>
                  <a:srgbClr val="FFFF00"/>
                </a:highlight>
              </a:rPr>
              <a:t>Résultats du programme</a:t>
            </a:r>
            <a:endParaRPr sz="1700"/>
          </a:p>
          <a:p>
            <a:pPr indent="0" lvl="0" marL="0" rtl="0" algn="just">
              <a:lnSpc>
                <a:spcPct val="100000"/>
              </a:lnSpc>
              <a:spcBef>
                <a:spcPts val="600"/>
              </a:spcBef>
              <a:spcAft>
                <a:spcPts val="0"/>
              </a:spcAft>
              <a:buSzPts val="1400"/>
              <a:buNone/>
            </a:pPr>
            <a:r>
              <a:rPr b="1" i="1" lang="en-US" sz="1300">
                <a:solidFill>
                  <a:srgbClr val="1155CC"/>
                </a:solidFill>
                <a:highlight>
                  <a:srgbClr val="FFFF00"/>
                </a:highlight>
              </a:rPr>
              <a:t>Cadre des résultats</a:t>
            </a:r>
            <a:endParaRPr sz="1700"/>
          </a:p>
          <a:p>
            <a:pPr indent="0" lvl="0" marL="0" rtl="0" algn="just">
              <a:lnSpc>
                <a:spcPct val="100000"/>
              </a:lnSpc>
              <a:spcBef>
                <a:spcPts val="1200"/>
              </a:spcBef>
              <a:spcAft>
                <a:spcPts val="0"/>
              </a:spcAft>
              <a:buSzPts val="1400"/>
              <a:buNone/>
            </a:pPr>
            <a:r>
              <a:rPr lang="en-US" sz="1900">
                <a:solidFill>
                  <a:schemeClr val="dk1"/>
                </a:solidFill>
              </a:rPr>
              <a:t>Partie 4. Mise en œuvre</a:t>
            </a:r>
            <a:endParaRPr sz="1700"/>
          </a:p>
          <a:p>
            <a:pPr indent="0" lvl="0" marL="0" rtl="0" algn="just">
              <a:lnSpc>
                <a:spcPct val="100000"/>
              </a:lnSpc>
              <a:spcBef>
                <a:spcPts val="1200"/>
              </a:spcBef>
              <a:spcAft>
                <a:spcPts val="0"/>
              </a:spcAft>
              <a:buSzPts val="1400"/>
              <a:buNone/>
            </a:pPr>
            <a:r>
              <a:rPr lang="en-US" sz="1900">
                <a:solidFill>
                  <a:schemeClr val="dk1"/>
                </a:solidFill>
              </a:rPr>
              <a:t>Partie 5. </a:t>
            </a:r>
            <a:r>
              <a:rPr b="1" i="1" lang="en-US" sz="1900">
                <a:solidFill>
                  <a:srgbClr val="1155CC"/>
                </a:solidFill>
                <a:highlight>
                  <a:srgbClr val="FFFF00"/>
                </a:highlight>
              </a:rPr>
              <a:t>Budget pluriannuel</a:t>
            </a:r>
            <a:endParaRPr sz="1700"/>
          </a:p>
          <a:p>
            <a:pPr indent="0" lvl="0" marL="0" rtl="0" algn="just">
              <a:lnSpc>
                <a:spcPct val="100000"/>
              </a:lnSpc>
              <a:spcBef>
                <a:spcPts val="1200"/>
              </a:spcBef>
              <a:spcAft>
                <a:spcPts val="0"/>
              </a:spcAft>
              <a:buSzPts val="1400"/>
              <a:buNone/>
            </a:pPr>
            <a:r>
              <a:rPr lang="en-US" sz="1900">
                <a:solidFill>
                  <a:schemeClr val="dk1"/>
                </a:solidFill>
              </a:rPr>
              <a:t>Partie 6.  </a:t>
            </a:r>
            <a:r>
              <a:rPr b="1" i="1" lang="en-US" sz="1900">
                <a:solidFill>
                  <a:srgbClr val="1155CC"/>
                </a:solidFill>
                <a:highlight>
                  <a:srgbClr val="FFFF00"/>
                </a:highlight>
              </a:rPr>
              <a:t>Suivi, évaluation et apprentissage</a:t>
            </a:r>
            <a:endParaRPr sz="1700"/>
          </a:p>
          <a:p>
            <a:pPr indent="0" lvl="0" marL="0" rtl="0" algn="just">
              <a:lnSpc>
                <a:spcPct val="100000"/>
              </a:lnSpc>
              <a:spcBef>
                <a:spcPts val="1200"/>
              </a:spcBef>
              <a:spcAft>
                <a:spcPts val="0"/>
              </a:spcAft>
              <a:buSzPts val="1400"/>
              <a:buNone/>
            </a:pPr>
            <a:r>
              <a:rPr b="1" i="1" lang="en-US" sz="1900">
                <a:solidFill>
                  <a:srgbClr val="1155CC"/>
                </a:solidFill>
              </a:rPr>
              <a:t> </a:t>
            </a:r>
            <a:r>
              <a:rPr lang="en-US" sz="1900">
                <a:solidFill>
                  <a:schemeClr val="dk1"/>
                </a:solidFill>
              </a:rPr>
              <a:t>Annexes</a:t>
            </a:r>
            <a:endParaRPr sz="1900"/>
          </a:p>
        </p:txBody>
      </p:sp>
      <p:sp>
        <p:nvSpPr>
          <p:cNvPr id="312" name="Google Shape;312;ge7f93440ad_0_247"/>
          <p:cNvSpPr txBox="1"/>
          <p:nvPr>
            <p:ph type="title"/>
          </p:nvPr>
        </p:nvSpPr>
        <p:spPr>
          <a:xfrm>
            <a:off x="2234377" y="822025"/>
            <a:ext cx="6501600" cy="9942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rPr b="1" lang="en-US" sz="2300">
                <a:solidFill>
                  <a:srgbClr val="FA9631"/>
                </a:solidFill>
              </a:rPr>
              <a:t>Examinez la proposition pluriannuelle de résilience du Soudan du Sud pour identifier l'ESU équitable en matière de genre </a:t>
            </a:r>
            <a:br>
              <a:rPr b="1" lang="en-US" sz="2300">
                <a:solidFill>
                  <a:srgbClr val="FA9631"/>
                </a:solidFill>
              </a:rPr>
            </a:br>
            <a:r>
              <a:rPr b="1" lang="en-US" sz="2300">
                <a:solidFill>
                  <a:srgbClr val="FA9631"/>
                </a:solidFill>
              </a:rPr>
              <a:t>Stratégies et activités</a:t>
            </a:r>
            <a:endParaRPr sz="2300"/>
          </a:p>
        </p:txBody>
      </p:sp>
      <p:pic>
        <p:nvPicPr>
          <p:cNvPr descr="image006" id="313" name="Google Shape;313;ge7f93440ad_0_247"/>
          <p:cNvPicPr preferRelativeResize="0"/>
          <p:nvPr/>
        </p:nvPicPr>
        <p:blipFill rotWithShape="1">
          <a:blip r:embed="rId3">
            <a:alphaModFix/>
          </a:blip>
          <a:srcRect b="0" l="0" r="0" t="0"/>
          <a:stretch/>
        </p:blipFill>
        <p:spPr>
          <a:xfrm>
            <a:off x="174625" y="980423"/>
            <a:ext cx="1784350" cy="850900"/>
          </a:xfrm>
          <a:prstGeom prst="rect">
            <a:avLst/>
          </a:prstGeom>
          <a:noFill/>
          <a:ln>
            <a:noFill/>
          </a:ln>
        </p:spPr>
      </p:pic>
      <p:sp>
        <p:nvSpPr>
          <p:cNvPr id="314" name="Google Shape;314;ge7f93440ad_0_247"/>
          <p:cNvSpPr/>
          <p:nvPr/>
        </p:nvSpPr>
        <p:spPr>
          <a:xfrm rot="474569">
            <a:off x="6023587" y="2023153"/>
            <a:ext cx="3052136" cy="3134190"/>
          </a:xfrm>
          <a:prstGeom prst="ellipse">
            <a:avLst/>
          </a:prstGeom>
          <a:solidFill>
            <a:srgbClr val="C9DAF8"/>
          </a:solidFill>
          <a:ln cap="flat" cmpd="sng" w="57150">
            <a:solidFill>
              <a:srgbClr val="0000FF"/>
            </a:solidFill>
            <a:prstDash val="solid"/>
            <a:miter lim="8000"/>
            <a:headEnd len="sm" w="sm" type="none"/>
            <a:tailEnd len="sm" w="sm" type="none"/>
          </a:ln>
        </p:spPr>
        <p:txBody>
          <a:bodyPr anchorCtr="0" anchor="ctr" bIns="91425" lIns="91425" spcFirstLastPara="1" rIns="91425" wrap="square" tIns="91425">
            <a:noAutofit/>
          </a:bodyPr>
          <a:lstStyle/>
          <a:p>
            <a:pPr indent="-285750" lvl="0" marL="285750" marR="0" rtl="0" algn="l">
              <a:lnSpc>
                <a:spcPct val="100000"/>
              </a:lnSpc>
              <a:spcBef>
                <a:spcPts val="0"/>
              </a:spcBef>
              <a:spcAft>
                <a:spcPts val="0"/>
              </a:spcAft>
              <a:buClr>
                <a:srgbClr val="000000"/>
              </a:buClr>
              <a:buSzPts val="1400"/>
              <a:buFont typeface="Noto Sans Symbols"/>
              <a:buChar char="✔"/>
            </a:pPr>
            <a:r>
              <a:rPr b="0" i="0" lang="en-US" sz="1400" u="none" cap="none" strike="noStrike">
                <a:solidFill>
                  <a:srgbClr val="000000"/>
                </a:solidFill>
                <a:highlight>
                  <a:srgbClr val="FFFF00"/>
                </a:highlight>
                <a:latin typeface="Arial"/>
                <a:ea typeface="Arial"/>
                <a:cs typeface="Arial"/>
                <a:sym typeface="Arial"/>
              </a:rPr>
              <a:t>La </a:t>
            </a:r>
            <a:r>
              <a:rPr b="1" i="0" lang="en-US" sz="1400" u="none" cap="none" strike="noStrike">
                <a:solidFill>
                  <a:srgbClr val="000000"/>
                </a:solidFill>
                <a:highlight>
                  <a:srgbClr val="FFFF00"/>
                </a:highlight>
                <a:latin typeface="Arial"/>
                <a:ea typeface="Arial"/>
                <a:cs typeface="Arial"/>
                <a:sym typeface="Arial"/>
              </a:rPr>
              <a:t>Note d’orientation de l'INEE sur le genre </a:t>
            </a:r>
            <a:r>
              <a:rPr b="0" i="0" lang="en-US" sz="1400" u="none" cap="none" strike="noStrike">
                <a:solidFill>
                  <a:srgbClr val="000000"/>
                </a:solidFill>
                <a:highlight>
                  <a:srgbClr val="FFFF00"/>
                </a:highlight>
                <a:latin typeface="Arial"/>
                <a:ea typeface="Arial"/>
                <a:cs typeface="Arial"/>
                <a:sym typeface="Arial"/>
              </a:rPr>
              <a:t>peut être utilisée pendant la conception de la proposition.  Elle permet de s'assurer que l'équité de genre est reflétée dans toutes les parties de la proposition.  </a:t>
            </a:r>
            <a:r>
              <a:rPr b="1" i="0" lang="en-US" sz="1400" u="none" cap="none" strike="noStrike">
                <a:solidFill>
                  <a:srgbClr val="000000"/>
                </a:solidFill>
                <a:highlight>
                  <a:srgbClr val="FFFF00"/>
                </a:highlight>
                <a:latin typeface="Arial"/>
                <a:ea typeface="Arial"/>
                <a:cs typeface="Arial"/>
                <a:sym typeface="Arial"/>
              </a:rPr>
              <a:t>Les sections surlignées feront partie de notre activité d'application !</a:t>
            </a:r>
            <a:endParaRPr b="1" i="0" sz="1400" u="none" cap="none" strike="noStrike">
              <a:solidFill>
                <a:srgbClr val="000000"/>
              </a:solidFill>
              <a:highlight>
                <a:srgbClr val="FFFF00"/>
              </a:highlight>
              <a:latin typeface="Arial"/>
              <a:ea typeface="Arial"/>
              <a:cs typeface="Arial"/>
              <a:sym typeface="Arial"/>
            </a:endParaRPr>
          </a:p>
        </p:txBody>
      </p:sp>
      <p:cxnSp>
        <p:nvCxnSpPr>
          <p:cNvPr id="315" name="Google Shape;315;ge7f93440ad_0_247"/>
          <p:cNvCxnSpPr/>
          <p:nvPr/>
        </p:nvCxnSpPr>
        <p:spPr>
          <a:xfrm flipH="1">
            <a:off x="4557800" y="3629475"/>
            <a:ext cx="2152500" cy="10500"/>
          </a:xfrm>
          <a:prstGeom prst="straightConnector1">
            <a:avLst/>
          </a:prstGeom>
          <a:noFill/>
          <a:ln cap="flat" cmpd="sng" w="63500">
            <a:solidFill>
              <a:srgbClr val="FDA739"/>
            </a:solidFill>
            <a:prstDash val="solid"/>
            <a:round/>
            <a:headEnd len="sm" w="sm" type="none"/>
            <a:tailEnd len="med" w="med" type="triangl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ge7f93440ad_0_270"/>
          <p:cNvSpPr txBox="1"/>
          <p:nvPr>
            <p:ph type="title"/>
          </p:nvPr>
        </p:nvSpPr>
        <p:spPr>
          <a:xfrm>
            <a:off x="143850" y="130944"/>
            <a:ext cx="8801400" cy="847500"/>
          </a:xfrm>
          <a:prstGeom prst="rect">
            <a:avLst/>
          </a:prstGeom>
          <a:noFill/>
          <a:ln>
            <a:noFill/>
          </a:ln>
        </p:spPr>
        <p:txBody>
          <a:bodyPr anchorCtr="0" anchor="t" bIns="91400" lIns="91400" spcFirstLastPara="1" rIns="91400" wrap="square" tIns="91400">
            <a:normAutofit fontScale="90000"/>
          </a:bodyPr>
          <a:lstStyle/>
          <a:p>
            <a:pPr indent="0" lvl="0" marL="0" rtl="0" algn="ctr">
              <a:lnSpc>
                <a:spcPct val="100000"/>
              </a:lnSpc>
              <a:spcBef>
                <a:spcPts val="0"/>
              </a:spcBef>
              <a:spcAft>
                <a:spcPts val="0"/>
              </a:spcAft>
              <a:buSzPct val="111111"/>
              <a:buNone/>
            </a:pPr>
            <a:r>
              <a:rPr lang="en-US"/>
              <a:t>Activité : Évaluation de la note d’orientation de l'INEE sur le genre avec l'ECW MYRP du Soudan du Sud - EXEMPLE</a:t>
            </a:r>
            <a:endParaRPr/>
          </a:p>
        </p:txBody>
      </p:sp>
      <p:graphicFrame>
        <p:nvGraphicFramePr>
          <p:cNvPr id="321" name="Google Shape;321;ge7f93440ad_0_270"/>
          <p:cNvGraphicFramePr/>
          <p:nvPr/>
        </p:nvGraphicFramePr>
        <p:xfrm>
          <a:off x="328449" y="2438047"/>
          <a:ext cx="3000000" cy="3000000"/>
        </p:xfrm>
        <a:graphic>
          <a:graphicData uri="http://schemas.openxmlformats.org/drawingml/2006/table">
            <a:tbl>
              <a:tblPr bandRow="1">
                <a:noFill/>
                <a:tableStyleId>{AA74F1FA-A0F7-4ADA-B9DA-94F0DD33EB23}</a:tableStyleId>
              </a:tblPr>
              <a:tblGrid>
                <a:gridCol w="1920775"/>
                <a:gridCol w="939950"/>
                <a:gridCol w="1058100"/>
                <a:gridCol w="1065925"/>
                <a:gridCol w="3402500"/>
              </a:tblGrid>
              <a:tr h="721250">
                <a:tc>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Sections de la proposition du ECW du Soudan du Sud</a:t>
                      </a:r>
                      <a:endParaRPr sz="1400" u="none" cap="none" strike="noStrike">
                        <a:latin typeface="Arial"/>
                        <a:ea typeface="Arial"/>
                        <a:cs typeface="Arial"/>
                        <a:sym typeface="Arial"/>
                      </a:endParaRPr>
                    </a:p>
                  </a:txBody>
                  <a:tcPr marT="0" marB="0" marR="36325" marL="36325"/>
                </a:tc>
                <a:tc gridSpan="4">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Annexe 1 : Processus de développement du MYRP</a:t>
                      </a:r>
                      <a:endParaRPr sz="2200" u="none" cap="none" strike="noStrike">
                        <a:latin typeface="Arial"/>
                        <a:ea typeface="Arial"/>
                        <a:cs typeface="Arial"/>
                        <a:sym typeface="Arial"/>
                      </a:endParaRPr>
                    </a:p>
                  </a:txBody>
                  <a:tcPr marT="0" marB="0" marR="36325" marL="36325"/>
                </a:tc>
                <a:tc hMerge="1"/>
                <a:tc hMerge="1"/>
                <a:tc hMerge="1"/>
              </a:tr>
              <a:tr h="444725">
                <a:tc rowSpan="2">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Domaines des NM de l’INEE et stratégies de la Note d’orientation de l’INEE sur le genre</a:t>
                      </a:r>
                      <a:endParaRPr sz="1400" u="none" cap="none" strike="noStrike">
                        <a:latin typeface="Arial"/>
                        <a:ea typeface="Arial"/>
                        <a:cs typeface="Arial"/>
                        <a:sym typeface="Arial"/>
                      </a:endParaRPr>
                    </a:p>
                  </a:txBody>
                  <a:tcPr marT="0" marB="0" marR="36325" marL="36325"/>
                </a:tc>
                <a:tc gridSpan="4">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Stratégies pour une participation, une coordination et une analyse réceptives au genre</a:t>
                      </a:r>
                      <a:endParaRPr sz="1400" u="none" cap="none" strike="noStrike">
                        <a:latin typeface="Arial"/>
                        <a:ea typeface="Arial"/>
                        <a:cs typeface="Arial"/>
                        <a:sym typeface="Arial"/>
                      </a:endParaRPr>
                    </a:p>
                  </a:txBody>
                  <a:tcPr marT="0" marB="0" marR="36325" marL="36325"/>
                </a:tc>
                <a:tc hMerge="1"/>
                <a:tc hMerge="1"/>
                <a:tc hMerge="1"/>
              </a:tr>
              <a:tr h="1396200">
                <a:tc vMerge="1"/>
                <a:tc>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Oui</a:t>
                      </a:r>
                      <a:endParaRPr sz="1400" u="none" cap="none" strike="noStrike">
                        <a:latin typeface="Arial"/>
                        <a:ea typeface="Arial"/>
                        <a:cs typeface="Arial"/>
                        <a:sym typeface="Arial"/>
                      </a:endParaRPr>
                    </a:p>
                  </a:txBody>
                  <a:tcPr marT="0" marB="0" marR="36325" marL="36325"/>
                </a:tc>
                <a:tc>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Un peu</a:t>
                      </a:r>
                      <a:endParaRPr sz="1400" u="none" cap="none" strike="noStrike">
                        <a:latin typeface="Arial"/>
                        <a:ea typeface="Arial"/>
                        <a:cs typeface="Arial"/>
                        <a:sym typeface="Arial"/>
                      </a:endParaRPr>
                    </a:p>
                  </a:txBody>
                  <a:tcPr marT="0" marB="0" marR="36325" marL="36325"/>
                </a:tc>
                <a:tc>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Pas du tout </a:t>
                      </a:r>
                      <a:endParaRPr sz="1400" u="none" cap="none" strike="noStrike">
                        <a:latin typeface="Arial"/>
                        <a:ea typeface="Arial"/>
                        <a:cs typeface="Arial"/>
                        <a:sym typeface="Arial"/>
                      </a:endParaRPr>
                    </a:p>
                  </a:txBody>
                  <a:tcPr marT="0" marB="0" marR="36325" marL="36325"/>
                </a:tc>
                <a:tc>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Justification / description : </a:t>
                      </a:r>
                      <a:endParaRPr sz="2200" u="none" cap="none" strike="noStrike">
                        <a:latin typeface="Arial"/>
                        <a:ea typeface="Arial"/>
                        <a:cs typeface="Arial"/>
                        <a:sym typeface="Arial"/>
                      </a:endParaRPr>
                    </a:p>
                    <a:p>
                      <a:pPr indent="-342900" lvl="0" marL="342900" marR="0" rtl="0" algn="l">
                        <a:lnSpc>
                          <a:spcPct val="115000"/>
                        </a:lnSpc>
                        <a:spcBef>
                          <a:spcPts val="0"/>
                        </a:spcBef>
                        <a:spcAft>
                          <a:spcPts val="0"/>
                        </a:spcAft>
                        <a:buClr>
                          <a:srgbClr val="000000"/>
                        </a:buClr>
                        <a:buSzPts val="1400"/>
                        <a:buFont typeface="Arial"/>
                        <a:buChar char="●"/>
                      </a:pPr>
                      <a:r>
                        <a:rPr lang="en-US" sz="1400" u="none" cap="none" strike="noStrike">
                          <a:latin typeface="Arial"/>
                          <a:ea typeface="Arial"/>
                          <a:cs typeface="Arial"/>
                          <a:sym typeface="Arial"/>
                        </a:rPr>
                        <a:t>Si oui, comment ?  </a:t>
                      </a:r>
                      <a:endParaRPr sz="2200" u="none" cap="none" strike="noStrike">
                        <a:latin typeface="Arial"/>
                        <a:ea typeface="Arial"/>
                        <a:cs typeface="Arial"/>
                        <a:sym typeface="Arial"/>
                      </a:endParaRPr>
                    </a:p>
                    <a:p>
                      <a:pPr indent="-342900" lvl="0" marL="342900" marR="0" rtl="0" algn="l">
                        <a:lnSpc>
                          <a:spcPct val="115000"/>
                        </a:lnSpc>
                        <a:spcBef>
                          <a:spcPts val="0"/>
                        </a:spcBef>
                        <a:spcAft>
                          <a:spcPts val="0"/>
                        </a:spcAft>
                        <a:buClr>
                          <a:srgbClr val="000000"/>
                        </a:buClr>
                        <a:buSzPts val="1400"/>
                        <a:buFont typeface="Arial"/>
                        <a:buChar char="●"/>
                      </a:pPr>
                      <a:r>
                        <a:rPr lang="en-US" sz="1400" u="none" cap="none" strike="noStrike">
                          <a:latin typeface="Arial"/>
                          <a:ea typeface="Arial"/>
                          <a:cs typeface="Arial"/>
                          <a:sym typeface="Arial"/>
                        </a:rPr>
                        <a:t>Si un peu, qu’est-ce qui pourrait être renforcé ? </a:t>
                      </a:r>
                      <a:endParaRPr sz="2200" u="none" cap="none" strike="noStrike">
                        <a:latin typeface="Arial"/>
                        <a:ea typeface="Arial"/>
                        <a:cs typeface="Arial"/>
                        <a:sym typeface="Arial"/>
                      </a:endParaRPr>
                    </a:p>
                    <a:p>
                      <a:pPr indent="-342900" lvl="0" marL="342900" marR="0" rtl="0" algn="l">
                        <a:lnSpc>
                          <a:spcPct val="115000"/>
                        </a:lnSpc>
                        <a:spcBef>
                          <a:spcPts val="0"/>
                        </a:spcBef>
                        <a:spcAft>
                          <a:spcPts val="0"/>
                        </a:spcAft>
                        <a:buClr>
                          <a:srgbClr val="000000"/>
                        </a:buClr>
                        <a:buSzPts val="1400"/>
                        <a:buFont typeface="Arial"/>
                        <a:buChar char="●"/>
                      </a:pPr>
                      <a:r>
                        <a:rPr lang="en-US" sz="1400" u="none" cap="none" strike="noStrike">
                          <a:latin typeface="Arial"/>
                          <a:ea typeface="Arial"/>
                          <a:cs typeface="Arial"/>
                          <a:sym typeface="Arial"/>
                        </a:rPr>
                        <a:t>Si pas du tout, que manque-t-il dans la proposition ?</a:t>
                      </a:r>
                      <a:endParaRPr sz="1400" u="none" cap="none" strike="noStrike">
                        <a:latin typeface="Arial"/>
                        <a:ea typeface="Arial"/>
                        <a:cs typeface="Arial"/>
                        <a:sym typeface="Arial"/>
                      </a:endParaRPr>
                    </a:p>
                  </a:txBody>
                  <a:tcPr marT="0" marB="0" marR="36325" marL="36325"/>
                </a:tc>
              </a:tr>
              <a:tr h="847100">
                <a:tc>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Participation</a:t>
                      </a:r>
                      <a:endParaRPr sz="14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Réceptive au genre</a:t>
                      </a:r>
                      <a:endParaRPr sz="1400" u="none" cap="none" strike="noStrike">
                        <a:latin typeface="Arial"/>
                        <a:ea typeface="Arial"/>
                        <a:cs typeface="Arial"/>
                        <a:sym typeface="Arial"/>
                      </a:endParaRPr>
                    </a:p>
                  </a:txBody>
                  <a:tcPr marT="0" marB="0" marR="36325" marL="36325"/>
                </a:tc>
                <a:tc>
                  <a:txBody>
                    <a:bodyPr/>
                    <a:lstStyle/>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 </a:t>
                      </a:r>
                      <a:endParaRPr sz="22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 </a:t>
                      </a:r>
                      <a:endParaRPr sz="22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 </a:t>
                      </a:r>
                      <a:endParaRPr sz="22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600"/>
                        <a:buFont typeface="Arial"/>
                        <a:buNone/>
                      </a:pPr>
                      <a:r>
                        <a:rPr lang="en-US" sz="1400" u="none" cap="none" strike="noStrike">
                          <a:latin typeface="Arial"/>
                          <a:ea typeface="Arial"/>
                          <a:cs typeface="Arial"/>
                          <a:sym typeface="Arial"/>
                        </a:rPr>
                        <a:t> </a:t>
                      </a:r>
                      <a:endParaRPr sz="1400" u="none" cap="none" strike="noStrike">
                        <a:latin typeface="Arial"/>
                        <a:ea typeface="Arial"/>
                        <a:cs typeface="Arial"/>
                        <a:sym typeface="Arial"/>
                      </a:endParaRPr>
                    </a:p>
                  </a:txBody>
                  <a:tcPr marT="0" marB="0" marR="36325" marL="36325"/>
                </a:tc>
                <a:tc>
                  <a:txBody>
                    <a:bodyPr/>
                    <a:lstStyle/>
                    <a:p>
                      <a:pPr indent="0" lvl="0" marL="0" marR="0" rtl="0" algn="l">
                        <a:lnSpc>
                          <a:spcPct val="115000"/>
                        </a:lnSpc>
                        <a:spcBef>
                          <a:spcPts val="0"/>
                        </a:spcBef>
                        <a:spcAft>
                          <a:spcPts val="0"/>
                        </a:spcAft>
                        <a:buClr>
                          <a:srgbClr val="000000"/>
                        </a:buClr>
                        <a:buSzPts val="1200"/>
                        <a:buFont typeface="Arial"/>
                        <a:buNone/>
                      </a:pPr>
                      <a:r>
                        <a:t/>
                      </a:r>
                      <a:endParaRPr sz="20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100"/>
                        <a:buFont typeface="Arial"/>
                        <a:buNone/>
                      </a:pPr>
                      <a:r>
                        <a:rPr b="1" lang="en-US" sz="1900" u="none" cap="none" strike="noStrike">
                          <a:latin typeface="Arial"/>
                          <a:ea typeface="Arial"/>
                          <a:cs typeface="Arial"/>
                          <a:sym typeface="Arial"/>
                        </a:rPr>
                        <a:t> </a:t>
                      </a:r>
                      <a:endParaRPr sz="20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t/>
                      </a:r>
                      <a:endParaRPr sz="2000" u="none" cap="none" strike="noStrike">
                        <a:latin typeface="Arial"/>
                        <a:ea typeface="Arial"/>
                        <a:cs typeface="Arial"/>
                        <a:sym typeface="Arial"/>
                      </a:endParaRPr>
                    </a:p>
                  </a:txBody>
                  <a:tcPr marT="0" marB="0" marR="68575" marL="68575"/>
                </a:tc>
              </a:tr>
            </a:tbl>
          </a:graphicData>
        </a:graphic>
      </p:graphicFrame>
      <p:sp>
        <p:nvSpPr>
          <p:cNvPr id="322" name="Google Shape;322;ge7f93440ad_0_270"/>
          <p:cNvSpPr txBox="1"/>
          <p:nvPr/>
        </p:nvSpPr>
        <p:spPr>
          <a:xfrm>
            <a:off x="369925" y="1289700"/>
            <a:ext cx="8304300" cy="847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US" sz="1600" u="none" cap="none" strike="noStrike">
                <a:solidFill>
                  <a:srgbClr val="000000"/>
                </a:solidFill>
                <a:latin typeface="Arial"/>
                <a:ea typeface="Arial"/>
                <a:cs typeface="Arial"/>
                <a:sym typeface="Arial"/>
              </a:rPr>
              <a:t>Passez en revue l'exemple d'extrait du document : Annexe sur le processus de développement du MYRP.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600" u="none" cap="none" strike="noStrike">
                <a:solidFill>
                  <a:srgbClr val="000000"/>
                </a:solidFill>
                <a:latin typeface="Arial"/>
                <a:ea typeface="Arial"/>
                <a:cs typeface="Arial"/>
                <a:sym typeface="Arial"/>
              </a:rPr>
              <a:t>Entraînez-vous à utiliser le modèle d'évaluation ci-dessous à l'aide de l'extrait d'exemple :</a:t>
            </a:r>
            <a:endParaRPr b="0" i="0" sz="16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ge7f93440ad_0_293"/>
          <p:cNvSpPr txBox="1"/>
          <p:nvPr>
            <p:ph type="title"/>
          </p:nvPr>
        </p:nvSpPr>
        <p:spPr>
          <a:xfrm>
            <a:off x="143850" y="207144"/>
            <a:ext cx="8801400" cy="847500"/>
          </a:xfrm>
          <a:prstGeom prst="rect">
            <a:avLst/>
          </a:prstGeom>
          <a:noFill/>
          <a:ln>
            <a:noFill/>
          </a:ln>
        </p:spPr>
        <p:txBody>
          <a:bodyPr anchorCtr="0" anchor="t" bIns="91400" lIns="91400" spcFirstLastPara="1" rIns="91400" wrap="square" tIns="91400">
            <a:normAutofit fontScale="90000"/>
          </a:bodyPr>
          <a:lstStyle/>
          <a:p>
            <a:pPr indent="0" lvl="0" marL="0" rtl="0" algn="ctr">
              <a:lnSpc>
                <a:spcPct val="100000"/>
              </a:lnSpc>
              <a:spcBef>
                <a:spcPts val="0"/>
              </a:spcBef>
              <a:spcAft>
                <a:spcPts val="0"/>
              </a:spcAft>
              <a:buClr>
                <a:schemeClr val="dk1"/>
              </a:buClr>
              <a:buSzPct val="39285"/>
              <a:buFont typeface="Arial"/>
              <a:buNone/>
            </a:pPr>
            <a:r>
              <a:rPr lang="en-US"/>
              <a:t>Planification de l’action : Gains rapides et besoins et opportunités à court et à long terme pour renforcer les approches de l’ESU équitables du point de vue du genre dans le contexte</a:t>
            </a:r>
            <a:endParaRPr/>
          </a:p>
          <a:p>
            <a:pPr indent="0" lvl="0" marL="0" rtl="0" algn="ctr">
              <a:lnSpc>
                <a:spcPct val="100000"/>
              </a:lnSpc>
              <a:spcBef>
                <a:spcPts val="0"/>
              </a:spcBef>
              <a:spcAft>
                <a:spcPts val="0"/>
              </a:spcAft>
              <a:buClr>
                <a:schemeClr val="dk1"/>
              </a:buClr>
              <a:buSzPct val="39285"/>
              <a:buFont typeface="Arial"/>
              <a:buNone/>
            </a:pPr>
            <a:r>
              <a:t/>
            </a:r>
            <a:endParaRPr/>
          </a:p>
          <a:p>
            <a:pPr indent="0" lvl="0" marL="0" rtl="0" algn="ctr">
              <a:lnSpc>
                <a:spcPct val="100000"/>
              </a:lnSpc>
              <a:spcBef>
                <a:spcPts val="0"/>
              </a:spcBef>
              <a:spcAft>
                <a:spcPts val="0"/>
              </a:spcAft>
              <a:buSzPct val="111111"/>
              <a:buNone/>
            </a:pPr>
            <a:r>
              <a:t/>
            </a:r>
            <a:endParaRPr/>
          </a:p>
        </p:txBody>
      </p:sp>
      <p:graphicFrame>
        <p:nvGraphicFramePr>
          <p:cNvPr id="328" name="Google Shape;328;ge7f93440ad_0_293"/>
          <p:cNvGraphicFramePr/>
          <p:nvPr/>
        </p:nvGraphicFramePr>
        <p:xfrm>
          <a:off x="585130" y="1817626"/>
          <a:ext cx="3000000" cy="3000000"/>
        </p:xfrm>
        <a:graphic>
          <a:graphicData uri="http://schemas.openxmlformats.org/drawingml/2006/table">
            <a:tbl>
              <a:tblPr bandRow="1">
                <a:noFill/>
                <a:tableStyleId>{AA74F1FA-A0F7-4ADA-B9DA-94F0DD33EB23}</a:tableStyleId>
              </a:tblPr>
              <a:tblGrid>
                <a:gridCol w="3986875"/>
                <a:gridCol w="1324550"/>
                <a:gridCol w="1329100"/>
                <a:gridCol w="1391000"/>
              </a:tblGrid>
              <a:tr h="182875">
                <a:tc gridSpan="4">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ESU équitable en matière de genre : Gains rapides</a:t>
                      </a:r>
                      <a:endParaRPr sz="1300" u="none" cap="none" strike="noStrike">
                        <a:latin typeface="Arial"/>
                        <a:ea typeface="Arial"/>
                        <a:cs typeface="Arial"/>
                        <a:sym typeface="Arial"/>
                      </a:endParaRPr>
                    </a:p>
                  </a:txBody>
                  <a:tcPr marT="0" marB="0" marR="68575" marL="68575"/>
                </a:tc>
                <a:tc hMerge="1"/>
                <a:tc hMerge="1"/>
                <a:tc hMerge="1"/>
              </a:tr>
              <a:tr h="603500">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Stratégie et / ou activités ou actions connexes</a:t>
                      </a:r>
                      <a:endParaRPr sz="13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Temps nécessaire</a:t>
                      </a:r>
                      <a:endParaRPr sz="13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Ressources humaines nécessaires ?</a:t>
                      </a:r>
                      <a:endParaRPr sz="13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Ressources financières nécessaires ?</a:t>
                      </a:r>
                      <a:endParaRPr sz="1300" u="none" cap="none" strike="noStrike">
                        <a:latin typeface="Arial"/>
                        <a:ea typeface="Arial"/>
                        <a:cs typeface="Arial"/>
                        <a:sym typeface="Arial"/>
                      </a:endParaRPr>
                    </a:p>
                  </a:txBody>
                  <a:tcPr marT="0" marB="0" marR="68575" marL="68575"/>
                </a:tc>
              </a:tr>
              <a:tr h="603500">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1.</a:t>
                      </a:r>
                      <a:endParaRPr sz="13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txBody>
                  <a:tcPr marT="0" marB="0" marR="68575" marL="68575"/>
                </a:tc>
              </a:tr>
              <a:tr h="603500">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2.</a:t>
                      </a:r>
                      <a:endParaRPr sz="13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300" u="none" cap="none" strike="noStrike">
                        <a:latin typeface="Arial"/>
                        <a:ea typeface="Arial"/>
                        <a:cs typeface="Arial"/>
                        <a:sym typeface="Arial"/>
                      </a:endParaRPr>
                    </a:p>
                  </a:txBody>
                  <a:tcPr marT="0" marB="0" marR="68575" marL="68575"/>
                </a:tc>
              </a:tr>
            </a:tbl>
          </a:graphicData>
        </a:graphic>
      </p:graphicFrame>
      <p:graphicFrame>
        <p:nvGraphicFramePr>
          <p:cNvPr id="329" name="Google Shape;329;ge7f93440ad_0_293"/>
          <p:cNvGraphicFramePr/>
          <p:nvPr/>
        </p:nvGraphicFramePr>
        <p:xfrm>
          <a:off x="585130" y="3934517"/>
          <a:ext cx="3000000" cy="3000000"/>
        </p:xfrm>
        <a:graphic>
          <a:graphicData uri="http://schemas.openxmlformats.org/drawingml/2006/table">
            <a:tbl>
              <a:tblPr bandRow="1">
                <a:noFill/>
                <a:tableStyleId>{AA74F1FA-A0F7-4ADA-B9DA-94F0DD33EB23}</a:tableStyleId>
              </a:tblPr>
              <a:tblGrid>
                <a:gridCol w="3986875"/>
                <a:gridCol w="1324550"/>
                <a:gridCol w="1329100"/>
                <a:gridCol w="1391000"/>
              </a:tblGrid>
              <a:tr h="139700">
                <a:tc gridSpan="4">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ESU équitable en matière de genre : Besoins et opportunités à long terme</a:t>
                      </a:r>
                      <a:endParaRPr sz="1200" u="none" cap="none" strike="noStrike">
                        <a:latin typeface="Arial"/>
                        <a:ea typeface="Arial"/>
                        <a:cs typeface="Arial"/>
                        <a:sym typeface="Arial"/>
                      </a:endParaRPr>
                    </a:p>
                  </a:txBody>
                  <a:tcPr marT="0" marB="0" marR="68575" marL="68575"/>
                </a:tc>
                <a:tc hMerge="1"/>
                <a:tc hMerge="1"/>
                <a:tc hMerge="1"/>
              </a:tr>
              <a:tr h="139700">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Stratégie et / ou activités ou actions connexes</a:t>
                      </a:r>
                      <a:endParaRPr sz="12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Temps nécessaire</a:t>
                      </a:r>
                      <a:endParaRPr sz="12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Ressources humaines nécessaires ?</a:t>
                      </a:r>
                      <a:endParaRPr sz="12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Ressources financières nécessaires ?</a:t>
                      </a:r>
                      <a:endParaRPr sz="1200" u="none" cap="none" strike="noStrike">
                        <a:latin typeface="Arial"/>
                        <a:ea typeface="Arial"/>
                        <a:cs typeface="Arial"/>
                        <a:sym typeface="Arial"/>
                      </a:endParaRPr>
                    </a:p>
                  </a:txBody>
                  <a:tcPr marT="0" marB="0" marR="68575" marL="68575"/>
                </a:tc>
              </a:tr>
              <a:tr h="139700">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1.</a:t>
                      </a:r>
                      <a:endParaRPr sz="12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txBody>
                  <a:tcPr marT="0" marB="0" marR="68575" marL="68575"/>
                </a:tc>
              </a:tr>
              <a:tr h="139700">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2.</a:t>
                      </a:r>
                      <a:endParaRPr sz="1200" u="none" cap="none" strike="noStrike">
                        <a:latin typeface="Arial"/>
                        <a:ea typeface="Arial"/>
                        <a:cs typeface="Arial"/>
                        <a:sym typeface="Arial"/>
                      </a:endParaRPr>
                    </a:p>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rPr lang="en-US" sz="1200" u="none" cap="none" strike="noStrike">
                          <a:latin typeface="Arial"/>
                          <a:ea typeface="Arial"/>
                          <a:cs typeface="Arial"/>
                          <a:sym typeface="Arial"/>
                        </a:rPr>
                        <a:t> </a:t>
                      </a:r>
                      <a:endParaRPr sz="1200" u="none" cap="none" strike="noStrike">
                        <a:latin typeface="Arial"/>
                        <a:ea typeface="Arial"/>
                        <a:cs typeface="Arial"/>
                        <a:sym typeface="Arial"/>
                      </a:endParaRPr>
                    </a:p>
                  </a:txBody>
                  <a:tcPr marT="0" marB="0" marR="68575" marL="6857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ge7f93440ad_0_316"/>
          <p:cNvSpPr txBox="1"/>
          <p:nvPr>
            <p:ph type="title"/>
          </p:nvPr>
        </p:nvSpPr>
        <p:spPr>
          <a:xfrm>
            <a:off x="143850" y="207144"/>
            <a:ext cx="8801400" cy="847500"/>
          </a:xfrm>
          <a:prstGeom prst="rect">
            <a:avLst/>
          </a:prstGeom>
          <a:noFill/>
          <a:ln>
            <a:noFill/>
          </a:ln>
        </p:spPr>
        <p:txBody>
          <a:bodyPr anchorCtr="0" anchor="t" bIns="91400" lIns="91400" spcFirstLastPara="1" rIns="91400" wrap="square" tIns="91400">
            <a:normAutofit/>
          </a:bodyPr>
          <a:lstStyle/>
          <a:p>
            <a:pPr indent="0" lvl="0" marL="0" rtl="0" algn="ctr">
              <a:lnSpc>
                <a:spcPct val="100000"/>
              </a:lnSpc>
              <a:spcBef>
                <a:spcPts val="0"/>
              </a:spcBef>
              <a:spcAft>
                <a:spcPts val="0"/>
              </a:spcAft>
              <a:buSzPts val="2800"/>
              <a:buNone/>
            </a:pPr>
            <a:r>
              <a:rPr lang="en-US"/>
              <a:t>Ressources supplémentaires</a:t>
            </a:r>
            <a:endParaRPr/>
          </a:p>
        </p:txBody>
      </p:sp>
      <p:sp>
        <p:nvSpPr>
          <p:cNvPr id="335" name="Google Shape;335;ge7f93440ad_0_316"/>
          <p:cNvSpPr txBox="1"/>
          <p:nvPr>
            <p:ph idx="1" type="body"/>
          </p:nvPr>
        </p:nvSpPr>
        <p:spPr>
          <a:xfrm>
            <a:off x="143850" y="1261764"/>
            <a:ext cx="8866800" cy="5574300"/>
          </a:xfrm>
          <a:prstGeom prst="rect">
            <a:avLst/>
          </a:prstGeom>
          <a:noFill/>
          <a:ln>
            <a:noFill/>
          </a:ln>
        </p:spPr>
        <p:txBody>
          <a:bodyPr anchorCtr="0" anchor="t" bIns="91400" lIns="91400" spcFirstLastPara="1" rIns="91400" wrap="square" tIns="91400">
            <a:normAutofit/>
          </a:bodyPr>
          <a:lstStyle/>
          <a:p>
            <a:pPr indent="-393700" lvl="0" marL="457200" rtl="0" algn="l">
              <a:lnSpc>
                <a:spcPct val="100000"/>
              </a:lnSpc>
              <a:spcBef>
                <a:spcPts val="0"/>
              </a:spcBef>
              <a:spcAft>
                <a:spcPts val="0"/>
              </a:spcAft>
              <a:buClr>
                <a:schemeClr val="dk1"/>
              </a:buClr>
              <a:buSzPts val="2200"/>
              <a:buFont typeface="Arial"/>
              <a:buChar char="•"/>
            </a:pPr>
            <a:r>
              <a:rPr lang="en-US" sz="2200" u="sng">
                <a:solidFill>
                  <a:schemeClr val="dk1"/>
                </a:solidFill>
                <a:hlinkClick r:id="rId3">
                  <a:extLst>
                    <a:ext uri="{A12FA001-AC4F-418D-AE19-62706E023703}">
                      <ahyp:hlinkClr val="tx"/>
                    </a:ext>
                  </a:extLst>
                </a:hlinkClick>
              </a:rPr>
              <a:t>Collection de ressources sur le genre</a:t>
            </a:r>
            <a:r>
              <a:rPr lang="en-US" sz="2200">
                <a:solidFill>
                  <a:schemeClr val="dk1"/>
                </a:solidFill>
              </a:rPr>
              <a:t> de l'INEE</a:t>
            </a:r>
            <a:endParaRPr b="1" sz="2200">
              <a:solidFill>
                <a:schemeClr val="dk1"/>
              </a:solidFill>
            </a:endParaRPr>
          </a:p>
          <a:p>
            <a:pPr indent="0" lvl="0" marL="457200" rtl="0" algn="l">
              <a:lnSpc>
                <a:spcPct val="100000"/>
              </a:lnSpc>
              <a:spcBef>
                <a:spcPts val="0"/>
              </a:spcBef>
              <a:spcAft>
                <a:spcPts val="0"/>
              </a:spcAft>
              <a:buSzPts val="1800"/>
              <a:buNone/>
            </a:pPr>
            <a:r>
              <a:t/>
            </a:r>
            <a:endParaRPr b="1" sz="2200">
              <a:solidFill>
                <a:schemeClr val="dk1"/>
              </a:solidFill>
            </a:endParaRPr>
          </a:p>
          <a:p>
            <a:pPr indent="-393700" lvl="0" marL="457200" rtl="0" algn="l">
              <a:lnSpc>
                <a:spcPct val="100000"/>
              </a:lnSpc>
              <a:spcBef>
                <a:spcPts val="0"/>
              </a:spcBef>
              <a:spcAft>
                <a:spcPts val="0"/>
              </a:spcAft>
              <a:buClr>
                <a:schemeClr val="dk1"/>
              </a:buClr>
              <a:buSzPts val="2200"/>
              <a:buFont typeface="Arial"/>
              <a:buChar char="•"/>
            </a:pPr>
            <a:r>
              <a:rPr lang="en-US" sz="2200" u="sng">
                <a:solidFill>
                  <a:schemeClr val="dk1"/>
                </a:solidFill>
                <a:hlinkClick r:id="rId4">
                  <a:extLst>
                    <a:ext uri="{A12FA001-AC4F-418D-AE19-62706E023703}">
                      <ahyp:hlinkClr val="tx"/>
                    </a:ext>
                  </a:extLst>
                </a:hlinkClick>
              </a:rPr>
              <a:t>EiE-GenKit</a:t>
            </a:r>
            <a:endParaRPr sz="2200">
              <a:solidFill>
                <a:schemeClr val="dk1"/>
              </a:solidFill>
            </a:endParaRPr>
          </a:p>
          <a:p>
            <a:pPr indent="0" lvl="0" marL="457200" rtl="0" algn="l">
              <a:lnSpc>
                <a:spcPct val="100000"/>
              </a:lnSpc>
              <a:spcBef>
                <a:spcPts val="0"/>
              </a:spcBef>
              <a:spcAft>
                <a:spcPts val="0"/>
              </a:spcAft>
              <a:buSzPts val="1800"/>
              <a:buNone/>
            </a:pPr>
            <a:r>
              <a:t/>
            </a:r>
            <a:endParaRPr sz="2200">
              <a:solidFill>
                <a:schemeClr val="dk1"/>
              </a:solidFill>
            </a:endParaRPr>
          </a:p>
          <a:p>
            <a:pPr indent="-393700" lvl="0" marL="457200" rtl="0" algn="l">
              <a:lnSpc>
                <a:spcPct val="100000"/>
              </a:lnSpc>
              <a:spcBef>
                <a:spcPts val="0"/>
              </a:spcBef>
              <a:spcAft>
                <a:spcPts val="0"/>
              </a:spcAft>
              <a:buClr>
                <a:schemeClr val="dk1"/>
              </a:buClr>
              <a:buSzPts val="2200"/>
              <a:buFont typeface="Arial"/>
              <a:buChar char="•"/>
            </a:pPr>
            <a:r>
              <a:rPr lang="en-US" sz="2200">
                <a:solidFill>
                  <a:schemeClr val="dk1"/>
                </a:solidFill>
              </a:rPr>
              <a:t>Comité permanent inter-organisations. (2015) </a:t>
            </a:r>
            <a:r>
              <a:rPr i="1" lang="en-US" sz="2200" u="sng">
                <a:solidFill>
                  <a:schemeClr val="dk1"/>
                </a:solidFill>
                <a:hlinkClick r:id="rId5">
                  <a:extLst>
                    <a:ext uri="{A12FA001-AC4F-418D-AE19-62706E023703}">
                      <ahyp:hlinkClr val="tx"/>
                    </a:ext>
                  </a:extLst>
                </a:hlinkClick>
              </a:rPr>
              <a:t>Directives pour l'intégration des interventions de violence basée sur le genre dans l'action humanitaire : Réduire les risques, promouvoir la résilience et aider au relèvement.</a:t>
            </a:r>
            <a:endParaRPr i="1" sz="2200">
              <a:solidFill>
                <a:schemeClr val="dk1"/>
              </a:solidFill>
            </a:endParaRPr>
          </a:p>
          <a:p>
            <a:pPr indent="0" lvl="0" marL="457200" rtl="0" algn="l">
              <a:lnSpc>
                <a:spcPct val="100000"/>
              </a:lnSpc>
              <a:spcBef>
                <a:spcPts val="0"/>
              </a:spcBef>
              <a:spcAft>
                <a:spcPts val="0"/>
              </a:spcAft>
              <a:buSzPts val="1800"/>
              <a:buNone/>
            </a:pPr>
            <a:r>
              <a:t/>
            </a:r>
            <a:endParaRPr i="1" sz="2200">
              <a:solidFill>
                <a:schemeClr val="dk1"/>
              </a:solidFill>
            </a:endParaRPr>
          </a:p>
          <a:p>
            <a:pPr indent="-393700" lvl="0" marL="457200" rtl="0" algn="l">
              <a:lnSpc>
                <a:spcPct val="100000"/>
              </a:lnSpc>
              <a:spcBef>
                <a:spcPts val="0"/>
              </a:spcBef>
              <a:spcAft>
                <a:spcPts val="0"/>
              </a:spcAft>
              <a:buClr>
                <a:schemeClr val="dk1"/>
              </a:buClr>
              <a:buSzPts val="2200"/>
              <a:buFont typeface="Arial"/>
              <a:buChar char="•"/>
            </a:pPr>
            <a:r>
              <a:rPr lang="en-US" sz="2200">
                <a:solidFill>
                  <a:schemeClr val="dk1"/>
                </a:solidFill>
              </a:rPr>
              <a:t>UNESCO et ONU Femmes. (2016). </a:t>
            </a:r>
            <a:r>
              <a:rPr i="1" lang="en-US" sz="2200" u="sng">
                <a:solidFill>
                  <a:schemeClr val="dk1"/>
                </a:solidFill>
                <a:hlinkClick r:id="rId6">
                  <a:extLst>
                    <a:ext uri="{A12FA001-AC4F-418D-AE19-62706E023703}">
                      <ahyp:hlinkClr val="tx"/>
                    </a:ext>
                  </a:extLst>
                </a:hlinkClick>
              </a:rPr>
              <a:t>Directives mondiales de lutte contre la violence basée sur le genre en milieu scolaire.</a:t>
            </a:r>
            <a:endParaRPr sz="2200">
              <a:solidFill>
                <a:schemeClr val="dk1"/>
              </a:solidFill>
            </a:endParaRPr>
          </a:p>
          <a:p>
            <a:pPr indent="0" lvl="0" marL="0" rtl="0" algn="l">
              <a:lnSpc>
                <a:spcPct val="115000"/>
              </a:lnSpc>
              <a:spcBef>
                <a:spcPts val="0"/>
              </a:spcBef>
              <a:spcAft>
                <a:spcPts val="0"/>
              </a:spcAft>
              <a:buSzPts val="1800"/>
              <a:buNone/>
            </a:pPr>
            <a:r>
              <a:t/>
            </a:r>
            <a:endParaRPr sz="2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ge7f93440ad_0_339"/>
          <p:cNvSpPr txBox="1"/>
          <p:nvPr>
            <p:ph type="title"/>
          </p:nvPr>
        </p:nvSpPr>
        <p:spPr>
          <a:xfrm>
            <a:off x="143850" y="207144"/>
            <a:ext cx="8801400" cy="847500"/>
          </a:xfrm>
          <a:prstGeom prst="rect">
            <a:avLst/>
          </a:prstGeom>
          <a:noFill/>
          <a:ln>
            <a:noFill/>
          </a:ln>
        </p:spPr>
        <p:txBody>
          <a:bodyPr anchorCtr="0" anchor="t" bIns="91400" lIns="91400" spcFirstLastPara="1" rIns="91400" wrap="square" tIns="91400">
            <a:normAutofit/>
          </a:bodyPr>
          <a:lstStyle/>
          <a:p>
            <a:pPr indent="0" lvl="0" marL="0" rtl="0" algn="ctr">
              <a:lnSpc>
                <a:spcPct val="100000"/>
              </a:lnSpc>
              <a:spcBef>
                <a:spcPts val="0"/>
              </a:spcBef>
              <a:spcAft>
                <a:spcPts val="0"/>
              </a:spcAft>
              <a:buSzPts val="2800"/>
              <a:buNone/>
            </a:pPr>
            <a:r>
              <a:rPr lang="en-US"/>
              <a:t>Évaluation</a:t>
            </a:r>
            <a:endParaRPr/>
          </a:p>
        </p:txBody>
      </p:sp>
      <p:sp>
        <p:nvSpPr>
          <p:cNvPr id="341" name="Google Shape;341;ge7f93440ad_0_339"/>
          <p:cNvSpPr txBox="1"/>
          <p:nvPr>
            <p:ph idx="1" type="body"/>
          </p:nvPr>
        </p:nvSpPr>
        <p:spPr>
          <a:xfrm>
            <a:off x="989825" y="1261775"/>
            <a:ext cx="7105500" cy="5574300"/>
          </a:xfrm>
          <a:prstGeom prst="rect">
            <a:avLst/>
          </a:prstGeom>
          <a:noFill/>
          <a:ln>
            <a:noFill/>
          </a:ln>
        </p:spPr>
        <p:txBody>
          <a:bodyPr anchorCtr="0" anchor="t" bIns="91400" lIns="91400" spcFirstLastPara="1" rIns="91400" wrap="square" tIns="91400">
            <a:normAutofit/>
          </a:bodyPr>
          <a:lstStyle/>
          <a:p>
            <a:pPr indent="0" lvl="0" marL="0" rtl="0" algn="ctr">
              <a:lnSpc>
                <a:spcPct val="115000"/>
              </a:lnSpc>
              <a:spcBef>
                <a:spcPts val="560"/>
              </a:spcBef>
              <a:spcAft>
                <a:spcPts val="0"/>
              </a:spcAft>
              <a:buClr>
                <a:schemeClr val="dk1"/>
              </a:buClr>
              <a:buSzPts val="2600"/>
              <a:buFont typeface="Arial"/>
              <a:buNone/>
            </a:pPr>
            <a:r>
              <a:rPr lang="en-US" sz="2100">
                <a:solidFill>
                  <a:schemeClr val="dk1"/>
                </a:solidFill>
              </a:rPr>
              <a:t>Merci de votre participation !</a:t>
            </a:r>
            <a:endParaRPr sz="2100">
              <a:solidFill>
                <a:schemeClr val="dk1"/>
              </a:solidFill>
            </a:endParaRPr>
          </a:p>
          <a:p>
            <a:pPr indent="0" lvl="0" marL="0" rtl="0" algn="ctr">
              <a:lnSpc>
                <a:spcPct val="115000"/>
              </a:lnSpc>
              <a:spcBef>
                <a:spcPts val="560"/>
              </a:spcBef>
              <a:spcAft>
                <a:spcPts val="0"/>
              </a:spcAft>
              <a:buClr>
                <a:schemeClr val="dk1"/>
              </a:buClr>
              <a:buSzPts val="2600"/>
              <a:buFont typeface="Arial"/>
              <a:buNone/>
            </a:pPr>
            <a:r>
              <a:t/>
            </a:r>
            <a:endParaRPr sz="2100">
              <a:solidFill>
                <a:schemeClr val="dk1"/>
              </a:solidFill>
            </a:endParaRPr>
          </a:p>
          <a:p>
            <a:pPr indent="0" lvl="0" marL="0" rtl="0" algn="ctr">
              <a:lnSpc>
                <a:spcPct val="115000"/>
              </a:lnSpc>
              <a:spcBef>
                <a:spcPts val="560"/>
              </a:spcBef>
              <a:spcAft>
                <a:spcPts val="0"/>
              </a:spcAft>
              <a:buClr>
                <a:schemeClr val="dk1"/>
              </a:buClr>
              <a:buSzPts val="2600"/>
              <a:buFont typeface="Arial"/>
              <a:buNone/>
            </a:pPr>
            <a:r>
              <a:rPr lang="en-US" sz="2100">
                <a:solidFill>
                  <a:schemeClr val="dk1"/>
                </a:solidFill>
              </a:rPr>
              <a:t>Veuillez nous aider à améliorer cette orientation en remplissant l'évaluation post-orientation.</a:t>
            </a:r>
            <a:endParaRPr sz="2100">
              <a:solidFill>
                <a:schemeClr val="dk1"/>
              </a:solidFill>
            </a:endParaRPr>
          </a:p>
          <a:p>
            <a:pPr indent="0" lvl="0" marL="0" rtl="0" algn="ctr">
              <a:lnSpc>
                <a:spcPct val="115000"/>
              </a:lnSpc>
              <a:spcBef>
                <a:spcPts val="560"/>
              </a:spcBef>
              <a:spcAft>
                <a:spcPts val="0"/>
              </a:spcAft>
              <a:buClr>
                <a:schemeClr val="dk1"/>
              </a:buClr>
              <a:buSzPts val="2600"/>
              <a:buFont typeface="Arial"/>
              <a:buNone/>
            </a:pPr>
            <a:r>
              <a:t/>
            </a:r>
            <a:endParaRPr sz="2100">
              <a:solidFill>
                <a:schemeClr val="dk1"/>
              </a:solidFill>
            </a:endParaRPr>
          </a:p>
          <a:p>
            <a:pPr indent="0" lvl="0" marL="0" rtl="0" algn="ctr">
              <a:lnSpc>
                <a:spcPct val="115000"/>
              </a:lnSpc>
              <a:spcBef>
                <a:spcPts val="560"/>
              </a:spcBef>
              <a:spcAft>
                <a:spcPts val="0"/>
              </a:spcAft>
              <a:buClr>
                <a:schemeClr val="dk1"/>
              </a:buClr>
              <a:buSzPts val="2600"/>
              <a:buFont typeface="Arial"/>
              <a:buNone/>
            </a:pPr>
            <a:r>
              <a:rPr lang="en-US" sz="2100">
                <a:solidFill>
                  <a:schemeClr val="dk1"/>
                </a:solidFill>
              </a:rPr>
              <a:t>Votre avis nous intéresse ! Veuillez envoyer un courriel à : </a:t>
            </a:r>
            <a:r>
              <a:rPr lang="en-US" sz="2100" u="sng">
                <a:solidFill>
                  <a:schemeClr val="dk1"/>
                </a:solidFill>
                <a:hlinkClick r:id="rId3">
                  <a:extLst>
                    <a:ext uri="{A12FA001-AC4F-418D-AE19-62706E023703}">
                      <ahyp:hlinkClr val="tx"/>
                    </a:ext>
                  </a:extLst>
                </a:hlinkClick>
              </a:rPr>
              <a:t>gender@inee.org</a:t>
            </a:r>
            <a:endParaRPr sz="2100">
              <a:solidFill>
                <a:schemeClr val="dk1"/>
              </a:solidFill>
            </a:endParaRPr>
          </a:p>
          <a:p>
            <a:pPr indent="0" lvl="0" marL="0" rtl="0" algn="ctr">
              <a:lnSpc>
                <a:spcPct val="115000"/>
              </a:lnSpc>
              <a:spcBef>
                <a:spcPts val="0"/>
              </a:spcBef>
              <a:spcAft>
                <a:spcPts val="0"/>
              </a:spcAft>
              <a:buSzPts val="1800"/>
              <a:buNone/>
            </a:pPr>
            <a:r>
              <a:t/>
            </a:r>
            <a:endParaRPr sz="2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45" name="Shape 345"/>
        <p:cNvGrpSpPr/>
        <p:nvPr/>
      </p:nvGrpSpPr>
      <p:grpSpPr>
        <a:xfrm>
          <a:off x="0" y="0"/>
          <a:ext cx="0" cy="0"/>
          <a:chOff x="0" y="0"/>
          <a:chExt cx="0" cy="0"/>
        </a:xfrm>
      </p:grpSpPr>
      <p:pic>
        <p:nvPicPr>
          <p:cNvPr id="346" name="Google Shape;346;p18"/>
          <p:cNvPicPr preferRelativeResize="0"/>
          <p:nvPr/>
        </p:nvPicPr>
        <p:blipFill rotWithShape="1">
          <a:blip r:embed="rId3">
            <a:alphaModFix/>
          </a:blip>
          <a:srcRect b="0" l="0" r="0" t="0"/>
          <a:stretch/>
        </p:blipFill>
        <p:spPr>
          <a:xfrm>
            <a:off x="1080982" y="2422701"/>
            <a:ext cx="6982036" cy="1606198"/>
          </a:xfrm>
          <a:prstGeom prst="rect">
            <a:avLst/>
          </a:prstGeom>
          <a:noFill/>
          <a:ln>
            <a:noFill/>
          </a:ln>
        </p:spPr>
      </p:pic>
      <p:sp>
        <p:nvSpPr>
          <p:cNvPr id="347" name="Google Shape;347;p18"/>
          <p:cNvSpPr/>
          <p:nvPr/>
        </p:nvSpPr>
        <p:spPr>
          <a:xfrm>
            <a:off x="3045900" y="4179150"/>
            <a:ext cx="3052200" cy="5727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FFFFFF"/>
              </a:buClr>
              <a:buSzPts val="3400"/>
              <a:buFont typeface="Arial"/>
              <a:buNone/>
            </a:pPr>
            <a:r>
              <a:rPr b="1" i="0" lang="en-US" sz="3400" u="sng" cap="none" strike="noStrike">
                <a:solidFill>
                  <a:srgbClr val="FFFFFF"/>
                </a:solidFill>
                <a:latin typeface="Arial"/>
                <a:ea typeface="Arial"/>
                <a:cs typeface="Arial"/>
                <a:sym typeface="Arial"/>
                <a:hlinkClick r:id="rId4">
                  <a:extLst>
                    <a:ext uri="{A12FA001-AC4F-418D-AE19-62706E023703}">
                      <ahyp:hlinkClr val="tx"/>
                    </a:ext>
                  </a:extLst>
                </a:hlinkClick>
              </a:rPr>
              <a:t>www.inee.org</a:t>
            </a:r>
            <a:endParaRPr b="0" i="0" sz="1400" u="none" cap="none" strike="noStrike">
              <a:solidFill>
                <a:srgbClr val="FFFFFF"/>
              </a:solidFill>
              <a:latin typeface="Arial"/>
              <a:ea typeface="Arial"/>
              <a:cs typeface="Arial"/>
              <a:sym typeface="Arial"/>
            </a:endParaRPr>
          </a:p>
        </p:txBody>
      </p:sp>
      <p:sp>
        <p:nvSpPr>
          <p:cNvPr id="348" name="Google Shape;348;p18"/>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p>
            <a:pPr indent="0" lvl="0" marL="0" rtl="0" algn="r">
              <a:lnSpc>
                <a:spcPct val="100000"/>
              </a:lnSpc>
              <a:spcBef>
                <a:spcPts val="0"/>
              </a:spcBef>
              <a:spcAft>
                <a:spcPts val="0"/>
              </a:spcAft>
              <a:buClr>
                <a:srgbClr val="585858"/>
              </a:buClr>
              <a:buSzPts val="1000"/>
              <a:buFont typeface="Arial"/>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ge7f93440ad_0_29"/>
          <p:cNvSpPr txBox="1"/>
          <p:nvPr>
            <p:ph type="title"/>
          </p:nvPr>
        </p:nvSpPr>
        <p:spPr>
          <a:xfrm>
            <a:off x="143850" y="172620"/>
            <a:ext cx="8801400" cy="706200"/>
          </a:xfrm>
          <a:prstGeom prst="rect">
            <a:avLst/>
          </a:prstGeom>
          <a:noFill/>
          <a:ln>
            <a:noFill/>
          </a:ln>
        </p:spPr>
        <p:txBody>
          <a:bodyPr anchorCtr="0" anchor="t" bIns="91425" lIns="91425" spcFirstLastPara="1" rIns="91425" wrap="square" tIns="91425">
            <a:normAutofit/>
          </a:bodyPr>
          <a:lstStyle/>
          <a:p>
            <a:pPr indent="0" lvl="0" marL="0" rtl="0" algn="ctr">
              <a:lnSpc>
                <a:spcPct val="100000"/>
              </a:lnSpc>
              <a:spcBef>
                <a:spcPts val="0"/>
              </a:spcBef>
              <a:spcAft>
                <a:spcPts val="0"/>
              </a:spcAft>
              <a:buSzPts val="2800"/>
              <a:buNone/>
            </a:pPr>
            <a:r>
              <a:rPr lang="en-US"/>
              <a:t>Objectifs</a:t>
            </a:r>
            <a:endParaRPr/>
          </a:p>
        </p:txBody>
      </p:sp>
      <p:sp>
        <p:nvSpPr>
          <p:cNvPr id="230" name="Google Shape;230;ge7f93440ad_0_29"/>
          <p:cNvSpPr txBox="1"/>
          <p:nvPr>
            <p:ph idx="1" type="body"/>
          </p:nvPr>
        </p:nvSpPr>
        <p:spPr>
          <a:xfrm>
            <a:off x="3405750" y="746275"/>
            <a:ext cx="5674800" cy="55191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rPr b="1" lang="en-US" sz="2000"/>
              <a:t>À la fin de la formation, les participant·es seront en mesure de :</a:t>
            </a:r>
            <a:endParaRPr b="1" sz="2000"/>
          </a:p>
          <a:p>
            <a:pPr indent="0" lvl="0" marL="0" rtl="0" algn="l">
              <a:lnSpc>
                <a:spcPct val="100000"/>
              </a:lnSpc>
              <a:spcBef>
                <a:spcPts val="0"/>
              </a:spcBef>
              <a:spcAft>
                <a:spcPts val="0"/>
              </a:spcAft>
              <a:buSzPts val="1400"/>
              <a:buNone/>
            </a:pPr>
            <a:r>
              <a:t/>
            </a:r>
            <a:endParaRPr sz="2000"/>
          </a:p>
          <a:p>
            <a:pPr indent="-355600" lvl="0" marL="457200" rtl="0" algn="l">
              <a:lnSpc>
                <a:spcPct val="100000"/>
              </a:lnSpc>
              <a:spcBef>
                <a:spcPts val="0"/>
              </a:spcBef>
              <a:spcAft>
                <a:spcPts val="0"/>
              </a:spcAft>
              <a:buSzPts val="2000"/>
              <a:buChar char="●"/>
            </a:pPr>
            <a:r>
              <a:rPr lang="en-US" sz="2000"/>
              <a:t>Expliquer les principes et stratégies clés de l'égalité des sexes qui peuvent être appliqués dans les programmes d'éducation en situations d'urgence (ESU) ;</a:t>
            </a:r>
            <a:endParaRPr sz="2000"/>
          </a:p>
          <a:p>
            <a:pPr indent="-355600" lvl="0" marL="457200" rtl="0" algn="l">
              <a:lnSpc>
                <a:spcPct val="100000"/>
              </a:lnSpc>
              <a:spcBef>
                <a:spcPts val="0"/>
              </a:spcBef>
              <a:spcAft>
                <a:spcPts val="0"/>
              </a:spcAft>
              <a:buSzPts val="2000"/>
              <a:buChar char="●"/>
            </a:pPr>
            <a:r>
              <a:rPr lang="en-US" sz="2000"/>
              <a:t>Identifier des interventions programmatiques ESU équitables en matière de genre dans les domaines des Normes Minimales de l'INEE (NM INEE) ;</a:t>
            </a:r>
            <a:endParaRPr sz="2000"/>
          </a:p>
          <a:p>
            <a:pPr indent="-355600" lvl="0" marL="457200" rtl="0" algn="l">
              <a:lnSpc>
                <a:spcPct val="100000"/>
              </a:lnSpc>
              <a:spcBef>
                <a:spcPts val="0"/>
              </a:spcBef>
              <a:spcAft>
                <a:spcPts val="0"/>
              </a:spcAft>
              <a:buSzPts val="2000"/>
              <a:buChar char="●"/>
            </a:pPr>
            <a:r>
              <a:rPr lang="en-US" sz="2000"/>
              <a:t>Réaliser une évaluation de l'ESU pour examiner la prise en compte du genre dans les programmes ESU actuels ou futurs ; et</a:t>
            </a:r>
            <a:endParaRPr sz="2000"/>
          </a:p>
          <a:p>
            <a:pPr indent="-355600" lvl="0" marL="457200" rtl="0" algn="l">
              <a:lnSpc>
                <a:spcPct val="100000"/>
              </a:lnSpc>
              <a:spcBef>
                <a:spcPts val="0"/>
              </a:spcBef>
              <a:spcAft>
                <a:spcPts val="0"/>
              </a:spcAft>
              <a:buSzPts val="2000"/>
              <a:buChar char="●"/>
            </a:pPr>
            <a:r>
              <a:rPr lang="en-US" sz="2000"/>
              <a:t>Décrire les actions à court et à long terme visant à renforcer l'égalité des sexes dans la programmation de l’ESU.</a:t>
            </a:r>
            <a:endParaRPr sz="2000"/>
          </a:p>
          <a:p>
            <a:pPr indent="0" lvl="0" marL="0" rtl="0" algn="l">
              <a:lnSpc>
                <a:spcPct val="100000"/>
              </a:lnSpc>
              <a:spcBef>
                <a:spcPts val="0"/>
              </a:spcBef>
              <a:spcAft>
                <a:spcPts val="0"/>
              </a:spcAft>
              <a:buSzPts val="1400"/>
              <a:buNone/>
            </a:pPr>
            <a:r>
              <a:t/>
            </a:r>
            <a:endParaRPr sz="2000"/>
          </a:p>
        </p:txBody>
      </p:sp>
      <p:pic>
        <p:nvPicPr>
          <p:cNvPr id="231" name="Google Shape;231;ge7f93440ad_0_29"/>
          <p:cNvPicPr preferRelativeResize="0"/>
          <p:nvPr/>
        </p:nvPicPr>
        <p:blipFill rotWithShape="1">
          <a:blip r:embed="rId3">
            <a:alphaModFix/>
          </a:blip>
          <a:srcRect b="0" l="0" r="0" t="0"/>
          <a:stretch/>
        </p:blipFill>
        <p:spPr>
          <a:xfrm>
            <a:off x="261012" y="1210552"/>
            <a:ext cx="3019300" cy="4316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e7f93440ad_0_52"/>
          <p:cNvSpPr txBox="1"/>
          <p:nvPr>
            <p:ph type="title"/>
          </p:nvPr>
        </p:nvSpPr>
        <p:spPr>
          <a:xfrm>
            <a:off x="143850" y="172620"/>
            <a:ext cx="8801400" cy="7062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Clr>
                <a:schemeClr val="dk1"/>
              </a:buClr>
              <a:buSzPct val="39285"/>
              <a:buFont typeface="Arial"/>
              <a:buNone/>
            </a:pPr>
            <a:r>
              <a:rPr lang="en-US"/>
              <a:t>Auto-évaluation et partage en binôme : </a:t>
            </a:r>
            <a:endParaRPr/>
          </a:p>
          <a:p>
            <a:pPr indent="0" lvl="0" marL="0" rtl="0" algn="ctr">
              <a:lnSpc>
                <a:spcPct val="100000"/>
              </a:lnSpc>
              <a:spcBef>
                <a:spcPts val="0"/>
              </a:spcBef>
              <a:spcAft>
                <a:spcPts val="0"/>
              </a:spcAft>
              <a:buClr>
                <a:schemeClr val="dk1"/>
              </a:buClr>
              <a:buSzPct val="39285"/>
              <a:buFont typeface="Arial"/>
              <a:buNone/>
            </a:pPr>
            <a:r>
              <a:rPr lang="en-US"/>
              <a:t>Pratiques de l’ESU équitables en matière de genre</a:t>
            </a:r>
            <a:endParaRPr/>
          </a:p>
          <a:p>
            <a:pPr indent="0" lvl="0" marL="0" rtl="0" algn="ctr">
              <a:lnSpc>
                <a:spcPct val="100000"/>
              </a:lnSpc>
              <a:spcBef>
                <a:spcPts val="0"/>
              </a:spcBef>
              <a:spcAft>
                <a:spcPts val="0"/>
              </a:spcAft>
              <a:buClr>
                <a:schemeClr val="dk1"/>
              </a:buClr>
              <a:buSzPct val="39285"/>
              <a:buFont typeface="Arial"/>
              <a:buNone/>
            </a:pPr>
            <a:r>
              <a:t/>
            </a:r>
            <a:endParaRPr/>
          </a:p>
          <a:p>
            <a:pPr indent="0" lvl="0" marL="0" rtl="0" algn="ctr">
              <a:lnSpc>
                <a:spcPct val="100000"/>
              </a:lnSpc>
              <a:spcBef>
                <a:spcPts val="0"/>
              </a:spcBef>
              <a:spcAft>
                <a:spcPts val="0"/>
              </a:spcAft>
              <a:buSzPct val="111111"/>
              <a:buNone/>
            </a:pPr>
            <a:r>
              <a:t/>
            </a:r>
            <a:endParaRPr/>
          </a:p>
        </p:txBody>
      </p:sp>
      <p:sp>
        <p:nvSpPr>
          <p:cNvPr id="237" name="Google Shape;237;ge7f93440ad_0_52"/>
          <p:cNvSpPr txBox="1"/>
          <p:nvPr>
            <p:ph idx="1" type="body"/>
          </p:nvPr>
        </p:nvSpPr>
        <p:spPr>
          <a:xfrm>
            <a:off x="143850" y="1242925"/>
            <a:ext cx="5817300" cy="44538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b="1" lang="en-US" sz="2000"/>
              <a:t>Instructions : </a:t>
            </a:r>
            <a:endParaRPr b="1" sz="2000"/>
          </a:p>
          <a:p>
            <a:pPr indent="0" lvl="0" marL="0" rtl="0" algn="l">
              <a:lnSpc>
                <a:spcPct val="100000"/>
              </a:lnSpc>
              <a:spcBef>
                <a:spcPts val="0"/>
              </a:spcBef>
              <a:spcAft>
                <a:spcPts val="0"/>
              </a:spcAft>
              <a:buClr>
                <a:schemeClr val="dk1"/>
              </a:buClr>
              <a:buSzPts val="1100"/>
              <a:buFont typeface="Arial"/>
              <a:buNone/>
            </a:pPr>
            <a:r>
              <a:rPr lang="en-US" sz="2000"/>
              <a:t> </a:t>
            </a:r>
            <a:endParaRPr sz="2000"/>
          </a:p>
          <a:p>
            <a:pPr indent="-355600" lvl="0" marL="457200" rtl="0" algn="l">
              <a:lnSpc>
                <a:spcPct val="100000"/>
              </a:lnSpc>
              <a:spcBef>
                <a:spcPts val="0"/>
              </a:spcBef>
              <a:spcAft>
                <a:spcPts val="0"/>
              </a:spcAft>
              <a:buSzPts val="2000"/>
              <a:buChar char="●"/>
            </a:pPr>
            <a:r>
              <a:rPr lang="en-US" sz="2000"/>
              <a:t>Répondez individuellement aux déclarations par « oui » ou « non »</a:t>
            </a:r>
            <a:endParaRPr sz="2000"/>
          </a:p>
          <a:p>
            <a:pPr indent="0" lvl="0" marL="457200" rtl="0" algn="l">
              <a:lnSpc>
                <a:spcPct val="100000"/>
              </a:lnSpc>
              <a:spcBef>
                <a:spcPts val="0"/>
              </a:spcBef>
              <a:spcAft>
                <a:spcPts val="0"/>
              </a:spcAft>
              <a:buSzPts val="1400"/>
              <a:buNone/>
            </a:pPr>
            <a:r>
              <a:t/>
            </a:r>
            <a:endParaRPr sz="2000"/>
          </a:p>
          <a:p>
            <a:pPr indent="-355600" lvl="0" marL="457200" rtl="0" algn="l">
              <a:lnSpc>
                <a:spcPct val="100000"/>
              </a:lnSpc>
              <a:spcBef>
                <a:spcPts val="0"/>
              </a:spcBef>
              <a:spcAft>
                <a:spcPts val="0"/>
              </a:spcAft>
              <a:buSzPts val="2000"/>
              <a:buChar char="●"/>
            </a:pPr>
            <a:r>
              <a:rPr lang="en-US" sz="2000"/>
              <a:t>Après avoir répondu, partagez et discutez vos réponses avec un binôme.  </a:t>
            </a:r>
            <a:endParaRPr sz="2000"/>
          </a:p>
          <a:p>
            <a:pPr indent="0" lvl="0" marL="457200" rtl="0" algn="l">
              <a:lnSpc>
                <a:spcPct val="100000"/>
              </a:lnSpc>
              <a:spcBef>
                <a:spcPts val="0"/>
              </a:spcBef>
              <a:spcAft>
                <a:spcPts val="0"/>
              </a:spcAft>
              <a:buSzPts val="1400"/>
              <a:buNone/>
            </a:pPr>
            <a:r>
              <a:t/>
            </a:r>
            <a:endParaRPr sz="2000"/>
          </a:p>
          <a:p>
            <a:pPr indent="-355600" lvl="0" marL="457200" rtl="0" algn="l">
              <a:lnSpc>
                <a:spcPct val="100000"/>
              </a:lnSpc>
              <a:spcBef>
                <a:spcPts val="0"/>
              </a:spcBef>
              <a:spcAft>
                <a:spcPts val="0"/>
              </a:spcAft>
              <a:buClr>
                <a:srgbClr val="DD2736"/>
              </a:buClr>
              <a:buSzPts val="2000"/>
              <a:buChar char="●"/>
            </a:pPr>
            <a:r>
              <a:rPr lang="en-US" sz="2000">
                <a:solidFill>
                  <a:srgbClr val="DD2736"/>
                </a:solidFill>
              </a:rPr>
              <a:t>Si le temps le permet, discutez davantage : Vos réponses et vos expériences respectives sont-elles similaires ou différentes ? Qu'est-ce qui est identique ou différent ?</a:t>
            </a:r>
            <a:endParaRPr sz="2000">
              <a:solidFill>
                <a:srgbClr val="DD2736"/>
              </a:solidFill>
            </a:endParaRPr>
          </a:p>
          <a:p>
            <a:pPr indent="0" lvl="0" marL="0" rtl="0" algn="l">
              <a:lnSpc>
                <a:spcPct val="100000"/>
              </a:lnSpc>
              <a:spcBef>
                <a:spcPts val="0"/>
              </a:spcBef>
              <a:spcAft>
                <a:spcPts val="0"/>
              </a:spcAft>
              <a:buClr>
                <a:schemeClr val="dk1"/>
              </a:buClr>
              <a:buSzPts val="1100"/>
              <a:buFont typeface="Arial"/>
              <a:buNone/>
            </a:pPr>
            <a:r>
              <a:t/>
            </a:r>
            <a:endParaRPr sz="2000"/>
          </a:p>
          <a:p>
            <a:pPr indent="0" lvl="0" marL="0" rtl="0" algn="l">
              <a:lnSpc>
                <a:spcPct val="100000"/>
              </a:lnSpc>
              <a:spcBef>
                <a:spcPts val="0"/>
              </a:spcBef>
              <a:spcAft>
                <a:spcPts val="0"/>
              </a:spcAft>
              <a:buSzPts val="1400"/>
              <a:buNone/>
            </a:pPr>
            <a:r>
              <a:t/>
            </a:r>
            <a:endParaRPr sz="2000"/>
          </a:p>
        </p:txBody>
      </p:sp>
      <p:pic>
        <p:nvPicPr>
          <p:cNvPr descr="Self-Assessment.png" id="238" name="Google Shape;238;ge7f93440ad_0_52"/>
          <p:cNvPicPr preferRelativeResize="0"/>
          <p:nvPr/>
        </p:nvPicPr>
        <p:blipFill rotWithShape="1">
          <a:blip r:embed="rId3">
            <a:alphaModFix/>
          </a:blip>
          <a:srcRect b="0" l="0" r="0" t="0"/>
          <a:stretch/>
        </p:blipFill>
        <p:spPr>
          <a:xfrm>
            <a:off x="5844816" y="1936750"/>
            <a:ext cx="3176433" cy="423524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e7f93440ad_0_57"/>
          <p:cNvSpPr txBox="1"/>
          <p:nvPr>
            <p:ph type="title"/>
          </p:nvPr>
        </p:nvSpPr>
        <p:spPr>
          <a:xfrm>
            <a:off x="143850" y="172620"/>
            <a:ext cx="8801400" cy="7062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Clr>
                <a:schemeClr val="dk1"/>
              </a:buClr>
              <a:buSzPct val="39285"/>
              <a:buFont typeface="Arial"/>
              <a:buNone/>
            </a:pPr>
            <a:r>
              <a:rPr lang="en-US"/>
              <a:t>Activité : Définition des termes et concepts clés relatifs au genre</a:t>
            </a:r>
            <a:endParaRPr/>
          </a:p>
          <a:p>
            <a:pPr indent="0" lvl="0" marL="0" rtl="0" algn="ctr">
              <a:lnSpc>
                <a:spcPct val="100000"/>
              </a:lnSpc>
              <a:spcBef>
                <a:spcPts val="0"/>
              </a:spcBef>
              <a:spcAft>
                <a:spcPts val="0"/>
              </a:spcAft>
              <a:buClr>
                <a:schemeClr val="dk1"/>
              </a:buClr>
              <a:buSzPct val="39285"/>
              <a:buFont typeface="Arial"/>
              <a:buNone/>
            </a:pPr>
            <a:r>
              <a:t/>
            </a:r>
            <a:endParaRPr/>
          </a:p>
          <a:p>
            <a:pPr indent="0" lvl="0" marL="0" rtl="0" algn="ctr">
              <a:lnSpc>
                <a:spcPct val="100000"/>
              </a:lnSpc>
              <a:spcBef>
                <a:spcPts val="0"/>
              </a:spcBef>
              <a:spcAft>
                <a:spcPts val="0"/>
              </a:spcAft>
              <a:buSzPct val="111111"/>
              <a:buNone/>
            </a:pPr>
            <a:r>
              <a:t/>
            </a:r>
            <a:endParaRPr/>
          </a:p>
        </p:txBody>
      </p:sp>
      <p:sp>
        <p:nvSpPr>
          <p:cNvPr id="244" name="Google Shape;244;ge7f93440ad_0_57"/>
          <p:cNvSpPr txBox="1"/>
          <p:nvPr>
            <p:ph idx="1" type="body"/>
          </p:nvPr>
        </p:nvSpPr>
        <p:spPr>
          <a:xfrm>
            <a:off x="143850" y="1051475"/>
            <a:ext cx="8729400" cy="2650500"/>
          </a:xfrm>
          <a:prstGeom prst="rect">
            <a:avLst/>
          </a:prstGeom>
          <a:noFill/>
          <a:ln>
            <a:noFill/>
          </a:ln>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b="1" lang="en-US" sz="2000"/>
              <a:t>Instructions :</a:t>
            </a:r>
            <a:endParaRPr b="1" sz="2000"/>
          </a:p>
          <a:p>
            <a:pPr indent="0" lvl="0" marL="0" rtl="0" algn="l">
              <a:lnSpc>
                <a:spcPct val="100000"/>
              </a:lnSpc>
              <a:spcBef>
                <a:spcPts val="0"/>
              </a:spcBef>
              <a:spcAft>
                <a:spcPts val="0"/>
              </a:spcAft>
              <a:buClr>
                <a:schemeClr val="dk1"/>
              </a:buClr>
              <a:buSzPts val="1100"/>
              <a:buFont typeface="Arial"/>
              <a:buNone/>
            </a:pPr>
            <a:r>
              <a:t/>
            </a:r>
            <a:endParaRPr sz="2000"/>
          </a:p>
          <a:p>
            <a:pPr indent="-355600" lvl="0" marL="457200" rtl="0" algn="l">
              <a:lnSpc>
                <a:spcPct val="100000"/>
              </a:lnSpc>
              <a:spcBef>
                <a:spcPts val="0"/>
              </a:spcBef>
              <a:spcAft>
                <a:spcPts val="0"/>
              </a:spcAft>
              <a:buSzPts val="2000"/>
              <a:buAutoNum type="arabicPeriod"/>
            </a:pPr>
            <a:r>
              <a:rPr lang="en-US" sz="2000"/>
              <a:t>Formez les mêmes binômes ou petits groupes que ceux de l'auto-évaluation.</a:t>
            </a:r>
            <a:endParaRPr sz="2000"/>
          </a:p>
          <a:p>
            <a:pPr indent="0" lvl="0" marL="457200" rtl="0" algn="l">
              <a:lnSpc>
                <a:spcPct val="100000"/>
              </a:lnSpc>
              <a:spcBef>
                <a:spcPts val="0"/>
              </a:spcBef>
              <a:spcAft>
                <a:spcPts val="0"/>
              </a:spcAft>
              <a:buSzPts val="1400"/>
              <a:buNone/>
            </a:pPr>
            <a:r>
              <a:t/>
            </a:r>
            <a:endParaRPr sz="2000"/>
          </a:p>
          <a:p>
            <a:pPr indent="-355600" lvl="0" marL="457200" rtl="0" algn="l">
              <a:lnSpc>
                <a:spcPct val="100000"/>
              </a:lnSpc>
              <a:spcBef>
                <a:spcPts val="0"/>
              </a:spcBef>
              <a:spcAft>
                <a:spcPts val="0"/>
              </a:spcAft>
              <a:buSzPts val="2000"/>
              <a:buAutoNum type="arabicPeriod"/>
            </a:pPr>
            <a:r>
              <a:rPr lang="en-US" sz="2000"/>
              <a:t>Utilisez le document 2 en binôme pour associer les termes à leurs définitions.</a:t>
            </a:r>
            <a:endParaRPr sz="2000"/>
          </a:p>
          <a:p>
            <a:pPr indent="0" lvl="0" marL="0" rtl="0" algn="l">
              <a:lnSpc>
                <a:spcPct val="100000"/>
              </a:lnSpc>
              <a:spcBef>
                <a:spcPts val="0"/>
              </a:spcBef>
              <a:spcAft>
                <a:spcPts val="0"/>
              </a:spcAft>
              <a:buClr>
                <a:schemeClr val="dk1"/>
              </a:buClr>
              <a:buSzPts val="1100"/>
              <a:buFont typeface="Arial"/>
              <a:buNone/>
            </a:pPr>
            <a:r>
              <a:t/>
            </a:r>
            <a:endParaRPr sz="2000"/>
          </a:p>
          <a:p>
            <a:pPr indent="0" lvl="0" marL="0" rtl="0" algn="l">
              <a:lnSpc>
                <a:spcPct val="100000"/>
              </a:lnSpc>
              <a:spcBef>
                <a:spcPts val="0"/>
              </a:spcBef>
              <a:spcAft>
                <a:spcPts val="0"/>
              </a:spcAft>
              <a:buSzPts val="1400"/>
              <a:buNone/>
            </a:pPr>
            <a:r>
              <a:t/>
            </a:r>
            <a:endParaRPr sz="2000"/>
          </a:p>
        </p:txBody>
      </p:sp>
      <p:pic>
        <p:nvPicPr>
          <p:cNvPr descr="Simple Blue Scale Gender Equality Poster.jpg" id="245" name="Google Shape;245;ge7f93440ad_0_57"/>
          <p:cNvPicPr preferRelativeResize="0"/>
          <p:nvPr/>
        </p:nvPicPr>
        <p:blipFill rotWithShape="1">
          <a:blip r:embed="rId3">
            <a:alphaModFix/>
          </a:blip>
          <a:srcRect b="0" l="0" r="0" t="0"/>
          <a:stretch/>
        </p:blipFill>
        <p:spPr>
          <a:xfrm>
            <a:off x="3908834" y="3451600"/>
            <a:ext cx="1336115" cy="2233034"/>
          </a:xfrm>
          <a:prstGeom prst="rect">
            <a:avLst/>
          </a:prstGeom>
          <a:noFill/>
          <a:ln cap="flat" cmpd="sng" w="9525">
            <a:solidFill>
              <a:schemeClr val="accent3"/>
            </a:solidFill>
            <a:prstDash val="solid"/>
            <a:round/>
            <a:headEnd len="sm" w="sm" type="none"/>
            <a:tailEnd len="sm" w="sm" type="none"/>
          </a:ln>
        </p:spPr>
      </p:pic>
      <p:pic>
        <p:nvPicPr>
          <p:cNvPr descr="Sky Blue and White Wrench and Spatula Gender Equality Poster.jpg" id="246" name="Google Shape;246;ge7f93440ad_0_57"/>
          <p:cNvPicPr preferRelativeResize="0"/>
          <p:nvPr/>
        </p:nvPicPr>
        <p:blipFill rotWithShape="1">
          <a:blip r:embed="rId4">
            <a:alphaModFix/>
          </a:blip>
          <a:srcRect b="0" l="0" r="0" t="0"/>
          <a:stretch/>
        </p:blipFill>
        <p:spPr>
          <a:xfrm>
            <a:off x="6762113" y="3445651"/>
            <a:ext cx="1343213" cy="2244905"/>
          </a:xfrm>
          <a:prstGeom prst="rect">
            <a:avLst/>
          </a:prstGeom>
          <a:noFill/>
          <a:ln cap="flat" cmpd="sng" w="12700">
            <a:solidFill>
              <a:schemeClr val="accent5"/>
            </a:solidFill>
            <a:prstDash val="solid"/>
            <a:round/>
            <a:headEnd len="sm" w="sm" type="none"/>
            <a:tailEnd len="sm" w="sm" type="none"/>
          </a:ln>
        </p:spPr>
      </p:pic>
      <p:pic>
        <p:nvPicPr>
          <p:cNvPr descr="Sky Blue and White Wrench and Spatula Gender Equality Poster (1).jpg" id="247" name="Google Shape;247;ge7f93440ad_0_57"/>
          <p:cNvPicPr preferRelativeResize="0"/>
          <p:nvPr/>
        </p:nvPicPr>
        <p:blipFill rotWithShape="1">
          <a:blip r:embed="rId5">
            <a:alphaModFix/>
          </a:blip>
          <a:srcRect b="0" l="0" r="0" t="0"/>
          <a:stretch/>
        </p:blipFill>
        <p:spPr>
          <a:xfrm>
            <a:off x="1028500" y="3429000"/>
            <a:ext cx="1363154" cy="22782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ge7f93440ad_0_72"/>
          <p:cNvSpPr txBox="1"/>
          <p:nvPr>
            <p:ph type="title"/>
          </p:nvPr>
        </p:nvSpPr>
        <p:spPr>
          <a:xfrm>
            <a:off x="143850" y="172620"/>
            <a:ext cx="8801400" cy="7062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Clr>
                <a:schemeClr val="dk1"/>
              </a:buClr>
              <a:buSzPct val="39285"/>
              <a:buFont typeface="Arial"/>
              <a:buNone/>
            </a:pPr>
            <a:r>
              <a:rPr lang="en-US"/>
              <a:t>Raison d'être de la programmation de l'ESU équitable en matière de genre</a:t>
            </a:r>
            <a:endParaRPr/>
          </a:p>
          <a:p>
            <a:pPr indent="0" lvl="0" marL="0" rtl="0" algn="ctr">
              <a:lnSpc>
                <a:spcPct val="100000"/>
              </a:lnSpc>
              <a:spcBef>
                <a:spcPts val="0"/>
              </a:spcBef>
              <a:spcAft>
                <a:spcPts val="0"/>
              </a:spcAft>
              <a:buClr>
                <a:schemeClr val="dk1"/>
              </a:buClr>
              <a:buSzPct val="39285"/>
              <a:buFont typeface="Arial"/>
              <a:buNone/>
            </a:pPr>
            <a:r>
              <a:t/>
            </a:r>
            <a:endParaRPr/>
          </a:p>
          <a:p>
            <a:pPr indent="0" lvl="0" marL="0" rtl="0" algn="ctr">
              <a:lnSpc>
                <a:spcPct val="100000"/>
              </a:lnSpc>
              <a:spcBef>
                <a:spcPts val="0"/>
              </a:spcBef>
              <a:spcAft>
                <a:spcPts val="0"/>
              </a:spcAft>
              <a:buSzPct val="111111"/>
              <a:buNone/>
            </a:pPr>
            <a:r>
              <a:t/>
            </a:r>
            <a:endParaRPr/>
          </a:p>
        </p:txBody>
      </p:sp>
      <p:sp>
        <p:nvSpPr>
          <p:cNvPr id="253" name="Google Shape;253;ge7f93440ad_0_72"/>
          <p:cNvSpPr txBox="1"/>
          <p:nvPr/>
        </p:nvSpPr>
        <p:spPr>
          <a:xfrm>
            <a:off x="4503200" y="1156500"/>
            <a:ext cx="3963300" cy="2513700"/>
          </a:xfrm>
          <a:prstGeom prst="rect">
            <a:avLst/>
          </a:prstGeom>
          <a:noFill/>
          <a:ln cap="flat" cmpd="sng" w="76200">
            <a:solidFill>
              <a:srgbClr val="DD273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Les crises affectent différemment les filles, les garçons, les femmes et les hommes en raison de leur statut et de leur rôle différents dans la société. Ces facteurs peuvent affecter leur accès aux ressources et aux services dont ils et elles ont besoin pour se rétablir et être résilient</a:t>
            </a:r>
            <a:endParaRPr b="0" i="0" sz="1800" u="none" cap="none" strike="noStrike">
              <a:solidFill>
                <a:srgbClr val="000000"/>
              </a:solidFill>
              <a:latin typeface="Arial"/>
              <a:ea typeface="Arial"/>
              <a:cs typeface="Arial"/>
              <a:sym typeface="Arial"/>
            </a:endParaRPr>
          </a:p>
        </p:txBody>
      </p:sp>
      <p:sp>
        <p:nvSpPr>
          <p:cNvPr id="254" name="Google Shape;254;ge7f93440ad_0_72"/>
          <p:cNvSpPr txBox="1"/>
          <p:nvPr/>
        </p:nvSpPr>
        <p:spPr>
          <a:xfrm>
            <a:off x="1028075" y="1156500"/>
            <a:ext cx="2275500" cy="1701300"/>
          </a:xfrm>
          <a:prstGeom prst="rect">
            <a:avLst/>
          </a:prstGeom>
          <a:noFill/>
          <a:ln cap="flat" cmpd="sng" w="76200">
            <a:solidFill>
              <a:srgbClr val="F68B1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Les inégalités de genres existaient avant la crise</a:t>
            </a:r>
            <a:endParaRPr b="0" i="0" sz="1800" u="none" cap="none" strike="noStrike">
              <a:solidFill>
                <a:srgbClr val="000000"/>
              </a:solidFill>
              <a:latin typeface="Arial"/>
              <a:ea typeface="Arial"/>
              <a:cs typeface="Arial"/>
              <a:sym typeface="Arial"/>
            </a:endParaRPr>
          </a:p>
        </p:txBody>
      </p:sp>
      <p:sp>
        <p:nvSpPr>
          <p:cNvPr id="255" name="Google Shape;255;ge7f93440ad_0_72"/>
          <p:cNvSpPr txBox="1"/>
          <p:nvPr/>
        </p:nvSpPr>
        <p:spPr>
          <a:xfrm>
            <a:off x="799475" y="4541875"/>
            <a:ext cx="7557900" cy="936900"/>
          </a:xfrm>
          <a:prstGeom prst="rect">
            <a:avLst/>
          </a:prstGeom>
          <a:noFill/>
          <a:ln cap="flat" cmpd="sng" w="76200">
            <a:solidFill>
              <a:srgbClr val="9B459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rgbClr val="000000"/>
                </a:solidFill>
                <a:latin typeface="Arial"/>
                <a:ea typeface="Arial"/>
                <a:cs typeface="Arial"/>
                <a:sym typeface="Arial"/>
              </a:rPr>
              <a:t>L'intégration des considérations de genre dans toutes les actions humanitaires permet de garantir des interventions plus inclusives, efficaces, efficientes en renforçant l'autonomie</a:t>
            </a:r>
            <a:endParaRPr b="0" i="0" sz="1800" u="none" cap="none" strike="noStrike">
              <a:solidFill>
                <a:srgbClr val="000000"/>
              </a:solidFill>
              <a:latin typeface="Arial"/>
              <a:ea typeface="Arial"/>
              <a:cs typeface="Arial"/>
              <a:sym typeface="Arial"/>
            </a:endParaRPr>
          </a:p>
        </p:txBody>
      </p:sp>
      <p:sp>
        <p:nvSpPr>
          <p:cNvPr id="256" name="Google Shape;256;ge7f93440ad_0_72"/>
          <p:cNvSpPr txBox="1"/>
          <p:nvPr/>
        </p:nvSpPr>
        <p:spPr>
          <a:xfrm>
            <a:off x="3624500" y="1548300"/>
            <a:ext cx="660300" cy="93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0"/>
              <a:buFont typeface="Arial"/>
              <a:buNone/>
            </a:pPr>
            <a:r>
              <a:rPr b="0" i="0" lang="en-US" sz="6000" u="none" cap="none" strike="noStrike">
                <a:solidFill>
                  <a:srgbClr val="1B3C7F"/>
                </a:solidFill>
                <a:latin typeface="Arial"/>
                <a:ea typeface="Arial"/>
                <a:cs typeface="Arial"/>
                <a:sym typeface="Arial"/>
              </a:rPr>
              <a:t>+</a:t>
            </a:r>
            <a:endParaRPr b="0" i="0" sz="6000" u="none" cap="none" strike="noStrike">
              <a:solidFill>
                <a:srgbClr val="1B3C7F"/>
              </a:solidFill>
              <a:latin typeface="Arial"/>
              <a:ea typeface="Arial"/>
              <a:cs typeface="Arial"/>
              <a:sym typeface="Arial"/>
            </a:endParaRPr>
          </a:p>
        </p:txBody>
      </p:sp>
      <p:sp>
        <p:nvSpPr>
          <p:cNvPr id="257" name="Google Shape;257;ge7f93440ad_0_72"/>
          <p:cNvSpPr txBox="1"/>
          <p:nvPr/>
        </p:nvSpPr>
        <p:spPr>
          <a:xfrm rot="5400000">
            <a:off x="3762800" y="3300306"/>
            <a:ext cx="660300" cy="93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1B3C7F"/>
                </a:solidFill>
                <a:latin typeface="Arial"/>
                <a:ea typeface="Arial"/>
                <a:cs typeface="Arial"/>
                <a:sym typeface="Arial"/>
              </a:rPr>
              <a:t>→ </a:t>
            </a:r>
            <a:endParaRPr b="1" i="0" sz="6000" u="none" cap="none" strike="noStrike">
              <a:solidFill>
                <a:srgbClr val="1B3C7F"/>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e7f93440ad_0_67"/>
          <p:cNvSpPr txBox="1"/>
          <p:nvPr>
            <p:ph type="title"/>
          </p:nvPr>
        </p:nvSpPr>
        <p:spPr>
          <a:xfrm>
            <a:off x="143850" y="172620"/>
            <a:ext cx="8801400" cy="7062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Clr>
                <a:schemeClr val="dk1"/>
              </a:buClr>
              <a:buSzPct val="39285"/>
              <a:buFont typeface="Arial"/>
              <a:buNone/>
            </a:pPr>
            <a:r>
              <a:rPr lang="en-US"/>
              <a:t>Les principes clés de la programmation de l’ESU en matière d'égalité des genres</a:t>
            </a:r>
            <a:endParaRPr/>
          </a:p>
          <a:p>
            <a:pPr indent="0" lvl="0" marL="0" rtl="0" algn="ctr">
              <a:lnSpc>
                <a:spcPct val="100000"/>
              </a:lnSpc>
              <a:spcBef>
                <a:spcPts val="0"/>
              </a:spcBef>
              <a:spcAft>
                <a:spcPts val="0"/>
              </a:spcAft>
              <a:buClr>
                <a:schemeClr val="dk1"/>
              </a:buClr>
              <a:buSzPct val="39285"/>
              <a:buFont typeface="Arial"/>
              <a:buNone/>
            </a:pPr>
            <a:r>
              <a:t/>
            </a:r>
            <a:endParaRPr/>
          </a:p>
          <a:p>
            <a:pPr indent="0" lvl="0" marL="0" rtl="0" algn="ctr">
              <a:lnSpc>
                <a:spcPct val="100000"/>
              </a:lnSpc>
              <a:spcBef>
                <a:spcPts val="0"/>
              </a:spcBef>
              <a:spcAft>
                <a:spcPts val="0"/>
              </a:spcAft>
              <a:buSzPct val="111111"/>
              <a:buNone/>
            </a:pPr>
            <a:r>
              <a:t/>
            </a:r>
            <a:endParaRPr/>
          </a:p>
        </p:txBody>
      </p:sp>
      <p:sp>
        <p:nvSpPr>
          <p:cNvPr id="263" name="Google Shape;263;ge7f93440ad_0_67"/>
          <p:cNvSpPr txBox="1"/>
          <p:nvPr>
            <p:ph idx="1" type="body"/>
          </p:nvPr>
        </p:nvSpPr>
        <p:spPr>
          <a:xfrm>
            <a:off x="3293850" y="1051475"/>
            <a:ext cx="5786700" cy="4645200"/>
          </a:xfrm>
          <a:prstGeom prst="rect">
            <a:avLst/>
          </a:prstGeom>
          <a:noFill/>
          <a:ln>
            <a:noFill/>
          </a:ln>
        </p:spPr>
        <p:txBody>
          <a:bodyPr anchorCtr="0" anchor="t" bIns="91425" lIns="91425" spcFirstLastPara="1" rIns="91425" wrap="square" tIns="91425">
            <a:noAutofit/>
          </a:bodyPr>
          <a:lstStyle/>
          <a:p>
            <a:pPr indent="-349250" lvl="0" marL="457200" rtl="0" algn="l">
              <a:lnSpc>
                <a:spcPct val="100000"/>
              </a:lnSpc>
              <a:spcBef>
                <a:spcPts val="0"/>
              </a:spcBef>
              <a:spcAft>
                <a:spcPts val="0"/>
              </a:spcAft>
              <a:buSzPts val="1900"/>
              <a:buAutoNum type="arabicPeriod"/>
            </a:pPr>
            <a:r>
              <a:rPr lang="en-US" sz="1900"/>
              <a:t>Le genre affecte tout le monde.</a:t>
            </a:r>
            <a:endParaRPr sz="1900"/>
          </a:p>
          <a:p>
            <a:pPr indent="-349250" lvl="0" marL="457200" rtl="0" algn="l">
              <a:lnSpc>
                <a:spcPct val="100000"/>
              </a:lnSpc>
              <a:spcBef>
                <a:spcPts val="0"/>
              </a:spcBef>
              <a:spcAft>
                <a:spcPts val="0"/>
              </a:spcAft>
              <a:buSzPts val="1900"/>
              <a:buAutoNum type="arabicPeriod"/>
            </a:pPr>
            <a:r>
              <a:rPr lang="en-US" sz="1900"/>
              <a:t>La dynamique liée au genre affecte l'éducation.</a:t>
            </a:r>
            <a:endParaRPr sz="1900"/>
          </a:p>
          <a:p>
            <a:pPr indent="-349250" lvl="0" marL="457200" rtl="0" algn="l">
              <a:lnSpc>
                <a:spcPct val="100000"/>
              </a:lnSpc>
              <a:spcBef>
                <a:spcPts val="0"/>
              </a:spcBef>
              <a:spcAft>
                <a:spcPts val="0"/>
              </a:spcAft>
              <a:buSzPts val="1900"/>
              <a:buAutoNum type="arabicPeriod"/>
            </a:pPr>
            <a:r>
              <a:rPr lang="en-US" sz="1900"/>
              <a:t>L'éducation intégrant le genre est protectrice.</a:t>
            </a:r>
            <a:endParaRPr sz="1900"/>
          </a:p>
          <a:p>
            <a:pPr indent="-349250" lvl="0" marL="457200" rtl="0" algn="l">
              <a:lnSpc>
                <a:spcPct val="100000"/>
              </a:lnSpc>
              <a:spcBef>
                <a:spcPts val="0"/>
              </a:spcBef>
              <a:spcAft>
                <a:spcPts val="0"/>
              </a:spcAft>
              <a:buSzPts val="1900"/>
              <a:buAutoNum type="arabicPeriod"/>
            </a:pPr>
            <a:r>
              <a:rPr lang="en-US" sz="1900"/>
              <a:t>Les crises offrent des opportunités de changement transformateur.</a:t>
            </a:r>
            <a:endParaRPr sz="1900"/>
          </a:p>
          <a:p>
            <a:pPr indent="-349250" lvl="0" marL="457200" rtl="0" algn="l">
              <a:lnSpc>
                <a:spcPct val="100000"/>
              </a:lnSpc>
              <a:spcBef>
                <a:spcPts val="0"/>
              </a:spcBef>
              <a:spcAft>
                <a:spcPts val="0"/>
              </a:spcAft>
              <a:buSzPts val="1900"/>
              <a:buAutoNum type="arabicPeriod"/>
            </a:pPr>
            <a:r>
              <a:rPr lang="en-US" sz="1900"/>
              <a:t>La promotion de l'égalité des genres contribue à un relèvement pacifique et durable.</a:t>
            </a:r>
            <a:endParaRPr sz="1900"/>
          </a:p>
          <a:p>
            <a:pPr indent="-349250" lvl="0" marL="457200" rtl="0" algn="l">
              <a:lnSpc>
                <a:spcPct val="100000"/>
              </a:lnSpc>
              <a:spcBef>
                <a:spcPts val="0"/>
              </a:spcBef>
              <a:spcAft>
                <a:spcPts val="0"/>
              </a:spcAft>
              <a:buSzPts val="1900"/>
              <a:buAutoNum type="arabicPeriod"/>
            </a:pPr>
            <a:r>
              <a:rPr lang="en-US" sz="1900"/>
              <a:t>Les données sont réparties par sexe.</a:t>
            </a:r>
            <a:endParaRPr sz="1900"/>
          </a:p>
          <a:p>
            <a:pPr indent="-349250" lvl="0" marL="457200" rtl="0" algn="l">
              <a:lnSpc>
                <a:spcPct val="100000"/>
              </a:lnSpc>
              <a:spcBef>
                <a:spcPts val="0"/>
              </a:spcBef>
              <a:spcAft>
                <a:spcPts val="0"/>
              </a:spcAft>
              <a:buSzPts val="1900"/>
              <a:buAutoNum type="arabicPeriod"/>
            </a:pPr>
            <a:r>
              <a:rPr lang="en-US" sz="1900"/>
              <a:t>Les apprenants, hommes et femmes, sont impliqués dans les efforts visant l'égalité des genres.</a:t>
            </a:r>
            <a:endParaRPr sz="1900"/>
          </a:p>
          <a:p>
            <a:pPr indent="-349250" lvl="0" marL="457200" rtl="0" algn="l">
              <a:lnSpc>
                <a:spcPct val="100000"/>
              </a:lnSpc>
              <a:spcBef>
                <a:spcPts val="0"/>
              </a:spcBef>
              <a:spcAft>
                <a:spcPts val="0"/>
              </a:spcAft>
              <a:buSzPts val="1900"/>
              <a:buAutoNum type="arabicPeriod"/>
            </a:pPr>
            <a:r>
              <a:rPr lang="en-US" sz="1900"/>
              <a:t>Les membres masculins et féminins de la communauté sont impliqués dans le travail visant l'égalité des genres.    </a:t>
            </a:r>
            <a:endParaRPr sz="1900"/>
          </a:p>
          <a:p>
            <a:pPr indent="-349250" lvl="0" marL="457200" rtl="0" algn="l">
              <a:lnSpc>
                <a:spcPct val="100000"/>
              </a:lnSpc>
              <a:spcBef>
                <a:spcPts val="0"/>
              </a:spcBef>
              <a:spcAft>
                <a:spcPts val="0"/>
              </a:spcAft>
              <a:buSzPts val="1900"/>
              <a:buAutoNum type="arabicPeriod"/>
            </a:pPr>
            <a:r>
              <a:rPr lang="en-US" sz="1900"/>
              <a:t>Le genre est un enjeu intersectoriel.</a:t>
            </a:r>
            <a:endParaRPr sz="1900"/>
          </a:p>
          <a:p>
            <a:pPr indent="-349250" lvl="0" marL="457200" rtl="0" algn="l">
              <a:lnSpc>
                <a:spcPct val="100000"/>
              </a:lnSpc>
              <a:spcBef>
                <a:spcPts val="0"/>
              </a:spcBef>
              <a:spcAft>
                <a:spcPts val="0"/>
              </a:spcAft>
              <a:buSzPts val="1900"/>
              <a:buAutoNum type="arabicPeriod"/>
            </a:pPr>
            <a:r>
              <a:rPr lang="en-US" sz="1900"/>
              <a:t>Tout le monde devrait défendre l'égalité des genres dans l'éducation. </a:t>
            </a:r>
            <a:endParaRPr sz="1900"/>
          </a:p>
        </p:txBody>
      </p:sp>
      <p:pic>
        <p:nvPicPr>
          <p:cNvPr id="264" name="Google Shape;264;ge7f93440ad_0_67"/>
          <p:cNvPicPr preferRelativeResize="0"/>
          <p:nvPr/>
        </p:nvPicPr>
        <p:blipFill rotWithShape="1">
          <a:blip r:embed="rId3">
            <a:alphaModFix/>
          </a:blip>
          <a:srcRect b="0" l="2290" r="2290" t="0"/>
          <a:stretch/>
        </p:blipFill>
        <p:spPr>
          <a:xfrm>
            <a:off x="143850" y="1132125"/>
            <a:ext cx="3150000" cy="459374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ge7f93440ad_0_91"/>
          <p:cNvSpPr txBox="1"/>
          <p:nvPr>
            <p:ph type="title"/>
          </p:nvPr>
        </p:nvSpPr>
        <p:spPr>
          <a:xfrm>
            <a:off x="143850" y="207144"/>
            <a:ext cx="8801400" cy="8475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Clr>
                <a:schemeClr val="dk1"/>
              </a:buClr>
              <a:buSzPct val="39285"/>
              <a:buFont typeface="Arial"/>
              <a:buNone/>
            </a:pPr>
            <a:r>
              <a:rPr lang="en-US"/>
              <a:t>Débats communs liés aux principes clés de la programmation de l'ESU relative à l'égalité des genres</a:t>
            </a:r>
            <a:endParaRPr/>
          </a:p>
          <a:p>
            <a:pPr indent="0" lvl="0" marL="0" rtl="0" algn="ctr">
              <a:lnSpc>
                <a:spcPct val="100000"/>
              </a:lnSpc>
              <a:spcBef>
                <a:spcPts val="0"/>
              </a:spcBef>
              <a:spcAft>
                <a:spcPts val="0"/>
              </a:spcAft>
              <a:buClr>
                <a:schemeClr val="dk1"/>
              </a:buClr>
              <a:buSzPct val="39285"/>
              <a:buFont typeface="Arial"/>
              <a:buNone/>
            </a:pPr>
            <a:r>
              <a:t/>
            </a:r>
            <a:endParaRPr/>
          </a:p>
          <a:p>
            <a:pPr indent="0" lvl="0" marL="0" rtl="0" algn="ctr">
              <a:lnSpc>
                <a:spcPct val="100000"/>
              </a:lnSpc>
              <a:spcBef>
                <a:spcPts val="0"/>
              </a:spcBef>
              <a:spcAft>
                <a:spcPts val="0"/>
              </a:spcAft>
              <a:buSzPct val="111111"/>
              <a:buNone/>
            </a:pPr>
            <a:r>
              <a:t/>
            </a:r>
            <a:endParaRPr/>
          </a:p>
        </p:txBody>
      </p:sp>
      <p:sp>
        <p:nvSpPr>
          <p:cNvPr id="270" name="Google Shape;270;ge7f93440ad_0_91"/>
          <p:cNvSpPr txBox="1"/>
          <p:nvPr/>
        </p:nvSpPr>
        <p:spPr>
          <a:xfrm>
            <a:off x="395075" y="3623343"/>
            <a:ext cx="2489100" cy="2303324"/>
          </a:xfrm>
          <a:prstGeom prst="rect">
            <a:avLst/>
          </a:prstGeom>
          <a:noFill/>
          <a:ln cap="flat" cmpd="sng" w="76200">
            <a:solidFill>
              <a:srgbClr val="DD273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71" name="Google Shape;271;ge7f93440ad_0_91"/>
          <p:cNvSpPr txBox="1"/>
          <p:nvPr/>
        </p:nvSpPr>
        <p:spPr>
          <a:xfrm>
            <a:off x="395075" y="1398663"/>
            <a:ext cx="2489100" cy="1728600"/>
          </a:xfrm>
          <a:prstGeom prst="rect">
            <a:avLst/>
          </a:prstGeom>
          <a:noFill/>
          <a:ln cap="flat" cmpd="sng" w="76200">
            <a:solidFill>
              <a:srgbClr val="F68B1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1.  </a:t>
            </a:r>
            <a:r>
              <a:rPr b="0" i="0" lang="en-US" sz="1400" u="none" cap="none" strike="noStrike">
                <a:solidFill>
                  <a:srgbClr val="000000"/>
                </a:solidFill>
                <a:latin typeface="Arial"/>
                <a:ea typeface="Arial"/>
                <a:cs typeface="Arial"/>
                <a:sym typeface="Arial"/>
              </a:rPr>
              <a:t>« Les spécialistes en matière de genre ne parlent que des femmes et des filles. Les hommes et les garçons sont autant défavorisés.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72" name="Google Shape;272;ge7f93440ad_0_91"/>
          <p:cNvSpPr txBox="1"/>
          <p:nvPr/>
        </p:nvSpPr>
        <p:spPr>
          <a:xfrm>
            <a:off x="3323462" y="1924172"/>
            <a:ext cx="2703900" cy="1826100"/>
          </a:xfrm>
          <a:prstGeom prst="rect">
            <a:avLst/>
          </a:prstGeom>
          <a:noFill/>
          <a:ln cap="flat" cmpd="sng" w="76200">
            <a:solidFill>
              <a:srgbClr val="9B459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73" name="Google Shape;273;ge7f93440ad_0_91"/>
          <p:cNvSpPr/>
          <p:nvPr/>
        </p:nvSpPr>
        <p:spPr>
          <a:xfrm>
            <a:off x="635375" y="3830462"/>
            <a:ext cx="2008500" cy="2011537"/>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2</a:t>
            </a:r>
            <a:r>
              <a:rPr b="0" i="0" lang="en-US" sz="1400" u="none" cap="none" strike="noStrike">
                <a:solidFill>
                  <a:srgbClr val="000000"/>
                </a:solidFill>
                <a:latin typeface="Arial"/>
                <a:ea typeface="Arial"/>
                <a:cs typeface="Arial"/>
                <a:sym typeface="Arial"/>
              </a:rPr>
              <a:t>. « Il est trop difficile de prendre en compte les besoins des différents apprenants dans les situations d'urgence et tout le monde est vulnérable et marginalisé dans de telles situations. » </a:t>
            </a:r>
            <a:endParaRPr b="0" i="0" sz="1400" u="none" cap="none" strike="noStrike">
              <a:solidFill>
                <a:srgbClr val="000000"/>
              </a:solidFill>
              <a:latin typeface="Arial"/>
              <a:ea typeface="Arial"/>
              <a:cs typeface="Arial"/>
              <a:sym typeface="Arial"/>
            </a:endParaRPr>
          </a:p>
        </p:txBody>
      </p:sp>
      <p:sp>
        <p:nvSpPr>
          <p:cNvPr id="274" name="Google Shape;274;ge7f93440ad_0_91"/>
          <p:cNvSpPr/>
          <p:nvPr/>
        </p:nvSpPr>
        <p:spPr>
          <a:xfrm>
            <a:off x="3435806" y="2129074"/>
            <a:ext cx="2393100" cy="138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3. </a:t>
            </a:r>
            <a:r>
              <a:rPr b="0" i="0" lang="en-US" sz="1400" u="none" cap="none" strike="noStrike">
                <a:solidFill>
                  <a:srgbClr val="000000"/>
                </a:solidFill>
                <a:latin typeface="Arial"/>
                <a:ea typeface="Arial"/>
                <a:cs typeface="Arial"/>
                <a:sym typeface="Arial"/>
              </a:rPr>
              <a:t>« La violence basée sur le genre n'est pas un problème que le secteur de l'éducation doit gérer, surtout pendant les crises, car les écoles protègent les enfants. » </a:t>
            </a:r>
            <a:endParaRPr b="0" i="0" sz="1400" u="none" cap="none" strike="noStrike">
              <a:solidFill>
                <a:srgbClr val="000000"/>
              </a:solidFill>
              <a:latin typeface="Arial"/>
              <a:ea typeface="Arial"/>
              <a:cs typeface="Arial"/>
              <a:sym typeface="Arial"/>
            </a:endParaRPr>
          </a:p>
        </p:txBody>
      </p:sp>
      <p:sp>
        <p:nvSpPr>
          <p:cNvPr id="275" name="Google Shape;275;ge7f93440ad_0_91"/>
          <p:cNvSpPr txBox="1"/>
          <p:nvPr/>
        </p:nvSpPr>
        <p:spPr>
          <a:xfrm>
            <a:off x="6312125" y="1240550"/>
            <a:ext cx="2393100" cy="2011500"/>
          </a:xfrm>
          <a:prstGeom prst="rect">
            <a:avLst/>
          </a:prstGeom>
          <a:solidFill>
            <a:schemeClr val="lt1"/>
          </a:solidFill>
          <a:ln cap="flat" cmpd="sng" w="5715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dk1"/>
                </a:solidFill>
                <a:latin typeface="Arial"/>
                <a:ea typeface="Arial"/>
                <a:cs typeface="Arial"/>
                <a:sym typeface="Arial"/>
              </a:rPr>
              <a:t>4. </a:t>
            </a:r>
            <a:r>
              <a:rPr b="0" i="0" lang="en-US" sz="1400" u="none" cap="none" strike="noStrike">
                <a:solidFill>
                  <a:schemeClr val="dk1"/>
                </a:solidFill>
                <a:latin typeface="Arial"/>
                <a:ea typeface="Arial"/>
                <a:cs typeface="Arial"/>
                <a:sym typeface="Arial"/>
              </a:rPr>
              <a:t>« Le genre est trop complexe pour que les enfants le comprennent - nous n'avons pas besoin de leur demander comment les enjeux de genre les affectent en matière d'éducation et de protection. » </a:t>
            </a:r>
            <a:endParaRPr b="0" i="0" sz="1400" u="none" cap="none" strike="noStrike">
              <a:solidFill>
                <a:srgbClr val="000000"/>
              </a:solidFill>
              <a:latin typeface="Arial"/>
              <a:ea typeface="Arial"/>
              <a:cs typeface="Arial"/>
              <a:sym typeface="Arial"/>
            </a:endParaRPr>
          </a:p>
        </p:txBody>
      </p:sp>
      <p:sp>
        <p:nvSpPr>
          <p:cNvPr id="276" name="Google Shape;276;ge7f93440ad_0_91"/>
          <p:cNvSpPr txBox="1"/>
          <p:nvPr/>
        </p:nvSpPr>
        <p:spPr>
          <a:xfrm>
            <a:off x="6429859" y="3750343"/>
            <a:ext cx="2391000" cy="1874400"/>
          </a:xfrm>
          <a:prstGeom prst="rect">
            <a:avLst/>
          </a:prstGeom>
          <a:solidFill>
            <a:schemeClr val="lt1"/>
          </a:solidFill>
          <a:ln cap="flat" cmpd="sng" w="57150">
            <a:solidFill>
              <a:srgbClr val="00009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77" name="Google Shape;277;ge7f93440ad_0_91"/>
          <p:cNvSpPr/>
          <p:nvPr/>
        </p:nvSpPr>
        <p:spPr>
          <a:xfrm>
            <a:off x="6689969" y="3915130"/>
            <a:ext cx="2015400" cy="1169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5. </a:t>
            </a:r>
            <a:r>
              <a:rPr b="0" i="0" lang="en-US" sz="1400" u="none" cap="none" strike="noStrike">
                <a:solidFill>
                  <a:srgbClr val="000000"/>
                </a:solidFill>
                <a:latin typeface="Arial"/>
                <a:ea typeface="Arial"/>
                <a:cs typeface="Arial"/>
                <a:sym typeface="Arial"/>
              </a:rPr>
              <a:t>« L'égalité des genres est un concept externe - il ne s'applique pas à nous ni à notre culture, ni à notre contexte. »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ge7f93440ad_0_114"/>
          <p:cNvSpPr txBox="1"/>
          <p:nvPr>
            <p:ph type="title"/>
          </p:nvPr>
        </p:nvSpPr>
        <p:spPr>
          <a:xfrm>
            <a:off x="143850" y="172620"/>
            <a:ext cx="8801400" cy="706200"/>
          </a:xfrm>
          <a:prstGeom prst="rect">
            <a:avLst/>
          </a:prstGeom>
          <a:noFill/>
          <a:ln>
            <a:noFill/>
          </a:ln>
        </p:spPr>
        <p:txBody>
          <a:bodyPr anchorCtr="0" anchor="t" bIns="91400" lIns="91400" spcFirstLastPara="1" rIns="91400" wrap="square" tIns="91400">
            <a:normAutofit/>
          </a:bodyPr>
          <a:lstStyle/>
          <a:p>
            <a:pPr indent="0" lvl="0" marL="0" rtl="0" algn="ctr">
              <a:lnSpc>
                <a:spcPct val="100000"/>
              </a:lnSpc>
              <a:spcBef>
                <a:spcPts val="0"/>
              </a:spcBef>
              <a:spcAft>
                <a:spcPts val="0"/>
              </a:spcAft>
              <a:buSzPts val="2800"/>
              <a:buNone/>
            </a:pPr>
            <a:r>
              <a:rPr lang="en-US"/>
              <a:t>Introduction aux Normes Minimales de l'INEE</a:t>
            </a:r>
            <a:endParaRPr/>
          </a:p>
        </p:txBody>
      </p:sp>
      <p:sp>
        <p:nvSpPr>
          <p:cNvPr id="283" name="Google Shape;283;ge7f93440ad_0_114"/>
          <p:cNvSpPr txBox="1"/>
          <p:nvPr>
            <p:ph idx="1" type="body"/>
          </p:nvPr>
        </p:nvSpPr>
        <p:spPr>
          <a:xfrm>
            <a:off x="143850" y="1051475"/>
            <a:ext cx="5606400" cy="4645200"/>
          </a:xfrm>
          <a:prstGeom prst="rect">
            <a:avLst/>
          </a:prstGeom>
          <a:noFill/>
          <a:ln>
            <a:noFill/>
          </a:ln>
        </p:spPr>
        <p:txBody>
          <a:bodyPr anchorCtr="0" anchor="t" bIns="91400" lIns="91400" spcFirstLastPara="1" rIns="91400" wrap="square" tIns="91400">
            <a:normAutofit fontScale="92500" lnSpcReduction="20000"/>
          </a:bodyPr>
          <a:lstStyle/>
          <a:p>
            <a:pPr indent="-346075" lvl="0" marL="457200" rtl="0" algn="l">
              <a:lnSpc>
                <a:spcPct val="115000"/>
              </a:lnSpc>
              <a:spcBef>
                <a:spcPts val="1250"/>
              </a:spcBef>
              <a:spcAft>
                <a:spcPts val="0"/>
              </a:spcAft>
              <a:buClr>
                <a:schemeClr val="dk1"/>
              </a:buClr>
              <a:buSzPct val="100000"/>
              <a:buFont typeface="Arial"/>
              <a:buChar char="●"/>
            </a:pPr>
            <a:r>
              <a:rPr lang="en-US" sz="2000">
                <a:solidFill>
                  <a:schemeClr val="dk1"/>
                </a:solidFill>
              </a:rPr>
              <a:t>Les normes promeuvent </a:t>
            </a:r>
            <a:r>
              <a:rPr b="1" lang="en-US" sz="2000">
                <a:solidFill>
                  <a:schemeClr val="dk1"/>
                </a:solidFill>
              </a:rPr>
              <a:t>un niveau minimum d'accès à une éducation de qualité en situations d'urgence</a:t>
            </a:r>
            <a:endParaRPr b="1" sz="2000">
              <a:solidFill>
                <a:schemeClr val="dk1"/>
              </a:solidFill>
            </a:endParaRPr>
          </a:p>
          <a:p>
            <a:pPr indent="-346075" lvl="0" marL="457200" rtl="0" algn="l">
              <a:lnSpc>
                <a:spcPct val="115000"/>
              </a:lnSpc>
              <a:spcBef>
                <a:spcPts val="1250"/>
              </a:spcBef>
              <a:spcAft>
                <a:spcPts val="0"/>
              </a:spcAft>
              <a:buClr>
                <a:schemeClr val="dk1"/>
              </a:buClr>
              <a:buSzPct val="100000"/>
              <a:buFont typeface="Arial"/>
              <a:buChar char="●"/>
            </a:pPr>
            <a:r>
              <a:rPr lang="en-US" sz="2000">
                <a:solidFill>
                  <a:schemeClr val="dk1"/>
                </a:solidFill>
              </a:rPr>
              <a:t>Développées par plus de 3 500 pédagogues de 52 pays</a:t>
            </a:r>
            <a:endParaRPr sz="2000">
              <a:solidFill>
                <a:schemeClr val="dk1"/>
              </a:solidFill>
            </a:endParaRPr>
          </a:p>
          <a:p>
            <a:pPr indent="-346075" lvl="0" marL="457200" rtl="0" algn="l">
              <a:lnSpc>
                <a:spcPct val="115000"/>
              </a:lnSpc>
              <a:spcBef>
                <a:spcPts val="1250"/>
              </a:spcBef>
              <a:spcAft>
                <a:spcPts val="0"/>
              </a:spcAft>
              <a:buClr>
                <a:schemeClr val="dk1"/>
              </a:buClr>
              <a:buSzPct val="100000"/>
              <a:buFont typeface="Arial"/>
              <a:buChar char="●"/>
            </a:pPr>
            <a:r>
              <a:rPr lang="en-US" sz="2000">
                <a:solidFill>
                  <a:schemeClr val="dk1"/>
                </a:solidFill>
              </a:rPr>
              <a:t>Basées sur les droits : </a:t>
            </a:r>
            <a:endParaRPr sz="2000">
              <a:solidFill>
                <a:schemeClr val="dk1"/>
              </a:solidFill>
            </a:endParaRPr>
          </a:p>
          <a:p>
            <a:pPr indent="-346075" lvl="1" marL="685800" rtl="0" algn="l">
              <a:lnSpc>
                <a:spcPct val="115000"/>
              </a:lnSpc>
              <a:spcBef>
                <a:spcPts val="1000"/>
              </a:spcBef>
              <a:spcAft>
                <a:spcPts val="0"/>
              </a:spcAft>
              <a:buClr>
                <a:schemeClr val="dk1"/>
              </a:buClr>
              <a:buSzPct val="100000"/>
              <a:buFont typeface="Arial"/>
              <a:buChar char="○"/>
            </a:pPr>
            <a:r>
              <a:rPr lang="en-US" sz="2000">
                <a:solidFill>
                  <a:schemeClr val="dk1"/>
                </a:solidFill>
              </a:rPr>
              <a:t>Déclaration universelle des droits de l'Homme</a:t>
            </a:r>
            <a:endParaRPr sz="2000">
              <a:solidFill>
                <a:schemeClr val="dk1"/>
              </a:solidFill>
            </a:endParaRPr>
          </a:p>
          <a:p>
            <a:pPr indent="-346075" lvl="1" marL="685800" rtl="0" algn="l">
              <a:lnSpc>
                <a:spcPct val="115000"/>
              </a:lnSpc>
              <a:spcBef>
                <a:spcPts val="0"/>
              </a:spcBef>
              <a:spcAft>
                <a:spcPts val="0"/>
              </a:spcAft>
              <a:buClr>
                <a:schemeClr val="dk1"/>
              </a:buClr>
              <a:buSzPct val="100000"/>
              <a:buFont typeface="Arial"/>
              <a:buChar char="○"/>
            </a:pPr>
            <a:r>
              <a:rPr lang="en-US" sz="2000">
                <a:solidFill>
                  <a:schemeClr val="dk1"/>
                </a:solidFill>
              </a:rPr>
              <a:t>Convention internationale relative aux droits de l'enfant (CIDE) </a:t>
            </a:r>
            <a:endParaRPr sz="2000">
              <a:solidFill>
                <a:schemeClr val="dk1"/>
              </a:solidFill>
            </a:endParaRPr>
          </a:p>
          <a:p>
            <a:pPr indent="-346075" lvl="1" marL="685800" rtl="0" algn="l">
              <a:lnSpc>
                <a:spcPct val="115000"/>
              </a:lnSpc>
              <a:spcBef>
                <a:spcPts val="0"/>
              </a:spcBef>
              <a:spcAft>
                <a:spcPts val="0"/>
              </a:spcAft>
              <a:buClr>
                <a:schemeClr val="dk1"/>
              </a:buClr>
              <a:buSzPct val="100000"/>
              <a:buFont typeface="Arial"/>
              <a:buChar char="○"/>
            </a:pPr>
            <a:r>
              <a:rPr lang="en-US" sz="2000">
                <a:solidFill>
                  <a:schemeClr val="dk1"/>
                </a:solidFill>
              </a:rPr>
              <a:t>Normes complémentaires de Sphère faisant partie du Partenariat pour les standards humanitaires : Charte humanitaire : « le droit à la vie avec dignité »</a:t>
            </a:r>
            <a:endParaRPr sz="2000">
              <a:solidFill>
                <a:schemeClr val="dk1"/>
              </a:solidFill>
            </a:endParaRPr>
          </a:p>
          <a:p>
            <a:pPr indent="0" lvl="0" marL="0" rtl="0" algn="l">
              <a:lnSpc>
                <a:spcPct val="115000"/>
              </a:lnSpc>
              <a:spcBef>
                <a:spcPts val="0"/>
              </a:spcBef>
              <a:spcAft>
                <a:spcPts val="0"/>
              </a:spcAft>
              <a:buSzPct val="97297"/>
              <a:buNone/>
            </a:pPr>
            <a:r>
              <a:t/>
            </a:r>
            <a:endParaRPr sz="2000"/>
          </a:p>
        </p:txBody>
      </p:sp>
      <p:pic>
        <p:nvPicPr>
          <p:cNvPr id="284" name="Google Shape;284;ge7f93440ad_0_114"/>
          <p:cNvPicPr preferRelativeResize="0"/>
          <p:nvPr/>
        </p:nvPicPr>
        <p:blipFill rotWithShape="1">
          <a:blip r:embed="rId3">
            <a:alphaModFix/>
          </a:blip>
          <a:srcRect b="0" l="0" r="0" t="0"/>
          <a:stretch/>
        </p:blipFill>
        <p:spPr>
          <a:xfrm>
            <a:off x="5891052" y="1198105"/>
            <a:ext cx="2831254" cy="398052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ge7f93440ad_0_143"/>
          <p:cNvSpPr txBox="1"/>
          <p:nvPr>
            <p:ph type="title"/>
          </p:nvPr>
        </p:nvSpPr>
        <p:spPr>
          <a:xfrm>
            <a:off x="143850" y="172620"/>
            <a:ext cx="8801400" cy="706200"/>
          </a:xfrm>
          <a:prstGeom prst="rect">
            <a:avLst/>
          </a:prstGeom>
          <a:noFill/>
          <a:ln>
            <a:noFill/>
          </a:ln>
        </p:spPr>
        <p:txBody>
          <a:bodyPr anchorCtr="0" anchor="t" bIns="91400" lIns="91400" spcFirstLastPara="1" rIns="91400" wrap="square" tIns="91400">
            <a:normAutofit/>
          </a:bodyPr>
          <a:lstStyle/>
          <a:p>
            <a:pPr indent="0" lvl="0" marL="0" rtl="0" algn="ctr">
              <a:lnSpc>
                <a:spcPct val="100000"/>
              </a:lnSpc>
              <a:spcBef>
                <a:spcPts val="0"/>
              </a:spcBef>
              <a:spcAft>
                <a:spcPts val="0"/>
              </a:spcAft>
              <a:buSzPts val="2800"/>
              <a:buNone/>
            </a:pPr>
            <a:r>
              <a:rPr lang="en-US"/>
              <a:t>Normes Minimales de l'INEE (suite)</a:t>
            </a:r>
            <a:endParaRPr/>
          </a:p>
        </p:txBody>
      </p:sp>
      <p:sp>
        <p:nvSpPr>
          <p:cNvPr id="290" name="Google Shape;290;ge7f93440ad_0_143"/>
          <p:cNvSpPr txBox="1"/>
          <p:nvPr>
            <p:ph idx="1" type="body"/>
          </p:nvPr>
        </p:nvSpPr>
        <p:spPr>
          <a:xfrm>
            <a:off x="4019850" y="1051475"/>
            <a:ext cx="4990800" cy="4645200"/>
          </a:xfrm>
          <a:prstGeom prst="rect">
            <a:avLst/>
          </a:prstGeom>
          <a:noFill/>
          <a:ln>
            <a:noFill/>
          </a:ln>
        </p:spPr>
        <p:txBody>
          <a:bodyPr anchorCtr="0" anchor="t" bIns="91400" lIns="91400" spcFirstLastPara="1" rIns="91400" wrap="square" tIns="91400">
            <a:normAutofit/>
          </a:bodyPr>
          <a:lstStyle/>
          <a:p>
            <a:pPr indent="-355600" lvl="0" marL="457200" rtl="0" algn="l">
              <a:lnSpc>
                <a:spcPct val="115000"/>
              </a:lnSpc>
              <a:spcBef>
                <a:spcPts val="1000"/>
              </a:spcBef>
              <a:spcAft>
                <a:spcPts val="0"/>
              </a:spcAft>
              <a:buClr>
                <a:schemeClr val="dk1"/>
              </a:buClr>
              <a:buSzPts val="2000"/>
              <a:buFont typeface="Arial"/>
              <a:buChar char="●"/>
            </a:pPr>
            <a:r>
              <a:rPr b="1" lang="en-US" sz="2000" u="sng">
                <a:solidFill>
                  <a:schemeClr val="dk1"/>
                </a:solidFill>
              </a:rPr>
              <a:t>Normes</a:t>
            </a:r>
            <a:r>
              <a:rPr lang="en-US" sz="2000">
                <a:solidFill>
                  <a:schemeClr val="dk1"/>
                </a:solidFill>
              </a:rPr>
              <a:t> - Le </a:t>
            </a:r>
            <a:r>
              <a:rPr b="1" lang="en-US" sz="2000">
                <a:solidFill>
                  <a:schemeClr val="dk1"/>
                </a:solidFill>
              </a:rPr>
              <a:t>« pourquoi »</a:t>
            </a:r>
            <a:r>
              <a:rPr lang="en-US" sz="2000">
                <a:solidFill>
                  <a:schemeClr val="dk1"/>
                </a:solidFill>
              </a:rPr>
              <a:t>- qualitatives, ambitieuses et universelles, applicables dans tout environnement.</a:t>
            </a:r>
            <a:endParaRPr sz="2000">
              <a:solidFill>
                <a:schemeClr val="dk1"/>
              </a:solidFill>
            </a:endParaRPr>
          </a:p>
          <a:p>
            <a:pPr indent="-355600" lvl="0" marL="457200" rtl="0" algn="l">
              <a:lnSpc>
                <a:spcPct val="115000"/>
              </a:lnSpc>
              <a:spcBef>
                <a:spcPts val="1000"/>
              </a:spcBef>
              <a:spcAft>
                <a:spcPts val="0"/>
              </a:spcAft>
              <a:buClr>
                <a:schemeClr val="dk1"/>
              </a:buClr>
              <a:buSzPts val="2000"/>
              <a:buFont typeface="Arial"/>
              <a:buChar char="●"/>
            </a:pPr>
            <a:r>
              <a:rPr b="1" lang="en-US" sz="2000" u="sng">
                <a:solidFill>
                  <a:schemeClr val="dk1"/>
                </a:solidFill>
              </a:rPr>
              <a:t>Les actions clés</a:t>
            </a:r>
            <a:r>
              <a:rPr lang="en-US" sz="2000">
                <a:solidFill>
                  <a:schemeClr val="dk1"/>
                </a:solidFill>
              </a:rPr>
              <a:t> - Le </a:t>
            </a:r>
            <a:r>
              <a:rPr b="1" lang="en-US" sz="2000">
                <a:solidFill>
                  <a:schemeClr val="dk1"/>
                </a:solidFill>
              </a:rPr>
              <a:t>« quoi »</a:t>
            </a:r>
            <a:r>
              <a:rPr lang="en-US" sz="2000">
                <a:solidFill>
                  <a:schemeClr val="dk1"/>
                </a:solidFill>
              </a:rPr>
              <a:t> - sont des actions suggérées à prendre afin d'atteindre /de respecter la norme. </a:t>
            </a:r>
            <a:endParaRPr sz="2000">
              <a:solidFill>
                <a:schemeClr val="dk1"/>
              </a:solidFill>
            </a:endParaRPr>
          </a:p>
          <a:p>
            <a:pPr indent="-355600" lvl="0" marL="457200" rtl="0" algn="l">
              <a:lnSpc>
                <a:spcPct val="115000"/>
              </a:lnSpc>
              <a:spcBef>
                <a:spcPts val="1000"/>
              </a:spcBef>
              <a:spcAft>
                <a:spcPts val="1000"/>
              </a:spcAft>
              <a:buClr>
                <a:schemeClr val="dk1"/>
              </a:buClr>
              <a:buSzPts val="2000"/>
              <a:buFont typeface="Arial"/>
              <a:buChar char="●"/>
            </a:pPr>
            <a:r>
              <a:rPr b="1" lang="en-US" sz="2000" u="sng">
                <a:solidFill>
                  <a:schemeClr val="dk1"/>
                </a:solidFill>
              </a:rPr>
              <a:t>Les notes d'orientation</a:t>
            </a:r>
            <a:r>
              <a:rPr lang="en-US" sz="2000">
                <a:solidFill>
                  <a:schemeClr val="dk1"/>
                </a:solidFill>
              </a:rPr>
              <a:t> - Le </a:t>
            </a:r>
            <a:r>
              <a:rPr b="1" lang="en-US" sz="2000">
                <a:solidFill>
                  <a:schemeClr val="dk1"/>
                </a:solidFill>
              </a:rPr>
              <a:t>« comment »</a:t>
            </a:r>
            <a:r>
              <a:rPr lang="en-US" sz="2000">
                <a:solidFill>
                  <a:schemeClr val="dk1"/>
                </a:solidFill>
              </a:rPr>
              <a:t> - couvrent les bonnes pratiques à prendre en compte pour appliquer les normes minimales et adapter les actions clés dans différentes situations.</a:t>
            </a:r>
            <a:endParaRPr sz="2000"/>
          </a:p>
        </p:txBody>
      </p:sp>
      <p:pic>
        <p:nvPicPr>
          <p:cNvPr id="291" name="Google Shape;291;ge7f93440ad_0_143"/>
          <p:cNvPicPr preferRelativeResize="0"/>
          <p:nvPr/>
        </p:nvPicPr>
        <p:blipFill rotWithShape="1">
          <a:blip r:embed="rId3">
            <a:alphaModFix/>
          </a:blip>
          <a:srcRect b="0" l="0" r="0" t="0"/>
          <a:stretch/>
        </p:blipFill>
        <p:spPr>
          <a:xfrm>
            <a:off x="511166" y="1474242"/>
            <a:ext cx="3098643" cy="324078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1_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Lauren Gerken</dc:creator>
</cp:coreProperties>
</file>