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 id="2147483673" r:id="rId6"/>
    <p:sldMasterId id="214748369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26" roundtripDataSignature="AMtx7mgUPeys95L/LzvRnnYeIv5lSszrN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A1C5B9C-B2EC-49AF-8556-1B93E3025CC8}">
  <a:tblStyle styleId="{FA1C5B9C-B2EC-49AF-8556-1B93E3025CC8}" styleName="Table_0">
    <a:wholeTbl>
      <a:tcTxStyle b="off" i="off">
        <a:font>
          <a:latin typeface="Arial"/>
          <a:ea typeface="Arial"/>
          <a:cs typeface="Arial"/>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7E7EF"/>
          </a:solidFill>
        </a:fill>
      </a:tcStyle>
    </a:wholeTbl>
    <a:band1H>
      <a:tcTxStyle b="off" i="off"/>
      <a:tcStyle>
        <a:fill>
          <a:solidFill>
            <a:srgbClr val="CCCCDD"/>
          </a:solidFill>
        </a:fill>
      </a:tcStyle>
    </a:band1H>
    <a:band2H>
      <a:tcTxStyle b="off" i="off"/>
    </a:band2H>
    <a:band1V>
      <a:tcTxStyle b="off" i="off"/>
      <a:tcStyle>
        <a:fill>
          <a:solidFill>
            <a:srgbClr val="CCCCDD"/>
          </a:solidFill>
        </a:fill>
      </a:tcStyle>
    </a:band1V>
    <a:band2V>
      <a:tcTxStyle b="off" i="off"/>
    </a:band2V>
    <a:lastCol>
      <a:tcTxStyle b="on" i="off">
        <a:font>
          <a:latin typeface="Arial"/>
          <a:ea typeface="Arial"/>
          <a:cs typeface="Arial"/>
        </a:font>
        <a:srgbClr val="FFFFFF"/>
      </a:tcTxStyle>
      <a:tcStyle>
        <a:fill>
          <a:solidFill>
            <a:srgbClr val="333399"/>
          </a:solidFill>
        </a:fill>
      </a:tcStyle>
    </a:lastCol>
    <a:firstCol>
      <a:tcTxStyle b="on" i="off">
        <a:font>
          <a:latin typeface="Arial"/>
          <a:ea typeface="Arial"/>
          <a:cs typeface="Arial"/>
        </a:font>
        <a:srgbClr val="FFFFFF"/>
      </a:tcTxStyle>
      <a:tcStyle>
        <a:fill>
          <a:solidFill>
            <a:srgbClr val="333399"/>
          </a:solidFill>
        </a:fill>
      </a:tcStyle>
    </a:firstCol>
    <a:lastRow>
      <a:tcTxStyle b="on" i="off">
        <a:font>
          <a:latin typeface="Arial"/>
          <a:ea typeface="Arial"/>
          <a:cs typeface="Arial"/>
        </a:font>
        <a:srgbClr val="FFFFFF"/>
      </a:tcTxStyle>
      <a:tcStyle>
        <a:tcBdr>
          <a:top>
            <a:ln cap="flat" cmpd="sng" w="38100">
              <a:solidFill>
                <a:srgbClr val="FFFFFF"/>
              </a:solidFill>
              <a:prstDash val="solid"/>
              <a:round/>
              <a:headEnd len="sm" w="sm" type="none"/>
              <a:tailEnd len="sm" w="sm" type="none"/>
            </a:ln>
          </a:top>
        </a:tcBdr>
        <a:fill>
          <a:solidFill>
            <a:srgbClr val="333399"/>
          </a:solidFill>
        </a:fill>
      </a:tcStyle>
    </a:lastRow>
    <a:seCell>
      <a:tcTxStyle b="off" i="off"/>
    </a:seCell>
    <a:swCell>
      <a:tcTxStyle b="off" i="off"/>
    </a:swCell>
    <a:firstRow>
      <a:tcTxStyle b="on" i="off">
        <a:font>
          <a:latin typeface="Arial"/>
          <a:ea typeface="Arial"/>
          <a:cs typeface="Arial"/>
        </a:font>
        <a:srgbClr val="FFFFFF"/>
      </a:tcTxStyle>
      <a:tcStyle>
        <a:tcBdr>
          <a:bottom>
            <a:ln cap="flat" cmpd="sng" w="38100">
              <a:solidFill>
                <a:srgbClr val="FFFFFF"/>
              </a:solidFill>
              <a:prstDash val="solid"/>
              <a:round/>
              <a:headEnd len="sm" w="sm" type="none"/>
              <a:tailEnd len="sm" w="sm" type="none"/>
            </a:ln>
          </a:bottom>
        </a:tcBdr>
        <a:fill>
          <a:solidFill>
            <a:srgbClr val="333399"/>
          </a:solidFill>
        </a:fill>
      </a:tcStyle>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customschemas.google.com/relationships/presentationmetadata" Target="metadata"/><Relationship Id="rId25" Type="http://schemas.openxmlformats.org/officeDocument/2006/relationships/slide" Target="slides/slide17.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4" name="Google Shape;4;n"/>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indent="-228600" lvl="1" marL="914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indent="-228600" lvl="2" marL="1371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indent="-228600" lvl="3" marL="1828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indent="-228600" lvl="4" marL="22860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indent="-228600" lvl="5" marL="27432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indent="-228600" lvl="6" marL="32004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indent="-228600" lvl="7" marL="36576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indent="-228600" lvl="8" marL="411480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12700" lvl="0" marL="0" rtl="0" algn="l">
              <a:lnSpc>
                <a:spcPct val="115000"/>
              </a:lnSpc>
              <a:spcBef>
                <a:spcPts val="0"/>
              </a:spcBef>
              <a:spcAft>
                <a:spcPts val="0"/>
              </a:spcAft>
              <a:buSzPts val="1100"/>
              <a:buNone/>
            </a:pPr>
            <a:r>
              <a:rPr lang="en-US" sz="1000">
                <a:solidFill>
                  <a:schemeClr val="dk1"/>
                </a:solidFill>
              </a:rPr>
              <a:t>Welcome participants and introduce yourself.</a:t>
            </a:r>
            <a:endParaRPr/>
          </a:p>
        </p:txBody>
      </p:sp>
      <p:sp>
        <p:nvSpPr>
          <p:cNvPr id="218" name="Google Shape;218;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10:notes"/>
          <p:cNvSpPr/>
          <p:nvPr>
            <p:ph idx="2" type="sldImg"/>
          </p:nvPr>
        </p:nvSpPr>
        <p:spPr>
          <a:xfrm>
            <a:off x="1225550" y="12700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5" name="Google Shape;295;p10:notes"/>
          <p:cNvSpPr txBox="1"/>
          <p:nvPr>
            <p:ph idx="1" type="body"/>
          </p:nvPr>
        </p:nvSpPr>
        <p:spPr>
          <a:xfrm>
            <a:off x="702311" y="4888737"/>
            <a:ext cx="5618480" cy="3999875"/>
          </a:xfrm>
          <a:prstGeom prst="rect">
            <a:avLst/>
          </a:prstGeom>
          <a:noFill/>
          <a:ln>
            <a:noFill/>
          </a:ln>
        </p:spPr>
        <p:txBody>
          <a:bodyPr anchorCtr="0" anchor="t" bIns="49075" lIns="98150" spcFirstLastPara="1" rIns="98150" wrap="square" tIns="49075">
            <a:noAutofit/>
          </a:bodyPr>
          <a:lstStyle/>
          <a:p>
            <a:pPr indent="0" lvl="0" marL="0" rtl="0" algn="l">
              <a:lnSpc>
                <a:spcPct val="100000"/>
              </a:lnSpc>
              <a:spcBef>
                <a:spcPts val="0"/>
              </a:spcBef>
              <a:spcAft>
                <a:spcPts val="0"/>
              </a:spcAft>
              <a:buSzPts val="1100"/>
              <a:buNone/>
            </a:pPr>
            <a:r>
              <a:t/>
            </a:r>
            <a:endParaRPr/>
          </a:p>
        </p:txBody>
      </p:sp>
      <p:sp>
        <p:nvSpPr>
          <p:cNvPr id="296" name="Google Shape;296;p10:notes"/>
          <p:cNvSpPr txBox="1"/>
          <p:nvPr>
            <p:ph idx="12" type="sldNum"/>
          </p:nvPr>
        </p:nvSpPr>
        <p:spPr>
          <a:xfrm>
            <a:off x="3978133" y="9648731"/>
            <a:ext cx="3043343" cy="509684"/>
          </a:xfrm>
          <a:prstGeom prst="rect">
            <a:avLst/>
          </a:prstGeom>
          <a:noFill/>
          <a:ln>
            <a:noFill/>
          </a:ln>
        </p:spPr>
        <p:txBody>
          <a:bodyPr anchorCtr="0" anchor="b" bIns="49075" lIns="98150" spcFirstLastPara="1" rIns="98150" wrap="square" tIns="49075">
            <a:noAutofit/>
          </a:bodyPr>
          <a:lstStyle/>
          <a:p>
            <a:pPr indent="0" lvl="0" marL="0" marR="0" rtl="0" algn="r">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e7f93440ad_0_19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e7f93440ad_0_195: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e7f93440ad_0_24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e7f93440ad_0_24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ge7f93440ad_0_27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19" name="Google Shape;319;ge7f93440ad_0_270: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e7f93440ad_0_29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26" name="Google Shape;326;ge7f93440ad_0_29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e7f93440ad_0_3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3" name="Google Shape;333;ge7f93440ad_0_316: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e7f93440ad_0_33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e7f93440ad_0_33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p18:notes"/>
          <p:cNvSpPr txBox="1"/>
          <p:nvPr>
            <p:ph idx="1" type="body"/>
          </p:nvPr>
        </p:nvSpPr>
        <p:spPr>
          <a:xfrm>
            <a:off x="914400" y="4343400"/>
            <a:ext cx="50292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5" name="Google Shape;345;p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6" name="Shape 226"/>
        <p:cNvGrpSpPr/>
        <p:nvPr/>
      </p:nvGrpSpPr>
      <p:grpSpPr>
        <a:xfrm>
          <a:off x="0" y="0"/>
          <a:ext cx="0" cy="0"/>
          <a:chOff x="0" y="0"/>
          <a:chExt cx="0" cy="0"/>
        </a:xfrm>
      </p:grpSpPr>
      <p:sp>
        <p:nvSpPr>
          <p:cNvPr id="227" name="Google Shape;227;ge7f93440ad_0_2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8" name="Google Shape;228;ge7f93440ad_0_29: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e7f93440ad_0_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e7f93440ad_0_5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e7f93440ad_0_5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e7f93440ad_0_5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9" name="Shape 249"/>
        <p:cNvGrpSpPr/>
        <p:nvPr/>
      </p:nvGrpSpPr>
      <p:grpSpPr>
        <a:xfrm>
          <a:off x="0" y="0"/>
          <a:ext cx="0" cy="0"/>
          <a:chOff x="0" y="0"/>
          <a:chExt cx="0" cy="0"/>
        </a:xfrm>
      </p:grpSpPr>
      <p:sp>
        <p:nvSpPr>
          <p:cNvPr id="250" name="Google Shape;250;ge7f93440ad_0_7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e7f93440ad_0_72: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e7f93440ad_0_6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1" name="Google Shape;261;ge7f93440ad_0_67: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ge7f93440ad_0_9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68" name="Google Shape;268;ge7f93440ad_0_91: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e7f93440ad_0_1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e7f93440ad_0_114: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e7f93440ad_0_1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e7f93440ad_0_143:notes"/>
          <p:cNvSpPr txBox="1"/>
          <p:nvPr>
            <p:ph idx="1" type="body"/>
          </p:nvPr>
        </p:nvSpPr>
        <p:spPr>
          <a:xfrm>
            <a:off x="914400" y="4343400"/>
            <a:ext cx="5029200" cy="411480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5.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1.png"/><Relationship Id="rId3" Type="http://schemas.openxmlformats.org/officeDocument/2006/relationships/hyperlink" Target="http://www.inee.org" TargetMode="Externa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x">
  <p:cSld name="TITLE_AND_BODY">
    <p:bg>
      <p:bgPr>
        <a:solidFill>
          <a:srgbClr val="000000"/>
        </a:solidFill>
      </p:bgPr>
    </p:bg>
    <p:spTree>
      <p:nvGrpSpPr>
        <p:cNvPr id="9" name="Shape 9"/>
        <p:cNvGrpSpPr/>
        <p:nvPr/>
      </p:nvGrpSpPr>
      <p:grpSpPr>
        <a:xfrm>
          <a:off x="0" y="0"/>
          <a:ext cx="0" cy="0"/>
          <a:chOff x="0" y="0"/>
          <a:chExt cx="0" cy="0"/>
        </a:xfrm>
      </p:grpSpPr>
      <p:sp>
        <p:nvSpPr>
          <p:cNvPr id="10" name="Google Shape;10;p20"/>
          <p:cNvSpPr txBox="1"/>
          <p:nvPr>
            <p:ph type="title"/>
          </p:nvPr>
        </p:nvSpPr>
        <p:spPr>
          <a:xfrm>
            <a:off x="311708" y="992767"/>
            <a:ext cx="8520601" cy="2736901"/>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5200"/>
              <a:buFont typeface="Arial"/>
              <a:buNone/>
              <a:defRPr sz="52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1" name="Google Shape;11;p20"/>
          <p:cNvSpPr txBox="1"/>
          <p:nvPr>
            <p:ph idx="1" type="body"/>
          </p:nvPr>
        </p:nvSpPr>
        <p:spPr>
          <a:xfrm>
            <a:off x="311698" y="3778832"/>
            <a:ext cx="8520603" cy="1056902"/>
          </a:xfrm>
          <a:prstGeom prst="rect">
            <a:avLst/>
          </a:prstGeom>
          <a:noFill/>
          <a:ln>
            <a:noFill/>
          </a:ln>
        </p:spPr>
        <p:txBody>
          <a:bodyPr anchorCtr="0" anchor="t" bIns="91400" lIns="91400" spcFirstLastPara="1" rIns="91400" wrap="square" tIns="91400">
            <a:noAutofit/>
          </a:bodyPr>
          <a:lstStyle>
            <a:lvl1pPr indent="-228600" lvl="0" marL="457200" algn="ctr">
              <a:lnSpc>
                <a:spcPct val="100000"/>
              </a:lnSpc>
              <a:spcBef>
                <a:spcPts val="0"/>
              </a:spcBef>
              <a:spcAft>
                <a:spcPts val="0"/>
              </a:spcAft>
              <a:buClr>
                <a:srgbClr val="585858"/>
              </a:buClr>
              <a:buSzPts val="2800"/>
              <a:buFont typeface="Arial"/>
              <a:buNone/>
              <a:defRPr sz="2800"/>
            </a:lvl1pPr>
            <a:lvl2pPr indent="-228600" lvl="1" marL="914400" algn="ctr">
              <a:lnSpc>
                <a:spcPct val="100000"/>
              </a:lnSpc>
              <a:spcBef>
                <a:spcPts val="0"/>
              </a:spcBef>
              <a:spcAft>
                <a:spcPts val="0"/>
              </a:spcAft>
              <a:buClr>
                <a:srgbClr val="585858"/>
              </a:buClr>
              <a:buSzPts val="2800"/>
              <a:buFont typeface="Arial"/>
              <a:buNone/>
              <a:defRPr sz="2800"/>
            </a:lvl2pPr>
            <a:lvl3pPr indent="-228600" lvl="2" marL="1371600" algn="ctr">
              <a:lnSpc>
                <a:spcPct val="100000"/>
              </a:lnSpc>
              <a:spcBef>
                <a:spcPts val="0"/>
              </a:spcBef>
              <a:spcAft>
                <a:spcPts val="0"/>
              </a:spcAft>
              <a:buClr>
                <a:srgbClr val="585858"/>
              </a:buClr>
              <a:buSzPts val="2800"/>
              <a:buFont typeface="Arial"/>
              <a:buNone/>
              <a:defRPr sz="2800"/>
            </a:lvl3pPr>
            <a:lvl4pPr indent="-228600" lvl="3" marL="1828800" algn="ctr">
              <a:lnSpc>
                <a:spcPct val="100000"/>
              </a:lnSpc>
              <a:spcBef>
                <a:spcPts val="0"/>
              </a:spcBef>
              <a:spcAft>
                <a:spcPts val="0"/>
              </a:spcAft>
              <a:buClr>
                <a:srgbClr val="585858"/>
              </a:buClr>
              <a:buSzPts val="2800"/>
              <a:buFont typeface="Arial"/>
              <a:buNone/>
              <a:defRPr sz="2800"/>
            </a:lvl4pPr>
            <a:lvl5pPr indent="-228600" lvl="4" marL="2286000" algn="ctr">
              <a:lnSpc>
                <a:spcPct val="100000"/>
              </a:lnSpc>
              <a:spcBef>
                <a:spcPts val="0"/>
              </a:spcBef>
              <a:spcAft>
                <a:spcPts val="0"/>
              </a:spcAft>
              <a:buClr>
                <a:srgbClr val="585858"/>
              </a:buClr>
              <a:buSzPts val="2800"/>
              <a:buFont typeface="Arial"/>
              <a:buNone/>
              <a:defRPr sz="28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2" name="Google Shape;12;p20"/>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_COLUMN_TEXT">
  <p:cSld name="ONE_COLUMN_TEXT">
    <p:spTree>
      <p:nvGrpSpPr>
        <p:cNvPr id="43" name="Shape 43"/>
        <p:cNvGrpSpPr/>
        <p:nvPr/>
      </p:nvGrpSpPr>
      <p:grpSpPr>
        <a:xfrm>
          <a:off x="0" y="0"/>
          <a:ext cx="0" cy="0"/>
          <a:chOff x="0" y="0"/>
          <a:chExt cx="0" cy="0"/>
        </a:xfrm>
      </p:grpSpPr>
      <p:sp>
        <p:nvSpPr>
          <p:cNvPr id="44" name="Google Shape;44;p31"/>
          <p:cNvSpPr txBox="1"/>
          <p:nvPr>
            <p:ph type="title"/>
          </p:nvPr>
        </p:nvSpPr>
        <p:spPr>
          <a:xfrm>
            <a:off x="311698" y="740799"/>
            <a:ext cx="2808003" cy="1007702"/>
          </a:xfrm>
          <a:prstGeom prst="rect">
            <a:avLst/>
          </a:prstGeom>
          <a:noFill/>
          <a:ln>
            <a:noFill/>
          </a:ln>
        </p:spPr>
        <p:txBody>
          <a:bodyPr anchorCtr="0" anchor="b" bIns="91400" lIns="91400" spcFirstLastPara="1" rIns="91400" wrap="square" tIns="91400">
            <a:noAutofit/>
          </a:bodyPr>
          <a:lstStyle>
            <a:lvl1pPr lvl="0" algn="l">
              <a:lnSpc>
                <a:spcPct val="100000"/>
              </a:lnSpc>
              <a:spcBef>
                <a:spcPts val="0"/>
              </a:spcBef>
              <a:spcAft>
                <a:spcPts val="0"/>
              </a:spcAft>
              <a:buClr>
                <a:srgbClr val="000000"/>
              </a:buClr>
              <a:buSzPts val="2400"/>
              <a:buFont typeface="Arial"/>
              <a:buNone/>
              <a:defRPr sz="24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45" name="Google Shape;45;p31"/>
          <p:cNvSpPr txBox="1"/>
          <p:nvPr>
            <p:ph idx="1" type="body"/>
          </p:nvPr>
        </p:nvSpPr>
        <p:spPr>
          <a:xfrm>
            <a:off x="311698" y="1852800"/>
            <a:ext cx="2808003" cy="4239302"/>
          </a:xfrm>
          <a:prstGeom prst="rect">
            <a:avLst/>
          </a:prstGeom>
          <a:noFill/>
          <a:ln>
            <a:noFill/>
          </a:ln>
        </p:spPr>
        <p:txBody>
          <a:bodyPr anchorCtr="0" anchor="t" bIns="91400" lIns="91400" spcFirstLastPara="1" rIns="91400" wrap="square" tIns="91400">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46" name="Google Shape;46;p31"/>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_POINT">
  <p:cSld name="MAIN_POINT">
    <p:spTree>
      <p:nvGrpSpPr>
        <p:cNvPr id="47" name="Shape 47"/>
        <p:cNvGrpSpPr/>
        <p:nvPr/>
      </p:nvGrpSpPr>
      <p:grpSpPr>
        <a:xfrm>
          <a:off x="0" y="0"/>
          <a:ext cx="0" cy="0"/>
          <a:chOff x="0" y="0"/>
          <a:chExt cx="0" cy="0"/>
        </a:xfrm>
      </p:grpSpPr>
      <p:sp>
        <p:nvSpPr>
          <p:cNvPr id="48" name="Google Shape;48;p32"/>
          <p:cNvSpPr txBox="1"/>
          <p:nvPr>
            <p:ph type="title"/>
          </p:nvPr>
        </p:nvSpPr>
        <p:spPr>
          <a:xfrm>
            <a:off x="490250" y="600199"/>
            <a:ext cx="6367801" cy="5454302"/>
          </a:xfrm>
          <a:prstGeom prst="rect">
            <a:avLst/>
          </a:prstGeom>
          <a:noFill/>
          <a:ln>
            <a:noFill/>
          </a:ln>
        </p:spPr>
        <p:txBody>
          <a:bodyPr anchorCtr="0" anchor="ctr" bIns="91400" lIns="91400" spcFirstLastPara="1" rIns="91400" wrap="square" tIns="91400">
            <a:noAutofit/>
          </a:bodyPr>
          <a:lstStyle>
            <a:lvl1pPr lvl="0" algn="l">
              <a:lnSpc>
                <a:spcPct val="100000"/>
              </a:lnSpc>
              <a:spcBef>
                <a:spcPts val="0"/>
              </a:spcBef>
              <a:spcAft>
                <a:spcPts val="0"/>
              </a:spcAft>
              <a:buClr>
                <a:srgbClr val="000000"/>
              </a:buClr>
              <a:buSzPts val="4800"/>
              <a:buFont typeface="Arial"/>
              <a:buNone/>
              <a:defRPr sz="48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49" name="Google Shape;49;p32"/>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p:cSld name="SECTION_TITLE_AND_DESCRIPTION">
    <p:spTree>
      <p:nvGrpSpPr>
        <p:cNvPr id="50" name="Shape 50"/>
        <p:cNvGrpSpPr/>
        <p:nvPr/>
      </p:nvGrpSpPr>
      <p:grpSpPr>
        <a:xfrm>
          <a:off x="0" y="0"/>
          <a:ext cx="0" cy="0"/>
          <a:chOff x="0" y="0"/>
          <a:chExt cx="0" cy="0"/>
        </a:xfrm>
      </p:grpSpPr>
      <p:sp>
        <p:nvSpPr>
          <p:cNvPr id="51" name="Google Shape;51;p33"/>
          <p:cNvSpPr/>
          <p:nvPr/>
        </p:nvSpPr>
        <p:spPr>
          <a:xfrm>
            <a:off x="4572000" y="-167"/>
            <a:ext cx="4572000" cy="6858001"/>
          </a:xfrm>
          <a:prstGeom prst="rect">
            <a:avLst/>
          </a:prstGeom>
          <a:solidFill>
            <a:srgbClr val="EEEEEE"/>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2" name="Google Shape;52;p33"/>
          <p:cNvSpPr txBox="1"/>
          <p:nvPr>
            <p:ph type="title"/>
          </p:nvPr>
        </p:nvSpPr>
        <p:spPr>
          <a:xfrm>
            <a:off x="265500" y="1644232"/>
            <a:ext cx="4045200" cy="1976402"/>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4200"/>
              <a:buFont typeface="Arial"/>
              <a:buNone/>
              <a:defRPr sz="42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53" name="Google Shape;53;p33"/>
          <p:cNvSpPr txBox="1"/>
          <p:nvPr>
            <p:ph idx="1" type="body"/>
          </p:nvPr>
        </p:nvSpPr>
        <p:spPr>
          <a:xfrm>
            <a:off x="265500" y="3737433"/>
            <a:ext cx="4045200" cy="1646702"/>
          </a:xfrm>
          <a:prstGeom prst="rect">
            <a:avLst/>
          </a:prstGeom>
          <a:noFill/>
          <a:ln>
            <a:noFill/>
          </a:ln>
        </p:spPr>
        <p:txBody>
          <a:bodyPr anchorCtr="0" anchor="t" bIns="91400" lIns="91400" spcFirstLastPara="1" rIns="91400" wrap="square" tIns="91400">
            <a:noAutofit/>
          </a:bodyPr>
          <a:lstStyle>
            <a:lvl1pPr indent="-228600" lvl="0" marL="457200" algn="ctr">
              <a:lnSpc>
                <a:spcPct val="100000"/>
              </a:lnSpc>
              <a:spcBef>
                <a:spcPts val="0"/>
              </a:spcBef>
              <a:spcAft>
                <a:spcPts val="0"/>
              </a:spcAft>
              <a:buClr>
                <a:srgbClr val="585858"/>
              </a:buClr>
              <a:buSzPts val="2100"/>
              <a:buFont typeface="Arial"/>
              <a:buNone/>
              <a:defRPr sz="2100"/>
            </a:lvl1pPr>
            <a:lvl2pPr indent="-228600" lvl="1" marL="914400" algn="ctr">
              <a:lnSpc>
                <a:spcPct val="100000"/>
              </a:lnSpc>
              <a:spcBef>
                <a:spcPts val="0"/>
              </a:spcBef>
              <a:spcAft>
                <a:spcPts val="0"/>
              </a:spcAft>
              <a:buClr>
                <a:srgbClr val="585858"/>
              </a:buClr>
              <a:buSzPts val="2100"/>
              <a:buFont typeface="Arial"/>
              <a:buNone/>
              <a:defRPr sz="2100"/>
            </a:lvl2pPr>
            <a:lvl3pPr indent="-228600" lvl="2" marL="1371600" algn="ctr">
              <a:lnSpc>
                <a:spcPct val="100000"/>
              </a:lnSpc>
              <a:spcBef>
                <a:spcPts val="0"/>
              </a:spcBef>
              <a:spcAft>
                <a:spcPts val="0"/>
              </a:spcAft>
              <a:buClr>
                <a:srgbClr val="585858"/>
              </a:buClr>
              <a:buSzPts val="2100"/>
              <a:buFont typeface="Arial"/>
              <a:buNone/>
              <a:defRPr sz="2100"/>
            </a:lvl3pPr>
            <a:lvl4pPr indent="-228600" lvl="3" marL="1828800" algn="ctr">
              <a:lnSpc>
                <a:spcPct val="100000"/>
              </a:lnSpc>
              <a:spcBef>
                <a:spcPts val="0"/>
              </a:spcBef>
              <a:spcAft>
                <a:spcPts val="0"/>
              </a:spcAft>
              <a:buClr>
                <a:srgbClr val="585858"/>
              </a:buClr>
              <a:buSzPts val="2100"/>
              <a:buFont typeface="Arial"/>
              <a:buNone/>
              <a:defRPr sz="2100"/>
            </a:lvl4pPr>
            <a:lvl5pPr indent="-228600" lvl="4" marL="2286000" algn="ctr">
              <a:lnSpc>
                <a:spcPct val="100000"/>
              </a:lnSpc>
              <a:spcBef>
                <a:spcPts val="0"/>
              </a:spcBef>
              <a:spcAft>
                <a:spcPts val="0"/>
              </a:spcAft>
              <a:buClr>
                <a:srgbClr val="585858"/>
              </a:buClr>
              <a:buSzPts val="2100"/>
              <a:buFont typeface="Arial"/>
              <a:buNone/>
              <a:defRPr sz="21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54" name="Google Shape;54;p33"/>
          <p:cNvSpPr txBox="1"/>
          <p:nvPr>
            <p:ph idx="2" type="body"/>
          </p:nvPr>
        </p:nvSpPr>
        <p:spPr>
          <a:xfrm>
            <a:off x="4939500" y="965433"/>
            <a:ext cx="3837000" cy="4926901"/>
          </a:xfrm>
          <a:prstGeom prst="rect">
            <a:avLst/>
          </a:prstGeom>
          <a:noFill/>
          <a:ln>
            <a:noFill/>
          </a:ln>
        </p:spPr>
        <p:txBody>
          <a:bodyPr anchorCtr="0" anchor="ctr"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55" name="Google Shape;55;p33"/>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p:cSld name="CAPTION_ONLY">
    <p:spTree>
      <p:nvGrpSpPr>
        <p:cNvPr id="56" name="Shape 56"/>
        <p:cNvGrpSpPr/>
        <p:nvPr/>
      </p:nvGrpSpPr>
      <p:grpSpPr>
        <a:xfrm>
          <a:off x="0" y="0"/>
          <a:ext cx="0" cy="0"/>
          <a:chOff x="0" y="0"/>
          <a:chExt cx="0" cy="0"/>
        </a:xfrm>
      </p:grpSpPr>
      <p:sp>
        <p:nvSpPr>
          <p:cNvPr id="57" name="Google Shape;57;p34"/>
          <p:cNvSpPr txBox="1"/>
          <p:nvPr>
            <p:ph idx="1" type="body"/>
          </p:nvPr>
        </p:nvSpPr>
        <p:spPr>
          <a:xfrm>
            <a:off x="311698" y="5640766"/>
            <a:ext cx="5998804" cy="806702"/>
          </a:xfrm>
          <a:prstGeom prst="rect">
            <a:avLst/>
          </a:prstGeom>
          <a:noFill/>
          <a:ln>
            <a:noFill/>
          </a:ln>
        </p:spPr>
        <p:txBody>
          <a:bodyPr anchorCtr="0" anchor="ctr" bIns="91400" lIns="91400" spcFirstLastPara="1" rIns="91400" wrap="square" tIns="91400">
            <a:noAutofit/>
          </a:bodyPr>
          <a:lstStyle>
            <a:lvl1pPr indent="-228600" lvl="0" marL="457200" algn="l">
              <a:lnSpc>
                <a:spcPct val="100000"/>
              </a:lnSpc>
              <a:spcBef>
                <a:spcPts val="0"/>
              </a:spcBef>
              <a:spcAft>
                <a:spcPts val="0"/>
              </a:spcAft>
              <a:buClr>
                <a:srgbClr val="585858"/>
              </a:buClr>
              <a:buSzPts val="1800"/>
              <a:buNone/>
              <a:defRPr/>
            </a:lvl1pPr>
          </a:lstStyle>
          <a:p/>
        </p:txBody>
      </p:sp>
      <p:sp>
        <p:nvSpPr>
          <p:cNvPr id="58" name="Google Shape;58;p34"/>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_NUMBER">
  <p:cSld name="BIG_NUMBER">
    <p:spTree>
      <p:nvGrpSpPr>
        <p:cNvPr id="59" name="Shape 59"/>
        <p:cNvGrpSpPr/>
        <p:nvPr/>
      </p:nvGrpSpPr>
      <p:grpSpPr>
        <a:xfrm>
          <a:off x="0" y="0"/>
          <a:ext cx="0" cy="0"/>
          <a:chOff x="0" y="0"/>
          <a:chExt cx="0" cy="0"/>
        </a:xfrm>
      </p:grpSpPr>
      <p:sp>
        <p:nvSpPr>
          <p:cNvPr id="60" name="Google Shape;60;p35"/>
          <p:cNvSpPr txBox="1"/>
          <p:nvPr>
            <p:ph type="title"/>
          </p:nvPr>
        </p:nvSpPr>
        <p:spPr>
          <a:xfrm>
            <a:off x="311698" y="1474833"/>
            <a:ext cx="8520603" cy="2618102"/>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12000"/>
              <a:buFont typeface="Arial"/>
              <a:buNone/>
              <a:defRPr sz="120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61" name="Google Shape;61;p35"/>
          <p:cNvSpPr txBox="1"/>
          <p:nvPr>
            <p:ph idx="1" type="body"/>
          </p:nvPr>
        </p:nvSpPr>
        <p:spPr>
          <a:xfrm>
            <a:off x="311698" y="4202967"/>
            <a:ext cx="8520603" cy="1734302"/>
          </a:xfrm>
          <a:prstGeom prst="rect">
            <a:avLst/>
          </a:prstGeom>
          <a:noFill/>
          <a:ln>
            <a:noFill/>
          </a:ln>
        </p:spPr>
        <p:txBody>
          <a:bodyPr anchorCtr="0" anchor="t" bIns="91400" lIns="91400" spcFirstLastPara="1" rIns="91400" wrap="square" tIns="91400">
            <a:noAutofit/>
          </a:bodyPr>
          <a:lstStyle>
            <a:lvl1pPr indent="-342900" lvl="0" marL="457200" algn="ctr">
              <a:lnSpc>
                <a:spcPct val="115000"/>
              </a:lnSpc>
              <a:spcBef>
                <a:spcPts val="0"/>
              </a:spcBef>
              <a:spcAft>
                <a:spcPts val="0"/>
              </a:spcAft>
              <a:buSzPts val="1800"/>
              <a:buChar char="●"/>
              <a:defRPr/>
            </a:lvl1pPr>
            <a:lvl2pPr indent="-342900" lvl="1" marL="914400" algn="ctr">
              <a:lnSpc>
                <a:spcPct val="115000"/>
              </a:lnSpc>
              <a:spcBef>
                <a:spcPts val="0"/>
              </a:spcBef>
              <a:spcAft>
                <a:spcPts val="0"/>
              </a:spcAft>
              <a:buSzPts val="1800"/>
              <a:buChar char="○"/>
              <a:defRPr/>
            </a:lvl2pPr>
            <a:lvl3pPr indent="-342900" lvl="2" marL="1371600" algn="ctr">
              <a:lnSpc>
                <a:spcPct val="115000"/>
              </a:lnSpc>
              <a:spcBef>
                <a:spcPts val="0"/>
              </a:spcBef>
              <a:spcAft>
                <a:spcPts val="0"/>
              </a:spcAft>
              <a:buSzPts val="1800"/>
              <a:buChar char="■"/>
              <a:defRPr/>
            </a:lvl3pPr>
            <a:lvl4pPr indent="-342900" lvl="3" marL="1828800" algn="ctr">
              <a:lnSpc>
                <a:spcPct val="115000"/>
              </a:lnSpc>
              <a:spcBef>
                <a:spcPts val="0"/>
              </a:spcBef>
              <a:spcAft>
                <a:spcPts val="0"/>
              </a:spcAft>
              <a:buSzPts val="1800"/>
              <a:buChar char="●"/>
              <a:defRPr/>
            </a:lvl4pPr>
            <a:lvl5pPr indent="-342900" lvl="4" marL="2286000" algn="ctr">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62" name="Google Shape;62;p35"/>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p:cSld name="SECTION_HEADER 2">
    <p:bg>
      <p:bgPr>
        <a:solidFill>
          <a:srgbClr val="000000"/>
        </a:solidFill>
      </p:bgPr>
    </p:bg>
    <p:spTree>
      <p:nvGrpSpPr>
        <p:cNvPr id="63" name="Shape 63"/>
        <p:cNvGrpSpPr/>
        <p:nvPr/>
      </p:nvGrpSpPr>
      <p:grpSpPr>
        <a:xfrm>
          <a:off x="0" y="0"/>
          <a:ext cx="0" cy="0"/>
          <a:chOff x="0" y="0"/>
          <a:chExt cx="0" cy="0"/>
        </a:xfrm>
      </p:grpSpPr>
      <p:sp>
        <p:nvSpPr>
          <p:cNvPr id="64" name="Google Shape;64;p36"/>
          <p:cNvSpPr txBox="1"/>
          <p:nvPr>
            <p:ph type="title"/>
          </p:nvPr>
        </p:nvSpPr>
        <p:spPr>
          <a:xfrm>
            <a:off x="311698" y="2867798"/>
            <a:ext cx="8520603" cy="1122302"/>
          </a:xfrm>
          <a:prstGeom prst="rect">
            <a:avLst/>
          </a:prstGeom>
          <a:noFill/>
          <a:ln>
            <a:noFill/>
          </a:ln>
        </p:spPr>
        <p:txBody>
          <a:bodyPr anchorCtr="0" anchor="ctr" bIns="91400" lIns="91400" spcFirstLastPara="1" rIns="91400" wrap="square" tIns="91400">
            <a:noAutofit/>
          </a:bodyPr>
          <a:lstStyle>
            <a:lvl1pPr lvl="0" algn="ctr">
              <a:lnSpc>
                <a:spcPct val="100000"/>
              </a:lnSpc>
              <a:spcBef>
                <a:spcPts val="0"/>
              </a:spcBef>
              <a:spcAft>
                <a:spcPts val="0"/>
              </a:spcAft>
              <a:buClr>
                <a:srgbClr val="000000"/>
              </a:buClr>
              <a:buSzPts val="3600"/>
              <a:buFont typeface="Arial"/>
              <a:buNone/>
              <a:defRPr sz="36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65" name="Google Shape;65;p36"/>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p:cSld name="TITLE_AND_TWO_COLUMNS 2">
    <p:bg>
      <p:bgPr>
        <a:solidFill>
          <a:srgbClr val="000000"/>
        </a:solidFill>
      </p:bgPr>
    </p:bg>
    <p:spTree>
      <p:nvGrpSpPr>
        <p:cNvPr id="66" name="Shape 66"/>
        <p:cNvGrpSpPr/>
        <p:nvPr/>
      </p:nvGrpSpPr>
      <p:grpSpPr>
        <a:xfrm>
          <a:off x="0" y="0"/>
          <a:ext cx="0" cy="0"/>
          <a:chOff x="0" y="0"/>
          <a:chExt cx="0" cy="0"/>
        </a:xfrm>
      </p:grpSpPr>
      <p:sp>
        <p:nvSpPr>
          <p:cNvPr id="67" name="Google Shape;67;p37"/>
          <p:cNvSpPr txBox="1"/>
          <p:nvPr>
            <p:ph type="title"/>
          </p:nvPr>
        </p:nvSpPr>
        <p:spPr>
          <a:xfrm>
            <a:off x="311698" y="593366"/>
            <a:ext cx="8520603" cy="763502"/>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68" name="Google Shape;68;p37"/>
          <p:cNvSpPr txBox="1"/>
          <p:nvPr>
            <p:ph idx="1" type="body"/>
          </p:nvPr>
        </p:nvSpPr>
        <p:spPr>
          <a:xfrm>
            <a:off x="311698" y="1536633"/>
            <a:ext cx="3999903" cy="4555200"/>
          </a:xfrm>
          <a:prstGeom prst="rect">
            <a:avLst/>
          </a:prstGeom>
          <a:noFill/>
          <a:ln>
            <a:noFill/>
          </a:ln>
        </p:spPr>
        <p:txBody>
          <a:bodyPr anchorCtr="0" anchor="t" bIns="91400" lIns="91400" spcFirstLastPara="1" rIns="91400" wrap="square" tIns="91400">
            <a:noAutofit/>
          </a:bodyPr>
          <a:lstStyle>
            <a:lvl1pPr indent="-317500" lvl="0" marL="457200" algn="l">
              <a:lnSpc>
                <a:spcPct val="115000"/>
              </a:lnSpc>
              <a:spcBef>
                <a:spcPts val="0"/>
              </a:spcBef>
              <a:spcAft>
                <a:spcPts val="0"/>
              </a:spcAft>
              <a:buSzPts val="1400"/>
              <a:buChar char="●"/>
              <a:defRPr sz="1400"/>
            </a:lvl1pPr>
            <a:lvl2pPr indent="-317500" lvl="1" marL="914400" algn="l">
              <a:lnSpc>
                <a:spcPct val="115000"/>
              </a:lnSpc>
              <a:spcBef>
                <a:spcPts val="0"/>
              </a:spcBef>
              <a:spcAft>
                <a:spcPts val="0"/>
              </a:spcAft>
              <a:buSzPts val="1400"/>
              <a:buChar char="○"/>
              <a:defRPr sz="1400"/>
            </a:lvl2pPr>
            <a:lvl3pPr indent="-317500" lvl="2" marL="1371600" algn="l">
              <a:lnSpc>
                <a:spcPct val="115000"/>
              </a:lnSpc>
              <a:spcBef>
                <a:spcPts val="0"/>
              </a:spcBef>
              <a:spcAft>
                <a:spcPts val="0"/>
              </a:spcAft>
              <a:buSzPts val="1400"/>
              <a:buChar char="■"/>
              <a:defRPr sz="1400"/>
            </a:lvl3pPr>
            <a:lvl4pPr indent="-317500" lvl="3" marL="1828800" algn="l">
              <a:lnSpc>
                <a:spcPct val="115000"/>
              </a:lnSpc>
              <a:spcBef>
                <a:spcPts val="0"/>
              </a:spcBef>
              <a:spcAft>
                <a:spcPts val="0"/>
              </a:spcAft>
              <a:buSzPts val="1400"/>
              <a:buChar char="●"/>
              <a:defRPr sz="1400"/>
            </a:lvl4pPr>
            <a:lvl5pPr indent="-317500" lvl="4" marL="2286000" algn="l">
              <a:lnSpc>
                <a:spcPct val="115000"/>
              </a:lnSpc>
              <a:spcBef>
                <a:spcPts val="0"/>
              </a:spcBef>
              <a:spcAft>
                <a:spcPts val="0"/>
              </a:spcAft>
              <a:buSzPts val="1400"/>
              <a:buChar char="○"/>
              <a:defRPr sz="14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69" name="Google Shape;69;p37"/>
          <p:cNvSpPr txBox="1"/>
          <p:nvPr>
            <p:ph idx="2" type="body"/>
          </p:nvPr>
        </p:nvSpPr>
        <p:spPr>
          <a:xfrm>
            <a:off x="4832398" y="1536631"/>
            <a:ext cx="3999903" cy="4555204"/>
          </a:xfrm>
          <a:prstGeom prst="rect">
            <a:avLst/>
          </a:prstGeom>
          <a:noFill/>
          <a:ln>
            <a:noFill/>
          </a:ln>
        </p:spPr>
        <p:txBody>
          <a:bodyPr anchorCtr="0" anchor="t"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70" name="Google Shape;70;p37"/>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p:cSld name="TITLE_ONLY 2">
    <p:bg>
      <p:bgPr>
        <a:solidFill>
          <a:srgbClr val="000000"/>
        </a:solidFill>
      </p:bgPr>
    </p:bg>
    <p:spTree>
      <p:nvGrpSpPr>
        <p:cNvPr id="71" name="Shape 71"/>
        <p:cNvGrpSpPr/>
        <p:nvPr/>
      </p:nvGrpSpPr>
      <p:grpSpPr>
        <a:xfrm>
          <a:off x="0" y="0"/>
          <a:ext cx="0" cy="0"/>
          <a:chOff x="0" y="0"/>
          <a:chExt cx="0" cy="0"/>
        </a:xfrm>
      </p:grpSpPr>
      <p:sp>
        <p:nvSpPr>
          <p:cNvPr id="72" name="Google Shape;72;p38"/>
          <p:cNvSpPr txBox="1"/>
          <p:nvPr>
            <p:ph type="title"/>
          </p:nvPr>
        </p:nvSpPr>
        <p:spPr>
          <a:xfrm>
            <a:off x="311698" y="593366"/>
            <a:ext cx="8520603" cy="763502"/>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3" name="Google Shape;73;p38"/>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_COLUMN_TEXT">
  <p:cSld name="ONE_COLUMN_TEXT 2">
    <p:bg>
      <p:bgPr>
        <a:solidFill>
          <a:srgbClr val="000000"/>
        </a:solidFill>
      </p:bgPr>
    </p:bg>
    <p:spTree>
      <p:nvGrpSpPr>
        <p:cNvPr id="74" name="Shape 74"/>
        <p:cNvGrpSpPr/>
        <p:nvPr/>
      </p:nvGrpSpPr>
      <p:grpSpPr>
        <a:xfrm>
          <a:off x="0" y="0"/>
          <a:ext cx="0" cy="0"/>
          <a:chOff x="0" y="0"/>
          <a:chExt cx="0" cy="0"/>
        </a:xfrm>
      </p:grpSpPr>
      <p:sp>
        <p:nvSpPr>
          <p:cNvPr id="75" name="Google Shape;75;p39"/>
          <p:cNvSpPr txBox="1"/>
          <p:nvPr>
            <p:ph type="title"/>
          </p:nvPr>
        </p:nvSpPr>
        <p:spPr>
          <a:xfrm>
            <a:off x="311698" y="740799"/>
            <a:ext cx="2808003" cy="1007702"/>
          </a:xfrm>
          <a:prstGeom prst="rect">
            <a:avLst/>
          </a:prstGeom>
          <a:noFill/>
          <a:ln>
            <a:noFill/>
          </a:ln>
        </p:spPr>
        <p:txBody>
          <a:bodyPr anchorCtr="0" anchor="b" bIns="91400" lIns="91400" spcFirstLastPara="1" rIns="91400" wrap="square" tIns="91400">
            <a:noAutofit/>
          </a:bodyPr>
          <a:lstStyle>
            <a:lvl1pPr lvl="0" algn="l">
              <a:lnSpc>
                <a:spcPct val="100000"/>
              </a:lnSpc>
              <a:spcBef>
                <a:spcPts val="0"/>
              </a:spcBef>
              <a:spcAft>
                <a:spcPts val="0"/>
              </a:spcAft>
              <a:buClr>
                <a:srgbClr val="000000"/>
              </a:buClr>
              <a:buSzPts val="2400"/>
              <a:buFont typeface="Arial"/>
              <a:buNone/>
              <a:defRPr sz="24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76" name="Google Shape;76;p39"/>
          <p:cNvSpPr txBox="1"/>
          <p:nvPr>
            <p:ph idx="1" type="body"/>
          </p:nvPr>
        </p:nvSpPr>
        <p:spPr>
          <a:xfrm>
            <a:off x="311698" y="1852800"/>
            <a:ext cx="2808003" cy="4239302"/>
          </a:xfrm>
          <a:prstGeom prst="rect">
            <a:avLst/>
          </a:prstGeom>
          <a:noFill/>
          <a:ln>
            <a:noFill/>
          </a:ln>
        </p:spPr>
        <p:txBody>
          <a:bodyPr anchorCtr="0" anchor="t" bIns="91400" lIns="91400" spcFirstLastPara="1" rIns="91400" wrap="square" tIns="91400">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77" name="Google Shape;77;p39"/>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_POINT">
  <p:cSld name="MAIN_POINT 2">
    <p:bg>
      <p:bgPr>
        <a:solidFill>
          <a:srgbClr val="000000"/>
        </a:solidFill>
      </p:bgPr>
    </p:bg>
    <p:spTree>
      <p:nvGrpSpPr>
        <p:cNvPr id="78" name="Shape 78"/>
        <p:cNvGrpSpPr/>
        <p:nvPr/>
      </p:nvGrpSpPr>
      <p:grpSpPr>
        <a:xfrm>
          <a:off x="0" y="0"/>
          <a:ext cx="0" cy="0"/>
          <a:chOff x="0" y="0"/>
          <a:chExt cx="0" cy="0"/>
        </a:xfrm>
      </p:grpSpPr>
      <p:sp>
        <p:nvSpPr>
          <p:cNvPr id="79" name="Google Shape;79;p40"/>
          <p:cNvSpPr txBox="1"/>
          <p:nvPr>
            <p:ph type="title"/>
          </p:nvPr>
        </p:nvSpPr>
        <p:spPr>
          <a:xfrm>
            <a:off x="490250" y="600199"/>
            <a:ext cx="6367801" cy="5454302"/>
          </a:xfrm>
          <a:prstGeom prst="rect">
            <a:avLst/>
          </a:prstGeom>
          <a:noFill/>
          <a:ln>
            <a:noFill/>
          </a:ln>
        </p:spPr>
        <p:txBody>
          <a:bodyPr anchorCtr="0" anchor="ctr" bIns="91400" lIns="91400" spcFirstLastPara="1" rIns="91400" wrap="square" tIns="91400">
            <a:noAutofit/>
          </a:bodyPr>
          <a:lstStyle>
            <a:lvl1pPr lvl="0" algn="l">
              <a:lnSpc>
                <a:spcPct val="100000"/>
              </a:lnSpc>
              <a:spcBef>
                <a:spcPts val="0"/>
              </a:spcBef>
              <a:spcAft>
                <a:spcPts val="0"/>
              </a:spcAft>
              <a:buClr>
                <a:srgbClr val="000000"/>
              </a:buClr>
              <a:buSzPts val="4800"/>
              <a:buFont typeface="Arial"/>
              <a:buNone/>
              <a:defRPr sz="48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80" name="Google Shape;80;p40"/>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p:cSld name="TITLE_AND_BODY 3">
    <p:bg>
      <p:bgPr>
        <a:solidFill>
          <a:srgbClr val="000000"/>
        </a:solidFill>
      </p:bgPr>
    </p:bg>
    <p:spTree>
      <p:nvGrpSpPr>
        <p:cNvPr id="13" name="Shape 13"/>
        <p:cNvGrpSpPr/>
        <p:nvPr/>
      </p:nvGrpSpPr>
      <p:grpSpPr>
        <a:xfrm>
          <a:off x="0" y="0"/>
          <a:ext cx="0" cy="0"/>
          <a:chOff x="0" y="0"/>
          <a:chExt cx="0" cy="0"/>
        </a:xfrm>
      </p:grpSpPr>
      <p:sp>
        <p:nvSpPr>
          <p:cNvPr id="14" name="Google Shape;14;p21"/>
          <p:cNvSpPr txBox="1"/>
          <p:nvPr>
            <p:ph type="title"/>
          </p:nvPr>
        </p:nvSpPr>
        <p:spPr>
          <a:xfrm>
            <a:off x="311698" y="593366"/>
            <a:ext cx="8520603" cy="763502"/>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5" name="Google Shape;15;p21"/>
          <p:cNvSpPr txBox="1"/>
          <p:nvPr>
            <p:ph idx="1" type="body"/>
          </p:nvPr>
        </p:nvSpPr>
        <p:spPr>
          <a:xfrm>
            <a:off x="311698" y="1536633"/>
            <a:ext cx="8520603" cy="4555200"/>
          </a:xfrm>
          <a:prstGeom prst="rect">
            <a:avLst/>
          </a:prstGeom>
          <a:noFill/>
          <a:ln>
            <a:noFill/>
          </a:ln>
        </p:spPr>
        <p:txBody>
          <a:bodyPr anchorCtr="0" anchor="t"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6" name="Google Shape;16;p21"/>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p:cSld name="SECTION_TITLE_AND_DESCRIPTION 2">
    <p:bg>
      <p:bgPr>
        <a:solidFill>
          <a:srgbClr val="000000"/>
        </a:solidFill>
      </p:bgPr>
    </p:bg>
    <p:spTree>
      <p:nvGrpSpPr>
        <p:cNvPr id="81" name="Shape 81"/>
        <p:cNvGrpSpPr/>
        <p:nvPr/>
      </p:nvGrpSpPr>
      <p:grpSpPr>
        <a:xfrm>
          <a:off x="0" y="0"/>
          <a:ext cx="0" cy="0"/>
          <a:chOff x="0" y="0"/>
          <a:chExt cx="0" cy="0"/>
        </a:xfrm>
      </p:grpSpPr>
      <p:sp>
        <p:nvSpPr>
          <p:cNvPr id="82" name="Google Shape;82;p41"/>
          <p:cNvSpPr/>
          <p:nvPr/>
        </p:nvSpPr>
        <p:spPr>
          <a:xfrm>
            <a:off x="4572000" y="-167"/>
            <a:ext cx="4572000" cy="6858001"/>
          </a:xfrm>
          <a:prstGeom prst="rect">
            <a:avLst/>
          </a:prstGeom>
          <a:solidFill>
            <a:srgbClr val="EEEEEE"/>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3" name="Google Shape;83;p41"/>
          <p:cNvSpPr txBox="1"/>
          <p:nvPr>
            <p:ph type="title"/>
          </p:nvPr>
        </p:nvSpPr>
        <p:spPr>
          <a:xfrm>
            <a:off x="265500" y="1644232"/>
            <a:ext cx="4045200" cy="1976402"/>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4200"/>
              <a:buFont typeface="Arial"/>
              <a:buNone/>
              <a:defRPr sz="42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84" name="Google Shape;84;p41"/>
          <p:cNvSpPr txBox="1"/>
          <p:nvPr>
            <p:ph idx="1" type="body"/>
          </p:nvPr>
        </p:nvSpPr>
        <p:spPr>
          <a:xfrm>
            <a:off x="265500" y="3737433"/>
            <a:ext cx="4045200" cy="1646702"/>
          </a:xfrm>
          <a:prstGeom prst="rect">
            <a:avLst/>
          </a:prstGeom>
          <a:noFill/>
          <a:ln>
            <a:noFill/>
          </a:ln>
        </p:spPr>
        <p:txBody>
          <a:bodyPr anchorCtr="0" anchor="t" bIns="91400" lIns="91400" spcFirstLastPara="1" rIns="91400" wrap="square" tIns="91400">
            <a:noAutofit/>
          </a:bodyPr>
          <a:lstStyle>
            <a:lvl1pPr indent="-228600" lvl="0" marL="457200" algn="ctr">
              <a:lnSpc>
                <a:spcPct val="100000"/>
              </a:lnSpc>
              <a:spcBef>
                <a:spcPts val="0"/>
              </a:spcBef>
              <a:spcAft>
                <a:spcPts val="0"/>
              </a:spcAft>
              <a:buClr>
                <a:srgbClr val="585858"/>
              </a:buClr>
              <a:buSzPts val="2100"/>
              <a:buFont typeface="Arial"/>
              <a:buNone/>
              <a:defRPr sz="2100"/>
            </a:lvl1pPr>
            <a:lvl2pPr indent="-228600" lvl="1" marL="914400" algn="ctr">
              <a:lnSpc>
                <a:spcPct val="100000"/>
              </a:lnSpc>
              <a:spcBef>
                <a:spcPts val="0"/>
              </a:spcBef>
              <a:spcAft>
                <a:spcPts val="0"/>
              </a:spcAft>
              <a:buClr>
                <a:srgbClr val="585858"/>
              </a:buClr>
              <a:buSzPts val="2100"/>
              <a:buFont typeface="Arial"/>
              <a:buNone/>
              <a:defRPr sz="2100"/>
            </a:lvl2pPr>
            <a:lvl3pPr indent="-228600" lvl="2" marL="1371600" algn="ctr">
              <a:lnSpc>
                <a:spcPct val="100000"/>
              </a:lnSpc>
              <a:spcBef>
                <a:spcPts val="0"/>
              </a:spcBef>
              <a:spcAft>
                <a:spcPts val="0"/>
              </a:spcAft>
              <a:buClr>
                <a:srgbClr val="585858"/>
              </a:buClr>
              <a:buSzPts val="2100"/>
              <a:buFont typeface="Arial"/>
              <a:buNone/>
              <a:defRPr sz="2100"/>
            </a:lvl3pPr>
            <a:lvl4pPr indent="-228600" lvl="3" marL="1828800" algn="ctr">
              <a:lnSpc>
                <a:spcPct val="100000"/>
              </a:lnSpc>
              <a:spcBef>
                <a:spcPts val="0"/>
              </a:spcBef>
              <a:spcAft>
                <a:spcPts val="0"/>
              </a:spcAft>
              <a:buClr>
                <a:srgbClr val="585858"/>
              </a:buClr>
              <a:buSzPts val="2100"/>
              <a:buFont typeface="Arial"/>
              <a:buNone/>
              <a:defRPr sz="2100"/>
            </a:lvl4pPr>
            <a:lvl5pPr indent="-228600" lvl="4" marL="2286000" algn="ctr">
              <a:lnSpc>
                <a:spcPct val="100000"/>
              </a:lnSpc>
              <a:spcBef>
                <a:spcPts val="0"/>
              </a:spcBef>
              <a:spcAft>
                <a:spcPts val="0"/>
              </a:spcAft>
              <a:buClr>
                <a:srgbClr val="585858"/>
              </a:buClr>
              <a:buSzPts val="2100"/>
              <a:buFont typeface="Arial"/>
              <a:buNone/>
              <a:defRPr sz="21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85" name="Google Shape;85;p41"/>
          <p:cNvSpPr txBox="1"/>
          <p:nvPr>
            <p:ph idx="2" type="body"/>
          </p:nvPr>
        </p:nvSpPr>
        <p:spPr>
          <a:xfrm>
            <a:off x="4939500" y="965433"/>
            <a:ext cx="3837000" cy="4926901"/>
          </a:xfrm>
          <a:prstGeom prst="rect">
            <a:avLst/>
          </a:prstGeom>
          <a:noFill/>
          <a:ln>
            <a:noFill/>
          </a:ln>
        </p:spPr>
        <p:txBody>
          <a:bodyPr anchorCtr="0" anchor="ctr"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86" name="Google Shape;86;p41"/>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p:cSld name="CAPTION_ONLY 2">
    <p:bg>
      <p:bgPr>
        <a:solidFill>
          <a:srgbClr val="000000"/>
        </a:solidFill>
      </p:bgPr>
    </p:bg>
    <p:spTree>
      <p:nvGrpSpPr>
        <p:cNvPr id="87" name="Shape 87"/>
        <p:cNvGrpSpPr/>
        <p:nvPr/>
      </p:nvGrpSpPr>
      <p:grpSpPr>
        <a:xfrm>
          <a:off x="0" y="0"/>
          <a:ext cx="0" cy="0"/>
          <a:chOff x="0" y="0"/>
          <a:chExt cx="0" cy="0"/>
        </a:xfrm>
      </p:grpSpPr>
      <p:sp>
        <p:nvSpPr>
          <p:cNvPr id="88" name="Google Shape;88;p42"/>
          <p:cNvSpPr txBox="1"/>
          <p:nvPr>
            <p:ph idx="1" type="body"/>
          </p:nvPr>
        </p:nvSpPr>
        <p:spPr>
          <a:xfrm>
            <a:off x="311698" y="5640766"/>
            <a:ext cx="5998804" cy="806702"/>
          </a:xfrm>
          <a:prstGeom prst="rect">
            <a:avLst/>
          </a:prstGeom>
          <a:noFill/>
          <a:ln>
            <a:noFill/>
          </a:ln>
        </p:spPr>
        <p:txBody>
          <a:bodyPr anchorCtr="0" anchor="ctr" bIns="91400" lIns="91400" spcFirstLastPara="1" rIns="91400" wrap="square" tIns="91400">
            <a:noAutofit/>
          </a:bodyPr>
          <a:lstStyle>
            <a:lvl1pPr indent="-228600" lvl="0" marL="457200" algn="l">
              <a:lnSpc>
                <a:spcPct val="100000"/>
              </a:lnSpc>
              <a:spcBef>
                <a:spcPts val="0"/>
              </a:spcBef>
              <a:spcAft>
                <a:spcPts val="0"/>
              </a:spcAft>
              <a:buClr>
                <a:srgbClr val="585858"/>
              </a:buClr>
              <a:buSzPts val="1800"/>
              <a:buNone/>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89" name="Google Shape;89;p42"/>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_NUMBER">
  <p:cSld name="BIG_NUMBER 2">
    <p:bg>
      <p:bgPr>
        <a:solidFill>
          <a:srgbClr val="000000"/>
        </a:solidFill>
      </p:bgPr>
    </p:bg>
    <p:spTree>
      <p:nvGrpSpPr>
        <p:cNvPr id="90" name="Shape 90"/>
        <p:cNvGrpSpPr/>
        <p:nvPr/>
      </p:nvGrpSpPr>
      <p:grpSpPr>
        <a:xfrm>
          <a:off x="0" y="0"/>
          <a:ext cx="0" cy="0"/>
          <a:chOff x="0" y="0"/>
          <a:chExt cx="0" cy="0"/>
        </a:xfrm>
      </p:grpSpPr>
      <p:sp>
        <p:nvSpPr>
          <p:cNvPr id="91" name="Google Shape;91;p43"/>
          <p:cNvSpPr txBox="1"/>
          <p:nvPr>
            <p:ph type="title"/>
          </p:nvPr>
        </p:nvSpPr>
        <p:spPr>
          <a:xfrm>
            <a:off x="311698" y="1474833"/>
            <a:ext cx="8520603" cy="2618102"/>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12000"/>
              <a:buFont typeface="Arial"/>
              <a:buNone/>
              <a:defRPr sz="120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92" name="Google Shape;92;p43"/>
          <p:cNvSpPr txBox="1"/>
          <p:nvPr>
            <p:ph idx="1" type="body"/>
          </p:nvPr>
        </p:nvSpPr>
        <p:spPr>
          <a:xfrm>
            <a:off x="311698" y="4202967"/>
            <a:ext cx="8520603" cy="1734302"/>
          </a:xfrm>
          <a:prstGeom prst="rect">
            <a:avLst/>
          </a:prstGeom>
          <a:noFill/>
          <a:ln>
            <a:noFill/>
          </a:ln>
        </p:spPr>
        <p:txBody>
          <a:bodyPr anchorCtr="0" anchor="t" bIns="91400" lIns="91400" spcFirstLastPara="1" rIns="91400" wrap="square" tIns="91400">
            <a:noAutofit/>
          </a:bodyPr>
          <a:lstStyle>
            <a:lvl1pPr indent="-342900" lvl="0" marL="457200" algn="ctr">
              <a:lnSpc>
                <a:spcPct val="115000"/>
              </a:lnSpc>
              <a:spcBef>
                <a:spcPts val="0"/>
              </a:spcBef>
              <a:spcAft>
                <a:spcPts val="0"/>
              </a:spcAft>
              <a:buSzPts val="1800"/>
              <a:buChar char="●"/>
              <a:defRPr/>
            </a:lvl1pPr>
            <a:lvl2pPr indent="-342900" lvl="1" marL="914400" algn="ctr">
              <a:lnSpc>
                <a:spcPct val="115000"/>
              </a:lnSpc>
              <a:spcBef>
                <a:spcPts val="0"/>
              </a:spcBef>
              <a:spcAft>
                <a:spcPts val="0"/>
              </a:spcAft>
              <a:buSzPts val="1800"/>
              <a:buChar char="○"/>
              <a:defRPr/>
            </a:lvl2pPr>
            <a:lvl3pPr indent="-342900" lvl="2" marL="1371600" algn="ctr">
              <a:lnSpc>
                <a:spcPct val="115000"/>
              </a:lnSpc>
              <a:spcBef>
                <a:spcPts val="0"/>
              </a:spcBef>
              <a:spcAft>
                <a:spcPts val="0"/>
              </a:spcAft>
              <a:buSzPts val="1800"/>
              <a:buChar char="■"/>
              <a:defRPr/>
            </a:lvl3pPr>
            <a:lvl4pPr indent="-342900" lvl="3" marL="1828800" algn="ctr">
              <a:lnSpc>
                <a:spcPct val="115000"/>
              </a:lnSpc>
              <a:spcBef>
                <a:spcPts val="0"/>
              </a:spcBef>
              <a:spcAft>
                <a:spcPts val="0"/>
              </a:spcAft>
              <a:buSzPts val="1800"/>
              <a:buChar char="●"/>
              <a:defRPr/>
            </a:lvl4pPr>
            <a:lvl5pPr indent="-342900" lvl="4" marL="2286000" algn="ctr">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93" name="Google Shape;93;p43"/>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BLANK 2">
    <p:bg>
      <p:bgPr>
        <a:solidFill>
          <a:srgbClr val="000000"/>
        </a:solidFill>
      </p:bgPr>
    </p:bg>
    <p:spTree>
      <p:nvGrpSpPr>
        <p:cNvPr id="94" name="Shape 94"/>
        <p:cNvGrpSpPr/>
        <p:nvPr/>
      </p:nvGrpSpPr>
      <p:grpSpPr>
        <a:xfrm>
          <a:off x="0" y="0"/>
          <a:ext cx="0" cy="0"/>
          <a:chOff x="0" y="0"/>
          <a:chExt cx="0" cy="0"/>
        </a:xfrm>
      </p:grpSpPr>
      <p:sp>
        <p:nvSpPr>
          <p:cNvPr id="95" name="Google Shape;95;p44"/>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96" name="Shape 96"/>
        <p:cNvGrpSpPr/>
        <p:nvPr/>
      </p:nvGrpSpPr>
      <p:grpSpPr>
        <a:xfrm>
          <a:off x="0" y="0"/>
          <a:ext cx="0" cy="0"/>
          <a:chOff x="0" y="0"/>
          <a:chExt cx="0" cy="0"/>
        </a:xfrm>
      </p:grpSpPr>
      <p:pic>
        <p:nvPicPr>
          <p:cNvPr id="97" name="Google Shape;97;ge7f93440ad_0_137"/>
          <p:cNvPicPr preferRelativeResize="0"/>
          <p:nvPr/>
        </p:nvPicPr>
        <p:blipFill>
          <a:blip r:embed="rId2">
            <a:alphaModFix/>
          </a:blip>
          <a:stretch>
            <a:fillRect/>
          </a:stretch>
        </p:blipFill>
        <p:spPr>
          <a:xfrm>
            <a:off x="7351169" y="6215190"/>
            <a:ext cx="1601730" cy="368475"/>
          </a:xfrm>
          <a:prstGeom prst="rect">
            <a:avLst/>
          </a:prstGeom>
          <a:noFill/>
          <a:ln>
            <a:noFill/>
          </a:ln>
        </p:spPr>
      </p:pic>
      <p:cxnSp>
        <p:nvCxnSpPr>
          <p:cNvPr id="98" name="Google Shape;98;ge7f93440ad_0_137"/>
          <p:cNvCxnSpPr/>
          <p:nvPr/>
        </p:nvCxnSpPr>
        <p:spPr>
          <a:xfrm>
            <a:off x="-14925" y="6052230"/>
            <a:ext cx="9191700" cy="0"/>
          </a:xfrm>
          <a:prstGeom prst="straightConnector1">
            <a:avLst/>
          </a:prstGeom>
          <a:noFill/>
          <a:ln cap="flat" cmpd="sng" w="28575">
            <a:solidFill>
              <a:srgbClr val="163644"/>
            </a:solidFill>
            <a:prstDash val="solid"/>
            <a:round/>
            <a:headEnd len="med" w="med" type="none"/>
            <a:tailEnd len="med" w="med" type="none"/>
          </a:ln>
        </p:spPr>
      </p:cxnSp>
      <p:sp>
        <p:nvSpPr>
          <p:cNvPr id="99" name="Google Shape;99;ge7f93440ad_0_137"/>
          <p:cNvSpPr txBox="1"/>
          <p:nvPr/>
        </p:nvSpPr>
        <p:spPr>
          <a:xfrm>
            <a:off x="235400" y="988680"/>
            <a:ext cx="8657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Muli"/>
              <a:ea typeface="Muli"/>
              <a:cs typeface="Muli"/>
              <a:sym typeface="Muli"/>
            </a:endParaRPr>
          </a:p>
        </p:txBody>
      </p:sp>
      <p:sp>
        <p:nvSpPr>
          <p:cNvPr id="100" name="Google Shape;100;ge7f93440ad_0_137"/>
          <p:cNvSpPr txBox="1"/>
          <p:nvPr>
            <p:ph type="title"/>
          </p:nvPr>
        </p:nvSpPr>
        <p:spPr>
          <a:xfrm>
            <a:off x="143850" y="172620"/>
            <a:ext cx="8801400" cy="706200"/>
          </a:xfrm>
          <a:prstGeom prst="rect">
            <a:avLst/>
          </a:prstGeom>
        </p:spPr>
        <p:txBody>
          <a:bodyPr anchorCtr="0" anchor="t" bIns="91400" lIns="91400" spcFirstLastPara="1" rIns="91400" wrap="square" tIns="91400">
            <a:normAutofit/>
          </a:bodyPr>
          <a:lstStyle>
            <a:lvl1pPr lvl="0" rtl="0" algn="ctr">
              <a:spcBef>
                <a:spcPts val="0"/>
              </a:spcBef>
              <a:spcAft>
                <a:spcPts val="0"/>
              </a:spcAft>
              <a:buClr>
                <a:srgbClr val="24427B"/>
              </a:buClr>
              <a:buSzPts val="2800"/>
              <a:buFont typeface="Muli"/>
              <a:buNone/>
              <a:defRPr b="1" sz="2800">
                <a:solidFill>
                  <a:srgbClr val="24427B"/>
                </a:solidFill>
                <a:latin typeface="Muli"/>
                <a:ea typeface="Muli"/>
                <a:cs typeface="Muli"/>
                <a:sym typeface="Mul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1" name="Google Shape;101;ge7f93440ad_0_137"/>
          <p:cNvSpPr txBox="1"/>
          <p:nvPr>
            <p:ph idx="1" type="body"/>
          </p:nvPr>
        </p:nvSpPr>
        <p:spPr>
          <a:xfrm>
            <a:off x="143850" y="1051470"/>
            <a:ext cx="8866800" cy="4645200"/>
          </a:xfrm>
          <a:prstGeom prst="rect">
            <a:avLst/>
          </a:prstGeom>
        </p:spPr>
        <p:txBody>
          <a:bodyPr anchorCtr="0" anchor="t" bIns="91400" lIns="91400" spcFirstLastPara="1" rIns="91400" wrap="square" tIns="91400">
            <a:normAutofit/>
          </a:bodyPr>
          <a:lstStyle>
            <a:lvl1pPr indent="-342900" lvl="0" marL="457200" rtl="0">
              <a:spcBef>
                <a:spcPts val="0"/>
              </a:spcBef>
              <a:spcAft>
                <a:spcPts val="0"/>
              </a:spcAft>
              <a:buSzPts val="1800"/>
              <a:buFont typeface="Muli"/>
              <a:buChar char="●"/>
              <a:defRPr>
                <a:latin typeface="Muli"/>
                <a:ea typeface="Muli"/>
                <a:cs typeface="Muli"/>
                <a:sym typeface="Muli"/>
              </a:defRPr>
            </a:lvl1pPr>
            <a:lvl2pPr indent="-342900" lvl="1" marL="914400" rtl="0">
              <a:spcBef>
                <a:spcPts val="0"/>
              </a:spcBef>
              <a:spcAft>
                <a:spcPts val="0"/>
              </a:spcAft>
              <a:buSzPts val="1800"/>
              <a:buFont typeface="Muli"/>
              <a:buChar char="○"/>
              <a:defRPr>
                <a:latin typeface="Muli"/>
                <a:ea typeface="Muli"/>
                <a:cs typeface="Muli"/>
                <a:sym typeface="Muli"/>
              </a:defRPr>
            </a:lvl2pPr>
            <a:lvl3pPr indent="-342900" lvl="2" marL="1371600" rtl="0">
              <a:spcBef>
                <a:spcPts val="0"/>
              </a:spcBef>
              <a:spcAft>
                <a:spcPts val="0"/>
              </a:spcAft>
              <a:buSzPts val="1800"/>
              <a:buFont typeface="Muli"/>
              <a:buChar char="■"/>
              <a:defRPr>
                <a:latin typeface="Muli"/>
                <a:ea typeface="Muli"/>
                <a:cs typeface="Muli"/>
                <a:sym typeface="Muli"/>
              </a:defRPr>
            </a:lvl3pPr>
            <a:lvl4pPr indent="-342900" lvl="3" marL="1828800" rtl="0">
              <a:spcBef>
                <a:spcPts val="0"/>
              </a:spcBef>
              <a:spcAft>
                <a:spcPts val="0"/>
              </a:spcAft>
              <a:buSzPts val="1800"/>
              <a:buFont typeface="Muli"/>
              <a:buChar char="●"/>
              <a:defRPr>
                <a:latin typeface="Muli"/>
                <a:ea typeface="Muli"/>
                <a:cs typeface="Muli"/>
                <a:sym typeface="Muli"/>
              </a:defRPr>
            </a:lvl4pPr>
            <a:lvl5pPr indent="-342900" lvl="4" marL="2286000" rtl="0">
              <a:spcBef>
                <a:spcPts val="0"/>
              </a:spcBef>
              <a:spcAft>
                <a:spcPts val="0"/>
              </a:spcAft>
              <a:buSzPts val="1800"/>
              <a:buFont typeface="Muli"/>
              <a:buChar char="○"/>
              <a:defRPr>
                <a:latin typeface="Muli"/>
                <a:ea typeface="Muli"/>
                <a:cs typeface="Muli"/>
                <a:sym typeface="Muli"/>
              </a:defRPr>
            </a:lvl5pPr>
            <a:lvl6pPr indent="-342900" lvl="5" marL="2743200" rtl="0">
              <a:spcBef>
                <a:spcPts val="0"/>
              </a:spcBef>
              <a:spcAft>
                <a:spcPts val="0"/>
              </a:spcAft>
              <a:buSzPts val="1800"/>
              <a:buFont typeface="Muli"/>
              <a:buChar char="■"/>
              <a:defRPr>
                <a:latin typeface="Muli"/>
                <a:ea typeface="Muli"/>
                <a:cs typeface="Muli"/>
                <a:sym typeface="Muli"/>
              </a:defRPr>
            </a:lvl6pPr>
            <a:lvl7pPr indent="-342900" lvl="6" marL="3200400" rtl="0">
              <a:spcBef>
                <a:spcPts val="0"/>
              </a:spcBef>
              <a:spcAft>
                <a:spcPts val="0"/>
              </a:spcAft>
              <a:buSzPts val="1800"/>
              <a:buFont typeface="Muli"/>
              <a:buChar char="●"/>
              <a:defRPr>
                <a:latin typeface="Muli"/>
                <a:ea typeface="Muli"/>
                <a:cs typeface="Muli"/>
                <a:sym typeface="Muli"/>
              </a:defRPr>
            </a:lvl7pPr>
            <a:lvl8pPr indent="-342900" lvl="7" marL="3657600" rtl="0">
              <a:spcBef>
                <a:spcPts val="0"/>
              </a:spcBef>
              <a:spcAft>
                <a:spcPts val="0"/>
              </a:spcAft>
              <a:buSzPts val="1800"/>
              <a:buFont typeface="Muli"/>
              <a:buChar char="○"/>
              <a:defRPr>
                <a:latin typeface="Muli"/>
                <a:ea typeface="Muli"/>
                <a:cs typeface="Muli"/>
                <a:sym typeface="Muli"/>
              </a:defRPr>
            </a:lvl8pPr>
            <a:lvl9pPr indent="-342900" lvl="8" marL="4114800" rtl="0">
              <a:spcBef>
                <a:spcPts val="0"/>
              </a:spcBef>
              <a:spcAft>
                <a:spcPts val="0"/>
              </a:spcAft>
              <a:buSzPts val="1800"/>
              <a:buFont typeface="Muli"/>
              <a:buChar char="■"/>
              <a:defRPr>
                <a:latin typeface="Muli"/>
                <a:ea typeface="Muli"/>
                <a:cs typeface="Muli"/>
                <a:sym typeface="Mul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type="tx">
  <p:cSld name="TITLE_AND_BODY">
    <p:bg>
      <p:bgPr>
        <a:solidFill>
          <a:srgbClr val="000000"/>
        </a:solidFill>
      </p:bgPr>
    </p:bg>
    <p:spTree>
      <p:nvGrpSpPr>
        <p:cNvPr id="106" name="Shape 106"/>
        <p:cNvGrpSpPr/>
        <p:nvPr/>
      </p:nvGrpSpPr>
      <p:grpSpPr>
        <a:xfrm>
          <a:off x="0" y="0"/>
          <a:ext cx="0" cy="0"/>
          <a:chOff x="0" y="0"/>
          <a:chExt cx="0" cy="0"/>
        </a:xfrm>
      </p:grpSpPr>
      <p:sp>
        <p:nvSpPr>
          <p:cNvPr id="107" name="Google Shape;107;p27"/>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08" name="Google Shape;108;p27"/>
          <p:cNvSpPr txBox="1"/>
          <p:nvPr>
            <p:ph idx="1" type="body"/>
          </p:nvPr>
        </p:nvSpPr>
        <p:spPr>
          <a:xfrm>
            <a:off x="311698" y="1536633"/>
            <a:ext cx="8520600" cy="4555200"/>
          </a:xfrm>
          <a:prstGeom prst="rect">
            <a:avLst/>
          </a:prstGeom>
          <a:noFill/>
          <a:ln>
            <a:noFill/>
          </a:ln>
        </p:spPr>
        <p:txBody>
          <a:bodyPr anchorCtr="0" anchor="t"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09" name="Google Shape;109;p27"/>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000000"/>
        </a:solidFill>
      </p:bgPr>
    </p:bg>
    <p:spTree>
      <p:nvGrpSpPr>
        <p:cNvPr id="110" name="Shape 110"/>
        <p:cNvGrpSpPr/>
        <p:nvPr/>
      </p:nvGrpSpPr>
      <p:grpSpPr>
        <a:xfrm>
          <a:off x="0" y="0"/>
          <a:ext cx="0" cy="0"/>
          <a:chOff x="0" y="0"/>
          <a:chExt cx="0" cy="0"/>
        </a:xfrm>
      </p:grpSpPr>
      <p:sp>
        <p:nvSpPr>
          <p:cNvPr id="111" name="Google Shape;111;p45"/>
          <p:cNvSpPr txBox="1"/>
          <p:nvPr>
            <p:ph type="title"/>
          </p:nvPr>
        </p:nvSpPr>
        <p:spPr>
          <a:xfrm>
            <a:off x="311708" y="992767"/>
            <a:ext cx="8520600" cy="2736900"/>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5200"/>
              <a:buFont typeface="Arial"/>
              <a:buNone/>
              <a:defRPr sz="52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12" name="Google Shape;112;p45"/>
          <p:cNvSpPr txBox="1"/>
          <p:nvPr>
            <p:ph idx="1" type="body"/>
          </p:nvPr>
        </p:nvSpPr>
        <p:spPr>
          <a:xfrm>
            <a:off x="311698" y="3778832"/>
            <a:ext cx="8520600" cy="1056900"/>
          </a:xfrm>
          <a:prstGeom prst="rect">
            <a:avLst/>
          </a:prstGeom>
          <a:noFill/>
          <a:ln>
            <a:noFill/>
          </a:ln>
        </p:spPr>
        <p:txBody>
          <a:bodyPr anchorCtr="0" anchor="t" bIns="91400" lIns="91400" spcFirstLastPara="1" rIns="91400" wrap="square" tIns="91400">
            <a:noAutofit/>
          </a:bodyPr>
          <a:lstStyle>
            <a:lvl1pPr indent="-228600" lvl="0" marL="457200" algn="ctr">
              <a:lnSpc>
                <a:spcPct val="100000"/>
              </a:lnSpc>
              <a:spcBef>
                <a:spcPts val="0"/>
              </a:spcBef>
              <a:spcAft>
                <a:spcPts val="0"/>
              </a:spcAft>
              <a:buClr>
                <a:srgbClr val="585858"/>
              </a:buClr>
              <a:buSzPts val="2800"/>
              <a:buFont typeface="Arial"/>
              <a:buNone/>
              <a:defRPr sz="2800"/>
            </a:lvl1pPr>
            <a:lvl2pPr indent="-228600" lvl="1" marL="914400" algn="ctr">
              <a:lnSpc>
                <a:spcPct val="100000"/>
              </a:lnSpc>
              <a:spcBef>
                <a:spcPts val="0"/>
              </a:spcBef>
              <a:spcAft>
                <a:spcPts val="0"/>
              </a:spcAft>
              <a:buClr>
                <a:srgbClr val="585858"/>
              </a:buClr>
              <a:buSzPts val="2800"/>
              <a:buFont typeface="Arial"/>
              <a:buNone/>
              <a:defRPr sz="2800"/>
            </a:lvl2pPr>
            <a:lvl3pPr indent="-228600" lvl="2" marL="1371600" algn="ctr">
              <a:lnSpc>
                <a:spcPct val="100000"/>
              </a:lnSpc>
              <a:spcBef>
                <a:spcPts val="0"/>
              </a:spcBef>
              <a:spcAft>
                <a:spcPts val="0"/>
              </a:spcAft>
              <a:buClr>
                <a:srgbClr val="585858"/>
              </a:buClr>
              <a:buSzPts val="2800"/>
              <a:buFont typeface="Arial"/>
              <a:buNone/>
              <a:defRPr sz="2800"/>
            </a:lvl3pPr>
            <a:lvl4pPr indent="-228600" lvl="3" marL="1828800" algn="ctr">
              <a:lnSpc>
                <a:spcPct val="100000"/>
              </a:lnSpc>
              <a:spcBef>
                <a:spcPts val="0"/>
              </a:spcBef>
              <a:spcAft>
                <a:spcPts val="0"/>
              </a:spcAft>
              <a:buClr>
                <a:srgbClr val="585858"/>
              </a:buClr>
              <a:buSzPts val="2800"/>
              <a:buFont typeface="Arial"/>
              <a:buNone/>
              <a:defRPr sz="2800"/>
            </a:lvl4pPr>
            <a:lvl5pPr indent="-228600" lvl="4" marL="2286000" algn="ctr">
              <a:lnSpc>
                <a:spcPct val="100000"/>
              </a:lnSpc>
              <a:spcBef>
                <a:spcPts val="0"/>
              </a:spcBef>
              <a:spcAft>
                <a:spcPts val="0"/>
              </a:spcAft>
              <a:buClr>
                <a:srgbClr val="585858"/>
              </a:buClr>
              <a:buSzPts val="2800"/>
              <a:buFont typeface="Arial"/>
              <a:buNone/>
              <a:defRPr sz="28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13" name="Google Shape;113;p45"/>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obj">
  <p:cSld name="OBJECT">
    <p:bg>
      <p:bgPr>
        <a:solidFill>
          <a:schemeClr val="lt1"/>
        </a:solidFill>
      </p:bgPr>
    </p:bg>
    <p:spTree>
      <p:nvGrpSpPr>
        <p:cNvPr id="114" name="Shape 114"/>
        <p:cNvGrpSpPr/>
        <p:nvPr/>
      </p:nvGrpSpPr>
      <p:grpSpPr>
        <a:xfrm>
          <a:off x="0" y="0"/>
          <a:ext cx="0" cy="0"/>
          <a:chOff x="0" y="0"/>
          <a:chExt cx="0" cy="0"/>
        </a:xfrm>
      </p:grpSpPr>
      <p:sp>
        <p:nvSpPr>
          <p:cNvPr id="115" name="Google Shape;115;p46"/>
          <p:cNvSpPr/>
          <p:nvPr/>
        </p:nvSpPr>
        <p:spPr>
          <a:xfrm>
            <a:off x="0" y="0"/>
            <a:ext cx="9144000" cy="5229225"/>
          </a:xfrm>
          <a:custGeom>
            <a:rect b="b" l="l" r="r" t="t"/>
            <a:pathLst>
              <a:path extrusionOk="0" h="5229225" w="9144000">
                <a:moveTo>
                  <a:pt x="0" y="5228699"/>
                </a:moveTo>
                <a:lnTo>
                  <a:pt x="9144000" y="5228699"/>
                </a:lnTo>
                <a:lnTo>
                  <a:pt x="9144000" y="0"/>
                </a:lnTo>
                <a:lnTo>
                  <a:pt x="0" y="0"/>
                </a:lnTo>
                <a:lnTo>
                  <a:pt x="0" y="5228699"/>
                </a:lnTo>
                <a:close/>
              </a:path>
            </a:pathLst>
          </a:custGeom>
          <a:solidFill>
            <a:srgbClr val="132B36"/>
          </a:solidFill>
          <a:ln>
            <a:noFill/>
          </a:ln>
        </p:spPr>
        <p:txBody>
          <a:bodyPr anchorCtr="0" anchor="t" bIns="0" lIns="0" spcFirstLastPara="1" rIns="0" wrap="square" tIns="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116" name="Google Shape;116;p46"/>
          <p:cNvSpPr txBox="1"/>
          <p:nvPr>
            <p:ph type="ctrTitle"/>
          </p:nvPr>
        </p:nvSpPr>
        <p:spPr>
          <a:xfrm>
            <a:off x="1181100" y="444500"/>
            <a:ext cx="6781800" cy="2209800"/>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SzPts val="1400"/>
              <a:buNone/>
              <a:defRPr b="0" i="0">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7" name="Google Shape;117;p46"/>
          <p:cNvSpPr txBox="1"/>
          <p:nvPr>
            <p:ph idx="1" type="subTitle"/>
          </p:nvPr>
        </p:nvSpPr>
        <p:spPr>
          <a:xfrm>
            <a:off x="1371600" y="3840480"/>
            <a:ext cx="6400800" cy="1714500"/>
          </a:xfrm>
          <a:prstGeom prst="rect">
            <a:avLst/>
          </a:prstGeom>
          <a:noFill/>
          <a:ln>
            <a:noFill/>
          </a:ln>
        </p:spPr>
        <p:txBody>
          <a:bodyPr anchorCtr="0" anchor="t" bIns="0" lIns="0" spcFirstLastPara="1" rIns="0" wrap="square" tIns="0">
            <a:noAutofit/>
          </a:bodyPr>
          <a:lstStyle>
            <a:lvl1pPr lvl="0" algn="l">
              <a:lnSpc>
                <a:spcPct val="115000"/>
              </a:lnSpc>
              <a:spcBef>
                <a:spcPts val="0"/>
              </a:spcBef>
              <a:spcAft>
                <a:spcPts val="0"/>
              </a:spcAft>
              <a:buSzPts val="1400"/>
              <a:buNone/>
              <a:defRPr/>
            </a:lvl1pPr>
            <a:lvl2pPr lvl="1" algn="l">
              <a:lnSpc>
                <a:spcPct val="115000"/>
              </a:lnSpc>
              <a:spcBef>
                <a:spcPts val="0"/>
              </a:spcBef>
              <a:spcAft>
                <a:spcPts val="0"/>
              </a:spcAft>
              <a:buSzPts val="1400"/>
              <a:buNone/>
              <a:defRPr/>
            </a:lvl2pPr>
            <a:lvl3pPr lvl="2" algn="l">
              <a:lnSpc>
                <a:spcPct val="115000"/>
              </a:lnSpc>
              <a:spcBef>
                <a:spcPts val="0"/>
              </a:spcBef>
              <a:spcAft>
                <a:spcPts val="0"/>
              </a:spcAft>
              <a:buSzPts val="1400"/>
              <a:buNone/>
              <a:defRPr/>
            </a:lvl3pPr>
            <a:lvl4pPr lvl="3" algn="l">
              <a:lnSpc>
                <a:spcPct val="115000"/>
              </a:lnSpc>
              <a:spcBef>
                <a:spcPts val="0"/>
              </a:spcBef>
              <a:spcAft>
                <a:spcPts val="0"/>
              </a:spcAft>
              <a:buSzPts val="1400"/>
              <a:buNone/>
              <a:defRPr/>
            </a:lvl4pPr>
            <a:lvl5pPr lvl="4" algn="l">
              <a:lnSpc>
                <a:spcPct val="115000"/>
              </a:lnSpc>
              <a:spcBef>
                <a:spcPts val="0"/>
              </a:spcBef>
              <a:spcAft>
                <a:spcPts val="0"/>
              </a:spcAft>
              <a:buSzPts val="1400"/>
              <a:buNone/>
              <a:defRPr/>
            </a:lvl5pPr>
            <a:lvl6pPr lvl="5" algn="l">
              <a:lnSpc>
                <a:spcPct val="115000"/>
              </a:lnSpc>
              <a:spcBef>
                <a:spcPts val="0"/>
              </a:spcBef>
              <a:spcAft>
                <a:spcPts val="0"/>
              </a:spcAft>
              <a:buSzPts val="1400"/>
              <a:buNone/>
              <a:defRPr/>
            </a:lvl6pPr>
            <a:lvl7pPr lvl="6" algn="l">
              <a:lnSpc>
                <a:spcPct val="115000"/>
              </a:lnSpc>
              <a:spcBef>
                <a:spcPts val="0"/>
              </a:spcBef>
              <a:spcAft>
                <a:spcPts val="0"/>
              </a:spcAft>
              <a:buSzPts val="1400"/>
              <a:buNone/>
              <a:defRPr/>
            </a:lvl7pPr>
            <a:lvl8pPr lvl="7" algn="l">
              <a:lnSpc>
                <a:spcPct val="115000"/>
              </a:lnSpc>
              <a:spcBef>
                <a:spcPts val="0"/>
              </a:spcBef>
              <a:spcAft>
                <a:spcPts val="0"/>
              </a:spcAft>
              <a:buSzPts val="1400"/>
              <a:buNone/>
              <a:defRPr/>
            </a:lvl8pPr>
            <a:lvl9pPr lvl="8" algn="l">
              <a:lnSpc>
                <a:spcPct val="115000"/>
              </a:lnSpc>
              <a:spcBef>
                <a:spcPts val="0"/>
              </a:spcBef>
              <a:spcAft>
                <a:spcPts val="0"/>
              </a:spcAft>
              <a:buSzPts val="1400"/>
              <a:buNone/>
              <a:defRPr/>
            </a:lvl9pPr>
          </a:lstStyle>
          <a:p/>
        </p:txBody>
      </p:sp>
      <p:sp>
        <p:nvSpPr>
          <p:cNvPr id="118" name="Google Shape;118;p46"/>
          <p:cNvSpPr txBox="1"/>
          <p:nvPr>
            <p:ph idx="11" type="ftr"/>
          </p:nvPr>
        </p:nvSpPr>
        <p:spPr>
          <a:xfrm>
            <a:off x="3108960" y="6377940"/>
            <a:ext cx="2926200" cy="342900"/>
          </a:xfrm>
          <a:prstGeom prst="rect">
            <a:avLst/>
          </a:prstGeom>
          <a:noFill/>
          <a:ln>
            <a:noFill/>
          </a:ln>
        </p:spPr>
        <p:txBody>
          <a:bodyPr anchorCtr="0" anchor="t" bIns="0" lIns="0" spcFirstLastPara="1" rIns="0" wrap="square" tIns="0">
            <a:noAutofit/>
          </a:bodyPr>
          <a:lstStyle>
            <a:lvl1pPr lvl="0" marR="0" rtl="0" algn="ctr">
              <a:lnSpc>
                <a:spcPct val="100000"/>
              </a:lnSpc>
              <a:spcBef>
                <a:spcPts val="0"/>
              </a:spcBef>
              <a:spcAft>
                <a:spcPts val="0"/>
              </a:spcAft>
              <a:buClr>
                <a:srgbClr val="000000"/>
              </a:buClr>
              <a:buSzPts val="1400"/>
              <a:buFont typeface="Arial"/>
              <a:buNone/>
              <a:defRPr b="0" i="0" sz="14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19" name="Google Shape;119;p46"/>
          <p:cNvSpPr txBox="1"/>
          <p:nvPr>
            <p:ph idx="10" type="dt"/>
          </p:nvPr>
        </p:nvSpPr>
        <p:spPr>
          <a:xfrm>
            <a:off x="457200" y="6377940"/>
            <a:ext cx="2103000" cy="342900"/>
          </a:xfrm>
          <a:prstGeom prst="rect">
            <a:avLst/>
          </a:prstGeom>
          <a:noFill/>
          <a:ln>
            <a:noFill/>
          </a:ln>
        </p:spPr>
        <p:txBody>
          <a:bodyPr anchorCtr="0" anchor="t" bIns="0" lIns="0" spcFirstLastPara="1" rIns="0" wrap="square" tIns="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888888"/>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20" name="Google Shape;120;p46"/>
          <p:cNvSpPr txBox="1"/>
          <p:nvPr>
            <p:ph idx="12" type="sldNum"/>
          </p:nvPr>
        </p:nvSpPr>
        <p:spPr>
          <a:xfrm>
            <a:off x="6583680" y="6377940"/>
            <a:ext cx="2103000" cy="342900"/>
          </a:xfrm>
          <a:prstGeom prst="rect">
            <a:avLst/>
          </a:prstGeom>
          <a:noFill/>
          <a:ln>
            <a:noFill/>
          </a:ln>
        </p:spPr>
        <p:txBody>
          <a:bodyPr anchorCtr="0" anchor="t" bIns="0" lIns="0" spcFirstLastPara="1" rIns="0" wrap="square" tIns="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88888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1" name="Shape 121"/>
        <p:cNvGrpSpPr/>
        <p:nvPr/>
      </p:nvGrpSpPr>
      <p:grpSpPr>
        <a:xfrm>
          <a:off x="0" y="0"/>
          <a:ext cx="0" cy="0"/>
          <a:chOff x="0" y="0"/>
          <a:chExt cx="0" cy="0"/>
        </a:xfrm>
      </p:grpSpPr>
      <p:sp>
        <p:nvSpPr>
          <p:cNvPr id="122" name="Google Shape;122;p47"/>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p:cSld name="1_TITLE_AND_BODY">
    <p:bg>
      <p:bgPr>
        <a:solidFill>
          <a:srgbClr val="000000"/>
        </a:solidFill>
      </p:bgPr>
    </p:bg>
    <p:spTree>
      <p:nvGrpSpPr>
        <p:cNvPr id="123" name="Shape 123"/>
        <p:cNvGrpSpPr/>
        <p:nvPr/>
      </p:nvGrpSpPr>
      <p:grpSpPr>
        <a:xfrm>
          <a:off x="0" y="0"/>
          <a:ext cx="0" cy="0"/>
          <a:chOff x="0" y="0"/>
          <a:chExt cx="0" cy="0"/>
        </a:xfrm>
      </p:grpSpPr>
      <p:sp>
        <p:nvSpPr>
          <p:cNvPr id="124" name="Google Shape;124;p48"/>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25" name="Google Shape;125;p48"/>
          <p:cNvSpPr txBox="1"/>
          <p:nvPr>
            <p:ph idx="1" type="body"/>
          </p:nvPr>
        </p:nvSpPr>
        <p:spPr>
          <a:xfrm>
            <a:off x="311698" y="1536633"/>
            <a:ext cx="8520600" cy="4555200"/>
          </a:xfrm>
          <a:prstGeom prst="rect">
            <a:avLst/>
          </a:prstGeom>
          <a:noFill/>
          <a:ln>
            <a:noFill/>
          </a:ln>
        </p:spPr>
        <p:txBody>
          <a:bodyPr anchorCtr="0" anchor="t"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26" name="Google Shape;126;p48"/>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type="twoColTx">
  <p:cSld name="TITLE_AND_TWO_COLUMNS">
    <p:spTree>
      <p:nvGrpSpPr>
        <p:cNvPr id="17" name="Shape 17"/>
        <p:cNvGrpSpPr/>
        <p:nvPr/>
      </p:nvGrpSpPr>
      <p:grpSpPr>
        <a:xfrm>
          <a:off x="0" y="0"/>
          <a:ext cx="0" cy="0"/>
          <a:chOff x="0" y="0"/>
          <a:chExt cx="0" cy="0"/>
        </a:xfrm>
      </p:grpSpPr>
      <p:sp>
        <p:nvSpPr>
          <p:cNvPr id="18" name="Google Shape;18;p22"/>
          <p:cNvSpPr txBox="1"/>
          <p:nvPr>
            <p:ph type="title"/>
          </p:nvPr>
        </p:nvSpPr>
        <p:spPr>
          <a:xfrm>
            <a:off x="311698" y="593366"/>
            <a:ext cx="8520603" cy="763502"/>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9" name="Google Shape;19;p22"/>
          <p:cNvSpPr txBox="1"/>
          <p:nvPr>
            <p:ph idx="1" type="body"/>
          </p:nvPr>
        </p:nvSpPr>
        <p:spPr>
          <a:xfrm>
            <a:off x="311698" y="1536633"/>
            <a:ext cx="3999903" cy="4555200"/>
          </a:xfrm>
          <a:prstGeom prst="rect">
            <a:avLst/>
          </a:prstGeom>
          <a:noFill/>
          <a:ln>
            <a:noFill/>
          </a:ln>
        </p:spPr>
        <p:txBody>
          <a:bodyPr anchorCtr="0" anchor="t" bIns="91400" lIns="91400" spcFirstLastPara="1" rIns="91400" wrap="square" tIns="91400">
            <a:noAutofit/>
          </a:bodyPr>
          <a:lstStyle>
            <a:lvl1pPr indent="-317500" lvl="0" marL="457200" algn="l">
              <a:lnSpc>
                <a:spcPct val="115000"/>
              </a:lnSpc>
              <a:spcBef>
                <a:spcPts val="0"/>
              </a:spcBef>
              <a:spcAft>
                <a:spcPts val="0"/>
              </a:spcAft>
              <a:buSzPts val="1400"/>
              <a:buChar char="●"/>
              <a:defRPr sz="1400"/>
            </a:lvl1pPr>
            <a:lvl2pPr indent="-317500" lvl="1" marL="914400" algn="l">
              <a:lnSpc>
                <a:spcPct val="115000"/>
              </a:lnSpc>
              <a:spcBef>
                <a:spcPts val="0"/>
              </a:spcBef>
              <a:spcAft>
                <a:spcPts val="0"/>
              </a:spcAft>
              <a:buSzPts val="1400"/>
              <a:buChar char="○"/>
              <a:defRPr sz="1400"/>
            </a:lvl2pPr>
            <a:lvl3pPr indent="-317500" lvl="2" marL="1371600" algn="l">
              <a:lnSpc>
                <a:spcPct val="115000"/>
              </a:lnSpc>
              <a:spcBef>
                <a:spcPts val="0"/>
              </a:spcBef>
              <a:spcAft>
                <a:spcPts val="0"/>
              </a:spcAft>
              <a:buSzPts val="1400"/>
              <a:buChar char="■"/>
              <a:defRPr sz="1400"/>
            </a:lvl3pPr>
            <a:lvl4pPr indent="-317500" lvl="3" marL="1828800" algn="l">
              <a:lnSpc>
                <a:spcPct val="115000"/>
              </a:lnSpc>
              <a:spcBef>
                <a:spcPts val="0"/>
              </a:spcBef>
              <a:spcAft>
                <a:spcPts val="0"/>
              </a:spcAft>
              <a:buSzPts val="1400"/>
              <a:buChar char="●"/>
              <a:defRPr sz="1400"/>
            </a:lvl4pPr>
            <a:lvl5pPr indent="-317500" lvl="4" marL="2286000" algn="l">
              <a:lnSpc>
                <a:spcPct val="115000"/>
              </a:lnSpc>
              <a:spcBef>
                <a:spcPts val="0"/>
              </a:spcBef>
              <a:spcAft>
                <a:spcPts val="0"/>
              </a:spcAft>
              <a:buSzPts val="1400"/>
              <a:buChar char="○"/>
              <a:defRPr sz="14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20" name="Google Shape;20;p22"/>
          <p:cNvSpPr txBox="1"/>
          <p:nvPr>
            <p:ph idx="2" type="body"/>
          </p:nvPr>
        </p:nvSpPr>
        <p:spPr>
          <a:xfrm>
            <a:off x="4832398" y="1536631"/>
            <a:ext cx="3999903" cy="4555204"/>
          </a:xfrm>
          <a:prstGeom prst="rect">
            <a:avLst/>
          </a:prstGeom>
          <a:noFill/>
          <a:ln>
            <a:noFill/>
          </a:ln>
        </p:spPr>
        <p:txBody>
          <a:bodyPr anchorCtr="0" anchor="t"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21" name="Google Shape;21;p22"/>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1_TITLE">
    <p:spTree>
      <p:nvGrpSpPr>
        <p:cNvPr id="127" name="Shape 127"/>
        <p:cNvGrpSpPr/>
        <p:nvPr/>
      </p:nvGrpSpPr>
      <p:grpSpPr>
        <a:xfrm>
          <a:off x="0" y="0"/>
          <a:ext cx="0" cy="0"/>
          <a:chOff x="0" y="0"/>
          <a:chExt cx="0" cy="0"/>
        </a:xfrm>
      </p:grpSpPr>
      <p:sp>
        <p:nvSpPr>
          <p:cNvPr id="128" name="Google Shape;128;p49"/>
          <p:cNvSpPr txBox="1"/>
          <p:nvPr>
            <p:ph type="title"/>
          </p:nvPr>
        </p:nvSpPr>
        <p:spPr>
          <a:xfrm>
            <a:off x="311708" y="992767"/>
            <a:ext cx="8520600" cy="2736900"/>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5200"/>
              <a:buFont typeface="Arial"/>
              <a:buNone/>
              <a:defRPr sz="52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29" name="Google Shape;129;p49"/>
          <p:cNvSpPr txBox="1"/>
          <p:nvPr>
            <p:ph idx="1" type="body"/>
          </p:nvPr>
        </p:nvSpPr>
        <p:spPr>
          <a:xfrm>
            <a:off x="311698" y="3778832"/>
            <a:ext cx="8520600" cy="1056900"/>
          </a:xfrm>
          <a:prstGeom prst="rect">
            <a:avLst/>
          </a:prstGeom>
          <a:noFill/>
          <a:ln>
            <a:noFill/>
          </a:ln>
        </p:spPr>
        <p:txBody>
          <a:bodyPr anchorCtr="0" anchor="t" bIns="91400" lIns="91400" spcFirstLastPara="1" rIns="91400" wrap="square" tIns="91400">
            <a:noAutofit/>
          </a:bodyPr>
          <a:lstStyle>
            <a:lvl1pPr indent="-228600" lvl="0" marL="457200" algn="ctr">
              <a:lnSpc>
                <a:spcPct val="100000"/>
              </a:lnSpc>
              <a:spcBef>
                <a:spcPts val="0"/>
              </a:spcBef>
              <a:spcAft>
                <a:spcPts val="0"/>
              </a:spcAft>
              <a:buClr>
                <a:srgbClr val="585858"/>
              </a:buClr>
              <a:buSzPts val="2800"/>
              <a:buFont typeface="Arial"/>
              <a:buNone/>
              <a:defRPr sz="2800"/>
            </a:lvl1pPr>
            <a:lvl2pPr indent="-228600" lvl="1" marL="914400" algn="ctr">
              <a:lnSpc>
                <a:spcPct val="100000"/>
              </a:lnSpc>
              <a:spcBef>
                <a:spcPts val="0"/>
              </a:spcBef>
              <a:spcAft>
                <a:spcPts val="0"/>
              </a:spcAft>
              <a:buClr>
                <a:srgbClr val="585858"/>
              </a:buClr>
              <a:buSzPts val="2800"/>
              <a:buFont typeface="Arial"/>
              <a:buNone/>
              <a:defRPr sz="2800"/>
            </a:lvl2pPr>
            <a:lvl3pPr indent="-228600" lvl="2" marL="1371600" algn="ctr">
              <a:lnSpc>
                <a:spcPct val="100000"/>
              </a:lnSpc>
              <a:spcBef>
                <a:spcPts val="0"/>
              </a:spcBef>
              <a:spcAft>
                <a:spcPts val="0"/>
              </a:spcAft>
              <a:buClr>
                <a:srgbClr val="585858"/>
              </a:buClr>
              <a:buSzPts val="2800"/>
              <a:buFont typeface="Arial"/>
              <a:buNone/>
              <a:defRPr sz="2800"/>
            </a:lvl3pPr>
            <a:lvl4pPr indent="-228600" lvl="3" marL="1828800" algn="ctr">
              <a:lnSpc>
                <a:spcPct val="100000"/>
              </a:lnSpc>
              <a:spcBef>
                <a:spcPts val="0"/>
              </a:spcBef>
              <a:spcAft>
                <a:spcPts val="0"/>
              </a:spcAft>
              <a:buClr>
                <a:srgbClr val="585858"/>
              </a:buClr>
              <a:buSzPts val="2800"/>
              <a:buFont typeface="Arial"/>
              <a:buNone/>
              <a:defRPr sz="2800"/>
            </a:lvl4pPr>
            <a:lvl5pPr indent="-228600" lvl="4" marL="2286000" algn="ctr">
              <a:lnSpc>
                <a:spcPct val="100000"/>
              </a:lnSpc>
              <a:spcBef>
                <a:spcPts val="0"/>
              </a:spcBef>
              <a:spcAft>
                <a:spcPts val="0"/>
              </a:spcAft>
              <a:buClr>
                <a:srgbClr val="585858"/>
              </a:buClr>
              <a:buSzPts val="2800"/>
              <a:buFont typeface="Arial"/>
              <a:buNone/>
              <a:defRPr sz="28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30" name="Google Shape;130;p49"/>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type="secHead">
  <p:cSld name="SECTION_HEADER">
    <p:spTree>
      <p:nvGrpSpPr>
        <p:cNvPr id="131" name="Shape 131"/>
        <p:cNvGrpSpPr/>
        <p:nvPr/>
      </p:nvGrpSpPr>
      <p:grpSpPr>
        <a:xfrm>
          <a:off x="0" y="0"/>
          <a:ext cx="0" cy="0"/>
          <a:chOff x="0" y="0"/>
          <a:chExt cx="0" cy="0"/>
        </a:xfrm>
      </p:grpSpPr>
      <p:sp>
        <p:nvSpPr>
          <p:cNvPr id="132" name="Google Shape;132;p50"/>
          <p:cNvSpPr txBox="1"/>
          <p:nvPr>
            <p:ph type="title"/>
          </p:nvPr>
        </p:nvSpPr>
        <p:spPr>
          <a:xfrm>
            <a:off x="311698" y="2867798"/>
            <a:ext cx="8520600" cy="1122300"/>
          </a:xfrm>
          <a:prstGeom prst="rect">
            <a:avLst/>
          </a:prstGeom>
          <a:noFill/>
          <a:ln>
            <a:noFill/>
          </a:ln>
        </p:spPr>
        <p:txBody>
          <a:bodyPr anchorCtr="0" anchor="ctr" bIns="91400" lIns="91400" spcFirstLastPara="1" rIns="91400" wrap="square" tIns="91400">
            <a:noAutofit/>
          </a:bodyPr>
          <a:lstStyle>
            <a:lvl1pPr lvl="0" algn="ctr">
              <a:lnSpc>
                <a:spcPct val="100000"/>
              </a:lnSpc>
              <a:spcBef>
                <a:spcPts val="0"/>
              </a:spcBef>
              <a:spcAft>
                <a:spcPts val="0"/>
              </a:spcAft>
              <a:buClr>
                <a:srgbClr val="000000"/>
              </a:buClr>
              <a:buSzPts val="3600"/>
              <a:buFont typeface="Arial"/>
              <a:buNone/>
              <a:defRPr sz="36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33" name="Google Shape;133;p50"/>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type="twoColTx">
  <p:cSld name="TITLE_AND_TWO_COLUMNS">
    <p:spTree>
      <p:nvGrpSpPr>
        <p:cNvPr id="134" name="Shape 134"/>
        <p:cNvGrpSpPr/>
        <p:nvPr/>
      </p:nvGrpSpPr>
      <p:grpSpPr>
        <a:xfrm>
          <a:off x="0" y="0"/>
          <a:ext cx="0" cy="0"/>
          <a:chOff x="0" y="0"/>
          <a:chExt cx="0" cy="0"/>
        </a:xfrm>
      </p:grpSpPr>
      <p:sp>
        <p:nvSpPr>
          <p:cNvPr id="135" name="Google Shape;135;p51"/>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36" name="Google Shape;136;p51"/>
          <p:cNvSpPr txBox="1"/>
          <p:nvPr>
            <p:ph idx="1" type="body"/>
          </p:nvPr>
        </p:nvSpPr>
        <p:spPr>
          <a:xfrm>
            <a:off x="311698" y="1536633"/>
            <a:ext cx="3999900" cy="4555200"/>
          </a:xfrm>
          <a:prstGeom prst="rect">
            <a:avLst/>
          </a:prstGeom>
          <a:noFill/>
          <a:ln>
            <a:noFill/>
          </a:ln>
        </p:spPr>
        <p:txBody>
          <a:bodyPr anchorCtr="0" anchor="t" bIns="91400" lIns="91400" spcFirstLastPara="1" rIns="91400" wrap="square" tIns="91400">
            <a:noAutofit/>
          </a:bodyPr>
          <a:lstStyle>
            <a:lvl1pPr indent="-317500" lvl="0" marL="457200" algn="l">
              <a:lnSpc>
                <a:spcPct val="115000"/>
              </a:lnSpc>
              <a:spcBef>
                <a:spcPts val="0"/>
              </a:spcBef>
              <a:spcAft>
                <a:spcPts val="0"/>
              </a:spcAft>
              <a:buSzPts val="1400"/>
              <a:buChar char="●"/>
              <a:defRPr sz="1400"/>
            </a:lvl1pPr>
            <a:lvl2pPr indent="-317500" lvl="1" marL="914400" algn="l">
              <a:lnSpc>
                <a:spcPct val="115000"/>
              </a:lnSpc>
              <a:spcBef>
                <a:spcPts val="0"/>
              </a:spcBef>
              <a:spcAft>
                <a:spcPts val="0"/>
              </a:spcAft>
              <a:buSzPts val="1400"/>
              <a:buChar char="○"/>
              <a:defRPr sz="1400"/>
            </a:lvl2pPr>
            <a:lvl3pPr indent="-317500" lvl="2" marL="1371600" algn="l">
              <a:lnSpc>
                <a:spcPct val="115000"/>
              </a:lnSpc>
              <a:spcBef>
                <a:spcPts val="0"/>
              </a:spcBef>
              <a:spcAft>
                <a:spcPts val="0"/>
              </a:spcAft>
              <a:buSzPts val="1400"/>
              <a:buChar char="■"/>
              <a:defRPr sz="1400"/>
            </a:lvl3pPr>
            <a:lvl4pPr indent="-317500" lvl="3" marL="1828800" algn="l">
              <a:lnSpc>
                <a:spcPct val="115000"/>
              </a:lnSpc>
              <a:spcBef>
                <a:spcPts val="0"/>
              </a:spcBef>
              <a:spcAft>
                <a:spcPts val="0"/>
              </a:spcAft>
              <a:buSzPts val="1400"/>
              <a:buChar char="●"/>
              <a:defRPr sz="1400"/>
            </a:lvl4pPr>
            <a:lvl5pPr indent="-317500" lvl="4" marL="2286000" algn="l">
              <a:lnSpc>
                <a:spcPct val="115000"/>
              </a:lnSpc>
              <a:spcBef>
                <a:spcPts val="0"/>
              </a:spcBef>
              <a:spcAft>
                <a:spcPts val="0"/>
              </a:spcAft>
              <a:buSzPts val="1400"/>
              <a:buChar char="○"/>
              <a:defRPr sz="14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37" name="Google Shape;137;p51"/>
          <p:cNvSpPr txBox="1"/>
          <p:nvPr>
            <p:ph idx="2" type="body"/>
          </p:nvPr>
        </p:nvSpPr>
        <p:spPr>
          <a:xfrm>
            <a:off x="4832398" y="1536631"/>
            <a:ext cx="3999900" cy="4555200"/>
          </a:xfrm>
          <a:prstGeom prst="rect">
            <a:avLst/>
          </a:prstGeom>
          <a:noFill/>
          <a:ln>
            <a:noFill/>
          </a:ln>
        </p:spPr>
        <p:txBody>
          <a:bodyPr anchorCtr="0" anchor="t"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38" name="Google Shape;138;p51"/>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_COLUMN_TEXT">
  <p:cSld name="ONE_COLUMN_TEXT">
    <p:spTree>
      <p:nvGrpSpPr>
        <p:cNvPr id="139" name="Shape 139"/>
        <p:cNvGrpSpPr/>
        <p:nvPr/>
      </p:nvGrpSpPr>
      <p:grpSpPr>
        <a:xfrm>
          <a:off x="0" y="0"/>
          <a:ext cx="0" cy="0"/>
          <a:chOff x="0" y="0"/>
          <a:chExt cx="0" cy="0"/>
        </a:xfrm>
      </p:grpSpPr>
      <p:sp>
        <p:nvSpPr>
          <p:cNvPr id="140" name="Google Shape;140;p52"/>
          <p:cNvSpPr txBox="1"/>
          <p:nvPr>
            <p:ph type="title"/>
          </p:nvPr>
        </p:nvSpPr>
        <p:spPr>
          <a:xfrm>
            <a:off x="311698" y="740799"/>
            <a:ext cx="2808000" cy="1007700"/>
          </a:xfrm>
          <a:prstGeom prst="rect">
            <a:avLst/>
          </a:prstGeom>
          <a:noFill/>
          <a:ln>
            <a:noFill/>
          </a:ln>
        </p:spPr>
        <p:txBody>
          <a:bodyPr anchorCtr="0" anchor="b" bIns="91400" lIns="91400" spcFirstLastPara="1" rIns="91400" wrap="square" tIns="91400">
            <a:noAutofit/>
          </a:bodyPr>
          <a:lstStyle>
            <a:lvl1pPr lvl="0" algn="l">
              <a:lnSpc>
                <a:spcPct val="100000"/>
              </a:lnSpc>
              <a:spcBef>
                <a:spcPts val="0"/>
              </a:spcBef>
              <a:spcAft>
                <a:spcPts val="0"/>
              </a:spcAft>
              <a:buClr>
                <a:srgbClr val="000000"/>
              </a:buClr>
              <a:buSzPts val="2400"/>
              <a:buFont typeface="Arial"/>
              <a:buNone/>
              <a:defRPr sz="24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41" name="Google Shape;141;p52"/>
          <p:cNvSpPr txBox="1"/>
          <p:nvPr>
            <p:ph idx="1" type="body"/>
          </p:nvPr>
        </p:nvSpPr>
        <p:spPr>
          <a:xfrm>
            <a:off x="311698" y="1852800"/>
            <a:ext cx="2808000" cy="4239300"/>
          </a:xfrm>
          <a:prstGeom prst="rect">
            <a:avLst/>
          </a:prstGeom>
          <a:noFill/>
          <a:ln>
            <a:noFill/>
          </a:ln>
        </p:spPr>
        <p:txBody>
          <a:bodyPr anchorCtr="0" anchor="t" bIns="91400" lIns="91400" spcFirstLastPara="1" rIns="91400" wrap="square" tIns="91400">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42" name="Google Shape;142;p52"/>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_POINT">
  <p:cSld name="MAIN_POINT">
    <p:spTree>
      <p:nvGrpSpPr>
        <p:cNvPr id="143" name="Shape 143"/>
        <p:cNvGrpSpPr/>
        <p:nvPr/>
      </p:nvGrpSpPr>
      <p:grpSpPr>
        <a:xfrm>
          <a:off x="0" y="0"/>
          <a:ext cx="0" cy="0"/>
          <a:chOff x="0" y="0"/>
          <a:chExt cx="0" cy="0"/>
        </a:xfrm>
      </p:grpSpPr>
      <p:sp>
        <p:nvSpPr>
          <p:cNvPr id="144" name="Google Shape;144;p53"/>
          <p:cNvSpPr txBox="1"/>
          <p:nvPr>
            <p:ph type="title"/>
          </p:nvPr>
        </p:nvSpPr>
        <p:spPr>
          <a:xfrm>
            <a:off x="490250" y="600199"/>
            <a:ext cx="6367800" cy="5454300"/>
          </a:xfrm>
          <a:prstGeom prst="rect">
            <a:avLst/>
          </a:prstGeom>
          <a:noFill/>
          <a:ln>
            <a:noFill/>
          </a:ln>
        </p:spPr>
        <p:txBody>
          <a:bodyPr anchorCtr="0" anchor="ctr" bIns="91400" lIns="91400" spcFirstLastPara="1" rIns="91400" wrap="square" tIns="91400">
            <a:noAutofit/>
          </a:bodyPr>
          <a:lstStyle>
            <a:lvl1pPr lvl="0" algn="l">
              <a:lnSpc>
                <a:spcPct val="100000"/>
              </a:lnSpc>
              <a:spcBef>
                <a:spcPts val="0"/>
              </a:spcBef>
              <a:spcAft>
                <a:spcPts val="0"/>
              </a:spcAft>
              <a:buClr>
                <a:srgbClr val="000000"/>
              </a:buClr>
              <a:buSzPts val="4800"/>
              <a:buFont typeface="Arial"/>
              <a:buNone/>
              <a:defRPr sz="48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45" name="Google Shape;145;p53"/>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p:cSld name="SECTION_TITLE_AND_DESCRIPTION">
    <p:spTree>
      <p:nvGrpSpPr>
        <p:cNvPr id="146" name="Shape 146"/>
        <p:cNvGrpSpPr/>
        <p:nvPr/>
      </p:nvGrpSpPr>
      <p:grpSpPr>
        <a:xfrm>
          <a:off x="0" y="0"/>
          <a:ext cx="0" cy="0"/>
          <a:chOff x="0" y="0"/>
          <a:chExt cx="0" cy="0"/>
        </a:xfrm>
      </p:grpSpPr>
      <p:sp>
        <p:nvSpPr>
          <p:cNvPr id="147" name="Google Shape;147;p54"/>
          <p:cNvSpPr/>
          <p:nvPr/>
        </p:nvSpPr>
        <p:spPr>
          <a:xfrm>
            <a:off x="4572000" y="-167"/>
            <a:ext cx="4572000" cy="6858000"/>
          </a:xfrm>
          <a:prstGeom prst="rect">
            <a:avLst/>
          </a:prstGeom>
          <a:solidFill>
            <a:srgbClr val="EEEEEE"/>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48" name="Google Shape;148;p54"/>
          <p:cNvSpPr txBox="1"/>
          <p:nvPr>
            <p:ph type="title"/>
          </p:nvPr>
        </p:nvSpPr>
        <p:spPr>
          <a:xfrm>
            <a:off x="265500" y="1644232"/>
            <a:ext cx="4045200" cy="1976400"/>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4200"/>
              <a:buFont typeface="Arial"/>
              <a:buNone/>
              <a:defRPr sz="42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49" name="Google Shape;149;p54"/>
          <p:cNvSpPr txBox="1"/>
          <p:nvPr>
            <p:ph idx="1" type="body"/>
          </p:nvPr>
        </p:nvSpPr>
        <p:spPr>
          <a:xfrm>
            <a:off x="265500" y="3737433"/>
            <a:ext cx="4045200" cy="1646700"/>
          </a:xfrm>
          <a:prstGeom prst="rect">
            <a:avLst/>
          </a:prstGeom>
          <a:noFill/>
          <a:ln>
            <a:noFill/>
          </a:ln>
        </p:spPr>
        <p:txBody>
          <a:bodyPr anchorCtr="0" anchor="t" bIns="91400" lIns="91400" spcFirstLastPara="1" rIns="91400" wrap="square" tIns="91400">
            <a:noAutofit/>
          </a:bodyPr>
          <a:lstStyle>
            <a:lvl1pPr indent="-228600" lvl="0" marL="457200" algn="ctr">
              <a:lnSpc>
                <a:spcPct val="100000"/>
              </a:lnSpc>
              <a:spcBef>
                <a:spcPts val="0"/>
              </a:spcBef>
              <a:spcAft>
                <a:spcPts val="0"/>
              </a:spcAft>
              <a:buClr>
                <a:srgbClr val="585858"/>
              </a:buClr>
              <a:buSzPts val="2100"/>
              <a:buFont typeface="Arial"/>
              <a:buNone/>
              <a:defRPr sz="2100"/>
            </a:lvl1pPr>
            <a:lvl2pPr indent="-228600" lvl="1" marL="914400" algn="ctr">
              <a:lnSpc>
                <a:spcPct val="100000"/>
              </a:lnSpc>
              <a:spcBef>
                <a:spcPts val="0"/>
              </a:spcBef>
              <a:spcAft>
                <a:spcPts val="0"/>
              </a:spcAft>
              <a:buClr>
                <a:srgbClr val="585858"/>
              </a:buClr>
              <a:buSzPts val="2100"/>
              <a:buFont typeface="Arial"/>
              <a:buNone/>
              <a:defRPr sz="2100"/>
            </a:lvl2pPr>
            <a:lvl3pPr indent="-228600" lvl="2" marL="1371600" algn="ctr">
              <a:lnSpc>
                <a:spcPct val="100000"/>
              </a:lnSpc>
              <a:spcBef>
                <a:spcPts val="0"/>
              </a:spcBef>
              <a:spcAft>
                <a:spcPts val="0"/>
              </a:spcAft>
              <a:buClr>
                <a:srgbClr val="585858"/>
              </a:buClr>
              <a:buSzPts val="2100"/>
              <a:buFont typeface="Arial"/>
              <a:buNone/>
              <a:defRPr sz="2100"/>
            </a:lvl3pPr>
            <a:lvl4pPr indent="-228600" lvl="3" marL="1828800" algn="ctr">
              <a:lnSpc>
                <a:spcPct val="100000"/>
              </a:lnSpc>
              <a:spcBef>
                <a:spcPts val="0"/>
              </a:spcBef>
              <a:spcAft>
                <a:spcPts val="0"/>
              </a:spcAft>
              <a:buClr>
                <a:srgbClr val="585858"/>
              </a:buClr>
              <a:buSzPts val="2100"/>
              <a:buFont typeface="Arial"/>
              <a:buNone/>
              <a:defRPr sz="2100"/>
            </a:lvl4pPr>
            <a:lvl5pPr indent="-228600" lvl="4" marL="2286000" algn="ctr">
              <a:lnSpc>
                <a:spcPct val="100000"/>
              </a:lnSpc>
              <a:spcBef>
                <a:spcPts val="0"/>
              </a:spcBef>
              <a:spcAft>
                <a:spcPts val="0"/>
              </a:spcAft>
              <a:buClr>
                <a:srgbClr val="585858"/>
              </a:buClr>
              <a:buSzPts val="2100"/>
              <a:buFont typeface="Arial"/>
              <a:buNone/>
              <a:defRPr sz="21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50" name="Google Shape;150;p54"/>
          <p:cNvSpPr txBox="1"/>
          <p:nvPr>
            <p:ph idx="2" type="body"/>
          </p:nvPr>
        </p:nvSpPr>
        <p:spPr>
          <a:xfrm>
            <a:off x="4939500" y="965433"/>
            <a:ext cx="3837000" cy="4926900"/>
          </a:xfrm>
          <a:prstGeom prst="rect">
            <a:avLst/>
          </a:prstGeom>
          <a:noFill/>
          <a:ln>
            <a:noFill/>
          </a:ln>
        </p:spPr>
        <p:txBody>
          <a:bodyPr anchorCtr="0" anchor="ctr"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51" name="Google Shape;151;p54"/>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p:cSld name="CAPTION_ONLY">
    <p:spTree>
      <p:nvGrpSpPr>
        <p:cNvPr id="152" name="Shape 152"/>
        <p:cNvGrpSpPr/>
        <p:nvPr/>
      </p:nvGrpSpPr>
      <p:grpSpPr>
        <a:xfrm>
          <a:off x="0" y="0"/>
          <a:ext cx="0" cy="0"/>
          <a:chOff x="0" y="0"/>
          <a:chExt cx="0" cy="0"/>
        </a:xfrm>
      </p:grpSpPr>
      <p:sp>
        <p:nvSpPr>
          <p:cNvPr id="153" name="Google Shape;153;p55"/>
          <p:cNvSpPr txBox="1"/>
          <p:nvPr>
            <p:ph idx="1" type="body"/>
          </p:nvPr>
        </p:nvSpPr>
        <p:spPr>
          <a:xfrm>
            <a:off x="311698" y="5640766"/>
            <a:ext cx="5998800" cy="806700"/>
          </a:xfrm>
          <a:prstGeom prst="rect">
            <a:avLst/>
          </a:prstGeom>
          <a:noFill/>
          <a:ln>
            <a:noFill/>
          </a:ln>
        </p:spPr>
        <p:txBody>
          <a:bodyPr anchorCtr="0" anchor="ctr" bIns="91400" lIns="91400" spcFirstLastPara="1" rIns="91400" wrap="square" tIns="91400">
            <a:noAutofit/>
          </a:bodyPr>
          <a:lstStyle>
            <a:lvl1pPr indent="-228600" lvl="0" marL="457200" algn="l">
              <a:lnSpc>
                <a:spcPct val="100000"/>
              </a:lnSpc>
              <a:spcBef>
                <a:spcPts val="0"/>
              </a:spcBef>
              <a:spcAft>
                <a:spcPts val="0"/>
              </a:spcAft>
              <a:buClr>
                <a:srgbClr val="585858"/>
              </a:buClr>
              <a:buSzPts val="1800"/>
              <a:buNone/>
              <a:defRPr/>
            </a:lvl1pPr>
          </a:lstStyle>
          <a:p/>
        </p:txBody>
      </p:sp>
      <p:sp>
        <p:nvSpPr>
          <p:cNvPr id="154" name="Google Shape;154;p55"/>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_NUMBER">
  <p:cSld name="BIG_NUMBER">
    <p:spTree>
      <p:nvGrpSpPr>
        <p:cNvPr id="155" name="Shape 155"/>
        <p:cNvGrpSpPr/>
        <p:nvPr/>
      </p:nvGrpSpPr>
      <p:grpSpPr>
        <a:xfrm>
          <a:off x="0" y="0"/>
          <a:ext cx="0" cy="0"/>
          <a:chOff x="0" y="0"/>
          <a:chExt cx="0" cy="0"/>
        </a:xfrm>
      </p:grpSpPr>
      <p:sp>
        <p:nvSpPr>
          <p:cNvPr id="156" name="Google Shape;156;p56"/>
          <p:cNvSpPr txBox="1"/>
          <p:nvPr>
            <p:ph type="title"/>
          </p:nvPr>
        </p:nvSpPr>
        <p:spPr>
          <a:xfrm>
            <a:off x="311698" y="1474833"/>
            <a:ext cx="8520600" cy="2618100"/>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12000"/>
              <a:buFont typeface="Arial"/>
              <a:buNone/>
              <a:defRPr sz="120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57" name="Google Shape;157;p56"/>
          <p:cNvSpPr txBox="1"/>
          <p:nvPr>
            <p:ph idx="1" type="body"/>
          </p:nvPr>
        </p:nvSpPr>
        <p:spPr>
          <a:xfrm>
            <a:off x="311698" y="4202967"/>
            <a:ext cx="8520600" cy="1734300"/>
          </a:xfrm>
          <a:prstGeom prst="rect">
            <a:avLst/>
          </a:prstGeom>
          <a:noFill/>
          <a:ln>
            <a:noFill/>
          </a:ln>
        </p:spPr>
        <p:txBody>
          <a:bodyPr anchorCtr="0" anchor="t" bIns="91400" lIns="91400" spcFirstLastPara="1" rIns="91400" wrap="square" tIns="91400">
            <a:noAutofit/>
          </a:bodyPr>
          <a:lstStyle>
            <a:lvl1pPr indent="-342900" lvl="0" marL="457200" algn="ctr">
              <a:lnSpc>
                <a:spcPct val="115000"/>
              </a:lnSpc>
              <a:spcBef>
                <a:spcPts val="0"/>
              </a:spcBef>
              <a:spcAft>
                <a:spcPts val="0"/>
              </a:spcAft>
              <a:buSzPts val="1800"/>
              <a:buChar char="●"/>
              <a:defRPr/>
            </a:lvl1pPr>
            <a:lvl2pPr indent="-342900" lvl="1" marL="914400" algn="ctr">
              <a:lnSpc>
                <a:spcPct val="115000"/>
              </a:lnSpc>
              <a:spcBef>
                <a:spcPts val="0"/>
              </a:spcBef>
              <a:spcAft>
                <a:spcPts val="0"/>
              </a:spcAft>
              <a:buSzPts val="1800"/>
              <a:buChar char="○"/>
              <a:defRPr/>
            </a:lvl2pPr>
            <a:lvl3pPr indent="-342900" lvl="2" marL="1371600" algn="ctr">
              <a:lnSpc>
                <a:spcPct val="115000"/>
              </a:lnSpc>
              <a:spcBef>
                <a:spcPts val="0"/>
              </a:spcBef>
              <a:spcAft>
                <a:spcPts val="0"/>
              </a:spcAft>
              <a:buSzPts val="1800"/>
              <a:buChar char="■"/>
              <a:defRPr/>
            </a:lvl3pPr>
            <a:lvl4pPr indent="-342900" lvl="3" marL="1828800" algn="ctr">
              <a:lnSpc>
                <a:spcPct val="115000"/>
              </a:lnSpc>
              <a:spcBef>
                <a:spcPts val="0"/>
              </a:spcBef>
              <a:spcAft>
                <a:spcPts val="0"/>
              </a:spcAft>
              <a:buSzPts val="1800"/>
              <a:buChar char="●"/>
              <a:defRPr/>
            </a:lvl4pPr>
            <a:lvl5pPr indent="-342900" lvl="4" marL="2286000" algn="ctr">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58" name="Google Shape;158;p56"/>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p:cSld name="1_SECTION_HEADER">
    <p:bg>
      <p:bgPr>
        <a:solidFill>
          <a:srgbClr val="000000"/>
        </a:solidFill>
      </p:bgPr>
    </p:bg>
    <p:spTree>
      <p:nvGrpSpPr>
        <p:cNvPr id="159" name="Shape 159"/>
        <p:cNvGrpSpPr/>
        <p:nvPr/>
      </p:nvGrpSpPr>
      <p:grpSpPr>
        <a:xfrm>
          <a:off x="0" y="0"/>
          <a:ext cx="0" cy="0"/>
          <a:chOff x="0" y="0"/>
          <a:chExt cx="0" cy="0"/>
        </a:xfrm>
      </p:grpSpPr>
      <p:sp>
        <p:nvSpPr>
          <p:cNvPr id="160" name="Google Shape;160;p57"/>
          <p:cNvSpPr txBox="1"/>
          <p:nvPr>
            <p:ph type="title"/>
          </p:nvPr>
        </p:nvSpPr>
        <p:spPr>
          <a:xfrm>
            <a:off x="311698" y="2867798"/>
            <a:ext cx="8520600" cy="1122300"/>
          </a:xfrm>
          <a:prstGeom prst="rect">
            <a:avLst/>
          </a:prstGeom>
          <a:noFill/>
          <a:ln>
            <a:noFill/>
          </a:ln>
        </p:spPr>
        <p:txBody>
          <a:bodyPr anchorCtr="0" anchor="ctr" bIns="91400" lIns="91400" spcFirstLastPara="1" rIns="91400" wrap="square" tIns="91400">
            <a:noAutofit/>
          </a:bodyPr>
          <a:lstStyle>
            <a:lvl1pPr lvl="0" algn="ctr">
              <a:lnSpc>
                <a:spcPct val="100000"/>
              </a:lnSpc>
              <a:spcBef>
                <a:spcPts val="0"/>
              </a:spcBef>
              <a:spcAft>
                <a:spcPts val="0"/>
              </a:spcAft>
              <a:buClr>
                <a:srgbClr val="000000"/>
              </a:buClr>
              <a:buSzPts val="3600"/>
              <a:buFont typeface="Arial"/>
              <a:buNone/>
              <a:defRPr sz="36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61" name="Google Shape;161;p57"/>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TWO_COLUMNS">
  <p:cSld name="1_TITLE_AND_TWO_COLUMNS">
    <p:bg>
      <p:bgPr>
        <a:solidFill>
          <a:srgbClr val="000000"/>
        </a:solidFill>
      </p:bgPr>
    </p:bg>
    <p:spTree>
      <p:nvGrpSpPr>
        <p:cNvPr id="162" name="Shape 162"/>
        <p:cNvGrpSpPr/>
        <p:nvPr/>
      </p:nvGrpSpPr>
      <p:grpSpPr>
        <a:xfrm>
          <a:off x="0" y="0"/>
          <a:ext cx="0" cy="0"/>
          <a:chOff x="0" y="0"/>
          <a:chExt cx="0" cy="0"/>
        </a:xfrm>
      </p:grpSpPr>
      <p:sp>
        <p:nvSpPr>
          <p:cNvPr id="163" name="Google Shape;163;p58"/>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64" name="Google Shape;164;p58"/>
          <p:cNvSpPr txBox="1"/>
          <p:nvPr>
            <p:ph idx="1" type="body"/>
          </p:nvPr>
        </p:nvSpPr>
        <p:spPr>
          <a:xfrm>
            <a:off x="311698" y="1536633"/>
            <a:ext cx="3999900" cy="4555200"/>
          </a:xfrm>
          <a:prstGeom prst="rect">
            <a:avLst/>
          </a:prstGeom>
          <a:noFill/>
          <a:ln>
            <a:noFill/>
          </a:ln>
        </p:spPr>
        <p:txBody>
          <a:bodyPr anchorCtr="0" anchor="t" bIns="91400" lIns="91400" spcFirstLastPara="1" rIns="91400" wrap="square" tIns="91400">
            <a:noAutofit/>
          </a:bodyPr>
          <a:lstStyle>
            <a:lvl1pPr indent="-317500" lvl="0" marL="457200" algn="l">
              <a:lnSpc>
                <a:spcPct val="115000"/>
              </a:lnSpc>
              <a:spcBef>
                <a:spcPts val="0"/>
              </a:spcBef>
              <a:spcAft>
                <a:spcPts val="0"/>
              </a:spcAft>
              <a:buSzPts val="1400"/>
              <a:buChar char="●"/>
              <a:defRPr sz="1400"/>
            </a:lvl1pPr>
            <a:lvl2pPr indent="-317500" lvl="1" marL="914400" algn="l">
              <a:lnSpc>
                <a:spcPct val="115000"/>
              </a:lnSpc>
              <a:spcBef>
                <a:spcPts val="0"/>
              </a:spcBef>
              <a:spcAft>
                <a:spcPts val="0"/>
              </a:spcAft>
              <a:buSzPts val="1400"/>
              <a:buChar char="○"/>
              <a:defRPr sz="1400"/>
            </a:lvl2pPr>
            <a:lvl3pPr indent="-317500" lvl="2" marL="1371600" algn="l">
              <a:lnSpc>
                <a:spcPct val="115000"/>
              </a:lnSpc>
              <a:spcBef>
                <a:spcPts val="0"/>
              </a:spcBef>
              <a:spcAft>
                <a:spcPts val="0"/>
              </a:spcAft>
              <a:buSzPts val="1400"/>
              <a:buChar char="■"/>
              <a:defRPr sz="1400"/>
            </a:lvl3pPr>
            <a:lvl4pPr indent="-317500" lvl="3" marL="1828800" algn="l">
              <a:lnSpc>
                <a:spcPct val="115000"/>
              </a:lnSpc>
              <a:spcBef>
                <a:spcPts val="0"/>
              </a:spcBef>
              <a:spcAft>
                <a:spcPts val="0"/>
              </a:spcAft>
              <a:buSzPts val="1400"/>
              <a:buChar char="●"/>
              <a:defRPr sz="1400"/>
            </a:lvl4pPr>
            <a:lvl5pPr indent="-317500" lvl="4" marL="2286000" algn="l">
              <a:lnSpc>
                <a:spcPct val="115000"/>
              </a:lnSpc>
              <a:spcBef>
                <a:spcPts val="0"/>
              </a:spcBef>
              <a:spcAft>
                <a:spcPts val="0"/>
              </a:spcAft>
              <a:buSzPts val="1400"/>
              <a:buChar char="○"/>
              <a:defRPr sz="14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65" name="Google Shape;165;p58"/>
          <p:cNvSpPr txBox="1"/>
          <p:nvPr>
            <p:ph idx="2" type="body"/>
          </p:nvPr>
        </p:nvSpPr>
        <p:spPr>
          <a:xfrm>
            <a:off x="4832398" y="1536631"/>
            <a:ext cx="3999900" cy="4555200"/>
          </a:xfrm>
          <a:prstGeom prst="rect">
            <a:avLst/>
          </a:prstGeom>
          <a:noFill/>
          <a:ln>
            <a:noFill/>
          </a:ln>
        </p:spPr>
        <p:txBody>
          <a:bodyPr anchorCtr="0" anchor="t"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66" name="Google Shape;166;p58"/>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bg>
      <p:bgPr>
        <a:solidFill>
          <a:srgbClr val="000000"/>
        </a:solidFill>
      </p:bgPr>
    </p:bg>
    <p:spTree>
      <p:nvGrpSpPr>
        <p:cNvPr id="22" name="Shape 22"/>
        <p:cNvGrpSpPr/>
        <p:nvPr/>
      </p:nvGrpSpPr>
      <p:grpSpPr>
        <a:xfrm>
          <a:off x="0" y="0"/>
          <a:ext cx="0" cy="0"/>
          <a:chOff x="0" y="0"/>
          <a:chExt cx="0" cy="0"/>
        </a:xfrm>
      </p:grpSpPr>
      <p:sp>
        <p:nvSpPr>
          <p:cNvPr id="23" name="Google Shape;23;p23"/>
          <p:cNvSpPr txBox="1"/>
          <p:nvPr>
            <p:ph type="title"/>
          </p:nvPr>
        </p:nvSpPr>
        <p:spPr>
          <a:xfrm>
            <a:off x="311708" y="992767"/>
            <a:ext cx="8520601" cy="2736901"/>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5200"/>
              <a:buFont typeface="Arial"/>
              <a:buNone/>
              <a:defRPr sz="52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24" name="Google Shape;24;p23"/>
          <p:cNvSpPr txBox="1"/>
          <p:nvPr>
            <p:ph idx="1" type="body"/>
          </p:nvPr>
        </p:nvSpPr>
        <p:spPr>
          <a:xfrm>
            <a:off x="311698" y="3778832"/>
            <a:ext cx="8520603" cy="1056902"/>
          </a:xfrm>
          <a:prstGeom prst="rect">
            <a:avLst/>
          </a:prstGeom>
          <a:noFill/>
          <a:ln>
            <a:noFill/>
          </a:ln>
        </p:spPr>
        <p:txBody>
          <a:bodyPr anchorCtr="0" anchor="t" bIns="91400" lIns="91400" spcFirstLastPara="1" rIns="91400" wrap="square" tIns="91400">
            <a:noAutofit/>
          </a:bodyPr>
          <a:lstStyle>
            <a:lvl1pPr indent="-228600" lvl="0" marL="457200" algn="ctr">
              <a:lnSpc>
                <a:spcPct val="100000"/>
              </a:lnSpc>
              <a:spcBef>
                <a:spcPts val="0"/>
              </a:spcBef>
              <a:spcAft>
                <a:spcPts val="0"/>
              </a:spcAft>
              <a:buClr>
                <a:srgbClr val="585858"/>
              </a:buClr>
              <a:buSzPts val="2800"/>
              <a:buFont typeface="Arial"/>
              <a:buNone/>
              <a:defRPr sz="2800"/>
            </a:lvl1pPr>
            <a:lvl2pPr indent="-228600" lvl="1" marL="914400" algn="ctr">
              <a:lnSpc>
                <a:spcPct val="100000"/>
              </a:lnSpc>
              <a:spcBef>
                <a:spcPts val="0"/>
              </a:spcBef>
              <a:spcAft>
                <a:spcPts val="0"/>
              </a:spcAft>
              <a:buClr>
                <a:srgbClr val="585858"/>
              </a:buClr>
              <a:buSzPts val="2800"/>
              <a:buFont typeface="Arial"/>
              <a:buNone/>
              <a:defRPr sz="2800"/>
            </a:lvl2pPr>
            <a:lvl3pPr indent="-228600" lvl="2" marL="1371600" algn="ctr">
              <a:lnSpc>
                <a:spcPct val="100000"/>
              </a:lnSpc>
              <a:spcBef>
                <a:spcPts val="0"/>
              </a:spcBef>
              <a:spcAft>
                <a:spcPts val="0"/>
              </a:spcAft>
              <a:buClr>
                <a:srgbClr val="585858"/>
              </a:buClr>
              <a:buSzPts val="2800"/>
              <a:buFont typeface="Arial"/>
              <a:buNone/>
              <a:defRPr sz="2800"/>
            </a:lvl3pPr>
            <a:lvl4pPr indent="-228600" lvl="3" marL="1828800" algn="ctr">
              <a:lnSpc>
                <a:spcPct val="100000"/>
              </a:lnSpc>
              <a:spcBef>
                <a:spcPts val="0"/>
              </a:spcBef>
              <a:spcAft>
                <a:spcPts val="0"/>
              </a:spcAft>
              <a:buClr>
                <a:srgbClr val="585858"/>
              </a:buClr>
              <a:buSzPts val="2800"/>
              <a:buFont typeface="Arial"/>
              <a:buNone/>
              <a:defRPr sz="2800"/>
            </a:lvl4pPr>
            <a:lvl5pPr indent="-228600" lvl="4" marL="2286000" algn="ctr">
              <a:lnSpc>
                <a:spcPct val="100000"/>
              </a:lnSpc>
              <a:spcBef>
                <a:spcPts val="0"/>
              </a:spcBef>
              <a:spcAft>
                <a:spcPts val="0"/>
              </a:spcAft>
              <a:buClr>
                <a:srgbClr val="585858"/>
              </a:buClr>
              <a:buSzPts val="2800"/>
              <a:buFont typeface="Arial"/>
              <a:buNone/>
              <a:defRPr sz="28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25" name="Google Shape;25;p23"/>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ONLY" type="titleOnly">
  <p:cSld name="TITLE_ONLY">
    <p:bg>
      <p:bgPr>
        <a:solidFill>
          <a:srgbClr val="000000"/>
        </a:solidFill>
      </p:bgPr>
    </p:bg>
    <p:spTree>
      <p:nvGrpSpPr>
        <p:cNvPr id="167" name="Shape 167"/>
        <p:cNvGrpSpPr/>
        <p:nvPr/>
      </p:nvGrpSpPr>
      <p:grpSpPr>
        <a:xfrm>
          <a:off x="0" y="0"/>
          <a:ext cx="0" cy="0"/>
          <a:chOff x="0" y="0"/>
          <a:chExt cx="0" cy="0"/>
        </a:xfrm>
      </p:grpSpPr>
      <p:sp>
        <p:nvSpPr>
          <p:cNvPr id="168" name="Google Shape;168;p59"/>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69" name="Google Shape;169;p59"/>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_COLUMN_TEXT">
  <p:cSld name="1_ONE_COLUMN_TEXT">
    <p:bg>
      <p:bgPr>
        <a:solidFill>
          <a:srgbClr val="000000"/>
        </a:solidFill>
      </p:bgPr>
    </p:bg>
    <p:spTree>
      <p:nvGrpSpPr>
        <p:cNvPr id="170" name="Shape 170"/>
        <p:cNvGrpSpPr/>
        <p:nvPr/>
      </p:nvGrpSpPr>
      <p:grpSpPr>
        <a:xfrm>
          <a:off x="0" y="0"/>
          <a:ext cx="0" cy="0"/>
          <a:chOff x="0" y="0"/>
          <a:chExt cx="0" cy="0"/>
        </a:xfrm>
      </p:grpSpPr>
      <p:sp>
        <p:nvSpPr>
          <p:cNvPr id="171" name="Google Shape;171;p60"/>
          <p:cNvSpPr txBox="1"/>
          <p:nvPr>
            <p:ph type="title"/>
          </p:nvPr>
        </p:nvSpPr>
        <p:spPr>
          <a:xfrm>
            <a:off x="311698" y="740799"/>
            <a:ext cx="2808000" cy="1007700"/>
          </a:xfrm>
          <a:prstGeom prst="rect">
            <a:avLst/>
          </a:prstGeom>
          <a:noFill/>
          <a:ln>
            <a:noFill/>
          </a:ln>
        </p:spPr>
        <p:txBody>
          <a:bodyPr anchorCtr="0" anchor="b" bIns="91400" lIns="91400" spcFirstLastPara="1" rIns="91400" wrap="square" tIns="91400">
            <a:noAutofit/>
          </a:bodyPr>
          <a:lstStyle>
            <a:lvl1pPr lvl="0" algn="l">
              <a:lnSpc>
                <a:spcPct val="100000"/>
              </a:lnSpc>
              <a:spcBef>
                <a:spcPts val="0"/>
              </a:spcBef>
              <a:spcAft>
                <a:spcPts val="0"/>
              </a:spcAft>
              <a:buClr>
                <a:srgbClr val="000000"/>
              </a:buClr>
              <a:buSzPts val="2400"/>
              <a:buFont typeface="Arial"/>
              <a:buNone/>
              <a:defRPr sz="24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72" name="Google Shape;172;p60"/>
          <p:cNvSpPr txBox="1"/>
          <p:nvPr>
            <p:ph idx="1" type="body"/>
          </p:nvPr>
        </p:nvSpPr>
        <p:spPr>
          <a:xfrm>
            <a:off x="311698" y="1852800"/>
            <a:ext cx="2808000" cy="4239300"/>
          </a:xfrm>
          <a:prstGeom prst="rect">
            <a:avLst/>
          </a:prstGeom>
          <a:noFill/>
          <a:ln>
            <a:noFill/>
          </a:ln>
        </p:spPr>
        <p:txBody>
          <a:bodyPr anchorCtr="0" anchor="t" bIns="91400" lIns="91400" spcFirstLastPara="1" rIns="91400" wrap="square" tIns="91400">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0"/>
              </a:spcBef>
              <a:spcAft>
                <a:spcPts val="0"/>
              </a:spcAft>
              <a:buSzPts val="1200"/>
              <a:buChar char="○"/>
              <a:defRPr sz="1200"/>
            </a:lvl2pPr>
            <a:lvl3pPr indent="-304800" lvl="2" marL="1371600" algn="l">
              <a:lnSpc>
                <a:spcPct val="115000"/>
              </a:lnSpc>
              <a:spcBef>
                <a:spcPts val="0"/>
              </a:spcBef>
              <a:spcAft>
                <a:spcPts val="0"/>
              </a:spcAft>
              <a:buSzPts val="1200"/>
              <a:buChar char="■"/>
              <a:defRPr sz="1200"/>
            </a:lvl3pPr>
            <a:lvl4pPr indent="-304800" lvl="3" marL="1828800" algn="l">
              <a:lnSpc>
                <a:spcPct val="115000"/>
              </a:lnSpc>
              <a:spcBef>
                <a:spcPts val="0"/>
              </a:spcBef>
              <a:spcAft>
                <a:spcPts val="0"/>
              </a:spcAft>
              <a:buSzPts val="1200"/>
              <a:buChar char="●"/>
              <a:defRPr sz="1200"/>
            </a:lvl4pPr>
            <a:lvl5pPr indent="-304800" lvl="4" marL="2286000" algn="l">
              <a:lnSpc>
                <a:spcPct val="115000"/>
              </a:lnSpc>
              <a:spcBef>
                <a:spcPts val="0"/>
              </a:spcBef>
              <a:spcAft>
                <a:spcPts val="0"/>
              </a:spcAft>
              <a:buSzPts val="1200"/>
              <a:buChar char="○"/>
              <a:defRPr sz="12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73" name="Google Shape;173;p60"/>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_POINT">
  <p:cSld name="1_MAIN_POINT">
    <p:bg>
      <p:bgPr>
        <a:solidFill>
          <a:srgbClr val="000000"/>
        </a:solidFill>
      </p:bgPr>
    </p:bg>
    <p:spTree>
      <p:nvGrpSpPr>
        <p:cNvPr id="174" name="Shape 174"/>
        <p:cNvGrpSpPr/>
        <p:nvPr/>
      </p:nvGrpSpPr>
      <p:grpSpPr>
        <a:xfrm>
          <a:off x="0" y="0"/>
          <a:ext cx="0" cy="0"/>
          <a:chOff x="0" y="0"/>
          <a:chExt cx="0" cy="0"/>
        </a:xfrm>
      </p:grpSpPr>
      <p:sp>
        <p:nvSpPr>
          <p:cNvPr id="175" name="Google Shape;175;p61"/>
          <p:cNvSpPr txBox="1"/>
          <p:nvPr>
            <p:ph type="title"/>
          </p:nvPr>
        </p:nvSpPr>
        <p:spPr>
          <a:xfrm>
            <a:off x="490250" y="600199"/>
            <a:ext cx="6367800" cy="5454300"/>
          </a:xfrm>
          <a:prstGeom prst="rect">
            <a:avLst/>
          </a:prstGeom>
          <a:noFill/>
          <a:ln>
            <a:noFill/>
          </a:ln>
        </p:spPr>
        <p:txBody>
          <a:bodyPr anchorCtr="0" anchor="ctr" bIns="91400" lIns="91400" spcFirstLastPara="1" rIns="91400" wrap="square" tIns="91400">
            <a:noAutofit/>
          </a:bodyPr>
          <a:lstStyle>
            <a:lvl1pPr lvl="0" algn="l">
              <a:lnSpc>
                <a:spcPct val="100000"/>
              </a:lnSpc>
              <a:spcBef>
                <a:spcPts val="0"/>
              </a:spcBef>
              <a:spcAft>
                <a:spcPts val="0"/>
              </a:spcAft>
              <a:buClr>
                <a:srgbClr val="000000"/>
              </a:buClr>
              <a:buSzPts val="4800"/>
              <a:buFont typeface="Arial"/>
              <a:buNone/>
              <a:defRPr sz="48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76" name="Google Shape;176;p61"/>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TITLE_AND_DESCRIPTION">
  <p:cSld name="1_SECTION_TITLE_AND_DESCRIPTION">
    <p:bg>
      <p:bgPr>
        <a:solidFill>
          <a:srgbClr val="000000"/>
        </a:solidFill>
      </p:bgPr>
    </p:bg>
    <p:spTree>
      <p:nvGrpSpPr>
        <p:cNvPr id="177" name="Shape 177"/>
        <p:cNvGrpSpPr/>
        <p:nvPr/>
      </p:nvGrpSpPr>
      <p:grpSpPr>
        <a:xfrm>
          <a:off x="0" y="0"/>
          <a:ext cx="0" cy="0"/>
          <a:chOff x="0" y="0"/>
          <a:chExt cx="0" cy="0"/>
        </a:xfrm>
      </p:grpSpPr>
      <p:sp>
        <p:nvSpPr>
          <p:cNvPr id="178" name="Google Shape;178;p62"/>
          <p:cNvSpPr/>
          <p:nvPr/>
        </p:nvSpPr>
        <p:spPr>
          <a:xfrm>
            <a:off x="4572000" y="-167"/>
            <a:ext cx="4572000" cy="6858000"/>
          </a:xfrm>
          <a:prstGeom prst="rect">
            <a:avLst/>
          </a:prstGeom>
          <a:solidFill>
            <a:srgbClr val="EEEEEE"/>
          </a:solidFill>
          <a:ln>
            <a:noFill/>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9" name="Google Shape;179;p62"/>
          <p:cNvSpPr txBox="1"/>
          <p:nvPr>
            <p:ph type="title"/>
          </p:nvPr>
        </p:nvSpPr>
        <p:spPr>
          <a:xfrm>
            <a:off x="265500" y="1644232"/>
            <a:ext cx="4045200" cy="1976400"/>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4200"/>
              <a:buFont typeface="Arial"/>
              <a:buNone/>
              <a:defRPr sz="42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80" name="Google Shape;180;p62"/>
          <p:cNvSpPr txBox="1"/>
          <p:nvPr>
            <p:ph idx="1" type="body"/>
          </p:nvPr>
        </p:nvSpPr>
        <p:spPr>
          <a:xfrm>
            <a:off x="265500" y="3737433"/>
            <a:ext cx="4045200" cy="1646700"/>
          </a:xfrm>
          <a:prstGeom prst="rect">
            <a:avLst/>
          </a:prstGeom>
          <a:noFill/>
          <a:ln>
            <a:noFill/>
          </a:ln>
        </p:spPr>
        <p:txBody>
          <a:bodyPr anchorCtr="0" anchor="t" bIns="91400" lIns="91400" spcFirstLastPara="1" rIns="91400" wrap="square" tIns="91400">
            <a:noAutofit/>
          </a:bodyPr>
          <a:lstStyle>
            <a:lvl1pPr indent="-228600" lvl="0" marL="457200" algn="ctr">
              <a:lnSpc>
                <a:spcPct val="100000"/>
              </a:lnSpc>
              <a:spcBef>
                <a:spcPts val="0"/>
              </a:spcBef>
              <a:spcAft>
                <a:spcPts val="0"/>
              </a:spcAft>
              <a:buClr>
                <a:srgbClr val="585858"/>
              </a:buClr>
              <a:buSzPts val="2100"/>
              <a:buFont typeface="Arial"/>
              <a:buNone/>
              <a:defRPr sz="2100"/>
            </a:lvl1pPr>
            <a:lvl2pPr indent="-228600" lvl="1" marL="914400" algn="ctr">
              <a:lnSpc>
                <a:spcPct val="100000"/>
              </a:lnSpc>
              <a:spcBef>
                <a:spcPts val="0"/>
              </a:spcBef>
              <a:spcAft>
                <a:spcPts val="0"/>
              </a:spcAft>
              <a:buClr>
                <a:srgbClr val="585858"/>
              </a:buClr>
              <a:buSzPts val="2100"/>
              <a:buFont typeface="Arial"/>
              <a:buNone/>
              <a:defRPr sz="2100"/>
            </a:lvl2pPr>
            <a:lvl3pPr indent="-228600" lvl="2" marL="1371600" algn="ctr">
              <a:lnSpc>
                <a:spcPct val="100000"/>
              </a:lnSpc>
              <a:spcBef>
                <a:spcPts val="0"/>
              </a:spcBef>
              <a:spcAft>
                <a:spcPts val="0"/>
              </a:spcAft>
              <a:buClr>
                <a:srgbClr val="585858"/>
              </a:buClr>
              <a:buSzPts val="2100"/>
              <a:buFont typeface="Arial"/>
              <a:buNone/>
              <a:defRPr sz="2100"/>
            </a:lvl3pPr>
            <a:lvl4pPr indent="-228600" lvl="3" marL="1828800" algn="ctr">
              <a:lnSpc>
                <a:spcPct val="100000"/>
              </a:lnSpc>
              <a:spcBef>
                <a:spcPts val="0"/>
              </a:spcBef>
              <a:spcAft>
                <a:spcPts val="0"/>
              </a:spcAft>
              <a:buClr>
                <a:srgbClr val="585858"/>
              </a:buClr>
              <a:buSzPts val="2100"/>
              <a:buFont typeface="Arial"/>
              <a:buNone/>
              <a:defRPr sz="2100"/>
            </a:lvl4pPr>
            <a:lvl5pPr indent="-228600" lvl="4" marL="2286000" algn="ctr">
              <a:lnSpc>
                <a:spcPct val="100000"/>
              </a:lnSpc>
              <a:spcBef>
                <a:spcPts val="0"/>
              </a:spcBef>
              <a:spcAft>
                <a:spcPts val="0"/>
              </a:spcAft>
              <a:buClr>
                <a:srgbClr val="585858"/>
              </a:buClr>
              <a:buSzPts val="2100"/>
              <a:buFont typeface="Arial"/>
              <a:buNone/>
              <a:defRPr sz="21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81" name="Google Shape;181;p62"/>
          <p:cNvSpPr txBox="1"/>
          <p:nvPr>
            <p:ph idx="2" type="body"/>
          </p:nvPr>
        </p:nvSpPr>
        <p:spPr>
          <a:xfrm>
            <a:off x="4939500" y="965433"/>
            <a:ext cx="3837000" cy="4926900"/>
          </a:xfrm>
          <a:prstGeom prst="rect">
            <a:avLst/>
          </a:prstGeom>
          <a:noFill/>
          <a:ln>
            <a:noFill/>
          </a:ln>
        </p:spPr>
        <p:txBody>
          <a:bodyPr anchorCtr="0" anchor="ctr"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82" name="Google Shape;182;p62"/>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_ONLY">
  <p:cSld name="1_CAPTION_ONLY">
    <p:bg>
      <p:bgPr>
        <a:solidFill>
          <a:srgbClr val="000000"/>
        </a:solidFill>
      </p:bgPr>
    </p:bg>
    <p:spTree>
      <p:nvGrpSpPr>
        <p:cNvPr id="183" name="Shape 183"/>
        <p:cNvGrpSpPr/>
        <p:nvPr/>
      </p:nvGrpSpPr>
      <p:grpSpPr>
        <a:xfrm>
          <a:off x="0" y="0"/>
          <a:ext cx="0" cy="0"/>
          <a:chOff x="0" y="0"/>
          <a:chExt cx="0" cy="0"/>
        </a:xfrm>
      </p:grpSpPr>
      <p:sp>
        <p:nvSpPr>
          <p:cNvPr id="184" name="Google Shape;184;p63"/>
          <p:cNvSpPr txBox="1"/>
          <p:nvPr>
            <p:ph idx="1" type="body"/>
          </p:nvPr>
        </p:nvSpPr>
        <p:spPr>
          <a:xfrm>
            <a:off x="311698" y="5640766"/>
            <a:ext cx="5998800" cy="806700"/>
          </a:xfrm>
          <a:prstGeom prst="rect">
            <a:avLst/>
          </a:prstGeom>
          <a:noFill/>
          <a:ln>
            <a:noFill/>
          </a:ln>
        </p:spPr>
        <p:txBody>
          <a:bodyPr anchorCtr="0" anchor="ctr" bIns="91400" lIns="91400" spcFirstLastPara="1" rIns="91400" wrap="square" tIns="91400">
            <a:noAutofit/>
          </a:bodyPr>
          <a:lstStyle>
            <a:lvl1pPr indent="-228600" lvl="0" marL="457200" algn="l">
              <a:lnSpc>
                <a:spcPct val="100000"/>
              </a:lnSpc>
              <a:spcBef>
                <a:spcPts val="0"/>
              </a:spcBef>
              <a:spcAft>
                <a:spcPts val="0"/>
              </a:spcAft>
              <a:buClr>
                <a:srgbClr val="585858"/>
              </a:buClr>
              <a:buSzPts val="1800"/>
              <a:buNone/>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85" name="Google Shape;185;p63"/>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_NUMBER">
  <p:cSld name="1_BIG_NUMBER">
    <p:bg>
      <p:bgPr>
        <a:solidFill>
          <a:srgbClr val="000000"/>
        </a:solidFill>
      </p:bgPr>
    </p:bg>
    <p:spTree>
      <p:nvGrpSpPr>
        <p:cNvPr id="186" name="Shape 186"/>
        <p:cNvGrpSpPr/>
        <p:nvPr/>
      </p:nvGrpSpPr>
      <p:grpSpPr>
        <a:xfrm>
          <a:off x="0" y="0"/>
          <a:ext cx="0" cy="0"/>
          <a:chOff x="0" y="0"/>
          <a:chExt cx="0" cy="0"/>
        </a:xfrm>
      </p:grpSpPr>
      <p:sp>
        <p:nvSpPr>
          <p:cNvPr id="187" name="Google Shape;187;p64"/>
          <p:cNvSpPr txBox="1"/>
          <p:nvPr>
            <p:ph type="title"/>
          </p:nvPr>
        </p:nvSpPr>
        <p:spPr>
          <a:xfrm>
            <a:off x="311698" y="1474833"/>
            <a:ext cx="8520600" cy="2618100"/>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12000"/>
              <a:buFont typeface="Arial"/>
              <a:buNone/>
              <a:defRPr sz="120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188" name="Google Shape;188;p64"/>
          <p:cNvSpPr txBox="1"/>
          <p:nvPr>
            <p:ph idx="1" type="body"/>
          </p:nvPr>
        </p:nvSpPr>
        <p:spPr>
          <a:xfrm>
            <a:off x="311698" y="4202967"/>
            <a:ext cx="8520600" cy="1734300"/>
          </a:xfrm>
          <a:prstGeom prst="rect">
            <a:avLst/>
          </a:prstGeom>
          <a:noFill/>
          <a:ln>
            <a:noFill/>
          </a:ln>
        </p:spPr>
        <p:txBody>
          <a:bodyPr anchorCtr="0" anchor="t" bIns="91400" lIns="91400" spcFirstLastPara="1" rIns="91400" wrap="square" tIns="91400">
            <a:noAutofit/>
          </a:bodyPr>
          <a:lstStyle>
            <a:lvl1pPr indent="-342900" lvl="0" marL="457200" algn="ctr">
              <a:lnSpc>
                <a:spcPct val="115000"/>
              </a:lnSpc>
              <a:spcBef>
                <a:spcPts val="0"/>
              </a:spcBef>
              <a:spcAft>
                <a:spcPts val="0"/>
              </a:spcAft>
              <a:buSzPts val="1800"/>
              <a:buChar char="●"/>
              <a:defRPr/>
            </a:lvl1pPr>
            <a:lvl2pPr indent="-342900" lvl="1" marL="914400" algn="ctr">
              <a:lnSpc>
                <a:spcPct val="115000"/>
              </a:lnSpc>
              <a:spcBef>
                <a:spcPts val="0"/>
              </a:spcBef>
              <a:spcAft>
                <a:spcPts val="0"/>
              </a:spcAft>
              <a:buSzPts val="1800"/>
              <a:buChar char="○"/>
              <a:defRPr/>
            </a:lvl2pPr>
            <a:lvl3pPr indent="-342900" lvl="2" marL="1371600" algn="ctr">
              <a:lnSpc>
                <a:spcPct val="115000"/>
              </a:lnSpc>
              <a:spcBef>
                <a:spcPts val="0"/>
              </a:spcBef>
              <a:spcAft>
                <a:spcPts val="0"/>
              </a:spcAft>
              <a:buSzPts val="1800"/>
              <a:buChar char="■"/>
              <a:defRPr/>
            </a:lvl3pPr>
            <a:lvl4pPr indent="-342900" lvl="3" marL="1828800" algn="ctr">
              <a:lnSpc>
                <a:spcPct val="115000"/>
              </a:lnSpc>
              <a:spcBef>
                <a:spcPts val="0"/>
              </a:spcBef>
              <a:spcAft>
                <a:spcPts val="0"/>
              </a:spcAft>
              <a:buSzPts val="1800"/>
              <a:buChar char="●"/>
              <a:defRPr/>
            </a:lvl4pPr>
            <a:lvl5pPr indent="-342900" lvl="4" marL="2286000" algn="ctr">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189" name="Google Shape;189;p64"/>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1_BLANK">
    <p:bg>
      <p:bgPr>
        <a:solidFill>
          <a:srgbClr val="000000"/>
        </a:solidFill>
      </p:bgPr>
    </p:bg>
    <p:spTree>
      <p:nvGrpSpPr>
        <p:cNvPr id="190" name="Shape 190"/>
        <p:cNvGrpSpPr/>
        <p:nvPr/>
      </p:nvGrpSpPr>
      <p:grpSpPr>
        <a:xfrm>
          <a:off x="0" y="0"/>
          <a:ext cx="0" cy="0"/>
          <a:chOff x="0" y="0"/>
          <a:chExt cx="0" cy="0"/>
        </a:xfrm>
      </p:grpSpPr>
      <p:sp>
        <p:nvSpPr>
          <p:cNvPr id="191" name="Google Shape;191;p65"/>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192" name="Shape 192"/>
        <p:cNvGrpSpPr/>
        <p:nvPr/>
      </p:nvGrpSpPr>
      <p:grpSpPr>
        <a:xfrm>
          <a:off x="0" y="0"/>
          <a:ext cx="0" cy="0"/>
          <a:chOff x="0" y="0"/>
          <a:chExt cx="0" cy="0"/>
        </a:xfrm>
      </p:grpSpPr>
      <p:pic>
        <p:nvPicPr>
          <p:cNvPr id="193" name="Google Shape;193;ge7f93440ad_0_166"/>
          <p:cNvPicPr preferRelativeResize="0"/>
          <p:nvPr/>
        </p:nvPicPr>
        <p:blipFill>
          <a:blip r:embed="rId2">
            <a:alphaModFix/>
          </a:blip>
          <a:stretch>
            <a:fillRect/>
          </a:stretch>
        </p:blipFill>
        <p:spPr>
          <a:xfrm>
            <a:off x="7351169" y="6215190"/>
            <a:ext cx="1601730" cy="368475"/>
          </a:xfrm>
          <a:prstGeom prst="rect">
            <a:avLst/>
          </a:prstGeom>
          <a:noFill/>
          <a:ln>
            <a:noFill/>
          </a:ln>
        </p:spPr>
      </p:pic>
      <p:cxnSp>
        <p:nvCxnSpPr>
          <p:cNvPr id="194" name="Google Shape;194;ge7f93440ad_0_166"/>
          <p:cNvCxnSpPr/>
          <p:nvPr/>
        </p:nvCxnSpPr>
        <p:spPr>
          <a:xfrm>
            <a:off x="-14925" y="6052230"/>
            <a:ext cx="9191700" cy="0"/>
          </a:xfrm>
          <a:prstGeom prst="straightConnector1">
            <a:avLst/>
          </a:prstGeom>
          <a:noFill/>
          <a:ln cap="flat" cmpd="sng" w="28575">
            <a:solidFill>
              <a:srgbClr val="163644"/>
            </a:solidFill>
            <a:prstDash val="solid"/>
            <a:round/>
            <a:headEnd len="med" w="med" type="none"/>
            <a:tailEnd len="med" w="med" type="none"/>
          </a:ln>
        </p:spPr>
      </p:cxnSp>
      <p:sp>
        <p:nvSpPr>
          <p:cNvPr id="195" name="Google Shape;195;ge7f93440ad_0_166"/>
          <p:cNvSpPr txBox="1"/>
          <p:nvPr/>
        </p:nvSpPr>
        <p:spPr>
          <a:xfrm>
            <a:off x="235400" y="988680"/>
            <a:ext cx="8657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Muli"/>
              <a:ea typeface="Muli"/>
              <a:cs typeface="Muli"/>
              <a:sym typeface="Muli"/>
            </a:endParaRPr>
          </a:p>
        </p:txBody>
      </p:sp>
      <p:sp>
        <p:nvSpPr>
          <p:cNvPr id="196" name="Google Shape;196;ge7f93440ad_0_166"/>
          <p:cNvSpPr txBox="1"/>
          <p:nvPr>
            <p:ph type="title"/>
          </p:nvPr>
        </p:nvSpPr>
        <p:spPr>
          <a:xfrm>
            <a:off x="143850" y="172620"/>
            <a:ext cx="8801400" cy="706200"/>
          </a:xfrm>
          <a:prstGeom prst="rect">
            <a:avLst/>
          </a:prstGeom>
        </p:spPr>
        <p:txBody>
          <a:bodyPr anchorCtr="0" anchor="t" bIns="91400" lIns="91400" spcFirstLastPara="1" rIns="91400" wrap="square" tIns="91400">
            <a:normAutofit/>
          </a:bodyPr>
          <a:lstStyle>
            <a:lvl1pPr lvl="0" rtl="0" algn="ctr">
              <a:spcBef>
                <a:spcPts val="0"/>
              </a:spcBef>
              <a:spcAft>
                <a:spcPts val="0"/>
              </a:spcAft>
              <a:buClr>
                <a:srgbClr val="24427B"/>
              </a:buClr>
              <a:buSzPts val="2800"/>
              <a:buFont typeface="Muli"/>
              <a:buNone/>
              <a:defRPr b="1" sz="2800">
                <a:solidFill>
                  <a:srgbClr val="24427B"/>
                </a:solidFill>
                <a:latin typeface="Muli"/>
                <a:ea typeface="Muli"/>
                <a:cs typeface="Muli"/>
                <a:sym typeface="Muli"/>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97" name="Google Shape;197;ge7f93440ad_0_166"/>
          <p:cNvSpPr txBox="1"/>
          <p:nvPr>
            <p:ph idx="1" type="body"/>
          </p:nvPr>
        </p:nvSpPr>
        <p:spPr>
          <a:xfrm>
            <a:off x="143850" y="1051470"/>
            <a:ext cx="8866800" cy="4645200"/>
          </a:xfrm>
          <a:prstGeom prst="rect">
            <a:avLst/>
          </a:prstGeom>
        </p:spPr>
        <p:txBody>
          <a:bodyPr anchorCtr="0" anchor="t" bIns="91400" lIns="91400" spcFirstLastPara="1" rIns="91400" wrap="square" tIns="91400">
            <a:normAutofit/>
          </a:bodyPr>
          <a:lstStyle>
            <a:lvl1pPr indent="-342900" lvl="0" marL="457200" rtl="0">
              <a:spcBef>
                <a:spcPts val="0"/>
              </a:spcBef>
              <a:spcAft>
                <a:spcPts val="0"/>
              </a:spcAft>
              <a:buSzPts val="1800"/>
              <a:buFont typeface="Muli"/>
              <a:buChar char="●"/>
              <a:defRPr>
                <a:latin typeface="Muli"/>
                <a:ea typeface="Muli"/>
                <a:cs typeface="Muli"/>
                <a:sym typeface="Muli"/>
              </a:defRPr>
            </a:lvl1pPr>
            <a:lvl2pPr indent="-342900" lvl="1" marL="914400" rtl="0">
              <a:spcBef>
                <a:spcPts val="0"/>
              </a:spcBef>
              <a:spcAft>
                <a:spcPts val="0"/>
              </a:spcAft>
              <a:buSzPts val="1800"/>
              <a:buFont typeface="Muli"/>
              <a:buChar char="○"/>
              <a:defRPr>
                <a:latin typeface="Muli"/>
                <a:ea typeface="Muli"/>
                <a:cs typeface="Muli"/>
                <a:sym typeface="Muli"/>
              </a:defRPr>
            </a:lvl2pPr>
            <a:lvl3pPr indent="-342900" lvl="2" marL="1371600" rtl="0">
              <a:spcBef>
                <a:spcPts val="0"/>
              </a:spcBef>
              <a:spcAft>
                <a:spcPts val="0"/>
              </a:spcAft>
              <a:buSzPts val="1800"/>
              <a:buFont typeface="Muli"/>
              <a:buChar char="■"/>
              <a:defRPr>
                <a:latin typeface="Muli"/>
                <a:ea typeface="Muli"/>
                <a:cs typeface="Muli"/>
                <a:sym typeface="Muli"/>
              </a:defRPr>
            </a:lvl3pPr>
            <a:lvl4pPr indent="-342900" lvl="3" marL="1828800" rtl="0">
              <a:spcBef>
                <a:spcPts val="0"/>
              </a:spcBef>
              <a:spcAft>
                <a:spcPts val="0"/>
              </a:spcAft>
              <a:buSzPts val="1800"/>
              <a:buFont typeface="Muli"/>
              <a:buChar char="●"/>
              <a:defRPr>
                <a:latin typeface="Muli"/>
                <a:ea typeface="Muli"/>
                <a:cs typeface="Muli"/>
                <a:sym typeface="Muli"/>
              </a:defRPr>
            </a:lvl4pPr>
            <a:lvl5pPr indent="-342900" lvl="4" marL="2286000" rtl="0">
              <a:spcBef>
                <a:spcPts val="0"/>
              </a:spcBef>
              <a:spcAft>
                <a:spcPts val="0"/>
              </a:spcAft>
              <a:buSzPts val="1800"/>
              <a:buFont typeface="Muli"/>
              <a:buChar char="○"/>
              <a:defRPr>
                <a:latin typeface="Muli"/>
                <a:ea typeface="Muli"/>
                <a:cs typeface="Muli"/>
                <a:sym typeface="Muli"/>
              </a:defRPr>
            </a:lvl5pPr>
            <a:lvl6pPr indent="-342900" lvl="5" marL="2743200" rtl="0">
              <a:spcBef>
                <a:spcPts val="0"/>
              </a:spcBef>
              <a:spcAft>
                <a:spcPts val="0"/>
              </a:spcAft>
              <a:buSzPts val="1800"/>
              <a:buFont typeface="Muli"/>
              <a:buChar char="■"/>
              <a:defRPr>
                <a:latin typeface="Muli"/>
                <a:ea typeface="Muli"/>
                <a:cs typeface="Muli"/>
                <a:sym typeface="Muli"/>
              </a:defRPr>
            </a:lvl6pPr>
            <a:lvl7pPr indent="-342900" lvl="6" marL="3200400" rtl="0">
              <a:spcBef>
                <a:spcPts val="0"/>
              </a:spcBef>
              <a:spcAft>
                <a:spcPts val="0"/>
              </a:spcAft>
              <a:buSzPts val="1800"/>
              <a:buFont typeface="Muli"/>
              <a:buChar char="●"/>
              <a:defRPr>
                <a:latin typeface="Muli"/>
                <a:ea typeface="Muli"/>
                <a:cs typeface="Muli"/>
                <a:sym typeface="Muli"/>
              </a:defRPr>
            </a:lvl7pPr>
            <a:lvl8pPr indent="-342900" lvl="7" marL="3657600" rtl="0">
              <a:spcBef>
                <a:spcPts val="0"/>
              </a:spcBef>
              <a:spcAft>
                <a:spcPts val="0"/>
              </a:spcAft>
              <a:buSzPts val="1800"/>
              <a:buFont typeface="Muli"/>
              <a:buChar char="○"/>
              <a:defRPr>
                <a:latin typeface="Muli"/>
                <a:ea typeface="Muli"/>
                <a:cs typeface="Muli"/>
                <a:sym typeface="Muli"/>
              </a:defRPr>
            </a:lvl8pPr>
            <a:lvl9pPr indent="-342900" lvl="8" marL="4114800" rtl="0">
              <a:spcBef>
                <a:spcPts val="0"/>
              </a:spcBef>
              <a:spcAft>
                <a:spcPts val="0"/>
              </a:spcAft>
              <a:buSzPts val="1800"/>
              <a:buFont typeface="Muli"/>
              <a:buChar char="■"/>
              <a:defRPr>
                <a:latin typeface="Muli"/>
                <a:ea typeface="Muli"/>
                <a:cs typeface="Muli"/>
                <a:sym typeface="Muli"/>
              </a:defRPr>
            </a:lvl9pPr>
          </a:lstStyle>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age" type="tx">
  <p:cSld name="TITLE_AND_BODY">
    <p:spTree>
      <p:nvGrpSpPr>
        <p:cNvPr id="200" name="Shape 200"/>
        <p:cNvGrpSpPr/>
        <p:nvPr/>
      </p:nvGrpSpPr>
      <p:grpSpPr>
        <a:xfrm>
          <a:off x="0" y="0"/>
          <a:ext cx="0" cy="0"/>
          <a:chOff x="0" y="0"/>
          <a:chExt cx="0" cy="0"/>
        </a:xfrm>
      </p:grpSpPr>
      <p:sp>
        <p:nvSpPr>
          <p:cNvPr id="201" name="Google Shape;201;ge7f93440ad_0_36"/>
          <p:cNvSpPr/>
          <p:nvPr/>
        </p:nvSpPr>
        <p:spPr>
          <a:xfrm>
            <a:off x="0" y="5228699"/>
            <a:ext cx="9144000" cy="16293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02" name="Google Shape;202;ge7f93440ad_0_36"/>
          <p:cNvPicPr preferRelativeResize="0"/>
          <p:nvPr/>
        </p:nvPicPr>
        <p:blipFill>
          <a:blip r:embed="rId2">
            <a:alphaModFix/>
          </a:blip>
          <a:stretch>
            <a:fillRect/>
          </a:stretch>
        </p:blipFill>
        <p:spPr>
          <a:xfrm>
            <a:off x="1308762" y="5476290"/>
            <a:ext cx="6526476" cy="945150"/>
          </a:xfrm>
          <a:prstGeom prst="rect">
            <a:avLst/>
          </a:prstGeom>
          <a:noFill/>
          <a:ln>
            <a:noFill/>
          </a:ln>
        </p:spPr>
      </p:pic>
      <p:sp>
        <p:nvSpPr>
          <p:cNvPr id="203" name="Google Shape;203;ge7f93440ad_0_36"/>
          <p:cNvSpPr txBox="1"/>
          <p:nvPr>
            <p:ph type="title"/>
          </p:nvPr>
        </p:nvSpPr>
        <p:spPr>
          <a:xfrm>
            <a:off x="459000" y="847440"/>
            <a:ext cx="8226000" cy="2503200"/>
          </a:xfrm>
          <a:prstGeom prst="rect">
            <a:avLst/>
          </a:prstGeom>
          <a:noFill/>
          <a:ln>
            <a:noFill/>
          </a:ln>
        </p:spPr>
        <p:txBody>
          <a:bodyPr anchorCtr="0" anchor="t" bIns="91425" lIns="91425" spcFirstLastPara="1" rIns="91425" wrap="square" tIns="91425">
            <a:normAutofit/>
          </a:bodyPr>
          <a:lstStyle>
            <a:lvl1pPr lvl="0" rtl="0" algn="ctr">
              <a:spcBef>
                <a:spcPts val="0"/>
              </a:spcBef>
              <a:spcAft>
                <a:spcPts val="0"/>
              </a:spcAft>
              <a:buClr>
                <a:srgbClr val="FFFFFF"/>
              </a:buClr>
              <a:buSzPts val="4800"/>
              <a:buFont typeface="Muli"/>
              <a:buNone/>
              <a:defRPr sz="4800">
                <a:solidFill>
                  <a:srgbClr val="FFFFFF"/>
                </a:solidFill>
                <a:latin typeface="Muli"/>
                <a:ea typeface="Muli"/>
                <a:cs typeface="Muli"/>
                <a:sym typeface="Mul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04" name="Google Shape;204;ge7f93440ad_0_36"/>
          <p:cNvSpPr txBox="1"/>
          <p:nvPr>
            <p:ph idx="1" type="subTitle"/>
          </p:nvPr>
        </p:nvSpPr>
        <p:spPr>
          <a:xfrm>
            <a:off x="850050" y="3722640"/>
            <a:ext cx="7572000" cy="1134000"/>
          </a:xfrm>
          <a:prstGeom prst="rect">
            <a:avLst/>
          </a:prstGeom>
          <a:noFill/>
          <a:ln>
            <a:noFill/>
          </a:ln>
        </p:spPr>
        <p:txBody>
          <a:bodyPr anchorCtr="0" anchor="t" bIns="91425" lIns="91425" spcFirstLastPara="1" rIns="91425" wrap="square" tIns="91425">
            <a:normAutofit/>
          </a:bodyPr>
          <a:lstStyle>
            <a:lvl1pPr lvl="0" rtl="0" algn="ctr">
              <a:spcBef>
                <a:spcPts val="0"/>
              </a:spcBef>
              <a:spcAft>
                <a:spcPts val="0"/>
              </a:spcAft>
              <a:buClr>
                <a:srgbClr val="FFFFFF"/>
              </a:buClr>
              <a:buSzPts val="2500"/>
              <a:buFont typeface="Muli"/>
              <a:buNone/>
              <a:defRPr sz="2500">
                <a:solidFill>
                  <a:srgbClr val="FFFFFF"/>
                </a:solidFill>
                <a:latin typeface="Muli"/>
                <a:ea typeface="Muli"/>
                <a:cs typeface="Muli"/>
                <a:sym typeface="Mul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Page">
  <p:cSld name="TITLE_AND_BODY 2">
    <p:bg>
      <p:bgPr>
        <a:noFill/>
      </p:bgPr>
    </p:bg>
    <p:spTree>
      <p:nvGrpSpPr>
        <p:cNvPr id="205" name="Shape 205"/>
        <p:cNvGrpSpPr/>
        <p:nvPr/>
      </p:nvGrpSpPr>
      <p:grpSpPr>
        <a:xfrm>
          <a:off x="0" y="0"/>
          <a:ext cx="0" cy="0"/>
          <a:chOff x="0" y="0"/>
          <a:chExt cx="0" cy="0"/>
        </a:xfrm>
      </p:grpSpPr>
      <p:pic>
        <p:nvPicPr>
          <p:cNvPr id="206" name="Google Shape;206;ge7f93440ad_0_41"/>
          <p:cNvPicPr preferRelativeResize="0"/>
          <p:nvPr/>
        </p:nvPicPr>
        <p:blipFill>
          <a:blip r:embed="rId2">
            <a:alphaModFix/>
          </a:blip>
          <a:stretch>
            <a:fillRect/>
          </a:stretch>
        </p:blipFill>
        <p:spPr>
          <a:xfrm>
            <a:off x="7351169" y="6215190"/>
            <a:ext cx="1601730" cy="368475"/>
          </a:xfrm>
          <a:prstGeom prst="rect">
            <a:avLst/>
          </a:prstGeom>
          <a:noFill/>
          <a:ln>
            <a:noFill/>
          </a:ln>
        </p:spPr>
      </p:pic>
      <p:cxnSp>
        <p:nvCxnSpPr>
          <p:cNvPr id="207" name="Google Shape;207;ge7f93440ad_0_41"/>
          <p:cNvCxnSpPr/>
          <p:nvPr/>
        </p:nvCxnSpPr>
        <p:spPr>
          <a:xfrm>
            <a:off x="-14925" y="6052230"/>
            <a:ext cx="9191700" cy="0"/>
          </a:xfrm>
          <a:prstGeom prst="straightConnector1">
            <a:avLst/>
          </a:prstGeom>
          <a:noFill/>
          <a:ln cap="flat" cmpd="sng" w="28575">
            <a:solidFill>
              <a:srgbClr val="163644"/>
            </a:solidFill>
            <a:prstDash val="solid"/>
            <a:round/>
            <a:headEnd len="med" w="med" type="none"/>
            <a:tailEnd len="med" w="med" type="none"/>
          </a:ln>
        </p:spPr>
      </p:cxnSp>
      <p:sp>
        <p:nvSpPr>
          <p:cNvPr id="208" name="Google Shape;208;ge7f93440ad_0_41"/>
          <p:cNvSpPr txBox="1"/>
          <p:nvPr/>
        </p:nvSpPr>
        <p:spPr>
          <a:xfrm>
            <a:off x="235400" y="988680"/>
            <a:ext cx="8657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Muli"/>
              <a:ea typeface="Muli"/>
              <a:cs typeface="Muli"/>
              <a:sym typeface="Muli"/>
            </a:endParaRPr>
          </a:p>
        </p:txBody>
      </p:sp>
      <p:sp>
        <p:nvSpPr>
          <p:cNvPr id="209" name="Google Shape;209;ge7f93440ad_0_41"/>
          <p:cNvSpPr txBox="1"/>
          <p:nvPr>
            <p:ph type="title"/>
          </p:nvPr>
        </p:nvSpPr>
        <p:spPr>
          <a:xfrm>
            <a:off x="143850" y="172620"/>
            <a:ext cx="8801400" cy="706200"/>
          </a:xfrm>
          <a:prstGeom prst="rect">
            <a:avLst/>
          </a:prstGeom>
          <a:noFill/>
          <a:ln>
            <a:noFill/>
          </a:ln>
        </p:spPr>
        <p:txBody>
          <a:bodyPr anchorCtr="0" anchor="t" bIns="91425" lIns="91425" spcFirstLastPara="1" rIns="91425" wrap="square" tIns="91425">
            <a:normAutofit/>
          </a:bodyPr>
          <a:lstStyle>
            <a:lvl1pPr lvl="0" rtl="0" algn="ctr">
              <a:spcBef>
                <a:spcPts val="0"/>
              </a:spcBef>
              <a:spcAft>
                <a:spcPts val="0"/>
              </a:spcAft>
              <a:buClr>
                <a:srgbClr val="24427B"/>
              </a:buClr>
              <a:buSzPts val="2800"/>
              <a:buFont typeface="Muli"/>
              <a:buNone/>
              <a:defRPr b="1" sz="2800">
                <a:solidFill>
                  <a:srgbClr val="24427B"/>
                </a:solidFill>
                <a:latin typeface="Muli"/>
                <a:ea typeface="Muli"/>
                <a:cs typeface="Muli"/>
                <a:sym typeface="Muli"/>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sp>
        <p:nvSpPr>
          <p:cNvPr id="210" name="Google Shape;210;ge7f93440ad_0_41"/>
          <p:cNvSpPr txBox="1"/>
          <p:nvPr>
            <p:ph idx="1" type="body"/>
          </p:nvPr>
        </p:nvSpPr>
        <p:spPr>
          <a:xfrm>
            <a:off x="143850" y="1051470"/>
            <a:ext cx="8866800" cy="4645200"/>
          </a:xfrm>
          <a:prstGeom prst="rect">
            <a:avLst/>
          </a:prstGeom>
          <a:noFill/>
          <a:ln>
            <a:noFill/>
          </a:ln>
        </p:spPr>
        <p:txBody>
          <a:bodyPr anchorCtr="0" anchor="t" bIns="91425" lIns="91425" spcFirstLastPara="1" rIns="91425" wrap="square" tIns="91425">
            <a:normAutofit/>
          </a:bodyPr>
          <a:lstStyle>
            <a:lvl1pPr indent="-317500" lvl="0" marL="457200" rtl="0">
              <a:spcBef>
                <a:spcPts val="0"/>
              </a:spcBef>
              <a:spcAft>
                <a:spcPts val="0"/>
              </a:spcAft>
              <a:buSzPts val="1400"/>
              <a:buFont typeface="Muli"/>
              <a:buChar char="●"/>
              <a:defRPr>
                <a:latin typeface="Muli"/>
                <a:ea typeface="Muli"/>
                <a:cs typeface="Muli"/>
                <a:sym typeface="Muli"/>
              </a:defRPr>
            </a:lvl1pPr>
            <a:lvl2pPr indent="-317500" lvl="1" marL="914400" rtl="0">
              <a:spcBef>
                <a:spcPts val="0"/>
              </a:spcBef>
              <a:spcAft>
                <a:spcPts val="0"/>
              </a:spcAft>
              <a:buSzPts val="1400"/>
              <a:buFont typeface="Muli"/>
              <a:buChar char="○"/>
              <a:defRPr>
                <a:latin typeface="Muli"/>
                <a:ea typeface="Muli"/>
                <a:cs typeface="Muli"/>
                <a:sym typeface="Muli"/>
              </a:defRPr>
            </a:lvl2pPr>
            <a:lvl3pPr indent="-317500" lvl="2" marL="1371600" rtl="0">
              <a:spcBef>
                <a:spcPts val="0"/>
              </a:spcBef>
              <a:spcAft>
                <a:spcPts val="0"/>
              </a:spcAft>
              <a:buSzPts val="1400"/>
              <a:buFont typeface="Muli"/>
              <a:buChar char="■"/>
              <a:defRPr>
                <a:latin typeface="Muli"/>
                <a:ea typeface="Muli"/>
                <a:cs typeface="Muli"/>
                <a:sym typeface="Muli"/>
              </a:defRPr>
            </a:lvl3pPr>
            <a:lvl4pPr indent="-317500" lvl="3" marL="1828800" rtl="0">
              <a:spcBef>
                <a:spcPts val="0"/>
              </a:spcBef>
              <a:spcAft>
                <a:spcPts val="0"/>
              </a:spcAft>
              <a:buSzPts val="1400"/>
              <a:buFont typeface="Muli"/>
              <a:buChar char="●"/>
              <a:defRPr>
                <a:latin typeface="Muli"/>
                <a:ea typeface="Muli"/>
                <a:cs typeface="Muli"/>
                <a:sym typeface="Muli"/>
              </a:defRPr>
            </a:lvl4pPr>
            <a:lvl5pPr indent="-317500" lvl="4" marL="2286000" rtl="0">
              <a:spcBef>
                <a:spcPts val="0"/>
              </a:spcBef>
              <a:spcAft>
                <a:spcPts val="0"/>
              </a:spcAft>
              <a:buSzPts val="1400"/>
              <a:buFont typeface="Muli"/>
              <a:buChar char="○"/>
              <a:defRPr>
                <a:latin typeface="Muli"/>
                <a:ea typeface="Muli"/>
                <a:cs typeface="Muli"/>
                <a:sym typeface="Muli"/>
              </a:defRPr>
            </a:lvl5pPr>
            <a:lvl6pPr indent="-317500" lvl="5" marL="2743200" rtl="0">
              <a:spcBef>
                <a:spcPts val="0"/>
              </a:spcBef>
              <a:spcAft>
                <a:spcPts val="0"/>
              </a:spcAft>
              <a:buSzPts val="1400"/>
              <a:buFont typeface="Muli"/>
              <a:buChar char="■"/>
              <a:defRPr>
                <a:latin typeface="Muli"/>
                <a:ea typeface="Muli"/>
                <a:cs typeface="Muli"/>
                <a:sym typeface="Muli"/>
              </a:defRPr>
            </a:lvl6pPr>
            <a:lvl7pPr indent="-317500" lvl="6" marL="3200400" rtl="0">
              <a:spcBef>
                <a:spcPts val="0"/>
              </a:spcBef>
              <a:spcAft>
                <a:spcPts val="0"/>
              </a:spcAft>
              <a:buSzPts val="1400"/>
              <a:buFont typeface="Muli"/>
              <a:buChar char="●"/>
              <a:defRPr>
                <a:latin typeface="Muli"/>
                <a:ea typeface="Muli"/>
                <a:cs typeface="Muli"/>
                <a:sym typeface="Muli"/>
              </a:defRPr>
            </a:lvl7pPr>
            <a:lvl8pPr indent="-317500" lvl="7" marL="3657600" rtl="0">
              <a:spcBef>
                <a:spcPts val="0"/>
              </a:spcBef>
              <a:spcAft>
                <a:spcPts val="0"/>
              </a:spcAft>
              <a:buSzPts val="1400"/>
              <a:buFont typeface="Muli"/>
              <a:buChar char="○"/>
              <a:defRPr>
                <a:latin typeface="Muli"/>
                <a:ea typeface="Muli"/>
                <a:cs typeface="Muli"/>
                <a:sym typeface="Muli"/>
              </a:defRPr>
            </a:lvl8pPr>
            <a:lvl9pPr indent="-317500" lvl="8" marL="4114800" rtl="0">
              <a:spcBef>
                <a:spcPts val="0"/>
              </a:spcBef>
              <a:spcAft>
                <a:spcPts val="0"/>
              </a:spcAft>
              <a:buSzPts val="1400"/>
              <a:buFont typeface="Muli"/>
              <a:buChar char="■"/>
              <a:defRPr>
                <a:latin typeface="Muli"/>
                <a:ea typeface="Muli"/>
                <a:cs typeface="Muli"/>
                <a:sym typeface="Mul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6" name="Shape 26"/>
        <p:cNvGrpSpPr/>
        <p:nvPr/>
      </p:nvGrpSpPr>
      <p:grpSpPr>
        <a:xfrm>
          <a:off x="0" y="0"/>
          <a:ext cx="0" cy="0"/>
          <a:chOff x="0" y="0"/>
          <a:chExt cx="0" cy="0"/>
        </a:xfrm>
      </p:grpSpPr>
      <p:sp>
        <p:nvSpPr>
          <p:cNvPr id="27" name="Google Shape;27;p24"/>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nd Slide" type="title">
  <p:cSld name="TITLE">
    <p:spTree>
      <p:nvGrpSpPr>
        <p:cNvPr id="211" name="Shape 211"/>
        <p:cNvGrpSpPr/>
        <p:nvPr/>
      </p:nvGrpSpPr>
      <p:grpSpPr>
        <a:xfrm>
          <a:off x="0" y="0"/>
          <a:ext cx="0" cy="0"/>
          <a:chOff x="0" y="0"/>
          <a:chExt cx="0" cy="0"/>
        </a:xfrm>
      </p:grpSpPr>
      <p:pic>
        <p:nvPicPr>
          <p:cNvPr id="212" name="Google Shape;212;ge7f93440ad_0_47"/>
          <p:cNvPicPr preferRelativeResize="0"/>
          <p:nvPr/>
        </p:nvPicPr>
        <p:blipFill rotWithShape="1">
          <a:blip r:embed="rId2">
            <a:alphaModFix/>
          </a:blip>
          <a:srcRect b="0" l="0" r="0" t="0"/>
          <a:stretch/>
        </p:blipFill>
        <p:spPr>
          <a:xfrm>
            <a:off x="1662820" y="2084331"/>
            <a:ext cx="5818363" cy="1338498"/>
          </a:xfrm>
          <a:prstGeom prst="rect">
            <a:avLst/>
          </a:prstGeom>
          <a:noFill/>
          <a:ln>
            <a:noFill/>
          </a:ln>
        </p:spPr>
      </p:pic>
      <p:sp>
        <p:nvSpPr>
          <p:cNvPr id="213" name="Google Shape;213;ge7f93440ad_0_47"/>
          <p:cNvSpPr/>
          <p:nvPr/>
        </p:nvSpPr>
        <p:spPr>
          <a:xfrm>
            <a:off x="1104200" y="4179150"/>
            <a:ext cx="7013100" cy="1606200"/>
          </a:xfrm>
          <a:prstGeom prst="rect">
            <a:avLst/>
          </a:prstGeom>
          <a:noFill/>
          <a:ln>
            <a:noFill/>
          </a:ln>
        </p:spPr>
        <p:txBody>
          <a:bodyPr anchorCtr="0" anchor="t" bIns="45700" lIns="45700" spcFirstLastPara="1" rIns="45700" wrap="square" tIns="45700">
            <a:noAutofit/>
          </a:bodyPr>
          <a:lstStyle/>
          <a:p>
            <a:pPr indent="0" lvl="0" marL="0" marR="0" rtl="0" algn="ctr">
              <a:lnSpc>
                <a:spcPct val="100000"/>
              </a:lnSpc>
              <a:spcBef>
                <a:spcPts val="0"/>
              </a:spcBef>
              <a:spcAft>
                <a:spcPts val="0"/>
              </a:spcAft>
              <a:buClr>
                <a:srgbClr val="FFFFFF"/>
              </a:buClr>
              <a:buSzPts val="3400"/>
              <a:buFont typeface="Arial"/>
              <a:buNone/>
            </a:pPr>
            <a:r>
              <a:rPr b="1" lang="en-US" sz="2400" u="sng">
                <a:solidFill>
                  <a:srgbClr val="FFFFFF"/>
                </a:solidFill>
                <a:latin typeface="Muli"/>
                <a:ea typeface="Muli"/>
                <a:cs typeface="Muli"/>
                <a:sym typeface="Muli"/>
                <a:hlinkClick r:id="rId3">
                  <a:extLst>
                    <a:ext uri="{A12FA001-AC4F-418D-AE19-62706E023703}">
                      <ahyp:hlinkClr val="tx"/>
                    </a:ext>
                  </a:extLst>
                </a:hlinkClick>
              </a:rPr>
              <a:t>http://www.inee.org</a:t>
            </a:r>
            <a:endParaRPr sz="2400">
              <a:solidFill>
                <a:srgbClr val="FFFFFF"/>
              </a:solidFill>
              <a:latin typeface="Muli"/>
              <a:ea typeface="Muli"/>
              <a:cs typeface="Muli"/>
              <a:sym typeface="Muli"/>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1">
  <p:cSld name="TITLE_1">
    <p:bg>
      <p:bgPr>
        <a:solidFill>
          <a:srgbClr val="000000"/>
        </a:solidFill>
      </p:bgPr>
    </p:bg>
    <p:spTree>
      <p:nvGrpSpPr>
        <p:cNvPr id="214" name="Shape 214"/>
        <p:cNvGrpSpPr/>
        <p:nvPr/>
      </p:nvGrpSpPr>
      <p:grpSpPr>
        <a:xfrm>
          <a:off x="0" y="0"/>
          <a:ext cx="0" cy="0"/>
          <a:chOff x="0" y="0"/>
          <a:chExt cx="0" cy="0"/>
        </a:xfrm>
      </p:grpSpPr>
      <p:sp>
        <p:nvSpPr>
          <p:cNvPr id="215" name="Google Shape;215;ge7f93440ad_0_50"/>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8" name="Shape 28"/>
        <p:cNvGrpSpPr/>
        <p:nvPr/>
      </p:nvGrpSpPr>
      <p:grpSpPr>
        <a:xfrm>
          <a:off x="0" y="0"/>
          <a:ext cx="0" cy="0"/>
          <a:chOff x="0" y="0"/>
          <a:chExt cx="0" cy="0"/>
        </a:xfrm>
      </p:grpSpPr>
      <p:sp>
        <p:nvSpPr>
          <p:cNvPr id="29" name="Google Shape;29;p25"/>
          <p:cNvSpPr txBox="1"/>
          <p:nvPr>
            <p:ph type="title"/>
          </p:nvPr>
        </p:nvSpPr>
        <p:spPr>
          <a:xfrm>
            <a:off x="457200" y="84138"/>
            <a:ext cx="8226425" cy="1519237"/>
          </a:xfrm>
          <a:prstGeom prst="rect">
            <a:avLst/>
          </a:prstGeom>
          <a:noFill/>
          <a:ln>
            <a:noFill/>
          </a:ln>
        </p:spPr>
        <p:txBody>
          <a:bodyPr anchorCtr="0" anchor="ctr" bIns="0" lIns="0" spcFirstLastPara="1" rIns="0" wrap="square" tIns="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p:txBody>
      </p:sp>
      <p:sp>
        <p:nvSpPr>
          <p:cNvPr id="30" name="Google Shape;30;p25"/>
          <p:cNvSpPr txBox="1"/>
          <p:nvPr>
            <p:ph idx="1" type="body"/>
          </p:nvPr>
        </p:nvSpPr>
        <p:spPr>
          <a:xfrm>
            <a:off x="457200" y="1604963"/>
            <a:ext cx="8226425" cy="5251450"/>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800"/>
              </a:spcBef>
              <a:spcAft>
                <a:spcPts val="0"/>
              </a:spcAft>
              <a:buSzPts val="1400"/>
              <a:buNone/>
              <a:defRPr/>
            </a:lvl1pPr>
            <a:lvl2pPr indent="-228600" lvl="1" marL="914400" algn="l">
              <a:lnSpc>
                <a:spcPct val="100000"/>
              </a:lnSpc>
              <a:spcBef>
                <a:spcPts val="700"/>
              </a:spcBef>
              <a:spcAft>
                <a:spcPts val="0"/>
              </a:spcAft>
              <a:buSzPts val="1400"/>
              <a:buNone/>
              <a:defRPr/>
            </a:lvl2pPr>
            <a:lvl3pPr indent="-228600" lvl="2" marL="1371600" algn="l">
              <a:lnSpc>
                <a:spcPct val="100000"/>
              </a:lnSpc>
              <a:spcBef>
                <a:spcPts val="600"/>
              </a:spcBef>
              <a:spcAft>
                <a:spcPts val="0"/>
              </a:spcAft>
              <a:buSzPts val="1400"/>
              <a:buNone/>
              <a:defRPr/>
            </a:lvl3pPr>
            <a:lvl4pPr indent="-228600" lvl="3" marL="1828800" algn="l">
              <a:lnSpc>
                <a:spcPct val="100000"/>
              </a:lnSpc>
              <a:spcBef>
                <a:spcPts val="500"/>
              </a:spcBef>
              <a:spcAft>
                <a:spcPts val="0"/>
              </a:spcAft>
              <a:buSzPts val="1400"/>
              <a:buNone/>
              <a:defRPr/>
            </a:lvl4pPr>
            <a:lvl5pPr indent="-228600" lvl="4" marL="2286000" algn="l">
              <a:lnSpc>
                <a:spcPct val="100000"/>
              </a:lnSpc>
              <a:spcBef>
                <a:spcPts val="500"/>
              </a:spcBef>
              <a:spcAft>
                <a:spcPts val="0"/>
              </a:spcAft>
              <a:buSzPts val="14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25"/>
          <p:cNvSpPr txBox="1"/>
          <p:nvPr>
            <p:ph idx="12" type="sldNum"/>
          </p:nvPr>
        </p:nvSpPr>
        <p:spPr>
          <a:xfrm>
            <a:off x="8429625" y="6453188"/>
            <a:ext cx="265113" cy="277812"/>
          </a:xfrm>
          <a:prstGeom prst="rect">
            <a:avLst/>
          </a:prstGeom>
          <a:noFill/>
          <a:ln>
            <a:noFill/>
          </a:ln>
        </p:spPr>
        <p:txBody>
          <a:bodyPr anchorCtr="1" anchor="ctr" bIns="46800" lIns="90000" spcFirstLastPara="1" rIns="90000" wrap="square" tIns="46800">
            <a:noAutofit/>
          </a:bodyPr>
          <a:lstStyle>
            <a:lvl1pPr indent="0" lvl="0" marL="0" marR="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1pPr>
            <a:lvl2pPr indent="0" lvl="1" marL="0" marR="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2pPr>
            <a:lvl3pPr indent="0" lvl="2" marL="0" marR="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3pPr>
            <a:lvl4pPr indent="0" lvl="3" marL="0" marR="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4pPr>
            <a:lvl5pPr indent="0" lvl="4" marL="0" marR="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5pPr>
            <a:lvl6pPr indent="0" lvl="5" marL="0" marR="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6pPr>
            <a:lvl7pPr indent="0" lvl="6" marL="0" marR="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7pPr>
            <a:lvl8pPr indent="0" lvl="7" marL="0" marR="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8pPr>
            <a:lvl9pPr indent="0" lvl="8" marL="0" marR="0" algn="l">
              <a:lnSpc>
                <a:spcPct val="100000"/>
              </a:lnSpc>
              <a:spcBef>
                <a:spcPts val="0"/>
              </a:spcBef>
              <a:spcAft>
                <a:spcPts val="0"/>
              </a:spcAft>
              <a:buClr>
                <a:srgbClr val="000000"/>
              </a:buClr>
              <a:buSzPts val="1200"/>
              <a:buFont typeface="Arial"/>
              <a:buNone/>
              <a:defRPr b="0" i="0" sz="1200" u="none" cap="none" strike="noStrike">
                <a:solidFill>
                  <a:srgbClr val="000000"/>
                </a:solidFill>
                <a:latin typeface="Arial"/>
                <a:ea typeface="Arial"/>
                <a:cs typeface="Arial"/>
                <a:sym typeface="Arial"/>
              </a:defRPr>
            </a:lvl9pPr>
          </a:lstStyle>
          <a:p>
            <a:pPr indent="0" lvl="0" marL="0" rtl="0" algn="l">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p:cSld name="TITLE 2">
    <p:spTree>
      <p:nvGrpSpPr>
        <p:cNvPr id="32" name="Shape 32"/>
        <p:cNvGrpSpPr/>
        <p:nvPr/>
      </p:nvGrpSpPr>
      <p:grpSpPr>
        <a:xfrm>
          <a:off x="0" y="0"/>
          <a:ext cx="0" cy="0"/>
          <a:chOff x="0" y="0"/>
          <a:chExt cx="0" cy="0"/>
        </a:xfrm>
      </p:grpSpPr>
      <p:sp>
        <p:nvSpPr>
          <p:cNvPr id="33" name="Google Shape;33;p28"/>
          <p:cNvSpPr txBox="1"/>
          <p:nvPr>
            <p:ph type="title"/>
          </p:nvPr>
        </p:nvSpPr>
        <p:spPr>
          <a:xfrm>
            <a:off x="311708" y="992767"/>
            <a:ext cx="8520601" cy="2736901"/>
          </a:xfrm>
          <a:prstGeom prst="rect">
            <a:avLst/>
          </a:prstGeom>
          <a:noFill/>
          <a:ln>
            <a:noFill/>
          </a:ln>
        </p:spPr>
        <p:txBody>
          <a:bodyPr anchorCtr="0" anchor="b" bIns="91400" lIns="91400" spcFirstLastPara="1" rIns="91400" wrap="square" tIns="91400">
            <a:noAutofit/>
          </a:bodyPr>
          <a:lstStyle>
            <a:lvl1pPr lvl="0" algn="ctr">
              <a:lnSpc>
                <a:spcPct val="100000"/>
              </a:lnSpc>
              <a:spcBef>
                <a:spcPts val="0"/>
              </a:spcBef>
              <a:spcAft>
                <a:spcPts val="0"/>
              </a:spcAft>
              <a:buClr>
                <a:srgbClr val="000000"/>
              </a:buClr>
              <a:buSzPts val="5200"/>
              <a:buFont typeface="Arial"/>
              <a:buNone/>
              <a:defRPr sz="52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34" name="Google Shape;34;p28"/>
          <p:cNvSpPr txBox="1"/>
          <p:nvPr>
            <p:ph idx="1" type="body"/>
          </p:nvPr>
        </p:nvSpPr>
        <p:spPr>
          <a:xfrm>
            <a:off x="311698" y="3778832"/>
            <a:ext cx="8520603" cy="1056902"/>
          </a:xfrm>
          <a:prstGeom prst="rect">
            <a:avLst/>
          </a:prstGeom>
          <a:noFill/>
          <a:ln>
            <a:noFill/>
          </a:ln>
        </p:spPr>
        <p:txBody>
          <a:bodyPr anchorCtr="0" anchor="t" bIns="91400" lIns="91400" spcFirstLastPara="1" rIns="91400" wrap="square" tIns="91400">
            <a:noAutofit/>
          </a:bodyPr>
          <a:lstStyle>
            <a:lvl1pPr indent="-228600" lvl="0" marL="457200" algn="ctr">
              <a:lnSpc>
                <a:spcPct val="100000"/>
              </a:lnSpc>
              <a:spcBef>
                <a:spcPts val="0"/>
              </a:spcBef>
              <a:spcAft>
                <a:spcPts val="0"/>
              </a:spcAft>
              <a:buClr>
                <a:srgbClr val="585858"/>
              </a:buClr>
              <a:buSzPts val="2800"/>
              <a:buFont typeface="Arial"/>
              <a:buNone/>
              <a:defRPr sz="2800"/>
            </a:lvl1pPr>
            <a:lvl2pPr indent="-228600" lvl="1" marL="914400" algn="ctr">
              <a:lnSpc>
                <a:spcPct val="100000"/>
              </a:lnSpc>
              <a:spcBef>
                <a:spcPts val="0"/>
              </a:spcBef>
              <a:spcAft>
                <a:spcPts val="0"/>
              </a:spcAft>
              <a:buClr>
                <a:srgbClr val="585858"/>
              </a:buClr>
              <a:buSzPts val="2800"/>
              <a:buFont typeface="Arial"/>
              <a:buNone/>
              <a:defRPr sz="2800"/>
            </a:lvl2pPr>
            <a:lvl3pPr indent="-228600" lvl="2" marL="1371600" algn="ctr">
              <a:lnSpc>
                <a:spcPct val="100000"/>
              </a:lnSpc>
              <a:spcBef>
                <a:spcPts val="0"/>
              </a:spcBef>
              <a:spcAft>
                <a:spcPts val="0"/>
              </a:spcAft>
              <a:buClr>
                <a:srgbClr val="585858"/>
              </a:buClr>
              <a:buSzPts val="2800"/>
              <a:buFont typeface="Arial"/>
              <a:buNone/>
              <a:defRPr sz="2800"/>
            </a:lvl3pPr>
            <a:lvl4pPr indent="-228600" lvl="3" marL="1828800" algn="ctr">
              <a:lnSpc>
                <a:spcPct val="100000"/>
              </a:lnSpc>
              <a:spcBef>
                <a:spcPts val="0"/>
              </a:spcBef>
              <a:spcAft>
                <a:spcPts val="0"/>
              </a:spcAft>
              <a:buClr>
                <a:srgbClr val="585858"/>
              </a:buClr>
              <a:buSzPts val="2800"/>
              <a:buFont typeface="Arial"/>
              <a:buNone/>
              <a:defRPr sz="2800"/>
            </a:lvl4pPr>
            <a:lvl5pPr indent="-228600" lvl="4" marL="2286000" algn="ctr">
              <a:lnSpc>
                <a:spcPct val="100000"/>
              </a:lnSpc>
              <a:spcBef>
                <a:spcPts val="0"/>
              </a:spcBef>
              <a:spcAft>
                <a:spcPts val="0"/>
              </a:spcAft>
              <a:buClr>
                <a:srgbClr val="585858"/>
              </a:buClr>
              <a:buSzPts val="2800"/>
              <a:buFont typeface="Arial"/>
              <a:buNone/>
              <a:defRPr sz="2800"/>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35" name="Google Shape;35;p28"/>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_HEADER" type="secHead">
  <p:cSld name="SECTION_HEADER">
    <p:spTree>
      <p:nvGrpSpPr>
        <p:cNvPr id="36" name="Shape 36"/>
        <p:cNvGrpSpPr/>
        <p:nvPr/>
      </p:nvGrpSpPr>
      <p:grpSpPr>
        <a:xfrm>
          <a:off x="0" y="0"/>
          <a:ext cx="0" cy="0"/>
          <a:chOff x="0" y="0"/>
          <a:chExt cx="0" cy="0"/>
        </a:xfrm>
      </p:grpSpPr>
      <p:sp>
        <p:nvSpPr>
          <p:cNvPr id="37" name="Google Shape;37;p29"/>
          <p:cNvSpPr txBox="1"/>
          <p:nvPr>
            <p:ph type="title"/>
          </p:nvPr>
        </p:nvSpPr>
        <p:spPr>
          <a:xfrm>
            <a:off x="311698" y="2867798"/>
            <a:ext cx="8520603" cy="1122302"/>
          </a:xfrm>
          <a:prstGeom prst="rect">
            <a:avLst/>
          </a:prstGeom>
          <a:noFill/>
          <a:ln>
            <a:noFill/>
          </a:ln>
        </p:spPr>
        <p:txBody>
          <a:bodyPr anchorCtr="0" anchor="ctr" bIns="91400" lIns="91400" spcFirstLastPara="1" rIns="91400" wrap="square" tIns="91400">
            <a:noAutofit/>
          </a:bodyPr>
          <a:lstStyle>
            <a:lvl1pPr lvl="0" algn="ctr">
              <a:lnSpc>
                <a:spcPct val="100000"/>
              </a:lnSpc>
              <a:spcBef>
                <a:spcPts val="0"/>
              </a:spcBef>
              <a:spcAft>
                <a:spcPts val="0"/>
              </a:spcAft>
              <a:buClr>
                <a:srgbClr val="000000"/>
              </a:buClr>
              <a:buSzPts val="3600"/>
              <a:buFont typeface="Arial"/>
              <a:buNone/>
              <a:defRPr sz="3600"/>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38" name="Google Shape;38;p29"/>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AND_BODY">
  <p:cSld name="TITLE_AND_BODY 4">
    <p:spTree>
      <p:nvGrpSpPr>
        <p:cNvPr id="39" name="Shape 39"/>
        <p:cNvGrpSpPr/>
        <p:nvPr/>
      </p:nvGrpSpPr>
      <p:grpSpPr>
        <a:xfrm>
          <a:off x="0" y="0"/>
          <a:ext cx="0" cy="0"/>
          <a:chOff x="0" y="0"/>
          <a:chExt cx="0" cy="0"/>
        </a:xfrm>
      </p:grpSpPr>
      <p:sp>
        <p:nvSpPr>
          <p:cNvPr id="40" name="Google Shape;40;p30"/>
          <p:cNvSpPr txBox="1"/>
          <p:nvPr>
            <p:ph type="title"/>
          </p:nvPr>
        </p:nvSpPr>
        <p:spPr>
          <a:xfrm>
            <a:off x="311698" y="593366"/>
            <a:ext cx="8520603" cy="763502"/>
          </a:xfrm>
          <a:prstGeom prst="rect">
            <a:avLst/>
          </a:prstGeom>
          <a:noFill/>
          <a:ln>
            <a:noFill/>
          </a:ln>
        </p:spPr>
        <p:txBody>
          <a:bodyPr anchorCtr="0" anchor="t" bIns="91400" lIns="91400" spcFirstLastPara="1" rIns="91400" wrap="square" tIns="91400">
            <a:noAutofit/>
          </a:bodyPr>
          <a:lstStyle>
            <a:lvl1pPr lvl="0" algn="l">
              <a:lnSpc>
                <a:spcPct val="100000"/>
              </a:lnSpc>
              <a:spcBef>
                <a:spcPts val="0"/>
              </a:spcBef>
              <a:spcAft>
                <a:spcPts val="0"/>
              </a:spcAft>
              <a:buClr>
                <a:srgbClr val="000000"/>
              </a:buClr>
              <a:buSzPts val="1800"/>
              <a:buNone/>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p:txBody>
      </p:sp>
      <p:sp>
        <p:nvSpPr>
          <p:cNvPr id="41" name="Google Shape;41;p30"/>
          <p:cNvSpPr txBox="1"/>
          <p:nvPr>
            <p:ph idx="1" type="body"/>
          </p:nvPr>
        </p:nvSpPr>
        <p:spPr>
          <a:xfrm>
            <a:off x="311698" y="1536633"/>
            <a:ext cx="8520603" cy="4555200"/>
          </a:xfrm>
          <a:prstGeom prst="rect">
            <a:avLst/>
          </a:prstGeom>
          <a:noFill/>
          <a:ln>
            <a:noFill/>
          </a:ln>
        </p:spPr>
        <p:txBody>
          <a:bodyPr anchorCtr="0" anchor="t" bIns="91400" lIns="91400" spcFirstLastPara="1" rIns="91400" wrap="square" tIns="91400">
            <a:noAutofit/>
          </a:bodyPr>
          <a:lstStyle>
            <a:lvl1pPr indent="-342900" lvl="0" marL="457200" algn="l">
              <a:lnSpc>
                <a:spcPct val="115000"/>
              </a:lnSpc>
              <a:spcBef>
                <a:spcPts val="0"/>
              </a:spcBef>
              <a:spcAft>
                <a:spcPts val="0"/>
              </a:spcAft>
              <a:buSzPts val="1800"/>
              <a:buChar char="●"/>
              <a:defRPr/>
            </a:lvl1pPr>
            <a:lvl2pPr indent="-342900" lvl="1" marL="914400" algn="l">
              <a:lnSpc>
                <a:spcPct val="115000"/>
              </a:lnSpc>
              <a:spcBef>
                <a:spcPts val="0"/>
              </a:spcBef>
              <a:spcAft>
                <a:spcPts val="0"/>
              </a:spcAft>
              <a:buSzPts val="1800"/>
              <a:buChar char="○"/>
              <a:defRPr/>
            </a:lvl2pPr>
            <a:lvl3pPr indent="-342900" lvl="2" marL="1371600" algn="l">
              <a:lnSpc>
                <a:spcPct val="115000"/>
              </a:lnSpc>
              <a:spcBef>
                <a:spcPts val="0"/>
              </a:spcBef>
              <a:spcAft>
                <a:spcPts val="0"/>
              </a:spcAft>
              <a:buSzPts val="1800"/>
              <a:buChar char="■"/>
              <a:defRPr/>
            </a:lvl3pPr>
            <a:lvl4pPr indent="-342900" lvl="3" marL="1828800" algn="l">
              <a:lnSpc>
                <a:spcPct val="115000"/>
              </a:lnSpc>
              <a:spcBef>
                <a:spcPts val="0"/>
              </a:spcBef>
              <a:spcAft>
                <a:spcPts val="0"/>
              </a:spcAft>
              <a:buSzPts val="1800"/>
              <a:buChar char="●"/>
              <a:defRPr/>
            </a:lvl4pPr>
            <a:lvl5pPr indent="-342900" lvl="4" marL="2286000" algn="l">
              <a:lnSpc>
                <a:spcPct val="115000"/>
              </a:lnSpc>
              <a:spcBef>
                <a:spcPts val="0"/>
              </a:spcBef>
              <a:spcAft>
                <a:spcPts val="0"/>
              </a:spcAft>
              <a:buSzPts val="1800"/>
              <a:buChar char="○"/>
              <a:defRPr/>
            </a:lvl5pPr>
            <a:lvl6pPr indent="-342900" lvl="5" marL="2743200" algn="l">
              <a:lnSpc>
                <a:spcPct val="115000"/>
              </a:lnSpc>
              <a:spcBef>
                <a:spcPts val="0"/>
              </a:spcBef>
              <a:spcAft>
                <a:spcPts val="0"/>
              </a:spcAft>
              <a:buSzPts val="1800"/>
              <a:buChar char="■"/>
              <a:defRPr/>
            </a:lvl6pPr>
            <a:lvl7pPr indent="-342900" lvl="6" marL="3200400" algn="l">
              <a:lnSpc>
                <a:spcPct val="115000"/>
              </a:lnSpc>
              <a:spcBef>
                <a:spcPts val="0"/>
              </a:spcBef>
              <a:spcAft>
                <a:spcPts val="0"/>
              </a:spcAft>
              <a:buSzPts val="1800"/>
              <a:buChar char="●"/>
              <a:defRPr/>
            </a:lvl7pPr>
            <a:lvl8pPr indent="-342900" lvl="7" marL="3657600" algn="l">
              <a:lnSpc>
                <a:spcPct val="115000"/>
              </a:lnSpc>
              <a:spcBef>
                <a:spcPts val="0"/>
              </a:spcBef>
              <a:spcAft>
                <a:spcPts val="0"/>
              </a:spcAft>
              <a:buSzPts val="1800"/>
              <a:buChar char="○"/>
              <a:defRPr/>
            </a:lvl8pPr>
            <a:lvl9pPr indent="-342900" lvl="8" marL="4114800" algn="l">
              <a:lnSpc>
                <a:spcPct val="115000"/>
              </a:lnSpc>
              <a:spcBef>
                <a:spcPts val="0"/>
              </a:spcBef>
              <a:spcAft>
                <a:spcPts val="0"/>
              </a:spcAft>
              <a:buSzPts val="1800"/>
              <a:buChar char="■"/>
              <a:defRPr/>
            </a:lvl9pPr>
          </a:lstStyle>
          <a:p/>
        </p:txBody>
      </p:sp>
      <p:sp>
        <p:nvSpPr>
          <p:cNvPr id="42" name="Google Shape;42;p30"/>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5" Type="http://schemas.openxmlformats.org/officeDocument/2006/relationships/theme" Target="../theme/theme3.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44.xml"/><Relationship Id="rId22" Type="http://schemas.openxmlformats.org/officeDocument/2006/relationships/slideLayout" Target="../slideLayouts/slideLayout46.xml"/><Relationship Id="rId21" Type="http://schemas.openxmlformats.org/officeDocument/2006/relationships/slideLayout" Target="../slideLayouts/slideLayout45.xml"/><Relationship Id="rId24" Type="http://schemas.openxmlformats.org/officeDocument/2006/relationships/theme" Target="../theme/theme2.xml"/><Relationship Id="rId23" Type="http://schemas.openxmlformats.org/officeDocument/2006/relationships/slideLayout" Target="../slideLayouts/slideLayout47.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9" Type="http://schemas.openxmlformats.org/officeDocument/2006/relationships/slideLayout" Target="../slideLayouts/slideLayout33.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11" Type="http://schemas.openxmlformats.org/officeDocument/2006/relationships/slideLayout" Target="../slideLayouts/slideLayout35.xml"/><Relationship Id="rId10" Type="http://schemas.openxmlformats.org/officeDocument/2006/relationships/slideLayout" Target="../slideLayouts/slideLayout34.xml"/><Relationship Id="rId13" Type="http://schemas.openxmlformats.org/officeDocument/2006/relationships/slideLayout" Target="../slideLayouts/slideLayout37.xml"/><Relationship Id="rId12" Type="http://schemas.openxmlformats.org/officeDocument/2006/relationships/slideLayout" Target="../slideLayouts/slideLayout36.xml"/><Relationship Id="rId15" Type="http://schemas.openxmlformats.org/officeDocument/2006/relationships/slideLayout" Target="../slideLayouts/slideLayout39.xml"/><Relationship Id="rId14" Type="http://schemas.openxmlformats.org/officeDocument/2006/relationships/slideLayout" Target="../slideLayouts/slideLayout38.xml"/><Relationship Id="rId17" Type="http://schemas.openxmlformats.org/officeDocument/2006/relationships/slideLayout" Target="../slideLayouts/slideLayout41.xml"/><Relationship Id="rId16" Type="http://schemas.openxmlformats.org/officeDocument/2006/relationships/slideLayout" Target="../slideLayouts/slideLayout40.xml"/><Relationship Id="rId19" Type="http://schemas.openxmlformats.org/officeDocument/2006/relationships/slideLayout" Target="../slideLayouts/slideLayout43.xml"/><Relationship Id="rId18" Type="http://schemas.openxmlformats.org/officeDocument/2006/relationships/slideLayout" Target="../slideLayouts/slideLayout4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48.xml"/><Relationship Id="rId2" Type="http://schemas.openxmlformats.org/officeDocument/2006/relationships/slideLayout" Target="../slideLayouts/slideLayout49.xml"/><Relationship Id="rId3" Type="http://schemas.openxmlformats.org/officeDocument/2006/relationships/slideLayout" Target="../slideLayouts/slideLayout50.xml"/><Relationship Id="rId4" Type="http://schemas.openxmlformats.org/officeDocument/2006/relationships/slideLayout" Target="../slideLayouts/slideLayout51.xml"/><Relationship Id="rId5"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5" name="Shape 5"/>
        <p:cNvGrpSpPr/>
        <p:nvPr/>
      </p:nvGrpSpPr>
      <p:grpSpPr>
        <a:xfrm>
          <a:off x="0" y="0"/>
          <a:ext cx="0" cy="0"/>
          <a:chOff x="0" y="0"/>
          <a:chExt cx="0" cy="0"/>
        </a:xfrm>
      </p:grpSpPr>
      <p:sp>
        <p:nvSpPr>
          <p:cNvPr id="6" name="Google Shape;6;p19"/>
          <p:cNvSpPr txBox="1"/>
          <p:nvPr>
            <p:ph type="title"/>
          </p:nvPr>
        </p:nvSpPr>
        <p:spPr>
          <a:xfrm>
            <a:off x="311698" y="593366"/>
            <a:ext cx="8520603" cy="763502"/>
          </a:xfrm>
          <a:prstGeom prst="rect">
            <a:avLst/>
          </a:prstGeom>
          <a:noFill/>
          <a:ln>
            <a:noFill/>
          </a:ln>
        </p:spPr>
        <p:txBody>
          <a:bodyPr anchorCtr="0" anchor="t" bIns="91400" lIns="91400" spcFirstLastPara="1" rIns="91400" wrap="square" tIns="91400">
            <a:noAutofit/>
          </a:bodyPr>
          <a:lstStyle>
            <a:lvl1pPr lvl="0"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9pPr>
          </a:lstStyle>
          <a:p/>
        </p:txBody>
      </p:sp>
      <p:sp>
        <p:nvSpPr>
          <p:cNvPr id="7" name="Google Shape;7;p19"/>
          <p:cNvSpPr txBox="1"/>
          <p:nvPr>
            <p:ph idx="1" type="body"/>
          </p:nvPr>
        </p:nvSpPr>
        <p:spPr>
          <a:xfrm>
            <a:off x="311698" y="1536633"/>
            <a:ext cx="8520603" cy="4555200"/>
          </a:xfrm>
          <a:prstGeom prst="rect">
            <a:avLst/>
          </a:prstGeom>
          <a:noFill/>
          <a:ln>
            <a:noFill/>
          </a:ln>
        </p:spPr>
        <p:txBody>
          <a:bodyPr anchorCtr="0" anchor="t" bIns="91400" lIns="91400" spcFirstLastPara="1" rIns="91400" wrap="square" tIns="91400">
            <a:noAutofit/>
          </a:bodyPr>
          <a:lstStyle>
            <a:lvl1pPr indent="-342900" lvl="0" marL="4572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1pPr>
            <a:lvl2pPr indent="-342900" lvl="1" marL="9144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2pPr>
            <a:lvl3pPr indent="-342900" lvl="2" marL="13716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3pPr>
            <a:lvl4pPr indent="-342900" lvl="3" marL="18288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4pPr>
            <a:lvl5pPr indent="-342900" lvl="4" marL="22860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5pPr>
            <a:lvl6pPr indent="-342900" lvl="5" marL="27432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6pPr>
            <a:lvl7pPr indent="-342900" lvl="6" marL="32004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7pPr>
            <a:lvl8pPr indent="-342900" lvl="7" marL="36576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8pPr>
            <a:lvl9pPr indent="-342900" lvl="8" marL="41148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9pPr>
          </a:lstStyle>
          <a:p/>
        </p:txBody>
      </p:sp>
      <p:sp>
        <p:nvSpPr>
          <p:cNvPr id="8" name="Google Shape;8;p19"/>
          <p:cNvSpPr txBox="1"/>
          <p:nvPr>
            <p:ph idx="12" type="sldNum"/>
          </p:nvPr>
        </p:nvSpPr>
        <p:spPr>
          <a:xfrm>
            <a:off x="8684347" y="6320775"/>
            <a:ext cx="336812" cy="318394"/>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02" name="Shape 102"/>
        <p:cNvGrpSpPr/>
        <p:nvPr/>
      </p:nvGrpSpPr>
      <p:grpSpPr>
        <a:xfrm>
          <a:off x="0" y="0"/>
          <a:ext cx="0" cy="0"/>
          <a:chOff x="0" y="0"/>
          <a:chExt cx="0" cy="0"/>
        </a:xfrm>
      </p:grpSpPr>
      <p:sp>
        <p:nvSpPr>
          <p:cNvPr id="103" name="Google Shape;103;p26"/>
          <p:cNvSpPr txBox="1"/>
          <p:nvPr>
            <p:ph type="title"/>
          </p:nvPr>
        </p:nvSpPr>
        <p:spPr>
          <a:xfrm>
            <a:off x="311698" y="593366"/>
            <a:ext cx="8520600" cy="763500"/>
          </a:xfrm>
          <a:prstGeom prst="rect">
            <a:avLst/>
          </a:prstGeom>
          <a:noFill/>
          <a:ln>
            <a:noFill/>
          </a:ln>
        </p:spPr>
        <p:txBody>
          <a:bodyPr anchorCtr="0" anchor="t" bIns="91400" lIns="91400" spcFirstLastPara="1" rIns="91400" wrap="square" tIns="91400">
            <a:noAutofit/>
          </a:bodyPr>
          <a:lstStyle>
            <a:lvl1pPr lvl="0"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2800"/>
              <a:buFont typeface="Arial"/>
              <a:buNone/>
              <a:defRPr b="0" i="0" sz="2800" u="none" cap="none" strike="noStrike">
                <a:solidFill>
                  <a:srgbClr val="000000"/>
                </a:solidFill>
                <a:latin typeface="Arial"/>
                <a:ea typeface="Arial"/>
                <a:cs typeface="Arial"/>
                <a:sym typeface="Arial"/>
              </a:defRPr>
            </a:lvl9pPr>
          </a:lstStyle>
          <a:p/>
        </p:txBody>
      </p:sp>
      <p:sp>
        <p:nvSpPr>
          <p:cNvPr id="104" name="Google Shape;104;p26"/>
          <p:cNvSpPr txBox="1"/>
          <p:nvPr>
            <p:ph idx="1" type="body"/>
          </p:nvPr>
        </p:nvSpPr>
        <p:spPr>
          <a:xfrm>
            <a:off x="311698" y="1536633"/>
            <a:ext cx="8520600" cy="4555200"/>
          </a:xfrm>
          <a:prstGeom prst="rect">
            <a:avLst/>
          </a:prstGeom>
          <a:noFill/>
          <a:ln>
            <a:noFill/>
          </a:ln>
        </p:spPr>
        <p:txBody>
          <a:bodyPr anchorCtr="0" anchor="t" bIns="91400" lIns="91400" spcFirstLastPara="1" rIns="91400" wrap="square" tIns="91400">
            <a:noAutofit/>
          </a:bodyPr>
          <a:lstStyle>
            <a:lvl1pPr indent="-342900" lvl="0" marL="4572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1pPr>
            <a:lvl2pPr indent="-342900" lvl="1" marL="9144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2pPr>
            <a:lvl3pPr indent="-342900" lvl="2" marL="13716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3pPr>
            <a:lvl4pPr indent="-342900" lvl="3" marL="18288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4pPr>
            <a:lvl5pPr indent="-342900" lvl="4" marL="22860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5pPr>
            <a:lvl6pPr indent="-342900" lvl="5" marL="27432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6pPr>
            <a:lvl7pPr indent="-342900" lvl="6" marL="32004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7pPr>
            <a:lvl8pPr indent="-342900" lvl="7" marL="36576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8pPr>
            <a:lvl9pPr indent="-342900" lvl="8" marL="4114800" marR="0" rtl="0" algn="l">
              <a:lnSpc>
                <a:spcPct val="115000"/>
              </a:lnSpc>
              <a:spcBef>
                <a:spcPts val="0"/>
              </a:spcBef>
              <a:spcAft>
                <a:spcPts val="0"/>
              </a:spcAft>
              <a:buClr>
                <a:srgbClr val="585858"/>
              </a:buClr>
              <a:buSzPts val="1800"/>
              <a:buFont typeface="Arial"/>
              <a:buChar char="■"/>
              <a:defRPr b="0" i="0" sz="1800" u="none" cap="none" strike="noStrike">
                <a:solidFill>
                  <a:srgbClr val="585858"/>
                </a:solidFill>
                <a:latin typeface="Arial"/>
                <a:ea typeface="Arial"/>
                <a:cs typeface="Arial"/>
                <a:sym typeface="Arial"/>
              </a:defRPr>
            </a:lvl9pPr>
          </a:lstStyle>
          <a:p/>
        </p:txBody>
      </p:sp>
      <p:sp>
        <p:nvSpPr>
          <p:cNvPr id="105" name="Google Shape;105;p26"/>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 id="2147483686" r:id="rId13"/>
    <p:sldLayoutId id="2147483687" r:id="rId14"/>
    <p:sldLayoutId id="2147483688" r:id="rId15"/>
    <p:sldLayoutId id="2147483689" r:id="rId16"/>
    <p:sldLayoutId id="2147483690" r:id="rId17"/>
    <p:sldLayoutId id="2147483691" r:id="rId18"/>
    <p:sldLayoutId id="2147483692" r:id="rId19"/>
    <p:sldLayoutId id="2147483693" r:id="rId20"/>
    <p:sldLayoutId id="2147483694" r:id="rId21"/>
    <p:sldLayoutId id="2147483695" r:id="rId22"/>
    <p:sldLayoutId id="2147483696" r:id="rId2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198" name="Shape 198"/>
        <p:cNvGrpSpPr/>
        <p:nvPr/>
      </p:nvGrpSpPr>
      <p:grpSpPr>
        <a:xfrm>
          <a:off x="0" y="0"/>
          <a:ext cx="0" cy="0"/>
          <a:chOff x="0" y="0"/>
          <a:chExt cx="0" cy="0"/>
        </a:xfrm>
      </p:grpSpPr>
      <p:sp>
        <p:nvSpPr>
          <p:cNvPr id="199" name="Google Shape;199;ge7f93440ad_0_34"/>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lvl1pPr indent="0" lvl="0"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1pPr>
            <a:lvl2pPr indent="0" lvl="1"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2pPr>
            <a:lvl3pPr indent="0" lvl="2"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3pPr>
            <a:lvl4pPr indent="0" lvl="3"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4pPr>
            <a:lvl5pPr indent="0" lvl="4"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5pPr>
            <a:lvl6pPr indent="0" lvl="5"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6pPr>
            <a:lvl7pPr indent="0" lvl="6"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7pPr>
            <a:lvl8pPr indent="0" lvl="7"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8pPr>
            <a:lvl9pPr indent="0" lvl="8" marL="0" marR="0" rtl="0" algn="r">
              <a:lnSpc>
                <a:spcPct val="100000"/>
              </a:lnSpc>
              <a:spcBef>
                <a:spcPts val="0"/>
              </a:spcBef>
              <a:spcAft>
                <a:spcPts val="0"/>
              </a:spcAft>
              <a:buClr>
                <a:srgbClr val="585858"/>
              </a:buClr>
              <a:buSzPts val="1000"/>
              <a:buFont typeface="Arial"/>
              <a:buNone/>
              <a:defRPr b="0" i="0" sz="1000" u="none" cap="none" strike="noStrike">
                <a:solidFill>
                  <a:srgbClr val="585858"/>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sz="1400">
              <a:solidFill>
                <a:srgbClr val="000000"/>
              </a:solidFill>
            </a:endParaRPr>
          </a:p>
        </p:txBody>
      </p:sp>
    </p:spTree>
  </p:cSld>
  <p:clrMap accent1="accent1" accent2="accent2" accent3="accent3" accent4="accent4" accent5="accent5" accent6="accent6" bg1="lt1" bg2="dk2" tx1="dk1" tx2="lt2" folHlink="folHlink" hlink="hlink"/>
  <p:sldLayoutIdLst>
    <p:sldLayoutId id="2147483698" r:id="rId1"/>
    <p:sldLayoutId id="2147483699" r:id="rId2"/>
    <p:sldLayoutId id="2147483700" r:id="rId3"/>
    <p:sldLayoutId id="2147483701" r:id="rId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0.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5.xml"/><Relationship Id="rId3" Type="http://schemas.openxmlformats.org/officeDocument/2006/relationships/hyperlink" Target="https://inee.org/collections/gender" TargetMode="External"/><Relationship Id="rId4" Type="http://schemas.openxmlformats.org/officeDocument/2006/relationships/hyperlink" Target="https://inee.org/resources/eie-genkit" TargetMode="External"/><Relationship Id="rId5" Type="http://schemas.openxmlformats.org/officeDocument/2006/relationships/hyperlink" Target="about:blank" TargetMode="External"/><Relationship Id="rId6" Type="http://schemas.openxmlformats.org/officeDocument/2006/relationships/hyperlink" Target="http://unesdoc.unesco.org/images/0024/002466/246651E.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6.xml"/><Relationship Id="rId3" Type="http://schemas.openxmlformats.org/officeDocument/2006/relationships/hyperlink" Target="mailto:gender@inee.or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9.png"/><Relationship Id="rId4" Type="http://schemas.openxmlformats.org/officeDocument/2006/relationships/hyperlink" Target="http://www.inee.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3.xml"/><Relationship Id="rId3"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4.xml"/><Relationship Id="rId3" Type="http://schemas.openxmlformats.org/officeDocument/2006/relationships/image" Target="../media/image6.jpg"/><Relationship Id="rId4" Type="http://schemas.openxmlformats.org/officeDocument/2006/relationships/image" Target="../media/image3.jpg"/><Relationship Id="rId5"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7.xml"/><Relationship Id="rId2" Type="http://schemas.openxmlformats.org/officeDocument/2006/relationships/notesSlide" Target="../notesSlides/notesSlide9.xml"/><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219" name="Shape 219"/>
        <p:cNvGrpSpPr/>
        <p:nvPr/>
      </p:nvGrpSpPr>
      <p:grpSpPr>
        <a:xfrm>
          <a:off x="0" y="0"/>
          <a:ext cx="0" cy="0"/>
          <a:chOff x="0" y="0"/>
          <a:chExt cx="0" cy="0"/>
        </a:xfrm>
      </p:grpSpPr>
      <p:sp>
        <p:nvSpPr>
          <p:cNvPr id="220" name="Google Shape;220;p1"/>
          <p:cNvSpPr txBox="1"/>
          <p:nvPr>
            <p:ph type="title"/>
          </p:nvPr>
        </p:nvSpPr>
        <p:spPr>
          <a:xfrm>
            <a:off x="521550" y="1278774"/>
            <a:ext cx="8100900" cy="3273300"/>
          </a:xfrm>
          <a:prstGeom prst="rect">
            <a:avLst/>
          </a:prstGeom>
          <a:noFill/>
          <a:ln>
            <a:noFill/>
          </a:ln>
        </p:spPr>
        <p:txBody>
          <a:bodyPr anchorCtr="0" anchor="b" bIns="91400" lIns="91400" spcFirstLastPara="1" rIns="91400" wrap="square" tIns="91400">
            <a:noAutofit/>
          </a:bodyPr>
          <a:lstStyle/>
          <a:p>
            <a:pPr indent="0" lvl="0" marL="0" rtl="0" algn="ctr">
              <a:lnSpc>
                <a:spcPct val="130000"/>
              </a:lnSpc>
              <a:spcBef>
                <a:spcPts val="0"/>
              </a:spcBef>
              <a:spcAft>
                <a:spcPts val="0"/>
              </a:spcAft>
              <a:buClr>
                <a:srgbClr val="FFFFFF"/>
              </a:buClr>
              <a:buSzPts val="5500"/>
              <a:buFont typeface="Arial"/>
              <a:buNone/>
            </a:pPr>
            <a:r>
              <a:rPr b="1" lang="en-US" sz="4000">
                <a:solidFill>
                  <a:srgbClr val="FFFFFF"/>
                </a:solidFill>
                <a:latin typeface="Muli"/>
                <a:ea typeface="Muli"/>
                <a:cs typeface="Muli"/>
                <a:sym typeface="Muli"/>
              </a:rPr>
              <a:t>INEE Guidance Note on Gender: Gender Equality in and through Education </a:t>
            </a:r>
            <a:endParaRPr sz="800">
              <a:solidFill>
                <a:srgbClr val="FFFFFF"/>
              </a:solidFill>
              <a:latin typeface="Muli"/>
              <a:ea typeface="Muli"/>
              <a:cs typeface="Muli"/>
              <a:sym typeface="Muli"/>
            </a:endParaRPr>
          </a:p>
          <a:p>
            <a:pPr indent="0" lvl="0" marL="0" rtl="0" algn="ctr">
              <a:lnSpc>
                <a:spcPct val="130000"/>
              </a:lnSpc>
              <a:spcBef>
                <a:spcPts val="0"/>
              </a:spcBef>
              <a:spcAft>
                <a:spcPts val="0"/>
              </a:spcAft>
              <a:buClr>
                <a:srgbClr val="FFFFFF"/>
              </a:buClr>
              <a:buSzPts val="4400"/>
              <a:buFont typeface="Arial"/>
              <a:buNone/>
            </a:pPr>
            <a:r>
              <a:t/>
            </a:r>
            <a:endParaRPr sz="2400">
              <a:solidFill>
                <a:srgbClr val="FFFF00"/>
              </a:solidFill>
              <a:latin typeface="Muli"/>
              <a:ea typeface="Muli"/>
              <a:cs typeface="Muli"/>
              <a:sym typeface="Muli"/>
            </a:endParaRPr>
          </a:p>
          <a:p>
            <a:pPr indent="0" lvl="0" marL="0" rtl="0" algn="ctr">
              <a:lnSpc>
                <a:spcPct val="130000"/>
              </a:lnSpc>
              <a:spcBef>
                <a:spcPts val="0"/>
              </a:spcBef>
              <a:spcAft>
                <a:spcPts val="0"/>
              </a:spcAft>
              <a:buClr>
                <a:srgbClr val="FFFFFF"/>
              </a:buClr>
              <a:buSzPts val="4400"/>
              <a:buFont typeface="Arial"/>
              <a:buNone/>
            </a:pPr>
            <a:r>
              <a:rPr lang="en-US" sz="2400">
                <a:solidFill>
                  <a:srgbClr val="FFFF00"/>
                </a:solidFill>
                <a:latin typeface="Muli"/>
                <a:ea typeface="Muli"/>
                <a:cs typeface="Muli"/>
                <a:sym typeface="Muli"/>
              </a:rPr>
              <a:t>[Date and location]</a:t>
            </a:r>
            <a:endParaRPr sz="2400">
              <a:latin typeface="Muli"/>
              <a:ea typeface="Muli"/>
              <a:cs typeface="Muli"/>
              <a:sym typeface="Muli"/>
            </a:endParaRPr>
          </a:p>
        </p:txBody>
      </p:sp>
      <p:pic>
        <p:nvPicPr>
          <p:cNvPr id="221" name="Google Shape;221;p1"/>
          <p:cNvPicPr preferRelativeResize="0"/>
          <p:nvPr/>
        </p:nvPicPr>
        <p:blipFill rotWithShape="1">
          <a:blip r:embed="rId3">
            <a:alphaModFix/>
          </a:blip>
          <a:srcRect b="71889" l="0" r="0" t="0"/>
          <a:stretch/>
        </p:blipFill>
        <p:spPr>
          <a:xfrm>
            <a:off x="-22202" y="5007524"/>
            <a:ext cx="9188404" cy="271352"/>
          </a:xfrm>
          <a:prstGeom prst="rect">
            <a:avLst/>
          </a:prstGeom>
          <a:noFill/>
          <a:ln>
            <a:noFill/>
          </a:ln>
        </p:spPr>
      </p:pic>
      <p:sp>
        <p:nvSpPr>
          <p:cNvPr id="222" name="Google Shape;222;p1"/>
          <p:cNvSpPr/>
          <p:nvPr/>
        </p:nvSpPr>
        <p:spPr>
          <a:xfrm>
            <a:off x="0" y="5228699"/>
            <a:ext cx="9144000" cy="1629301"/>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45700" lIns="45700" spcFirstLastPara="1" rIns="45700"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223" name="Google Shape;223;p1"/>
          <p:cNvPicPr preferRelativeResize="0"/>
          <p:nvPr/>
        </p:nvPicPr>
        <p:blipFill rotWithShape="1">
          <a:blip r:embed="rId4">
            <a:alphaModFix/>
          </a:blip>
          <a:srcRect b="0" l="0" r="0" t="0"/>
          <a:stretch/>
        </p:blipFill>
        <p:spPr>
          <a:xfrm>
            <a:off x="521560" y="5383791"/>
            <a:ext cx="6581162" cy="899775"/>
          </a:xfrm>
          <a:prstGeom prst="rect">
            <a:avLst/>
          </a:prstGeom>
          <a:noFill/>
          <a:ln>
            <a:noFill/>
          </a:ln>
        </p:spPr>
      </p:pic>
      <p:sp>
        <p:nvSpPr>
          <p:cNvPr id="224" name="Google Shape;224;p1"/>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p>
            <a:pPr indent="0" lvl="0" marL="0" rtl="0" algn="r">
              <a:lnSpc>
                <a:spcPct val="100000"/>
              </a:lnSpc>
              <a:spcBef>
                <a:spcPts val="0"/>
              </a:spcBef>
              <a:spcAft>
                <a:spcPts val="0"/>
              </a:spcAft>
              <a:buClr>
                <a:srgbClr val="585858"/>
              </a:buClr>
              <a:buSzPts val="1000"/>
              <a:buFont typeface="Arial"/>
              <a:buNone/>
            </a:pPr>
            <a:fld id="{00000000-1234-1234-1234-123412341234}" type="slidenum">
              <a:rPr lang="en-US"/>
              <a:t>‹#›</a:t>
            </a:fld>
            <a:endParaRPr/>
          </a:p>
        </p:txBody>
      </p:sp>
      <p:sp>
        <p:nvSpPr>
          <p:cNvPr id="225" name="Google Shape;225;p1"/>
          <p:cNvSpPr txBox="1"/>
          <p:nvPr/>
        </p:nvSpPr>
        <p:spPr>
          <a:xfrm>
            <a:off x="148050" y="6396375"/>
            <a:ext cx="8847900" cy="3183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00"/>
              <a:buFont typeface="Arial"/>
              <a:buNone/>
            </a:pPr>
            <a:r>
              <a:rPr b="0" i="1" lang="en-US" sz="900" u="none" cap="none" strike="noStrike">
                <a:solidFill>
                  <a:srgbClr val="000000"/>
                </a:solidFill>
                <a:latin typeface="Arial"/>
                <a:ea typeface="Arial"/>
                <a:cs typeface="Arial"/>
                <a:sym typeface="Arial"/>
              </a:rPr>
              <a:t>This document is licensed under a Creative Commons Attribution-ShareAlike 4.0. It is attributed to the Inter-agency Network for Education in Emergencies (INEE).</a:t>
            </a:r>
            <a:endParaRPr b="0" i="1" sz="9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pic>
        <p:nvPicPr>
          <p:cNvPr id="298" name="Google Shape;298;p10"/>
          <p:cNvPicPr preferRelativeResize="0"/>
          <p:nvPr/>
        </p:nvPicPr>
        <p:blipFill rotWithShape="1">
          <a:blip r:embed="rId3">
            <a:alphaModFix/>
          </a:blip>
          <a:srcRect b="0" l="0" r="0" t="0"/>
          <a:stretch/>
        </p:blipFill>
        <p:spPr>
          <a:xfrm rot="5400000">
            <a:off x="2018318" y="229878"/>
            <a:ext cx="5143500" cy="8112744"/>
          </a:xfrm>
          <a:prstGeom prst="rect">
            <a:avLst/>
          </a:prstGeom>
          <a:noFill/>
          <a:ln>
            <a:noFill/>
          </a:ln>
        </p:spPr>
      </p:pic>
      <p:sp>
        <p:nvSpPr>
          <p:cNvPr id="299" name="Google Shape;299;p10"/>
          <p:cNvSpPr/>
          <p:nvPr/>
        </p:nvSpPr>
        <p:spPr>
          <a:xfrm>
            <a:off x="554994" y="974926"/>
            <a:ext cx="8149500" cy="646200"/>
          </a:xfrm>
          <a:prstGeom prst="rect">
            <a:avLst/>
          </a:pr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90"/>
                </a:solidFill>
                <a:latin typeface="Muli"/>
                <a:ea typeface="Muli"/>
                <a:cs typeface="Muli"/>
                <a:sym typeface="Muli"/>
              </a:rPr>
              <a:t>A gender-equitable Education in Emergencies (EiE) response: </a:t>
            </a:r>
            <a:endParaRPr i="0" sz="1400" u="none" cap="none" strike="noStrike">
              <a:solidFill>
                <a:srgbClr val="000000"/>
              </a:solidFill>
              <a:latin typeface="Muli"/>
              <a:ea typeface="Muli"/>
              <a:cs typeface="Muli"/>
              <a:sym typeface="Muli"/>
            </a:endParaRPr>
          </a:p>
          <a:p>
            <a:pPr indent="-171450" lvl="0" marL="171450" marR="0" rtl="0" algn="l">
              <a:lnSpc>
                <a:spcPct val="100000"/>
              </a:lnSpc>
              <a:spcBef>
                <a:spcPts val="0"/>
              </a:spcBef>
              <a:spcAft>
                <a:spcPts val="0"/>
              </a:spcAft>
              <a:buClr>
                <a:srgbClr val="000000"/>
              </a:buClr>
              <a:buSzPts val="1200"/>
              <a:buFont typeface="Muli"/>
              <a:buChar char="•"/>
            </a:pPr>
            <a:r>
              <a:rPr b="1" i="0" lang="en-US" sz="1200" u="none" cap="none" strike="noStrike">
                <a:solidFill>
                  <a:srgbClr val="000090"/>
                </a:solidFill>
                <a:latin typeface="Muli"/>
                <a:ea typeface="Muli"/>
                <a:cs typeface="Muli"/>
                <a:sym typeface="Muli"/>
              </a:rPr>
              <a:t>protects equitable education as a fundamental human right.  </a:t>
            </a:r>
            <a:endParaRPr i="0" sz="1400" u="none" cap="none" strike="noStrike">
              <a:solidFill>
                <a:srgbClr val="000000"/>
              </a:solidFill>
              <a:latin typeface="Muli"/>
              <a:ea typeface="Muli"/>
              <a:cs typeface="Muli"/>
              <a:sym typeface="Muli"/>
            </a:endParaRPr>
          </a:p>
          <a:p>
            <a:pPr indent="-171450" lvl="0" marL="171450" marR="0" rtl="0" algn="l">
              <a:lnSpc>
                <a:spcPct val="100000"/>
              </a:lnSpc>
              <a:spcBef>
                <a:spcPts val="0"/>
              </a:spcBef>
              <a:spcAft>
                <a:spcPts val="0"/>
              </a:spcAft>
              <a:buClr>
                <a:srgbClr val="000000"/>
              </a:buClr>
              <a:buSzPts val="1200"/>
              <a:buFont typeface="Muli"/>
              <a:buChar char="•"/>
            </a:pPr>
            <a:r>
              <a:rPr b="1" i="0" lang="en-US" sz="1200" u="none" cap="none" strike="noStrike">
                <a:solidFill>
                  <a:srgbClr val="000090"/>
                </a:solidFill>
                <a:latin typeface="Muli"/>
                <a:ea typeface="Muli"/>
                <a:cs typeface="Muli"/>
                <a:sym typeface="Muli"/>
              </a:rPr>
              <a:t>promotes the best possible prospects for sustainable, equitable recovery processes.</a:t>
            </a:r>
            <a:endParaRPr i="0" sz="1400" u="none" cap="none" strike="noStrike">
              <a:solidFill>
                <a:srgbClr val="000000"/>
              </a:solidFill>
              <a:latin typeface="Muli"/>
              <a:ea typeface="Muli"/>
              <a:cs typeface="Muli"/>
              <a:sym typeface="Muli"/>
            </a:endParaRPr>
          </a:p>
        </p:txBody>
      </p:sp>
      <p:sp>
        <p:nvSpPr>
          <p:cNvPr id="300" name="Google Shape;300;p10"/>
          <p:cNvSpPr txBox="1"/>
          <p:nvPr>
            <p:ph idx="1" type="body"/>
          </p:nvPr>
        </p:nvSpPr>
        <p:spPr>
          <a:xfrm>
            <a:off x="173994" y="55337"/>
            <a:ext cx="8970005" cy="798000"/>
          </a:xfrm>
          <a:prstGeom prst="rect">
            <a:avLst/>
          </a:prstGeom>
          <a:noFill/>
          <a:ln>
            <a:noFill/>
          </a:ln>
        </p:spPr>
        <p:txBody>
          <a:bodyPr anchorCtr="0" anchor="t" bIns="91400" lIns="91400" spcFirstLastPara="1" rIns="91400" wrap="square" tIns="91400">
            <a:noAutofit/>
          </a:bodyPr>
          <a:lstStyle/>
          <a:p>
            <a:pPr indent="0" lvl="0" marL="0" rtl="0" algn="ctr">
              <a:lnSpc>
                <a:spcPct val="100000"/>
              </a:lnSpc>
              <a:spcBef>
                <a:spcPts val="0"/>
              </a:spcBef>
              <a:spcAft>
                <a:spcPts val="0"/>
              </a:spcAft>
              <a:buSzPts val="2600"/>
              <a:buNone/>
            </a:pPr>
            <a:r>
              <a:rPr b="1" lang="en-US" sz="2500">
                <a:solidFill>
                  <a:srgbClr val="24427B"/>
                </a:solidFill>
                <a:latin typeface="Muli"/>
                <a:ea typeface="Muli"/>
                <a:cs typeface="Muli"/>
                <a:sym typeface="Muli"/>
              </a:rPr>
              <a:t>Why should gender equity be reflected across the INEE MS Domains and Standards?</a:t>
            </a:r>
            <a:endParaRPr sz="2500">
              <a:solidFill>
                <a:srgbClr val="000000"/>
              </a:solidFill>
              <a:latin typeface="Muli"/>
              <a:ea typeface="Muli"/>
              <a:cs typeface="Muli"/>
              <a:sym typeface="Mul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ge7f93440ad_0_195"/>
          <p:cNvSpPr txBox="1"/>
          <p:nvPr>
            <p:ph type="title"/>
          </p:nvPr>
        </p:nvSpPr>
        <p:spPr>
          <a:xfrm>
            <a:off x="143850" y="207144"/>
            <a:ext cx="8801400" cy="847500"/>
          </a:xfrm>
          <a:prstGeom prst="rect">
            <a:avLst/>
          </a:prstGeom>
        </p:spPr>
        <p:txBody>
          <a:bodyPr anchorCtr="0" anchor="t" bIns="91400" lIns="91400" spcFirstLastPara="1" rIns="91400" wrap="square" tIns="91400">
            <a:normAutofit fontScale="90000"/>
          </a:bodyPr>
          <a:lstStyle/>
          <a:p>
            <a:pPr indent="0" lvl="0" marL="0" rtl="0" algn="ctr">
              <a:spcBef>
                <a:spcPts val="0"/>
              </a:spcBef>
              <a:spcAft>
                <a:spcPts val="0"/>
              </a:spcAft>
              <a:buNone/>
            </a:pPr>
            <a:r>
              <a:rPr lang="en-US"/>
              <a:t>Group Activity: Identifying Gender Equitable EiE Strategies Across INEE MS Domains and Standards</a:t>
            </a:r>
            <a:endParaRPr/>
          </a:p>
        </p:txBody>
      </p:sp>
      <p:sp>
        <p:nvSpPr>
          <p:cNvPr id="306" name="Google Shape;306;ge7f93440ad_0_195"/>
          <p:cNvSpPr txBox="1"/>
          <p:nvPr>
            <p:ph idx="1" type="body"/>
          </p:nvPr>
        </p:nvSpPr>
        <p:spPr>
          <a:xfrm>
            <a:off x="143850" y="1261764"/>
            <a:ext cx="8866800" cy="5574300"/>
          </a:xfrm>
          <a:prstGeom prst="rect">
            <a:avLst/>
          </a:prstGeom>
        </p:spPr>
        <p:txBody>
          <a:bodyPr anchorCtr="0" anchor="t" bIns="91400" lIns="91400" spcFirstLastPara="1" rIns="91400" wrap="square" tIns="91400">
            <a:noAutofit/>
          </a:bodyPr>
          <a:lstStyle/>
          <a:p>
            <a:pPr indent="0" lvl="0" marL="0" rtl="0" algn="l">
              <a:lnSpc>
                <a:spcPct val="100000"/>
              </a:lnSpc>
              <a:spcBef>
                <a:spcPts val="0"/>
              </a:spcBef>
              <a:spcAft>
                <a:spcPts val="0"/>
              </a:spcAft>
              <a:buNone/>
            </a:pPr>
            <a:r>
              <a:rPr b="1" lang="en-US">
                <a:solidFill>
                  <a:schemeClr val="dk1"/>
                </a:solidFill>
              </a:rPr>
              <a:t>Directions:</a:t>
            </a:r>
            <a:endParaRPr b="1">
              <a:solidFill>
                <a:schemeClr val="dk1"/>
              </a:solidFill>
            </a:endParaRPr>
          </a:p>
          <a:p>
            <a:pPr indent="0" lvl="0" marL="0" rtl="0" algn="l">
              <a:lnSpc>
                <a:spcPct val="100000"/>
              </a:lnSpc>
              <a:spcBef>
                <a:spcPts val="0"/>
              </a:spcBef>
              <a:spcAft>
                <a:spcPts val="0"/>
              </a:spcAft>
              <a:buClr>
                <a:schemeClr val="dk1"/>
              </a:buClr>
              <a:buSzPts val="1600"/>
              <a:buFont typeface="Arial"/>
              <a:buNone/>
            </a:pPr>
            <a:r>
              <a:t/>
            </a:r>
            <a:endParaRPr b="1">
              <a:solidFill>
                <a:schemeClr val="dk1"/>
              </a:solidFill>
            </a:endParaRPr>
          </a:p>
          <a:p>
            <a:pPr indent="-342900" lvl="0" marL="457200" rtl="0" algn="l">
              <a:lnSpc>
                <a:spcPct val="100000"/>
              </a:lnSpc>
              <a:spcBef>
                <a:spcPts val="0"/>
              </a:spcBef>
              <a:spcAft>
                <a:spcPts val="0"/>
              </a:spcAft>
              <a:buClr>
                <a:schemeClr val="dk1"/>
              </a:buClr>
              <a:buSzPts val="1800"/>
              <a:buAutoNum type="arabicPeriod"/>
            </a:pPr>
            <a:r>
              <a:rPr b="1" lang="en-US">
                <a:solidFill>
                  <a:schemeClr val="dk1"/>
                </a:solidFill>
              </a:rPr>
              <a:t>Read the case study</a:t>
            </a:r>
            <a:r>
              <a:rPr lang="en-US">
                <a:solidFill>
                  <a:schemeClr val="dk1"/>
                </a:solidFill>
              </a:rPr>
              <a:t>.</a:t>
            </a:r>
            <a:endParaRPr>
              <a:solidFill>
                <a:schemeClr val="dk1"/>
              </a:solidFill>
            </a:endParaRPr>
          </a:p>
          <a:p>
            <a:pPr indent="-342900" lvl="0" marL="457200" rtl="0" algn="l">
              <a:lnSpc>
                <a:spcPct val="100000"/>
              </a:lnSpc>
              <a:spcBef>
                <a:spcPts val="0"/>
              </a:spcBef>
              <a:spcAft>
                <a:spcPts val="0"/>
              </a:spcAft>
              <a:buClr>
                <a:schemeClr val="dk1"/>
              </a:buClr>
              <a:buSzPts val="1800"/>
              <a:buAutoNum type="arabicPeriod"/>
            </a:pPr>
            <a:r>
              <a:rPr b="1" lang="en-US">
                <a:solidFill>
                  <a:schemeClr val="dk1"/>
                </a:solidFill>
              </a:rPr>
              <a:t>Identify the INEE MS Domain and related standards </a:t>
            </a:r>
            <a:r>
              <a:rPr lang="en-US">
                <a:solidFill>
                  <a:schemeClr val="dk1"/>
                </a:solidFill>
              </a:rPr>
              <a:t>using the INEE MS At-A-Glance Handout. </a:t>
            </a:r>
            <a:endParaRPr>
              <a:solidFill>
                <a:schemeClr val="dk1"/>
              </a:solidFill>
            </a:endParaRPr>
          </a:p>
          <a:p>
            <a:pPr indent="0" lvl="0" marL="0" rtl="0" algn="l">
              <a:lnSpc>
                <a:spcPct val="100000"/>
              </a:lnSpc>
              <a:spcBef>
                <a:spcPts val="0"/>
              </a:spcBef>
              <a:spcAft>
                <a:spcPts val="0"/>
              </a:spcAft>
              <a:buClr>
                <a:schemeClr val="dk1"/>
              </a:buClr>
              <a:buSzPts val="1600"/>
              <a:buFont typeface="Arial"/>
              <a:buNone/>
            </a:pPr>
            <a:r>
              <a:rPr i="1" lang="en-US">
                <a:solidFill>
                  <a:srgbClr val="FF0000"/>
                </a:solidFill>
              </a:rPr>
              <a:t>Note: some case studies may include more than 1 Domain and Standard – identify the one(s) that stand out the most to you.</a:t>
            </a:r>
            <a:endParaRPr>
              <a:solidFill>
                <a:schemeClr val="dk1"/>
              </a:solidFill>
            </a:endParaRPr>
          </a:p>
          <a:p>
            <a:pPr indent="0" lvl="0" marL="0" rtl="0" algn="l">
              <a:lnSpc>
                <a:spcPct val="100000"/>
              </a:lnSpc>
              <a:spcBef>
                <a:spcPts val="0"/>
              </a:spcBef>
              <a:spcAft>
                <a:spcPts val="0"/>
              </a:spcAft>
              <a:buClr>
                <a:schemeClr val="dk1"/>
              </a:buClr>
              <a:buSzPts val="1600"/>
              <a:buFont typeface="Arial"/>
              <a:buNone/>
            </a:pPr>
            <a:r>
              <a:t/>
            </a:r>
            <a:endParaRPr>
              <a:solidFill>
                <a:srgbClr val="FF0000"/>
              </a:solidFill>
            </a:endParaRPr>
          </a:p>
          <a:p>
            <a:pPr indent="-342900" lvl="0" marL="457200" rtl="0" algn="l">
              <a:lnSpc>
                <a:spcPct val="100000"/>
              </a:lnSpc>
              <a:spcBef>
                <a:spcPts val="0"/>
              </a:spcBef>
              <a:spcAft>
                <a:spcPts val="0"/>
              </a:spcAft>
              <a:buClr>
                <a:schemeClr val="dk1"/>
              </a:buClr>
              <a:buSzPts val="1800"/>
              <a:buFont typeface="Arial"/>
              <a:buAutoNum type="arabicPeriod" startAt="3"/>
            </a:pPr>
            <a:r>
              <a:rPr b="1" lang="en-US">
                <a:solidFill>
                  <a:schemeClr val="dk1"/>
                </a:solidFill>
              </a:rPr>
              <a:t>Brainstorm: </a:t>
            </a:r>
            <a:r>
              <a:rPr lang="en-US">
                <a:solidFill>
                  <a:schemeClr val="dk1"/>
                </a:solidFill>
              </a:rPr>
              <a:t>What is the gender equitable EiE strategy(ies)/intervention (s) presented in this case study? Why is/are this/these strategy(ies) is important? </a:t>
            </a:r>
            <a:endParaRPr>
              <a:solidFill>
                <a:schemeClr val="dk1"/>
              </a:solidFill>
            </a:endParaRPr>
          </a:p>
          <a:p>
            <a:pPr indent="0" lvl="0" marL="0" rtl="0" algn="l">
              <a:lnSpc>
                <a:spcPct val="100000"/>
              </a:lnSpc>
              <a:spcBef>
                <a:spcPts val="0"/>
              </a:spcBef>
              <a:spcAft>
                <a:spcPts val="0"/>
              </a:spcAft>
              <a:buClr>
                <a:schemeClr val="dk1"/>
              </a:buClr>
              <a:buSzPts val="1600"/>
              <a:buFont typeface="Arial"/>
              <a:buNone/>
            </a:pPr>
            <a:r>
              <a:rPr i="1" lang="en-US">
                <a:solidFill>
                  <a:srgbClr val="FF0000"/>
                </a:solidFill>
              </a:rPr>
              <a:t>Note: some case studies may include more than gender equitable EiE strategy related to INEE MS Domains– identify the one(s) that stand out the most to you.</a:t>
            </a:r>
            <a:endParaRPr>
              <a:solidFill>
                <a:schemeClr val="dk1"/>
              </a:solidFill>
            </a:endParaRPr>
          </a:p>
          <a:p>
            <a:pPr indent="0" lvl="0" marL="0" rtl="0" algn="l">
              <a:lnSpc>
                <a:spcPct val="100000"/>
              </a:lnSpc>
              <a:spcBef>
                <a:spcPts val="0"/>
              </a:spcBef>
              <a:spcAft>
                <a:spcPts val="0"/>
              </a:spcAft>
              <a:buClr>
                <a:schemeClr val="dk1"/>
              </a:buClr>
              <a:buSzPts val="1600"/>
              <a:buFont typeface="Arial"/>
              <a:buNone/>
            </a:pPr>
            <a:r>
              <a:t/>
            </a:r>
            <a:endParaRPr>
              <a:solidFill>
                <a:schemeClr val="dk1"/>
              </a:solidFill>
            </a:endParaRPr>
          </a:p>
          <a:p>
            <a:pPr indent="0" lvl="0" marL="0" rtl="0" algn="l">
              <a:lnSpc>
                <a:spcPct val="100000"/>
              </a:lnSpc>
              <a:spcBef>
                <a:spcPts val="0"/>
              </a:spcBef>
              <a:spcAft>
                <a:spcPts val="0"/>
              </a:spcAft>
              <a:buClr>
                <a:schemeClr val="dk1"/>
              </a:buClr>
              <a:buSzPts val="1600"/>
              <a:buFont typeface="Arial"/>
              <a:buNone/>
            </a:pPr>
            <a:r>
              <a:rPr lang="en-US">
                <a:solidFill>
                  <a:schemeClr val="dk1"/>
                </a:solidFill>
              </a:rPr>
              <a:t>4.  </a:t>
            </a:r>
            <a:r>
              <a:rPr b="1" lang="en-US">
                <a:solidFill>
                  <a:schemeClr val="dk1"/>
                </a:solidFill>
              </a:rPr>
              <a:t>Check your group’s ideas:</a:t>
            </a:r>
            <a:r>
              <a:rPr lang="en-US">
                <a:solidFill>
                  <a:schemeClr val="dk1"/>
                </a:solidFill>
              </a:rPr>
              <a:t> Find your case study in the INEE GNG.  Identify 3 - 4 key points related to the gender equitable EiE strategy(ies) that stand out the most in your case study.  </a:t>
            </a:r>
            <a:endParaRPr>
              <a:solidFill>
                <a:schemeClr val="dk1"/>
              </a:solidFill>
            </a:endParaRPr>
          </a:p>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ge7f93440ad_0_247"/>
          <p:cNvSpPr txBox="1"/>
          <p:nvPr>
            <p:ph type="title"/>
          </p:nvPr>
        </p:nvSpPr>
        <p:spPr>
          <a:xfrm>
            <a:off x="143850" y="207144"/>
            <a:ext cx="8801400" cy="847500"/>
          </a:xfrm>
          <a:prstGeom prst="rect">
            <a:avLst/>
          </a:prstGeom>
        </p:spPr>
        <p:txBody>
          <a:bodyPr anchorCtr="0" anchor="t" bIns="91400" lIns="91400" spcFirstLastPara="1" rIns="91400" wrap="square" tIns="91400">
            <a:normAutofit/>
          </a:bodyPr>
          <a:lstStyle/>
          <a:p>
            <a:pPr indent="0" lvl="0" marL="0" rtl="0" algn="ctr">
              <a:spcBef>
                <a:spcPts val="0"/>
              </a:spcBef>
              <a:spcAft>
                <a:spcPts val="0"/>
              </a:spcAft>
              <a:buNone/>
            </a:pPr>
            <a:r>
              <a:rPr lang="en-US"/>
              <a:t>Activity A: Gender Equity Appraisal:</a:t>
            </a:r>
            <a:endParaRPr/>
          </a:p>
        </p:txBody>
      </p:sp>
      <p:sp>
        <p:nvSpPr>
          <p:cNvPr id="312" name="Google Shape;312;ge7f93440ad_0_247"/>
          <p:cNvSpPr txBox="1"/>
          <p:nvPr>
            <p:ph idx="1" type="body"/>
          </p:nvPr>
        </p:nvSpPr>
        <p:spPr>
          <a:xfrm>
            <a:off x="350670" y="1969018"/>
            <a:ext cx="8534400" cy="5715900"/>
          </a:xfrm>
          <a:prstGeom prst="rect">
            <a:avLst/>
          </a:prstGeom>
          <a:noFill/>
          <a:ln>
            <a:noFill/>
          </a:ln>
        </p:spPr>
        <p:txBody>
          <a:bodyPr anchorCtr="0" anchor="t" bIns="0" lIns="0" spcFirstLastPara="1" rIns="0" wrap="square" tIns="0">
            <a:noAutofit/>
          </a:bodyPr>
          <a:lstStyle/>
          <a:p>
            <a:pPr indent="-342900" lvl="0" marL="342900" rtl="0" algn="l">
              <a:lnSpc>
                <a:spcPct val="100000"/>
              </a:lnSpc>
              <a:spcBef>
                <a:spcPts val="0"/>
              </a:spcBef>
              <a:spcAft>
                <a:spcPts val="0"/>
              </a:spcAft>
              <a:buSzPts val="1400"/>
              <a:buNone/>
            </a:pPr>
            <a:r>
              <a:rPr lang="en-US" sz="1900"/>
              <a:t>Programme Summary	</a:t>
            </a:r>
            <a:endParaRPr sz="1900"/>
          </a:p>
          <a:p>
            <a:pPr indent="-342900" lvl="0" marL="342900" rtl="0" algn="l">
              <a:lnSpc>
                <a:spcPct val="100000"/>
              </a:lnSpc>
              <a:spcBef>
                <a:spcPts val="800"/>
              </a:spcBef>
              <a:spcAft>
                <a:spcPts val="0"/>
              </a:spcAft>
              <a:buSzPts val="1400"/>
              <a:buNone/>
            </a:pPr>
            <a:r>
              <a:rPr lang="en-US" sz="1900"/>
              <a:t>Section 1. </a:t>
            </a:r>
            <a:r>
              <a:rPr b="1" i="1" lang="en-US" sz="1900">
                <a:solidFill>
                  <a:srgbClr val="1155CC"/>
                </a:solidFill>
                <a:highlight>
                  <a:srgbClr val="FFFF00"/>
                </a:highlight>
              </a:rPr>
              <a:t>Situation &amp; Needs Analysis</a:t>
            </a:r>
            <a:r>
              <a:rPr lang="en-US" sz="1900"/>
              <a:t>	</a:t>
            </a:r>
            <a:endParaRPr sz="1900"/>
          </a:p>
          <a:p>
            <a:pPr indent="-342900" lvl="0" marL="342900" rtl="0" algn="l">
              <a:lnSpc>
                <a:spcPct val="100000"/>
              </a:lnSpc>
              <a:spcBef>
                <a:spcPts val="800"/>
              </a:spcBef>
              <a:spcAft>
                <a:spcPts val="0"/>
              </a:spcAft>
              <a:buSzPts val="1400"/>
              <a:buNone/>
            </a:pPr>
            <a:r>
              <a:rPr lang="en-US" sz="1900"/>
              <a:t>Section 2. Target Population	</a:t>
            </a:r>
            <a:endParaRPr sz="1900"/>
          </a:p>
          <a:p>
            <a:pPr indent="-342900" lvl="0" marL="342900" rtl="0" algn="l">
              <a:lnSpc>
                <a:spcPct val="100000"/>
              </a:lnSpc>
              <a:spcBef>
                <a:spcPts val="800"/>
              </a:spcBef>
              <a:spcAft>
                <a:spcPts val="0"/>
              </a:spcAft>
              <a:buSzPts val="1400"/>
              <a:buNone/>
            </a:pPr>
            <a:r>
              <a:rPr lang="en-US" sz="1900">
                <a:solidFill>
                  <a:schemeClr val="dk1"/>
                </a:solidFill>
              </a:rPr>
              <a:t>Section 3. </a:t>
            </a:r>
            <a:r>
              <a:rPr b="1" i="1" lang="en-US" sz="1900">
                <a:solidFill>
                  <a:srgbClr val="1155CC"/>
                </a:solidFill>
                <a:highlight>
                  <a:srgbClr val="FFFF00"/>
                </a:highlight>
              </a:rPr>
              <a:t>Program Results  </a:t>
            </a:r>
            <a:endParaRPr b="1" i="1" sz="1900">
              <a:solidFill>
                <a:srgbClr val="1155CC"/>
              </a:solidFill>
              <a:highlight>
                <a:srgbClr val="FFFF00"/>
              </a:highlight>
            </a:endParaRPr>
          </a:p>
          <a:p>
            <a:pPr indent="0" lvl="0" marL="0" rtl="0" algn="just">
              <a:lnSpc>
                <a:spcPct val="100000"/>
              </a:lnSpc>
              <a:spcBef>
                <a:spcPts val="600"/>
              </a:spcBef>
              <a:spcAft>
                <a:spcPts val="0"/>
              </a:spcAft>
              <a:buSzPts val="1400"/>
              <a:buNone/>
            </a:pPr>
            <a:r>
              <a:rPr b="1" i="1" lang="en-US" sz="1300">
                <a:solidFill>
                  <a:srgbClr val="1155CC"/>
                </a:solidFill>
                <a:highlight>
                  <a:srgbClr val="FFFF00"/>
                </a:highlight>
              </a:rPr>
              <a:t>Theory of Change and Strategy</a:t>
            </a:r>
            <a:endParaRPr sz="1700"/>
          </a:p>
          <a:p>
            <a:pPr indent="0" lvl="0" marL="0" rtl="0" algn="just">
              <a:lnSpc>
                <a:spcPct val="100000"/>
              </a:lnSpc>
              <a:spcBef>
                <a:spcPts val="600"/>
              </a:spcBef>
              <a:spcAft>
                <a:spcPts val="0"/>
              </a:spcAft>
              <a:buSzPts val="1400"/>
              <a:buNone/>
            </a:pPr>
            <a:r>
              <a:rPr b="1" i="1" lang="en-US" sz="1300">
                <a:solidFill>
                  <a:srgbClr val="1155CC"/>
                </a:solidFill>
                <a:highlight>
                  <a:srgbClr val="FFFF00"/>
                </a:highlight>
              </a:rPr>
              <a:t>Program Results</a:t>
            </a:r>
            <a:endParaRPr sz="1700"/>
          </a:p>
          <a:p>
            <a:pPr indent="0" lvl="0" marL="0" rtl="0" algn="just">
              <a:lnSpc>
                <a:spcPct val="100000"/>
              </a:lnSpc>
              <a:spcBef>
                <a:spcPts val="600"/>
              </a:spcBef>
              <a:spcAft>
                <a:spcPts val="0"/>
              </a:spcAft>
              <a:buSzPts val="1400"/>
              <a:buNone/>
            </a:pPr>
            <a:r>
              <a:rPr b="1" i="1" lang="en-US" sz="1300">
                <a:solidFill>
                  <a:srgbClr val="1155CC"/>
                </a:solidFill>
                <a:highlight>
                  <a:srgbClr val="FFFF00"/>
                </a:highlight>
              </a:rPr>
              <a:t>Results Framework</a:t>
            </a:r>
            <a:endParaRPr sz="1700"/>
          </a:p>
          <a:p>
            <a:pPr indent="0" lvl="0" marL="0" rtl="0" algn="just">
              <a:lnSpc>
                <a:spcPct val="100000"/>
              </a:lnSpc>
              <a:spcBef>
                <a:spcPts val="1200"/>
              </a:spcBef>
              <a:spcAft>
                <a:spcPts val="0"/>
              </a:spcAft>
              <a:buSzPts val="1400"/>
              <a:buNone/>
            </a:pPr>
            <a:r>
              <a:rPr lang="en-US" sz="1900">
                <a:solidFill>
                  <a:schemeClr val="dk1"/>
                </a:solidFill>
              </a:rPr>
              <a:t>Section 4. Implementation</a:t>
            </a:r>
            <a:endParaRPr sz="1700"/>
          </a:p>
          <a:p>
            <a:pPr indent="0" lvl="0" marL="0" rtl="0" algn="just">
              <a:lnSpc>
                <a:spcPct val="100000"/>
              </a:lnSpc>
              <a:spcBef>
                <a:spcPts val="1200"/>
              </a:spcBef>
              <a:spcAft>
                <a:spcPts val="0"/>
              </a:spcAft>
              <a:buSzPts val="1400"/>
              <a:buNone/>
            </a:pPr>
            <a:r>
              <a:rPr lang="en-US" sz="1900">
                <a:solidFill>
                  <a:schemeClr val="dk1"/>
                </a:solidFill>
              </a:rPr>
              <a:t>Section 5. </a:t>
            </a:r>
            <a:r>
              <a:rPr b="1" i="1" lang="en-US" sz="1900">
                <a:solidFill>
                  <a:srgbClr val="1155CC"/>
                </a:solidFill>
                <a:highlight>
                  <a:srgbClr val="FFFF00"/>
                </a:highlight>
              </a:rPr>
              <a:t>Multi-Year Budget</a:t>
            </a:r>
            <a:endParaRPr sz="1700"/>
          </a:p>
          <a:p>
            <a:pPr indent="0" lvl="0" marL="0" rtl="0" algn="just">
              <a:lnSpc>
                <a:spcPct val="100000"/>
              </a:lnSpc>
              <a:spcBef>
                <a:spcPts val="1200"/>
              </a:spcBef>
              <a:spcAft>
                <a:spcPts val="0"/>
              </a:spcAft>
              <a:buSzPts val="1400"/>
              <a:buNone/>
            </a:pPr>
            <a:r>
              <a:rPr lang="en-US" sz="1900">
                <a:solidFill>
                  <a:schemeClr val="dk1"/>
                </a:solidFill>
              </a:rPr>
              <a:t>Section 6.  </a:t>
            </a:r>
            <a:r>
              <a:rPr b="1" i="1" lang="en-US" sz="1900">
                <a:solidFill>
                  <a:srgbClr val="1155CC"/>
                </a:solidFill>
                <a:highlight>
                  <a:srgbClr val="FFFF00"/>
                </a:highlight>
              </a:rPr>
              <a:t>Monitoring and Evaluation and Learning</a:t>
            </a:r>
            <a:endParaRPr sz="1700"/>
          </a:p>
          <a:p>
            <a:pPr indent="0" lvl="0" marL="0" rtl="0" algn="just">
              <a:lnSpc>
                <a:spcPct val="100000"/>
              </a:lnSpc>
              <a:spcBef>
                <a:spcPts val="1200"/>
              </a:spcBef>
              <a:spcAft>
                <a:spcPts val="0"/>
              </a:spcAft>
              <a:buSzPts val="1400"/>
              <a:buNone/>
            </a:pPr>
            <a:r>
              <a:rPr b="1" i="1" lang="en-US" sz="1900">
                <a:solidFill>
                  <a:srgbClr val="1155CC"/>
                </a:solidFill>
              </a:rPr>
              <a:t> </a:t>
            </a:r>
            <a:r>
              <a:rPr lang="en-US" sz="1900">
                <a:solidFill>
                  <a:schemeClr val="dk1"/>
                </a:solidFill>
              </a:rPr>
              <a:t>Annexes</a:t>
            </a:r>
            <a:endParaRPr sz="1900"/>
          </a:p>
        </p:txBody>
      </p:sp>
      <p:sp>
        <p:nvSpPr>
          <p:cNvPr id="313" name="Google Shape;313;ge7f93440ad_0_247"/>
          <p:cNvSpPr txBox="1"/>
          <p:nvPr>
            <p:ph type="title"/>
          </p:nvPr>
        </p:nvSpPr>
        <p:spPr>
          <a:xfrm>
            <a:off x="2234377" y="822025"/>
            <a:ext cx="6501600" cy="994200"/>
          </a:xfrm>
          <a:prstGeom prst="rect">
            <a:avLst/>
          </a:prstGeom>
          <a:noFill/>
          <a:ln>
            <a:noFill/>
          </a:ln>
        </p:spPr>
        <p:txBody>
          <a:bodyPr anchorCtr="0" anchor="ctr" bIns="0" lIns="0" spcFirstLastPara="1" rIns="0" wrap="square" tIns="0">
            <a:noAutofit/>
          </a:bodyPr>
          <a:lstStyle/>
          <a:p>
            <a:pPr indent="0" lvl="0" marL="0" rtl="0" algn="l">
              <a:lnSpc>
                <a:spcPct val="100000"/>
              </a:lnSpc>
              <a:spcBef>
                <a:spcPts val="0"/>
              </a:spcBef>
              <a:spcAft>
                <a:spcPts val="0"/>
              </a:spcAft>
              <a:buSzPts val="1400"/>
              <a:buNone/>
            </a:pPr>
            <a:r>
              <a:rPr b="1" lang="en-US" sz="2300">
                <a:solidFill>
                  <a:srgbClr val="FA9631"/>
                </a:solidFill>
              </a:rPr>
              <a:t>Review the South Sudan Multi-Year Resilience Proposal to Identify Gender-Equitable EiE </a:t>
            </a:r>
            <a:br>
              <a:rPr b="1" lang="en-US" sz="2300">
                <a:solidFill>
                  <a:srgbClr val="FA9631"/>
                </a:solidFill>
              </a:rPr>
            </a:br>
            <a:r>
              <a:rPr b="1" lang="en-US" sz="2300">
                <a:solidFill>
                  <a:srgbClr val="FA9631"/>
                </a:solidFill>
              </a:rPr>
              <a:t>Strategies and Activities</a:t>
            </a:r>
            <a:endParaRPr sz="2300"/>
          </a:p>
        </p:txBody>
      </p:sp>
      <p:pic>
        <p:nvPicPr>
          <p:cNvPr descr="image006" id="314" name="Google Shape;314;ge7f93440ad_0_247"/>
          <p:cNvPicPr preferRelativeResize="0"/>
          <p:nvPr/>
        </p:nvPicPr>
        <p:blipFill rotWithShape="1">
          <a:blip r:embed="rId3">
            <a:alphaModFix/>
          </a:blip>
          <a:srcRect b="0" l="0" r="0" t="0"/>
          <a:stretch/>
        </p:blipFill>
        <p:spPr>
          <a:xfrm>
            <a:off x="174625" y="980423"/>
            <a:ext cx="1784350" cy="850900"/>
          </a:xfrm>
          <a:prstGeom prst="rect">
            <a:avLst/>
          </a:prstGeom>
          <a:noFill/>
          <a:ln>
            <a:noFill/>
          </a:ln>
        </p:spPr>
      </p:pic>
      <p:sp>
        <p:nvSpPr>
          <p:cNvPr id="315" name="Google Shape;315;ge7f93440ad_0_247"/>
          <p:cNvSpPr/>
          <p:nvPr/>
        </p:nvSpPr>
        <p:spPr>
          <a:xfrm rot="474569">
            <a:off x="6023587" y="2023153"/>
            <a:ext cx="3052136" cy="3134190"/>
          </a:xfrm>
          <a:prstGeom prst="ellipse">
            <a:avLst/>
          </a:prstGeom>
          <a:solidFill>
            <a:srgbClr val="C9DAF8"/>
          </a:solidFill>
          <a:ln cap="flat" cmpd="sng" w="57150">
            <a:solidFill>
              <a:srgbClr val="0000FF"/>
            </a:solidFill>
            <a:prstDash val="solid"/>
            <a:miter lim="8000"/>
            <a:headEnd len="sm" w="sm" type="none"/>
            <a:tailEnd len="sm" w="sm" type="none"/>
          </a:ln>
        </p:spPr>
        <p:txBody>
          <a:bodyPr anchorCtr="0" anchor="ctr" bIns="91425" lIns="91425" spcFirstLastPara="1" rIns="91425" wrap="square" tIns="91425">
            <a:noAutofit/>
          </a:bodyPr>
          <a:lstStyle/>
          <a:p>
            <a:pPr indent="-285750" lvl="0" marL="285750" marR="0" rtl="0" algn="l">
              <a:lnSpc>
                <a:spcPct val="100000"/>
              </a:lnSpc>
              <a:spcBef>
                <a:spcPts val="0"/>
              </a:spcBef>
              <a:spcAft>
                <a:spcPts val="0"/>
              </a:spcAft>
              <a:buClr>
                <a:srgbClr val="000000"/>
              </a:buClr>
              <a:buSzPts val="1400"/>
              <a:buFont typeface="Noto Sans Symbols"/>
              <a:buChar char="✔"/>
            </a:pPr>
            <a:r>
              <a:rPr i="0" lang="en-US" sz="1400" u="none" cap="none" strike="noStrike">
                <a:solidFill>
                  <a:srgbClr val="000000"/>
                </a:solidFill>
                <a:highlight>
                  <a:srgbClr val="FFFF00"/>
                </a:highlight>
                <a:latin typeface="Muli"/>
                <a:ea typeface="Muli"/>
                <a:cs typeface="Muli"/>
                <a:sym typeface="Muli"/>
              </a:rPr>
              <a:t>The </a:t>
            </a:r>
            <a:r>
              <a:rPr b="1" i="0" lang="en-US" sz="1400" u="none" cap="none" strike="noStrike">
                <a:solidFill>
                  <a:srgbClr val="000000"/>
                </a:solidFill>
                <a:highlight>
                  <a:srgbClr val="FFFF00"/>
                </a:highlight>
                <a:latin typeface="Muli"/>
                <a:ea typeface="Muli"/>
                <a:cs typeface="Muli"/>
                <a:sym typeface="Muli"/>
              </a:rPr>
              <a:t>INEE GNG </a:t>
            </a:r>
            <a:r>
              <a:rPr i="0" lang="en-US" sz="1400" u="none" cap="none" strike="noStrike">
                <a:solidFill>
                  <a:srgbClr val="000000"/>
                </a:solidFill>
                <a:highlight>
                  <a:srgbClr val="FFFF00"/>
                </a:highlight>
                <a:latin typeface="Muli"/>
                <a:ea typeface="Muli"/>
                <a:cs typeface="Muli"/>
                <a:sym typeface="Muli"/>
              </a:rPr>
              <a:t>may be used during proposal design.  It helps  ensure gender equity is reflected in all proposal sections.  </a:t>
            </a:r>
            <a:r>
              <a:rPr b="1" i="0" lang="en-US" sz="1400" u="none" cap="none" strike="noStrike">
                <a:solidFill>
                  <a:srgbClr val="000000"/>
                </a:solidFill>
                <a:highlight>
                  <a:srgbClr val="FFFF00"/>
                </a:highlight>
                <a:latin typeface="Muli"/>
                <a:ea typeface="Muli"/>
                <a:cs typeface="Muli"/>
                <a:sym typeface="Muli"/>
              </a:rPr>
              <a:t>Sections highlighted will be part of our application activity!</a:t>
            </a:r>
            <a:endParaRPr b="1" i="0" sz="1400" u="none" cap="none" strike="noStrike">
              <a:solidFill>
                <a:srgbClr val="000000"/>
              </a:solidFill>
              <a:highlight>
                <a:srgbClr val="FFFF00"/>
              </a:highlight>
              <a:latin typeface="Muli"/>
              <a:ea typeface="Muli"/>
              <a:cs typeface="Muli"/>
              <a:sym typeface="Muli"/>
            </a:endParaRPr>
          </a:p>
        </p:txBody>
      </p:sp>
      <p:cxnSp>
        <p:nvCxnSpPr>
          <p:cNvPr id="316" name="Google Shape;316;ge7f93440ad_0_247"/>
          <p:cNvCxnSpPr/>
          <p:nvPr/>
        </p:nvCxnSpPr>
        <p:spPr>
          <a:xfrm flipH="1">
            <a:off x="4557800" y="3629475"/>
            <a:ext cx="2152500" cy="10500"/>
          </a:xfrm>
          <a:prstGeom prst="straightConnector1">
            <a:avLst/>
          </a:prstGeom>
          <a:noFill/>
          <a:ln cap="flat" cmpd="sng" w="63500">
            <a:solidFill>
              <a:srgbClr val="FDA739"/>
            </a:solidFill>
            <a:prstDash val="solid"/>
            <a:round/>
            <a:headEnd len="sm" w="sm" type="none"/>
            <a:tailEnd len="med" w="med" type="triangl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ge7f93440ad_0_270"/>
          <p:cNvSpPr txBox="1"/>
          <p:nvPr>
            <p:ph type="title"/>
          </p:nvPr>
        </p:nvSpPr>
        <p:spPr>
          <a:xfrm>
            <a:off x="143850" y="207144"/>
            <a:ext cx="8801400" cy="847500"/>
          </a:xfrm>
          <a:prstGeom prst="rect">
            <a:avLst/>
          </a:prstGeom>
        </p:spPr>
        <p:txBody>
          <a:bodyPr anchorCtr="0" anchor="t" bIns="91400" lIns="91400" spcFirstLastPara="1" rIns="91400" wrap="square" tIns="91400">
            <a:normAutofit fontScale="90000"/>
          </a:bodyPr>
          <a:lstStyle/>
          <a:p>
            <a:pPr indent="0" lvl="0" marL="0" rtl="0" algn="ctr">
              <a:spcBef>
                <a:spcPts val="0"/>
              </a:spcBef>
              <a:spcAft>
                <a:spcPts val="0"/>
              </a:spcAft>
              <a:buNone/>
            </a:pPr>
            <a:r>
              <a:rPr lang="en-US"/>
              <a:t>Activity: Appraising the INEE GNG with the South Sudan ECW MYRP - EXAMPLE</a:t>
            </a:r>
            <a:endParaRPr/>
          </a:p>
        </p:txBody>
      </p:sp>
      <p:graphicFrame>
        <p:nvGraphicFramePr>
          <p:cNvPr id="322" name="Google Shape;322;ge7f93440ad_0_270"/>
          <p:cNvGraphicFramePr/>
          <p:nvPr/>
        </p:nvGraphicFramePr>
        <p:xfrm>
          <a:off x="328449" y="2263360"/>
          <a:ext cx="3000000" cy="3000000"/>
        </p:xfrm>
        <a:graphic>
          <a:graphicData uri="http://schemas.openxmlformats.org/drawingml/2006/table">
            <a:tbl>
              <a:tblPr bandRow="1">
                <a:noFill/>
                <a:tableStyleId>{FA1C5B9C-B2EC-49AF-8556-1B93E3025CC8}</a:tableStyleId>
              </a:tblPr>
              <a:tblGrid>
                <a:gridCol w="1920775"/>
                <a:gridCol w="939950"/>
                <a:gridCol w="1058100"/>
                <a:gridCol w="1065925"/>
                <a:gridCol w="3402500"/>
              </a:tblGrid>
              <a:tr h="804100">
                <a:tc>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Sections of the South Sudan ECW Proposal</a:t>
                      </a:r>
                      <a:endParaRPr u="none" cap="none" strike="noStrike">
                        <a:latin typeface="Muli"/>
                        <a:ea typeface="Muli"/>
                        <a:cs typeface="Muli"/>
                        <a:sym typeface="Muli"/>
                      </a:endParaRPr>
                    </a:p>
                  </a:txBody>
                  <a:tcPr marT="0" marB="0" marR="36325" marL="36325"/>
                </a:tc>
                <a:tc gridSpan="4">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Annex 1: MYRP Development Process</a:t>
                      </a:r>
                      <a:endParaRPr sz="2200" u="none" cap="none" strike="noStrike">
                        <a:latin typeface="Muli"/>
                        <a:ea typeface="Muli"/>
                        <a:cs typeface="Muli"/>
                        <a:sym typeface="Muli"/>
                      </a:endParaRPr>
                    </a:p>
                  </a:txBody>
                  <a:tcPr marT="0" marB="0" marR="36325" marL="36325"/>
                </a:tc>
                <a:tc hMerge="1"/>
                <a:tc hMerge="1"/>
                <a:tc hMerge="1"/>
              </a:tr>
              <a:tr h="109900">
                <a:tc rowSpan="2">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INEE MS Domains and Standards and INEE GNG Strategies</a:t>
                      </a:r>
                      <a:endParaRPr u="none" cap="none" strike="noStrike">
                        <a:latin typeface="Muli"/>
                        <a:ea typeface="Muli"/>
                        <a:cs typeface="Muli"/>
                        <a:sym typeface="Muli"/>
                      </a:endParaRPr>
                    </a:p>
                  </a:txBody>
                  <a:tcPr marT="0" marB="0" marR="36325" marL="36325"/>
                </a:tc>
                <a:tc gridSpan="4">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Strategies for Gender-Responsive Participation, Coordination, and Analysis</a:t>
                      </a:r>
                      <a:endParaRPr u="none" cap="none" strike="noStrike">
                        <a:latin typeface="Muli"/>
                        <a:ea typeface="Muli"/>
                        <a:cs typeface="Muli"/>
                        <a:sym typeface="Muli"/>
                      </a:endParaRPr>
                    </a:p>
                  </a:txBody>
                  <a:tcPr marT="0" marB="0" marR="36325" marL="36325"/>
                </a:tc>
                <a:tc hMerge="1"/>
                <a:tc hMerge="1"/>
                <a:tc hMerge="1"/>
              </a:tr>
              <a:tr h="1046000">
                <a:tc vMerge="1"/>
                <a:tc>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Yes</a:t>
                      </a:r>
                      <a:endParaRPr u="none" cap="none" strike="noStrike">
                        <a:latin typeface="Muli"/>
                        <a:ea typeface="Muli"/>
                        <a:cs typeface="Muli"/>
                        <a:sym typeface="Muli"/>
                      </a:endParaRPr>
                    </a:p>
                  </a:txBody>
                  <a:tcPr marT="0" marB="0" marR="36325" marL="36325"/>
                </a:tc>
                <a:tc>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Somewhat</a:t>
                      </a:r>
                      <a:endParaRPr u="none" cap="none" strike="noStrike">
                        <a:latin typeface="Muli"/>
                        <a:ea typeface="Muli"/>
                        <a:cs typeface="Muli"/>
                        <a:sym typeface="Muli"/>
                      </a:endParaRPr>
                    </a:p>
                  </a:txBody>
                  <a:tcPr marT="0" marB="0" marR="36325" marL="36325"/>
                </a:tc>
                <a:tc>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Not At All </a:t>
                      </a:r>
                      <a:endParaRPr u="none" cap="none" strike="noStrike">
                        <a:latin typeface="Muli"/>
                        <a:ea typeface="Muli"/>
                        <a:cs typeface="Muli"/>
                        <a:sym typeface="Muli"/>
                      </a:endParaRPr>
                    </a:p>
                  </a:txBody>
                  <a:tcPr marT="0" marB="0" marR="36325" marL="36325"/>
                </a:tc>
                <a:tc>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Rationale/Description: </a:t>
                      </a:r>
                      <a:endParaRPr sz="2200" u="none" cap="none" strike="noStrike">
                        <a:latin typeface="Muli"/>
                        <a:ea typeface="Muli"/>
                        <a:cs typeface="Muli"/>
                        <a:sym typeface="Muli"/>
                      </a:endParaRPr>
                    </a:p>
                    <a:p>
                      <a:pPr indent="-393700" lvl="0" marL="342900" marR="0" rtl="0" algn="l">
                        <a:lnSpc>
                          <a:spcPct val="115000"/>
                        </a:lnSpc>
                        <a:spcBef>
                          <a:spcPts val="0"/>
                        </a:spcBef>
                        <a:spcAft>
                          <a:spcPts val="0"/>
                        </a:spcAft>
                        <a:buClr>
                          <a:srgbClr val="000000"/>
                        </a:buClr>
                        <a:buSzPts val="1400"/>
                        <a:buFont typeface="Muli"/>
                        <a:buChar char="●"/>
                      </a:pPr>
                      <a:r>
                        <a:rPr lang="en-US" u="none" cap="none" strike="noStrike">
                          <a:latin typeface="Muli"/>
                          <a:ea typeface="Muli"/>
                          <a:cs typeface="Muli"/>
                          <a:sym typeface="Muli"/>
                        </a:rPr>
                        <a:t>If yes, how?  </a:t>
                      </a:r>
                      <a:endParaRPr sz="2200" u="none" cap="none" strike="noStrike">
                        <a:latin typeface="Muli"/>
                        <a:ea typeface="Muli"/>
                        <a:cs typeface="Muli"/>
                        <a:sym typeface="Muli"/>
                      </a:endParaRPr>
                    </a:p>
                    <a:p>
                      <a:pPr indent="-393700" lvl="0" marL="342900" marR="0" rtl="0" algn="l">
                        <a:lnSpc>
                          <a:spcPct val="115000"/>
                        </a:lnSpc>
                        <a:spcBef>
                          <a:spcPts val="0"/>
                        </a:spcBef>
                        <a:spcAft>
                          <a:spcPts val="0"/>
                        </a:spcAft>
                        <a:buClr>
                          <a:srgbClr val="000000"/>
                        </a:buClr>
                        <a:buSzPts val="1400"/>
                        <a:buFont typeface="Muli"/>
                        <a:buChar char="●"/>
                      </a:pPr>
                      <a:r>
                        <a:rPr lang="en-US" u="none" cap="none" strike="noStrike">
                          <a:latin typeface="Muli"/>
                          <a:ea typeface="Muli"/>
                          <a:cs typeface="Muli"/>
                          <a:sym typeface="Muli"/>
                        </a:rPr>
                        <a:t>If somewhat, what could be strengthened? </a:t>
                      </a:r>
                      <a:endParaRPr sz="2200" u="none" cap="none" strike="noStrike">
                        <a:latin typeface="Muli"/>
                        <a:ea typeface="Muli"/>
                        <a:cs typeface="Muli"/>
                        <a:sym typeface="Muli"/>
                      </a:endParaRPr>
                    </a:p>
                    <a:p>
                      <a:pPr indent="-393700" lvl="0" marL="342900" marR="0" rtl="0" algn="l">
                        <a:lnSpc>
                          <a:spcPct val="115000"/>
                        </a:lnSpc>
                        <a:spcBef>
                          <a:spcPts val="0"/>
                        </a:spcBef>
                        <a:spcAft>
                          <a:spcPts val="0"/>
                        </a:spcAft>
                        <a:buClr>
                          <a:srgbClr val="000000"/>
                        </a:buClr>
                        <a:buSzPts val="1400"/>
                        <a:buFont typeface="Muli"/>
                        <a:buChar char="●"/>
                      </a:pPr>
                      <a:r>
                        <a:rPr lang="en-US" u="none" cap="none" strike="noStrike">
                          <a:latin typeface="Muli"/>
                          <a:ea typeface="Muli"/>
                          <a:cs typeface="Muli"/>
                          <a:sym typeface="Muli"/>
                        </a:rPr>
                        <a:t>If not all, what is missing in the proposal?</a:t>
                      </a:r>
                      <a:endParaRPr u="none" cap="none" strike="noStrike">
                        <a:latin typeface="Muli"/>
                        <a:ea typeface="Muli"/>
                        <a:cs typeface="Muli"/>
                        <a:sym typeface="Muli"/>
                      </a:endParaRPr>
                    </a:p>
                  </a:txBody>
                  <a:tcPr marT="0" marB="0" marR="36325" marL="36325"/>
                </a:tc>
              </a:tr>
              <a:tr h="920325">
                <a:tc>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Gender-</a:t>
                      </a:r>
                      <a:endParaRPr u="none" cap="none" strike="noStrike">
                        <a:latin typeface="Muli"/>
                        <a:ea typeface="Muli"/>
                        <a:cs typeface="Muli"/>
                        <a:sym typeface="Muli"/>
                      </a:endParaRPr>
                    </a:p>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Responsive Participation</a:t>
                      </a:r>
                      <a:endParaRPr sz="2200" u="none" cap="none" strike="noStrike">
                        <a:latin typeface="Muli"/>
                        <a:ea typeface="Muli"/>
                        <a:cs typeface="Muli"/>
                        <a:sym typeface="Muli"/>
                      </a:endParaRPr>
                    </a:p>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 </a:t>
                      </a:r>
                      <a:endParaRPr u="none" cap="none" strike="noStrike">
                        <a:latin typeface="Muli"/>
                        <a:ea typeface="Muli"/>
                        <a:cs typeface="Muli"/>
                        <a:sym typeface="Muli"/>
                      </a:endParaRPr>
                    </a:p>
                  </a:txBody>
                  <a:tcPr marT="0" marB="0" marR="36325" marL="36325"/>
                </a:tc>
                <a:tc>
                  <a:txBody>
                    <a:bodyPr/>
                    <a:lstStyle/>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 </a:t>
                      </a:r>
                      <a:endParaRPr sz="2200" u="none" cap="none" strike="noStrike">
                        <a:latin typeface="Muli"/>
                        <a:ea typeface="Muli"/>
                        <a:cs typeface="Muli"/>
                        <a:sym typeface="Muli"/>
                      </a:endParaRPr>
                    </a:p>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 </a:t>
                      </a:r>
                      <a:endParaRPr sz="2200" u="none" cap="none" strike="noStrike">
                        <a:latin typeface="Muli"/>
                        <a:ea typeface="Muli"/>
                        <a:cs typeface="Muli"/>
                        <a:sym typeface="Muli"/>
                      </a:endParaRPr>
                    </a:p>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 </a:t>
                      </a:r>
                      <a:endParaRPr sz="2200" u="none" cap="none" strike="noStrike">
                        <a:latin typeface="Muli"/>
                        <a:ea typeface="Muli"/>
                        <a:cs typeface="Muli"/>
                        <a:sym typeface="Muli"/>
                      </a:endParaRPr>
                    </a:p>
                    <a:p>
                      <a:pPr indent="0" lvl="0" marL="0" marR="0" rtl="0" algn="l">
                        <a:lnSpc>
                          <a:spcPct val="115000"/>
                        </a:lnSpc>
                        <a:spcBef>
                          <a:spcPts val="0"/>
                        </a:spcBef>
                        <a:spcAft>
                          <a:spcPts val="0"/>
                        </a:spcAft>
                        <a:buClr>
                          <a:srgbClr val="000000"/>
                        </a:buClr>
                        <a:buSzPts val="600"/>
                        <a:buFont typeface="Arial"/>
                        <a:buNone/>
                      </a:pPr>
                      <a:r>
                        <a:rPr lang="en-US" u="none" cap="none" strike="noStrike">
                          <a:latin typeface="Muli"/>
                          <a:ea typeface="Muli"/>
                          <a:cs typeface="Muli"/>
                          <a:sym typeface="Muli"/>
                        </a:rPr>
                        <a:t> </a:t>
                      </a:r>
                      <a:endParaRPr u="none" cap="none" strike="noStrike">
                        <a:latin typeface="Muli"/>
                        <a:ea typeface="Muli"/>
                        <a:cs typeface="Muli"/>
                        <a:sym typeface="Muli"/>
                      </a:endParaRPr>
                    </a:p>
                  </a:txBody>
                  <a:tcPr marT="0" marB="0" marR="36325" marL="36325"/>
                </a:tc>
                <a:tc>
                  <a:txBody>
                    <a:bodyPr/>
                    <a:lstStyle/>
                    <a:p>
                      <a:pPr indent="0" lvl="0" marL="0" marR="0" rtl="0" algn="l">
                        <a:lnSpc>
                          <a:spcPct val="115000"/>
                        </a:lnSpc>
                        <a:spcBef>
                          <a:spcPts val="0"/>
                        </a:spcBef>
                        <a:spcAft>
                          <a:spcPts val="0"/>
                        </a:spcAft>
                        <a:buClr>
                          <a:srgbClr val="000000"/>
                        </a:buClr>
                        <a:buSzPts val="1200"/>
                        <a:buFont typeface="Arial"/>
                        <a:buNone/>
                      </a:pPr>
                      <a:r>
                        <a:t/>
                      </a:r>
                      <a:endParaRPr sz="20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Clr>
                          <a:srgbClr val="000000"/>
                        </a:buClr>
                        <a:buSzPts val="1100"/>
                        <a:buFont typeface="Arial"/>
                        <a:buNone/>
                      </a:pPr>
                      <a:r>
                        <a:rPr b="1" lang="en-US" sz="1900" u="none" cap="none" strike="noStrike">
                          <a:latin typeface="Muli"/>
                          <a:ea typeface="Muli"/>
                          <a:cs typeface="Muli"/>
                          <a:sym typeface="Muli"/>
                        </a:rPr>
                        <a:t> </a:t>
                      </a:r>
                      <a:endParaRPr sz="20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Clr>
                          <a:srgbClr val="000000"/>
                        </a:buClr>
                        <a:buSzPts val="1200"/>
                        <a:buFont typeface="Arial"/>
                        <a:buNone/>
                      </a:pPr>
                      <a:r>
                        <a:t/>
                      </a:r>
                      <a:endParaRPr sz="2000" u="none" cap="none" strike="noStrike">
                        <a:latin typeface="Muli"/>
                        <a:ea typeface="Muli"/>
                        <a:cs typeface="Muli"/>
                        <a:sym typeface="Muli"/>
                      </a:endParaRPr>
                    </a:p>
                  </a:txBody>
                  <a:tcPr marT="0" marB="0" marR="68575" marL="68575"/>
                </a:tc>
              </a:tr>
            </a:tbl>
          </a:graphicData>
        </a:graphic>
      </p:graphicFrame>
      <p:sp>
        <p:nvSpPr>
          <p:cNvPr id="323" name="Google Shape;323;ge7f93440ad_0_270"/>
          <p:cNvSpPr txBox="1"/>
          <p:nvPr/>
        </p:nvSpPr>
        <p:spPr>
          <a:xfrm>
            <a:off x="411475" y="1155650"/>
            <a:ext cx="8304300" cy="7386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i="0" lang="en-US" sz="1600" u="none" cap="none" strike="noStrike">
                <a:solidFill>
                  <a:srgbClr val="000000"/>
                </a:solidFill>
                <a:latin typeface="Muli"/>
                <a:ea typeface="Muli"/>
                <a:cs typeface="Muli"/>
                <a:sym typeface="Muli"/>
              </a:rPr>
              <a:t>Review the example excerpt handout: Annex on the MYRP development process.  </a:t>
            </a:r>
            <a:endParaRPr i="0" sz="1600" u="none" cap="none" strike="noStrike">
              <a:solidFill>
                <a:srgbClr val="000000"/>
              </a:solidFill>
              <a:latin typeface="Muli"/>
              <a:ea typeface="Muli"/>
              <a:cs typeface="Muli"/>
              <a:sym typeface="Muli"/>
            </a:endParaRPr>
          </a:p>
          <a:p>
            <a:pPr indent="0" lvl="0" marL="0" marR="0" rtl="0" algn="l">
              <a:lnSpc>
                <a:spcPct val="100000"/>
              </a:lnSpc>
              <a:spcBef>
                <a:spcPts val="0"/>
              </a:spcBef>
              <a:spcAft>
                <a:spcPts val="0"/>
              </a:spcAft>
              <a:buClr>
                <a:srgbClr val="000000"/>
              </a:buClr>
              <a:buSzPts val="1400"/>
              <a:buFont typeface="Arial"/>
              <a:buNone/>
            </a:pPr>
            <a:r>
              <a:t/>
            </a:r>
            <a:endParaRPr i="0" sz="1600" u="none" cap="none" strike="noStrike">
              <a:solidFill>
                <a:srgbClr val="000000"/>
              </a:solidFill>
              <a:latin typeface="Muli"/>
              <a:ea typeface="Muli"/>
              <a:cs typeface="Muli"/>
              <a:sym typeface="Muli"/>
            </a:endParaRPr>
          </a:p>
          <a:p>
            <a:pPr indent="0" lvl="0" marL="0" marR="0" rtl="0" algn="l">
              <a:lnSpc>
                <a:spcPct val="100000"/>
              </a:lnSpc>
              <a:spcBef>
                <a:spcPts val="0"/>
              </a:spcBef>
              <a:spcAft>
                <a:spcPts val="0"/>
              </a:spcAft>
              <a:buClr>
                <a:srgbClr val="000000"/>
              </a:buClr>
              <a:buSzPts val="1400"/>
              <a:buFont typeface="Arial"/>
              <a:buNone/>
            </a:pPr>
            <a:r>
              <a:rPr i="0" lang="en-US" sz="1600" u="none" cap="none" strike="noStrike">
                <a:solidFill>
                  <a:srgbClr val="000000"/>
                </a:solidFill>
                <a:latin typeface="Muli"/>
                <a:ea typeface="Muli"/>
                <a:cs typeface="Muli"/>
                <a:sym typeface="Muli"/>
              </a:rPr>
              <a:t>Practice using the appraisal template below with the example excerpt:</a:t>
            </a:r>
            <a:endParaRPr i="0" sz="1600" u="none" cap="none" strike="noStrike">
              <a:solidFill>
                <a:srgbClr val="000000"/>
              </a:solidFill>
              <a:latin typeface="Muli"/>
              <a:ea typeface="Muli"/>
              <a:cs typeface="Muli"/>
              <a:sym typeface="Mul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ge7f93440ad_0_293"/>
          <p:cNvSpPr txBox="1"/>
          <p:nvPr>
            <p:ph type="title"/>
          </p:nvPr>
        </p:nvSpPr>
        <p:spPr>
          <a:xfrm>
            <a:off x="143850" y="207144"/>
            <a:ext cx="8801400" cy="847500"/>
          </a:xfrm>
          <a:prstGeom prst="rect">
            <a:avLst/>
          </a:prstGeom>
        </p:spPr>
        <p:txBody>
          <a:bodyPr anchorCtr="0" anchor="t" bIns="91400" lIns="91400" spcFirstLastPara="1" rIns="91400" wrap="square" tIns="91400">
            <a:normAutofit fontScale="90000"/>
          </a:bodyPr>
          <a:lstStyle/>
          <a:p>
            <a:pPr indent="0" lvl="0" marL="0" rtl="0" algn="ctr">
              <a:spcBef>
                <a:spcPts val="0"/>
              </a:spcBef>
              <a:spcAft>
                <a:spcPts val="0"/>
              </a:spcAft>
              <a:buClr>
                <a:schemeClr val="dk1"/>
              </a:buClr>
              <a:buSzPct val="39285"/>
              <a:buFont typeface="Arial"/>
              <a:buNone/>
            </a:pPr>
            <a:r>
              <a:rPr lang="en-US"/>
              <a:t>Action Planning: Quick Wins and Long-Term Needs and Opportunities for Enhancing Gender Equitable EiE Approaches in Context</a:t>
            </a:r>
            <a:endParaRPr/>
          </a:p>
          <a:p>
            <a:pPr indent="0" lvl="0" marL="0" rtl="0" algn="ctr">
              <a:spcBef>
                <a:spcPts val="0"/>
              </a:spcBef>
              <a:spcAft>
                <a:spcPts val="0"/>
              </a:spcAft>
              <a:buClr>
                <a:schemeClr val="dk1"/>
              </a:buClr>
              <a:buSzPct val="39285"/>
              <a:buFont typeface="Arial"/>
              <a:buNone/>
            </a:pPr>
            <a:r>
              <a:t/>
            </a:r>
            <a:endParaRPr/>
          </a:p>
          <a:p>
            <a:pPr indent="0" lvl="0" marL="0" rtl="0" algn="ctr">
              <a:spcBef>
                <a:spcPts val="0"/>
              </a:spcBef>
              <a:spcAft>
                <a:spcPts val="0"/>
              </a:spcAft>
              <a:buNone/>
            </a:pPr>
            <a:r>
              <a:t/>
            </a:r>
            <a:endParaRPr/>
          </a:p>
        </p:txBody>
      </p:sp>
      <p:graphicFrame>
        <p:nvGraphicFramePr>
          <p:cNvPr id="329" name="Google Shape;329;ge7f93440ad_0_293"/>
          <p:cNvGraphicFramePr/>
          <p:nvPr/>
        </p:nvGraphicFramePr>
        <p:xfrm>
          <a:off x="585131" y="1707560"/>
          <a:ext cx="3000000" cy="3000000"/>
        </p:xfrm>
        <a:graphic>
          <a:graphicData uri="http://schemas.openxmlformats.org/drawingml/2006/table">
            <a:tbl>
              <a:tblPr bandRow="1">
                <a:noFill/>
                <a:tableStyleId>{FA1C5B9C-B2EC-49AF-8556-1B93E3025CC8}</a:tableStyleId>
              </a:tblPr>
              <a:tblGrid>
                <a:gridCol w="3986875"/>
                <a:gridCol w="1324550"/>
                <a:gridCol w="1329100"/>
                <a:gridCol w="1391000"/>
              </a:tblGrid>
              <a:tr h="182875">
                <a:tc gridSpan="4">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Gender Equitable EiE: Quick Wins</a:t>
                      </a:r>
                      <a:endParaRPr sz="1300" u="none" cap="none" strike="noStrike">
                        <a:latin typeface="Muli"/>
                        <a:ea typeface="Muli"/>
                        <a:cs typeface="Muli"/>
                        <a:sym typeface="Muli"/>
                      </a:endParaRPr>
                    </a:p>
                  </a:txBody>
                  <a:tcPr marT="0" marB="0" marR="68575" marL="68575"/>
                </a:tc>
                <a:tc hMerge="1"/>
                <a:tc hMerge="1"/>
                <a:tc hMerge="1"/>
              </a:tr>
              <a:tr h="603500">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Strategy and/or related activities or actions</a:t>
                      </a:r>
                      <a:endParaRPr sz="13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Time Needed</a:t>
                      </a:r>
                      <a:endParaRPr sz="13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Human Resources Needed?</a:t>
                      </a:r>
                      <a:endParaRPr sz="13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Financial Resources Needed?</a:t>
                      </a:r>
                      <a:endParaRPr sz="1300" u="none" cap="none" strike="noStrike">
                        <a:latin typeface="Muli"/>
                        <a:ea typeface="Muli"/>
                        <a:cs typeface="Muli"/>
                        <a:sym typeface="Muli"/>
                      </a:endParaRPr>
                    </a:p>
                  </a:txBody>
                  <a:tcPr marT="0" marB="0" marR="68575" marL="68575"/>
                </a:tc>
              </a:tr>
              <a:tr h="603500">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1.</a:t>
                      </a:r>
                      <a:endParaRPr sz="1300" u="none" cap="none" strike="noStrike">
                        <a:latin typeface="Muli"/>
                        <a:ea typeface="Muli"/>
                        <a:cs typeface="Muli"/>
                        <a:sym typeface="Muli"/>
                      </a:endParaRPr>
                    </a:p>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txBody>
                  <a:tcPr marT="0" marB="0" marR="68575" marL="68575"/>
                </a:tc>
              </a:tr>
              <a:tr h="603500">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2.</a:t>
                      </a:r>
                      <a:endParaRPr sz="1300" u="none" cap="none" strike="noStrike">
                        <a:latin typeface="Muli"/>
                        <a:ea typeface="Muli"/>
                        <a:cs typeface="Muli"/>
                        <a:sym typeface="Muli"/>
                      </a:endParaRPr>
                    </a:p>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300" u="none" cap="none" strike="noStrike">
                        <a:latin typeface="Muli"/>
                        <a:ea typeface="Muli"/>
                        <a:cs typeface="Muli"/>
                        <a:sym typeface="Muli"/>
                      </a:endParaRPr>
                    </a:p>
                  </a:txBody>
                  <a:tcPr marT="0" marB="0" marR="68575" marL="68575"/>
                </a:tc>
              </a:tr>
            </a:tbl>
          </a:graphicData>
        </a:graphic>
      </p:graphicFrame>
      <p:graphicFrame>
        <p:nvGraphicFramePr>
          <p:cNvPr id="330" name="Google Shape;330;ge7f93440ad_0_293"/>
          <p:cNvGraphicFramePr/>
          <p:nvPr/>
        </p:nvGraphicFramePr>
        <p:xfrm>
          <a:off x="585131" y="3858317"/>
          <a:ext cx="3000000" cy="3000000"/>
        </p:xfrm>
        <a:graphic>
          <a:graphicData uri="http://schemas.openxmlformats.org/drawingml/2006/table">
            <a:tbl>
              <a:tblPr bandRow="1">
                <a:noFill/>
                <a:tableStyleId>{FA1C5B9C-B2EC-49AF-8556-1B93E3025CC8}</a:tableStyleId>
              </a:tblPr>
              <a:tblGrid>
                <a:gridCol w="3986875"/>
                <a:gridCol w="1324550"/>
                <a:gridCol w="1329100"/>
                <a:gridCol w="1391000"/>
              </a:tblGrid>
              <a:tr h="139700">
                <a:tc gridSpan="4">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Gender Equitable EiE: Longer-Term Needs and Opportunities</a:t>
                      </a:r>
                      <a:endParaRPr sz="1200" u="none" cap="none" strike="noStrike">
                        <a:latin typeface="Muli"/>
                        <a:ea typeface="Muli"/>
                        <a:cs typeface="Muli"/>
                        <a:sym typeface="Muli"/>
                      </a:endParaRPr>
                    </a:p>
                  </a:txBody>
                  <a:tcPr marT="0" marB="0" marR="68575" marL="68575"/>
                </a:tc>
                <a:tc hMerge="1"/>
                <a:tc hMerge="1"/>
                <a:tc hMerge="1"/>
              </a:tr>
              <a:tr h="139700">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Strategy and/or related activities or actions</a:t>
                      </a:r>
                      <a:endParaRPr sz="12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Time Needed</a:t>
                      </a:r>
                      <a:endParaRPr sz="12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Human Resources Needed?</a:t>
                      </a:r>
                      <a:endParaRPr sz="12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Financial Resources Needed?</a:t>
                      </a:r>
                      <a:endParaRPr sz="1200" u="none" cap="none" strike="noStrike">
                        <a:latin typeface="Muli"/>
                        <a:ea typeface="Muli"/>
                        <a:cs typeface="Muli"/>
                        <a:sym typeface="Muli"/>
                      </a:endParaRPr>
                    </a:p>
                  </a:txBody>
                  <a:tcPr marT="0" marB="0" marR="68575" marL="68575"/>
                </a:tc>
              </a:tr>
              <a:tr h="139700">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1.</a:t>
                      </a:r>
                      <a:endParaRPr sz="1200" u="none" cap="none" strike="noStrike">
                        <a:latin typeface="Muli"/>
                        <a:ea typeface="Muli"/>
                        <a:cs typeface="Muli"/>
                        <a:sym typeface="Muli"/>
                      </a:endParaRPr>
                    </a:p>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txBody>
                  <a:tcPr marT="0" marB="0" marR="68575" marL="68575"/>
                </a:tc>
              </a:tr>
              <a:tr h="139700">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2.</a:t>
                      </a:r>
                      <a:endParaRPr sz="1200" u="none" cap="none" strike="noStrike">
                        <a:latin typeface="Muli"/>
                        <a:ea typeface="Muli"/>
                        <a:cs typeface="Muli"/>
                        <a:sym typeface="Muli"/>
                      </a:endParaRPr>
                    </a:p>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txBody>
                  <a:tcPr marT="0" marB="0" marR="68575" marL="68575"/>
                </a:tc>
                <a:tc>
                  <a:txBody>
                    <a:bodyPr/>
                    <a:lstStyle/>
                    <a:p>
                      <a:pPr indent="0" lvl="0" marL="0" marR="0" rtl="0" algn="l">
                        <a:lnSpc>
                          <a:spcPct val="115000"/>
                        </a:lnSpc>
                        <a:spcBef>
                          <a:spcPts val="0"/>
                        </a:spcBef>
                        <a:spcAft>
                          <a:spcPts val="0"/>
                        </a:spcAft>
                        <a:buNone/>
                      </a:pPr>
                      <a:r>
                        <a:rPr lang="en-US" sz="1200" u="none" cap="none" strike="noStrike">
                          <a:latin typeface="Muli"/>
                          <a:ea typeface="Muli"/>
                          <a:cs typeface="Muli"/>
                          <a:sym typeface="Muli"/>
                        </a:rPr>
                        <a:t> </a:t>
                      </a:r>
                      <a:endParaRPr sz="1200" u="none" cap="none" strike="noStrike">
                        <a:latin typeface="Muli"/>
                        <a:ea typeface="Muli"/>
                        <a:cs typeface="Muli"/>
                        <a:sym typeface="Muli"/>
                      </a:endParaRPr>
                    </a:p>
                  </a:txBody>
                  <a:tcPr marT="0" marB="0" marR="68575" marL="68575"/>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ge7f93440ad_0_316"/>
          <p:cNvSpPr txBox="1"/>
          <p:nvPr>
            <p:ph type="title"/>
          </p:nvPr>
        </p:nvSpPr>
        <p:spPr>
          <a:xfrm>
            <a:off x="143850" y="207144"/>
            <a:ext cx="8801400" cy="847500"/>
          </a:xfrm>
          <a:prstGeom prst="rect">
            <a:avLst/>
          </a:prstGeom>
        </p:spPr>
        <p:txBody>
          <a:bodyPr anchorCtr="0" anchor="t" bIns="91400" lIns="91400" spcFirstLastPara="1" rIns="91400" wrap="square" tIns="91400">
            <a:normAutofit/>
          </a:bodyPr>
          <a:lstStyle/>
          <a:p>
            <a:pPr indent="0" lvl="0" marL="0" rtl="0" algn="ctr">
              <a:spcBef>
                <a:spcPts val="0"/>
              </a:spcBef>
              <a:spcAft>
                <a:spcPts val="0"/>
              </a:spcAft>
              <a:buNone/>
            </a:pPr>
            <a:r>
              <a:rPr lang="en-US"/>
              <a:t>Additional Resources</a:t>
            </a:r>
            <a:endParaRPr/>
          </a:p>
        </p:txBody>
      </p:sp>
      <p:sp>
        <p:nvSpPr>
          <p:cNvPr id="336" name="Google Shape;336;ge7f93440ad_0_316"/>
          <p:cNvSpPr txBox="1"/>
          <p:nvPr>
            <p:ph idx="1" type="body"/>
          </p:nvPr>
        </p:nvSpPr>
        <p:spPr>
          <a:xfrm>
            <a:off x="143850" y="1261764"/>
            <a:ext cx="8866800" cy="5574300"/>
          </a:xfrm>
          <a:prstGeom prst="rect">
            <a:avLst/>
          </a:prstGeom>
        </p:spPr>
        <p:txBody>
          <a:bodyPr anchorCtr="0" anchor="t" bIns="91400" lIns="91400" spcFirstLastPara="1" rIns="91400" wrap="square" tIns="91400">
            <a:normAutofit/>
          </a:bodyPr>
          <a:lstStyle/>
          <a:p>
            <a:pPr indent="-393700" lvl="0" marL="457200" rtl="0" algn="l">
              <a:lnSpc>
                <a:spcPct val="100000"/>
              </a:lnSpc>
              <a:spcBef>
                <a:spcPts val="0"/>
              </a:spcBef>
              <a:spcAft>
                <a:spcPts val="0"/>
              </a:spcAft>
              <a:buClr>
                <a:schemeClr val="dk1"/>
              </a:buClr>
              <a:buSzPts val="2200"/>
              <a:buFont typeface="Muli"/>
              <a:buChar char="•"/>
            </a:pPr>
            <a:r>
              <a:rPr lang="en-US" sz="2200">
                <a:solidFill>
                  <a:schemeClr val="dk1"/>
                </a:solidFill>
              </a:rPr>
              <a:t>INEE </a:t>
            </a:r>
            <a:r>
              <a:rPr lang="en-US" sz="2200" u="sng">
                <a:solidFill>
                  <a:schemeClr val="dk1"/>
                </a:solidFill>
                <a:hlinkClick r:id="rId3">
                  <a:extLst>
                    <a:ext uri="{A12FA001-AC4F-418D-AE19-62706E023703}">
                      <ahyp:hlinkClr val="tx"/>
                    </a:ext>
                  </a:extLst>
                </a:hlinkClick>
              </a:rPr>
              <a:t>Gender Resource Collection</a:t>
            </a:r>
            <a:endParaRPr b="1" sz="2200">
              <a:solidFill>
                <a:schemeClr val="dk1"/>
              </a:solidFill>
            </a:endParaRPr>
          </a:p>
          <a:p>
            <a:pPr indent="0" lvl="0" marL="457200" rtl="0" algn="l">
              <a:lnSpc>
                <a:spcPct val="100000"/>
              </a:lnSpc>
              <a:spcBef>
                <a:spcPts val="0"/>
              </a:spcBef>
              <a:spcAft>
                <a:spcPts val="0"/>
              </a:spcAft>
              <a:buNone/>
            </a:pPr>
            <a:r>
              <a:t/>
            </a:r>
            <a:endParaRPr b="1" sz="2200">
              <a:solidFill>
                <a:schemeClr val="dk1"/>
              </a:solidFill>
            </a:endParaRPr>
          </a:p>
          <a:p>
            <a:pPr indent="-393700" lvl="0" marL="457200" rtl="0" algn="l">
              <a:lnSpc>
                <a:spcPct val="100000"/>
              </a:lnSpc>
              <a:spcBef>
                <a:spcPts val="0"/>
              </a:spcBef>
              <a:spcAft>
                <a:spcPts val="0"/>
              </a:spcAft>
              <a:buClr>
                <a:schemeClr val="dk1"/>
              </a:buClr>
              <a:buSzPts val="2200"/>
              <a:buFont typeface="Muli"/>
              <a:buChar char="•"/>
            </a:pPr>
            <a:r>
              <a:rPr lang="en-US" sz="2200" u="sng">
                <a:solidFill>
                  <a:schemeClr val="dk1"/>
                </a:solidFill>
                <a:hlinkClick r:id="rId4">
                  <a:extLst>
                    <a:ext uri="{A12FA001-AC4F-418D-AE19-62706E023703}">
                      <ahyp:hlinkClr val="tx"/>
                    </a:ext>
                  </a:extLst>
                </a:hlinkClick>
              </a:rPr>
              <a:t>EiE-GenKit</a:t>
            </a:r>
            <a:endParaRPr sz="2200">
              <a:solidFill>
                <a:schemeClr val="dk1"/>
              </a:solidFill>
            </a:endParaRPr>
          </a:p>
          <a:p>
            <a:pPr indent="0" lvl="0" marL="457200" rtl="0" algn="l">
              <a:lnSpc>
                <a:spcPct val="100000"/>
              </a:lnSpc>
              <a:spcBef>
                <a:spcPts val="0"/>
              </a:spcBef>
              <a:spcAft>
                <a:spcPts val="0"/>
              </a:spcAft>
              <a:buNone/>
            </a:pPr>
            <a:r>
              <a:t/>
            </a:r>
            <a:endParaRPr sz="2200">
              <a:solidFill>
                <a:schemeClr val="dk1"/>
              </a:solidFill>
            </a:endParaRPr>
          </a:p>
          <a:p>
            <a:pPr indent="-393700" lvl="0" marL="457200" rtl="0" algn="l">
              <a:lnSpc>
                <a:spcPct val="100000"/>
              </a:lnSpc>
              <a:spcBef>
                <a:spcPts val="0"/>
              </a:spcBef>
              <a:spcAft>
                <a:spcPts val="0"/>
              </a:spcAft>
              <a:buClr>
                <a:schemeClr val="dk1"/>
              </a:buClr>
              <a:buSzPts val="2200"/>
              <a:buFont typeface="Muli"/>
              <a:buChar char="•"/>
            </a:pPr>
            <a:r>
              <a:rPr lang="en-US" sz="2200">
                <a:solidFill>
                  <a:schemeClr val="dk1"/>
                </a:solidFill>
              </a:rPr>
              <a:t>Inter-Agency Standing Committee. (2015) </a:t>
            </a:r>
            <a:r>
              <a:rPr i="1" lang="en-US" sz="2200" u="sng">
                <a:solidFill>
                  <a:schemeClr val="dk1"/>
                </a:solidFill>
                <a:hlinkClick r:id="rId5">
                  <a:extLst>
                    <a:ext uri="{A12FA001-AC4F-418D-AE19-62706E023703}">
                      <ahyp:hlinkClr val="tx"/>
                    </a:ext>
                  </a:extLst>
                </a:hlinkClick>
              </a:rPr>
              <a:t>Guidelines for Integrating Gender-Based Violence Interventions in Humanitarian Action: Reducing risk, promoting resilience and aiding recovery.</a:t>
            </a:r>
            <a:endParaRPr i="1" sz="2200">
              <a:solidFill>
                <a:schemeClr val="dk1"/>
              </a:solidFill>
            </a:endParaRPr>
          </a:p>
          <a:p>
            <a:pPr indent="0" lvl="0" marL="457200" rtl="0" algn="l">
              <a:lnSpc>
                <a:spcPct val="100000"/>
              </a:lnSpc>
              <a:spcBef>
                <a:spcPts val="0"/>
              </a:spcBef>
              <a:spcAft>
                <a:spcPts val="0"/>
              </a:spcAft>
              <a:buNone/>
            </a:pPr>
            <a:r>
              <a:t/>
            </a:r>
            <a:endParaRPr i="1" sz="2200">
              <a:solidFill>
                <a:schemeClr val="dk1"/>
              </a:solidFill>
            </a:endParaRPr>
          </a:p>
          <a:p>
            <a:pPr indent="-393700" lvl="0" marL="457200" rtl="0" algn="l">
              <a:lnSpc>
                <a:spcPct val="100000"/>
              </a:lnSpc>
              <a:spcBef>
                <a:spcPts val="0"/>
              </a:spcBef>
              <a:spcAft>
                <a:spcPts val="0"/>
              </a:spcAft>
              <a:buClr>
                <a:schemeClr val="dk1"/>
              </a:buClr>
              <a:buSzPts val="2200"/>
              <a:buFont typeface="Muli"/>
              <a:buChar char="•"/>
            </a:pPr>
            <a:r>
              <a:rPr lang="en-US" sz="2200">
                <a:solidFill>
                  <a:schemeClr val="dk1"/>
                </a:solidFill>
              </a:rPr>
              <a:t>UNESCO &amp; UN Women. (2016). </a:t>
            </a:r>
            <a:r>
              <a:rPr i="1" lang="en-US" sz="2200" u="sng">
                <a:solidFill>
                  <a:schemeClr val="dk1"/>
                </a:solidFill>
                <a:hlinkClick r:id="rId6">
                  <a:extLst>
                    <a:ext uri="{A12FA001-AC4F-418D-AE19-62706E023703}">
                      <ahyp:hlinkClr val="tx"/>
                    </a:ext>
                  </a:extLst>
                </a:hlinkClick>
              </a:rPr>
              <a:t>Global Guidance on Addressing School- Related Gender-based Violence.</a:t>
            </a:r>
            <a:endParaRPr sz="2200">
              <a:solidFill>
                <a:schemeClr val="dk1"/>
              </a:solidFill>
            </a:endParaRPr>
          </a:p>
          <a:p>
            <a:pPr indent="0" lvl="0" marL="0" rtl="0" algn="l">
              <a:spcBef>
                <a:spcPts val="0"/>
              </a:spcBef>
              <a:spcAft>
                <a:spcPts val="0"/>
              </a:spcAft>
              <a:buNone/>
            </a:pPr>
            <a:r>
              <a:t/>
            </a:r>
            <a:endParaRPr sz="22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ge7f93440ad_0_339"/>
          <p:cNvSpPr txBox="1"/>
          <p:nvPr>
            <p:ph type="title"/>
          </p:nvPr>
        </p:nvSpPr>
        <p:spPr>
          <a:xfrm>
            <a:off x="143850" y="207144"/>
            <a:ext cx="8801400" cy="847500"/>
          </a:xfrm>
          <a:prstGeom prst="rect">
            <a:avLst/>
          </a:prstGeom>
        </p:spPr>
        <p:txBody>
          <a:bodyPr anchorCtr="0" anchor="t" bIns="91400" lIns="91400" spcFirstLastPara="1" rIns="91400" wrap="square" tIns="91400">
            <a:normAutofit/>
          </a:bodyPr>
          <a:lstStyle/>
          <a:p>
            <a:pPr indent="0" lvl="0" marL="0" rtl="0" algn="ctr">
              <a:spcBef>
                <a:spcPts val="0"/>
              </a:spcBef>
              <a:spcAft>
                <a:spcPts val="0"/>
              </a:spcAft>
              <a:buNone/>
            </a:pPr>
            <a:r>
              <a:rPr lang="en-US"/>
              <a:t>Evaluation</a:t>
            </a:r>
            <a:endParaRPr/>
          </a:p>
        </p:txBody>
      </p:sp>
      <p:sp>
        <p:nvSpPr>
          <p:cNvPr id="342" name="Google Shape;342;ge7f93440ad_0_339"/>
          <p:cNvSpPr txBox="1"/>
          <p:nvPr>
            <p:ph idx="1" type="body"/>
          </p:nvPr>
        </p:nvSpPr>
        <p:spPr>
          <a:xfrm>
            <a:off x="989825" y="1261775"/>
            <a:ext cx="7105500" cy="5574300"/>
          </a:xfrm>
          <a:prstGeom prst="rect">
            <a:avLst/>
          </a:prstGeom>
        </p:spPr>
        <p:txBody>
          <a:bodyPr anchorCtr="0" anchor="t" bIns="91400" lIns="91400" spcFirstLastPara="1" rIns="91400" wrap="square" tIns="91400">
            <a:normAutofit/>
          </a:bodyPr>
          <a:lstStyle/>
          <a:p>
            <a:pPr indent="0" lvl="0" marL="0" rtl="0" algn="ctr">
              <a:spcBef>
                <a:spcPts val="560"/>
              </a:spcBef>
              <a:spcAft>
                <a:spcPts val="0"/>
              </a:spcAft>
              <a:buClr>
                <a:schemeClr val="dk1"/>
              </a:buClr>
              <a:buSzPts val="2600"/>
              <a:buFont typeface="Arial"/>
              <a:buNone/>
            </a:pPr>
            <a:r>
              <a:rPr lang="en-US" sz="2100">
                <a:solidFill>
                  <a:schemeClr val="dk1"/>
                </a:solidFill>
              </a:rPr>
              <a:t>Thank you for participating!</a:t>
            </a:r>
            <a:endParaRPr sz="2100">
              <a:solidFill>
                <a:schemeClr val="dk1"/>
              </a:solidFill>
            </a:endParaRPr>
          </a:p>
          <a:p>
            <a:pPr indent="0" lvl="0" marL="0" rtl="0" algn="ctr">
              <a:spcBef>
                <a:spcPts val="560"/>
              </a:spcBef>
              <a:spcAft>
                <a:spcPts val="0"/>
              </a:spcAft>
              <a:buClr>
                <a:schemeClr val="dk1"/>
              </a:buClr>
              <a:buSzPts val="2600"/>
              <a:buFont typeface="Arial"/>
              <a:buNone/>
            </a:pPr>
            <a:r>
              <a:t/>
            </a:r>
            <a:endParaRPr sz="2100">
              <a:solidFill>
                <a:schemeClr val="dk1"/>
              </a:solidFill>
            </a:endParaRPr>
          </a:p>
          <a:p>
            <a:pPr indent="0" lvl="0" marL="0" rtl="0" algn="ctr">
              <a:spcBef>
                <a:spcPts val="560"/>
              </a:spcBef>
              <a:spcAft>
                <a:spcPts val="0"/>
              </a:spcAft>
              <a:buClr>
                <a:schemeClr val="dk1"/>
              </a:buClr>
              <a:buSzPts val="2600"/>
              <a:buFont typeface="Arial"/>
              <a:buNone/>
            </a:pPr>
            <a:r>
              <a:rPr lang="en-US" sz="2100">
                <a:solidFill>
                  <a:schemeClr val="dk1"/>
                </a:solidFill>
              </a:rPr>
              <a:t>Please help us improve this orientation by completing the post-orientation evaluation.</a:t>
            </a:r>
            <a:endParaRPr sz="2100">
              <a:solidFill>
                <a:schemeClr val="dk1"/>
              </a:solidFill>
            </a:endParaRPr>
          </a:p>
          <a:p>
            <a:pPr indent="0" lvl="0" marL="0" rtl="0" algn="ctr">
              <a:spcBef>
                <a:spcPts val="560"/>
              </a:spcBef>
              <a:spcAft>
                <a:spcPts val="0"/>
              </a:spcAft>
              <a:buClr>
                <a:schemeClr val="dk1"/>
              </a:buClr>
              <a:buSzPts val="2600"/>
              <a:buFont typeface="Arial"/>
              <a:buNone/>
            </a:pPr>
            <a:r>
              <a:t/>
            </a:r>
            <a:endParaRPr sz="2100">
              <a:solidFill>
                <a:schemeClr val="dk1"/>
              </a:solidFill>
            </a:endParaRPr>
          </a:p>
          <a:p>
            <a:pPr indent="0" lvl="0" marL="0" rtl="0" algn="ctr">
              <a:spcBef>
                <a:spcPts val="560"/>
              </a:spcBef>
              <a:spcAft>
                <a:spcPts val="0"/>
              </a:spcAft>
              <a:buClr>
                <a:schemeClr val="dk1"/>
              </a:buClr>
              <a:buSzPts val="2600"/>
              <a:buFont typeface="Arial"/>
              <a:buNone/>
            </a:pPr>
            <a:r>
              <a:rPr lang="en-US" sz="2100">
                <a:solidFill>
                  <a:schemeClr val="dk1"/>
                </a:solidFill>
              </a:rPr>
              <a:t>We welcome your feedback! Please email: </a:t>
            </a:r>
            <a:r>
              <a:rPr lang="en-US" sz="2100" u="sng">
                <a:solidFill>
                  <a:schemeClr val="dk1"/>
                </a:solidFill>
                <a:hlinkClick r:id="rId3">
                  <a:extLst>
                    <a:ext uri="{A12FA001-AC4F-418D-AE19-62706E023703}">
                      <ahyp:hlinkClr val="tx"/>
                    </a:ext>
                  </a:extLst>
                </a:hlinkClick>
              </a:rPr>
              <a:t>gender@inee.org</a:t>
            </a:r>
            <a:endParaRPr sz="2100">
              <a:solidFill>
                <a:schemeClr val="dk1"/>
              </a:solidFill>
            </a:endParaRPr>
          </a:p>
          <a:p>
            <a:pPr indent="0" lvl="0" marL="0" rtl="0" algn="ctr">
              <a:spcBef>
                <a:spcPts val="0"/>
              </a:spcBef>
              <a:spcAft>
                <a:spcPts val="0"/>
              </a:spcAft>
              <a:buNone/>
            </a:pPr>
            <a:r>
              <a:t/>
            </a:r>
            <a:endParaRPr sz="21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163644"/>
        </a:solidFill>
      </p:bgPr>
    </p:bg>
    <p:spTree>
      <p:nvGrpSpPr>
        <p:cNvPr id="346" name="Shape 346"/>
        <p:cNvGrpSpPr/>
        <p:nvPr/>
      </p:nvGrpSpPr>
      <p:grpSpPr>
        <a:xfrm>
          <a:off x="0" y="0"/>
          <a:ext cx="0" cy="0"/>
          <a:chOff x="0" y="0"/>
          <a:chExt cx="0" cy="0"/>
        </a:xfrm>
      </p:grpSpPr>
      <p:pic>
        <p:nvPicPr>
          <p:cNvPr id="347" name="Google Shape;347;p18"/>
          <p:cNvPicPr preferRelativeResize="0"/>
          <p:nvPr/>
        </p:nvPicPr>
        <p:blipFill rotWithShape="1">
          <a:blip r:embed="rId3">
            <a:alphaModFix/>
          </a:blip>
          <a:srcRect b="0" l="0" r="0" t="0"/>
          <a:stretch/>
        </p:blipFill>
        <p:spPr>
          <a:xfrm>
            <a:off x="1080982" y="2422701"/>
            <a:ext cx="6982036" cy="1606198"/>
          </a:xfrm>
          <a:prstGeom prst="rect">
            <a:avLst/>
          </a:prstGeom>
          <a:noFill/>
          <a:ln>
            <a:noFill/>
          </a:ln>
        </p:spPr>
      </p:pic>
      <p:sp>
        <p:nvSpPr>
          <p:cNvPr id="348" name="Google Shape;348;p18"/>
          <p:cNvSpPr/>
          <p:nvPr/>
        </p:nvSpPr>
        <p:spPr>
          <a:xfrm>
            <a:off x="3045900" y="4179150"/>
            <a:ext cx="3052200" cy="572700"/>
          </a:xfrm>
          <a:prstGeom prst="rect">
            <a:avLst/>
          </a:prstGeom>
          <a:noFill/>
          <a:ln>
            <a:noFill/>
          </a:ln>
        </p:spPr>
        <p:txBody>
          <a:bodyPr anchorCtr="0" anchor="t" bIns="45700" lIns="45700" spcFirstLastPara="1" rIns="45700" wrap="square" tIns="45700">
            <a:noAutofit/>
          </a:bodyPr>
          <a:lstStyle/>
          <a:p>
            <a:pPr indent="0" lvl="0" marL="0" marR="0" rtl="0" algn="l">
              <a:lnSpc>
                <a:spcPct val="100000"/>
              </a:lnSpc>
              <a:spcBef>
                <a:spcPts val="0"/>
              </a:spcBef>
              <a:spcAft>
                <a:spcPts val="0"/>
              </a:spcAft>
              <a:buClr>
                <a:srgbClr val="FFFFFF"/>
              </a:buClr>
              <a:buSzPts val="3400"/>
              <a:buFont typeface="Arial"/>
              <a:buNone/>
            </a:pPr>
            <a:r>
              <a:rPr b="1" i="0" lang="en-US" sz="3400" u="sng" cap="none" strike="noStrike">
                <a:solidFill>
                  <a:srgbClr val="FFFFFF"/>
                </a:solidFill>
                <a:latin typeface="Arial"/>
                <a:ea typeface="Arial"/>
                <a:cs typeface="Arial"/>
                <a:sym typeface="Arial"/>
                <a:hlinkClick r:id="rId4">
                  <a:extLst>
                    <a:ext uri="{A12FA001-AC4F-418D-AE19-62706E023703}">
                      <ahyp:hlinkClr val="tx"/>
                    </a:ext>
                  </a:extLst>
                </a:hlinkClick>
              </a:rPr>
              <a:t>www.inee.org</a:t>
            </a:r>
            <a:endParaRPr b="0" i="0" sz="1400" u="none" cap="none" strike="noStrike">
              <a:solidFill>
                <a:srgbClr val="FFFFFF"/>
              </a:solidFill>
              <a:latin typeface="Arial"/>
              <a:ea typeface="Arial"/>
              <a:cs typeface="Arial"/>
              <a:sym typeface="Arial"/>
            </a:endParaRPr>
          </a:p>
        </p:txBody>
      </p:sp>
      <p:sp>
        <p:nvSpPr>
          <p:cNvPr id="349" name="Google Shape;349;p18"/>
          <p:cNvSpPr txBox="1"/>
          <p:nvPr>
            <p:ph idx="12" type="sldNum"/>
          </p:nvPr>
        </p:nvSpPr>
        <p:spPr>
          <a:xfrm>
            <a:off x="8684347" y="6320775"/>
            <a:ext cx="336900" cy="318300"/>
          </a:xfrm>
          <a:prstGeom prst="rect">
            <a:avLst/>
          </a:prstGeom>
          <a:noFill/>
          <a:ln>
            <a:noFill/>
          </a:ln>
        </p:spPr>
        <p:txBody>
          <a:bodyPr anchorCtr="0" anchor="ctr" bIns="91400" lIns="91400" spcFirstLastPara="1" rIns="91400" wrap="square" tIns="91400">
            <a:noAutofit/>
          </a:bodyPr>
          <a:lstStyle/>
          <a:p>
            <a:pPr indent="0" lvl="0" marL="0" rtl="0" algn="r">
              <a:lnSpc>
                <a:spcPct val="100000"/>
              </a:lnSpc>
              <a:spcBef>
                <a:spcPts val="0"/>
              </a:spcBef>
              <a:spcAft>
                <a:spcPts val="0"/>
              </a:spcAft>
              <a:buClr>
                <a:srgbClr val="585858"/>
              </a:buClr>
              <a:buSzPts val="1000"/>
              <a:buFont typeface="Arial"/>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9" name="Shape 229"/>
        <p:cNvGrpSpPr/>
        <p:nvPr/>
      </p:nvGrpSpPr>
      <p:grpSpPr>
        <a:xfrm>
          <a:off x="0" y="0"/>
          <a:ext cx="0" cy="0"/>
          <a:chOff x="0" y="0"/>
          <a:chExt cx="0" cy="0"/>
        </a:xfrm>
      </p:grpSpPr>
      <p:sp>
        <p:nvSpPr>
          <p:cNvPr id="230" name="Google Shape;230;ge7f93440ad_0_29"/>
          <p:cNvSpPr txBox="1"/>
          <p:nvPr>
            <p:ph type="title"/>
          </p:nvPr>
        </p:nvSpPr>
        <p:spPr>
          <a:xfrm>
            <a:off x="143850" y="172620"/>
            <a:ext cx="8801400" cy="7062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US"/>
              <a:t>Objectives</a:t>
            </a:r>
            <a:endParaRPr/>
          </a:p>
        </p:txBody>
      </p:sp>
      <p:sp>
        <p:nvSpPr>
          <p:cNvPr id="231" name="Google Shape;231;ge7f93440ad_0_29"/>
          <p:cNvSpPr txBox="1"/>
          <p:nvPr>
            <p:ph idx="1" type="body"/>
          </p:nvPr>
        </p:nvSpPr>
        <p:spPr>
          <a:xfrm>
            <a:off x="3471200" y="1051475"/>
            <a:ext cx="5539500" cy="464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US" sz="2000"/>
              <a:t>By the end of the training, participants will be able to:</a:t>
            </a:r>
            <a:endParaRPr b="1" sz="2000"/>
          </a:p>
          <a:p>
            <a:pPr indent="0" lvl="0" marL="0" rtl="0" algn="l">
              <a:spcBef>
                <a:spcPts val="0"/>
              </a:spcBef>
              <a:spcAft>
                <a:spcPts val="0"/>
              </a:spcAft>
              <a:buNone/>
            </a:pPr>
            <a:r>
              <a:t/>
            </a:r>
            <a:endParaRPr sz="2000"/>
          </a:p>
          <a:p>
            <a:pPr indent="-355600" lvl="0" marL="457200" rtl="0" algn="l">
              <a:spcBef>
                <a:spcPts val="0"/>
              </a:spcBef>
              <a:spcAft>
                <a:spcPts val="0"/>
              </a:spcAft>
              <a:buSzPts val="2000"/>
              <a:buChar char="●"/>
            </a:pPr>
            <a:r>
              <a:rPr lang="en-US" sz="2000"/>
              <a:t>Explain key gender equity principles and strategies that may be applied in education in emergencies (EiE) programs;</a:t>
            </a:r>
            <a:endParaRPr sz="2000"/>
          </a:p>
          <a:p>
            <a:pPr indent="-355600" lvl="0" marL="457200" rtl="0" algn="l">
              <a:spcBef>
                <a:spcPts val="0"/>
              </a:spcBef>
              <a:spcAft>
                <a:spcPts val="0"/>
              </a:spcAft>
              <a:buSzPts val="2000"/>
              <a:buChar char="●"/>
            </a:pPr>
            <a:r>
              <a:rPr lang="en-US" sz="2000"/>
              <a:t>Identify gender-equitable EiE programmatic responses across the INEE Minimum Standards (INEE MS) domains;</a:t>
            </a:r>
            <a:endParaRPr sz="2000"/>
          </a:p>
          <a:p>
            <a:pPr indent="-355600" lvl="0" marL="457200" rtl="0" algn="l">
              <a:spcBef>
                <a:spcPts val="0"/>
              </a:spcBef>
              <a:spcAft>
                <a:spcPts val="0"/>
              </a:spcAft>
              <a:buSzPts val="2000"/>
              <a:buChar char="●"/>
            </a:pPr>
            <a:r>
              <a:rPr lang="en-US" sz="2000"/>
              <a:t>Conduct an EiE appraisal to identify how gender is reflected in existing or future EiE programs; and</a:t>
            </a:r>
            <a:endParaRPr sz="2000"/>
          </a:p>
          <a:p>
            <a:pPr indent="-355600" lvl="0" marL="457200" rtl="0" algn="l">
              <a:spcBef>
                <a:spcPts val="0"/>
              </a:spcBef>
              <a:spcAft>
                <a:spcPts val="0"/>
              </a:spcAft>
              <a:buSzPts val="2000"/>
              <a:buChar char="●"/>
            </a:pPr>
            <a:r>
              <a:rPr lang="en-US" sz="2000"/>
              <a:t>Describe short- and long-term actions to enhance gender equity in EiE programming.</a:t>
            </a:r>
            <a:endParaRPr sz="2000"/>
          </a:p>
          <a:p>
            <a:pPr indent="0" lvl="0" marL="0" rtl="0" algn="l">
              <a:spcBef>
                <a:spcPts val="0"/>
              </a:spcBef>
              <a:spcAft>
                <a:spcPts val="0"/>
              </a:spcAft>
              <a:buNone/>
            </a:pPr>
            <a:r>
              <a:t/>
            </a:r>
            <a:endParaRPr sz="2000"/>
          </a:p>
        </p:txBody>
      </p:sp>
      <p:pic>
        <p:nvPicPr>
          <p:cNvPr descr="Graphical user interface&#10;&#10;Description automatically generated" id="232" name="Google Shape;232;ge7f93440ad_0_29"/>
          <p:cNvPicPr preferRelativeResize="0"/>
          <p:nvPr/>
        </p:nvPicPr>
        <p:blipFill rotWithShape="1">
          <a:blip r:embed="rId3">
            <a:alphaModFix/>
          </a:blip>
          <a:srcRect b="0" l="0" r="0" t="0"/>
          <a:stretch/>
        </p:blipFill>
        <p:spPr>
          <a:xfrm>
            <a:off x="249475" y="1210552"/>
            <a:ext cx="3042374" cy="4316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ge7f93440ad_0_52"/>
          <p:cNvSpPr txBox="1"/>
          <p:nvPr>
            <p:ph type="title"/>
          </p:nvPr>
        </p:nvSpPr>
        <p:spPr>
          <a:xfrm>
            <a:off x="143850" y="172620"/>
            <a:ext cx="8801400" cy="7062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ct val="39285"/>
              <a:buFont typeface="Arial"/>
              <a:buNone/>
            </a:pPr>
            <a:r>
              <a:rPr lang="en-US"/>
              <a:t>Self-Assessment and Pair Share: </a:t>
            </a:r>
            <a:endParaRPr/>
          </a:p>
          <a:p>
            <a:pPr indent="0" lvl="0" marL="0" rtl="0" algn="ctr">
              <a:spcBef>
                <a:spcPts val="0"/>
              </a:spcBef>
              <a:spcAft>
                <a:spcPts val="0"/>
              </a:spcAft>
              <a:buClr>
                <a:schemeClr val="dk1"/>
              </a:buClr>
              <a:buSzPct val="39285"/>
              <a:buFont typeface="Arial"/>
              <a:buNone/>
            </a:pPr>
            <a:r>
              <a:rPr lang="en-US"/>
              <a:t>Gender-Equitable EiE Practices</a:t>
            </a:r>
            <a:endParaRPr/>
          </a:p>
          <a:p>
            <a:pPr indent="0" lvl="0" marL="0" rtl="0" algn="ctr">
              <a:spcBef>
                <a:spcPts val="0"/>
              </a:spcBef>
              <a:spcAft>
                <a:spcPts val="0"/>
              </a:spcAft>
              <a:buClr>
                <a:schemeClr val="dk1"/>
              </a:buClr>
              <a:buSzPct val="39285"/>
              <a:buFont typeface="Arial"/>
              <a:buNone/>
            </a:pPr>
            <a:r>
              <a:t/>
            </a:r>
            <a:endParaRPr/>
          </a:p>
          <a:p>
            <a:pPr indent="0" lvl="0" marL="0" rtl="0" algn="ctr">
              <a:spcBef>
                <a:spcPts val="0"/>
              </a:spcBef>
              <a:spcAft>
                <a:spcPts val="0"/>
              </a:spcAft>
              <a:buNone/>
            </a:pPr>
            <a:r>
              <a:t/>
            </a:r>
            <a:endParaRPr/>
          </a:p>
        </p:txBody>
      </p:sp>
      <p:sp>
        <p:nvSpPr>
          <p:cNvPr id="238" name="Google Shape;238;ge7f93440ad_0_52"/>
          <p:cNvSpPr txBox="1"/>
          <p:nvPr>
            <p:ph idx="1" type="body"/>
          </p:nvPr>
        </p:nvSpPr>
        <p:spPr>
          <a:xfrm>
            <a:off x="143850" y="1051475"/>
            <a:ext cx="5817300" cy="46452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US" sz="2000"/>
              <a:t>Directions: </a:t>
            </a:r>
            <a:endParaRPr b="1" sz="2000"/>
          </a:p>
          <a:p>
            <a:pPr indent="0" lvl="0" marL="0" rtl="0" algn="l">
              <a:spcBef>
                <a:spcPts val="0"/>
              </a:spcBef>
              <a:spcAft>
                <a:spcPts val="0"/>
              </a:spcAft>
              <a:buClr>
                <a:schemeClr val="dk1"/>
              </a:buClr>
              <a:buSzPts val="1100"/>
              <a:buFont typeface="Arial"/>
              <a:buNone/>
            </a:pPr>
            <a:r>
              <a:rPr lang="en-US" sz="2000"/>
              <a:t> </a:t>
            </a:r>
            <a:endParaRPr sz="2000"/>
          </a:p>
          <a:p>
            <a:pPr indent="0" lvl="0" marL="0" rtl="0" algn="l">
              <a:spcBef>
                <a:spcPts val="0"/>
              </a:spcBef>
              <a:spcAft>
                <a:spcPts val="0"/>
              </a:spcAft>
              <a:buClr>
                <a:schemeClr val="dk1"/>
              </a:buClr>
              <a:buSzPts val="1100"/>
              <a:buFont typeface="Arial"/>
              <a:buNone/>
            </a:pPr>
            <a:r>
              <a:t/>
            </a:r>
            <a:endParaRPr sz="2000"/>
          </a:p>
          <a:p>
            <a:pPr indent="-355600" lvl="0" marL="457200" rtl="0" algn="l">
              <a:spcBef>
                <a:spcPts val="0"/>
              </a:spcBef>
              <a:spcAft>
                <a:spcPts val="0"/>
              </a:spcAft>
              <a:buSzPts val="2000"/>
              <a:buChar char="●"/>
            </a:pPr>
            <a:r>
              <a:rPr lang="en-US" sz="2000"/>
              <a:t>Individually answer statements with “yes” or “no.”</a:t>
            </a:r>
            <a:endParaRPr sz="2000"/>
          </a:p>
          <a:p>
            <a:pPr indent="0" lvl="0" marL="457200" rtl="0" algn="l">
              <a:spcBef>
                <a:spcPts val="0"/>
              </a:spcBef>
              <a:spcAft>
                <a:spcPts val="0"/>
              </a:spcAft>
              <a:buNone/>
            </a:pPr>
            <a:r>
              <a:t/>
            </a:r>
            <a:endParaRPr sz="2000"/>
          </a:p>
          <a:p>
            <a:pPr indent="-355600" lvl="0" marL="457200" rtl="0" algn="l">
              <a:spcBef>
                <a:spcPts val="0"/>
              </a:spcBef>
              <a:spcAft>
                <a:spcPts val="0"/>
              </a:spcAft>
              <a:buSzPts val="2000"/>
              <a:buChar char="●"/>
            </a:pPr>
            <a:r>
              <a:rPr lang="en-US" sz="2000"/>
              <a:t>After answering, share and discuss your responses with a partner.  </a:t>
            </a:r>
            <a:endParaRPr sz="2000"/>
          </a:p>
          <a:p>
            <a:pPr indent="0" lvl="0" marL="457200" rtl="0" algn="l">
              <a:spcBef>
                <a:spcPts val="0"/>
              </a:spcBef>
              <a:spcAft>
                <a:spcPts val="0"/>
              </a:spcAft>
              <a:buNone/>
            </a:pPr>
            <a:r>
              <a:t/>
            </a:r>
            <a:endParaRPr sz="2000"/>
          </a:p>
          <a:p>
            <a:pPr indent="-355600" lvl="0" marL="457200" rtl="0" algn="l">
              <a:spcBef>
                <a:spcPts val="0"/>
              </a:spcBef>
              <a:spcAft>
                <a:spcPts val="0"/>
              </a:spcAft>
              <a:buClr>
                <a:srgbClr val="DD2736"/>
              </a:buClr>
              <a:buSzPts val="2000"/>
              <a:buChar char="●"/>
            </a:pPr>
            <a:r>
              <a:rPr lang="en-US" sz="2000">
                <a:solidFill>
                  <a:srgbClr val="DD2736"/>
                </a:solidFill>
              </a:rPr>
              <a:t>If time allows, discuss further: Are your answers and related experiences similar or different? What is the same or different?</a:t>
            </a:r>
            <a:endParaRPr sz="2000">
              <a:solidFill>
                <a:srgbClr val="DD2736"/>
              </a:solidFill>
            </a:endParaRPr>
          </a:p>
          <a:p>
            <a:pPr indent="0" lvl="0" marL="0" rtl="0" algn="l">
              <a:spcBef>
                <a:spcPts val="0"/>
              </a:spcBef>
              <a:spcAft>
                <a:spcPts val="0"/>
              </a:spcAft>
              <a:buClr>
                <a:schemeClr val="dk1"/>
              </a:buClr>
              <a:buSzPts val="1100"/>
              <a:buFont typeface="Arial"/>
              <a:buNone/>
            </a:pPr>
            <a:r>
              <a:t/>
            </a:r>
            <a:endParaRPr sz="2000"/>
          </a:p>
          <a:p>
            <a:pPr indent="0" lvl="0" marL="0" rtl="0" algn="l">
              <a:spcBef>
                <a:spcPts val="0"/>
              </a:spcBef>
              <a:spcAft>
                <a:spcPts val="0"/>
              </a:spcAft>
              <a:buNone/>
            </a:pPr>
            <a:r>
              <a:t/>
            </a:r>
            <a:endParaRPr sz="2000"/>
          </a:p>
        </p:txBody>
      </p:sp>
      <p:pic>
        <p:nvPicPr>
          <p:cNvPr descr="Self-Assessment.png" id="239" name="Google Shape;239;ge7f93440ad_0_52"/>
          <p:cNvPicPr preferRelativeResize="0"/>
          <p:nvPr/>
        </p:nvPicPr>
        <p:blipFill rotWithShape="1">
          <a:blip r:embed="rId3">
            <a:alphaModFix/>
          </a:blip>
          <a:srcRect b="0" l="0" r="0" t="0"/>
          <a:stretch/>
        </p:blipFill>
        <p:spPr>
          <a:xfrm>
            <a:off x="5844816" y="1936750"/>
            <a:ext cx="3176433" cy="423524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ge7f93440ad_0_57"/>
          <p:cNvSpPr txBox="1"/>
          <p:nvPr>
            <p:ph type="title"/>
          </p:nvPr>
        </p:nvSpPr>
        <p:spPr>
          <a:xfrm>
            <a:off x="143850" y="172620"/>
            <a:ext cx="8801400" cy="7062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ct val="39285"/>
              <a:buFont typeface="Arial"/>
              <a:buNone/>
            </a:pPr>
            <a:r>
              <a:rPr lang="en-US"/>
              <a:t>Activity: Defining Key Gender Terms and Concepts</a:t>
            </a:r>
            <a:endParaRPr/>
          </a:p>
          <a:p>
            <a:pPr indent="0" lvl="0" marL="0" rtl="0" algn="ctr">
              <a:spcBef>
                <a:spcPts val="0"/>
              </a:spcBef>
              <a:spcAft>
                <a:spcPts val="0"/>
              </a:spcAft>
              <a:buClr>
                <a:schemeClr val="dk1"/>
              </a:buClr>
              <a:buSzPct val="39285"/>
              <a:buFont typeface="Arial"/>
              <a:buNone/>
            </a:pPr>
            <a:r>
              <a:t/>
            </a:r>
            <a:endParaRPr/>
          </a:p>
          <a:p>
            <a:pPr indent="0" lvl="0" marL="0" rtl="0" algn="ctr">
              <a:spcBef>
                <a:spcPts val="0"/>
              </a:spcBef>
              <a:spcAft>
                <a:spcPts val="0"/>
              </a:spcAft>
              <a:buNone/>
            </a:pPr>
            <a:r>
              <a:t/>
            </a:r>
            <a:endParaRPr/>
          </a:p>
        </p:txBody>
      </p:sp>
      <p:sp>
        <p:nvSpPr>
          <p:cNvPr id="245" name="Google Shape;245;ge7f93440ad_0_57"/>
          <p:cNvSpPr txBox="1"/>
          <p:nvPr>
            <p:ph idx="1" type="body"/>
          </p:nvPr>
        </p:nvSpPr>
        <p:spPr>
          <a:xfrm>
            <a:off x="143850" y="1051475"/>
            <a:ext cx="8729400" cy="2650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rPr b="1" lang="en-US" sz="2000"/>
              <a:t>Directions:</a:t>
            </a:r>
            <a:endParaRPr b="1" sz="2000"/>
          </a:p>
          <a:p>
            <a:pPr indent="0" lvl="0" marL="0" rtl="0" algn="l">
              <a:spcBef>
                <a:spcPts val="0"/>
              </a:spcBef>
              <a:spcAft>
                <a:spcPts val="0"/>
              </a:spcAft>
              <a:buClr>
                <a:schemeClr val="dk1"/>
              </a:buClr>
              <a:buSzPts val="1100"/>
              <a:buFont typeface="Arial"/>
              <a:buNone/>
            </a:pPr>
            <a:r>
              <a:t/>
            </a:r>
            <a:endParaRPr sz="2000"/>
          </a:p>
          <a:p>
            <a:pPr indent="-355600" lvl="0" marL="457200" rtl="0" algn="l">
              <a:spcBef>
                <a:spcPts val="0"/>
              </a:spcBef>
              <a:spcAft>
                <a:spcPts val="0"/>
              </a:spcAft>
              <a:buSzPts val="2000"/>
              <a:buAutoNum type="arabicPeriod"/>
            </a:pPr>
            <a:r>
              <a:rPr lang="en-US" sz="2000"/>
              <a:t>Form the same pairs or small groups from the self-assessment.</a:t>
            </a:r>
            <a:endParaRPr sz="2000"/>
          </a:p>
          <a:p>
            <a:pPr indent="0" lvl="0" marL="457200" rtl="0" algn="l">
              <a:spcBef>
                <a:spcPts val="0"/>
              </a:spcBef>
              <a:spcAft>
                <a:spcPts val="0"/>
              </a:spcAft>
              <a:buNone/>
            </a:pPr>
            <a:r>
              <a:t/>
            </a:r>
            <a:endParaRPr sz="2000"/>
          </a:p>
          <a:p>
            <a:pPr indent="-355600" lvl="0" marL="457200" rtl="0" algn="l">
              <a:spcBef>
                <a:spcPts val="0"/>
              </a:spcBef>
              <a:spcAft>
                <a:spcPts val="0"/>
              </a:spcAft>
              <a:buSzPts val="2000"/>
              <a:buAutoNum type="arabicPeriod"/>
            </a:pPr>
            <a:r>
              <a:rPr lang="en-US" sz="2000"/>
              <a:t>Use handout 2 in pairs to match terms with their definitions.</a:t>
            </a:r>
            <a:endParaRPr sz="2000"/>
          </a:p>
          <a:p>
            <a:pPr indent="0" lvl="0" marL="0" rtl="0" algn="l">
              <a:spcBef>
                <a:spcPts val="0"/>
              </a:spcBef>
              <a:spcAft>
                <a:spcPts val="0"/>
              </a:spcAft>
              <a:buClr>
                <a:schemeClr val="dk1"/>
              </a:buClr>
              <a:buSzPts val="1100"/>
              <a:buFont typeface="Arial"/>
              <a:buNone/>
            </a:pPr>
            <a:r>
              <a:t/>
            </a:r>
            <a:endParaRPr sz="2000"/>
          </a:p>
          <a:p>
            <a:pPr indent="0" lvl="0" marL="0" rtl="0" algn="l">
              <a:spcBef>
                <a:spcPts val="0"/>
              </a:spcBef>
              <a:spcAft>
                <a:spcPts val="0"/>
              </a:spcAft>
              <a:buNone/>
            </a:pPr>
            <a:r>
              <a:t/>
            </a:r>
            <a:endParaRPr sz="2000"/>
          </a:p>
        </p:txBody>
      </p:sp>
      <p:pic>
        <p:nvPicPr>
          <p:cNvPr descr="Simple Blue Scale Gender Equality Poster.jpg" id="246" name="Google Shape;246;ge7f93440ad_0_57"/>
          <p:cNvPicPr preferRelativeResize="0"/>
          <p:nvPr/>
        </p:nvPicPr>
        <p:blipFill rotWithShape="1">
          <a:blip r:embed="rId3">
            <a:alphaModFix/>
          </a:blip>
          <a:srcRect b="0" l="0" r="0" t="0"/>
          <a:stretch/>
        </p:blipFill>
        <p:spPr>
          <a:xfrm>
            <a:off x="3908834" y="3145625"/>
            <a:ext cx="1336115" cy="2233034"/>
          </a:xfrm>
          <a:prstGeom prst="rect">
            <a:avLst/>
          </a:prstGeom>
          <a:noFill/>
          <a:ln cap="flat" cmpd="sng" w="9525">
            <a:solidFill>
              <a:schemeClr val="accent3"/>
            </a:solidFill>
            <a:prstDash val="solid"/>
            <a:round/>
            <a:headEnd len="sm" w="sm" type="none"/>
            <a:tailEnd len="sm" w="sm" type="none"/>
          </a:ln>
        </p:spPr>
      </p:pic>
      <p:pic>
        <p:nvPicPr>
          <p:cNvPr descr="Sky Blue and White Wrench and Spatula Gender Equality Poster.jpg" id="247" name="Google Shape;247;ge7f93440ad_0_57"/>
          <p:cNvPicPr preferRelativeResize="0"/>
          <p:nvPr/>
        </p:nvPicPr>
        <p:blipFill rotWithShape="1">
          <a:blip r:embed="rId4">
            <a:alphaModFix/>
          </a:blip>
          <a:srcRect b="0" l="0" r="0" t="0"/>
          <a:stretch/>
        </p:blipFill>
        <p:spPr>
          <a:xfrm>
            <a:off x="6762113" y="3139688"/>
            <a:ext cx="1343213" cy="2244905"/>
          </a:xfrm>
          <a:prstGeom prst="rect">
            <a:avLst/>
          </a:prstGeom>
          <a:noFill/>
          <a:ln cap="flat" cmpd="sng" w="12700">
            <a:solidFill>
              <a:schemeClr val="accent5"/>
            </a:solidFill>
            <a:prstDash val="solid"/>
            <a:round/>
            <a:headEnd len="sm" w="sm" type="none"/>
            <a:tailEnd len="sm" w="sm" type="none"/>
          </a:ln>
        </p:spPr>
      </p:pic>
      <p:pic>
        <p:nvPicPr>
          <p:cNvPr descr="Sky Blue and White Wrench and Spatula Gender Equality Poster (1).jpg" id="248" name="Google Shape;248;ge7f93440ad_0_57"/>
          <p:cNvPicPr preferRelativeResize="0"/>
          <p:nvPr/>
        </p:nvPicPr>
        <p:blipFill rotWithShape="1">
          <a:blip r:embed="rId5">
            <a:alphaModFix/>
          </a:blip>
          <a:srcRect b="0" l="0" r="0" t="0"/>
          <a:stretch/>
        </p:blipFill>
        <p:spPr>
          <a:xfrm>
            <a:off x="1028500" y="3123025"/>
            <a:ext cx="1363154" cy="2278226"/>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2" name="Shape 252"/>
        <p:cNvGrpSpPr/>
        <p:nvPr/>
      </p:nvGrpSpPr>
      <p:grpSpPr>
        <a:xfrm>
          <a:off x="0" y="0"/>
          <a:ext cx="0" cy="0"/>
          <a:chOff x="0" y="0"/>
          <a:chExt cx="0" cy="0"/>
        </a:xfrm>
      </p:grpSpPr>
      <p:sp>
        <p:nvSpPr>
          <p:cNvPr id="253" name="Google Shape;253;ge7f93440ad_0_72"/>
          <p:cNvSpPr txBox="1"/>
          <p:nvPr>
            <p:ph type="title"/>
          </p:nvPr>
        </p:nvSpPr>
        <p:spPr>
          <a:xfrm>
            <a:off x="143850" y="172620"/>
            <a:ext cx="8801400" cy="7062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ct val="39285"/>
              <a:buFont typeface="Arial"/>
              <a:buNone/>
            </a:pPr>
            <a:r>
              <a:rPr lang="en-US"/>
              <a:t>Rationale for Gender Equitable EiE Programming</a:t>
            </a:r>
            <a:endParaRPr/>
          </a:p>
          <a:p>
            <a:pPr indent="0" lvl="0" marL="0" rtl="0" algn="ctr">
              <a:spcBef>
                <a:spcPts val="0"/>
              </a:spcBef>
              <a:spcAft>
                <a:spcPts val="0"/>
              </a:spcAft>
              <a:buClr>
                <a:schemeClr val="dk1"/>
              </a:buClr>
              <a:buSzPct val="39285"/>
              <a:buFont typeface="Arial"/>
              <a:buNone/>
            </a:pPr>
            <a:r>
              <a:t/>
            </a:r>
            <a:endParaRPr/>
          </a:p>
          <a:p>
            <a:pPr indent="0" lvl="0" marL="0" rtl="0" algn="ctr">
              <a:spcBef>
                <a:spcPts val="0"/>
              </a:spcBef>
              <a:spcAft>
                <a:spcPts val="0"/>
              </a:spcAft>
              <a:buNone/>
            </a:pPr>
            <a:r>
              <a:t/>
            </a:r>
            <a:endParaRPr/>
          </a:p>
        </p:txBody>
      </p:sp>
      <p:sp>
        <p:nvSpPr>
          <p:cNvPr id="254" name="Google Shape;254;ge7f93440ad_0_72"/>
          <p:cNvSpPr txBox="1"/>
          <p:nvPr/>
        </p:nvSpPr>
        <p:spPr>
          <a:xfrm>
            <a:off x="4503200" y="1156500"/>
            <a:ext cx="3701700" cy="2425500"/>
          </a:xfrm>
          <a:prstGeom prst="rect">
            <a:avLst/>
          </a:prstGeom>
          <a:noFill/>
          <a:ln cap="flat" cmpd="sng" w="76200">
            <a:solidFill>
              <a:srgbClr val="DD273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000000"/>
                </a:solidFill>
                <a:latin typeface="Muli"/>
                <a:ea typeface="Muli"/>
                <a:cs typeface="Muli"/>
                <a:sym typeface="Muli"/>
              </a:rPr>
              <a:t>Crises impact girls, boys, women, and men differently because of their differing status and roles in society. These factors can affect their access to the resources and services they need to recover and be resilient</a:t>
            </a:r>
            <a:endParaRPr i="0" sz="1800" u="none" cap="none" strike="noStrike">
              <a:solidFill>
                <a:srgbClr val="000000"/>
              </a:solidFill>
              <a:latin typeface="Muli"/>
              <a:ea typeface="Muli"/>
              <a:cs typeface="Muli"/>
              <a:sym typeface="Muli"/>
            </a:endParaRPr>
          </a:p>
        </p:txBody>
      </p:sp>
      <p:sp>
        <p:nvSpPr>
          <p:cNvPr id="255" name="Google Shape;255;ge7f93440ad_0_72"/>
          <p:cNvSpPr txBox="1"/>
          <p:nvPr/>
        </p:nvSpPr>
        <p:spPr>
          <a:xfrm>
            <a:off x="1028075" y="1156500"/>
            <a:ext cx="2275500" cy="1701300"/>
          </a:xfrm>
          <a:prstGeom prst="rect">
            <a:avLst/>
          </a:prstGeom>
          <a:noFill/>
          <a:ln cap="flat" cmpd="sng" w="76200">
            <a:solidFill>
              <a:srgbClr val="F68B1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000000"/>
                </a:solidFill>
                <a:latin typeface="Muli"/>
                <a:ea typeface="Muli"/>
                <a:cs typeface="Muli"/>
                <a:sym typeface="Muli"/>
              </a:rPr>
              <a:t>Gender inequalities exist before the crisis</a:t>
            </a:r>
            <a:endParaRPr i="0" sz="1800" u="none" cap="none" strike="noStrike">
              <a:solidFill>
                <a:srgbClr val="000000"/>
              </a:solidFill>
              <a:latin typeface="Muli"/>
              <a:ea typeface="Muli"/>
              <a:cs typeface="Muli"/>
              <a:sym typeface="Muli"/>
            </a:endParaRPr>
          </a:p>
        </p:txBody>
      </p:sp>
      <p:sp>
        <p:nvSpPr>
          <p:cNvPr id="256" name="Google Shape;256;ge7f93440ad_0_72"/>
          <p:cNvSpPr txBox="1"/>
          <p:nvPr/>
        </p:nvSpPr>
        <p:spPr>
          <a:xfrm>
            <a:off x="799475" y="4541875"/>
            <a:ext cx="7557900" cy="936900"/>
          </a:xfrm>
          <a:prstGeom prst="rect">
            <a:avLst/>
          </a:prstGeom>
          <a:noFill/>
          <a:ln cap="flat" cmpd="sng" w="76200">
            <a:solidFill>
              <a:srgbClr val="9B459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rPr i="0" lang="en-US" sz="1800" u="none" cap="none" strike="noStrike">
                <a:solidFill>
                  <a:srgbClr val="000000"/>
                </a:solidFill>
                <a:latin typeface="Muli"/>
                <a:ea typeface="Muli"/>
                <a:cs typeface="Muli"/>
                <a:sym typeface="Muli"/>
              </a:rPr>
              <a:t>Integrating gender considerations into all humanitarian action helps ensure more inclusive, effective, efficient, and empowering responses</a:t>
            </a:r>
            <a:endParaRPr i="0" sz="1800" u="none" cap="none" strike="noStrike">
              <a:solidFill>
                <a:srgbClr val="000000"/>
              </a:solidFill>
              <a:latin typeface="Muli"/>
              <a:ea typeface="Muli"/>
              <a:cs typeface="Muli"/>
              <a:sym typeface="Muli"/>
            </a:endParaRPr>
          </a:p>
        </p:txBody>
      </p:sp>
      <p:sp>
        <p:nvSpPr>
          <p:cNvPr id="257" name="Google Shape;257;ge7f93440ad_0_72"/>
          <p:cNvSpPr txBox="1"/>
          <p:nvPr/>
        </p:nvSpPr>
        <p:spPr>
          <a:xfrm>
            <a:off x="3624500" y="1548300"/>
            <a:ext cx="660300" cy="93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0"/>
              <a:buFont typeface="Arial"/>
              <a:buNone/>
            </a:pPr>
            <a:r>
              <a:rPr b="0" i="0" lang="en-US" sz="6000" u="none" cap="none" strike="noStrike">
                <a:solidFill>
                  <a:srgbClr val="1B3C7F"/>
                </a:solidFill>
                <a:latin typeface="Arial"/>
                <a:ea typeface="Arial"/>
                <a:cs typeface="Arial"/>
                <a:sym typeface="Arial"/>
              </a:rPr>
              <a:t>+</a:t>
            </a:r>
            <a:endParaRPr b="0" i="0" sz="6000" u="none" cap="none" strike="noStrike">
              <a:solidFill>
                <a:srgbClr val="1B3C7F"/>
              </a:solidFill>
              <a:latin typeface="Arial"/>
              <a:ea typeface="Arial"/>
              <a:cs typeface="Arial"/>
              <a:sym typeface="Arial"/>
            </a:endParaRPr>
          </a:p>
        </p:txBody>
      </p:sp>
      <p:sp>
        <p:nvSpPr>
          <p:cNvPr id="258" name="Google Shape;258;ge7f93440ad_0_72"/>
          <p:cNvSpPr txBox="1"/>
          <p:nvPr/>
        </p:nvSpPr>
        <p:spPr>
          <a:xfrm rot="5400000">
            <a:off x="3762800" y="3300306"/>
            <a:ext cx="660300" cy="93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1B3C7F"/>
                </a:solidFill>
                <a:latin typeface="Arial"/>
                <a:ea typeface="Arial"/>
                <a:cs typeface="Arial"/>
                <a:sym typeface="Arial"/>
              </a:rPr>
              <a:t>→ </a:t>
            </a:r>
            <a:endParaRPr b="1" i="0" sz="6000" u="none" cap="none" strike="noStrike">
              <a:solidFill>
                <a:srgbClr val="1B3C7F"/>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ge7f93440ad_0_67"/>
          <p:cNvSpPr txBox="1"/>
          <p:nvPr>
            <p:ph type="title"/>
          </p:nvPr>
        </p:nvSpPr>
        <p:spPr>
          <a:xfrm>
            <a:off x="143850" y="172620"/>
            <a:ext cx="8801400" cy="7062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ct val="39285"/>
              <a:buFont typeface="Arial"/>
              <a:buNone/>
            </a:pPr>
            <a:r>
              <a:rPr lang="en-US"/>
              <a:t>Key Principles of Gender Equality Programming for EiE</a:t>
            </a:r>
            <a:endParaRPr/>
          </a:p>
          <a:p>
            <a:pPr indent="0" lvl="0" marL="0" rtl="0" algn="ctr">
              <a:spcBef>
                <a:spcPts val="0"/>
              </a:spcBef>
              <a:spcAft>
                <a:spcPts val="0"/>
              </a:spcAft>
              <a:buClr>
                <a:schemeClr val="dk1"/>
              </a:buClr>
              <a:buSzPct val="39285"/>
              <a:buFont typeface="Arial"/>
              <a:buNone/>
            </a:pPr>
            <a:r>
              <a:t/>
            </a:r>
            <a:endParaRPr/>
          </a:p>
          <a:p>
            <a:pPr indent="0" lvl="0" marL="0" rtl="0" algn="ctr">
              <a:spcBef>
                <a:spcPts val="0"/>
              </a:spcBef>
              <a:spcAft>
                <a:spcPts val="0"/>
              </a:spcAft>
              <a:buNone/>
            </a:pPr>
            <a:r>
              <a:t/>
            </a:r>
            <a:endParaRPr/>
          </a:p>
        </p:txBody>
      </p:sp>
      <p:sp>
        <p:nvSpPr>
          <p:cNvPr id="264" name="Google Shape;264;ge7f93440ad_0_67"/>
          <p:cNvSpPr txBox="1"/>
          <p:nvPr>
            <p:ph idx="1" type="body"/>
          </p:nvPr>
        </p:nvSpPr>
        <p:spPr>
          <a:xfrm>
            <a:off x="3486450" y="1051475"/>
            <a:ext cx="5524200" cy="46452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SzPts val="1900"/>
              <a:buAutoNum type="arabicPeriod"/>
            </a:pPr>
            <a:r>
              <a:rPr lang="en-US" sz="1900"/>
              <a:t>Gender affects everyone.</a:t>
            </a:r>
            <a:endParaRPr sz="1900"/>
          </a:p>
          <a:p>
            <a:pPr indent="-349250" lvl="0" marL="457200" rtl="0" algn="l">
              <a:spcBef>
                <a:spcPts val="0"/>
              </a:spcBef>
              <a:spcAft>
                <a:spcPts val="0"/>
              </a:spcAft>
              <a:buSzPts val="1900"/>
              <a:buAutoNum type="arabicPeriod"/>
            </a:pPr>
            <a:r>
              <a:rPr lang="en-US" sz="1900"/>
              <a:t>Gender dynamics affect education.</a:t>
            </a:r>
            <a:endParaRPr sz="1900"/>
          </a:p>
          <a:p>
            <a:pPr indent="-349250" lvl="0" marL="457200" rtl="0" algn="l">
              <a:spcBef>
                <a:spcPts val="0"/>
              </a:spcBef>
              <a:spcAft>
                <a:spcPts val="0"/>
              </a:spcAft>
              <a:buSzPts val="1900"/>
              <a:buAutoNum type="arabicPeriod"/>
            </a:pPr>
            <a:r>
              <a:rPr lang="en-US" sz="1900"/>
              <a:t>Gender-responsive education is protective.</a:t>
            </a:r>
            <a:endParaRPr sz="1900"/>
          </a:p>
          <a:p>
            <a:pPr indent="-349250" lvl="0" marL="457200" rtl="0" algn="l">
              <a:spcBef>
                <a:spcPts val="0"/>
              </a:spcBef>
              <a:spcAft>
                <a:spcPts val="0"/>
              </a:spcAft>
              <a:buSzPts val="1900"/>
              <a:buAutoNum type="arabicPeriod"/>
            </a:pPr>
            <a:r>
              <a:rPr lang="en-US" sz="1900"/>
              <a:t>Crises present opportunities for transformative change.</a:t>
            </a:r>
            <a:endParaRPr sz="1900"/>
          </a:p>
          <a:p>
            <a:pPr indent="-349250" lvl="0" marL="457200" rtl="0" algn="l">
              <a:spcBef>
                <a:spcPts val="0"/>
              </a:spcBef>
              <a:spcAft>
                <a:spcPts val="0"/>
              </a:spcAft>
              <a:buSzPts val="1900"/>
              <a:buAutoNum type="arabicPeriod"/>
            </a:pPr>
            <a:r>
              <a:rPr lang="en-US" sz="1900"/>
              <a:t>Promoting gender equality contributes to peaceful and sustainable recovery.</a:t>
            </a:r>
            <a:endParaRPr sz="1900"/>
          </a:p>
          <a:p>
            <a:pPr indent="-349250" lvl="0" marL="457200" rtl="0" algn="l">
              <a:spcBef>
                <a:spcPts val="0"/>
              </a:spcBef>
              <a:spcAft>
                <a:spcPts val="0"/>
              </a:spcAft>
              <a:buSzPts val="1900"/>
              <a:buAutoNum type="arabicPeriod"/>
            </a:pPr>
            <a:r>
              <a:rPr lang="en-US" sz="1900"/>
              <a:t>Data is disaggregated by sex.</a:t>
            </a:r>
            <a:endParaRPr sz="1900"/>
          </a:p>
          <a:p>
            <a:pPr indent="-349250" lvl="0" marL="457200" rtl="0" algn="l">
              <a:spcBef>
                <a:spcPts val="0"/>
              </a:spcBef>
              <a:spcAft>
                <a:spcPts val="0"/>
              </a:spcAft>
              <a:buSzPts val="1900"/>
              <a:buAutoNum type="arabicPeriod"/>
            </a:pPr>
            <a:r>
              <a:rPr lang="en-US" sz="1900"/>
              <a:t>Male and female learners are involved in working toward gender equality.</a:t>
            </a:r>
            <a:endParaRPr sz="1900"/>
          </a:p>
          <a:p>
            <a:pPr indent="-349250" lvl="0" marL="457200" rtl="0" algn="l">
              <a:spcBef>
                <a:spcPts val="0"/>
              </a:spcBef>
              <a:spcAft>
                <a:spcPts val="0"/>
              </a:spcAft>
              <a:buSzPts val="1900"/>
              <a:buAutoNum type="arabicPeriod"/>
            </a:pPr>
            <a:r>
              <a:rPr lang="en-US" sz="1900"/>
              <a:t>Male and female community members are involved in working toward      gender equality.    </a:t>
            </a:r>
            <a:endParaRPr sz="1900"/>
          </a:p>
          <a:p>
            <a:pPr indent="-349250" lvl="0" marL="457200" rtl="0" algn="l">
              <a:spcBef>
                <a:spcPts val="0"/>
              </a:spcBef>
              <a:spcAft>
                <a:spcPts val="0"/>
              </a:spcAft>
              <a:buSzPts val="1900"/>
              <a:buAutoNum type="arabicPeriod"/>
            </a:pPr>
            <a:r>
              <a:rPr lang="en-US" sz="1900"/>
              <a:t>Gender is a cross-sectoral issue.</a:t>
            </a:r>
            <a:endParaRPr sz="1900"/>
          </a:p>
          <a:p>
            <a:pPr indent="-349250" lvl="0" marL="457200" rtl="0" algn="l">
              <a:spcBef>
                <a:spcPts val="0"/>
              </a:spcBef>
              <a:spcAft>
                <a:spcPts val="0"/>
              </a:spcAft>
              <a:buSzPts val="1900"/>
              <a:buAutoNum type="arabicPeriod"/>
            </a:pPr>
            <a:r>
              <a:rPr lang="en-US" sz="1900"/>
              <a:t>Everyone should champion gender equality in education. </a:t>
            </a:r>
            <a:endParaRPr sz="1900"/>
          </a:p>
        </p:txBody>
      </p:sp>
      <p:pic>
        <p:nvPicPr>
          <p:cNvPr id="265" name="Google Shape;265;ge7f93440ad_0_67"/>
          <p:cNvPicPr preferRelativeResize="0"/>
          <p:nvPr/>
        </p:nvPicPr>
        <p:blipFill rotWithShape="1">
          <a:blip r:embed="rId3">
            <a:alphaModFix/>
          </a:blip>
          <a:srcRect b="0" l="0" r="0" t="0"/>
          <a:stretch/>
        </p:blipFill>
        <p:spPr>
          <a:xfrm>
            <a:off x="336450" y="1099200"/>
            <a:ext cx="3150000" cy="4593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9" name="Shape 269"/>
        <p:cNvGrpSpPr/>
        <p:nvPr/>
      </p:nvGrpSpPr>
      <p:grpSpPr>
        <a:xfrm>
          <a:off x="0" y="0"/>
          <a:ext cx="0" cy="0"/>
          <a:chOff x="0" y="0"/>
          <a:chExt cx="0" cy="0"/>
        </a:xfrm>
      </p:grpSpPr>
      <p:sp>
        <p:nvSpPr>
          <p:cNvPr id="270" name="Google Shape;270;ge7f93440ad_0_91"/>
          <p:cNvSpPr txBox="1"/>
          <p:nvPr>
            <p:ph type="title"/>
          </p:nvPr>
        </p:nvSpPr>
        <p:spPr>
          <a:xfrm>
            <a:off x="143850" y="207144"/>
            <a:ext cx="8801400" cy="8475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Clr>
                <a:schemeClr val="dk1"/>
              </a:buClr>
              <a:buSzPct val="39285"/>
              <a:buFont typeface="Arial"/>
              <a:buNone/>
            </a:pPr>
            <a:r>
              <a:rPr lang="en-US"/>
              <a:t>Common Arguments related to Key Principles for Gender Equality Programming for EiE</a:t>
            </a:r>
            <a:endParaRPr/>
          </a:p>
          <a:p>
            <a:pPr indent="0" lvl="0" marL="0" rtl="0" algn="ctr">
              <a:spcBef>
                <a:spcPts val="0"/>
              </a:spcBef>
              <a:spcAft>
                <a:spcPts val="0"/>
              </a:spcAft>
              <a:buClr>
                <a:schemeClr val="dk1"/>
              </a:buClr>
              <a:buSzPct val="39285"/>
              <a:buFont typeface="Arial"/>
              <a:buNone/>
            </a:pPr>
            <a:r>
              <a:t/>
            </a:r>
            <a:endParaRPr/>
          </a:p>
          <a:p>
            <a:pPr indent="0" lvl="0" marL="0" rtl="0" algn="ctr">
              <a:spcBef>
                <a:spcPts val="0"/>
              </a:spcBef>
              <a:spcAft>
                <a:spcPts val="0"/>
              </a:spcAft>
              <a:buNone/>
            </a:pPr>
            <a:r>
              <a:t/>
            </a:r>
            <a:endParaRPr/>
          </a:p>
        </p:txBody>
      </p:sp>
      <p:sp>
        <p:nvSpPr>
          <p:cNvPr id="271" name="Google Shape;271;ge7f93440ad_0_91"/>
          <p:cNvSpPr txBox="1"/>
          <p:nvPr/>
        </p:nvSpPr>
        <p:spPr>
          <a:xfrm>
            <a:off x="395075" y="3750343"/>
            <a:ext cx="2489100" cy="2017500"/>
          </a:xfrm>
          <a:prstGeom prst="rect">
            <a:avLst/>
          </a:prstGeom>
          <a:noFill/>
          <a:ln cap="flat" cmpd="sng" w="76200">
            <a:solidFill>
              <a:srgbClr val="DD2736"/>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72" name="Google Shape;272;ge7f93440ad_0_91"/>
          <p:cNvSpPr txBox="1"/>
          <p:nvPr/>
        </p:nvSpPr>
        <p:spPr>
          <a:xfrm>
            <a:off x="395075" y="1398663"/>
            <a:ext cx="2489100" cy="1728600"/>
          </a:xfrm>
          <a:prstGeom prst="rect">
            <a:avLst/>
          </a:prstGeom>
          <a:noFill/>
          <a:ln cap="flat" cmpd="sng" w="76200">
            <a:solidFill>
              <a:srgbClr val="F68B1F"/>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Muli"/>
                <a:ea typeface="Muli"/>
                <a:cs typeface="Muli"/>
                <a:sym typeface="Muli"/>
              </a:rPr>
              <a:t>1.  </a:t>
            </a:r>
            <a:r>
              <a:rPr i="0" lang="en-US" sz="1400" u="none" cap="none" strike="noStrike">
                <a:solidFill>
                  <a:srgbClr val="000000"/>
                </a:solidFill>
                <a:latin typeface="Muli"/>
                <a:ea typeface="Muli"/>
                <a:cs typeface="Muli"/>
                <a:sym typeface="Muli"/>
              </a:rPr>
              <a:t>“Gender experts only talk about women and girls. Men and boys are just as disadvantaged.”</a:t>
            </a:r>
            <a:endParaRPr i="0" sz="1400" u="none" cap="none" strike="noStrike">
              <a:solidFill>
                <a:srgbClr val="000000"/>
              </a:solidFill>
              <a:latin typeface="Muli"/>
              <a:ea typeface="Muli"/>
              <a:cs typeface="Muli"/>
              <a:sym typeface="Muli"/>
            </a:endParaRPr>
          </a:p>
          <a:p>
            <a:pPr indent="0" lvl="0" marL="0" marR="0" rtl="0" algn="ctr">
              <a:lnSpc>
                <a:spcPct val="100000"/>
              </a:lnSpc>
              <a:spcBef>
                <a:spcPts val="0"/>
              </a:spcBef>
              <a:spcAft>
                <a:spcPts val="0"/>
              </a:spcAft>
              <a:buClr>
                <a:srgbClr val="000000"/>
              </a:buClr>
              <a:buSzPts val="1800"/>
              <a:buFont typeface="Arial"/>
              <a:buNone/>
            </a:pPr>
            <a:r>
              <a:t/>
            </a:r>
            <a:endParaRPr i="0" sz="1800" u="none" cap="none" strike="noStrike">
              <a:solidFill>
                <a:srgbClr val="000000"/>
              </a:solidFill>
              <a:latin typeface="Muli"/>
              <a:ea typeface="Muli"/>
              <a:cs typeface="Muli"/>
              <a:sym typeface="Muli"/>
            </a:endParaRPr>
          </a:p>
        </p:txBody>
      </p:sp>
      <p:sp>
        <p:nvSpPr>
          <p:cNvPr id="273" name="Google Shape;273;ge7f93440ad_0_91"/>
          <p:cNvSpPr txBox="1"/>
          <p:nvPr/>
        </p:nvSpPr>
        <p:spPr>
          <a:xfrm>
            <a:off x="3323462" y="1924172"/>
            <a:ext cx="2703900" cy="1826100"/>
          </a:xfrm>
          <a:prstGeom prst="rect">
            <a:avLst/>
          </a:prstGeom>
          <a:noFill/>
          <a:ln cap="flat" cmpd="sng" w="76200">
            <a:solidFill>
              <a:srgbClr val="9B459A"/>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74" name="Google Shape;274;ge7f93440ad_0_91"/>
          <p:cNvSpPr/>
          <p:nvPr/>
        </p:nvSpPr>
        <p:spPr>
          <a:xfrm>
            <a:off x="662153" y="3915130"/>
            <a:ext cx="2008500" cy="16005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Muli"/>
                <a:ea typeface="Muli"/>
                <a:cs typeface="Muli"/>
                <a:sym typeface="Muli"/>
              </a:rPr>
              <a:t>2</a:t>
            </a:r>
            <a:r>
              <a:rPr i="0" lang="en-US" sz="1400" u="none" cap="none" strike="noStrike">
                <a:solidFill>
                  <a:srgbClr val="000000"/>
                </a:solidFill>
                <a:latin typeface="Muli"/>
                <a:ea typeface="Muli"/>
                <a:cs typeface="Muli"/>
                <a:sym typeface="Muli"/>
              </a:rPr>
              <a:t>. “It’s too difficult to consider the needs of different learners in emergencies, and everyone is vulnerable and marginalized in an emergency.” </a:t>
            </a:r>
            <a:endParaRPr i="0" sz="1400" u="none" cap="none" strike="noStrike">
              <a:solidFill>
                <a:srgbClr val="000000"/>
              </a:solidFill>
              <a:latin typeface="Muli"/>
              <a:ea typeface="Muli"/>
              <a:cs typeface="Muli"/>
              <a:sym typeface="Muli"/>
            </a:endParaRPr>
          </a:p>
        </p:txBody>
      </p:sp>
      <p:sp>
        <p:nvSpPr>
          <p:cNvPr id="275" name="Google Shape;275;ge7f93440ad_0_91"/>
          <p:cNvSpPr/>
          <p:nvPr/>
        </p:nvSpPr>
        <p:spPr>
          <a:xfrm>
            <a:off x="3435806" y="2129074"/>
            <a:ext cx="2393100" cy="13851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Muli"/>
                <a:ea typeface="Muli"/>
                <a:cs typeface="Muli"/>
                <a:sym typeface="Muli"/>
              </a:rPr>
              <a:t>3. </a:t>
            </a:r>
            <a:r>
              <a:rPr i="0" lang="en-US" sz="1400" u="none" cap="none" strike="noStrike">
                <a:solidFill>
                  <a:srgbClr val="000000"/>
                </a:solidFill>
                <a:latin typeface="Muli"/>
                <a:ea typeface="Muli"/>
                <a:cs typeface="Muli"/>
                <a:sym typeface="Muli"/>
              </a:rPr>
              <a:t>“Gender-based violence isn’t a problem the education sector needs to deal with, especially during crises, because schools protect children.” </a:t>
            </a:r>
            <a:endParaRPr i="0" sz="1400" u="none" cap="none" strike="noStrike">
              <a:solidFill>
                <a:srgbClr val="000000"/>
              </a:solidFill>
              <a:latin typeface="Muli"/>
              <a:ea typeface="Muli"/>
              <a:cs typeface="Muli"/>
              <a:sym typeface="Muli"/>
            </a:endParaRPr>
          </a:p>
        </p:txBody>
      </p:sp>
      <p:sp>
        <p:nvSpPr>
          <p:cNvPr id="276" name="Google Shape;276;ge7f93440ad_0_91"/>
          <p:cNvSpPr txBox="1"/>
          <p:nvPr/>
        </p:nvSpPr>
        <p:spPr>
          <a:xfrm>
            <a:off x="6380525" y="1426000"/>
            <a:ext cx="2324700" cy="1826100"/>
          </a:xfrm>
          <a:prstGeom prst="rect">
            <a:avLst/>
          </a:prstGeom>
          <a:solidFill>
            <a:schemeClr val="lt1"/>
          </a:solidFill>
          <a:ln cap="flat" cmpd="sng" w="5715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chemeClr val="dk1"/>
                </a:solidFill>
                <a:latin typeface="Muli"/>
                <a:ea typeface="Muli"/>
                <a:cs typeface="Muli"/>
                <a:sym typeface="Muli"/>
              </a:rPr>
              <a:t>4. </a:t>
            </a:r>
            <a:r>
              <a:rPr i="0" lang="en-US" sz="1400" u="none" cap="none" strike="noStrike">
                <a:solidFill>
                  <a:schemeClr val="dk1"/>
                </a:solidFill>
                <a:latin typeface="Muli"/>
                <a:ea typeface="Muli"/>
                <a:cs typeface="Muli"/>
                <a:sym typeface="Muli"/>
              </a:rPr>
              <a:t>“Gender is too complex for children to understand – we don’t have to ask them how gender issues impact them with regards to education and protection.” </a:t>
            </a:r>
            <a:endParaRPr i="0" sz="1400" u="none" cap="none" strike="noStrike">
              <a:solidFill>
                <a:srgbClr val="000000"/>
              </a:solidFill>
              <a:latin typeface="Muli"/>
              <a:ea typeface="Muli"/>
              <a:cs typeface="Muli"/>
              <a:sym typeface="Muli"/>
            </a:endParaRPr>
          </a:p>
        </p:txBody>
      </p:sp>
      <p:sp>
        <p:nvSpPr>
          <p:cNvPr id="277" name="Google Shape;277;ge7f93440ad_0_91"/>
          <p:cNvSpPr txBox="1"/>
          <p:nvPr/>
        </p:nvSpPr>
        <p:spPr>
          <a:xfrm>
            <a:off x="6429859" y="3750343"/>
            <a:ext cx="2391000" cy="1874400"/>
          </a:xfrm>
          <a:prstGeom prst="rect">
            <a:avLst/>
          </a:prstGeom>
          <a:solidFill>
            <a:schemeClr val="lt1"/>
          </a:solidFill>
          <a:ln cap="flat" cmpd="sng" w="57150">
            <a:solidFill>
              <a:srgbClr val="000090"/>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
        <p:nvSpPr>
          <p:cNvPr id="278" name="Google Shape;278;ge7f93440ad_0_91"/>
          <p:cNvSpPr/>
          <p:nvPr/>
        </p:nvSpPr>
        <p:spPr>
          <a:xfrm>
            <a:off x="6689969" y="3915130"/>
            <a:ext cx="2015400" cy="116970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Muli"/>
                <a:ea typeface="Muli"/>
                <a:cs typeface="Muli"/>
                <a:sym typeface="Muli"/>
              </a:rPr>
              <a:t>5. </a:t>
            </a:r>
            <a:r>
              <a:rPr i="0" lang="en-US" sz="1400" u="none" cap="none" strike="noStrike">
                <a:solidFill>
                  <a:srgbClr val="000000"/>
                </a:solidFill>
                <a:latin typeface="Muli"/>
                <a:ea typeface="Muli"/>
                <a:cs typeface="Muli"/>
                <a:sym typeface="Muli"/>
              </a:rPr>
              <a:t>“Gender equality comes from the outside – it doesn’t apply to us and our culture, our context.” </a:t>
            </a:r>
            <a:endParaRPr i="0" sz="1400" u="none" cap="none" strike="noStrike">
              <a:solidFill>
                <a:srgbClr val="000000"/>
              </a:solidFill>
              <a:latin typeface="Muli"/>
              <a:ea typeface="Muli"/>
              <a:cs typeface="Muli"/>
              <a:sym typeface="Mul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ge7f93440ad_0_114"/>
          <p:cNvSpPr txBox="1"/>
          <p:nvPr>
            <p:ph type="title"/>
          </p:nvPr>
        </p:nvSpPr>
        <p:spPr>
          <a:xfrm>
            <a:off x="143850" y="172620"/>
            <a:ext cx="8801400" cy="706200"/>
          </a:xfrm>
          <a:prstGeom prst="rect">
            <a:avLst/>
          </a:prstGeom>
        </p:spPr>
        <p:txBody>
          <a:bodyPr anchorCtr="0" anchor="t" bIns="91400" lIns="91400" spcFirstLastPara="1" rIns="91400" wrap="square" tIns="91400">
            <a:normAutofit/>
          </a:bodyPr>
          <a:lstStyle/>
          <a:p>
            <a:pPr indent="0" lvl="0" marL="0" rtl="0" algn="ctr">
              <a:spcBef>
                <a:spcPts val="0"/>
              </a:spcBef>
              <a:spcAft>
                <a:spcPts val="0"/>
              </a:spcAft>
              <a:buNone/>
            </a:pPr>
            <a:r>
              <a:rPr lang="en-US"/>
              <a:t>Introduction to INEE Minimum Standards</a:t>
            </a:r>
            <a:endParaRPr/>
          </a:p>
        </p:txBody>
      </p:sp>
      <p:sp>
        <p:nvSpPr>
          <p:cNvPr id="284" name="Google Shape;284;ge7f93440ad_0_114"/>
          <p:cNvSpPr txBox="1"/>
          <p:nvPr>
            <p:ph idx="1" type="body"/>
          </p:nvPr>
        </p:nvSpPr>
        <p:spPr>
          <a:xfrm>
            <a:off x="143850" y="1051475"/>
            <a:ext cx="5606400" cy="4645200"/>
          </a:xfrm>
          <a:prstGeom prst="rect">
            <a:avLst/>
          </a:prstGeom>
        </p:spPr>
        <p:txBody>
          <a:bodyPr anchorCtr="0" anchor="t" bIns="91400" lIns="91400" spcFirstLastPara="1" rIns="91400" wrap="square" tIns="91400">
            <a:normAutofit fontScale="92500"/>
          </a:bodyPr>
          <a:lstStyle/>
          <a:p>
            <a:pPr indent="-346075" lvl="0" marL="457200" rtl="0" algn="l">
              <a:spcBef>
                <a:spcPts val="1250"/>
              </a:spcBef>
              <a:spcAft>
                <a:spcPts val="0"/>
              </a:spcAft>
              <a:buClr>
                <a:schemeClr val="dk1"/>
              </a:buClr>
              <a:buSzPct val="100000"/>
              <a:buFont typeface="Arial"/>
              <a:buChar char="●"/>
            </a:pPr>
            <a:r>
              <a:rPr lang="en-US" sz="2000">
                <a:solidFill>
                  <a:schemeClr val="dk1"/>
                </a:solidFill>
              </a:rPr>
              <a:t>Standards promote a </a:t>
            </a:r>
            <a:r>
              <a:rPr b="1" lang="en-US" sz="2000">
                <a:solidFill>
                  <a:schemeClr val="dk1"/>
                </a:solidFill>
              </a:rPr>
              <a:t>minimum level of access to quality education in emergencies</a:t>
            </a:r>
            <a:endParaRPr b="1" sz="2000">
              <a:solidFill>
                <a:schemeClr val="dk1"/>
              </a:solidFill>
            </a:endParaRPr>
          </a:p>
          <a:p>
            <a:pPr indent="-346075" lvl="0" marL="457200" rtl="0" algn="l">
              <a:spcBef>
                <a:spcPts val="1250"/>
              </a:spcBef>
              <a:spcAft>
                <a:spcPts val="0"/>
              </a:spcAft>
              <a:buClr>
                <a:schemeClr val="dk1"/>
              </a:buClr>
              <a:buSzPct val="100000"/>
              <a:buFont typeface="Muli"/>
              <a:buChar char="●"/>
            </a:pPr>
            <a:r>
              <a:rPr lang="en-US" sz="2000">
                <a:solidFill>
                  <a:schemeClr val="dk1"/>
                </a:solidFill>
              </a:rPr>
              <a:t>Developed by more than 3,500 educationalists from 52 countries</a:t>
            </a:r>
            <a:endParaRPr sz="2000">
              <a:solidFill>
                <a:schemeClr val="dk1"/>
              </a:solidFill>
            </a:endParaRPr>
          </a:p>
          <a:p>
            <a:pPr indent="-346075" lvl="0" marL="457200" rtl="0" algn="l">
              <a:spcBef>
                <a:spcPts val="1250"/>
              </a:spcBef>
              <a:spcAft>
                <a:spcPts val="0"/>
              </a:spcAft>
              <a:buClr>
                <a:schemeClr val="dk1"/>
              </a:buClr>
              <a:buSzPct val="100000"/>
              <a:buFont typeface="Muli"/>
              <a:buChar char="●"/>
            </a:pPr>
            <a:r>
              <a:rPr lang="en-US" sz="2000">
                <a:solidFill>
                  <a:schemeClr val="dk1"/>
                </a:solidFill>
              </a:rPr>
              <a:t>Rights-based: </a:t>
            </a:r>
            <a:endParaRPr sz="2000">
              <a:solidFill>
                <a:schemeClr val="dk1"/>
              </a:solidFill>
            </a:endParaRPr>
          </a:p>
          <a:p>
            <a:pPr indent="-346075" lvl="1" marL="685800" rtl="0" algn="l">
              <a:spcBef>
                <a:spcPts val="1000"/>
              </a:spcBef>
              <a:spcAft>
                <a:spcPts val="0"/>
              </a:spcAft>
              <a:buClr>
                <a:schemeClr val="dk1"/>
              </a:buClr>
              <a:buSzPct val="100000"/>
              <a:buFont typeface="Muli"/>
              <a:buChar char="○"/>
            </a:pPr>
            <a:r>
              <a:rPr lang="en-US" sz="2000">
                <a:solidFill>
                  <a:schemeClr val="dk1"/>
                </a:solidFill>
              </a:rPr>
              <a:t>Universal Declaration of Human Rights</a:t>
            </a:r>
            <a:endParaRPr sz="2000">
              <a:solidFill>
                <a:schemeClr val="dk1"/>
              </a:solidFill>
            </a:endParaRPr>
          </a:p>
          <a:p>
            <a:pPr indent="-346075" lvl="1" marL="685800" rtl="0" algn="l">
              <a:spcBef>
                <a:spcPts val="0"/>
              </a:spcBef>
              <a:spcAft>
                <a:spcPts val="0"/>
              </a:spcAft>
              <a:buClr>
                <a:schemeClr val="dk1"/>
              </a:buClr>
              <a:buSzPct val="100000"/>
              <a:buFont typeface="Muli"/>
              <a:buChar char="○"/>
            </a:pPr>
            <a:r>
              <a:rPr lang="en-US" sz="2000">
                <a:solidFill>
                  <a:schemeClr val="dk1"/>
                </a:solidFill>
              </a:rPr>
              <a:t>Convention on the Rights of the Child (CRC) </a:t>
            </a:r>
            <a:endParaRPr sz="2000">
              <a:solidFill>
                <a:schemeClr val="dk1"/>
              </a:solidFill>
            </a:endParaRPr>
          </a:p>
          <a:p>
            <a:pPr indent="-346075" lvl="1" marL="685800" rtl="0" algn="l">
              <a:spcBef>
                <a:spcPts val="0"/>
              </a:spcBef>
              <a:spcAft>
                <a:spcPts val="0"/>
              </a:spcAft>
              <a:buClr>
                <a:schemeClr val="dk1"/>
              </a:buClr>
              <a:buSzPct val="100000"/>
              <a:buFont typeface="Muli"/>
              <a:buChar char="○"/>
            </a:pPr>
            <a:r>
              <a:rPr lang="en-US" sz="2000">
                <a:solidFill>
                  <a:schemeClr val="dk1"/>
                </a:solidFill>
              </a:rPr>
              <a:t>Companion standards to Sphere as part of the Humanitarian Standards Partnership: Humanitarian Charter ‘the right to life with dignity’</a:t>
            </a:r>
            <a:endParaRPr sz="2000">
              <a:solidFill>
                <a:schemeClr val="dk1"/>
              </a:solidFill>
            </a:endParaRPr>
          </a:p>
          <a:p>
            <a:pPr indent="0" lvl="0" marL="0" rtl="0" algn="l">
              <a:spcBef>
                <a:spcPts val="0"/>
              </a:spcBef>
              <a:spcAft>
                <a:spcPts val="0"/>
              </a:spcAft>
              <a:buNone/>
            </a:pPr>
            <a:r>
              <a:t/>
            </a:r>
            <a:endParaRPr sz="2000"/>
          </a:p>
        </p:txBody>
      </p:sp>
      <p:pic>
        <p:nvPicPr>
          <p:cNvPr descr="INEE MS.png" id="285" name="Google Shape;285;ge7f93440ad_0_114"/>
          <p:cNvPicPr preferRelativeResize="0"/>
          <p:nvPr/>
        </p:nvPicPr>
        <p:blipFill rotWithShape="1">
          <a:blip r:embed="rId3">
            <a:alphaModFix/>
          </a:blip>
          <a:srcRect b="0" l="0" r="0" t="0"/>
          <a:stretch/>
        </p:blipFill>
        <p:spPr>
          <a:xfrm>
            <a:off x="5866220" y="1198105"/>
            <a:ext cx="2880919" cy="398052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ge7f93440ad_0_143"/>
          <p:cNvSpPr txBox="1"/>
          <p:nvPr>
            <p:ph type="title"/>
          </p:nvPr>
        </p:nvSpPr>
        <p:spPr>
          <a:xfrm>
            <a:off x="143850" y="172620"/>
            <a:ext cx="8801400" cy="706200"/>
          </a:xfrm>
          <a:prstGeom prst="rect">
            <a:avLst/>
          </a:prstGeom>
        </p:spPr>
        <p:txBody>
          <a:bodyPr anchorCtr="0" anchor="t" bIns="91400" lIns="91400" spcFirstLastPara="1" rIns="91400" wrap="square" tIns="91400">
            <a:normAutofit/>
          </a:bodyPr>
          <a:lstStyle/>
          <a:p>
            <a:pPr indent="0" lvl="0" marL="0" rtl="0" algn="ctr">
              <a:spcBef>
                <a:spcPts val="0"/>
              </a:spcBef>
              <a:spcAft>
                <a:spcPts val="0"/>
              </a:spcAft>
              <a:buNone/>
            </a:pPr>
            <a:r>
              <a:rPr lang="en-US"/>
              <a:t>INEE Minimum Standards (cont.)</a:t>
            </a:r>
            <a:endParaRPr/>
          </a:p>
        </p:txBody>
      </p:sp>
      <p:sp>
        <p:nvSpPr>
          <p:cNvPr id="291" name="Google Shape;291;ge7f93440ad_0_143"/>
          <p:cNvSpPr txBox="1"/>
          <p:nvPr>
            <p:ph idx="1" type="body"/>
          </p:nvPr>
        </p:nvSpPr>
        <p:spPr>
          <a:xfrm>
            <a:off x="4019850" y="1051475"/>
            <a:ext cx="4990800" cy="4645200"/>
          </a:xfrm>
          <a:prstGeom prst="rect">
            <a:avLst/>
          </a:prstGeom>
        </p:spPr>
        <p:txBody>
          <a:bodyPr anchorCtr="0" anchor="t" bIns="91400" lIns="91400" spcFirstLastPara="1" rIns="91400" wrap="square" tIns="91400">
            <a:normAutofit/>
          </a:bodyPr>
          <a:lstStyle/>
          <a:p>
            <a:pPr indent="-355600" lvl="0" marL="457200" rtl="0" algn="l">
              <a:spcBef>
                <a:spcPts val="1000"/>
              </a:spcBef>
              <a:spcAft>
                <a:spcPts val="0"/>
              </a:spcAft>
              <a:buClr>
                <a:schemeClr val="dk1"/>
              </a:buClr>
              <a:buSzPts val="2000"/>
              <a:buFont typeface="Arial"/>
              <a:buChar char="●"/>
            </a:pPr>
            <a:r>
              <a:rPr b="1" lang="en-US" sz="2000" u="sng">
                <a:solidFill>
                  <a:schemeClr val="dk1"/>
                </a:solidFill>
              </a:rPr>
              <a:t>Standards</a:t>
            </a:r>
            <a:r>
              <a:rPr lang="en-US" sz="2000">
                <a:solidFill>
                  <a:schemeClr val="dk1"/>
                </a:solidFill>
              </a:rPr>
              <a:t> - The </a:t>
            </a:r>
            <a:r>
              <a:rPr b="1" lang="en-US" sz="2000">
                <a:solidFill>
                  <a:schemeClr val="dk1"/>
                </a:solidFill>
              </a:rPr>
              <a:t>“why”</a:t>
            </a:r>
            <a:r>
              <a:rPr lang="en-US" sz="2000">
                <a:solidFill>
                  <a:srgbClr val="FF0000"/>
                </a:solidFill>
              </a:rPr>
              <a:t> </a:t>
            </a:r>
            <a:r>
              <a:rPr lang="en-US" sz="2000">
                <a:solidFill>
                  <a:schemeClr val="dk1"/>
                </a:solidFill>
              </a:rPr>
              <a:t>- qualitative, aspirational and universal, applicable in any environment.</a:t>
            </a:r>
            <a:endParaRPr sz="2000">
              <a:solidFill>
                <a:schemeClr val="dk1"/>
              </a:solidFill>
            </a:endParaRPr>
          </a:p>
          <a:p>
            <a:pPr indent="-355600" lvl="0" marL="457200" rtl="0" algn="l">
              <a:spcBef>
                <a:spcPts val="1000"/>
              </a:spcBef>
              <a:spcAft>
                <a:spcPts val="0"/>
              </a:spcAft>
              <a:buClr>
                <a:schemeClr val="dk1"/>
              </a:buClr>
              <a:buSzPts val="2000"/>
              <a:buFont typeface="Arial"/>
              <a:buChar char="●"/>
            </a:pPr>
            <a:r>
              <a:rPr b="1" lang="en-US" sz="2000" u="sng">
                <a:solidFill>
                  <a:schemeClr val="dk1"/>
                </a:solidFill>
              </a:rPr>
              <a:t>Key Actions</a:t>
            </a:r>
            <a:r>
              <a:rPr lang="en-US" sz="2000">
                <a:solidFill>
                  <a:schemeClr val="dk1"/>
                </a:solidFill>
              </a:rPr>
              <a:t> - The </a:t>
            </a:r>
            <a:r>
              <a:rPr b="1" lang="en-US" sz="2000">
                <a:solidFill>
                  <a:schemeClr val="dk1"/>
                </a:solidFill>
              </a:rPr>
              <a:t>“what”</a:t>
            </a:r>
            <a:r>
              <a:rPr lang="en-US" sz="2000">
                <a:solidFill>
                  <a:schemeClr val="dk1"/>
                </a:solidFill>
              </a:rPr>
              <a:t> - are suggested actions to be taken in order to reach/meet the standard. </a:t>
            </a:r>
            <a:endParaRPr sz="2000">
              <a:solidFill>
                <a:schemeClr val="dk1"/>
              </a:solidFill>
            </a:endParaRPr>
          </a:p>
          <a:p>
            <a:pPr indent="-355600" lvl="0" marL="457200" rtl="0" algn="l">
              <a:spcBef>
                <a:spcPts val="1000"/>
              </a:spcBef>
              <a:spcAft>
                <a:spcPts val="1000"/>
              </a:spcAft>
              <a:buClr>
                <a:schemeClr val="dk1"/>
              </a:buClr>
              <a:buSzPts val="2000"/>
              <a:buFont typeface="Arial"/>
              <a:buChar char="●"/>
            </a:pPr>
            <a:r>
              <a:rPr b="1" lang="en-US" sz="2000" u="sng">
                <a:solidFill>
                  <a:schemeClr val="dk1"/>
                </a:solidFill>
              </a:rPr>
              <a:t>Guidance Notes</a:t>
            </a:r>
            <a:r>
              <a:rPr lang="en-US" sz="2000">
                <a:solidFill>
                  <a:schemeClr val="dk1"/>
                </a:solidFill>
              </a:rPr>
              <a:t> – The </a:t>
            </a:r>
            <a:r>
              <a:rPr b="1" lang="en-US" sz="2000">
                <a:solidFill>
                  <a:schemeClr val="dk1"/>
                </a:solidFill>
              </a:rPr>
              <a:t>“how”</a:t>
            </a:r>
            <a:r>
              <a:rPr lang="en-US" sz="2000">
                <a:solidFill>
                  <a:schemeClr val="dk1"/>
                </a:solidFill>
              </a:rPr>
              <a:t> - cover points of good practice to consider when applying the minimum standards and adapting the key actions in different situations.</a:t>
            </a:r>
            <a:endParaRPr sz="2000"/>
          </a:p>
        </p:txBody>
      </p:sp>
      <p:pic>
        <p:nvPicPr>
          <p:cNvPr id="292" name="Google Shape;292;ge7f93440ad_0_143"/>
          <p:cNvPicPr preferRelativeResize="0"/>
          <p:nvPr/>
        </p:nvPicPr>
        <p:blipFill rotWithShape="1">
          <a:blip r:embed="rId3">
            <a:alphaModFix/>
          </a:blip>
          <a:srcRect b="0" l="0" r="0" t="0"/>
          <a:stretch/>
        </p:blipFill>
        <p:spPr>
          <a:xfrm>
            <a:off x="446050" y="1474242"/>
            <a:ext cx="3228875" cy="324078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1_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INEE Presentation Template">
  <a:themeElements>
    <a:clrScheme name="Simple Light">
      <a:dk1>
        <a:srgbClr val="000000"/>
      </a:dk1>
      <a:lt1>
        <a:srgbClr val="FFFFFF"/>
      </a:lt1>
      <a:dk2>
        <a:srgbClr val="A7A7A7"/>
      </a:dk2>
      <a:lt2>
        <a:srgbClr val="535353"/>
      </a:lt2>
      <a:accent1>
        <a:srgbClr val="FFAB40"/>
      </a:accent1>
      <a:accent2>
        <a:srgbClr val="212121"/>
      </a:accent2>
      <a:accent3>
        <a:srgbClr val="78909C"/>
      </a:accent3>
      <a:accent4>
        <a:srgbClr val="8F6024"/>
      </a:accent4>
      <a:accent5>
        <a:srgbClr val="0097A7"/>
      </a:accent5>
      <a:accent6>
        <a:srgbClr val="EEFF41"/>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Lauren Gerken</dc:creator>
</cp:coreProperties>
</file>