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11.xml" ContentType="application/vnd.openxmlformats-officedocument.presentationml.notesSlide+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notesSlides/notesSlide12.xml" ContentType="application/vnd.openxmlformats-officedocument.presentationml.notesSlide+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notesSlides/notesSlide20.xml" ContentType="application/vnd.openxmlformats-officedocument.presentationml.notesSlide+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diagrams/data14.xml" ContentType="application/vnd.openxmlformats-officedocument.drawingml.diagramData+xml"/>
  <Override PartName="/ppt/diagrams/layout14.xml" ContentType="application/vnd.openxmlformats-officedocument.drawingml.diagramLayout+xml"/>
  <Override PartName="/ppt/diagrams/quickStyle14.xml" ContentType="application/vnd.openxmlformats-officedocument.drawingml.diagramStyle+xml"/>
  <Override PartName="/ppt/diagrams/colors14.xml" ContentType="application/vnd.openxmlformats-officedocument.drawingml.diagramColors+xml"/>
  <Override PartName="/ppt/diagrams/drawing14.xml" ContentType="application/vnd.ms-office.drawingml.diagramDrawing+xml"/>
  <Override PartName="/ppt/notesSlides/notesSlide21.xml" ContentType="application/vnd.openxmlformats-officedocument.presentationml.notesSlide+xml"/>
  <Override PartName="/ppt/diagrams/data15.xml" ContentType="application/vnd.openxmlformats-officedocument.drawingml.diagramData+xml"/>
  <Override PartName="/ppt/diagrams/layout15.xml" ContentType="application/vnd.openxmlformats-officedocument.drawingml.diagramLayout+xml"/>
  <Override PartName="/ppt/diagrams/quickStyle15.xml" ContentType="application/vnd.openxmlformats-officedocument.drawingml.diagramStyle+xml"/>
  <Override PartName="/ppt/diagrams/colors15.xml" ContentType="application/vnd.openxmlformats-officedocument.drawingml.diagramColors+xml"/>
  <Override PartName="/ppt/diagrams/drawing15.xml" ContentType="application/vnd.ms-office.drawingml.diagramDrawing+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diagrams/data16.xml" ContentType="application/vnd.openxmlformats-officedocument.drawingml.diagramData+xml"/>
  <Override PartName="/ppt/diagrams/layout16.xml" ContentType="application/vnd.openxmlformats-officedocument.drawingml.diagramLayout+xml"/>
  <Override PartName="/ppt/diagrams/quickStyle16.xml" ContentType="application/vnd.openxmlformats-officedocument.drawingml.diagramStyle+xml"/>
  <Override PartName="/ppt/diagrams/colors16.xml" ContentType="application/vnd.openxmlformats-officedocument.drawingml.diagramColors+xml"/>
  <Override PartName="/ppt/diagrams/drawing16.xml" ContentType="application/vnd.ms-office.drawingml.diagramDrawing+xml"/>
  <Override PartName="/ppt/notesSlides/notesSlide25.xml" ContentType="application/vnd.openxmlformats-officedocument.presentationml.notesSlide+xml"/>
  <Override PartName="/ppt/diagrams/data17.xml" ContentType="application/vnd.openxmlformats-officedocument.drawingml.diagramData+xml"/>
  <Override PartName="/ppt/diagrams/layout17.xml" ContentType="application/vnd.openxmlformats-officedocument.drawingml.diagramLayout+xml"/>
  <Override PartName="/ppt/diagrams/quickStyle17.xml" ContentType="application/vnd.openxmlformats-officedocument.drawingml.diagramStyle+xml"/>
  <Override PartName="/ppt/diagrams/colors17.xml" ContentType="application/vnd.openxmlformats-officedocument.drawingml.diagramColors+xml"/>
  <Override PartName="/ppt/diagrams/drawing17.xml" ContentType="application/vnd.ms-office.drawingml.diagramDrawing+xml"/>
  <Override PartName="/ppt/diagrams/data18.xml" ContentType="application/vnd.openxmlformats-officedocument.drawingml.diagramData+xml"/>
  <Override PartName="/ppt/diagrams/layout18.xml" ContentType="application/vnd.openxmlformats-officedocument.drawingml.diagramLayout+xml"/>
  <Override PartName="/ppt/diagrams/quickStyle18.xml" ContentType="application/vnd.openxmlformats-officedocument.drawingml.diagramStyle+xml"/>
  <Override PartName="/ppt/diagrams/colors18.xml" ContentType="application/vnd.openxmlformats-officedocument.drawingml.diagramColors+xml"/>
  <Override PartName="/ppt/diagrams/drawing18.xml" ContentType="application/vnd.ms-office.drawingml.diagramDrawing+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diagrams/data19.xml" ContentType="application/vnd.openxmlformats-officedocument.drawingml.diagramData+xml"/>
  <Override PartName="/ppt/diagrams/layout19.xml" ContentType="application/vnd.openxmlformats-officedocument.drawingml.diagramLayout+xml"/>
  <Override PartName="/ppt/diagrams/quickStyle19.xml" ContentType="application/vnd.openxmlformats-officedocument.drawingml.diagramStyle+xml"/>
  <Override PartName="/ppt/diagrams/colors19.xml" ContentType="application/vnd.openxmlformats-officedocument.drawingml.diagramColors+xml"/>
  <Override PartName="/ppt/diagrams/drawing19.xml" ContentType="application/vnd.ms-office.drawingml.diagramDrawing+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diagrams/data20.xml" ContentType="application/vnd.openxmlformats-officedocument.drawingml.diagramData+xml"/>
  <Override PartName="/ppt/diagrams/layout20.xml" ContentType="application/vnd.openxmlformats-officedocument.drawingml.diagramLayout+xml"/>
  <Override PartName="/ppt/diagrams/quickStyle20.xml" ContentType="application/vnd.openxmlformats-officedocument.drawingml.diagramStyle+xml"/>
  <Override PartName="/ppt/diagrams/colors20.xml" ContentType="application/vnd.openxmlformats-officedocument.drawingml.diagramColors+xml"/>
  <Override PartName="/ppt/diagrams/drawing20.xml" ContentType="application/vnd.ms-office.drawingml.diagramDrawing+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diagrams/data21.xml" ContentType="application/vnd.openxmlformats-officedocument.drawingml.diagramData+xml"/>
  <Override PartName="/ppt/diagrams/layout21.xml" ContentType="application/vnd.openxmlformats-officedocument.drawingml.diagramLayout+xml"/>
  <Override PartName="/ppt/diagrams/quickStyle21.xml" ContentType="application/vnd.openxmlformats-officedocument.drawingml.diagramStyle+xml"/>
  <Override PartName="/ppt/diagrams/colors21.xml" ContentType="application/vnd.openxmlformats-officedocument.drawingml.diagramColors+xml"/>
  <Override PartName="/ppt/diagrams/drawing21.xml" ContentType="application/vnd.ms-office.drawingml.diagramDrawing+xml"/>
  <Override PartName="/ppt/diagrams/data22.xml" ContentType="application/vnd.openxmlformats-officedocument.drawingml.diagramData+xml"/>
  <Override PartName="/ppt/diagrams/layout22.xml" ContentType="application/vnd.openxmlformats-officedocument.drawingml.diagramLayout+xml"/>
  <Override PartName="/ppt/diagrams/quickStyle22.xml" ContentType="application/vnd.openxmlformats-officedocument.drawingml.diagramStyle+xml"/>
  <Override PartName="/ppt/diagrams/colors22.xml" ContentType="application/vnd.openxmlformats-officedocument.drawingml.diagramColors+xml"/>
  <Override PartName="/ppt/diagrams/drawing22.xml" ContentType="application/vnd.ms-office.drawingml.diagramDrawing+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diagrams/data23.xml" ContentType="application/vnd.openxmlformats-officedocument.drawingml.diagramData+xml"/>
  <Override PartName="/ppt/diagrams/layout23.xml" ContentType="application/vnd.openxmlformats-officedocument.drawingml.diagramLayout+xml"/>
  <Override PartName="/ppt/diagrams/quickStyle23.xml" ContentType="application/vnd.openxmlformats-officedocument.drawingml.diagramStyle+xml"/>
  <Override PartName="/ppt/diagrams/colors23.xml" ContentType="application/vnd.openxmlformats-officedocument.drawingml.diagramColors+xml"/>
  <Override PartName="/ppt/diagrams/drawing23.xml" ContentType="application/vnd.ms-office.drawingml.diagramDrawing+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diagrams/data24.xml" ContentType="application/vnd.openxmlformats-officedocument.drawingml.diagramData+xml"/>
  <Override PartName="/ppt/diagrams/layout24.xml" ContentType="application/vnd.openxmlformats-officedocument.drawingml.diagramLayout+xml"/>
  <Override PartName="/ppt/diagrams/quickStyle24.xml" ContentType="application/vnd.openxmlformats-officedocument.drawingml.diagramStyle+xml"/>
  <Override PartName="/ppt/diagrams/colors24.xml" ContentType="application/vnd.openxmlformats-officedocument.drawingml.diagramColors+xml"/>
  <Override PartName="/ppt/diagrams/drawing24.xml" ContentType="application/vnd.ms-office.drawingml.diagramDrawing+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diagrams/data25.xml" ContentType="application/vnd.openxmlformats-officedocument.drawingml.diagramData+xml"/>
  <Override PartName="/ppt/diagrams/layout25.xml" ContentType="application/vnd.openxmlformats-officedocument.drawingml.diagramLayout+xml"/>
  <Override PartName="/ppt/diagrams/quickStyle25.xml" ContentType="application/vnd.openxmlformats-officedocument.drawingml.diagramStyle+xml"/>
  <Override PartName="/ppt/diagrams/colors25.xml" ContentType="application/vnd.openxmlformats-officedocument.drawingml.diagramColors+xml"/>
  <Override PartName="/ppt/diagrams/drawing25.xml" ContentType="application/vnd.ms-office.drawingml.diagramDrawing+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diagrams/data26.xml" ContentType="application/vnd.openxmlformats-officedocument.drawingml.diagramData+xml"/>
  <Override PartName="/ppt/diagrams/layout26.xml" ContentType="application/vnd.openxmlformats-officedocument.drawingml.diagramLayout+xml"/>
  <Override PartName="/ppt/diagrams/quickStyle26.xml" ContentType="application/vnd.openxmlformats-officedocument.drawingml.diagramStyle+xml"/>
  <Override PartName="/ppt/diagrams/colors26.xml" ContentType="application/vnd.openxmlformats-officedocument.drawingml.diagramColors+xml"/>
  <Override PartName="/ppt/diagrams/drawing26.xml" ContentType="application/vnd.ms-office.drawingml.diagramDrawing+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diagrams/data27.xml" ContentType="application/vnd.openxmlformats-officedocument.drawingml.diagramData+xml"/>
  <Override PartName="/ppt/diagrams/layout27.xml" ContentType="application/vnd.openxmlformats-officedocument.drawingml.diagramLayout+xml"/>
  <Override PartName="/ppt/diagrams/quickStyle27.xml" ContentType="application/vnd.openxmlformats-officedocument.drawingml.diagramStyle+xml"/>
  <Override PartName="/ppt/diagrams/colors27.xml" ContentType="application/vnd.openxmlformats-officedocument.drawingml.diagramColors+xml"/>
  <Override PartName="/ppt/diagrams/drawing27.xml" ContentType="application/vnd.ms-office.drawingml.diagramDrawing+xml"/>
  <Override PartName="/ppt/diagrams/data28.xml" ContentType="application/vnd.openxmlformats-officedocument.drawingml.diagramData+xml"/>
  <Override PartName="/ppt/diagrams/layout28.xml" ContentType="application/vnd.openxmlformats-officedocument.drawingml.diagramLayout+xml"/>
  <Override PartName="/ppt/diagrams/quickStyle28.xml" ContentType="application/vnd.openxmlformats-officedocument.drawingml.diagramStyle+xml"/>
  <Override PartName="/ppt/diagrams/colors28.xml" ContentType="application/vnd.openxmlformats-officedocument.drawingml.diagramColors+xml"/>
  <Override PartName="/ppt/diagrams/drawing28.xml" ContentType="application/vnd.ms-office.drawingml.diagramDrawing+xml"/>
  <Override PartName="/ppt/notesSlides/notesSlide79.xml" ContentType="application/vnd.openxmlformats-officedocument.presentationml.notesSlide+xml"/>
  <Override PartName="/ppt/diagrams/data29.xml" ContentType="application/vnd.openxmlformats-officedocument.drawingml.diagramData+xml"/>
  <Override PartName="/ppt/diagrams/layout29.xml" ContentType="application/vnd.openxmlformats-officedocument.drawingml.diagramLayout+xml"/>
  <Override PartName="/ppt/diagrams/quickStyle29.xml" ContentType="application/vnd.openxmlformats-officedocument.drawingml.diagramStyle+xml"/>
  <Override PartName="/ppt/diagrams/colors29.xml" ContentType="application/vnd.openxmlformats-officedocument.drawingml.diagramColors+xml"/>
  <Override PartName="/ppt/diagrams/drawing29.xml" ContentType="application/vnd.ms-office.drawingml.diagramDrawing+xml"/>
  <Override PartName="/ppt/notesSlides/notesSlide80.xml" ContentType="application/vnd.openxmlformats-officedocument.presentationml.notesSlide+xml"/>
  <Override PartName="/ppt/diagrams/data30.xml" ContentType="application/vnd.openxmlformats-officedocument.drawingml.diagramData+xml"/>
  <Override PartName="/ppt/diagrams/layout30.xml" ContentType="application/vnd.openxmlformats-officedocument.drawingml.diagramLayout+xml"/>
  <Override PartName="/ppt/diagrams/quickStyle30.xml" ContentType="application/vnd.openxmlformats-officedocument.drawingml.diagramStyle+xml"/>
  <Override PartName="/ppt/diagrams/colors30.xml" ContentType="application/vnd.openxmlformats-officedocument.drawingml.diagramColors+xml"/>
  <Override PartName="/ppt/diagrams/drawing30.xml" ContentType="application/vnd.ms-office.drawingml.diagramDrawing+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diagrams/data31.xml" ContentType="application/vnd.openxmlformats-officedocument.drawingml.diagramData+xml"/>
  <Override PartName="/ppt/diagrams/layout31.xml" ContentType="application/vnd.openxmlformats-officedocument.drawingml.diagramLayout+xml"/>
  <Override PartName="/ppt/diagrams/quickStyle31.xml" ContentType="application/vnd.openxmlformats-officedocument.drawingml.diagramStyle+xml"/>
  <Override PartName="/ppt/diagrams/colors31.xml" ContentType="application/vnd.openxmlformats-officedocument.drawingml.diagramColors+xml"/>
  <Override PartName="/ppt/diagrams/drawing31.xml" ContentType="application/vnd.ms-office.drawingml.diagramDrawing+xml"/>
  <Override PartName="/ppt/notesSlides/notesSlide83.xml" ContentType="application/vnd.openxmlformats-officedocument.presentationml.notesSlide+xml"/>
  <Override PartName="/ppt/diagrams/data32.xml" ContentType="application/vnd.openxmlformats-officedocument.drawingml.diagramData+xml"/>
  <Override PartName="/ppt/diagrams/layout32.xml" ContentType="application/vnd.openxmlformats-officedocument.drawingml.diagramLayout+xml"/>
  <Override PartName="/ppt/diagrams/quickStyle32.xml" ContentType="application/vnd.openxmlformats-officedocument.drawingml.diagramStyle+xml"/>
  <Override PartName="/ppt/diagrams/colors32.xml" ContentType="application/vnd.openxmlformats-officedocument.drawingml.diagramColors+xml"/>
  <Override PartName="/ppt/diagrams/drawing32.xml" ContentType="application/vnd.ms-office.drawingml.diagramDrawing+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diagrams/data33.xml" ContentType="application/vnd.openxmlformats-officedocument.drawingml.diagramData+xml"/>
  <Override PartName="/ppt/diagrams/layout33.xml" ContentType="application/vnd.openxmlformats-officedocument.drawingml.diagramLayout+xml"/>
  <Override PartName="/ppt/diagrams/quickStyle33.xml" ContentType="application/vnd.openxmlformats-officedocument.drawingml.diagramStyle+xml"/>
  <Override PartName="/ppt/diagrams/colors33.xml" ContentType="application/vnd.openxmlformats-officedocument.drawingml.diagramColors+xml"/>
  <Override PartName="/ppt/diagrams/drawing33.xml" ContentType="application/vnd.ms-office.drawingml.diagramDrawing+xml"/>
  <Override PartName="/ppt/notesSlides/notesSlide9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4070" r:id="rId1"/>
  </p:sldMasterIdLst>
  <p:notesMasterIdLst>
    <p:notesMasterId r:id="rId196"/>
  </p:notesMasterIdLst>
  <p:handoutMasterIdLst>
    <p:handoutMasterId r:id="rId197"/>
  </p:handoutMasterIdLst>
  <p:sldIdLst>
    <p:sldId id="712" r:id="rId2"/>
    <p:sldId id="713" r:id="rId3"/>
    <p:sldId id="714" r:id="rId4"/>
    <p:sldId id="715" r:id="rId5"/>
    <p:sldId id="716" r:id="rId6"/>
    <p:sldId id="717" r:id="rId7"/>
    <p:sldId id="718" r:id="rId8"/>
    <p:sldId id="719" r:id="rId9"/>
    <p:sldId id="720" r:id="rId10"/>
    <p:sldId id="721" r:id="rId11"/>
    <p:sldId id="722" r:id="rId12"/>
    <p:sldId id="723" r:id="rId13"/>
    <p:sldId id="724" r:id="rId14"/>
    <p:sldId id="725" r:id="rId15"/>
    <p:sldId id="726" r:id="rId16"/>
    <p:sldId id="727" r:id="rId17"/>
    <p:sldId id="728" r:id="rId18"/>
    <p:sldId id="729" r:id="rId19"/>
    <p:sldId id="730" r:id="rId20"/>
    <p:sldId id="731" r:id="rId21"/>
    <p:sldId id="732" r:id="rId22"/>
    <p:sldId id="733" r:id="rId23"/>
    <p:sldId id="734" r:id="rId24"/>
    <p:sldId id="735" r:id="rId25"/>
    <p:sldId id="736" r:id="rId26"/>
    <p:sldId id="737" r:id="rId27"/>
    <p:sldId id="738" r:id="rId28"/>
    <p:sldId id="739" r:id="rId29"/>
    <p:sldId id="740" r:id="rId30"/>
    <p:sldId id="741" r:id="rId31"/>
    <p:sldId id="742" r:id="rId32"/>
    <p:sldId id="743" r:id="rId33"/>
    <p:sldId id="744" r:id="rId34"/>
    <p:sldId id="365" r:id="rId35"/>
    <p:sldId id="391" r:id="rId36"/>
    <p:sldId id="667" r:id="rId37"/>
    <p:sldId id="668" r:id="rId38"/>
    <p:sldId id="549" r:id="rId39"/>
    <p:sldId id="748" r:id="rId40"/>
    <p:sldId id="385" r:id="rId41"/>
    <p:sldId id="598" r:id="rId42"/>
    <p:sldId id="387" r:id="rId43"/>
    <p:sldId id="597" r:id="rId44"/>
    <p:sldId id="699" r:id="rId45"/>
    <p:sldId id="550" r:id="rId46"/>
    <p:sldId id="551" r:id="rId47"/>
    <p:sldId id="599" r:id="rId48"/>
    <p:sldId id="566" r:id="rId49"/>
    <p:sldId id="552" r:id="rId50"/>
    <p:sldId id="553" r:id="rId51"/>
    <p:sldId id="394" r:id="rId52"/>
    <p:sldId id="536" r:id="rId53"/>
    <p:sldId id="446" r:id="rId54"/>
    <p:sldId id="458" r:id="rId55"/>
    <p:sldId id="660" r:id="rId56"/>
    <p:sldId id="557" r:id="rId57"/>
    <p:sldId id="659" r:id="rId58"/>
    <p:sldId id="349" r:id="rId59"/>
    <p:sldId id="366" r:id="rId60"/>
    <p:sldId id="396" r:id="rId61"/>
    <p:sldId id="750" r:id="rId62"/>
    <p:sldId id="558" r:id="rId63"/>
    <p:sldId id="559" r:id="rId64"/>
    <p:sldId id="560" r:id="rId65"/>
    <p:sldId id="561" r:id="rId66"/>
    <p:sldId id="562" r:id="rId67"/>
    <p:sldId id="564" r:id="rId68"/>
    <p:sldId id="565" r:id="rId69"/>
    <p:sldId id="707" r:id="rId70"/>
    <p:sldId id="604" r:id="rId71"/>
    <p:sldId id="751" r:id="rId72"/>
    <p:sldId id="347" r:id="rId73"/>
    <p:sldId id="537" r:id="rId74"/>
    <p:sldId id="447" r:id="rId75"/>
    <p:sldId id="459" r:id="rId76"/>
    <p:sldId id="695" r:id="rId77"/>
    <p:sldId id="696" r:id="rId78"/>
    <p:sldId id="368" r:id="rId79"/>
    <p:sldId id="410" r:id="rId80"/>
    <p:sldId id="752" r:id="rId81"/>
    <p:sldId id="754" r:id="rId82"/>
    <p:sldId id="421" r:id="rId83"/>
    <p:sldId id="372" r:id="rId84"/>
    <p:sldId id="684" r:id="rId85"/>
    <p:sldId id="677" r:id="rId86"/>
    <p:sldId id="755" r:id="rId87"/>
    <p:sldId id="423" r:id="rId88"/>
    <p:sldId id="706" r:id="rId89"/>
    <p:sldId id="429" r:id="rId90"/>
    <p:sldId id="424" r:id="rId91"/>
    <p:sldId id="608" r:id="rId92"/>
    <p:sldId id="428" r:id="rId93"/>
    <p:sldId id="448" r:id="rId94"/>
    <p:sldId id="460" r:id="rId95"/>
    <p:sldId id="680" r:id="rId96"/>
    <p:sldId id="679" r:id="rId97"/>
    <p:sldId id="705" r:id="rId98"/>
    <p:sldId id="711" r:id="rId99"/>
    <p:sldId id="370" r:id="rId100"/>
    <p:sldId id="411" r:id="rId101"/>
    <p:sldId id="756" r:id="rId102"/>
    <p:sldId id="610" r:id="rId103"/>
    <p:sldId id="661" r:id="rId104"/>
    <p:sldId id="663" r:id="rId105"/>
    <p:sldId id="664" r:id="rId106"/>
    <p:sldId id="615" r:id="rId107"/>
    <p:sldId id="449" r:id="rId108"/>
    <p:sldId id="461" r:id="rId109"/>
    <p:sldId id="614" r:id="rId110"/>
    <p:sldId id="442" r:id="rId111"/>
    <p:sldId id="617" r:id="rId112"/>
    <p:sldId id="611" r:id="rId113"/>
    <p:sldId id="618" r:id="rId114"/>
    <p:sldId id="612" r:id="rId115"/>
    <p:sldId id="665" r:id="rId116"/>
    <p:sldId id="619" r:id="rId117"/>
    <p:sldId id="613" r:id="rId118"/>
    <p:sldId id="685" r:id="rId119"/>
    <p:sldId id="369" r:id="rId120"/>
    <p:sldId id="412" r:id="rId121"/>
    <p:sldId id="757" r:id="rId122"/>
    <p:sldId id="534" r:id="rId123"/>
    <p:sldId id="413" r:id="rId124"/>
    <p:sldId id="470" r:id="rId125"/>
    <p:sldId id="620" r:id="rId126"/>
    <p:sldId id="621" r:id="rId127"/>
    <p:sldId id="471" r:id="rId128"/>
    <p:sldId id="474" r:id="rId129"/>
    <p:sldId id="469" r:id="rId130"/>
    <p:sldId id="703" r:id="rId131"/>
    <p:sldId id="473" r:id="rId132"/>
    <p:sldId id="465" r:id="rId133"/>
    <p:sldId id="450" r:id="rId134"/>
    <p:sldId id="462" r:id="rId135"/>
    <p:sldId id="686" r:id="rId136"/>
    <p:sldId id="687" r:id="rId137"/>
    <p:sldId id="702" r:id="rId138"/>
    <p:sldId id="701" r:id="rId139"/>
    <p:sldId id="371" r:id="rId140"/>
    <p:sldId id="414" r:id="rId141"/>
    <p:sldId id="758" r:id="rId142"/>
    <p:sldId id="542" r:id="rId143"/>
    <p:sldId id="688" r:id="rId144"/>
    <p:sldId id="480" r:id="rId145"/>
    <p:sldId id="689" r:id="rId146"/>
    <p:sldId id="481" r:id="rId147"/>
    <p:sldId id="475" r:id="rId148"/>
    <p:sldId id="478" r:id="rId149"/>
    <p:sldId id="543" r:id="rId150"/>
    <p:sldId id="760" r:id="rId151"/>
    <p:sldId id="761" r:id="rId152"/>
    <p:sldId id="486" r:id="rId153"/>
    <p:sldId id="466" r:id="rId154"/>
    <p:sldId id="451" r:id="rId155"/>
    <p:sldId id="463" r:id="rId156"/>
    <p:sldId id="692" r:id="rId157"/>
    <p:sldId id="690" r:id="rId158"/>
    <p:sldId id="691" r:id="rId159"/>
    <p:sldId id="693" r:id="rId160"/>
    <p:sldId id="697" r:id="rId161"/>
    <p:sldId id="375" r:id="rId162"/>
    <p:sldId id="501" r:id="rId163"/>
    <p:sldId id="511" r:id="rId164"/>
    <p:sldId id="505" r:id="rId165"/>
    <p:sldId id="513" r:id="rId166"/>
    <p:sldId id="762" r:id="rId167"/>
    <p:sldId id="510" r:id="rId168"/>
    <p:sldId id="512" r:id="rId169"/>
    <p:sldId id="508" r:id="rId170"/>
    <p:sldId id="763" r:id="rId171"/>
    <p:sldId id="764" r:id="rId172"/>
    <p:sldId id="509" r:id="rId173"/>
    <p:sldId id="765" r:id="rId174"/>
    <p:sldId id="506" r:id="rId175"/>
    <p:sldId id="530" r:id="rId176"/>
    <p:sldId id="766" r:id="rId177"/>
    <p:sldId id="515" r:id="rId178"/>
    <p:sldId id="467" r:id="rId179"/>
    <p:sldId id="452" r:id="rId180"/>
    <p:sldId id="464" r:id="rId181"/>
    <p:sldId id="627" r:id="rId182"/>
    <p:sldId id="626" r:id="rId183"/>
    <p:sldId id="628" r:id="rId184"/>
    <p:sldId id="634" r:id="rId185"/>
    <p:sldId id="635" r:id="rId186"/>
    <p:sldId id="676" r:id="rId187"/>
    <p:sldId id="636" r:id="rId188"/>
    <p:sldId id="637" r:id="rId189"/>
    <p:sldId id="638" r:id="rId190"/>
    <p:sldId id="523" r:id="rId191"/>
    <p:sldId id="767" r:id="rId192"/>
    <p:sldId id="768" r:id="rId193"/>
    <p:sldId id="769" r:id="rId194"/>
    <p:sldId id="490" r:id="rId195"/>
  </p:sldIdLst>
  <p:sldSz cx="9144000" cy="6858000" type="screen4x3"/>
  <p:notesSz cx="7010400" cy="9296400"/>
  <p:defaultTextStyle>
    <a:defPPr>
      <a:defRPr lang="en-US"/>
    </a:defPPr>
    <a:lvl1pPr algn="l" rtl="0" fontAlgn="base">
      <a:spcBef>
        <a:spcPct val="0"/>
      </a:spcBef>
      <a:spcAft>
        <a:spcPct val="0"/>
      </a:spcAft>
      <a:defRPr sz="2400" kern="1200">
        <a:solidFill>
          <a:schemeClr val="tx1"/>
        </a:solidFill>
        <a:latin typeface="Arial" pitchFamily="34" charset="0"/>
        <a:ea typeface="ＭＳ Ｐゴシック" charset="-128"/>
        <a:cs typeface="+mn-cs"/>
      </a:defRPr>
    </a:lvl1pPr>
    <a:lvl2pPr marL="457200" algn="l" rtl="0" fontAlgn="base">
      <a:spcBef>
        <a:spcPct val="0"/>
      </a:spcBef>
      <a:spcAft>
        <a:spcPct val="0"/>
      </a:spcAft>
      <a:defRPr sz="2400" kern="1200">
        <a:solidFill>
          <a:schemeClr val="tx1"/>
        </a:solidFill>
        <a:latin typeface="Arial" pitchFamily="34" charset="0"/>
        <a:ea typeface="ＭＳ Ｐゴシック" charset="-128"/>
        <a:cs typeface="+mn-cs"/>
      </a:defRPr>
    </a:lvl2pPr>
    <a:lvl3pPr marL="914400" algn="l" rtl="0" fontAlgn="base">
      <a:spcBef>
        <a:spcPct val="0"/>
      </a:spcBef>
      <a:spcAft>
        <a:spcPct val="0"/>
      </a:spcAft>
      <a:defRPr sz="2400" kern="1200">
        <a:solidFill>
          <a:schemeClr val="tx1"/>
        </a:solidFill>
        <a:latin typeface="Arial" pitchFamily="34" charset="0"/>
        <a:ea typeface="ＭＳ Ｐゴシック" charset="-128"/>
        <a:cs typeface="+mn-cs"/>
      </a:defRPr>
    </a:lvl3pPr>
    <a:lvl4pPr marL="1371600" algn="l" rtl="0" fontAlgn="base">
      <a:spcBef>
        <a:spcPct val="0"/>
      </a:spcBef>
      <a:spcAft>
        <a:spcPct val="0"/>
      </a:spcAft>
      <a:defRPr sz="2400" kern="1200">
        <a:solidFill>
          <a:schemeClr val="tx1"/>
        </a:solidFill>
        <a:latin typeface="Arial" pitchFamily="34" charset="0"/>
        <a:ea typeface="ＭＳ Ｐゴシック" charset="-128"/>
        <a:cs typeface="+mn-cs"/>
      </a:defRPr>
    </a:lvl4pPr>
    <a:lvl5pPr marL="1828800" algn="l" rtl="0" fontAlgn="base">
      <a:spcBef>
        <a:spcPct val="0"/>
      </a:spcBef>
      <a:spcAft>
        <a:spcPct val="0"/>
      </a:spcAft>
      <a:defRPr sz="2400" kern="1200">
        <a:solidFill>
          <a:schemeClr val="tx1"/>
        </a:solidFill>
        <a:latin typeface="Arial" pitchFamily="34" charset="0"/>
        <a:ea typeface="ＭＳ Ｐゴシック" charset="-128"/>
        <a:cs typeface="+mn-cs"/>
      </a:defRPr>
    </a:lvl5pPr>
    <a:lvl6pPr marL="2286000" algn="l" defTabSz="914400" rtl="0" eaLnBrk="1" latinLnBrk="0" hangingPunct="1">
      <a:defRPr sz="2400" kern="1200">
        <a:solidFill>
          <a:schemeClr val="tx1"/>
        </a:solidFill>
        <a:latin typeface="Arial" pitchFamily="34" charset="0"/>
        <a:ea typeface="ＭＳ Ｐゴシック" charset="-128"/>
        <a:cs typeface="+mn-cs"/>
      </a:defRPr>
    </a:lvl6pPr>
    <a:lvl7pPr marL="2743200" algn="l" defTabSz="914400" rtl="0" eaLnBrk="1" latinLnBrk="0" hangingPunct="1">
      <a:defRPr sz="2400" kern="1200">
        <a:solidFill>
          <a:schemeClr val="tx1"/>
        </a:solidFill>
        <a:latin typeface="Arial" pitchFamily="34" charset="0"/>
        <a:ea typeface="ＭＳ Ｐゴシック" charset="-128"/>
        <a:cs typeface="+mn-cs"/>
      </a:defRPr>
    </a:lvl7pPr>
    <a:lvl8pPr marL="3200400" algn="l" defTabSz="914400" rtl="0" eaLnBrk="1" latinLnBrk="0" hangingPunct="1">
      <a:defRPr sz="2400" kern="1200">
        <a:solidFill>
          <a:schemeClr val="tx1"/>
        </a:solidFill>
        <a:latin typeface="Arial" pitchFamily="34" charset="0"/>
        <a:ea typeface="ＭＳ Ｐゴシック" charset="-128"/>
        <a:cs typeface="+mn-cs"/>
      </a:defRPr>
    </a:lvl8pPr>
    <a:lvl9pPr marL="3657600" algn="l" defTabSz="914400" rtl="0" eaLnBrk="1" latinLnBrk="0" hangingPunct="1">
      <a:defRPr sz="2400" kern="1200">
        <a:solidFill>
          <a:schemeClr val="tx1"/>
        </a:solidFill>
        <a:latin typeface="Arial" pitchFamily="34" charset="0"/>
        <a:ea typeface="ＭＳ Ｐゴシック"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rnWhat="handouts6" clrMode="bw" frameSlides="1"/>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66"/>
    <a:srgbClr val="0066FF"/>
    <a:srgbClr val="0000FF"/>
    <a:srgbClr val="0000CC"/>
    <a:srgbClr val="FFFF00"/>
    <a:srgbClr val="9792F6"/>
    <a:srgbClr val="99CCFF"/>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87166" autoAdjust="0"/>
  </p:normalViewPr>
  <p:slideViewPr>
    <p:cSldViewPr snapToGrid="0">
      <p:cViewPr varScale="1">
        <p:scale>
          <a:sx n="74" d="100"/>
          <a:sy n="74" d="100"/>
        </p:scale>
        <p:origin x="1290" y="72"/>
      </p:cViewPr>
      <p:guideLst>
        <p:guide orient="horz" pos="2160"/>
        <p:guide pos="2880"/>
      </p:guideLst>
    </p:cSldViewPr>
  </p:slideViewPr>
  <p:outlineViewPr>
    <p:cViewPr>
      <p:scale>
        <a:sx n="33" d="100"/>
        <a:sy n="33" d="100"/>
      </p:scale>
      <p:origin x="12" y="108"/>
    </p:cViewPr>
  </p:outlineViewPr>
  <p:notesTextViewPr>
    <p:cViewPr>
      <p:scale>
        <a:sx n="100" d="100"/>
        <a:sy n="100" d="100"/>
      </p:scale>
      <p:origin x="0" y="0"/>
    </p:cViewPr>
  </p:notesTextViewPr>
  <p:sorterViewPr>
    <p:cViewPr>
      <p:scale>
        <a:sx n="66" d="100"/>
        <a:sy n="66" d="100"/>
      </p:scale>
      <p:origin x="0" y="883"/>
    </p:cViewPr>
  </p:sorterViewPr>
  <p:gridSpacing cx="36004" cy="36004"/>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59" Type="http://schemas.openxmlformats.org/officeDocument/2006/relationships/slide" Target="slides/slide158.xml"/><Relationship Id="rId170" Type="http://schemas.openxmlformats.org/officeDocument/2006/relationships/slide" Target="slides/slide169.xml"/><Relationship Id="rId191" Type="http://schemas.openxmlformats.org/officeDocument/2006/relationships/slide" Target="slides/slide190.xml"/><Relationship Id="rId196" Type="http://schemas.openxmlformats.org/officeDocument/2006/relationships/notesMaster" Target="notesMasters/notesMaster1.xml"/><Relationship Id="rId200" Type="http://schemas.openxmlformats.org/officeDocument/2006/relationships/theme" Target="theme/theme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144" Type="http://schemas.openxmlformats.org/officeDocument/2006/relationships/slide" Target="slides/slide143.xml"/><Relationship Id="rId149" Type="http://schemas.openxmlformats.org/officeDocument/2006/relationships/slide" Target="slides/slide148.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160" Type="http://schemas.openxmlformats.org/officeDocument/2006/relationships/slide" Target="slides/slide159.xml"/><Relationship Id="rId165" Type="http://schemas.openxmlformats.org/officeDocument/2006/relationships/slide" Target="slides/slide164.xml"/><Relationship Id="rId181" Type="http://schemas.openxmlformats.org/officeDocument/2006/relationships/slide" Target="slides/slide180.xml"/><Relationship Id="rId186" Type="http://schemas.openxmlformats.org/officeDocument/2006/relationships/slide" Target="slides/slide185.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150" Type="http://schemas.openxmlformats.org/officeDocument/2006/relationships/slide" Target="slides/slide149.xml"/><Relationship Id="rId155" Type="http://schemas.openxmlformats.org/officeDocument/2006/relationships/slide" Target="slides/slide154.xml"/><Relationship Id="rId171" Type="http://schemas.openxmlformats.org/officeDocument/2006/relationships/slide" Target="slides/slide170.xml"/><Relationship Id="rId176" Type="http://schemas.openxmlformats.org/officeDocument/2006/relationships/slide" Target="slides/slide175.xml"/><Relationship Id="rId192" Type="http://schemas.openxmlformats.org/officeDocument/2006/relationships/slide" Target="slides/slide191.xml"/><Relationship Id="rId197" Type="http://schemas.openxmlformats.org/officeDocument/2006/relationships/handoutMaster" Target="handoutMasters/handoutMaster1.xml"/><Relationship Id="rId201" Type="http://schemas.openxmlformats.org/officeDocument/2006/relationships/tableStyles" Target="tableStyles.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40" Type="http://schemas.openxmlformats.org/officeDocument/2006/relationships/slide" Target="slides/slide139.xml"/><Relationship Id="rId145" Type="http://schemas.openxmlformats.org/officeDocument/2006/relationships/slide" Target="slides/slide144.xml"/><Relationship Id="rId161" Type="http://schemas.openxmlformats.org/officeDocument/2006/relationships/slide" Target="slides/slide160.xml"/><Relationship Id="rId166" Type="http://schemas.openxmlformats.org/officeDocument/2006/relationships/slide" Target="slides/slide165.xml"/><Relationship Id="rId182" Type="http://schemas.openxmlformats.org/officeDocument/2006/relationships/slide" Target="slides/slide181.xml"/><Relationship Id="rId187" Type="http://schemas.openxmlformats.org/officeDocument/2006/relationships/slide" Target="slides/slide186.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slide" Target="slides/slide129.xml"/><Relationship Id="rId135" Type="http://schemas.openxmlformats.org/officeDocument/2006/relationships/slide" Target="slides/slide134.xml"/><Relationship Id="rId151" Type="http://schemas.openxmlformats.org/officeDocument/2006/relationships/slide" Target="slides/slide150.xml"/><Relationship Id="rId156" Type="http://schemas.openxmlformats.org/officeDocument/2006/relationships/slide" Target="slides/slide155.xml"/><Relationship Id="rId177" Type="http://schemas.openxmlformats.org/officeDocument/2006/relationships/slide" Target="slides/slide176.xml"/><Relationship Id="rId198" Type="http://schemas.openxmlformats.org/officeDocument/2006/relationships/presProps" Target="presProps.xml"/><Relationship Id="rId172" Type="http://schemas.openxmlformats.org/officeDocument/2006/relationships/slide" Target="slides/slide171.xml"/><Relationship Id="rId193" Type="http://schemas.openxmlformats.org/officeDocument/2006/relationships/slide" Target="slides/slide192.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167" Type="http://schemas.openxmlformats.org/officeDocument/2006/relationships/slide" Target="slides/slide166.xml"/><Relationship Id="rId188" Type="http://schemas.openxmlformats.org/officeDocument/2006/relationships/slide" Target="slides/slide187.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162" Type="http://schemas.openxmlformats.org/officeDocument/2006/relationships/slide" Target="slides/slide161.xml"/><Relationship Id="rId183" Type="http://schemas.openxmlformats.org/officeDocument/2006/relationships/slide" Target="slides/slide182.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slide" Target="slides/slide177.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73" Type="http://schemas.openxmlformats.org/officeDocument/2006/relationships/slide" Target="slides/slide172.xml"/><Relationship Id="rId194" Type="http://schemas.openxmlformats.org/officeDocument/2006/relationships/slide" Target="slides/slide193.xml"/><Relationship Id="rId199" Type="http://schemas.openxmlformats.org/officeDocument/2006/relationships/viewProps" Target="viewProps.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184" Type="http://schemas.openxmlformats.org/officeDocument/2006/relationships/slide" Target="slides/slide183.xml"/><Relationship Id="rId189" Type="http://schemas.openxmlformats.org/officeDocument/2006/relationships/slide" Target="slides/slide188.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slide" Target="slides/slide173.xml"/><Relationship Id="rId179" Type="http://schemas.openxmlformats.org/officeDocument/2006/relationships/slide" Target="slides/slide178.xml"/><Relationship Id="rId195" Type="http://schemas.openxmlformats.org/officeDocument/2006/relationships/slide" Target="slides/slide194.xml"/><Relationship Id="rId190" Type="http://schemas.openxmlformats.org/officeDocument/2006/relationships/slide" Target="slides/slide189.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slide" Target="slides/slide147.xml"/><Relationship Id="rId164" Type="http://schemas.openxmlformats.org/officeDocument/2006/relationships/slide" Target="slides/slide163.xml"/><Relationship Id="rId169" Type="http://schemas.openxmlformats.org/officeDocument/2006/relationships/slide" Target="slides/slide168.xml"/><Relationship Id="rId185" Type="http://schemas.openxmlformats.org/officeDocument/2006/relationships/slide" Target="slides/slide184.xml"/><Relationship Id="rId4" Type="http://schemas.openxmlformats.org/officeDocument/2006/relationships/slide" Target="slides/slide3.xml"/><Relationship Id="rId9" Type="http://schemas.openxmlformats.org/officeDocument/2006/relationships/slide" Target="slides/slide8.xml"/><Relationship Id="rId180" Type="http://schemas.openxmlformats.org/officeDocument/2006/relationships/slide" Target="slides/slide179.xml"/><Relationship Id="rId26" Type="http://schemas.openxmlformats.org/officeDocument/2006/relationships/slide" Target="slides/slide25.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75" Type="http://schemas.openxmlformats.org/officeDocument/2006/relationships/slide" Target="slides/slide174.xml"/></Relationships>
</file>

<file path=ppt/diagrams/_rels/data1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image" Target="../media/image13.jpeg"/></Relationships>
</file>

<file path=ppt/diagrams/_rels/data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image" Target="../media/image9.jpeg"/><Relationship Id="rId4" Type="http://schemas.openxmlformats.org/officeDocument/2006/relationships/image" Target="../media/image12.jpeg"/></Relationships>
</file>

<file path=ppt/diagrams/_rels/drawing1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image" Target="../media/image13.jpeg"/></Relationships>
</file>

<file path=ppt/diagrams/_rels/drawing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image" Target="../media/image9.jpeg"/><Relationship Id="rId4" Type="http://schemas.openxmlformats.org/officeDocument/2006/relationships/image" Target="../media/image12.jpeg"/></Relationships>
</file>

<file path=ppt/diagrams/colors1.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0_2">
  <dgm:title val=""/>
  <dgm:desc val=""/>
  <dgm:catLst>
    <dgm:cat type="mainScheme" pri="10200"/>
  </dgm:catLst>
  <dgm:styleLbl name="node0">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lig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l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vennNode1">
    <dgm:fillClrLst meth="repeat">
      <a:schemeClr val="lt1">
        <a:alpha val="50000"/>
      </a:schemeClr>
    </dgm:fillClrLst>
    <dgm:linClrLst meth="repeat">
      <a:schemeClr val="dk2">
        <a:shade val="80000"/>
      </a:schemeClr>
    </dgm:linClrLst>
    <dgm:effectClrLst/>
    <dgm:txLinClrLst/>
    <dgm:txFillClrLst/>
    <dgm:txEffectClrLst/>
  </dgm:styleLbl>
  <dgm:styleLbl name="node2">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3">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4">
    <dgm:fillClrLst meth="repeat">
      <a:schemeClr val="lt1"/>
    </dgm:fillClrLst>
    <dgm:linClrLst meth="repeat">
      <a:schemeClr val="dk2">
        <a:shade val="80000"/>
      </a:schemeClr>
    </dgm:linClrLst>
    <dgm:effectClrLst/>
    <dgm:txLinClrLst/>
    <dgm:txFillClrLst meth="repeat">
      <a:schemeClr val="dk2"/>
    </dgm:txFillClrLst>
    <dgm:txEffectClrLst/>
  </dgm:styleLbl>
  <dgm:styleLbl name="f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align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b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sibTrans1D1">
    <dgm:fillClrLst meth="repeat">
      <a:schemeClr val="dk2"/>
    </dgm:fillClrLst>
    <dgm:linClrLst meth="repeat">
      <a:schemeClr val="dk2"/>
    </dgm:linClrLst>
    <dgm:effectClrLst/>
    <dgm:txLinClrLst/>
    <dgm:txFillClrLst meth="repeat">
      <a:schemeClr val="tx1"/>
    </dgm:txFillClrLst>
    <dgm:txEffectClrLst/>
  </dgm:styleLbl>
  <dgm:styleLbl name="callout">
    <dgm:fillClrLst meth="repeat">
      <a:schemeClr val="dk2"/>
    </dgm:fillClrLst>
    <dgm:linClrLst meth="repeat">
      <a:schemeClr val="dk2"/>
    </dgm:linClrLst>
    <dgm:effectClrLst/>
    <dgm:txLinClrLst/>
    <dgm:txFillClrLst meth="repeat">
      <a:schemeClr val="tx1"/>
    </dgm:txFillClrLst>
    <dgm:txEffectClrLst/>
  </dgm:styleLbl>
  <dgm:styleLbl name="asst0">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2">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3">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4">
    <dgm:fillClrLst meth="repeat">
      <a:schemeClr val="lt1"/>
    </dgm:fillClrLst>
    <dgm:linClrLst meth="repeat">
      <a:schemeClr val="dk2">
        <a:shade val="80000"/>
      </a:schemeClr>
    </dgm:linClrLst>
    <dgm:effectClrLst/>
    <dgm:txLinClrLst/>
    <dgm:txFillClrLst meth="repeat">
      <a:schemeClr val="dk2"/>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dgm:txEffectClrLst/>
  </dgm:styleLbl>
  <dgm:styleLbl name="parChTrans2D2">
    <dgm:fillClrLst meth="repeat">
      <a:schemeClr val="dk2"/>
    </dgm:fillClrLst>
    <dgm:linClrLst meth="repeat">
      <a:schemeClr val="dk2"/>
    </dgm:linClrLst>
    <dgm:effectClrLst/>
    <dgm:txLinClrLst/>
    <dgm:txFillClrLst/>
    <dgm:txEffectClrLst/>
  </dgm:styleLbl>
  <dgm:styleLbl name="parChTrans2D3">
    <dgm:fillClrLst meth="repeat">
      <a:schemeClr val="dk2"/>
    </dgm:fillClrLst>
    <dgm:linClrLst meth="repeat">
      <a:schemeClr val="dk2"/>
    </dgm:linClrLst>
    <dgm:effectClrLst/>
    <dgm:txLinClrLst/>
    <dgm:txFillClrLst/>
    <dgm:txEffectClrLst/>
  </dgm:styleLbl>
  <dgm:styleLbl name="parChTrans2D4">
    <dgm:fillClrLst meth="repeat">
      <a:schemeClr val="dk2"/>
    </dgm:fillClrLst>
    <dgm:linClrLst meth="repeat">
      <a:schemeClr val="dk2"/>
    </dgm:linClrLst>
    <dgm:effectClrLst/>
    <dgm:txLinClrLst/>
    <dgm:txFillClrLst meth="repeat">
      <a:schemeClr val="lt1"/>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con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align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trAlignAcc1">
    <dgm:fillClrLst meth="repeat">
      <a:schemeClr val="dk2">
        <a:alpha val="40000"/>
        <a:tint val="40000"/>
      </a:schemeClr>
    </dgm:fillClrLst>
    <dgm:linClrLst meth="repeat">
      <a:schemeClr val="dk2"/>
    </dgm:linClrLst>
    <dgm:effectClrLst/>
    <dgm:txLinClrLst/>
    <dgm:txFillClrLst meth="repeat">
      <a:schemeClr val="dk2"/>
    </dgm:txFillClrLst>
    <dgm:txEffectClrLst/>
  </dgm:styleLbl>
  <dgm:styleLbl name="b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solidFgAcc1">
    <dgm:fillClrLst meth="repeat">
      <a:schemeClr val="lt1"/>
    </dgm:fillClrLst>
    <dgm:linClrLst meth="repeat">
      <a:schemeClr val="dk2"/>
    </dgm:linClrLst>
    <dgm:effectClrLst/>
    <dgm:txLinClrLst/>
    <dgm:txFillClrLst meth="repeat">
      <a:schemeClr val="dk2"/>
    </dgm:txFillClrLst>
    <dgm:txEffectClrLst/>
  </dgm:styleLbl>
  <dgm:styleLbl name="solidAlignAcc1">
    <dgm:fillClrLst meth="repeat">
      <a:schemeClr val="lt1"/>
    </dgm:fillClrLst>
    <dgm:linClrLst meth="repeat">
      <a:schemeClr val="dk2"/>
    </dgm:linClrLst>
    <dgm:effectClrLst/>
    <dgm:txLinClrLst/>
    <dgm:txFillClrLst meth="repeat">
      <a:schemeClr val="dk2"/>
    </dgm:txFillClrLst>
    <dgm:txEffectClrLst/>
  </dgm:styleLbl>
  <dgm:styleLbl name="solidBgAcc1">
    <dgm:fillClrLst meth="repeat">
      <a:schemeClr val="lt1"/>
    </dgm:fillClrLst>
    <dgm:linClrLst meth="repeat">
      <a:schemeClr val="dk2"/>
    </dgm:linClrLst>
    <dgm:effectClrLst/>
    <dgm:txLinClrLst/>
    <dgm:txFillClrLst meth="repeat">
      <a:schemeClr val="dk2"/>
    </dgm:txFillClrLst>
    <dgm:txEffectClrLst/>
  </dgm:styleLbl>
  <dgm:styleLbl name="f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align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b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fgAcc0">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2">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3">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4">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2"/>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2"/>
    </dgm:txFillClrLst>
    <dgm:txEffectClrLst/>
  </dgm:styleLbl>
  <dgm:styleLbl name="fgShp">
    <dgm:fillClrLst meth="repeat">
      <a:schemeClr val="dk2">
        <a:tint val="60000"/>
      </a:schemeClr>
    </dgm:fillClrLst>
    <dgm:linClrLst meth="repeat">
      <a:schemeClr val="lt1"/>
    </dgm:linClrLst>
    <dgm:effectClrLst/>
    <dgm:txLinClrLst/>
    <dgm:txFillClrLst meth="repeat">
      <a:schemeClr val="dk2"/>
    </dgm:txFillClrLst>
    <dgm:txEffectClrLst/>
  </dgm:styleLbl>
  <dgm:styleLbl name="revTx">
    <dgm:fillClrLst meth="repeat">
      <a:schemeClr val="lt1">
        <a:alpha val="0"/>
      </a:schemeClr>
    </dgm:fillClrLst>
    <dgm:linClrLst meth="repeat">
      <a:schemeClr val="dk2">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accent5_2">
  <dgm:title val=""/>
  <dgm:desc val=""/>
  <dgm:catLst>
    <dgm:cat type="accent5" pri="11200"/>
  </dgm:catLst>
  <dgm:styleLbl name="node0">
    <dgm:fillClrLst meth="repeat">
      <a:schemeClr val="accent5"/>
    </dgm:fillClrLst>
    <dgm:linClrLst meth="repeat">
      <a:schemeClr val="lt1"/>
    </dgm:linClrLst>
    <dgm:effectClrLst/>
    <dgm:txLinClrLst/>
    <dgm:txFillClrLst/>
    <dgm:txEffectClrLst/>
  </dgm:styleLbl>
  <dgm:styleLbl name="node1">
    <dgm:fillClrLst meth="repeat">
      <a:schemeClr val="accent5"/>
    </dgm:fillClrLst>
    <dgm:linClrLst meth="repeat">
      <a:schemeClr val="lt1"/>
    </dgm:linClrLst>
    <dgm:effectClrLst/>
    <dgm:txLinClrLst/>
    <dgm:txFillClrLst/>
    <dgm:txEffectClrLst/>
  </dgm:styleLbl>
  <dgm:styleLbl name="alignNode1">
    <dgm:fillClrLst meth="repeat">
      <a:schemeClr val="accent5"/>
    </dgm:fillClrLst>
    <dgm:linClrLst meth="repeat">
      <a:schemeClr val="accent5"/>
    </dgm:linClrLst>
    <dgm:effectClrLst/>
    <dgm:txLinClrLst/>
    <dgm:txFillClrLst/>
    <dgm:txEffectClrLst/>
  </dgm:styleLbl>
  <dgm:styleLbl name="lnNode1">
    <dgm:fillClrLst meth="repeat">
      <a:schemeClr val="accent5"/>
    </dgm:fillClrLst>
    <dgm:linClrLst meth="repeat">
      <a:schemeClr val="lt1"/>
    </dgm:linClrLst>
    <dgm:effectClrLst/>
    <dgm:txLinClrLst/>
    <dgm:txFillClrLst/>
    <dgm:txEffectClrLst/>
  </dgm:styleLbl>
  <dgm:styleLbl name="vennNode1">
    <dgm:fillClrLst meth="repeat">
      <a:schemeClr val="accent5">
        <a:alpha val="50000"/>
      </a:schemeClr>
    </dgm:fillClrLst>
    <dgm:linClrLst meth="repeat">
      <a:schemeClr val="lt1"/>
    </dgm:linClrLst>
    <dgm:effectClrLst/>
    <dgm:txLinClrLst/>
    <dgm:txFillClrLst/>
    <dgm:txEffectClrLst/>
  </dgm:styleLbl>
  <dgm:styleLbl name="node2">
    <dgm:fillClrLst meth="repeat">
      <a:schemeClr val="accent5"/>
    </dgm:fillClrLst>
    <dgm:linClrLst meth="repeat">
      <a:schemeClr val="lt1"/>
    </dgm:linClrLst>
    <dgm:effectClrLst/>
    <dgm:txLinClrLst/>
    <dgm:txFillClrLst/>
    <dgm:txEffectClrLst/>
  </dgm:styleLbl>
  <dgm:styleLbl name="node3">
    <dgm:fillClrLst meth="repeat">
      <a:schemeClr val="accent5"/>
    </dgm:fillClrLst>
    <dgm:linClrLst meth="repeat">
      <a:schemeClr val="lt1"/>
    </dgm:linClrLst>
    <dgm:effectClrLst/>
    <dgm:txLinClrLst/>
    <dgm:txFillClrLst/>
    <dgm:txEffectClrLst/>
  </dgm:styleLbl>
  <dgm:styleLbl name="node4">
    <dgm:fillClrLst meth="repeat">
      <a:schemeClr val="accent5"/>
    </dgm:fillClrLst>
    <dgm:linClrLst meth="repeat">
      <a:schemeClr val="lt1"/>
    </dgm:linClrLst>
    <dgm:effectClrLst/>
    <dgm:txLinClrLst/>
    <dgm:txFillClrLst/>
    <dgm:txEffectClrLst/>
  </dgm:styleLbl>
  <dgm:styleLbl name="f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5">
        <a:tint val="60000"/>
      </a:schemeClr>
    </dgm:fillClrLst>
    <dgm:linClrLst meth="repeat">
      <a:schemeClr val="accent5">
        <a:tint val="60000"/>
      </a:schemeClr>
    </dgm:linClrLst>
    <dgm:effectClrLst/>
    <dgm:txLinClrLst/>
    <dgm:txFillClrLst/>
    <dgm:txEffectClrLst/>
  </dgm:styleLbl>
  <dgm:styleLbl name="fgSibTrans2D1">
    <dgm:fillClrLst meth="repeat">
      <a:schemeClr val="accent5">
        <a:tint val="60000"/>
      </a:schemeClr>
    </dgm:fillClrLst>
    <dgm:linClrLst meth="repeat">
      <a:schemeClr val="accent5">
        <a:tint val="60000"/>
      </a:schemeClr>
    </dgm:linClrLst>
    <dgm:effectClrLst/>
    <dgm:txLinClrLst/>
    <dgm:txFillClrLst/>
    <dgm:txEffectClrLst/>
  </dgm:styleLbl>
  <dgm:styleLbl name="bgSibTrans2D1">
    <dgm:fillClrLst meth="repeat">
      <a:schemeClr val="accent5">
        <a:tint val="60000"/>
      </a:schemeClr>
    </dgm:fillClrLst>
    <dgm:linClrLst meth="repeat">
      <a:schemeClr val="accent5">
        <a:tint val="60000"/>
      </a:schemeClr>
    </dgm:linClrLst>
    <dgm:effectClrLst/>
    <dgm:txLinClrLst/>
    <dgm:txFillClrLst/>
    <dgm:txEffectClrLst/>
  </dgm:styleLbl>
  <dgm:styleLbl name="sibTrans1D1">
    <dgm:fillClrLst meth="repeat">
      <a:schemeClr val="accent5"/>
    </dgm:fillClrLst>
    <dgm:linClrLst meth="repeat">
      <a:schemeClr val="accent5"/>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dgm:linClrLst>
    <dgm:effectClrLst/>
    <dgm:txLinClrLst/>
    <dgm:txFillClrLst/>
    <dgm:txEffectClrLst/>
  </dgm:styleLbl>
  <dgm:styleLbl name="asst1">
    <dgm:fillClrLst meth="repeat">
      <a:schemeClr val="accent5"/>
    </dgm:fillClrLst>
    <dgm:linClrLst meth="repeat">
      <a:schemeClr val="lt1"/>
    </dgm:linClrLst>
    <dgm:effectClrLst/>
    <dgm:txLinClrLst/>
    <dgm:txFillClrLst/>
    <dgm:txEffectClrLst/>
  </dgm:styleLbl>
  <dgm:styleLbl name="asst2">
    <dgm:fillClrLst meth="repeat">
      <a:schemeClr val="accent5"/>
    </dgm:fillClrLst>
    <dgm:linClrLst meth="repeat">
      <a:schemeClr val="lt1"/>
    </dgm:linClrLst>
    <dgm:effectClrLst/>
    <dgm:txLinClrLst/>
    <dgm:txFillClrLst/>
    <dgm:txEffectClrLst/>
  </dgm:styleLbl>
  <dgm:styleLbl name="asst3">
    <dgm:fillClrLst meth="repeat">
      <a:schemeClr val="accent5"/>
    </dgm:fillClrLst>
    <dgm:linClrLst meth="repeat">
      <a:schemeClr val="lt1"/>
    </dgm:linClrLst>
    <dgm:effectClrLst/>
    <dgm:txLinClrLst/>
    <dgm:txFillClrLst/>
    <dgm:txEffectClrLst/>
  </dgm:styleLbl>
  <dgm:styleLbl name="asst4">
    <dgm:fillClrLst meth="repeat">
      <a:schemeClr val="accent5"/>
    </dgm:fillClrLst>
    <dgm:linClrLst meth="repeat">
      <a:schemeClr val="lt1"/>
    </dgm:linClrLst>
    <dgm:effectClrLst/>
    <dgm:txLinClrLst/>
    <dgm:txFillClrLst/>
    <dgm:txEffectClrLst/>
  </dgm:styleLbl>
  <dgm:styleLbl name="parChTrans2D1">
    <dgm:fillClrLst meth="repeat">
      <a:schemeClr val="accent5">
        <a:tint val="60000"/>
      </a:schemeClr>
    </dgm:fillClrLst>
    <dgm:linClrLst meth="repeat">
      <a:schemeClr val="accent5">
        <a:tint val="60000"/>
      </a:schemeClr>
    </dgm:linClrLst>
    <dgm:effectClrLst/>
    <dgm:txLinClrLst/>
    <dgm:txFillClrLst meth="repeat">
      <a:schemeClr val="lt1"/>
    </dgm:txFillClrLst>
    <dgm:txEffectClrLst/>
  </dgm:styleLbl>
  <dgm:styleLbl name="parChTrans2D2">
    <dgm:fillClrLst meth="repeat">
      <a:schemeClr val="accent5"/>
    </dgm:fillClrLst>
    <dgm:linClrLst meth="repeat">
      <a:schemeClr val="accent5"/>
    </dgm:linClrLst>
    <dgm:effectClrLst/>
    <dgm:txLinClrLst/>
    <dgm:txFillClrLst meth="repeat">
      <a:schemeClr val="lt1"/>
    </dgm:txFillClrLst>
    <dgm:txEffectClrLst/>
  </dgm:styleLbl>
  <dgm:styleLbl name="parChTrans2D3">
    <dgm:fillClrLst meth="repeat">
      <a:schemeClr val="accent5"/>
    </dgm:fillClrLst>
    <dgm:linClrLst meth="repeat">
      <a:schemeClr val="accent5"/>
    </dgm:linClrLst>
    <dgm:effectClrLst/>
    <dgm:txLinClrLst/>
    <dgm:txFillClrLst meth="repeat">
      <a:schemeClr val="lt1"/>
    </dgm:txFillClrLst>
    <dgm:txEffectClrLst/>
  </dgm:styleLbl>
  <dgm:styleLbl name="parChTrans2D4">
    <dgm:fillClrLst meth="repeat">
      <a:schemeClr val="accent5"/>
    </dgm:fillClrLst>
    <dgm:linClrLst meth="repeat">
      <a:schemeClr val="accent5"/>
    </dgm:linClrLst>
    <dgm:effectClrLst/>
    <dgm:txLinClrLst/>
    <dgm:txFillClrLst meth="repeat">
      <a:schemeClr val="lt1"/>
    </dgm:txFillClrLst>
    <dgm:txEffectClrLst/>
  </dgm:styleLbl>
  <dgm:styleLbl name="parChTrans1D1">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2">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3">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parChTrans1D4">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solidFgAcc1">
    <dgm:fillClrLst meth="repeat">
      <a:schemeClr val="lt1"/>
    </dgm:fillClrLst>
    <dgm:linClrLst meth="repeat">
      <a:schemeClr val="accent5"/>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align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b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accent5"/>
    </dgm:linClrLst>
    <dgm:effectClrLst/>
    <dgm:txLinClrLst/>
    <dgm:txFillClrLst meth="repeat">
      <a:schemeClr val="dk1"/>
    </dgm:txFillClrLst>
    <dgm:txEffectClrLst/>
  </dgm:styleLbl>
  <dgm:styleLbl name="dkBgShp">
    <dgm:fillClrLst meth="repeat">
      <a:schemeClr val="accent5">
        <a:shade val="80000"/>
      </a:schemeClr>
    </dgm:fillClrLst>
    <dgm:linClrLst meth="repeat">
      <a:schemeClr val="accent5"/>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7.xml><?xml version="1.0" encoding="utf-8"?>
<dgm:colorsDef xmlns:dgm="http://schemas.openxmlformats.org/drawingml/2006/diagram" xmlns:a="http://schemas.openxmlformats.org/drawingml/2006/main" uniqueId="urn:microsoft.com/office/officeart/2005/8/colors/accent5_2">
  <dgm:title val=""/>
  <dgm:desc val=""/>
  <dgm:catLst>
    <dgm:cat type="accent5" pri="11200"/>
  </dgm:catLst>
  <dgm:styleLbl name="node0">
    <dgm:fillClrLst meth="repeat">
      <a:schemeClr val="accent5"/>
    </dgm:fillClrLst>
    <dgm:linClrLst meth="repeat">
      <a:schemeClr val="lt1"/>
    </dgm:linClrLst>
    <dgm:effectClrLst/>
    <dgm:txLinClrLst/>
    <dgm:txFillClrLst/>
    <dgm:txEffectClrLst/>
  </dgm:styleLbl>
  <dgm:styleLbl name="node1">
    <dgm:fillClrLst meth="repeat">
      <a:schemeClr val="accent5"/>
    </dgm:fillClrLst>
    <dgm:linClrLst meth="repeat">
      <a:schemeClr val="lt1"/>
    </dgm:linClrLst>
    <dgm:effectClrLst/>
    <dgm:txLinClrLst/>
    <dgm:txFillClrLst/>
    <dgm:txEffectClrLst/>
  </dgm:styleLbl>
  <dgm:styleLbl name="alignNode1">
    <dgm:fillClrLst meth="repeat">
      <a:schemeClr val="accent5"/>
    </dgm:fillClrLst>
    <dgm:linClrLst meth="repeat">
      <a:schemeClr val="accent5"/>
    </dgm:linClrLst>
    <dgm:effectClrLst/>
    <dgm:txLinClrLst/>
    <dgm:txFillClrLst/>
    <dgm:txEffectClrLst/>
  </dgm:styleLbl>
  <dgm:styleLbl name="lnNode1">
    <dgm:fillClrLst meth="repeat">
      <a:schemeClr val="accent5"/>
    </dgm:fillClrLst>
    <dgm:linClrLst meth="repeat">
      <a:schemeClr val="lt1"/>
    </dgm:linClrLst>
    <dgm:effectClrLst/>
    <dgm:txLinClrLst/>
    <dgm:txFillClrLst/>
    <dgm:txEffectClrLst/>
  </dgm:styleLbl>
  <dgm:styleLbl name="vennNode1">
    <dgm:fillClrLst meth="repeat">
      <a:schemeClr val="accent5">
        <a:alpha val="50000"/>
      </a:schemeClr>
    </dgm:fillClrLst>
    <dgm:linClrLst meth="repeat">
      <a:schemeClr val="lt1"/>
    </dgm:linClrLst>
    <dgm:effectClrLst/>
    <dgm:txLinClrLst/>
    <dgm:txFillClrLst/>
    <dgm:txEffectClrLst/>
  </dgm:styleLbl>
  <dgm:styleLbl name="node2">
    <dgm:fillClrLst meth="repeat">
      <a:schemeClr val="accent5"/>
    </dgm:fillClrLst>
    <dgm:linClrLst meth="repeat">
      <a:schemeClr val="lt1"/>
    </dgm:linClrLst>
    <dgm:effectClrLst/>
    <dgm:txLinClrLst/>
    <dgm:txFillClrLst/>
    <dgm:txEffectClrLst/>
  </dgm:styleLbl>
  <dgm:styleLbl name="node3">
    <dgm:fillClrLst meth="repeat">
      <a:schemeClr val="accent5"/>
    </dgm:fillClrLst>
    <dgm:linClrLst meth="repeat">
      <a:schemeClr val="lt1"/>
    </dgm:linClrLst>
    <dgm:effectClrLst/>
    <dgm:txLinClrLst/>
    <dgm:txFillClrLst/>
    <dgm:txEffectClrLst/>
  </dgm:styleLbl>
  <dgm:styleLbl name="node4">
    <dgm:fillClrLst meth="repeat">
      <a:schemeClr val="accent5"/>
    </dgm:fillClrLst>
    <dgm:linClrLst meth="repeat">
      <a:schemeClr val="lt1"/>
    </dgm:linClrLst>
    <dgm:effectClrLst/>
    <dgm:txLinClrLst/>
    <dgm:txFillClrLst/>
    <dgm:txEffectClrLst/>
  </dgm:styleLbl>
  <dgm:styleLbl name="f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5">
        <a:tint val="60000"/>
      </a:schemeClr>
    </dgm:fillClrLst>
    <dgm:linClrLst meth="repeat">
      <a:schemeClr val="accent5">
        <a:tint val="60000"/>
      </a:schemeClr>
    </dgm:linClrLst>
    <dgm:effectClrLst/>
    <dgm:txLinClrLst/>
    <dgm:txFillClrLst/>
    <dgm:txEffectClrLst/>
  </dgm:styleLbl>
  <dgm:styleLbl name="fgSibTrans2D1">
    <dgm:fillClrLst meth="repeat">
      <a:schemeClr val="accent5">
        <a:tint val="60000"/>
      </a:schemeClr>
    </dgm:fillClrLst>
    <dgm:linClrLst meth="repeat">
      <a:schemeClr val="accent5">
        <a:tint val="60000"/>
      </a:schemeClr>
    </dgm:linClrLst>
    <dgm:effectClrLst/>
    <dgm:txLinClrLst/>
    <dgm:txFillClrLst/>
    <dgm:txEffectClrLst/>
  </dgm:styleLbl>
  <dgm:styleLbl name="bgSibTrans2D1">
    <dgm:fillClrLst meth="repeat">
      <a:schemeClr val="accent5">
        <a:tint val="60000"/>
      </a:schemeClr>
    </dgm:fillClrLst>
    <dgm:linClrLst meth="repeat">
      <a:schemeClr val="accent5">
        <a:tint val="60000"/>
      </a:schemeClr>
    </dgm:linClrLst>
    <dgm:effectClrLst/>
    <dgm:txLinClrLst/>
    <dgm:txFillClrLst/>
    <dgm:txEffectClrLst/>
  </dgm:styleLbl>
  <dgm:styleLbl name="sibTrans1D1">
    <dgm:fillClrLst meth="repeat">
      <a:schemeClr val="accent5"/>
    </dgm:fillClrLst>
    <dgm:linClrLst meth="repeat">
      <a:schemeClr val="accent5"/>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dgm:linClrLst>
    <dgm:effectClrLst/>
    <dgm:txLinClrLst/>
    <dgm:txFillClrLst/>
    <dgm:txEffectClrLst/>
  </dgm:styleLbl>
  <dgm:styleLbl name="asst1">
    <dgm:fillClrLst meth="repeat">
      <a:schemeClr val="accent5"/>
    </dgm:fillClrLst>
    <dgm:linClrLst meth="repeat">
      <a:schemeClr val="lt1"/>
    </dgm:linClrLst>
    <dgm:effectClrLst/>
    <dgm:txLinClrLst/>
    <dgm:txFillClrLst/>
    <dgm:txEffectClrLst/>
  </dgm:styleLbl>
  <dgm:styleLbl name="asst2">
    <dgm:fillClrLst meth="repeat">
      <a:schemeClr val="accent5"/>
    </dgm:fillClrLst>
    <dgm:linClrLst meth="repeat">
      <a:schemeClr val="lt1"/>
    </dgm:linClrLst>
    <dgm:effectClrLst/>
    <dgm:txLinClrLst/>
    <dgm:txFillClrLst/>
    <dgm:txEffectClrLst/>
  </dgm:styleLbl>
  <dgm:styleLbl name="asst3">
    <dgm:fillClrLst meth="repeat">
      <a:schemeClr val="accent5"/>
    </dgm:fillClrLst>
    <dgm:linClrLst meth="repeat">
      <a:schemeClr val="lt1"/>
    </dgm:linClrLst>
    <dgm:effectClrLst/>
    <dgm:txLinClrLst/>
    <dgm:txFillClrLst/>
    <dgm:txEffectClrLst/>
  </dgm:styleLbl>
  <dgm:styleLbl name="asst4">
    <dgm:fillClrLst meth="repeat">
      <a:schemeClr val="accent5"/>
    </dgm:fillClrLst>
    <dgm:linClrLst meth="repeat">
      <a:schemeClr val="lt1"/>
    </dgm:linClrLst>
    <dgm:effectClrLst/>
    <dgm:txLinClrLst/>
    <dgm:txFillClrLst/>
    <dgm:txEffectClrLst/>
  </dgm:styleLbl>
  <dgm:styleLbl name="parChTrans2D1">
    <dgm:fillClrLst meth="repeat">
      <a:schemeClr val="accent5">
        <a:tint val="60000"/>
      </a:schemeClr>
    </dgm:fillClrLst>
    <dgm:linClrLst meth="repeat">
      <a:schemeClr val="accent5">
        <a:tint val="60000"/>
      </a:schemeClr>
    </dgm:linClrLst>
    <dgm:effectClrLst/>
    <dgm:txLinClrLst/>
    <dgm:txFillClrLst meth="repeat">
      <a:schemeClr val="lt1"/>
    </dgm:txFillClrLst>
    <dgm:txEffectClrLst/>
  </dgm:styleLbl>
  <dgm:styleLbl name="parChTrans2D2">
    <dgm:fillClrLst meth="repeat">
      <a:schemeClr val="accent5"/>
    </dgm:fillClrLst>
    <dgm:linClrLst meth="repeat">
      <a:schemeClr val="accent5"/>
    </dgm:linClrLst>
    <dgm:effectClrLst/>
    <dgm:txLinClrLst/>
    <dgm:txFillClrLst meth="repeat">
      <a:schemeClr val="lt1"/>
    </dgm:txFillClrLst>
    <dgm:txEffectClrLst/>
  </dgm:styleLbl>
  <dgm:styleLbl name="parChTrans2D3">
    <dgm:fillClrLst meth="repeat">
      <a:schemeClr val="accent5"/>
    </dgm:fillClrLst>
    <dgm:linClrLst meth="repeat">
      <a:schemeClr val="accent5"/>
    </dgm:linClrLst>
    <dgm:effectClrLst/>
    <dgm:txLinClrLst/>
    <dgm:txFillClrLst meth="repeat">
      <a:schemeClr val="lt1"/>
    </dgm:txFillClrLst>
    <dgm:txEffectClrLst/>
  </dgm:styleLbl>
  <dgm:styleLbl name="parChTrans2D4">
    <dgm:fillClrLst meth="repeat">
      <a:schemeClr val="accent5"/>
    </dgm:fillClrLst>
    <dgm:linClrLst meth="repeat">
      <a:schemeClr val="accent5"/>
    </dgm:linClrLst>
    <dgm:effectClrLst/>
    <dgm:txLinClrLst/>
    <dgm:txFillClrLst meth="repeat">
      <a:schemeClr val="lt1"/>
    </dgm:txFillClrLst>
    <dgm:txEffectClrLst/>
  </dgm:styleLbl>
  <dgm:styleLbl name="parChTrans1D1">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2">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3">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parChTrans1D4">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solidFgAcc1">
    <dgm:fillClrLst meth="repeat">
      <a:schemeClr val="lt1"/>
    </dgm:fillClrLst>
    <dgm:linClrLst meth="repeat">
      <a:schemeClr val="accent5"/>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align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b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accent5"/>
    </dgm:linClrLst>
    <dgm:effectClrLst/>
    <dgm:txLinClrLst/>
    <dgm:txFillClrLst meth="repeat">
      <a:schemeClr val="dk1"/>
    </dgm:txFillClrLst>
    <dgm:txEffectClrLst/>
  </dgm:styleLbl>
  <dgm:styleLbl name="dkBgShp">
    <dgm:fillClrLst meth="repeat">
      <a:schemeClr val="accent5">
        <a:shade val="80000"/>
      </a:schemeClr>
    </dgm:fillClrLst>
    <dgm:linClrLst meth="repeat">
      <a:schemeClr val="accent5"/>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8.xml><?xml version="1.0" encoding="utf-8"?>
<dgm:colorsDef xmlns:dgm="http://schemas.openxmlformats.org/drawingml/2006/diagram" xmlns:a="http://schemas.openxmlformats.org/drawingml/2006/main" uniqueId="urn:microsoft.com/office/officeart/2005/8/colors/accent0_2">
  <dgm:title val=""/>
  <dgm:desc val=""/>
  <dgm:catLst>
    <dgm:cat type="mainScheme" pri="10200"/>
  </dgm:catLst>
  <dgm:styleLbl name="node0">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lig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l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vennNode1">
    <dgm:fillClrLst meth="repeat">
      <a:schemeClr val="lt1">
        <a:alpha val="50000"/>
      </a:schemeClr>
    </dgm:fillClrLst>
    <dgm:linClrLst meth="repeat">
      <a:schemeClr val="dk2">
        <a:shade val="80000"/>
      </a:schemeClr>
    </dgm:linClrLst>
    <dgm:effectClrLst/>
    <dgm:txLinClrLst/>
    <dgm:txFillClrLst/>
    <dgm:txEffectClrLst/>
  </dgm:styleLbl>
  <dgm:styleLbl name="node2">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3">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4">
    <dgm:fillClrLst meth="repeat">
      <a:schemeClr val="lt1"/>
    </dgm:fillClrLst>
    <dgm:linClrLst meth="repeat">
      <a:schemeClr val="dk2">
        <a:shade val="80000"/>
      </a:schemeClr>
    </dgm:linClrLst>
    <dgm:effectClrLst/>
    <dgm:txLinClrLst/>
    <dgm:txFillClrLst meth="repeat">
      <a:schemeClr val="dk2"/>
    </dgm:txFillClrLst>
    <dgm:txEffectClrLst/>
  </dgm:styleLbl>
  <dgm:styleLbl name="f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align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b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sibTrans1D1">
    <dgm:fillClrLst meth="repeat">
      <a:schemeClr val="dk2"/>
    </dgm:fillClrLst>
    <dgm:linClrLst meth="repeat">
      <a:schemeClr val="dk2"/>
    </dgm:linClrLst>
    <dgm:effectClrLst/>
    <dgm:txLinClrLst/>
    <dgm:txFillClrLst meth="repeat">
      <a:schemeClr val="tx1"/>
    </dgm:txFillClrLst>
    <dgm:txEffectClrLst/>
  </dgm:styleLbl>
  <dgm:styleLbl name="callout">
    <dgm:fillClrLst meth="repeat">
      <a:schemeClr val="dk2"/>
    </dgm:fillClrLst>
    <dgm:linClrLst meth="repeat">
      <a:schemeClr val="dk2"/>
    </dgm:linClrLst>
    <dgm:effectClrLst/>
    <dgm:txLinClrLst/>
    <dgm:txFillClrLst meth="repeat">
      <a:schemeClr val="tx1"/>
    </dgm:txFillClrLst>
    <dgm:txEffectClrLst/>
  </dgm:styleLbl>
  <dgm:styleLbl name="asst0">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2">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3">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4">
    <dgm:fillClrLst meth="repeat">
      <a:schemeClr val="lt1"/>
    </dgm:fillClrLst>
    <dgm:linClrLst meth="repeat">
      <a:schemeClr val="dk2">
        <a:shade val="80000"/>
      </a:schemeClr>
    </dgm:linClrLst>
    <dgm:effectClrLst/>
    <dgm:txLinClrLst/>
    <dgm:txFillClrLst meth="repeat">
      <a:schemeClr val="dk2"/>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dgm:txEffectClrLst/>
  </dgm:styleLbl>
  <dgm:styleLbl name="parChTrans2D2">
    <dgm:fillClrLst meth="repeat">
      <a:schemeClr val="dk2"/>
    </dgm:fillClrLst>
    <dgm:linClrLst meth="repeat">
      <a:schemeClr val="dk2"/>
    </dgm:linClrLst>
    <dgm:effectClrLst/>
    <dgm:txLinClrLst/>
    <dgm:txFillClrLst/>
    <dgm:txEffectClrLst/>
  </dgm:styleLbl>
  <dgm:styleLbl name="parChTrans2D3">
    <dgm:fillClrLst meth="repeat">
      <a:schemeClr val="dk2"/>
    </dgm:fillClrLst>
    <dgm:linClrLst meth="repeat">
      <a:schemeClr val="dk2"/>
    </dgm:linClrLst>
    <dgm:effectClrLst/>
    <dgm:txLinClrLst/>
    <dgm:txFillClrLst/>
    <dgm:txEffectClrLst/>
  </dgm:styleLbl>
  <dgm:styleLbl name="parChTrans2D4">
    <dgm:fillClrLst meth="repeat">
      <a:schemeClr val="dk2"/>
    </dgm:fillClrLst>
    <dgm:linClrLst meth="repeat">
      <a:schemeClr val="dk2"/>
    </dgm:linClrLst>
    <dgm:effectClrLst/>
    <dgm:txLinClrLst/>
    <dgm:txFillClrLst meth="repeat">
      <a:schemeClr val="lt1"/>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con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align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trAlignAcc1">
    <dgm:fillClrLst meth="repeat">
      <a:schemeClr val="dk2">
        <a:alpha val="40000"/>
        <a:tint val="40000"/>
      </a:schemeClr>
    </dgm:fillClrLst>
    <dgm:linClrLst meth="repeat">
      <a:schemeClr val="dk2"/>
    </dgm:linClrLst>
    <dgm:effectClrLst/>
    <dgm:txLinClrLst/>
    <dgm:txFillClrLst meth="repeat">
      <a:schemeClr val="dk2"/>
    </dgm:txFillClrLst>
    <dgm:txEffectClrLst/>
  </dgm:styleLbl>
  <dgm:styleLbl name="b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solidFgAcc1">
    <dgm:fillClrLst meth="repeat">
      <a:schemeClr val="lt1"/>
    </dgm:fillClrLst>
    <dgm:linClrLst meth="repeat">
      <a:schemeClr val="dk2"/>
    </dgm:linClrLst>
    <dgm:effectClrLst/>
    <dgm:txLinClrLst/>
    <dgm:txFillClrLst meth="repeat">
      <a:schemeClr val="dk2"/>
    </dgm:txFillClrLst>
    <dgm:txEffectClrLst/>
  </dgm:styleLbl>
  <dgm:styleLbl name="solidAlignAcc1">
    <dgm:fillClrLst meth="repeat">
      <a:schemeClr val="lt1"/>
    </dgm:fillClrLst>
    <dgm:linClrLst meth="repeat">
      <a:schemeClr val="dk2"/>
    </dgm:linClrLst>
    <dgm:effectClrLst/>
    <dgm:txLinClrLst/>
    <dgm:txFillClrLst meth="repeat">
      <a:schemeClr val="dk2"/>
    </dgm:txFillClrLst>
    <dgm:txEffectClrLst/>
  </dgm:styleLbl>
  <dgm:styleLbl name="solidBgAcc1">
    <dgm:fillClrLst meth="repeat">
      <a:schemeClr val="lt1"/>
    </dgm:fillClrLst>
    <dgm:linClrLst meth="repeat">
      <a:schemeClr val="dk2"/>
    </dgm:linClrLst>
    <dgm:effectClrLst/>
    <dgm:txLinClrLst/>
    <dgm:txFillClrLst meth="repeat">
      <a:schemeClr val="dk2"/>
    </dgm:txFillClrLst>
    <dgm:txEffectClrLst/>
  </dgm:styleLbl>
  <dgm:styleLbl name="f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align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b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fgAcc0">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2">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3">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4">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2"/>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2"/>
    </dgm:txFillClrLst>
    <dgm:txEffectClrLst/>
  </dgm:styleLbl>
  <dgm:styleLbl name="fgShp">
    <dgm:fillClrLst meth="repeat">
      <a:schemeClr val="dk2">
        <a:tint val="60000"/>
      </a:schemeClr>
    </dgm:fillClrLst>
    <dgm:linClrLst meth="repeat">
      <a:schemeClr val="lt1"/>
    </dgm:linClrLst>
    <dgm:effectClrLst/>
    <dgm:txLinClrLst/>
    <dgm:txFillClrLst meth="repeat">
      <a:schemeClr val="dk2"/>
    </dgm:txFillClrLst>
    <dgm:txEffectClrLst/>
  </dgm:styleLbl>
  <dgm:styleLbl name="revTx">
    <dgm:fillClrLst meth="repeat">
      <a:schemeClr val="lt1">
        <a:alpha val="0"/>
      </a:schemeClr>
    </dgm:fillClrLst>
    <dgm:linClrLst meth="repeat">
      <a:schemeClr val="dk2">
        <a:alpha val="0"/>
      </a:schemeClr>
    </dgm:linClrLst>
    <dgm:effectClrLst/>
    <dgm:txLinClrLst/>
    <dgm:txFillClrLst meth="repeat">
      <a:schemeClr val="tx1"/>
    </dgm:txFillClrLst>
    <dgm:txEffectClrLst/>
  </dgm:styleLbl>
</dgm:colorsDef>
</file>

<file path=ppt/diagrams/colors19.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5_2">
  <dgm:title val=""/>
  <dgm:desc val=""/>
  <dgm:catLst>
    <dgm:cat type="accent5" pri="11200"/>
  </dgm:catLst>
  <dgm:styleLbl name="node0">
    <dgm:fillClrLst meth="repeat">
      <a:schemeClr val="accent5"/>
    </dgm:fillClrLst>
    <dgm:linClrLst meth="repeat">
      <a:schemeClr val="lt1"/>
    </dgm:linClrLst>
    <dgm:effectClrLst/>
    <dgm:txLinClrLst/>
    <dgm:txFillClrLst/>
    <dgm:txEffectClrLst/>
  </dgm:styleLbl>
  <dgm:styleLbl name="node1">
    <dgm:fillClrLst meth="repeat">
      <a:schemeClr val="accent5"/>
    </dgm:fillClrLst>
    <dgm:linClrLst meth="repeat">
      <a:schemeClr val="lt1"/>
    </dgm:linClrLst>
    <dgm:effectClrLst/>
    <dgm:txLinClrLst/>
    <dgm:txFillClrLst/>
    <dgm:txEffectClrLst/>
  </dgm:styleLbl>
  <dgm:styleLbl name="alignNode1">
    <dgm:fillClrLst meth="repeat">
      <a:schemeClr val="accent5"/>
    </dgm:fillClrLst>
    <dgm:linClrLst meth="repeat">
      <a:schemeClr val="accent5"/>
    </dgm:linClrLst>
    <dgm:effectClrLst/>
    <dgm:txLinClrLst/>
    <dgm:txFillClrLst/>
    <dgm:txEffectClrLst/>
  </dgm:styleLbl>
  <dgm:styleLbl name="lnNode1">
    <dgm:fillClrLst meth="repeat">
      <a:schemeClr val="accent5"/>
    </dgm:fillClrLst>
    <dgm:linClrLst meth="repeat">
      <a:schemeClr val="lt1"/>
    </dgm:linClrLst>
    <dgm:effectClrLst/>
    <dgm:txLinClrLst/>
    <dgm:txFillClrLst/>
    <dgm:txEffectClrLst/>
  </dgm:styleLbl>
  <dgm:styleLbl name="vennNode1">
    <dgm:fillClrLst meth="repeat">
      <a:schemeClr val="accent5">
        <a:alpha val="50000"/>
      </a:schemeClr>
    </dgm:fillClrLst>
    <dgm:linClrLst meth="repeat">
      <a:schemeClr val="lt1"/>
    </dgm:linClrLst>
    <dgm:effectClrLst/>
    <dgm:txLinClrLst/>
    <dgm:txFillClrLst/>
    <dgm:txEffectClrLst/>
  </dgm:styleLbl>
  <dgm:styleLbl name="node2">
    <dgm:fillClrLst meth="repeat">
      <a:schemeClr val="accent5"/>
    </dgm:fillClrLst>
    <dgm:linClrLst meth="repeat">
      <a:schemeClr val="lt1"/>
    </dgm:linClrLst>
    <dgm:effectClrLst/>
    <dgm:txLinClrLst/>
    <dgm:txFillClrLst/>
    <dgm:txEffectClrLst/>
  </dgm:styleLbl>
  <dgm:styleLbl name="node3">
    <dgm:fillClrLst meth="repeat">
      <a:schemeClr val="accent5"/>
    </dgm:fillClrLst>
    <dgm:linClrLst meth="repeat">
      <a:schemeClr val="lt1"/>
    </dgm:linClrLst>
    <dgm:effectClrLst/>
    <dgm:txLinClrLst/>
    <dgm:txFillClrLst/>
    <dgm:txEffectClrLst/>
  </dgm:styleLbl>
  <dgm:styleLbl name="node4">
    <dgm:fillClrLst meth="repeat">
      <a:schemeClr val="accent5"/>
    </dgm:fillClrLst>
    <dgm:linClrLst meth="repeat">
      <a:schemeClr val="lt1"/>
    </dgm:linClrLst>
    <dgm:effectClrLst/>
    <dgm:txLinClrLst/>
    <dgm:txFillClrLst/>
    <dgm:txEffectClrLst/>
  </dgm:styleLbl>
  <dgm:styleLbl name="f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5">
        <a:tint val="60000"/>
      </a:schemeClr>
    </dgm:fillClrLst>
    <dgm:linClrLst meth="repeat">
      <a:schemeClr val="accent5">
        <a:tint val="60000"/>
      </a:schemeClr>
    </dgm:linClrLst>
    <dgm:effectClrLst/>
    <dgm:txLinClrLst/>
    <dgm:txFillClrLst/>
    <dgm:txEffectClrLst/>
  </dgm:styleLbl>
  <dgm:styleLbl name="fgSibTrans2D1">
    <dgm:fillClrLst meth="repeat">
      <a:schemeClr val="accent5">
        <a:tint val="60000"/>
      </a:schemeClr>
    </dgm:fillClrLst>
    <dgm:linClrLst meth="repeat">
      <a:schemeClr val="accent5">
        <a:tint val="60000"/>
      </a:schemeClr>
    </dgm:linClrLst>
    <dgm:effectClrLst/>
    <dgm:txLinClrLst/>
    <dgm:txFillClrLst/>
    <dgm:txEffectClrLst/>
  </dgm:styleLbl>
  <dgm:styleLbl name="bgSibTrans2D1">
    <dgm:fillClrLst meth="repeat">
      <a:schemeClr val="accent5">
        <a:tint val="60000"/>
      </a:schemeClr>
    </dgm:fillClrLst>
    <dgm:linClrLst meth="repeat">
      <a:schemeClr val="accent5">
        <a:tint val="60000"/>
      </a:schemeClr>
    </dgm:linClrLst>
    <dgm:effectClrLst/>
    <dgm:txLinClrLst/>
    <dgm:txFillClrLst/>
    <dgm:txEffectClrLst/>
  </dgm:styleLbl>
  <dgm:styleLbl name="sibTrans1D1">
    <dgm:fillClrLst meth="repeat">
      <a:schemeClr val="accent5"/>
    </dgm:fillClrLst>
    <dgm:linClrLst meth="repeat">
      <a:schemeClr val="accent5"/>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dgm:linClrLst>
    <dgm:effectClrLst/>
    <dgm:txLinClrLst/>
    <dgm:txFillClrLst/>
    <dgm:txEffectClrLst/>
  </dgm:styleLbl>
  <dgm:styleLbl name="asst1">
    <dgm:fillClrLst meth="repeat">
      <a:schemeClr val="accent5"/>
    </dgm:fillClrLst>
    <dgm:linClrLst meth="repeat">
      <a:schemeClr val="lt1"/>
    </dgm:linClrLst>
    <dgm:effectClrLst/>
    <dgm:txLinClrLst/>
    <dgm:txFillClrLst/>
    <dgm:txEffectClrLst/>
  </dgm:styleLbl>
  <dgm:styleLbl name="asst2">
    <dgm:fillClrLst meth="repeat">
      <a:schemeClr val="accent5"/>
    </dgm:fillClrLst>
    <dgm:linClrLst meth="repeat">
      <a:schemeClr val="lt1"/>
    </dgm:linClrLst>
    <dgm:effectClrLst/>
    <dgm:txLinClrLst/>
    <dgm:txFillClrLst/>
    <dgm:txEffectClrLst/>
  </dgm:styleLbl>
  <dgm:styleLbl name="asst3">
    <dgm:fillClrLst meth="repeat">
      <a:schemeClr val="accent5"/>
    </dgm:fillClrLst>
    <dgm:linClrLst meth="repeat">
      <a:schemeClr val="lt1"/>
    </dgm:linClrLst>
    <dgm:effectClrLst/>
    <dgm:txLinClrLst/>
    <dgm:txFillClrLst/>
    <dgm:txEffectClrLst/>
  </dgm:styleLbl>
  <dgm:styleLbl name="asst4">
    <dgm:fillClrLst meth="repeat">
      <a:schemeClr val="accent5"/>
    </dgm:fillClrLst>
    <dgm:linClrLst meth="repeat">
      <a:schemeClr val="lt1"/>
    </dgm:linClrLst>
    <dgm:effectClrLst/>
    <dgm:txLinClrLst/>
    <dgm:txFillClrLst/>
    <dgm:txEffectClrLst/>
  </dgm:styleLbl>
  <dgm:styleLbl name="parChTrans2D1">
    <dgm:fillClrLst meth="repeat">
      <a:schemeClr val="accent5">
        <a:tint val="60000"/>
      </a:schemeClr>
    </dgm:fillClrLst>
    <dgm:linClrLst meth="repeat">
      <a:schemeClr val="accent5">
        <a:tint val="60000"/>
      </a:schemeClr>
    </dgm:linClrLst>
    <dgm:effectClrLst/>
    <dgm:txLinClrLst/>
    <dgm:txFillClrLst meth="repeat">
      <a:schemeClr val="lt1"/>
    </dgm:txFillClrLst>
    <dgm:txEffectClrLst/>
  </dgm:styleLbl>
  <dgm:styleLbl name="parChTrans2D2">
    <dgm:fillClrLst meth="repeat">
      <a:schemeClr val="accent5"/>
    </dgm:fillClrLst>
    <dgm:linClrLst meth="repeat">
      <a:schemeClr val="accent5"/>
    </dgm:linClrLst>
    <dgm:effectClrLst/>
    <dgm:txLinClrLst/>
    <dgm:txFillClrLst meth="repeat">
      <a:schemeClr val="lt1"/>
    </dgm:txFillClrLst>
    <dgm:txEffectClrLst/>
  </dgm:styleLbl>
  <dgm:styleLbl name="parChTrans2D3">
    <dgm:fillClrLst meth="repeat">
      <a:schemeClr val="accent5"/>
    </dgm:fillClrLst>
    <dgm:linClrLst meth="repeat">
      <a:schemeClr val="accent5"/>
    </dgm:linClrLst>
    <dgm:effectClrLst/>
    <dgm:txLinClrLst/>
    <dgm:txFillClrLst meth="repeat">
      <a:schemeClr val="lt1"/>
    </dgm:txFillClrLst>
    <dgm:txEffectClrLst/>
  </dgm:styleLbl>
  <dgm:styleLbl name="parChTrans2D4">
    <dgm:fillClrLst meth="repeat">
      <a:schemeClr val="accent5"/>
    </dgm:fillClrLst>
    <dgm:linClrLst meth="repeat">
      <a:schemeClr val="accent5"/>
    </dgm:linClrLst>
    <dgm:effectClrLst/>
    <dgm:txLinClrLst/>
    <dgm:txFillClrLst meth="repeat">
      <a:schemeClr val="lt1"/>
    </dgm:txFillClrLst>
    <dgm:txEffectClrLst/>
  </dgm:styleLbl>
  <dgm:styleLbl name="parChTrans1D1">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2">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3">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parChTrans1D4">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solidFgAcc1">
    <dgm:fillClrLst meth="repeat">
      <a:schemeClr val="lt1"/>
    </dgm:fillClrLst>
    <dgm:linClrLst meth="repeat">
      <a:schemeClr val="accent5"/>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align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b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accent5"/>
    </dgm:linClrLst>
    <dgm:effectClrLst/>
    <dgm:txLinClrLst/>
    <dgm:txFillClrLst meth="repeat">
      <a:schemeClr val="dk1"/>
    </dgm:txFillClrLst>
    <dgm:txEffectClrLst/>
  </dgm:styleLbl>
  <dgm:styleLbl name="dkBgShp">
    <dgm:fillClrLst meth="repeat">
      <a:schemeClr val="accent5">
        <a:shade val="80000"/>
      </a:schemeClr>
    </dgm:fillClrLst>
    <dgm:linClrLst meth="repeat">
      <a:schemeClr val="accent5"/>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0.xml><?xml version="1.0" encoding="utf-8"?>
<dgm:colorsDef xmlns:dgm="http://schemas.openxmlformats.org/drawingml/2006/diagram" xmlns:a="http://schemas.openxmlformats.org/drawingml/2006/main" uniqueId="urn:microsoft.com/office/officeart/2005/8/colors/accent0_2">
  <dgm:title val=""/>
  <dgm:desc val=""/>
  <dgm:catLst>
    <dgm:cat type="mainScheme" pri="10200"/>
  </dgm:catLst>
  <dgm:styleLbl name="node0">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lig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l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vennNode1">
    <dgm:fillClrLst meth="repeat">
      <a:schemeClr val="lt1">
        <a:alpha val="50000"/>
      </a:schemeClr>
    </dgm:fillClrLst>
    <dgm:linClrLst meth="repeat">
      <a:schemeClr val="dk2">
        <a:shade val="80000"/>
      </a:schemeClr>
    </dgm:linClrLst>
    <dgm:effectClrLst/>
    <dgm:txLinClrLst/>
    <dgm:txFillClrLst/>
    <dgm:txEffectClrLst/>
  </dgm:styleLbl>
  <dgm:styleLbl name="node2">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3">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4">
    <dgm:fillClrLst meth="repeat">
      <a:schemeClr val="lt1"/>
    </dgm:fillClrLst>
    <dgm:linClrLst meth="repeat">
      <a:schemeClr val="dk2">
        <a:shade val="80000"/>
      </a:schemeClr>
    </dgm:linClrLst>
    <dgm:effectClrLst/>
    <dgm:txLinClrLst/>
    <dgm:txFillClrLst meth="repeat">
      <a:schemeClr val="dk2"/>
    </dgm:txFillClrLst>
    <dgm:txEffectClrLst/>
  </dgm:styleLbl>
  <dgm:styleLbl name="f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align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b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sibTrans1D1">
    <dgm:fillClrLst meth="repeat">
      <a:schemeClr val="dk2"/>
    </dgm:fillClrLst>
    <dgm:linClrLst meth="repeat">
      <a:schemeClr val="dk2"/>
    </dgm:linClrLst>
    <dgm:effectClrLst/>
    <dgm:txLinClrLst/>
    <dgm:txFillClrLst meth="repeat">
      <a:schemeClr val="tx1"/>
    </dgm:txFillClrLst>
    <dgm:txEffectClrLst/>
  </dgm:styleLbl>
  <dgm:styleLbl name="callout">
    <dgm:fillClrLst meth="repeat">
      <a:schemeClr val="dk2"/>
    </dgm:fillClrLst>
    <dgm:linClrLst meth="repeat">
      <a:schemeClr val="dk2"/>
    </dgm:linClrLst>
    <dgm:effectClrLst/>
    <dgm:txLinClrLst/>
    <dgm:txFillClrLst meth="repeat">
      <a:schemeClr val="tx1"/>
    </dgm:txFillClrLst>
    <dgm:txEffectClrLst/>
  </dgm:styleLbl>
  <dgm:styleLbl name="asst0">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2">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3">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4">
    <dgm:fillClrLst meth="repeat">
      <a:schemeClr val="lt1"/>
    </dgm:fillClrLst>
    <dgm:linClrLst meth="repeat">
      <a:schemeClr val="dk2">
        <a:shade val="80000"/>
      </a:schemeClr>
    </dgm:linClrLst>
    <dgm:effectClrLst/>
    <dgm:txLinClrLst/>
    <dgm:txFillClrLst meth="repeat">
      <a:schemeClr val="dk2"/>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dgm:txEffectClrLst/>
  </dgm:styleLbl>
  <dgm:styleLbl name="parChTrans2D2">
    <dgm:fillClrLst meth="repeat">
      <a:schemeClr val="dk2"/>
    </dgm:fillClrLst>
    <dgm:linClrLst meth="repeat">
      <a:schemeClr val="dk2"/>
    </dgm:linClrLst>
    <dgm:effectClrLst/>
    <dgm:txLinClrLst/>
    <dgm:txFillClrLst/>
    <dgm:txEffectClrLst/>
  </dgm:styleLbl>
  <dgm:styleLbl name="parChTrans2D3">
    <dgm:fillClrLst meth="repeat">
      <a:schemeClr val="dk2"/>
    </dgm:fillClrLst>
    <dgm:linClrLst meth="repeat">
      <a:schemeClr val="dk2"/>
    </dgm:linClrLst>
    <dgm:effectClrLst/>
    <dgm:txLinClrLst/>
    <dgm:txFillClrLst/>
    <dgm:txEffectClrLst/>
  </dgm:styleLbl>
  <dgm:styleLbl name="parChTrans2D4">
    <dgm:fillClrLst meth="repeat">
      <a:schemeClr val="dk2"/>
    </dgm:fillClrLst>
    <dgm:linClrLst meth="repeat">
      <a:schemeClr val="dk2"/>
    </dgm:linClrLst>
    <dgm:effectClrLst/>
    <dgm:txLinClrLst/>
    <dgm:txFillClrLst meth="repeat">
      <a:schemeClr val="lt1"/>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con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align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trAlignAcc1">
    <dgm:fillClrLst meth="repeat">
      <a:schemeClr val="dk2">
        <a:alpha val="40000"/>
        <a:tint val="40000"/>
      </a:schemeClr>
    </dgm:fillClrLst>
    <dgm:linClrLst meth="repeat">
      <a:schemeClr val="dk2"/>
    </dgm:linClrLst>
    <dgm:effectClrLst/>
    <dgm:txLinClrLst/>
    <dgm:txFillClrLst meth="repeat">
      <a:schemeClr val="dk2"/>
    </dgm:txFillClrLst>
    <dgm:txEffectClrLst/>
  </dgm:styleLbl>
  <dgm:styleLbl name="b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solidFgAcc1">
    <dgm:fillClrLst meth="repeat">
      <a:schemeClr val="lt1"/>
    </dgm:fillClrLst>
    <dgm:linClrLst meth="repeat">
      <a:schemeClr val="dk2"/>
    </dgm:linClrLst>
    <dgm:effectClrLst/>
    <dgm:txLinClrLst/>
    <dgm:txFillClrLst meth="repeat">
      <a:schemeClr val="dk2"/>
    </dgm:txFillClrLst>
    <dgm:txEffectClrLst/>
  </dgm:styleLbl>
  <dgm:styleLbl name="solidAlignAcc1">
    <dgm:fillClrLst meth="repeat">
      <a:schemeClr val="lt1"/>
    </dgm:fillClrLst>
    <dgm:linClrLst meth="repeat">
      <a:schemeClr val="dk2"/>
    </dgm:linClrLst>
    <dgm:effectClrLst/>
    <dgm:txLinClrLst/>
    <dgm:txFillClrLst meth="repeat">
      <a:schemeClr val="dk2"/>
    </dgm:txFillClrLst>
    <dgm:txEffectClrLst/>
  </dgm:styleLbl>
  <dgm:styleLbl name="solidBgAcc1">
    <dgm:fillClrLst meth="repeat">
      <a:schemeClr val="lt1"/>
    </dgm:fillClrLst>
    <dgm:linClrLst meth="repeat">
      <a:schemeClr val="dk2"/>
    </dgm:linClrLst>
    <dgm:effectClrLst/>
    <dgm:txLinClrLst/>
    <dgm:txFillClrLst meth="repeat">
      <a:schemeClr val="dk2"/>
    </dgm:txFillClrLst>
    <dgm:txEffectClrLst/>
  </dgm:styleLbl>
  <dgm:styleLbl name="f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align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b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fgAcc0">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2">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3">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4">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2"/>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2"/>
    </dgm:txFillClrLst>
    <dgm:txEffectClrLst/>
  </dgm:styleLbl>
  <dgm:styleLbl name="fgShp">
    <dgm:fillClrLst meth="repeat">
      <a:schemeClr val="dk2">
        <a:tint val="60000"/>
      </a:schemeClr>
    </dgm:fillClrLst>
    <dgm:linClrLst meth="repeat">
      <a:schemeClr val="lt1"/>
    </dgm:linClrLst>
    <dgm:effectClrLst/>
    <dgm:txLinClrLst/>
    <dgm:txFillClrLst meth="repeat">
      <a:schemeClr val="dk2"/>
    </dgm:txFillClrLst>
    <dgm:txEffectClrLst/>
  </dgm:styleLbl>
  <dgm:styleLbl name="revTx">
    <dgm:fillClrLst meth="repeat">
      <a:schemeClr val="lt1">
        <a:alpha val="0"/>
      </a:schemeClr>
    </dgm:fillClrLst>
    <dgm:linClrLst meth="repeat">
      <a:schemeClr val="dk2">
        <a:alpha val="0"/>
      </a:schemeClr>
    </dgm:linClrLst>
    <dgm:effectClrLst/>
    <dgm:txLinClrLst/>
    <dgm:txFillClrLst meth="repeat">
      <a:schemeClr val="tx1"/>
    </dgm:txFillClrLst>
    <dgm:txEffectClrLst/>
  </dgm:styleLbl>
</dgm:colorsDef>
</file>

<file path=ppt/diagrams/colors21.xml><?xml version="1.0" encoding="utf-8"?>
<dgm:colorsDef xmlns:dgm="http://schemas.openxmlformats.org/drawingml/2006/diagram" xmlns:a="http://schemas.openxmlformats.org/drawingml/2006/main" uniqueId="urn:microsoft.com/office/officeart/2005/8/colors/accent5_2">
  <dgm:title val=""/>
  <dgm:desc val=""/>
  <dgm:catLst>
    <dgm:cat type="accent5" pri="11200"/>
  </dgm:catLst>
  <dgm:styleLbl name="node0">
    <dgm:fillClrLst meth="repeat">
      <a:schemeClr val="accent5"/>
    </dgm:fillClrLst>
    <dgm:linClrLst meth="repeat">
      <a:schemeClr val="lt1"/>
    </dgm:linClrLst>
    <dgm:effectClrLst/>
    <dgm:txLinClrLst/>
    <dgm:txFillClrLst/>
    <dgm:txEffectClrLst/>
  </dgm:styleLbl>
  <dgm:styleLbl name="node1">
    <dgm:fillClrLst meth="repeat">
      <a:schemeClr val="accent5"/>
    </dgm:fillClrLst>
    <dgm:linClrLst meth="repeat">
      <a:schemeClr val="lt1"/>
    </dgm:linClrLst>
    <dgm:effectClrLst/>
    <dgm:txLinClrLst/>
    <dgm:txFillClrLst/>
    <dgm:txEffectClrLst/>
  </dgm:styleLbl>
  <dgm:styleLbl name="alignNode1">
    <dgm:fillClrLst meth="repeat">
      <a:schemeClr val="accent5"/>
    </dgm:fillClrLst>
    <dgm:linClrLst meth="repeat">
      <a:schemeClr val="accent5"/>
    </dgm:linClrLst>
    <dgm:effectClrLst/>
    <dgm:txLinClrLst/>
    <dgm:txFillClrLst/>
    <dgm:txEffectClrLst/>
  </dgm:styleLbl>
  <dgm:styleLbl name="lnNode1">
    <dgm:fillClrLst meth="repeat">
      <a:schemeClr val="accent5"/>
    </dgm:fillClrLst>
    <dgm:linClrLst meth="repeat">
      <a:schemeClr val="lt1"/>
    </dgm:linClrLst>
    <dgm:effectClrLst/>
    <dgm:txLinClrLst/>
    <dgm:txFillClrLst/>
    <dgm:txEffectClrLst/>
  </dgm:styleLbl>
  <dgm:styleLbl name="vennNode1">
    <dgm:fillClrLst meth="repeat">
      <a:schemeClr val="accent5">
        <a:alpha val="50000"/>
      </a:schemeClr>
    </dgm:fillClrLst>
    <dgm:linClrLst meth="repeat">
      <a:schemeClr val="lt1"/>
    </dgm:linClrLst>
    <dgm:effectClrLst/>
    <dgm:txLinClrLst/>
    <dgm:txFillClrLst/>
    <dgm:txEffectClrLst/>
  </dgm:styleLbl>
  <dgm:styleLbl name="node2">
    <dgm:fillClrLst meth="repeat">
      <a:schemeClr val="accent5"/>
    </dgm:fillClrLst>
    <dgm:linClrLst meth="repeat">
      <a:schemeClr val="lt1"/>
    </dgm:linClrLst>
    <dgm:effectClrLst/>
    <dgm:txLinClrLst/>
    <dgm:txFillClrLst/>
    <dgm:txEffectClrLst/>
  </dgm:styleLbl>
  <dgm:styleLbl name="node3">
    <dgm:fillClrLst meth="repeat">
      <a:schemeClr val="accent5"/>
    </dgm:fillClrLst>
    <dgm:linClrLst meth="repeat">
      <a:schemeClr val="lt1"/>
    </dgm:linClrLst>
    <dgm:effectClrLst/>
    <dgm:txLinClrLst/>
    <dgm:txFillClrLst/>
    <dgm:txEffectClrLst/>
  </dgm:styleLbl>
  <dgm:styleLbl name="node4">
    <dgm:fillClrLst meth="repeat">
      <a:schemeClr val="accent5"/>
    </dgm:fillClrLst>
    <dgm:linClrLst meth="repeat">
      <a:schemeClr val="lt1"/>
    </dgm:linClrLst>
    <dgm:effectClrLst/>
    <dgm:txLinClrLst/>
    <dgm:txFillClrLst/>
    <dgm:txEffectClrLst/>
  </dgm:styleLbl>
  <dgm:styleLbl name="f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5">
        <a:tint val="60000"/>
      </a:schemeClr>
    </dgm:fillClrLst>
    <dgm:linClrLst meth="repeat">
      <a:schemeClr val="accent5">
        <a:tint val="60000"/>
      </a:schemeClr>
    </dgm:linClrLst>
    <dgm:effectClrLst/>
    <dgm:txLinClrLst/>
    <dgm:txFillClrLst/>
    <dgm:txEffectClrLst/>
  </dgm:styleLbl>
  <dgm:styleLbl name="fgSibTrans2D1">
    <dgm:fillClrLst meth="repeat">
      <a:schemeClr val="accent5">
        <a:tint val="60000"/>
      </a:schemeClr>
    </dgm:fillClrLst>
    <dgm:linClrLst meth="repeat">
      <a:schemeClr val="accent5">
        <a:tint val="60000"/>
      </a:schemeClr>
    </dgm:linClrLst>
    <dgm:effectClrLst/>
    <dgm:txLinClrLst/>
    <dgm:txFillClrLst/>
    <dgm:txEffectClrLst/>
  </dgm:styleLbl>
  <dgm:styleLbl name="bgSibTrans2D1">
    <dgm:fillClrLst meth="repeat">
      <a:schemeClr val="accent5">
        <a:tint val="60000"/>
      </a:schemeClr>
    </dgm:fillClrLst>
    <dgm:linClrLst meth="repeat">
      <a:schemeClr val="accent5">
        <a:tint val="60000"/>
      </a:schemeClr>
    </dgm:linClrLst>
    <dgm:effectClrLst/>
    <dgm:txLinClrLst/>
    <dgm:txFillClrLst/>
    <dgm:txEffectClrLst/>
  </dgm:styleLbl>
  <dgm:styleLbl name="sibTrans1D1">
    <dgm:fillClrLst meth="repeat">
      <a:schemeClr val="accent5"/>
    </dgm:fillClrLst>
    <dgm:linClrLst meth="repeat">
      <a:schemeClr val="accent5"/>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dgm:linClrLst>
    <dgm:effectClrLst/>
    <dgm:txLinClrLst/>
    <dgm:txFillClrLst/>
    <dgm:txEffectClrLst/>
  </dgm:styleLbl>
  <dgm:styleLbl name="asst1">
    <dgm:fillClrLst meth="repeat">
      <a:schemeClr val="accent5"/>
    </dgm:fillClrLst>
    <dgm:linClrLst meth="repeat">
      <a:schemeClr val="lt1"/>
    </dgm:linClrLst>
    <dgm:effectClrLst/>
    <dgm:txLinClrLst/>
    <dgm:txFillClrLst/>
    <dgm:txEffectClrLst/>
  </dgm:styleLbl>
  <dgm:styleLbl name="asst2">
    <dgm:fillClrLst meth="repeat">
      <a:schemeClr val="accent5"/>
    </dgm:fillClrLst>
    <dgm:linClrLst meth="repeat">
      <a:schemeClr val="lt1"/>
    </dgm:linClrLst>
    <dgm:effectClrLst/>
    <dgm:txLinClrLst/>
    <dgm:txFillClrLst/>
    <dgm:txEffectClrLst/>
  </dgm:styleLbl>
  <dgm:styleLbl name="asst3">
    <dgm:fillClrLst meth="repeat">
      <a:schemeClr val="accent5"/>
    </dgm:fillClrLst>
    <dgm:linClrLst meth="repeat">
      <a:schemeClr val="lt1"/>
    </dgm:linClrLst>
    <dgm:effectClrLst/>
    <dgm:txLinClrLst/>
    <dgm:txFillClrLst/>
    <dgm:txEffectClrLst/>
  </dgm:styleLbl>
  <dgm:styleLbl name="asst4">
    <dgm:fillClrLst meth="repeat">
      <a:schemeClr val="accent5"/>
    </dgm:fillClrLst>
    <dgm:linClrLst meth="repeat">
      <a:schemeClr val="lt1"/>
    </dgm:linClrLst>
    <dgm:effectClrLst/>
    <dgm:txLinClrLst/>
    <dgm:txFillClrLst/>
    <dgm:txEffectClrLst/>
  </dgm:styleLbl>
  <dgm:styleLbl name="parChTrans2D1">
    <dgm:fillClrLst meth="repeat">
      <a:schemeClr val="accent5">
        <a:tint val="60000"/>
      </a:schemeClr>
    </dgm:fillClrLst>
    <dgm:linClrLst meth="repeat">
      <a:schemeClr val="accent5">
        <a:tint val="60000"/>
      </a:schemeClr>
    </dgm:linClrLst>
    <dgm:effectClrLst/>
    <dgm:txLinClrLst/>
    <dgm:txFillClrLst meth="repeat">
      <a:schemeClr val="lt1"/>
    </dgm:txFillClrLst>
    <dgm:txEffectClrLst/>
  </dgm:styleLbl>
  <dgm:styleLbl name="parChTrans2D2">
    <dgm:fillClrLst meth="repeat">
      <a:schemeClr val="accent5"/>
    </dgm:fillClrLst>
    <dgm:linClrLst meth="repeat">
      <a:schemeClr val="accent5"/>
    </dgm:linClrLst>
    <dgm:effectClrLst/>
    <dgm:txLinClrLst/>
    <dgm:txFillClrLst meth="repeat">
      <a:schemeClr val="lt1"/>
    </dgm:txFillClrLst>
    <dgm:txEffectClrLst/>
  </dgm:styleLbl>
  <dgm:styleLbl name="parChTrans2D3">
    <dgm:fillClrLst meth="repeat">
      <a:schemeClr val="accent5"/>
    </dgm:fillClrLst>
    <dgm:linClrLst meth="repeat">
      <a:schemeClr val="accent5"/>
    </dgm:linClrLst>
    <dgm:effectClrLst/>
    <dgm:txLinClrLst/>
    <dgm:txFillClrLst meth="repeat">
      <a:schemeClr val="lt1"/>
    </dgm:txFillClrLst>
    <dgm:txEffectClrLst/>
  </dgm:styleLbl>
  <dgm:styleLbl name="parChTrans2D4">
    <dgm:fillClrLst meth="repeat">
      <a:schemeClr val="accent5"/>
    </dgm:fillClrLst>
    <dgm:linClrLst meth="repeat">
      <a:schemeClr val="accent5"/>
    </dgm:linClrLst>
    <dgm:effectClrLst/>
    <dgm:txLinClrLst/>
    <dgm:txFillClrLst meth="repeat">
      <a:schemeClr val="lt1"/>
    </dgm:txFillClrLst>
    <dgm:txEffectClrLst/>
  </dgm:styleLbl>
  <dgm:styleLbl name="parChTrans1D1">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2">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3">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parChTrans1D4">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solidFgAcc1">
    <dgm:fillClrLst meth="repeat">
      <a:schemeClr val="lt1"/>
    </dgm:fillClrLst>
    <dgm:linClrLst meth="repeat">
      <a:schemeClr val="accent5"/>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align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b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accent5"/>
    </dgm:linClrLst>
    <dgm:effectClrLst/>
    <dgm:txLinClrLst/>
    <dgm:txFillClrLst meth="repeat">
      <a:schemeClr val="dk1"/>
    </dgm:txFillClrLst>
    <dgm:txEffectClrLst/>
  </dgm:styleLbl>
  <dgm:styleLbl name="dkBgShp">
    <dgm:fillClrLst meth="repeat">
      <a:schemeClr val="accent5">
        <a:shade val="80000"/>
      </a:schemeClr>
    </dgm:fillClrLst>
    <dgm:linClrLst meth="repeat">
      <a:schemeClr val="accent5"/>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3.xml><?xml version="1.0" encoding="utf-8"?>
<dgm:colorsDef xmlns:dgm="http://schemas.openxmlformats.org/drawingml/2006/diagram" xmlns:a="http://schemas.openxmlformats.org/drawingml/2006/main" uniqueId="urn:microsoft.com/office/officeart/2005/8/colors/accent5_2">
  <dgm:title val=""/>
  <dgm:desc val=""/>
  <dgm:catLst>
    <dgm:cat type="accent5" pri="11200"/>
  </dgm:catLst>
  <dgm:styleLbl name="node0">
    <dgm:fillClrLst meth="repeat">
      <a:schemeClr val="accent5"/>
    </dgm:fillClrLst>
    <dgm:linClrLst meth="repeat">
      <a:schemeClr val="lt1"/>
    </dgm:linClrLst>
    <dgm:effectClrLst/>
    <dgm:txLinClrLst/>
    <dgm:txFillClrLst/>
    <dgm:txEffectClrLst/>
  </dgm:styleLbl>
  <dgm:styleLbl name="node1">
    <dgm:fillClrLst meth="repeat">
      <a:schemeClr val="accent5"/>
    </dgm:fillClrLst>
    <dgm:linClrLst meth="repeat">
      <a:schemeClr val="lt1"/>
    </dgm:linClrLst>
    <dgm:effectClrLst/>
    <dgm:txLinClrLst/>
    <dgm:txFillClrLst/>
    <dgm:txEffectClrLst/>
  </dgm:styleLbl>
  <dgm:styleLbl name="alignNode1">
    <dgm:fillClrLst meth="repeat">
      <a:schemeClr val="accent5"/>
    </dgm:fillClrLst>
    <dgm:linClrLst meth="repeat">
      <a:schemeClr val="accent5"/>
    </dgm:linClrLst>
    <dgm:effectClrLst/>
    <dgm:txLinClrLst/>
    <dgm:txFillClrLst/>
    <dgm:txEffectClrLst/>
  </dgm:styleLbl>
  <dgm:styleLbl name="lnNode1">
    <dgm:fillClrLst meth="repeat">
      <a:schemeClr val="accent5"/>
    </dgm:fillClrLst>
    <dgm:linClrLst meth="repeat">
      <a:schemeClr val="lt1"/>
    </dgm:linClrLst>
    <dgm:effectClrLst/>
    <dgm:txLinClrLst/>
    <dgm:txFillClrLst/>
    <dgm:txEffectClrLst/>
  </dgm:styleLbl>
  <dgm:styleLbl name="vennNode1">
    <dgm:fillClrLst meth="repeat">
      <a:schemeClr val="accent5">
        <a:alpha val="50000"/>
      </a:schemeClr>
    </dgm:fillClrLst>
    <dgm:linClrLst meth="repeat">
      <a:schemeClr val="lt1"/>
    </dgm:linClrLst>
    <dgm:effectClrLst/>
    <dgm:txLinClrLst/>
    <dgm:txFillClrLst/>
    <dgm:txEffectClrLst/>
  </dgm:styleLbl>
  <dgm:styleLbl name="node2">
    <dgm:fillClrLst meth="repeat">
      <a:schemeClr val="accent5"/>
    </dgm:fillClrLst>
    <dgm:linClrLst meth="repeat">
      <a:schemeClr val="lt1"/>
    </dgm:linClrLst>
    <dgm:effectClrLst/>
    <dgm:txLinClrLst/>
    <dgm:txFillClrLst/>
    <dgm:txEffectClrLst/>
  </dgm:styleLbl>
  <dgm:styleLbl name="node3">
    <dgm:fillClrLst meth="repeat">
      <a:schemeClr val="accent5"/>
    </dgm:fillClrLst>
    <dgm:linClrLst meth="repeat">
      <a:schemeClr val="lt1"/>
    </dgm:linClrLst>
    <dgm:effectClrLst/>
    <dgm:txLinClrLst/>
    <dgm:txFillClrLst/>
    <dgm:txEffectClrLst/>
  </dgm:styleLbl>
  <dgm:styleLbl name="node4">
    <dgm:fillClrLst meth="repeat">
      <a:schemeClr val="accent5"/>
    </dgm:fillClrLst>
    <dgm:linClrLst meth="repeat">
      <a:schemeClr val="lt1"/>
    </dgm:linClrLst>
    <dgm:effectClrLst/>
    <dgm:txLinClrLst/>
    <dgm:txFillClrLst/>
    <dgm:txEffectClrLst/>
  </dgm:styleLbl>
  <dgm:styleLbl name="f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5">
        <a:tint val="60000"/>
      </a:schemeClr>
    </dgm:fillClrLst>
    <dgm:linClrLst meth="repeat">
      <a:schemeClr val="accent5">
        <a:tint val="60000"/>
      </a:schemeClr>
    </dgm:linClrLst>
    <dgm:effectClrLst/>
    <dgm:txLinClrLst/>
    <dgm:txFillClrLst/>
    <dgm:txEffectClrLst/>
  </dgm:styleLbl>
  <dgm:styleLbl name="fgSibTrans2D1">
    <dgm:fillClrLst meth="repeat">
      <a:schemeClr val="accent5">
        <a:tint val="60000"/>
      </a:schemeClr>
    </dgm:fillClrLst>
    <dgm:linClrLst meth="repeat">
      <a:schemeClr val="accent5">
        <a:tint val="60000"/>
      </a:schemeClr>
    </dgm:linClrLst>
    <dgm:effectClrLst/>
    <dgm:txLinClrLst/>
    <dgm:txFillClrLst/>
    <dgm:txEffectClrLst/>
  </dgm:styleLbl>
  <dgm:styleLbl name="bgSibTrans2D1">
    <dgm:fillClrLst meth="repeat">
      <a:schemeClr val="accent5">
        <a:tint val="60000"/>
      </a:schemeClr>
    </dgm:fillClrLst>
    <dgm:linClrLst meth="repeat">
      <a:schemeClr val="accent5">
        <a:tint val="60000"/>
      </a:schemeClr>
    </dgm:linClrLst>
    <dgm:effectClrLst/>
    <dgm:txLinClrLst/>
    <dgm:txFillClrLst/>
    <dgm:txEffectClrLst/>
  </dgm:styleLbl>
  <dgm:styleLbl name="sibTrans1D1">
    <dgm:fillClrLst meth="repeat">
      <a:schemeClr val="accent5"/>
    </dgm:fillClrLst>
    <dgm:linClrLst meth="repeat">
      <a:schemeClr val="accent5"/>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dgm:linClrLst>
    <dgm:effectClrLst/>
    <dgm:txLinClrLst/>
    <dgm:txFillClrLst/>
    <dgm:txEffectClrLst/>
  </dgm:styleLbl>
  <dgm:styleLbl name="asst1">
    <dgm:fillClrLst meth="repeat">
      <a:schemeClr val="accent5"/>
    </dgm:fillClrLst>
    <dgm:linClrLst meth="repeat">
      <a:schemeClr val="lt1"/>
    </dgm:linClrLst>
    <dgm:effectClrLst/>
    <dgm:txLinClrLst/>
    <dgm:txFillClrLst/>
    <dgm:txEffectClrLst/>
  </dgm:styleLbl>
  <dgm:styleLbl name="asst2">
    <dgm:fillClrLst meth="repeat">
      <a:schemeClr val="accent5"/>
    </dgm:fillClrLst>
    <dgm:linClrLst meth="repeat">
      <a:schemeClr val="lt1"/>
    </dgm:linClrLst>
    <dgm:effectClrLst/>
    <dgm:txLinClrLst/>
    <dgm:txFillClrLst/>
    <dgm:txEffectClrLst/>
  </dgm:styleLbl>
  <dgm:styleLbl name="asst3">
    <dgm:fillClrLst meth="repeat">
      <a:schemeClr val="accent5"/>
    </dgm:fillClrLst>
    <dgm:linClrLst meth="repeat">
      <a:schemeClr val="lt1"/>
    </dgm:linClrLst>
    <dgm:effectClrLst/>
    <dgm:txLinClrLst/>
    <dgm:txFillClrLst/>
    <dgm:txEffectClrLst/>
  </dgm:styleLbl>
  <dgm:styleLbl name="asst4">
    <dgm:fillClrLst meth="repeat">
      <a:schemeClr val="accent5"/>
    </dgm:fillClrLst>
    <dgm:linClrLst meth="repeat">
      <a:schemeClr val="lt1"/>
    </dgm:linClrLst>
    <dgm:effectClrLst/>
    <dgm:txLinClrLst/>
    <dgm:txFillClrLst/>
    <dgm:txEffectClrLst/>
  </dgm:styleLbl>
  <dgm:styleLbl name="parChTrans2D1">
    <dgm:fillClrLst meth="repeat">
      <a:schemeClr val="accent5">
        <a:tint val="60000"/>
      </a:schemeClr>
    </dgm:fillClrLst>
    <dgm:linClrLst meth="repeat">
      <a:schemeClr val="accent5">
        <a:tint val="60000"/>
      </a:schemeClr>
    </dgm:linClrLst>
    <dgm:effectClrLst/>
    <dgm:txLinClrLst/>
    <dgm:txFillClrLst meth="repeat">
      <a:schemeClr val="lt1"/>
    </dgm:txFillClrLst>
    <dgm:txEffectClrLst/>
  </dgm:styleLbl>
  <dgm:styleLbl name="parChTrans2D2">
    <dgm:fillClrLst meth="repeat">
      <a:schemeClr val="accent5"/>
    </dgm:fillClrLst>
    <dgm:linClrLst meth="repeat">
      <a:schemeClr val="accent5"/>
    </dgm:linClrLst>
    <dgm:effectClrLst/>
    <dgm:txLinClrLst/>
    <dgm:txFillClrLst meth="repeat">
      <a:schemeClr val="lt1"/>
    </dgm:txFillClrLst>
    <dgm:txEffectClrLst/>
  </dgm:styleLbl>
  <dgm:styleLbl name="parChTrans2D3">
    <dgm:fillClrLst meth="repeat">
      <a:schemeClr val="accent5"/>
    </dgm:fillClrLst>
    <dgm:linClrLst meth="repeat">
      <a:schemeClr val="accent5"/>
    </dgm:linClrLst>
    <dgm:effectClrLst/>
    <dgm:txLinClrLst/>
    <dgm:txFillClrLst meth="repeat">
      <a:schemeClr val="lt1"/>
    </dgm:txFillClrLst>
    <dgm:txEffectClrLst/>
  </dgm:styleLbl>
  <dgm:styleLbl name="parChTrans2D4">
    <dgm:fillClrLst meth="repeat">
      <a:schemeClr val="accent5"/>
    </dgm:fillClrLst>
    <dgm:linClrLst meth="repeat">
      <a:schemeClr val="accent5"/>
    </dgm:linClrLst>
    <dgm:effectClrLst/>
    <dgm:txLinClrLst/>
    <dgm:txFillClrLst meth="repeat">
      <a:schemeClr val="lt1"/>
    </dgm:txFillClrLst>
    <dgm:txEffectClrLst/>
  </dgm:styleLbl>
  <dgm:styleLbl name="parChTrans1D1">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2">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3">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parChTrans1D4">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solidFgAcc1">
    <dgm:fillClrLst meth="repeat">
      <a:schemeClr val="lt1"/>
    </dgm:fillClrLst>
    <dgm:linClrLst meth="repeat">
      <a:schemeClr val="accent5"/>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align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b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accent5"/>
    </dgm:linClrLst>
    <dgm:effectClrLst/>
    <dgm:txLinClrLst/>
    <dgm:txFillClrLst meth="repeat">
      <a:schemeClr val="dk1"/>
    </dgm:txFillClrLst>
    <dgm:txEffectClrLst/>
  </dgm:styleLbl>
  <dgm:styleLbl name="dkBgShp">
    <dgm:fillClrLst meth="repeat">
      <a:schemeClr val="accent5">
        <a:shade val="80000"/>
      </a:schemeClr>
    </dgm:fillClrLst>
    <dgm:linClrLst meth="repeat">
      <a:schemeClr val="accent5"/>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4.xml><?xml version="1.0" encoding="utf-8"?>
<dgm:colorsDef xmlns:dgm="http://schemas.openxmlformats.org/drawingml/2006/diagram" xmlns:a="http://schemas.openxmlformats.org/drawingml/2006/main" uniqueId="urn:microsoft.com/office/officeart/2005/8/colors/accent0_2">
  <dgm:title val=""/>
  <dgm:desc val=""/>
  <dgm:catLst>
    <dgm:cat type="mainScheme" pri="10200"/>
  </dgm:catLst>
  <dgm:styleLbl name="node0">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lig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l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vennNode1">
    <dgm:fillClrLst meth="repeat">
      <a:schemeClr val="lt1">
        <a:alpha val="50000"/>
      </a:schemeClr>
    </dgm:fillClrLst>
    <dgm:linClrLst meth="repeat">
      <a:schemeClr val="dk2">
        <a:shade val="80000"/>
      </a:schemeClr>
    </dgm:linClrLst>
    <dgm:effectClrLst/>
    <dgm:txLinClrLst/>
    <dgm:txFillClrLst/>
    <dgm:txEffectClrLst/>
  </dgm:styleLbl>
  <dgm:styleLbl name="node2">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3">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4">
    <dgm:fillClrLst meth="repeat">
      <a:schemeClr val="lt1"/>
    </dgm:fillClrLst>
    <dgm:linClrLst meth="repeat">
      <a:schemeClr val="dk2">
        <a:shade val="80000"/>
      </a:schemeClr>
    </dgm:linClrLst>
    <dgm:effectClrLst/>
    <dgm:txLinClrLst/>
    <dgm:txFillClrLst meth="repeat">
      <a:schemeClr val="dk2"/>
    </dgm:txFillClrLst>
    <dgm:txEffectClrLst/>
  </dgm:styleLbl>
  <dgm:styleLbl name="f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align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b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sibTrans1D1">
    <dgm:fillClrLst meth="repeat">
      <a:schemeClr val="dk2"/>
    </dgm:fillClrLst>
    <dgm:linClrLst meth="repeat">
      <a:schemeClr val="dk2"/>
    </dgm:linClrLst>
    <dgm:effectClrLst/>
    <dgm:txLinClrLst/>
    <dgm:txFillClrLst meth="repeat">
      <a:schemeClr val="tx1"/>
    </dgm:txFillClrLst>
    <dgm:txEffectClrLst/>
  </dgm:styleLbl>
  <dgm:styleLbl name="callout">
    <dgm:fillClrLst meth="repeat">
      <a:schemeClr val="dk2"/>
    </dgm:fillClrLst>
    <dgm:linClrLst meth="repeat">
      <a:schemeClr val="dk2"/>
    </dgm:linClrLst>
    <dgm:effectClrLst/>
    <dgm:txLinClrLst/>
    <dgm:txFillClrLst meth="repeat">
      <a:schemeClr val="tx1"/>
    </dgm:txFillClrLst>
    <dgm:txEffectClrLst/>
  </dgm:styleLbl>
  <dgm:styleLbl name="asst0">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2">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3">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4">
    <dgm:fillClrLst meth="repeat">
      <a:schemeClr val="lt1"/>
    </dgm:fillClrLst>
    <dgm:linClrLst meth="repeat">
      <a:schemeClr val="dk2">
        <a:shade val="80000"/>
      </a:schemeClr>
    </dgm:linClrLst>
    <dgm:effectClrLst/>
    <dgm:txLinClrLst/>
    <dgm:txFillClrLst meth="repeat">
      <a:schemeClr val="dk2"/>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dgm:txEffectClrLst/>
  </dgm:styleLbl>
  <dgm:styleLbl name="parChTrans2D2">
    <dgm:fillClrLst meth="repeat">
      <a:schemeClr val="dk2"/>
    </dgm:fillClrLst>
    <dgm:linClrLst meth="repeat">
      <a:schemeClr val="dk2"/>
    </dgm:linClrLst>
    <dgm:effectClrLst/>
    <dgm:txLinClrLst/>
    <dgm:txFillClrLst/>
    <dgm:txEffectClrLst/>
  </dgm:styleLbl>
  <dgm:styleLbl name="parChTrans2D3">
    <dgm:fillClrLst meth="repeat">
      <a:schemeClr val="dk2"/>
    </dgm:fillClrLst>
    <dgm:linClrLst meth="repeat">
      <a:schemeClr val="dk2"/>
    </dgm:linClrLst>
    <dgm:effectClrLst/>
    <dgm:txLinClrLst/>
    <dgm:txFillClrLst/>
    <dgm:txEffectClrLst/>
  </dgm:styleLbl>
  <dgm:styleLbl name="parChTrans2D4">
    <dgm:fillClrLst meth="repeat">
      <a:schemeClr val="dk2"/>
    </dgm:fillClrLst>
    <dgm:linClrLst meth="repeat">
      <a:schemeClr val="dk2"/>
    </dgm:linClrLst>
    <dgm:effectClrLst/>
    <dgm:txLinClrLst/>
    <dgm:txFillClrLst meth="repeat">
      <a:schemeClr val="lt1"/>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con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align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trAlignAcc1">
    <dgm:fillClrLst meth="repeat">
      <a:schemeClr val="dk2">
        <a:alpha val="40000"/>
        <a:tint val="40000"/>
      </a:schemeClr>
    </dgm:fillClrLst>
    <dgm:linClrLst meth="repeat">
      <a:schemeClr val="dk2"/>
    </dgm:linClrLst>
    <dgm:effectClrLst/>
    <dgm:txLinClrLst/>
    <dgm:txFillClrLst meth="repeat">
      <a:schemeClr val="dk2"/>
    </dgm:txFillClrLst>
    <dgm:txEffectClrLst/>
  </dgm:styleLbl>
  <dgm:styleLbl name="b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solidFgAcc1">
    <dgm:fillClrLst meth="repeat">
      <a:schemeClr val="lt1"/>
    </dgm:fillClrLst>
    <dgm:linClrLst meth="repeat">
      <a:schemeClr val="dk2"/>
    </dgm:linClrLst>
    <dgm:effectClrLst/>
    <dgm:txLinClrLst/>
    <dgm:txFillClrLst meth="repeat">
      <a:schemeClr val="dk2"/>
    </dgm:txFillClrLst>
    <dgm:txEffectClrLst/>
  </dgm:styleLbl>
  <dgm:styleLbl name="solidAlignAcc1">
    <dgm:fillClrLst meth="repeat">
      <a:schemeClr val="lt1"/>
    </dgm:fillClrLst>
    <dgm:linClrLst meth="repeat">
      <a:schemeClr val="dk2"/>
    </dgm:linClrLst>
    <dgm:effectClrLst/>
    <dgm:txLinClrLst/>
    <dgm:txFillClrLst meth="repeat">
      <a:schemeClr val="dk2"/>
    </dgm:txFillClrLst>
    <dgm:txEffectClrLst/>
  </dgm:styleLbl>
  <dgm:styleLbl name="solidBgAcc1">
    <dgm:fillClrLst meth="repeat">
      <a:schemeClr val="lt1"/>
    </dgm:fillClrLst>
    <dgm:linClrLst meth="repeat">
      <a:schemeClr val="dk2"/>
    </dgm:linClrLst>
    <dgm:effectClrLst/>
    <dgm:txLinClrLst/>
    <dgm:txFillClrLst meth="repeat">
      <a:schemeClr val="dk2"/>
    </dgm:txFillClrLst>
    <dgm:txEffectClrLst/>
  </dgm:styleLbl>
  <dgm:styleLbl name="f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align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b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fgAcc0">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2">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3">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4">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2"/>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2"/>
    </dgm:txFillClrLst>
    <dgm:txEffectClrLst/>
  </dgm:styleLbl>
  <dgm:styleLbl name="fgShp">
    <dgm:fillClrLst meth="repeat">
      <a:schemeClr val="dk2">
        <a:tint val="60000"/>
      </a:schemeClr>
    </dgm:fillClrLst>
    <dgm:linClrLst meth="repeat">
      <a:schemeClr val="lt1"/>
    </dgm:linClrLst>
    <dgm:effectClrLst/>
    <dgm:txLinClrLst/>
    <dgm:txFillClrLst meth="repeat">
      <a:schemeClr val="dk2"/>
    </dgm:txFillClrLst>
    <dgm:txEffectClrLst/>
  </dgm:styleLbl>
  <dgm:styleLbl name="revTx">
    <dgm:fillClrLst meth="repeat">
      <a:schemeClr val="lt1">
        <a:alpha val="0"/>
      </a:schemeClr>
    </dgm:fillClrLst>
    <dgm:linClrLst meth="repeat">
      <a:schemeClr val="dk2">
        <a:alpha val="0"/>
      </a:schemeClr>
    </dgm:linClrLst>
    <dgm:effectClrLst/>
    <dgm:txLinClrLst/>
    <dgm:txFillClrLst meth="repeat">
      <a:schemeClr val="tx1"/>
    </dgm:txFillClrLst>
    <dgm:txEffectClrLst/>
  </dgm:styleLbl>
</dgm:colorsDef>
</file>

<file path=ppt/diagrams/colors2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7.xml><?xml version="1.0" encoding="utf-8"?>
<dgm:colorsDef xmlns:dgm="http://schemas.openxmlformats.org/drawingml/2006/diagram" xmlns:a="http://schemas.openxmlformats.org/drawingml/2006/main" uniqueId="urn:microsoft.com/office/officeart/2005/8/colors/accent0_2">
  <dgm:title val=""/>
  <dgm:desc val=""/>
  <dgm:catLst>
    <dgm:cat type="mainScheme" pri="10200"/>
  </dgm:catLst>
  <dgm:styleLbl name="node0">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lig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l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vennNode1">
    <dgm:fillClrLst meth="repeat">
      <a:schemeClr val="lt1">
        <a:alpha val="50000"/>
      </a:schemeClr>
    </dgm:fillClrLst>
    <dgm:linClrLst meth="repeat">
      <a:schemeClr val="dk2">
        <a:shade val="80000"/>
      </a:schemeClr>
    </dgm:linClrLst>
    <dgm:effectClrLst/>
    <dgm:txLinClrLst/>
    <dgm:txFillClrLst/>
    <dgm:txEffectClrLst/>
  </dgm:styleLbl>
  <dgm:styleLbl name="node2">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3">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4">
    <dgm:fillClrLst meth="repeat">
      <a:schemeClr val="lt1"/>
    </dgm:fillClrLst>
    <dgm:linClrLst meth="repeat">
      <a:schemeClr val="dk2">
        <a:shade val="80000"/>
      </a:schemeClr>
    </dgm:linClrLst>
    <dgm:effectClrLst/>
    <dgm:txLinClrLst/>
    <dgm:txFillClrLst meth="repeat">
      <a:schemeClr val="dk2"/>
    </dgm:txFillClrLst>
    <dgm:txEffectClrLst/>
  </dgm:styleLbl>
  <dgm:styleLbl name="f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align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b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sibTrans1D1">
    <dgm:fillClrLst meth="repeat">
      <a:schemeClr val="dk2"/>
    </dgm:fillClrLst>
    <dgm:linClrLst meth="repeat">
      <a:schemeClr val="dk2"/>
    </dgm:linClrLst>
    <dgm:effectClrLst/>
    <dgm:txLinClrLst/>
    <dgm:txFillClrLst meth="repeat">
      <a:schemeClr val="tx1"/>
    </dgm:txFillClrLst>
    <dgm:txEffectClrLst/>
  </dgm:styleLbl>
  <dgm:styleLbl name="callout">
    <dgm:fillClrLst meth="repeat">
      <a:schemeClr val="dk2"/>
    </dgm:fillClrLst>
    <dgm:linClrLst meth="repeat">
      <a:schemeClr val="dk2"/>
    </dgm:linClrLst>
    <dgm:effectClrLst/>
    <dgm:txLinClrLst/>
    <dgm:txFillClrLst meth="repeat">
      <a:schemeClr val="tx1"/>
    </dgm:txFillClrLst>
    <dgm:txEffectClrLst/>
  </dgm:styleLbl>
  <dgm:styleLbl name="asst0">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2">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3">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4">
    <dgm:fillClrLst meth="repeat">
      <a:schemeClr val="lt1"/>
    </dgm:fillClrLst>
    <dgm:linClrLst meth="repeat">
      <a:schemeClr val="dk2">
        <a:shade val="80000"/>
      </a:schemeClr>
    </dgm:linClrLst>
    <dgm:effectClrLst/>
    <dgm:txLinClrLst/>
    <dgm:txFillClrLst meth="repeat">
      <a:schemeClr val="dk2"/>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dgm:txEffectClrLst/>
  </dgm:styleLbl>
  <dgm:styleLbl name="parChTrans2D2">
    <dgm:fillClrLst meth="repeat">
      <a:schemeClr val="dk2"/>
    </dgm:fillClrLst>
    <dgm:linClrLst meth="repeat">
      <a:schemeClr val="dk2"/>
    </dgm:linClrLst>
    <dgm:effectClrLst/>
    <dgm:txLinClrLst/>
    <dgm:txFillClrLst/>
    <dgm:txEffectClrLst/>
  </dgm:styleLbl>
  <dgm:styleLbl name="parChTrans2D3">
    <dgm:fillClrLst meth="repeat">
      <a:schemeClr val="dk2"/>
    </dgm:fillClrLst>
    <dgm:linClrLst meth="repeat">
      <a:schemeClr val="dk2"/>
    </dgm:linClrLst>
    <dgm:effectClrLst/>
    <dgm:txLinClrLst/>
    <dgm:txFillClrLst/>
    <dgm:txEffectClrLst/>
  </dgm:styleLbl>
  <dgm:styleLbl name="parChTrans2D4">
    <dgm:fillClrLst meth="repeat">
      <a:schemeClr val="dk2"/>
    </dgm:fillClrLst>
    <dgm:linClrLst meth="repeat">
      <a:schemeClr val="dk2"/>
    </dgm:linClrLst>
    <dgm:effectClrLst/>
    <dgm:txLinClrLst/>
    <dgm:txFillClrLst meth="repeat">
      <a:schemeClr val="lt1"/>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con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align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trAlignAcc1">
    <dgm:fillClrLst meth="repeat">
      <a:schemeClr val="dk2">
        <a:alpha val="40000"/>
        <a:tint val="40000"/>
      </a:schemeClr>
    </dgm:fillClrLst>
    <dgm:linClrLst meth="repeat">
      <a:schemeClr val="dk2"/>
    </dgm:linClrLst>
    <dgm:effectClrLst/>
    <dgm:txLinClrLst/>
    <dgm:txFillClrLst meth="repeat">
      <a:schemeClr val="dk2"/>
    </dgm:txFillClrLst>
    <dgm:txEffectClrLst/>
  </dgm:styleLbl>
  <dgm:styleLbl name="b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solidFgAcc1">
    <dgm:fillClrLst meth="repeat">
      <a:schemeClr val="lt1"/>
    </dgm:fillClrLst>
    <dgm:linClrLst meth="repeat">
      <a:schemeClr val="dk2"/>
    </dgm:linClrLst>
    <dgm:effectClrLst/>
    <dgm:txLinClrLst/>
    <dgm:txFillClrLst meth="repeat">
      <a:schemeClr val="dk2"/>
    </dgm:txFillClrLst>
    <dgm:txEffectClrLst/>
  </dgm:styleLbl>
  <dgm:styleLbl name="solidAlignAcc1">
    <dgm:fillClrLst meth="repeat">
      <a:schemeClr val="lt1"/>
    </dgm:fillClrLst>
    <dgm:linClrLst meth="repeat">
      <a:schemeClr val="dk2"/>
    </dgm:linClrLst>
    <dgm:effectClrLst/>
    <dgm:txLinClrLst/>
    <dgm:txFillClrLst meth="repeat">
      <a:schemeClr val="dk2"/>
    </dgm:txFillClrLst>
    <dgm:txEffectClrLst/>
  </dgm:styleLbl>
  <dgm:styleLbl name="solidBgAcc1">
    <dgm:fillClrLst meth="repeat">
      <a:schemeClr val="lt1"/>
    </dgm:fillClrLst>
    <dgm:linClrLst meth="repeat">
      <a:schemeClr val="dk2"/>
    </dgm:linClrLst>
    <dgm:effectClrLst/>
    <dgm:txLinClrLst/>
    <dgm:txFillClrLst meth="repeat">
      <a:schemeClr val="dk2"/>
    </dgm:txFillClrLst>
    <dgm:txEffectClrLst/>
  </dgm:styleLbl>
  <dgm:styleLbl name="f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align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b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fgAcc0">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2">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3">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4">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2"/>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2"/>
    </dgm:txFillClrLst>
    <dgm:txEffectClrLst/>
  </dgm:styleLbl>
  <dgm:styleLbl name="fgShp">
    <dgm:fillClrLst meth="repeat">
      <a:schemeClr val="dk2">
        <a:tint val="60000"/>
      </a:schemeClr>
    </dgm:fillClrLst>
    <dgm:linClrLst meth="repeat">
      <a:schemeClr val="lt1"/>
    </dgm:linClrLst>
    <dgm:effectClrLst/>
    <dgm:txLinClrLst/>
    <dgm:txFillClrLst meth="repeat">
      <a:schemeClr val="dk2"/>
    </dgm:txFillClrLst>
    <dgm:txEffectClrLst/>
  </dgm:styleLbl>
  <dgm:styleLbl name="revTx">
    <dgm:fillClrLst meth="repeat">
      <a:schemeClr val="lt1">
        <a:alpha val="0"/>
      </a:schemeClr>
    </dgm:fillClrLst>
    <dgm:linClrLst meth="repeat">
      <a:schemeClr val="dk2">
        <a:alpha val="0"/>
      </a:schemeClr>
    </dgm:linClrLst>
    <dgm:effectClrLst/>
    <dgm:txLinClrLst/>
    <dgm:txFillClrLst meth="repeat">
      <a:schemeClr val="tx1"/>
    </dgm:txFillClrLst>
    <dgm:txEffectClrLst/>
  </dgm:styleLbl>
</dgm:colorsDef>
</file>

<file path=ppt/diagrams/colors2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9.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0.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1.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2.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3.xml><?xml version="1.0" encoding="utf-8"?>
<dgm:colorsDef xmlns:dgm="http://schemas.openxmlformats.org/drawingml/2006/diagram" xmlns:a="http://schemas.openxmlformats.org/drawingml/2006/main" uniqueId="urn:microsoft.com/office/officeart/2005/8/colors/accent5_2">
  <dgm:title val=""/>
  <dgm:desc val=""/>
  <dgm:catLst>
    <dgm:cat type="accent5" pri="11200"/>
  </dgm:catLst>
  <dgm:styleLbl name="node0">
    <dgm:fillClrLst meth="repeat">
      <a:schemeClr val="accent5"/>
    </dgm:fillClrLst>
    <dgm:linClrLst meth="repeat">
      <a:schemeClr val="lt1"/>
    </dgm:linClrLst>
    <dgm:effectClrLst/>
    <dgm:txLinClrLst/>
    <dgm:txFillClrLst/>
    <dgm:txEffectClrLst/>
  </dgm:styleLbl>
  <dgm:styleLbl name="node1">
    <dgm:fillClrLst meth="repeat">
      <a:schemeClr val="accent5"/>
    </dgm:fillClrLst>
    <dgm:linClrLst meth="repeat">
      <a:schemeClr val="lt1"/>
    </dgm:linClrLst>
    <dgm:effectClrLst/>
    <dgm:txLinClrLst/>
    <dgm:txFillClrLst/>
    <dgm:txEffectClrLst/>
  </dgm:styleLbl>
  <dgm:styleLbl name="alignNode1">
    <dgm:fillClrLst meth="repeat">
      <a:schemeClr val="accent5"/>
    </dgm:fillClrLst>
    <dgm:linClrLst meth="repeat">
      <a:schemeClr val="accent5"/>
    </dgm:linClrLst>
    <dgm:effectClrLst/>
    <dgm:txLinClrLst/>
    <dgm:txFillClrLst/>
    <dgm:txEffectClrLst/>
  </dgm:styleLbl>
  <dgm:styleLbl name="lnNode1">
    <dgm:fillClrLst meth="repeat">
      <a:schemeClr val="accent5"/>
    </dgm:fillClrLst>
    <dgm:linClrLst meth="repeat">
      <a:schemeClr val="lt1"/>
    </dgm:linClrLst>
    <dgm:effectClrLst/>
    <dgm:txLinClrLst/>
    <dgm:txFillClrLst/>
    <dgm:txEffectClrLst/>
  </dgm:styleLbl>
  <dgm:styleLbl name="vennNode1">
    <dgm:fillClrLst meth="repeat">
      <a:schemeClr val="accent5">
        <a:alpha val="50000"/>
      </a:schemeClr>
    </dgm:fillClrLst>
    <dgm:linClrLst meth="repeat">
      <a:schemeClr val="lt1"/>
    </dgm:linClrLst>
    <dgm:effectClrLst/>
    <dgm:txLinClrLst/>
    <dgm:txFillClrLst/>
    <dgm:txEffectClrLst/>
  </dgm:styleLbl>
  <dgm:styleLbl name="node2">
    <dgm:fillClrLst meth="repeat">
      <a:schemeClr val="accent5"/>
    </dgm:fillClrLst>
    <dgm:linClrLst meth="repeat">
      <a:schemeClr val="lt1"/>
    </dgm:linClrLst>
    <dgm:effectClrLst/>
    <dgm:txLinClrLst/>
    <dgm:txFillClrLst/>
    <dgm:txEffectClrLst/>
  </dgm:styleLbl>
  <dgm:styleLbl name="node3">
    <dgm:fillClrLst meth="repeat">
      <a:schemeClr val="accent5"/>
    </dgm:fillClrLst>
    <dgm:linClrLst meth="repeat">
      <a:schemeClr val="lt1"/>
    </dgm:linClrLst>
    <dgm:effectClrLst/>
    <dgm:txLinClrLst/>
    <dgm:txFillClrLst/>
    <dgm:txEffectClrLst/>
  </dgm:styleLbl>
  <dgm:styleLbl name="node4">
    <dgm:fillClrLst meth="repeat">
      <a:schemeClr val="accent5"/>
    </dgm:fillClrLst>
    <dgm:linClrLst meth="repeat">
      <a:schemeClr val="lt1"/>
    </dgm:linClrLst>
    <dgm:effectClrLst/>
    <dgm:txLinClrLst/>
    <dgm:txFillClrLst/>
    <dgm:txEffectClrLst/>
  </dgm:styleLbl>
  <dgm:styleLbl name="f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5">
        <a:tint val="60000"/>
      </a:schemeClr>
    </dgm:fillClrLst>
    <dgm:linClrLst meth="repeat">
      <a:schemeClr val="accent5">
        <a:tint val="60000"/>
      </a:schemeClr>
    </dgm:linClrLst>
    <dgm:effectClrLst/>
    <dgm:txLinClrLst/>
    <dgm:txFillClrLst/>
    <dgm:txEffectClrLst/>
  </dgm:styleLbl>
  <dgm:styleLbl name="fgSibTrans2D1">
    <dgm:fillClrLst meth="repeat">
      <a:schemeClr val="accent5">
        <a:tint val="60000"/>
      </a:schemeClr>
    </dgm:fillClrLst>
    <dgm:linClrLst meth="repeat">
      <a:schemeClr val="accent5">
        <a:tint val="60000"/>
      </a:schemeClr>
    </dgm:linClrLst>
    <dgm:effectClrLst/>
    <dgm:txLinClrLst/>
    <dgm:txFillClrLst/>
    <dgm:txEffectClrLst/>
  </dgm:styleLbl>
  <dgm:styleLbl name="bgSibTrans2D1">
    <dgm:fillClrLst meth="repeat">
      <a:schemeClr val="accent5">
        <a:tint val="60000"/>
      </a:schemeClr>
    </dgm:fillClrLst>
    <dgm:linClrLst meth="repeat">
      <a:schemeClr val="accent5">
        <a:tint val="60000"/>
      </a:schemeClr>
    </dgm:linClrLst>
    <dgm:effectClrLst/>
    <dgm:txLinClrLst/>
    <dgm:txFillClrLst/>
    <dgm:txEffectClrLst/>
  </dgm:styleLbl>
  <dgm:styleLbl name="sibTrans1D1">
    <dgm:fillClrLst meth="repeat">
      <a:schemeClr val="accent5"/>
    </dgm:fillClrLst>
    <dgm:linClrLst meth="repeat">
      <a:schemeClr val="accent5"/>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dgm:linClrLst>
    <dgm:effectClrLst/>
    <dgm:txLinClrLst/>
    <dgm:txFillClrLst/>
    <dgm:txEffectClrLst/>
  </dgm:styleLbl>
  <dgm:styleLbl name="asst1">
    <dgm:fillClrLst meth="repeat">
      <a:schemeClr val="accent5"/>
    </dgm:fillClrLst>
    <dgm:linClrLst meth="repeat">
      <a:schemeClr val="lt1"/>
    </dgm:linClrLst>
    <dgm:effectClrLst/>
    <dgm:txLinClrLst/>
    <dgm:txFillClrLst/>
    <dgm:txEffectClrLst/>
  </dgm:styleLbl>
  <dgm:styleLbl name="asst2">
    <dgm:fillClrLst meth="repeat">
      <a:schemeClr val="accent5"/>
    </dgm:fillClrLst>
    <dgm:linClrLst meth="repeat">
      <a:schemeClr val="lt1"/>
    </dgm:linClrLst>
    <dgm:effectClrLst/>
    <dgm:txLinClrLst/>
    <dgm:txFillClrLst/>
    <dgm:txEffectClrLst/>
  </dgm:styleLbl>
  <dgm:styleLbl name="asst3">
    <dgm:fillClrLst meth="repeat">
      <a:schemeClr val="accent5"/>
    </dgm:fillClrLst>
    <dgm:linClrLst meth="repeat">
      <a:schemeClr val="lt1"/>
    </dgm:linClrLst>
    <dgm:effectClrLst/>
    <dgm:txLinClrLst/>
    <dgm:txFillClrLst/>
    <dgm:txEffectClrLst/>
  </dgm:styleLbl>
  <dgm:styleLbl name="asst4">
    <dgm:fillClrLst meth="repeat">
      <a:schemeClr val="accent5"/>
    </dgm:fillClrLst>
    <dgm:linClrLst meth="repeat">
      <a:schemeClr val="lt1"/>
    </dgm:linClrLst>
    <dgm:effectClrLst/>
    <dgm:txLinClrLst/>
    <dgm:txFillClrLst/>
    <dgm:txEffectClrLst/>
  </dgm:styleLbl>
  <dgm:styleLbl name="parChTrans2D1">
    <dgm:fillClrLst meth="repeat">
      <a:schemeClr val="accent5">
        <a:tint val="60000"/>
      </a:schemeClr>
    </dgm:fillClrLst>
    <dgm:linClrLst meth="repeat">
      <a:schemeClr val="accent5">
        <a:tint val="60000"/>
      </a:schemeClr>
    </dgm:linClrLst>
    <dgm:effectClrLst/>
    <dgm:txLinClrLst/>
    <dgm:txFillClrLst meth="repeat">
      <a:schemeClr val="lt1"/>
    </dgm:txFillClrLst>
    <dgm:txEffectClrLst/>
  </dgm:styleLbl>
  <dgm:styleLbl name="parChTrans2D2">
    <dgm:fillClrLst meth="repeat">
      <a:schemeClr val="accent5"/>
    </dgm:fillClrLst>
    <dgm:linClrLst meth="repeat">
      <a:schemeClr val="accent5"/>
    </dgm:linClrLst>
    <dgm:effectClrLst/>
    <dgm:txLinClrLst/>
    <dgm:txFillClrLst meth="repeat">
      <a:schemeClr val="lt1"/>
    </dgm:txFillClrLst>
    <dgm:txEffectClrLst/>
  </dgm:styleLbl>
  <dgm:styleLbl name="parChTrans2D3">
    <dgm:fillClrLst meth="repeat">
      <a:schemeClr val="accent5"/>
    </dgm:fillClrLst>
    <dgm:linClrLst meth="repeat">
      <a:schemeClr val="accent5"/>
    </dgm:linClrLst>
    <dgm:effectClrLst/>
    <dgm:txLinClrLst/>
    <dgm:txFillClrLst meth="repeat">
      <a:schemeClr val="lt1"/>
    </dgm:txFillClrLst>
    <dgm:txEffectClrLst/>
  </dgm:styleLbl>
  <dgm:styleLbl name="parChTrans2D4">
    <dgm:fillClrLst meth="repeat">
      <a:schemeClr val="accent5"/>
    </dgm:fillClrLst>
    <dgm:linClrLst meth="repeat">
      <a:schemeClr val="accent5"/>
    </dgm:linClrLst>
    <dgm:effectClrLst/>
    <dgm:txLinClrLst/>
    <dgm:txFillClrLst meth="repeat">
      <a:schemeClr val="lt1"/>
    </dgm:txFillClrLst>
    <dgm:txEffectClrLst/>
  </dgm:styleLbl>
  <dgm:styleLbl name="parChTrans1D1">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2">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3">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parChTrans1D4">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solidFgAcc1">
    <dgm:fillClrLst meth="repeat">
      <a:schemeClr val="lt1"/>
    </dgm:fillClrLst>
    <dgm:linClrLst meth="repeat">
      <a:schemeClr val="accent5"/>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align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b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accent5"/>
    </dgm:linClrLst>
    <dgm:effectClrLst/>
    <dgm:txLinClrLst/>
    <dgm:txFillClrLst meth="repeat">
      <a:schemeClr val="dk1"/>
    </dgm:txFillClrLst>
    <dgm:txEffectClrLst/>
  </dgm:styleLbl>
  <dgm:styleLbl name="dkBgShp">
    <dgm:fillClrLst meth="repeat">
      <a:schemeClr val="accent5">
        <a:shade val="80000"/>
      </a:schemeClr>
    </dgm:fillClrLst>
    <dgm:linClrLst meth="repeat">
      <a:schemeClr val="accent5"/>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0_2">
  <dgm:title val=""/>
  <dgm:desc val=""/>
  <dgm:catLst>
    <dgm:cat type="mainScheme" pri="10200"/>
  </dgm:catLst>
  <dgm:styleLbl name="node0">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lig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l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vennNode1">
    <dgm:fillClrLst meth="repeat">
      <a:schemeClr val="lt1">
        <a:alpha val="50000"/>
      </a:schemeClr>
    </dgm:fillClrLst>
    <dgm:linClrLst meth="repeat">
      <a:schemeClr val="dk2">
        <a:shade val="80000"/>
      </a:schemeClr>
    </dgm:linClrLst>
    <dgm:effectClrLst/>
    <dgm:txLinClrLst/>
    <dgm:txFillClrLst/>
    <dgm:txEffectClrLst/>
  </dgm:styleLbl>
  <dgm:styleLbl name="node2">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3">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4">
    <dgm:fillClrLst meth="repeat">
      <a:schemeClr val="lt1"/>
    </dgm:fillClrLst>
    <dgm:linClrLst meth="repeat">
      <a:schemeClr val="dk2">
        <a:shade val="80000"/>
      </a:schemeClr>
    </dgm:linClrLst>
    <dgm:effectClrLst/>
    <dgm:txLinClrLst/>
    <dgm:txFillClrLst meth="repeat">
      <a:schemeClr val="dk2"/>
    </dgm:txFillClrLst>
    <dgm:txEffectClrLst/>
  </dgm:styleLbl>
  <dgm:styleLbl name="f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align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b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sibTrans1D1">
    <dgm:fillClrLst meth="repeat">
      <a:schemeClr val="dk2"/>
    </dgm:fillClrLst>
    <dgm:linClrLst meth="repeat">
      <a:schemeClr val="dk2"/>
    </dgm:linClrLst>
    <dgm:effectClrLst/>
    <dgm:txLinClrLst/>
    <dgm:txFillClrLst meth="repeat">
      <a:schemeClr val="tx1"/>
    </dgm:txFillClrLst>
    <dgm:txEffectClrLst/>
  </dgm:styleLbl>
  <dgm:styleLbl name="callout">
    <dgm:fillClrLst meth="repeat">
      <a:schemeClr val="dk2"/>
    </dgm:fillClrLst>
    <dgm:linClrLst meth="repeat">
      <a:schemeClr val="dk2"/>
    </dgm:linClrLst>
    <dgm:effectClrLst/>
    <dgm:txLinClrLst/>
    <dgm:txFillClrLst meth="repeat">
      <a:schemeClr val="tx1"/>
    </dgm:txFillClrLst>
    <dgm:txEffectClrLst/>
  </dgm:styleLbl>
  <dgm:styleLbl name="asst0">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2">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3">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4">
    <dgm:fillClrLst meth="repeat">
      <a:schemeClr val="lt1"/>
    </dgm:fillClrLst>
    <dgm:linClrLst meth="repeat">
      <a:schemeClr val="dk2">
        <a:shade val="80000"/>
      </a:schemeClr>
    </dgm:linClrLst>
    <dgm:effectClrLst/>
    <dgm:txLinClrLst/>
    <dgm:txFillClrLst meth="repeat">
      <a:schemeClr val="dk2"/>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dgm:txEffectClrLst/>
  </dgm:styleLbl>
  <dgm:styleLbl name="parChTrans2D2">
    <dgm:fillClrLst meth="repeat">
      <a:schemeClr val="dk2"/>
    </dgm:fillClrLst>
    <dgm:linClrLst meth="repeat">
      <a:schemeClr val="dk2"/>
    </dgm:linClrLst>
    <dgm:effectClrLst/>
    <dgm:txLinClrLst/>
    <dgm:txFillClrLst/>
    <dgm:txEffectClrLst/>
  </dgm:styleLbl>
  <dgm:styleLbl name="parChTrans2D3">
    <dgm:fillClrLst meth="repeat">
      <a:schemeClr val="dk2"/>
    </dgm:fillClrLst>
    <dgm:linClrLst meth="repeat">
      <a:schemeClr val="dk2"/>
    </dgm:linClrLst>
    <dgm:effectClrLst/>
    <dgm:txLinClrLst/>
    <dgm:txFillClrLst/>
    <dgm:txEffectClrLst/>
  </dgm:styleLbl>
  <dgm:styleLbl name="parChTrans2D4">
    <dgm:fillClrLst meth="repeat">
      <a:schemeClr val="dk2"/>
    </dgm:fillClrLst>
    <dgm:linClrLst meth="repeat">
      <a:schemeClr val="dk2"/>
    </dgm:linClrLst>
    <dgm:effectClrLst/>
    <dgm:txLinClrLst/>
    <dgm:txFillClrLst meth="repeat">
      <a:schemeClr val="lt1"/>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con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align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trAlignAcc1">
    <dgm:fillClrLst meth="repeat">
      <a:schemeClr val="dk2">
        <a:alpha val="40000"/>
        <a:tint val="40000"/>
      </a:schemeClr>
    </dgm:fillClrLst>
    <dgm:linClrLst meth="repeat">
      <a:schemeClr val="dk2"/>
    </dgm:linClrLst>
    <dgm:effectClrLst/>
    <dgm:txLinClrLst/>
    <dgm:txFillClrLst meth="repeat">
      <a:schemeClr val="dk2"/>
    </dgm:txFillClrLst>
    <dgm:txEffectClrLst/>
  </dgm:styleLbl>
  <dgm:styleLbl name="b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solidFgAcc1">
    <dgm:fillClrLst meth="repeat">
      <a:schemeClr val="lt1"/>
    </dgm:fillClrLst>
    <dgm:linClrLst meth="repeat">
      <a:schemeClr val="dk2"/>
    </dgm:linClrLst>
    <dgm:effectClrLst/>
    <dgm:txLinClrLst/>
    <dgm:txFillClrLst meth="repeat">
      <a:schemeClr val="dk2"/>
    </dgm:txFillClrLst>
    <dgm:txEffectClrLst/>
  </dgm:styleLbl>
  <dgm:styleLbl name="solidAlignAcc1">
    <dgm:fillClrLst meth="repeat">
      <a:schemeClr val="lt1"/>
    </dgm:fillClrLst>
    <dgm:linClrLst meth="repeat">
      <a:schemeClr val="dk2"/>
    </dgm:linClrLst>
    <dgm:effectClrLst/>
    <dgm:txLinClrLst/>
    <dgm:txFillClrLst meth="repeat">
      <a:schemeClr val="dk2"/>
    </dgm:txFillClrLst>
    <dgm:txEffectClrLst/>
  </dgm:styleLbl>
  <dgm:styleLbl name="solidBgAcc1">
    <dgm:fillClrLst meth="repeat">
      <a:schemeClr val="lt1"/>
    </dgm:fillClrLst>
    <dgm:linClrLst meth="repeat">
      <a:schemeClr val="dk2"/>
    </dgm:linClrLst>
    <dgm:effectClrLst/>
    <dgm:txLinClrLst/>
    <dgm:txFillClrLst meth="repeat">
      <a:schemeClr val="dk2"/>
    </dgm:txFillClrLst>
    <dgm:txEffectClrLst/>
  </dgm:styleLbl>
  <dgm:styleLbl name="f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align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b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fgAcc0">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2">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3">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4">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2"/>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2"/>
    </dgm:txFillClrLst>
    <dgm:txEffectClrLst/>
  </dgm:styleLbl>
  <dgm:styleLbl name="fgShp">
    <dgm:fillClrLst meth="repeat">
      <a:schemeClr val="dk2">
        <a:tint val="60000"/>
      </a:schemeClr>
    </dgm:fillClrLst>
    <dgm:linClrLst meth="repeat">
      <a:schemeClr val="lt1"/>
    </dgm:linClrLst>
    <dgm:effectClrLst/>
    <dgm:txLinClrLst/>
    <dgm:txFillClrLst meth="repeat">
      <a:schemeClr val="dk2"/>
    </dgm:txFillClrLst>
    <dgm:txEffectClrLst/>
  </dgm:styleLbl>
  <dgm:styleLbl name="revTx">
    <dgm:fillClrLst meth="repeat">
      <a:schemeClr val="lt1">
        <a:alpha val="0"/>
      </a:schemeClr>
    </dgm:fillClrLst>
    <dgm:linClrLst meth="repeat">
      <a:schemeClr val="dk2">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5_2">
  <dgm:title val=""/>
  <dgm:desc val=""/>
  <dgm:catLst>
    <dgm:cat type="accent5" pri="11200"/>
  </dgm:catLst>
  <dgm:styleLbl name="node0">
    <dgm:fillClrLst meth="repeat">
      <a:schemeClr val="accent5"/>
    </dgm:fillClrLst>
    <dgm:linClrLst meth="repeat">
      <a:schemeClr val="lt1"/>
    </dgm:linClrLst>
    <dgm:effectClrLst/>
    <dgm:txLinClrLst/>
    <dgm:txFillClrLst/>
    <dgm:txEffectClrLst/>
  </dgm:styleLbl>
  <dgm:styleLbl name="node1">
    <dgm:fillClrLst meth="repeat">
      <a:schemeClr val="accent5"/>
    </dgm:fillClrLst>
    <dgm:linClrLst meth="repeat">
      <a:schemeClr val="lt1"/>
    </dgm:linClrLst>
    <dgm:effectClrLst/>
    <dgm:txLinClrLst/>
    <dgm:txFillClrLst/>
    <dgm:txEffectClrLst/>
  </dgm:styleLbl>
  <dgm:styleLbl name="alignNode1">
    <dgm:fillClrLst meth="repeat">
      <a:schemeClr val="accent5"/>
    </dgm:fillClrLst>
    <dgm:linClrLst meth="repeat">
      <a:schemeClr val="accent5"/>
    </dgm:linClrLst>
    <dgm:effectClrLst/>
    <dgm:txLinClrLst/>
    <dgm:txFillClrLst/>
    <dgm:txEffectClrLst/>
  </dgm:styleLbl>
  <dgm:styleLbl name="lnNode1">
    <dgm:fillClrLst meth="repeat">
      <a:schemeClr val="accent5"/>
    </dgm:fillClrLst>
    <dgm:linClrLst meth="repeat">
      <a:schemeClr val="lt1"/>
    </dgm:linClrLst>
    <dgm:effectClrLst/>
    <dgm:txLinClrLst/>
    <dgm:txFillClrLst/>
    <dgm:txEffectClrLst/>
  </dgm:styleLbl>
  <dgm:styleLbl name="vennNode1">
    <dgm:fillClrLst meth="repeat">
      <a:schemeClr val="accent5">
        <a:alpha val="50000"/>
      </a:schemeClr>
    </dgm:fillClrLst>
    <dgm:linClrLst meth="repeat">
      <a:schemeClr val="lt1"/>
    </dgm:linClrLst>
    <dgm:effectClrLst/>
    <dgm:txLinClrLst/>
    <dgm:txFillClrLst/>
    <dgm:txEffectClrLst/>
  </dgm:styleLbl>
  <dgm:styleLbl name="node2">
    <dgm:fillClrLst meth="repeat">
      <a:schemeClr val="accent5"/>
    </dgm:fillClrLst>
    <dgm:linClrLst meth="repeat">
      <a:schemeClr val="lt1"/>
    </dgm:linClrLst>
    <dgm:effectClrLst/>
    <dgm:txLinClrLst/>
    <dgm:txFillClrLst/>
    <dgm:txEffectClrLst/>
  </dgm:styleLbl>
  <dgm:styleLbl name="node3">
    <dgm:fillClrLst meth="repeat">
      <a:schemeClr val="accent5"/>
    </dgm:fillClrLst>
    <dgm:linClrLst meth="repeat">
      <a:schemeClr val="lt1"/>
    </dgm:linClrLst>
    <dgm:effectClrLst/>
    <dgm:txLinClrLst/>
    <dgm:txFillClrLst/>
    <dgm:txEffectClrLst/>
  </dgm:styleLbl>
  <dgm:styleLbl name="node4">
    <dgm:fillClrLst meth="repeat">
      <a:schemeClr val="accent5"/>
    </dgm:fillClrLst>
    <dgm:linClrLst meth="repeat">
      <a:schemeClr val="lt1"/>
    </dgm:linClrLst>
    <dgm:effectClrLst/>
    <dgm:txLinClrLst/>
    <dgm:txFillClrLst/>
    <dgm:txEffectClrLst/>
  </dgm:styleLbl>
  <dgm:styleLbl name="f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5">
        <a:tint val="60000"/>
      </a:schemeClr>
    </dgm:fillClrLst>
    <dgm:linClrLst meth="repeat">
      <a:schemeClr val="accent5">
        <a:tint val="60000"/>
      </a:schemeClr>
    </dgm:linClrLst>
    <dgm:effectClrLst/>
    <dgm:txLinClrLst/>
    <dgm:txFillClrLst/>
    <dgm:txEffectClrLst/>
  </dgm:styleLbl>
  <dgm:styleLbl name="fgSibTrans2D1">
    <dgm:fillClrLst meth="repeat">
      <a:schemeClr val="accent5">
        <a:tint val="60000"/>
      </a:schemeClr>
    </dgm:fillClrLst>
    <dgm:linClrLst meth="repeat">
      <a:schemeClr val="accent5">
        <a:tint val="60000"/>
      </a:schemeClr>
    </dgm:linClrLst>
    <dgm:effectClrLst/>
    <dgm:txLinClrLst/>
    <dgm:txFillClrLst/>
    <dgm:txEffectClrLst/>
  </dgm:styleLbl>
  <dgm:styleLbl name="bgSibTrans2D1">
    <dgm:fillClrLst meth="repeat">
      <a:schemeClr val="accent5">
        <a:tint val="60000"/>
      </a:schemeClr>
    </dgm:fillClrLst>
    <dgm:linClrLst meth="repeat">
      <a:schemeClr val="accent5">
        <a:tint val="60000"/>
      </a:schemeClr>
    </dgm:linClrLst>
    <dgm:effectClrLst/>
    <dgm:txLinClrLst/>
    <dgm:txFillClrLst/>
    <dgm:txEffectClrLst/>
  </dgm:styleLbl>
  <dgm:styleLbl name="sibTrans1D1">
    <dgm:fillClrLst meth="repeat">
      <a:schemeClr val="accent5"/>
    </dgm:fillClrLst>
    <dgm:linClrLst meth="repeat">
      <a:schemeClr val="accent5"/>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dgm:linClrLst>
    <dgm:effectClrLst/>
    <dgm:txLinClrLst/>
    <dgm:txFillClrLst/>
    <dgm:txEffectClrLst/>
  </dgm:styleLbl>
  <dgm:styleLbl name="asst1">
    <dgm:fillClrLst meth="repeat">
      <a:schemeClr val="accent5"/>
    </dgm:fillClrLst>
    <dgm:linClrLst meth="repeat">
      <a:schemeClr val="lt1"/>
    </dgm:linClrLst>
    <dgm:effectClrLst/>
    <dgm:txLinClrLst/>
    <dgm:txFillClrLst/>
    <dgm:txEffectClrLst/>
  </dgm:styleLbl>
  <dgm:styleLbl name="asst2">
    <dgm:fillClrLst meth="repeat">
      <a:schemeClr val="accent5"/>
    </dgm:fillClrLst>
    <dgm:linClrLst meth="repeat">
      <a:schemeClr val="lt1"/>
    </dgm:linClrLst>
    <dgm:effectClrLst/>
    <dgm:txLinClrLst/>
    <dgm:txFillClrLst/>
    <dgm:txEffectClrLst/>
  </dgm:styleLbl>
  <dgm:styleLbl name="asst3">
    <dgm:fillClrLst meth="repeat">
      <a:schemeClr val="accent5"/>
    </dgm:fillClrLst>
    <dgm:linClrLst meth="repeat">
      <a:schemeClr val="lt1"/>
    </dgm:linClrLst>
    <dgm:effectClrLst/>
    <dgm:txLinClrLst/>
    <dgm:txFillClrLst/>
    <dgm:txEffectClrLst/>
  </dgm:styleLbl>
  <dgm:styleLbl name="asst4">
    <dgm:fillClrLst meth="repeat">
      <a:schemeClr val="accent5"/>
    </dgm:fillClrLst>
    <dgm:linClrLst meth="repeat">
      <a:schemeClr val="lt1"/>
    </dgm:linClrLst>
    <dgm:effectClrLst/>
    <dgm:txLinClrLst/>
    <dgm:txFillClrLst/>
    <dgm:txEffectClrLst/>
  </dgm:styleLbl>
  <dgm:styleLbl name="parChTrans2D1">
    <dgm:fillClrLst meth="repeat">
      <a:schemeClr val="accent5">
        <a:tint val="60000"/>
      </a:schemeClr>
    </dgm:fillClrLst>
    <dgm:linClrLst meth="repeat">
      <a:schemeClr val="accent5">
        <a:tint val="60000"/>
      </a:schemeClr>
    </dgm:linClrLst>
    <dgm:effectClrLst/>
    <dgm:txLinClrLst/>
    <dgm:txFillClrLst meth="repeat">
      <a:schemeClr val="lt1"/>
    </dgm:txFillClrLst>
    <dgm:txEffectClrLst/>
  </dgm:styleLbl>
  <dgm:styleLbl name="parChTrans2D2">
    <dgm:fillClrLst meth="repeat">
      <a:schemeClr val="accent5"/>
    </dgm:fillClrLst>
    <dgm:linClrLst meth="repeat">
      <a:schemeClr val="accent5"/>
    </dgm:linClrLst>
    <dgm:effectClrLst/>
    <dgm:txLinClrLst/>
    <dgm:txFillClrLst meth="repeat">
      <a:schemeClr val="lt1"/>
    </dgm:txFillClrLst>
    <dgm:txEffectClrLst/>
  </dgm:styleLbl>
  <dgm:styleLbl name="parChTrans2D3">
    <dgm:fillClrLst meth="repeat">
      <a:schemeClr val="accent5"/>
    </dgm:fillClrLst>
    <dgm:linClrLst meth="repeat">
      <a:schemeClr val="accent5"/>
    </dgm:linClrLst>
    <dgm:effectClrLst/>
    <dgm:txLinClrLst/>
    <dgm:txFillClrLst meth="repeat">
      <a:schemeClr val="lt1"/>
    </dgm:txFillClrLst>
    <dgm:txEffectClrLst/>
  </dgm:styleLbl>
  <dgm:styleLbl name="parChTrans2D4">
    <dgm:fillClrLst meth="repeat">
      <a:schemeClr val="accent5"/>
    </dgm:fillClrLst>
    <dgm:linClrLst meth="repeat">
      <a:schemeClr val="accent5"/>
    </dgm:linClrLst>
    <dgm:effectClrLst/>
    <dgm:txLinClrLst/>
    <dgm:txFillClrLst meth="repeat">
      <a:schemeClr val="lt1"/>
    </dgm:txFillClrLst>
    <dgm:txEffectClrLst/>
  </dgm:styleLbl>
  <dgm:styleLbl name="parChTrans1D1">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2">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3">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parChTrans1D4">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solidFgAcc1">
    <dgm:fillClrLst meth="repeat">
      <a:schemeClr val="lt1"/>
    </dgm:fillClrLst>
    <dgm:linClrLst meth="repeat">
      <a:schemeClr val="accent5"/>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align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b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accent5"/>
    </dgm:linClrLst>
    <dgm:effectClrLst/>
    <dgm:txLinClrLst/>
    <dgm:txFillClrLst meth="repeat">
      <a:schemeClr val="dk1"/>
    </dgm:txFillClrLst>
    <dgm:txEffectClrLst/>
  </dgm:styleLbl>
  <dgm:styleLbl name="dkBgShp">
    <dgm:fillClrLst meth="repeat">
      <a:schemeClr val="accent5">
        <a:shade val="80000"/>
      </a:schemeClr>
    </dgm:fillClrLst>
    <dgm:linClrLst meth="repeat">
      <a:schemeClr val="accent5"/>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0_2">
  <dgm:title val=""/>
  <dgm:desc val=""/>
  <dgm:catLst>
    <dgm:cat type="mainScheme" pri="10200"/>
  </dgm:catLst>
  <dgm:styleLbl name="node0">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lig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l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vennNode1">
    <dgm:fillClrLst meth="repeat">
      <a:schemeClr val="lt1">
        <a:alpha val="50000"/>
      </a:schemeClr>
    </dgm:fillClrLst>
    <dgm:linClrLst meth="repeat">
      <a:schemeClr val="dk2">
        <a:shade val="80000"/>
      </a:schemeClr>
    </dgm:linClrLst>
    <dgm:effectClrLst/>
    <dgm:txLinClrLst/>
    <dgm:txFillClrLst/>
    <dgm:txEffectClrLst/>
  </dgm:styleLbl>
  <dgm:styleLbl name="node2">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3">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4">
    <dgm:fillClrLst meth="repeat">
      <a:schemeClr val="lt1"/>
    </dgm:fillClrLst>
    <dgm:linClrLst meth="repeat">
      <a:schemeClr val="dk2">
        <a:shade val="80000"/>
      </a:schemeClr>
    </dgm:linClrLst>
    <dgm:effectClrLst/>
    <dgm:txLinClrLst/>
    <dgm:txFillClrLst meth="repeat">
      <a:schemeClr val="dk2"/>
    </dgm:txFillClrLst>
    <dgm:txEffectClrLst/>
  </dgm:styleLbl>
  <dgm:styleLbl name="f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align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b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sibTrans1D1">
    <dgm:fillClrLst meth="repeat">
      <a:schemeClr val="dk2"/>
    </dgm:fillClrLst>
    <dgm:linClrLst meth="repeat">
      <a:schemeClr val="dk2"/>
    </dgm:linClrLst>
    <dgm:effectClrLst/>
    <dgm:txLinClrLst/>
    <dgm:txFillClrLst meth="repeat">
      <a:schemeClr val="tx1"/>
    </dgm:txFillClrLst>
    <dgm:txEffectClrLst/>
  </dgm:styleLbl>
  <dgm:styleLbl name="callout">
    <dgm:fillClrLst meth="repeat">
      <a:schemeClr val="dk2"/>
    </dgm:fillClrLst>
    <dgm:linClrLst meth="repeat">
      <a:schemeClr val="dk2"/>
    </dgm:linClrLst>
    <dgm:effectClrLst/>
    <dgm:txLinClrLst/>
    <dgm:txFillClrLst meth="repeat">
      <a:schemeClr val="tx1"/>
    </dgm:txFillClrLst>
    <dgm:txEffectClrLst/>
  </dgm:styleLbl>
  <dgm:styleLbl name="asst0">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2">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3">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4">
    <dgm:fillClrLst meth="repeat">
      <a:schemeClr val="lt1"/>
    </dgm:fillClrLst>
    <dgm:linClrLst meth="repeat">
      <a:schemeClr val="dk2">
        <a:shade val="80000"/>
      </a:schemeClr>
    </dgm:linClrLst>
    <dgm:effectClrLst/>
    <dgm:txLinClrLst/>
    <dgm:txFillClrLst meth="repeat">
      <a:schemeClr val="dk2"/>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dgm:txEffectClrLst/>
  </dgm:styleLbl>
  <dgm:styleLbl name="parChTrans2D2">
    <dgm:fillClrLst meth="repeat">
      <a:schemeClr val="dk2"/>
    </dgm:fillClrLst>
    <dgm:linClrLst meth="repeat">
      <a:schemeClr val="dk2"/>
    </dgm:linClrLst>
    <dgm:effectClrLst/>
    <dgm:txLinClrLst/>
    <dgm:txFillClrLst/>
    <dgm:txEffectClrLst/>
  </dgm:styleLbl>
  <dgm:styleLbl name="parChTrans2D3">
    <dgm:fillClrLst meth="repeat">
      <a:schemeClr val="dk2"/>
    </dgm:fillClrLst>
    <dgm:linClrLst meth="repeat">
      <a:schemeClr val="dk2"/>
    </dgm:linClrLst>
    <dgm:effectClrLst/>
    <dgm:txLinClrLst/>
    <dgm:txFillClrLst/>
    <dgm:txEffectClrLst/>
  </dgm:styleLbl>
  <dgm:styleLbl name="parChTrans2D4">
    <dgm:fillClrLst meth="repeat">
      <a:schemeClr val="dk2"/>
    </dgm:fillClrLst>
    <dgm:linClrLst meth="repeat">
      <a:schemeClr val="dk2"/>
    </dgm:linClrLst>
    <dgm:effectClrLst/>
    <dgm:txLinClrLst/>
    <dgm:txFillClrLst meth="repeat">
      <a:schemeClr val="lt1"/>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con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align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trAlignAcc1">
    <dgm:fillClrLst meth="repeat">
      <a:schemeClr val="dk2">
        <a:alpha val="40000"/>
        <a:tint val="40000"/>
      </a:schemeClr>
    </dgm:fillClrLst>
    <dgm:linClrLst meth="repeat">
      <a:schemeClr val="dk2"/>
    </dgm:linClrLst>
    <dgm:effectClrLst/>
    <dgm:txLinClrLst/>
    <dgm:txFillClrLst meth="repeat">
      <a:schemeClr val="dk2"/>
    </dgm:txFillClrLst>
    <dgm:txEffectClrLst/>
  </dgm:styleLbl>
  <dgm:styleLbl name="b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solidFgAcc1">
    <dgm:fillClrLst meth="repeat">
      <a:schemeClr val="lt1"/>
    </dgm:fillClrLst>
    <dgm:linClrLst meth="repeat">
      <a:schemeClr val="dk2"/>
    </dgm:linClrLst>
    <dgm:effectClrLst/>
    <dgm:txLinClrLst/>
    <dgm:txFillClrLst meth="repeat">
      <a:schemeClr val="dk2"/>
    </dgm:txFillClrLst>
    <dgm:txEffectClrLst/>
  </dgm:styleLbl>
  <dgm:styleLbl name="solidAlignAcc1">
    <dgm:fillClrLst meth="repeat">
      <a:schemeClr val="lt1"/>
    </dgm:fillClrLst>
    <dgm:linClrLst meth="repeat">
      <a:schemeClr val="dk2"/>
    </dgm:linClrLst>
    <dgm:effectClrLst/>
    <dgm:txLinClrLst/>
    <dgm:txFillClrLst meth="repeat">
      <a:schemeClr val="dk2"/>
    </dgm:txFillClrLst>
    <dgm:txEffectClrLst/>
  </dgm:styleLbl>
  <dgm:styleLbl name="solidBgAcc1">
    <dgm:fillClrLst meth="repeat">
      <a:schemeClr val="lt1"/>
    </dgm:fillClrLst>
    <dgm:linClrLst meth="repeat">
      <a:schemeClr val="dk2"/>
    </dgm:linClrLst>
    <dgm:effectClrLst/>
    <dgm:txLinClrLst/>
    <dgm:txFillClrLst meth="repeat">
      <a:schemeClr val="dk2"/>
    </dgm:txFillClrLst>
    <dgm:txEffectClrLst/>
  </dgm:styleLbl>
  <dgm:styleLbl name="f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align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b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fgAcc0">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2">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3">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4">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2"/>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2"/>
    </dgm:txFillClrLst>
    <dgm:txEffectClrLst/>
  </dgm:styleLbl>
  <dgm:styleLbl name="fgShp">
    <dgm:fillClrLst meth="repeat">
      <a:schemeClr val="dk2">
        <a:tint val="60000"/>
      </a:schemeClr>
    </dgm:fillClrLst>
    <dgm:linClrLst meth="repeat">
      <a:schemeClr val="lt1"/>
    </dgm:linClrLst>
    <dgm:effectClrLst/>
    <dgm:txLinClrLst/>
    <dgm:txFillClrLst meth="repeat">
      <a:schemeClr val="dk2"/>
    </dgm:txFillClrLst>
    <dgm:txEffectClrLst/>
  </dgm:styleLbl>
  <dgm:styleLbl name="revTx">
    <dgm:fillClrLst meth="repeat">
      <a:schemeClr val="lt1">
        <a:alpha val="0"/>
      </a:schemeClr>
    </dgm:fillClrLst>
    <dgm:linClrLst meth="repeat">
      <a:schemeClr val="dk2">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0_2">
  <dgm:title val=""/>
  <dgm:desc val=""/>
  <dgm:catLst>
    <dgm:cat type="mainScheme" pri="10200"/>
  </dgm:catLst>
  <dgm:styleLbl name="node0">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lig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l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vennNode1">
    <dgm:fillClrLst meth="repeat">
      <a:schemeClr val="lt1">
        <a:alpha val="50000"/>
      </a:schemeClr>
    </dgm:fillClrLst>
    <dgm:linClrLst meth="repeat">
      <a:schemeClr val="dk2">
        <a:shade val="80000"/>
      </a:schemeClr>
    </dgm:linClrLst>
    <dgm:effectClrLst/>
    <dgm:txLinClrLst/>
    <dgm:txFillClrLst/>
    <dgm:txEffectClrLst/>
  </dgm:styleLbl>
  <dgm:styleLbl name="node2">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3">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4">
    <dgm:fillClrLst meth="repeat">
      <a:schemeClr val="lt1"/>
    </dgm:fillClrLst>
    <dgm:linClrLst meth="repeat">
      <a:schemeClr val="dk2">
        <a:shade val="80000"/>
      </a:schemeClr>
    </dgm:linClrLst>
    <dgm:effectClrLst/>
    <dgm:txLinClrLst/>
    <dgm:txFillClrLst meth="repeat">
      <a:schemeClr val="dk2"/>
    </dgm:txFillClrLst>
    <dgm:txEffectClrLst/>
  </dgm:styleLbl>
  <dgm:styleLbl name="f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align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b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sibTrans1D1">
    <dgm:fillClrLst meth="repeat">
      <a:schemeClr val="dk2"/>
    </dgm:fillClrLst>
    <dgm:linClrLst meth="repeat">
      <a:schemeClr val="dk2"/>
    </dgm:linClrLst>
    <dgm:effectClrLst/>
    <dgm:txLinClrLst/>
    <dgm:txFillClrLst meth="repeat">
      <a:schemeClr val="tx1"/>
    </dgm:txFillClrLst>
    <dgm:txEffectClrLst/>
  </dgm:styleLbl>
  <dgm:styleLbl name="callout">
    <dgm:fillClrLst meth="repeat">
      <a:schemeClr val="dk2"/>
    </dgm:fillClrLst>
    <dgm:linClrLst meth="repeat">
      <a:schemeClr val="dk2"/>
    </dgm:linClrLst>
    <dgm:effectClrLst/>
    <dgm:txLinClrLst/>
    <dgm:txFillClrLst meth="repeat">
      <a:schemeClr val="tx1"/>
    </dgm:txFillClrLst>
    <dgm:txEffectClrLst/>
  </dgm:styleLbl>
  <dgm:styleLbl name="asst0">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2">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3">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4">
    <dgm:fillClrLst meth="repeat">
      <a:schemeClr val="lt1"/>
    </dgm:fillClrLst>
    <dgm:linClrLst meth="repeat">
      <a:schemeClr val="dk2">
        <a:shade val="80000"/>
      </a:schemeClr>
    </dgm:linClrLst>
    <dgm:effectClrLst/>
    <dgm:txLinClrLst/>
    <dgm:txFillClrLst meth="repeat">
      <a:schemeClr val="dk2"/>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dgm:txEffectClrLst/>
  </dgm:styleLbl>
  <dgm:styleLbl name="parChTrans2D2">
    <dgm:fillClrLst meth="repeat">
      <a:schemeClr val="dk2"/>
    </dgm:fillClrLst>
    <dgm:linClrLst meth="repeat">
      <a:schemeClr val="dk2"/>
    </dgm:linClrLst>
    <dgm:effectClrLst/>
    <dgm:txLinClrLst/>
    <dgm:txFillClrLst/>
    <dgm:txEffectClrLst/>
  </dgm:styleLbl>
  <dgm:styleLbl name="parChTrans2D3">
    <dgm:fillClrLst meth="repeat">
      <a:schemeClr val="dk2"/>
    </dgm:fillClrLst>
    <dgm:linClrLst meth="repeat">
      <a:schemeClr val="dk2"/>
    </dgm:linClrLst>
    <dgm:effectClrLst/>
    <dgm:txLinClrLst/>
    <dgm:txFillClrLst/>
    <dgm:txEffectClrLst/>
  </dgm:styleLbl>
  <dgm:styleLbl name="parChTrans2D4">
    <dgm:fillClrLst meth="repeat">
      <a:schemeClr val="dk2"/>
    </dgm:fillClrLst>
    <dgm:linClrLst meth="repeat">
      <a:schemeClr val="dk2"/>
    </dgm:linClrLst>
    <dgm:effectClrLst/>
    <dgm:txLinClrLst/>
    <dgm:txFillClrLst meth="repeat">
      <a:schemeClr val="lt1"/>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con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align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trAlignAcc1">
    <dgm:fillClrLst meth="repeat">
      <a:schemeClr val="dk2">
        <a:alpha val="40000"/>
        <a:tint val="40000"/>
      </a:schemeClr>
    </dgm:fillClrLst>
    <dgm:linClrLst meth="repeat">
      <a:schemeClr val="dk2"/>
    </dgm:linClrLst>
    <dgm:effectClrLst/>
    <dgm:txLinClrLst/>
    <dgm:txFillClrLst meth="repeat">
      <a:schemeClr val="dk2"/>
    </dgm:txFillClrLst>
    <dgm:txEffectClrLst/>
  </dgm:styleLbl>
  <dgm:styleLbl name="b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solidFgAcc1">
    <dgm:fillClrLst meth="repeat">
      <a:schemeClr val="lt1"/>
    </dgm:fillClrLst>
    <dgm:linClrLst meth="repeat">
      <a:schemeClr val="dk2"/>
    </dgm:linClrLst>
    <dgm:effectClrLst/>
    <dgm:txLinClrLst/>
    <dgm:txFillClrLst meth="repeat">
      <a:schemeClr val="dk2"/>
    </dgm:txFillClrLst>
    <dgm:txEffectClrLst/>
  </dgm:styleLbl>
  <dgm:styleLbl name="solidAlignAcc1">
    <dgm:fillClrLst meth="repeat">
      <a:schemeClr val="lt1"/>
    </dgm:fillClrLst>
    <dgm:linClrLst meth="repeat">
      <a:schemeClr val="dk2"/>
    </dgm:linClrLst>
    <dgm:effectClrLst/>
    <dgm:txLinClrLst/>
    <dgm:txFillClrLst meth="repeat">
      <a:schemeClr val="dk2"/>
    </dgm:txFillClrLst>
    <dgm:txEffectClrLst/>
  </dgm:styleLbl>
  <dgm:styleLbl name="solidBgAcc1">
    <dgm:fillClrLst meth="repeat">
      <a:schemeClr val="lt1"/>
    </dgm:fillClrLst>
    <dgm:linClrLst meth="repeat">
      <a:schemeClr val="dk2"/>
    </dgm:linClrLst>
    <dgm:effectClrLst/>
    <dgm:txLinClrLst/>
    <dgm:txFillClrLst meth="repeat">
      <a:schemeClr val="dk2"/>
    </dgm:txFillClrLst>
    <dgm:txEffectClrLst/>
  </dgm:styleLbl>
  <dgm:styleLbl name="f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align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b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fgAcc0">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2">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3">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4">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2"/>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2"/>
    </dgm:txFillClrLst>
    <dgm:txEffectClrLst/>
  </dgm:styleLbl>
  <dgm:styleLbl name="fgShp">
    <dgm:fillClrLst meth="repeat">
      <a:schemeClr val="dk2">
        <a:tint val="60000"/>
      </a:schemeClr>
    </dgm:fillClrLst>
    <dgm:linClrLst meth="repeat">
      <a:schemeClr val="lt1"/>
    </dgm:linClrLst>
    <dgm:effectClrLst/>
    <dgm:txLinClrLst/>
    <dgm:txFillClrLst meth="repeat">
      <a:schemeClr val="dk2"/>
    </dgm:txFillClrLst>
    <dgm:txEffectClrLst/>
  </dgm:styleLbl>
  <dgm:styleLbl name="revTx">
    <dgm:fillClrLst meth="repeat">
      <a:schemeClr val="lt1">
        <a:alpha val="0"/>
      </a:schemeClr>
    </dgm:fillClrLst>
    <dgm:linClrLst meth="repeat">
      <a:schemeClr val="dk2">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3405F28-50B5-514A-BDEC-F7E17A2517C0}" type="doc">
      <dgm:prSet loTypeId="urn:microsoft.com/office/officeart/2005/8/layout/default#1" loCatId="" qsTypeId="urn:microsoft.com/office/officeart/2005/8/quickstyle/simple1" qsCatId="simple" csTypeId="urn:microsoft.com/office/officeart/2005/8/colors/accent0_3" csCatId="mainScheme" phldr="1"/>
      <dgm:spPr/>
      <dgm:t>
        <a:bodyPr/>
        <a:lstStyle/>
        <a:p>
          <a:endParaRPr lang="en-US"/>
        </a:p>
      </dgm:t>
    </dgm:pt>
    <dgm:pt modelId="{99E902B7-FDBC-6242-B707-1283A03436B6}">
      <dgm:prSet/>
      <dgm:spPr/>
      <dgm:t>
        <a:bodyPr/>
        <a:lstStyle/>
        <a:p>
          <a:pPr rtl="0"/>
          <a:r>
            <a:rPr lang="ar-EG" dirty="0" smtClean="0"/>
            <a:t>1. </a:t>
          </a:r>
          <a:r>
            <a:rPr lang="ar-EG" b="1" dirty="0" smtClean="0"/>
            <a:t>الحصول على تعليم جيد هو حق إنساني</a:t>
          </a:r>
          <a:endParaRPr lang="en-US" b="1" dirty="0"/>
        </a:p>
      </dgm:t>
    </dgm:pt>
    <dgm:pt modelId="{35E75A44-88D7-E945-80FF-2E5CB7750A05}" type="parTrans" cxnId="{56914A9B-D0F7-2747-8A74-2696AD739F0F}">
      <dgm:prSet/>
      <dgm:spPr/>
      <dgm:t>
        <a:bodyPr/>
        <a:lstStyle/>
        <a:p>
          <a:endParaRPr lang="en-US"/>
        </a:p>
      </dgm:t>
    </dgm:pt>
    <dgm:pt modelId="{F102D2D4-5DF3-F74F-963C-7CE5B31ECC21}" type="sibTrans" cxnId="{56914A9B-D0F7-2747-8A74-2696AD739F0F}">
      <dgm:prSet/>
      <dgm:spPr/>
      <dgm:t>
        <a:bodyPr/>
        <a:lstStyle/>
        <a:p>
          <a:endParaRPr lang="en-US"/>
        </a:p>
      </dgm:t>
    </dgm:pt>
    <dgm:pt modelId="{DA809FE5-34E8-B149-8710-7251E262DC97}">
      <dgm:prSet/>
      <dgm:spPr/>
      <dgm:t>
        <a:bodyPr/>
        <a:lstStyle/>
        <a:p>
          <a:pPr rtl="0"/>
          <a:r>
            <a:rPr lang="ar-EG" dirty="0" smtClean="0"/>
            <a:t>2. </a:t>
          </a:r>
          <a:r>
            <a:rPr lang="ar-EG" b="1" dirty="0" smtClean="0"/>
            <a:t>. الحق في التعليم لم يحقق بعد بشكل كامل</a:t>
          </a:r>
          <a:endParaRPr lang="en-US" b="1" dirty="0"/>
        </a:p>
      </dgm:t>
    </dgm:pt>
    <dgm:pt modelId="{DED2B40D-3E8F-2C41-90C4-B76D3405CB51}" type="parTrans" cxnId="{ECA8081A-1689-C040-971D-591A355AFCB7}">
      <dgm:prSet/>
      <dgm:spPr/>
      <dgm:t>
        <a:bodyPr/>
        <a:lstStyle/>
        <a:p>
          <a:endParaRPr lang="en-US"/>
        </a:p>
      </dgm:t>
    </dgm:pt>
    <dgm:pt modelId="{2E68313E-DAB8-514C-8660-4C737D98D687}" type="sibTrans" cxnId="{ECA8081A-1689-C040-971D-591A355AFCB7}">
      <dgm:prSet/>
      <dgm:spPr/>
      <dgm:t>
        <a:bodyPr/>
        <a:lstStyle/>
        <a:p>
          <a:endParaRPr lang="en-US"/>
        </a:p>
      </dgm:t>
    </dgm:pt>
    <dgm:pt modelId="{A20BE487-8497-4C0F-96C1-2262B36B78B1}">
      <dgm:prSet/>
      <dgm:spPr/>
      <dgm:t>
        <a:bodyPr/>
        <a:lstStyle/>
        <a:p>
          <a:r>
            <a:rPr lang="ar-EG" dirty="0" smtClean="0"/>
            <a:t>3</a:t>
          </a:r>
          <a:r>
            <a:rPr lang="ar-EG" b="1" dirty="0" smtClean="0"/>
            <a:t>. يمكن للتعليم أن يكون عامل نزاع أو سِلم</a:t>
          </a:r>
          <a:endParaRPr lang="en-US" b="1" dirty="0"/>
        </a:p>
      </dgm:t>
    </dgm:pt>
    <dgm:pt modelId="{56891633-C657-4D09-81B3-5DFFFDFBF05A}" type="parTrans" cxnId="{5182193E-C6F7-4BB2-840E-66D468D7B738}">
      <dgm:prSet/>
      <dgm:spPr/>
      <dgm:t>
        <a:bodyPr/>
        <a:lstStyle/>
        <a:p>
          <a:endParaRPr lang="en-US"/>
        </a:p>
      </dgm:t>
    </dgm:pt>
    <dgm:pt modelId="{1A601BAE-5CBB-4389-917A-79EF478A8F8A}" type="sibTrans" cxnId="{5182193E-C6F7-4BB2-840E-66D468D7B738}">
      <dgm:prSet/>
      <dgm:spPr/>
      <dgm:t>
        <a:bodyPr/>
        <a:lstStyle/>
        <a:p>
          <a:endParaRPr lang="en-US"/>
        </a:p>
      </dgm:t>
    </dgm:pt>
    <dgm:pt modelId="{2BE0CD9E-289E-3C4D-B6D2-0D3FA3271569}" type="pres">
      <dgm:prSet presAssocID="{03405F28-50B5-514A-BDEC-F7E17A2517C0}" presName="diagram" presStyleCnt="0">
        <dgm:presLayoutVars>
          <dgm:dir/>
          <dgm:resizeHandles val="exact"/>
        </dgm:presLayoutVars>
      </dgm:prSet>
      <dgm:spPr/>
      <dgm:t>
        <a:bodyPr/>
        <a:lstStyle/>
        <a:p>
          <a:endParaRPr lang="en-US"/>
        </a:p>
      </dgm:t>
    </dgm:pt>
    <dgm:pt modelId="{DDDCA070-0780-974D-83A6-50738673D35C}" type="pres">
      <dgm:prSet presAssocID="{99E902B7-FDBC-6242-B707-1283A03436B6}" presName="node" presStyleLbl="node1" presStyleIdx="0" presStyleCnt="3" custLinFactX="51943" custLinFactNeighborX="100000" custLinFactNeighborY="-4092">
        <dgm:presLayoutVars>
          <dgm:bulletEnabled val="1"/>
        </dgm:presLayoutVars>
      </dgm:prSet>
      <dgm:spPr/>
      <dgm:t>
        <a:bodyPr/>
        <a:lstStyle/>
        <a:p>
          <a:endParaRPr lang="en-US"/>
        </a:p>
      </dgm:t>
    </dgm:pt>
    <dgm:pt modelId="{70C8B2B4-EC61-A143-96FA-FB966A7AFF0D}" type="pres">
      <dgm:prSet presAssocID="{F102D2D4-5DF3-F74F-963C-7CE5B31ECC21}" presName="sibTrans" presStyleCnt="0"/>
      <dgm:spPr/>
      <dgm:t>
        <a:bodyPr/>
        <a:lstStyle/>
        <a:p>
          <a:endParaRPr lang="en-US"/>
        </a:p>
      </dgm:t>
    </dgm:pt>
    <dgm:pt modelId="{46765768-C232-D247-B904-B8DBE6377701}" type="pres">
      <dgm:prSet presAssocID="{DA809FE5-34E8-B149-8710-7251E262DC97}" presName="node" presStyleLbl="node1" presStyleIdx="1" presStyleCnt="3" custLinFactX="-23245" custLinFactNeighborX="-100000" custLinFactNeighborY="-735">
        <dgm:presLayoutVars>
          <dgm:bulletEnabled val="1"/>
        </dgm:presLayoutVars>
      </dgm:prSet>
      <dgm:spPr/>
      <dgm:t>
        <a:bodyPr/>
        <a:lstStyle/>
        <a:p>
          <a:endParaRPr lang="en-US"/>
        </a:p>
      </dgm:t>
    </dgm:pt>
    <dgm:pt modelId="{0E3CBDE9-8FF4-9C4F-9564-DCFBB78BC64F}" type="pres">
      <dgm:prSet presAssocID="{2E68313E-DAB8-514C-8660-4C737D98D687}" presName="sibTrans" presStyleCnt="0"/>
      <dgm:spPr/>
    </dgm:pt>
    <dgm:pt modelId="{93104AB0-E949-4AD5-99F4-2C5BDE37D743}" type="pres">
      <dgm:prSet presAssocID="{A20BE487-8497-4C0F-96C1-2262B36B78B1}" presName="node" presStyleLbl="node1" presStyleIdx="2" presStyleCnt="3">
        <dgm:presLayoutVars>
          <dgm:bulletEnabled val="1"/>
        </dgm:presLayoutVars>
      </dgm:prSet>
      <dgm:spPr/>
      <dgm:t>
        <a:bodyPr/>
        <a:lstStyle/>
        <a:p>
          <a:endParaRPr lang="en-US"/>
        </a:p>
      </dgm:t>
    </dgm:pt>
  </dgm:ptLst>
  <dgm:cxnLst>
    <dgm:cxn modelId="{ECA8081A-1689-C040-971D-591A355AFCB7}" srcId="{03405F28-50B5-514A-BDEC-F7E17A2517C0}" destId="{DA809FE5-34E8-B149-8710-7251E262DC97}" srcOrd="1" destOrd="0" parTransId="{DED2B40D-3E8F-2C41-90C4-B76D3405CB51}" sibTransId="{2E68313E-DAB8-514C-8660-4C737D98D687}"/>
    <dgm:cxn modelId="{EC03F095-F200-4937-9393-1F9A56F5120B}" type="presOf" srcId="{A20BE487-8497-4C0F-96C1-2262B36B78B1}" destId="{93104AB0-E949-4AD5-99F4-2C5BDE37D743}" srcOrd="0" destOrd="0" presId="urn:microsoft.com/office/officeart/2005/8/layout/default#1"/>
    <dgm:cxn modelId="{4DC14F32-B51B-493C-A6A8-A56C6B9F6AE2}" type="presOf" srcId="{03405F28-50B5-514A-BDEC-F7E17A2517C0}" destId="{2BE0CD9E-289E-3C4D-B6D2-0D3FA3271569}" srcOrd="0" destOrd="0" presId="urn:microsoft.com/office/officeart/2005/8/layout/default#1"/>
    <dgm:cxn modelId="{68B9ABAA-FF11-4FB0-B6E0-8348BEB33C54}" type="presOf" srcId="{DA809FE5-34E8-B149-8710-7251E262DC97}" destId="{46765768-C232-D247-B904-B8DBE6377701}" srcOrd="0" destOrd="0" presId="urn:microsoft.com/office/officeart/2005/8/layout/default#1"/>
    <dgm:cxn modelId="{5182193E-C6F7-4BB2-840E-66D468D7B738}" srcId="{03405F28-50B5-514A-BDEC-F7E17A2517C0}" destId="{A20BE487-8497-4C0F-96C1-2262B36B78B1}" srcOrd="2" destOrd="0" parTransId="{56891633-C657-4D09-81B3-5DFFFDFBF05A}" sibTransId="{1A601BAE-5CBB-4389-917A-79EF478A8F8A}"/>
    <dgm:cxn modelId="{56914A9B-D0F7-2747-8A74-2696AD739F0F}" srcId="{03405F28-50B5-514A-BDEC-F7E17A2517C0}" destId="{99E902B7-FDBC-6242-B707-1283A03436B6}" srcOrd="0" destOrd="0" parTransId="{35E75A44-88D7-E945-80FF-2E5CB7750A05}" sibTransId="{F102D2D4-5DF3-F74F-963C-7CE5B31ECC21}"/>
    <dgm:cxn modelId="{B2FDA7E4-6ECD-4E5E-B37B-5EA667503C54}" type="presOf" srcId="{99E902B7-FDBC-6242-B707-1283A03436B6}" destId="{DDDCA070-0780-974D-83A6-50738673D35C}" srcOrd="0" destOrd="0" presId="urn:microsoft.com/office/officeart/2005/8/layout/default#1"/>
    <dgm:cxn modelId="{6CC9A5FA-CD48-4C4B-8491-EA21AF354D5E}" type="presParOf" srcId="{2BE0CD9E-289E-3C4D-B6D2-0D3FA3271569}" destId="{DDDCA070-0780-974D-83A6-50738673D35C}" srcOrd="0" destOrd="0" presId="urn:microsoft.com/office/officeart/2005/8/layout/default#1"/>
    <dgm:cxn modelId="{BE3C7F94-01D4-4082-8AA3-7D0A606D322E}" type="presParOf" srcId="{2BE0CD9E-289E-3C4D-B6D2-0D3FA3271569}" destId="{70C8B2B4-EC61-A143-96FA-FB966A7AFF0D}" srcOrd="1" destOrd="0" presId="urn:microsoft.com/office/officeart/2005/8/layout/default#1"/>
    <dgm:cxn modelId="{0160422F-E910-44C5-AEDD-21502125317C}" type="presParOf" srcId="{2BE0CD9E-289E-3C4D-B6D2-0D3FA3271569}" destId="{46765768-C232-D247-B904-B8DBE6377701}" srcOrd="2" destOrd="0" presId="urn:microsoft.com/office/officeart/2005/8/layout/default#1"/>
    <dgm:cxn modelId="{01882C40-2C3D-4D9D-BA73-BBE7B3FB1C1E}" type="presParOf" srcId="{2BE0CD9E-289E-3C4D-B6D2-0D3FA3271569}" destId="{0E3CBDE9-8FF4-9C4F-9564-DCFBB78BC64F}" srcOrd="3" destOrd="0" presId="urn:microsoft.com/office/officeart/2005/8/layout/default#1"/>
    <dgm:cxn modelId="{E3901F0F-CF79-46EA-9CA3-BA846AF6F0F0}" type="presParOf" srcId="{2BE0CD9E-289E-3C4D-B6D2-0D3FA3271569}" destId="{93104AB0-E949-4AD5-99F4-2C5BDE37D743}" srcOrd="4" destOrd="0" presId="urn:microsoft.com/office/officeart/2005/8/layout/defaul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C90706B9-942C-B948-B993-5C1E0E3972F5}" type="doc">
      <dgm:prSet loTypeId="urn:microsoft.com/office/officeart/2008/layout/BendingPictureCaptionList" loCatId="" qsTypeId="urn:microsoft.com/office/officeart/2005/8/quickstyle/simple1" qsCatId="simple" csTypeId="urn:microsoft.com/office/officeart/2005/8/colors/accent0_2" csCatId="mainScheme" phldr="1"/>
      <dgm:spPr/>
      <dgm:t>
        <a:bodyPr/>
        <a:lstStyle/>
        <a:p>
          <a:endParaRPr lang="en-US"/>
        </a:p>
      </dgm:t>
    </dgm:pt>
    <dgm:pt modelId="{75BE232C-475E-2044-8317-B7CD2FF40EE2}">
      <dgm:prSet phldrT="[Text]"/>
      <dgm:spPr/>
      <dgm:t>
        <a:bodyPr/>
        <a:lstStyle/>
        <a:p>
          <a:r>
            <a:rPr lang="ar-EG" b="1" u="sng" dirty="0" smtClean="0"/>
            <a:t>على مستوى المدرسة</a:t>
          </a:r>
          <a:endParaRPr lang="en-US" b="1" u="sng" dirty="0" smtClean="0"/>
        </a:p>
        <a:p>
          <a:r>
            <a:rPr lang="ar-EG" b="1" dirty="0" smtClean="0"/>
            <a:t>آليات يوفرها المجتمع المحلي  لحماية أماكن التعَلُّم</a:t>
          </a:r>
          <a:r>
            <a:rPr lang="en-US" b="1" dirty="0" smtClean="0"/>
            <a:t>.</a:t>
          </a:r>
          <a:endParaRPr lang="en-US" b="1" dirty="0"/>
        </a:p>
      </dgm:t>
    </dgm:pt>
    <dgm:pt modelId="{B743C903-9F31-084A-B9FC-7F0E9CBAC0F5}" type="parTrans" cxnId="{41ABF8DD-DAB9-AB47-B17A-EE87C51A68AC}">
      <dgm:prSet/>
      <dgm:spPr/>
      <dgm:t>
        <a:bodyPr/>
        <a:lstStyle/>
        <a:p>
          <a:endParaRPr lang="en-US"/>
        </a:p>
      </dgm:t>
    </dgm:pt>
    <dgm:pt modelId="{B7CDDE58-DC11-D247-BE98-0A429A4514CB}" type="sibTrans" cxnId="{41ABF8DD-DAB9-AB47-B17A-EE87C51A68AC}">
      <dgm:prSet/>
      <dgm:spPr/>
      <dgm:t>
        <a:bodyPr/>
        <a:lstStyle/>
        <a:p>
          <a:endParaRPr lang="en-US"/>
        </a:p>
      </dgm:t>
    </dgm:pt>
    <dgm:pt modelId="{C39CD231-FA4A-604C-977E-AF5C759BDD75}">
      <dgm:prSet phldrT="[Text]"/>
      <dgm:spPr/>
      <dgm:t>
        <a:bodyPr/>
        <a:lstStyle/>
        <a:p>
          <a:r>
            <a:rPr lang="ar-EG" b="1" u="sng" dirty="0" smtClean="0"/>
            <a:t>على مستوى الفصل</a:t>
          </a:r>
          <a:endParaRPr lang="en-US" b="1" u="sng" dirty="0" smtClean="0"/>
        </a:p>
        <a:p>
          <a:r>
            <a:rPr lang="ar-EG" b="1" dirty="0" smtClean="0"/>
            <a:t>طرق ومواد للتدريس لاتنحاز لمجموعة دون أخرى</a:t>
          </a:r>
          <a:endParaRPr lang="en-US" b="1" dirty="0"/>
        </a:p>
      </dgm:t>
    </dgm:pt>
    <dgm:pt modelId="{589513C5-4A8E-C44C-AB82-0E9F021B552D}" type="parTrans" cxnId="{C84518DB-73B7-5E41-970F-CDB7E4B51256}">
      <dgm:prSet/>
      <dgm:spPr/>
      <dgm:t>
        <a:bodyPr/>
        <a:lstStyle/>
        <a:p>
          <a:endParaRPr lang="en-US"/>
        </a:p>
      </dgm:t>
    </dgm:pt>
    <dgm:pt modelId="{BE5DDB07-63C7-E84B-ABFA-C77C54E6A45C}" type="sibTrans" cxnId="{C84518DB-73B7-5E41-970F-CDB7E4B51256}">
      <dgm:prSet/>
      <dgm:spPr/>
      <dgm:t>
        <a:bodyPr/>
        <a:lstStyle/>
        <a:p>
          <a:endParaRPr lang="en-US"/>
        </a:p>
      </dgm:t>
    </dgm:pt>
    <dgm:pt modelId="{10886AF2-BA3D-A443-9A4C-D24ED7B5A10E}">
      <dgm:prSet phldrT="[Text]"/>
      <dgm:spPr/>
      <dgm:t>
        <a:bodyPr/>
        <a:lstStyle/>
        <a:p>
          <a:r>
            <a:rPr lang="ar-EG" b="1" u="sng" dirty="0" smtClean="0"/>
            <a:t>على مستوى السياسات</a:t>
          </a:r>
          <a:endParaRPr lang="en-US" b="1" u="sng" dirty="0" smtClean="0"/>
        </a:p>
        <a:p>
          <a:r>
            <a:rPr lang="ar-EG" b="1" u="none" dirty="0" smtClean="0"/>
            <a:t>ينَسِّقُ الفاعلون التربويون خمس استشارات   جهوية داخل البلد</a:t>
          </a:r>
          <a:endParaRPr lang="en-US" b="1" u="none" dirty="0"/>
        </a:p>
      </dgm:t>
    </dgm:pt>
    <dgm:pt modelId="{92BD78F3-5DB1-3E47-BDE6-A83BBF5CDF27}" type="parTrans" cxnId="{67D0D35F-EE01-ED43-A7B4-EF3BD02A11A9}">
      <dgm:prSet/>
      <dgm:spPr/>
      <dgm:t>
        <a:bodyPr/>
        <a:lstStyle/>
        <a:p>
          <a:endParaRPr lang="en-US"/>
        </a:p>
      </dgm:t>
    </dgm:pt>
    <dgm:pt modelId="{2D7963CE-767C-AB49-8A87-CF64022116CC}" type="sibTrans" cxnId="{67D0D35F-EE01-ED43-A7B4-EF3BD02A11A9}">
      <dgm:prSet/>
      <dgm:spPr/>
      <dgm:t>
        <a:bodyPr/>
        <a:lstStyle/>
        <a:p>
          <a:endParaRPr lang="en-US"/>
        </a:p>
      </dgm:t>
    </dgm:pt>
    <dgm:pt modelId="{B31FA156-2FCB-1C4F-82ED-B3DF1B87545C}" type="pres">
      <dgm:prSet presAssocID="{C90706B9-942C-B948-B993-5C1E0E3972F5}" presName="Name0" presStyleCnt="0">
        <dgm:presLayoutVars>
          <dgm:dir/>
          <dgm:resizeHandles val="exact"/>
        </dgm:presLayoutVars>
      </dgm:prSet>
      <dgm:spPr/>
      <dgm:t>
        <a:bodyPr/>
        <a:lstStyle/>
        <a:p>
          <a:endParaRPr lang="en-US"/>
        </a:p>
      </dgm:t>
    </dgm:pt>
    <dgm:pt modelId="{802074DF-EB26-F14A-A5C3-91EA50AEB76D}" type="pres">
      <dgm:prSet presAssocID="{C39CD231-FA4A-604C-977E-AF5C759BDD75}" presName="composite" presStyleCnt="0"/>
      <dgm:spPr/>
      <dgm:t>
        <a:bodyPr/>
        <a:lstStyle/>
        <a:p>
          <a:endParaRPr lang="en-US"/>
        </a:p>
      </dgm:t>
    </dgm:pt>
    <dgm:pt modelId="{40869C40-9234-7847-A8FC-270BC3F08F37}" type="pres">
      <dgm:prSet presAssocID="{C39CD231-FA4A-604C-977E-AF5C759BDD75}" presName="rect1" presStyleLbl="bgImgPlace1" presStyleIdx="0" presStyleCnt="3" custLinFactNeighborX="443" custLinFactNeighborY="-26272"/>
      <dgm:spPr>
        <a:blipFill>
          <a:blip xmlns:r="http://schemas.openxmlformats.org/officeDocument/2006/relationships" r:embed="rId1" cstate="screen">
            <a:extLst>
              <a:ext uri="{28A0092B-C50C-407E-A947-70E740481C1C}">
                <a14:useLocalDpi xmlns:a14="http://schemas.microsoft.com/office/drawing/2010/main"/>
              </a:ext>
            </a:extLst>
          </a:blip>
          <a:srcRect/>
          <a:stretch>
            <a:fillRect/>
          </a:stretch>
        </a:blipFill>
      </dgm:spPr>
      <dgm:t>
        <a:bodyPr/>
        <a:lstStyle/>
        <a:p>
          <a:endParaRPr lang="en-US"/>
        </a:p>
      </dgm:t>
    </dgm:pt>
    <dgm:pt modelId="{B6A10738-492C-374E-825B-E3B173EEEAFE}" type="pres">
      <dgm:prSet presAssocID="{C39CD231-FA4A-604C-977E-AF5C759BDD75}" presName="wedgeRectCallout1" presStyleLbl="node1" presStyleIdx="0" presStyleCnt="3" custScaleY="427223" custLinFactY="13271" custLinFactNeighborX="-70" custLinFactNeighborY="100000">
        <dgm:presLayoutVars>
          <dgm:bulletEnabled val="1"/>
        </dgm:presLayoutVars>
      </dgm:prSet>
      <dgm:spPr/>
      <dgm:t>
        <a:bodyPr/>
        <a:lstStyle/>
        <a:p>
          <a:endParaRPr lang="en-US"/>
        </a:p>
      </dgm:t>
    </dgm:pt>
    <dgm:pt modelId="{260BD1D6-C7F5-C940-A6CE-05648D0CC780}" type="pres">
      <dgm:prSet presAssocID="{BE5DDB07-63C7-E84B-ABFA-C77C54E6A45C}" presName="sibTrans" presStyleCnt="0"/>
      <dgm:spPr/>
      <dgm:t>
        <a:bodyPr/>
        <a:lstStyle/>
        <a:p>
          <a:endParaRPr lang="en-US"/>
        </a:p>
      </dgm:t>
    </dgm:pt>
    <dgm:pt modelId="{795A0E8B-0E55-124D-B228-D6FAAEF46BC2}" type="pres">
      <dgm:prSet presAssocID="{75BE232C-475E-2044-8317-B7CD2FF40EE2}" presName="composite" presStyleCnt="0"/>
      <dgm:spPr/>
      <dgm:t>
        <a:bodyPr/>
        <a:lstStyle/>
        <a:p>
          <a:endParaRPr lang="en-US"/>
        </a:p>
      </dgm:t>
    </dgm:pt>
    <dgm:pt modelId="{2281A97E-4742-EE48-849B-C856E7475DDC}" type="pres">
      <dgm:prSet presAssocID="{75BE232C-475E-2044-8317-B7CD2FF40EE2}" presName="rect1" presStyleLbl="bgImgPlace1" presStyleIdx="1" presStyleCnt="3" custLinFactNeighborY="-24502"/>
      <dgm:spPr>
        <a:blipFill>
          <a:blip xmlns:r="http://schemas.openxmlformats.org/officeDocument/2006/relationships" r:embed="rId2" cstate="screen">
            <a:extLst>
              <a:ext uri="{28A0092B-C50C-407E-A947-70E740481C1C}">
                <a14:useLocalDpi xmlns:a14="http://schemas.microsoft.com/office/drawing/2010/main"/>
              </a:ext>
            </a:extLst>
          </a:blip>
          <a:srcRect/>
          <a:stretch>
            <a:fillRect/>
          </a:stretch>
        </a:blipFill>
      </dgm:spPr>
      <dgm:t>
        <a:bodyPr/>
        <a:lstStyle/>
        <a:p>
          <a:endParaRPr lang="en-US"/>
        </a:p>
      </dgm:t>
    </dgm:pt>
    <dgm:pt modelId="{F779E984-70E3-4448-A01E-1526EE83C149}" type="pres">
      <dgm:prSet presAssocID="{75BE232C-475E-2044-8317-B7CD2FF40EE2}" presName="wedgeRectCallout1" presStyleLbl="node1" presStyleIdx="1" presStyleCnt="3" custScaleY="442561" custLinFactY="7090" custLinFactNeighborX="-567" custLinFactNeighborY="100000">
        <dgm:presLayoutVars>
          <dgm:bulletEnabled val="1"/>
        </dgm:presLayoutVars>
      </dgm:prSet>
      <dgm:spPr/>
      <dgm:t>
        <a:bodyPr/>
        <a:lstStyle/>
        <a:p>
          <a:endParaRPr lang="en-US"/>
        </a:p>
      </dgm:t>
    </dgm:pt>
    <dgm:pt modelId="{C38EE43B-698B-7245-B5C9-227C2BAE735F}" type="pres">
      <dgm:prSet presAssocID="{B7CDDE58-DC11-D247-BE98-0A429A4514CB}" presName="sibTrans" presStyleCnt="0"/>
      <dgm:spPr/>
      <dgm:t>
        <a:bodyPr/>
        <a:lstStyle/>
        <a:p>
          <a:endParaRPr lang="en-US"/>
        </a:p>
      </dgm:t>
    </dgm:pt>
    <dgm:pt modelId="{CA9BE6A3-866A-1245-89D2-06897F59E4D7}" type="pres">
      <dgm:prSet presAssocID="{10886AF2-BA3D-A443-9A4C-D24ED7B5A10E}" presName="composite" presStyleCnt="0"/>
      <dgm:spPr/>
      <dgm:t>
        <a:bodyPr/>
        <a:lstStyle/>
        <a:p>
          <a:endParaRPr lang="en-US"/>
        </a:p>
      </dgm:t>
    </dgm:pt>
    <dgm:pt modelId="{72122D15-50F0-D341-8EB2-874EBCF4E04E}" type="pres">
      <dgm:prSet presAssocID="{10886AF2-BA3D-A443-9A4C-D24ED7B5A10E}" presName="rect1" presStyleLbl="bgImgPlace1" presStyleIdx="2" presStyleCnt="3" custLinFactNeighborX="-1947" custLinFactNeighborY="-22732"/>
      <dgm:spPr>
        <a:blipFill>
          <a:blip xmlns:r="http://schemas.openxmlformats.org/officeDocument/2006/relationships" r:embed="rId3" cstate="print">
            <a:extLst>
              <a:ext uri="{28A0092B-C50C-407E-A947-70E740481C1C}">
                <a14:useLocalDpi xmlns:a14="http://schemas.microsoft.com/office/drawing/2010/main" val="0"/>
              </a:ext>
            </a:extLst>
          </a:blip>
          <a:srcRect/>
          <a:stretch>
            <a:fillRect l="-21000" r="-21000"/>
          </a:stretch>
        </a:blipFill>
      </dgm:spPr>
      <dgm:t>
        <a:bodyPr/>
        <a:lstStyle/>
        <a:p>
          <a:endParaRPr lang="en-US"/>
        </a:p>
      </dgm:t>
    </dgm:pt>
    <dgm:pt modelId="{8960D588-B2A9-7D47-8B05-C1B8F5EC9E44}" type="pres">
      <dgm:prSet presAssocID="{10886AF2-BA3D-A443-9A4C-D24ED7B5A10E}" presName="wedgeRectCallout1" presStyleLbl="node1" presStyleIdx="2" presStyleCnt="3" custScaleY="427224" custLinFactY="2033" custLinFactNeighborX="428" custLinFactNeighborY="100000">
        <dgm:presLayoutVars>
          <dgm:bulletEnabled val="1"/>
        </dgm:presLayoutVars>
      </dgm:prSet>
      <dgm:spPr/>
      <dgm:t>
        <a:bodyPr/>
        <a:lstStyle/>
        <a:p>
          <a:endParaRPr lang="en-US"/>
        </a:p>
      </dgm:t>
    </dgm:pt>
  </dgm:ptLst>
  <dgm:cxnLst>
    <dgm:cxn modelId="{D1309F90-3D7C-4C10-97B6-692B66815B0B}" type="presOf" srcId="{C90706B9-942C-B948-B993-5C1E0E3972F5}" destId="{B31FA156-2FCB-1C4F-82ED-B3DF1B87545C}" srcOrd="0" destOrd="0" presId="urn:microsoft.com/office/officeart/2008/layout/BendingPictureCaptionList"/>
    <dgm:cxn modelId="{41ABF8DD-DAB9-AB47-B17A-EE87C51A68AC}" srcId="{C90706B9-942C-B948-B993-5C1E0E3972F5}" destId="{75BE232C-475E-2044-8317-B7CD2FF40EE2}" srcOrd="1" destOrd="0" parTransId="{B743C903-9F31-084A-B9FC-7F0E9CBAC0F5}" sibTransId="{B7CDDE58-DC11-D247-BE98-0A429A4514CB}"/>
    <dgm:cxn modelId="{67D0D35F-EE01-ED43-A7B4-EF3BD02A11A9}" srcId="{C90706B9-942C-B948-B993-5C1E0E3972F5}" destId="{10886AF2-BA3D-A443-9A4C-D24ED7B5A10E}" srcOrd="2" destOrd="0" parTransId="{92BD78F3-5DB1-3E47-BDE6-A83BBF5CDF27}" sibTransId="{2D7963CE-767C-AB49-8A87-CF64022116CC}"/>
    <dgm:cxn modelId="{80490883-BCFA-41EE-9259-D54F7AB20085}" type="presOf" srcId="{75BE232C-475E-2044-8317-B7CD2FF40EE2}" destId="{F779E984-70E3-4448-A01E-1526EE83C149}" srcOrd="0" destOrd="0" presId="urn:microsoft.com/office/officeart/2008/layout/BendingPictureCaptionList"/>
    <dgm:cxn modelId="{CE262E49-BF66-41D3-8592-F54E6FF20A18}" type="presOf" srcId="{10886AF2-BA3D-A443-9A4C-D24ED7B5A10E}" destId="{8960D588-B2A9-7D47-8B05-C1B8F5EC9E44}" srcOrd="0" destOrd="0" presId="urn:microsoft.com/office/officeart/2008/layout/BendingPictureCaptionList"/>
    <dgm:cxn modelId="{428488E4-F30A-4F9D-B73E-19A4A3B1DA15}" type="presOf" srcId="{C39CD231-FA4A-604C-977E-AF5C759BDD75}" destId="{B6A10738-492C-374E-825B-E3B173EEEAFE}" srcOrd="0" destOrd="0" presId="urn:microsoft.com/office/officeart/2008/layout/BendingPictureCaptionList"/>
    <dgm:cxn modelId="{C84518DB-73B7-5E41-970F-CDB7E4B51256}" srcId="{C90706B9-942C-B948-B993-5C1E0E3972F5}" destId="{C39CD231-FA4A-604C-977E-AF5C759BDD75}" srcOrd="0" destOrd="0" parTransId="{589513C5-4A8E-C44C-AB82-0E9F021B552D}" sibTransId="{BE5DDB07-63C7-E84B-ABFA-C77C54E6A45C}"/>
    <dgm:cxn modelId="{478D556C-5552-42D7-9759-A883B1950470}" type="presParOf" srcId="{B31FA156-2FCB-1C4F-82ED-B3DF1B87545C}" destId="{802074DF-EB26-F14A-A5C3-91EA50AEB76D}" srcOrd="0" destOrd="0" presId="urn:microsoft.com/office/officeart/2008/layout/BendingPictureCaptionList"/>
    <dgm:cxn modelId="{55BC7591-BA32-4334-9CC9-511E1AFD9448}" type="presParOf" srcId="{802074DF-EB26-F14A-A5C3-91EA50AEB76D}" destId="{40869C40-9234-7847-A8FC-270BC3F08F37}" srcOrd="0" destOrd="0" presId="urn:microsoft.com/office/officeart/2008/layout/BendingPictureCaptionList"/>
    <dgm:cxn modelId="{68F333C9-0D24-41E6-8BAA-750C1A4C19B4}" type="presParOf" srcId="{802074DF-EB26-F14A-A5C3-91EA50AEB76D}" destId="{B6A10738-492C-374E-825B-E3B173EEEAFE}" srcOrd="1" destOrd="0" presId="urn:microsoft.com/office/officeart/2008/layout/BendingPictureCaptionList"/>
    <dgm:cxn modelId="{23C9EFDB-0A71-472E-B70D-8E29A0B9080F}" type="presParOf" srcId="{B31FA156-2FCB-1C4F-82ED-B3DF1B87545C}" destId="{260BD1D6-C7F5-C940-A6CE-05648D0CC780}" srcOrd="1" destOrd="0" presId="urn:microsoft.com/office/officeart/2008/layout/BendingPictureCaptionList"/>
    <dgm:cxn modelId="{2955B925-D168-49F2-BC1F-317DC5E7A22D}" type="presParOf" srcId="{B31FA156-2FCB-1C4F-82ED-B3DF1B87545C}" destId="{795A0E8B-0E55-124D-B228-D6FAAEF46BC2}" srcOrd="2" destOrd="0" presId="urn:microsoft.com/office/officeart/2008/layout/BendingPictureCaptionList"/>
    <dgm:cxn modelId="{D64BFB37-0BC6-4122-9262-40603BEB2769}" type="presParOf" srcId="{795A0E8B-0E55-124D-B228-D6FAAEF46BC2}" destId="{2281A97E-4742-EE48-849B-C856E7475DDC}" srcOrd="0" destOrd="0" presId="urn:microsoft.com/office/officeart/2008/layout/BendingPictureCaptionList"/>
    <dgm:cxn modelId="{B81DC214-6691-44E6-BAED-C2359BEC0F53}" type="presParOf" srcId="{795A0E8B-0E55-124D-B228-D6FAAEF46BC2}" destId="{F779E984-70E3-4448-A01E-1526EE83C149}" srcOrd="1" destOrd="0" presId="urn:microsoft.com/office/officeart/2008/layout/BendingPictureCaptionList"/>
    <dgm:cxn modelId="{251954BF-7CF6-48EB-A57A-907887B1FEDE}" type="presParOf" srcId="{B31FA156-2FCB-1C4F-82ED-B3DF1B87545C}" destId="{C38EE43B-698B-7245-B5C9-227C2BAE735F}" srcOrd="3" destOrd="0" presId="urn:microsoft.com/office/officeart/2008/layout/BendingPictureCaptionList"/>
    <dgm:cxn modelId="{9A6AF329-A530-44DF-A1BF-D5A077880BAF}" type="presParOf" srcId="{B31FA156-2FCB-1C4F-82ED-B3DF1B87545C}" destId="{CA9BE6A3-866A-1245-89D2-06897F59E4D7}" srcOrd="4" destOrd="0" presId="urn:microsoft.com/office/officeart/2008/layout/BendingPictureCaptionList"/>
    <dgm:cxn modelId="{90141E88-A6DE-4FC0-9B1F-0BF41FC2AEC1}" type="presParOf" srcId="{CA9BE6A3-866A-1245-89D2-06897F59E4D7}" destId="{72122D15-50F0-D341-8EB2-874EBCF4E04E}" srcOrd="0" destOrd="0" presId="urn:microsoft.com/office/officeart/2008/layout/BendingPictureCaptionList"/>
    <dgm:cxn modelId="{BAEC78AE-D977-4900-872D-A51D963787D3}" type="presParOf" srcId="{CA9BE6A3-866A-1245-89D2-06897F59E4D7}" destId="{8960D588-B2A9-7D47-8B05-C1B8F5EC9E44}" srcOrd="1" destOrd="0" presId="urn:microsoft.com/office/officeart/2008/layout/BendingPictureCaption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3672C1BD-7856-0246-9F6A-9CBEE3E8AB6E}" type="doc">
      <dgm:prSet loTypeId="urn:microsoft.com/office/officeart/2009/3/layout/PlusandMinus" loCatId="" qsTypeId="urn:microsoft.com/office/officeart/2005/8/quickstyle/simple2" qsCatId="simple" csTypeId="urn:microsoft.com/office/officeart/2005/8/colors/accent1_2" csCatId="accent1" phldr="1"/>
      <dgm:spPr/>
      <dgm:t>
        <a:bodyPr/>
        <a:lstStyle/>
        <a:p>
          <a:endParaRPr lang="en-US"/>
        </a:p>
      </dgm:t>
    </dgm:pt>
    <dgm:pt modelId="{386828C5-850B-7F42-AD7A-DE5680CEC5FB}">
      <dgm:prSet phldrT="[Text]"/>
      <dgm:spPr/>
      <dgm:t>
        <a:bodyPr/>
        <a:lstStyle/>
        <a:p>
          <a:pPr algn="r" rtl="1"/>
          <a:r>
            <a:rPr lang="en-US" dirty="0" smtClean="0">
              <a:latin typeface="Times New Roman" panose="02020603050405020304" pitchFamily="18" charset="0"/>
              <a:cs typeface="Times New Roman" panose="02020603050405020304" pitchFamily="18" charset="0"/>
            </a:rPr>
            <a:t>-</a:t>
          </a:r>
          <a:r>
            <a:rPr lang="ar-EG" dirty="0" smtClean="0">
              <a:latin typeface="Times New Roman" panose="02020603050405020304" pitchFamily="18" charset="0"/>
              <a:cs typeface="Times New Roman" panose="02020603050405020304" pitchFamily="18" charset="0"/>
            </a:rPr>
            <a:t> مَبْنِيٌ على عموميات وتم تعريفه وفرضه من الخارج. </a:t>
          </a:r>
          <a:endParaRPr lang="en-US" dirty="0" smtClean="0">
            <a:latin typeface="Times New Roman" panose="02020603050405020304" pitchFamily="18" charset="0"/>
            <a:cs typeface="Times New Roman" panose="02020603050405020304" pitchFamily="18" charset="0"/>
          </a:endParaRPr>
        </a:p>
        <a:p>
          <a:pPr algn="r" rtl="1"/>
          <a:r>
            <a:rPr lang="en-US" dirty="0" smtClean="0">
              <a:latin typeface="Times New Roman" panose="02020603050405020304" pitchFamily="18" charset="0"/>
              <a:cs typeface="Times New Roman" panose="02020603050405020304" pitchFamily="18" charset="0"/>
            </a:rPr>
            <a:t>-</a:t>
          </a:r>
          <a:r>
            <a:rPr lang="ar-EG" dirty="0" smtClean="0">
              <a:latin typeface="Times New Roman" panose="02020603050405020304" pitchFamily="18" charset="0"/>
              <a:cs typeface="Times New Roman" panose="02020603050405020304" pitchFamily="18" charset="0"/>
            </a:rPr>
            <a:t>قائمة لما يجب أن يكون. </a:t>
          </a:r>
          <a:endParaRPr lang="en-US" dirty="0" smtClean="0">
            <a:latin typeface="Times New Roman" panose="02020603050405020304" pitchFamily="18" charset="0"/>
            <a:cs typeface="Times New Roman" panose="02020603050405020304" pitchFamily="18" charset="0"/>
          </a:endParaRPr>
        </a:p>
        <a:p>
          <a:pPr algn="r" rtl="1"/>
          <a:r>
            <a:rPr lang="en-US" dirty="0" smtClean="0">
              <a:latin typeface="Times New Roman" panose="02020603050405020304" pitchFamily="18" charset="0"/>
              <a:cs typeface="Times New Roman" panose="02020603050405020304" pitchFamily="18" charset="0"/>
            </a:rPr>
            <a:t>-</a:t>
          </a:r>
          <a:r>
            <a:rPr lang="ar-EG" dirty="0" smtClean="0">
              <a:latin typeface="Times New Roman" panose="02020603050405020304" pitchFamily="18" charset="0"/>
              <a:cs typeface="Times New Roman" panose="02020603050405020304" pitchFamily="18" charset="0"/>
            </a:rPr>
            <a:t> نشاط تعليمي أو تحليل للنزاع لمرة واحدة فقط.</a:t>
          </a:r>
          <a:endParaRPr lang="en-US" dirty="0" smtClean="0">
            <a:latin typeface="Times New Roman" panose="02020603050405020304" pitchFamily="18" charset="0"/>
            <a:cs typeface="Times New Roman" panose="02020603050405020304" pitchFamily="18" charset="0"/>
          </a:endParaRPr>
        </a:p>
        <a:p>
          <a:pPr algn="r" rtl="1"/>
          <a:r>
            <a:rPr lang="en-US" dirty="0" smtClean="0">
              <a:latin typeface="Times New Roman" panose="02020603050405020304" pitchFamily="18" charset="0"/>
              <a:cs typeface="Times New Roman" panose="02020603050405020304" pitchFamily="18" charset="0"/>
            </a:rPr>
            <a:t>-</a:t>
          </a:r>
          <a:r>
            <a:rPr lang="ar-EG" dirty="0" smtClean="0">
              <a:latin typeface="Times New Roman" panose="02020603050405020304" pitchFamily="18" charset="0"/>
              <a:cs typeface="Times New Roman" panose="02020603050405020304" pitchFamily="18" charset="0"/>
            </a:rPr>
            <a:t> منهاج للفصل يهتم فقط ببناء السلام.</a:t>
          </a:r>
        </a:p>
        <a:p>
          <a:pPr algn="r" rtl="1"/>
          <a:r>
            <a:rPr lang="ar-EG" dirty="0" smtClean="0">
              <a:latin typeface="Times New Roman" panose="02020603050405020304" pitchFamily="18" charset="0"/>
              <a:cs typeface="Times New Roman" panose="02020603050405020304" pitchFamily="18" charset="0"/>
            </a:rPr>
            <a:t>- تعليم جيد فقط في بؤرة نزاع. </a:t>
          </a:r>
        </a:p>
        <a:p>
          <a:pPr algn="r" rtl="1"/>
          <a:r>
            <a:rPr lang="ar-EG" dirty="0" smtClean="0">
              <a:latin typeface="Times New Roman" panose="02020603050405020304" pitchFamily="18" charset="0"/>
              <a:cs typeface="Times New Roman" panose="02020603050405020304" pitchFamily="18" charset="0"/>
            </a:rPr>
            <a:t>- يُختزل فقط في مشكل يتعلق بالسياسة التعليمية للبلد. </a:t>
          </a:r>
          <a:endParaRPr lang="en-US" dirty="0">
            <a:latin typeface="Times New Roman" panose="02020603050405020304" pitchFamily="18" charset="0"/>
            <a:cs typeface="Times New Roman" panose="02020603050405020304" pitchFamily="18" charset="0"/>
          </a:endParaRPr>
        </a:p>
      </dgm:t>
    </dgm:pt>
    <dgm:pt modelId="{C8379227-4B5A-874A-ACBE-55F0494A06DC}" type="parTrans" cxnId="{B74ED68D-118F-2846-85A3-6E689D4DA209}">
      <dgm:prSet/>
      <dgm:spPr/>
      <dgm:t>
        <a:bodyPr/>
        <a:lstStyle/>
        <a:p>
          <a:endParaRPr lang="en-US">
            <a:latin typeface="Times New Roman" panose="02020603050405020304" pitchFamily="18" charset="0"/>
            <a:cs typeface="Times New Roman" panose="02020603050405020304" pitchFamily="18" charset="0"/>
          </a:endParaRPr>
        </a:p>
      </dgm:t>
    </dgm:pt>
    <dgm:pt modelId="{E65377DD-E7BB-4841-A851-635EF618200E}" type="sibTrans" cxnId="{B74ED68D-118F-2846-85A3-6E689D4DA209}">
      <dgm:prSet/>
      <dgm:spPr/>
      <dgm:t>
        <a:bodyPr/>
        <a:lstStyle/>
        <a:p>
          <a:endParaRPr lang="en-US">
            <a:latin typeface="Times New Roman" panose="02020603050405020304" pitchFamily="18" charset="0"/>
            <a:cs typeface="Times New Roman" panose="02020603050405020304" pitchFamily="18" charset="0"/>
          </a:endParaRPr>
        </a:p>
      </dgm:t>
    </dgm:pt>
    <dgm:pt modelId="{6D9E4A75-48D1-FE40-9894-7F1EA45952C2}">
      <dgm:prSet phldrT="[Text]"/>
      <dgm:spPr/>
      <dgm:t>
        <a:bodyPr/>
        <a:lstStyle/>
        <a:p>
          <a:pPr algn="r" rtl="1"/>
          <a:r>
            <a:rPr lang="en-US" dirty="0" smtClean="0">
              <a:latin typeface="Times New Roman" panose="02020603050405020304" pitchFamily="18" charset="0"/>
              <a:cs typeface="Times New Roman" panose="02020603050405020304" pitchFamily="18" charset="0"/>
            </a:rPr>
            <a:t>-</a:t>
          </a:r>
          <a:r>
            <a:rPr lang="ar-EG" dirty="0" smtClean="0">
              <a:latin typeface="Times New Roman" panose="02020603050405020304" pitchFamily="18" charset="0"/>
              <a:cs typeface="Times New Roman" panose="02020603050405020304" pitchFamily="18" charset="0"/>
            </a:rPr>
            <a:t> مرتبط بسياق محدد ويعكس نتائج تحليل تشاركي للنزاع. </a:t>
          </a:r>
        </a:p>
        <a:p>
          <a:pPr algn="r" rtl="1"/>
          <a:r>
            <a:rPr lang="ar-EG" dirty="0" smtClean="0">
              <a:latin typeface="Times New Roman" panose="02020603050405020304" pitchFamily="18" charset="0"/>
              <a:cs typeface="Times New Roman" panose="02020603050405020304" pitchFamily="18" charset="0"/>
            </a:rPr>
            <a:t>- مقاربة في تَطَوُّر مستمر لكيفية وماهية التعليم المراد تبليغه.</a:t>
          </a:r>
        </a:p>
        <a:p>
          <a:pPr algn="r" rtl="1"/>
          <a:r>
            <a:rPr lang="ar-EG" dirty="0" smtClean="0">
              <a:latin typeface="Times New Roman" panose="02020603050405020304" pitchFamily="18" charset="0"/>
              <a:cs typeface="Times New Roman" panose="02020603050405020304" pitchFamily="18" charset="0"/>
            </a:rPr>
            <a:t>- مقاربة تشمل كل مستويات التعليم وأدواته وما وراء ذلك. </a:t>
          </a:r>
        </a:p>
        <a:p>
          <a:pPr algn="r" rtl="1"/>
          <a:r>
            <a:rPr lang="ar-EG" dirty="0" smtClean="0">
              <a:latin typeface="Times New Roman" panose="02020603050405020304" pitchFamily="18" charset="0"/>
              <a:cs typeface="Times New Roman" panose="02020603050405020304" pitchFamily="18" charset="0"/>
            </a:rPr>
            <a:t>تعليم ذو جودة يهدف بشكل استباقي أن يقَلِّل من مساهمته في النزاع.    </a:t>
          </a:r>
          <a:endParaRPr lang="en-US" dirty="0">
            <a:latin typeface="Times New Roman" panose="02020603050405020304" pitchFamily="18" charset="0"/>
            <a:cs typeface="Times New Roman" panose="02020603050405020304" pitchFamily="18" charset="0"/>
          </a:endParaRPr>
        </a:p>
      </dgm:t>
    </dgm:pt>
    <dgm:pt modelId="{E5236819-604E-EC4B-AFB7-01EB5A48C585}" type="parTrans" cxnId="{8BB9691F-20D6-CE40-BC23-032DBBDC702D}">
      <dgm:prSet/>
      <dgm:spPr/>
      <dgm:t>
        <a:bodyPr/>
        <a:lstStyle/>
        <a:p>
          <a:endParaRPr lang="en-US">
            <a:latin typeface="Times New Roman" panose="02020603050405020304" pitchFamily="18" charset="0"/>
            <a:cs typeface="Times New Roman" panose="02020603050405020304" pitchFamily="18" charset="0"/>
          </a:endParaRPr>
        </a:p>
      </dgm:t>
    </dgm:pt>
    <dgm:pt modelId="{BD9E7ED3-345A-3B42-B82C-D7423AB3A0FA}" type="sibTrans" cxnId="{8BB9691F-20D6-CE40-BC23-032DBBDC702D}">
      <dgm:prSet/>
      <dgm:spPr/>
      <dgm:t>
        <a:bodyPr/>
        <a:lstStyle/>
        <a:p>
          <a:endParaRPr lang="en-US">
            <a:latin typeface="Times New Roman" panose="02020603050405020304" pitchFamily="18" charset="0"/>
            <a:cs typeface="Times New Roman" panose="02020603050405020304" pitchFamily="18" charset="0"/>
          </a:endParaRPr>
        </a:p>
      </dgm:t>
    </dgm:pt>
    <dgm:pt modelId="{C50A8A6A-628C-DF4C-8CFD-005ADD96FB6D}" type="pres">
      <dgm:prSet presAssocID="{3672C1BD-7856-0246-9F6A-9CBEE3E8AB6E}" presName="Name0" presStyleCnt="0">
        <dgm:presLayoutVars>
          <dgm:chMax val="2"/>
          <dgm:chPref val="2"/>
          <dgm:dir/>
          <dgm:animOne/>
          <dgm:resizeHandles val="exact"/>
        </dgm:presLayoutVars>
      </dgm:prSet>
      <dgm:spPr/>
      <dgm:t>
        <a:bodyPr/>
        <a:lstStyle/>
        <a:p>
          <a:endParaRPr lang="en-US"/>
        </a:p>
      </dgm:t>
    </dgm:pt>
    <dgm:pt modelId="{D9E7CC71-9B0A-F040-8DA5-0D7EFD35FA48}" type="pres">
      <dgm:prSet presAssocID="{3672C1BD-7856-0246-9F6A-9CBEE3E8AB6E}" presName="Background" presStyleLbl="bgImgPlace1" presStyleIdx="0" presStyleCnt="1" custScaleX="104651" custScaleY="115271" custLinFactNeighborX="-260" custLinFactNeighborY="2926"/>
      <dgm:spPr/>
      <dgm:t>
        <a:bodyPr/>
        <a:lstStyle/>
        <a:p>
          <a:endParaRPr lang="en-US"/>
        </a:p>
      </dgm:t>
    </dgm:pt>
    <dgm:pt modelId="{56A550C4-CD24-9243-ABBF-3D0AB055A6B9}" type="pres">
      <dgm:prSet presAssocID="{3672C1BD-7856-0246-9F6A-9CBEE3E8AB6E}" presName="ParentText1" presStyleLbl="revTx" presStyleIdx="0" presStyleCnt="2" custScaleX="96671">
        <dgm:presLayoutVars>
          <dgm:chMax val="0"/>
          <dgm:chPref val="0"/>
          <dgm:bulletEnabled val="1"/>
        </dgm:presLayoutVars>
      </dgm:prSet>
      <dgm:spPr/>
      <dgm:t>
        <a:bodyPr/>
        <a:lstStyle/>
        <a:p>
          <a:endParaRPr lang="en-US"/>
        </a:p>
      </dgm:t>
    </dgm:pt>
    <dgm:pt modelId="{1D07572F-8A9F-4F4F-898A-8E44EC3799D0}" type="pres">
      <dgm:prSet presAssocID="{3672C1BD-7856-0246-9F6A-9CBEE3E8AB6E}" presName="ParentText2" presStyleLbl="revTx" presStyleIdx="1" presStyleCnt="2">
        <dgm:presLayoutVars>
          <dgm:chMax val="0"/>
          <dgm:chPref val="0"/>
          <dgm:bulletEnabled val="1"/>
        </dgm:presLayoutVars>
      </dgm:prSet>
      <dgm:spPr/>
      <dgm:t>
        <a:bodyPr/>
        <a:lstStyle/>
        <a:p>
          <a:endParaRPr lang="en-US"/>
        </a:p>
      </dgm:t>
    </dgm:pt>
    <dgm:pt modelId="{FBA9A83A-BE90-934B-9FAF-70A9AC0F82DF}" type="pres">
      <dgm:prSet presAssocID="{3672C1BD-7856-0246-9F6A-9CBEE3E8AB6E}" presName="Plus" presStyleLbl="alignNode1" presStyleIdx="0" presStyleCnt="2" custLinFactX="201058" custLinFactNeighborX="300000" custLinFactNeighborY="-25150"/>
      <dgm:spPr/>
      <dgm:t>
        <a:bodyPr/>
        <a:lstStyle/>
        <a:p>
          <a:endParaRPr lang="en-US"/>
        </a:p>
      </dgm:t>
    </dgm:pt>
    <dgm:pt modelId="{EA02F61D-62DB-0F4D-A6D2-FD146F38C121}" type="pres">
      <dgm:prSet presAssocID="{3672C1BD-7856-0246-9F6A-9CBEE3E8AB6E}" presName="Minus" presStyleLbl="alignNode1" presStyleIdx="1" presStyleCnt="2" custLinFactX="-211383" custLinFactNeighborX="-300000" custLinFactNeighborY="-44867"/>
      <dgm:spPr/>
      <dgm:t>
        <a:bodyPr/>
        <a:lstStyle/>
        <a:p>
          <a:endParaRPr lang="en-US"/>
        </a:p>
      </dgm:t>
    </dgm:pt>
    <dgm:pt modelId="{72D97D83-F3A5-1246-B9D8-E406F990E3CA}" type="pres">
      <dgm:prSet presAssocID="{3672C1BD-7856-0246-9F6A-9CBEE3E8AB6E}" presName="Divider" presStyleLbl="parChTrans1D1" presStyleIdx="0" presStyleCnt="1" custLinFactX="3100000" custLinFactNeighborX="3139506" custLinFactNeighborY="-1103"/>
      <dgm:spPr/>
      <dgm:t>
        <a:bodyPr/>
        <a:lstStyle/>
        <a:p>
          <a:endParaRPr lang="en-US"/>
        </a:p>
      </dgm:t>
    </dgm:pt>
  </dgm:ptLst>
  <dgm:cxnLst>
    <dgm:cxn modelId="{8BB9691F-20D6-CE40-BC23-032DBBDC702D}" srcId="{3672C1BD-7856-0246-9F6A-9CBEE3E8AB6E}" destId="{6D9E4A75-48D1-FE40-9894-7F1EA45952C2}" srcOrd="1" destOrd="0" parTransId="{E5236819-604E-EC4B-AFB7-01EB5A48C585}" sibTransId="{BD9E7ED3-345A-3B42-B82C-D7423AB3A0FA}"/>
    <dgm:cxn modelId="{92A78FE0-4059-43FF-9C83-6BEC866F1732}" type="presOf" srcId="{3672C1BD-7856-0246-9F6A-9CBEE3E8AB6E}" destId="{C50A8A6A-628C-DF4C-8CFD-005ADD96FB6D}" srcOrd="0" destOrd="0" presId="urn:microsoft.com/office/officeart/2009/3/layout/PlusandMinus"/>
    <dgm:cxn modelId="{81B95979-F198-4319-9E3F-F1979AB0C281}" type="presOf" srcId="{386828C5-850B-7F42-AD7A-DE5680CEC5FB}" destId="{56A550C4-CD24-9243-ABBF-3D0AB055A6B9}" srcOrd="0" destOrd="0" presId="urn:microsoft.com/office/officeart/2009/3/layout/PlusandMinus"/>
    <dgm:cxn modelId="{B74ED68D-118F-2846-85A3-6E689D4DA209}" srcId="{3672C1BD-7856-0246-9F6A-9CBEE3E8AB6E}" destId="{386828C5-850B-7F42-AD7A-DE5680CEC5FB}" srcOrd="0" destOrd="0" parTransId="{C8379227-4B5A-874A-ACBE-55F0494A06DC}" sibTransId="{E65377DD-E7BB-4841-A851-635EF618200E}"/>
    <dgm:cxn modelId="{0A57AB92-49FE-423B-B1B4-406772317172}" type="presOf" srcId="{6D9E4A75-48D1-FE40-9894-7F1EA45952C2}" destId="{1D07572F-8A9F-4F4F-898A-8E44EC3799D0}" srcOrd="0" destOrd="0" presId="urn:microsoft.com/office/officeart/2009/3/layout/PlusandMinus"/>
    <dgm:cxn modelId="{0DB0148A-958E-4F35-81C0-5A0DBE4B2DC2}" type="presParOf" srcId="{C50A8A6A-628C-DF4C-8CFD-005ADD96FB6D}" destId="{D9E7CC71-9B0A-F040-8DA5-0D7EFD35FA48}" srcOrd="0" destOrd="0" presId="urn:microsoft.com/office/officeart/2009/3/layout/PlusandMinus"/>
    <dgm:cxn modelId="{BF0F805B-627E-4BA2-9B99-09DF4ACEBDDC}" type="presParOf" srcId="{C50A8A6A-628C-DF4C-8CFD-005ADD96FB6D}" destId="{56A550C4-CD24-9243-ABBF-3D0AB055A6B9}" srcOrd="1" destOrd="0" presId="urn:microsoft.com/office/officeart/2009/3/layout/PlusandMinus"/>
    <dgm:cxn modelId="{04E2E9E8-9154-4508-88AB-A6D4C7501CAE}" type="presParOf" srcId="{C50A8A6A-628C-DF4C-8CFD-005ADD96FB6D}" destId="{1D07572F-8A9F-4F4F-898A-8E44EC3799D0}" srcOrd="2" destOrd="0" presId="urn:microsoft.com/office/officeart/2009/3/layout/PlusandMinus"/>
    <dgm:cxn modelId="{717DA1BB-912A-401F-B724-5BB3E4640AFA}" type="presParOf" srcId="{C50A8A6A-628C-DF4C-8CFD-005ADD96FB6D}" destId="{FBA9A83A-BE90-934B-9FAF-70A9AC0F82DF}" srcOrd="3" destOrd="0" presId="urn:microsoft.com/office/officeart/2009/3/layout/PlusandMinus"/>
    <dgm:cxn modelId="{0099D9B4-DCFC-40B5-AFD0-4A9FD43442FE}" type="presParOf" srcId="{C50A8A6A-628C-DF4C-8CFD-005ADD96FB6D}" destId="{EA02F61D-62DB-0F4D-A6D2-FD146F38C121}" srcOrd="4" destOrd="0" presId="urn:microsoft.com/office/officeart/2009/3/layout/PlusandMinus"/>
    <dgm:cxn modelId="{5B992A3F-5629-4EAF-83FB-132BBE41ED2E}" type="presParOf" srcId="{C50A8A6A-628C-DF4C-8CFD-005ADD96FB6D}" destId="{72D97D83-F3A5-1246-B9D8-E406F990E3CA}" srcOrd="5" destOrd="0" presId="urn:microsoft.com/office/officeart/2009/3/layout/PlusandMinus"/>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0B57106A-2F8C-D145-89E6-D8C53CCB6A23}" type="doc">
      <dgm:prSet loTypeId="urn:microsoft.com/office/officeart/2005/8/layout/arrow5" loCatId="" qsTypeId="urn:microsoft.com/office/officeart/2005/8/quickstyle/simple1" qsCatId="simple" csTypeId="urn:microsoft.com/office/officeart/2005/8/colors/accent0_3" csCatId="mainScheme" phldr="1"/>
      <dgm:spPr/>
      <dgm:t>
        <a:bodyPr/>
        <a:lstStyle/>
        <a:p>
          <a:endParaRPr lang="en-US"/>
        </a:p>
      </dgm:t>
    </dgm:pt>
    <dgm:pt modelId="{B6B2A570-E4C6-9C40-973A-5CF64ED462D6}">
      <dgm:prSet custT="1"/>
      <dgm:spPr/>
      <dgm:t>
        <a:bodyPr/>
        <a:lstStyle/>
        <a:p>
          <a:pPr rtl="0"/>
          <a:r>
            <a:rPr lang="ar-EG" sz="2400" b="1" dirty="0" smtClean="0"/>
            <a:t>أين تتم البرمجة؟</a:t>
          </a:r>
          <a:endParaRPr lang="en-GB" sz="2400" dirty="0"/>
        </a:p>
      </dgm:t>
    </dgm:pt>
    <dgm:pt modelId="{5ECF0E34-F0CC-514A-BAE5-F6BB0E5BCE5F}" type="parTrans" cxnId="{5CE76EEC-8D36-DA4B-9BCA-E882C58F70CF}">
      <dgm:prSet/>
      <dgm:spPr/>
      <dgm:t>
        <a:bodyPr/>
        <a:lstStyle/>
        <a:p>
          <a:endParaRPr lang="en-US"/>
        </a:p>
      </dgm:t>
    </dgm:pt>
    <dgm:pt modelId="{DC022EF9-A8FF-A749-8D9D-54D372D598BE}" type="sibTrans" cxnId="{5CE76EEC-8D36-DA4B-9BCA-E882C58F70CF}">
      <dgm:prSet/>
      <dgm:spPr/>
      <dgm:t>
        <a:bodyPr/>
        <a:lstStyle/>
        <a:p>
          <a:endParaRPr lang="en-US"/>
        </a:p>
      </dgm:t>
    </dgm:pt>
    <dgm:pt modelId="{9E41FE61-9AAB-3348-A1CD-44EEA3FC625A}">
      <dgm:prSet/>
      <dgm:spPr/>
      <dgm:t>
        <a:bodyPr/>
        <a:lstStyle/>
        <a:p>
          <a:pPr rtl="0"/>
          <a:r>
            <a:rPr lang="ar-EG" b="1" dirty="0" smtClean="0"/>
            <a:t>من يحب علينا أن نستهدف؟</a:t>
          </a:r>
          <a:endParaRPr lang="en-GB" b="1" dirty="0" smtClean="0"/>
        </a:p>
        <a:p>
          <a:pPr rtl="0"/>
          <a:r>
            <a:rPr lang="ar-EG" b="1" dirty="0" smtClean="0"/>
            <a:t>من سيقوم بالعمل؟</a:t>
          </a:r>
          <a:endParaRPr lang="en-GB" dirty="0"/>
        </a:p>
      </dgm:t>
    </dgm:pt>
    <dgm:pt modelId="{5FA18A11-ECBF-A54F-BE71-5E6AAC58E7C4}" type="parTrans" cxnId="{1428D19D-4948-5F42-96E5-D86AB94B0074}">
      <dgm:prSet/>
      <dgm:spPr/>
      <dgm:t>
        <a:bodyPr/>
        <a:lstStyle/>
        <a:p>
          <a:endParaRPr lang="en-US"/>
        </a:p>
      </dgm:t>
    </dgm:pt>
    <dgm:pt modelId="{18293C2B-D48D-844A-867A-5364B7DCDD29}" type="sibTrans" cxnId="{1428D19D-4948-5F42-96E5-D86AB94B0074}">
      <dgm:prSet/>
      <dgm:spPr/>
      <dgm:t>
        <a:bodyPr/>
        <a:lstStyle/>
        <a:p>
          <a:endParaRPr lang="en-US"/>
        </a:p>
      </dgm:t>
    </dgm:pt>
    <dgm:pt modelId="{AD2E2938-DC78-B24A-B039-F032EB9648B8}">
      <dgm:prSet custT="1"/>
      <dgm:spPr/>
      <dgm:t>
        <a:bodyPr/>
        <a:lstStyle/>
        <a:p>
          <a:pPr rtl="0"/>
          <a:r>
            <a:rPr lang="ar-EG" sz="2400" b="1" dirty="0" smtClean="0"/>
            <a:t>ماذا يجب علينا أن نبَلِّغ؟  </a:t>
          </a:r>
          <a:endParaRPr lang="en-GB" sz="2400" dirty="0"/>
        </a:p>
      </dgm:t>
    </dgm:pt>
    <dgm:pt modelId="{948718AB-B4D0-7A4D-8DFE-374AD1562289}" type="parTrans" cxnId="{A5A526D7-5515-D740-96D7-9B2987F47A04}">
      <dgm:prSet/>
      <dgm:spPr/>
      <dgm:t>
        <a:bodyPr/>
        <a:lstStyle/>
        <a:p>
          <a:endParaRPr lang="en-US"/>
        </a:p>
      </dgm:t>
    </dgm:pt>
    <dgm:pt modelId="{78582505-44F3-FB44-987E-12EAF9D8D9C2}" type="sibTrans" cxnId="{A5A526D7-5515-D740-96D7-9B2987F47A04}">
      <dgm:prSet/>
      <dgm:spPr/>
      <dgm:t>
        <a:bodyPr/>
        <a:lstStyle/>
        <a:p>
          <a:endParaRPr lang="en-US"/>
        </a:p>
      </dgm:t>
    </dgm:pt>
    <dgm:pt modelId="{B12BA8AB-66DC-CF44-8366-458786E4399D}">
      <dgm:prSet custT="1"/>
      <dgm:spPr/>
      <dgm:t>
        <a:bodyPr/>
        <a:lstStyle/>
        <a:p>
          <a:pPr rtl="0"/>
          <a:r>
            <a:rPr lang="ar-EG" sz="2400" b="1" dirty="0" smtClean="0"/>
            <a:t>كيف نبَلّغ؟ </a:t>
          </a:r>
          <a:endParaRPr lang="en-GB" sz="2400" dirty="0"/>
        </a:p>
      </dgm:t>
    </dgm:pt>
    <dgm:pt modelId="{1C850AAB-18A2-CA42-94F9-26031BC73012}" type="parTrans" cxnId="{7A12EDE5-6F30-EC40-AB71-26E1EC45D955}">
      <dgm:prSet/>
      <dgm:spPr/>
      <dgm:t>
        <a:bodyPr/>
        <a:lstStyle/>
        <a:p>
          <a:endParaRPr lang="en-US"/>
        </a:p>
      </dgm:t>
    </dgm:pt>
    <dgm:pt modelId="{03E111AE-2D7F-2148-9D64-7D65536992A0}" type="sibTrans" cxnId="{7A12EDE5-6F30-EC40-AB71-26E1EC45D955}">
      <dgm:prSet/>
      <dgm:spPr/>
      <dgm:t>
        <a:bodyPr/>
        <a:lstStyle/>
        <a:p>
          <a:endParaRPr lang="en-US"/>
        </a:p>
      </dgm:t>
    </dgm:pt>
    <dgm:pt modelId="{C43D11D4-81D9-554E-88AC-AE8D44EE54A2}">
      <dgm:prSet custT="1"/>
      <dgm:spPr/>
      <dgm:t>
        <a:bodyPr/>
        <a:lstStyle/>
        <a:p>
          <a:pPr rtl="0"/>
          <a:r>
            <a:rPr lang="ar-EG" sz="2400" dirty="0" smtClean="0"/>
            <a:t>متى نبلِّغ؟</a:t>
          </a:r>
          <a:endParaRPr lang="en-GB" sz="2400" dirty="0"/>
        </a:p>
      </dgm:t>
    </dgm:pt>
    <dgm:pt modelId="{6FC06FC5-98A3-4C4F-8669-4F67D90D2555}" type="sibTrans" cxnId="{672C20D1-4395-B043-A866-A874CD84456C}">
      <dgm:prSet/>
      <dgm:spPr/>
      <dgm:t>
        <a:bodyPr/>
        <a:lstStyle/>
        <a:p>
          <a:endParaRPr lang="en-US"/>
        </a:p>
      </dgm:t>
    </dgm:pt>
    <dgm:pt modelId="{3AB2F803-4053-C848-A3AA-1349F76AACE2}" type="parTrans" cxnId="{672C20D1-4395-B043-A866-A874CD84456C}">
      <dgm:prSet/>
      <dgm:spPr/>
      <dgm:t>
        <a:bodyPr/>
        <a:lstStyle/>
        <a:p>
          <a:endParaRPr lang="en-US"/>
        </a:p>
      </dgm:t>
    </dgm:pt>
    <dgm:pt modelId="{7B7A56AD-1C74-6446-B979-B2CEC0802FC7}" type="pres">
      <dgm:prSet presAssocID="{0B57106A-2F8C-D145-89E6-D8C53CCB6A23}" presName="diagram" presStyleCnt="0">
        <dgm:presLayoutVars>
          <dgm:dir/>
          <dgm:resizeHandles val="exact"/>
        </dgm:presLayoutVars>
      </dgm:prSet>
      <dgm:spPr/>
      <dgm:t>
        <a:bodyPr/>
        <a:lstStyle/>
        <a:p>
          <a:endParaRPr lang="en-US"/>
        </a:p>
      </dgm:t>
    </dgm:pt>
    <dgm:pt modelId="{59759719-99A8-CB48-985E-EE10A867EDE7}" type="pres">
      <dgm:prSet presAssocID="{B6B2A570-E4C6-9C40-973A-5CF64ED462D6}" presName="arrow" presStyleLbl="node1" presStyleIdx="0" presStyleCnt="5" custScaleX="114992" custScaleY="109219">
        <dgm:presLayoutVars>
          <dgm:bulletEnabled val="1"/>
        </dgm:presLayoutVars>
      </dgm:prSet>
      <dgm:spPr/>
      <dgm:t>
        <a:bodyPr/>
        <a:lstStyle/>
        <a:p>
          <a:endParaRPr lang="en-US"/>
        </a:p>
      </dgm:t>
    </dgm:pt>
    <dgm:pt modelId="{A611044D-F913-3349-8CF5-A18249E5D4C4}" type="pres">
      <dgm:prSet presAssocID="{AD2E2938-DC78-B24A-B039-F032EB9648B8}" presName="arrow" presStyleLbl="node1" presStyleIdx="1" presStyleCnt="5" custScaleY="118991" custRadScaleRad="114422" custRadScaleInc="-1270">
        <dgm:presLayoutVars>
          <dgm:bulletEnabled val="1"/>
        </dgm:presLayoutVars>
      </dgm:prSet>
      <dgm:spPr/>
      <dgm:t>
        <a:bodyPr/>
        <a:lstStyle/>
        <a:p>
          <a:endParaRPr lang="en-US"/>
        </a:p>
      </dgm:t>
    </dgm:pt>
    <dgm:pt modelId="{681CA61B-C1A2-684B-A075-6099433E1272}" type="pres">
      <dgm:prSet presAssocID="{B12BA8AB-66DC-CF44-8366-458786E4399D}" presName="arrow" presStyleLbl="node1" presStyleIdx="2" presStyleCnt="5" custRadScaleRad="97373" custRadScaleInc="-2473">
        <dgm:presLayoutVars>
          <dgm:bulletEnabled val="1"/>
        </dgm:presLayoutVars>
      </dgm:prSet>
      <dgm:spPr/>
      <dgm:t>
        <a:bodyPr/>
        <a:lstStyle/>
        <a:p>
          <a:endParaRPr lang="en-US"/>
        </a:p>
      </dgm:t>
    </dgm:pt>
    <dgm:pt modelId="{E436608F-63F7-3549-A3F4-33CD7CF50BC1}" type="pres">
      <dgm:prSet presAssocID="{9E41FE61-9AAB-3348-A1CD-44EEA3FC625A}" presName="arrow" presStyleLbl="node1" presStyleIdx="3" presStyleCnt="5" custScaleY="104937">
        <dgm:presLayoutVars>
          <dgm:bulletEnabled val="1"/>
        </dgm:presLayoutVars>
      </dgm:prSet>
      <dgm:spPr/>
      <dgm:t>
        <a:bodyPr/>
        <a:lstStyle/>
        <a:p>
          <a:endParaRPr lang="en-US"/>
        </a:p>
      </dgm:t>
    </dgm:pt>
    <dgm:pt modelId="{F0AA2609-6EAE-9F4E-B49D-92BE47481817}" type="pres">
      <dgm:prSet presAssocID="{C43D11D4-81D9-554E-88AC-AE8D44EE54A2}" presName="arrow" presStyleLbl="node1" presStyleIdx="4" presStyleCnt="5" custRadScaleRad="100493" custRadScaleInc="79">
        <dgm:presLayoutVars>
          <dgm:bulletEnabled val="1"/>
        </dgm:presLayoutVars>
      </dgm:prSet>
      <dgm:spPr/>
      <dgm:t>
        <a:bodyPr/>
        <a:lstStyle/>
        <a:p>
          <a:endParaRPr lang="en-US"/>
        </a:p>
      </dgm:t>
    </dgm:pt>
  </dgm:ptLst>
  <dgm:cxnLst>
    <dgm:cxn modelId="{00164303-0324-4E9A-A517-05ABC6DB338C}" type="presOf" srcId="{9E41FE61-9AAB-3348-A1CD-44EEA3FC625A}" destId="{E436608F-63F7-3549-A3F4-33CD7CF50BC1}" srcOrd="0" destOrd="0" presId="urn:microsoft.com/office/officeart/2005/8/layout/arrow5"/>
    <dgm:cxn modelId="{CFC05B2C-2B0F-4F90-A5DC-518FFAD3F853}" type="presOf" srcId="{0B57106A-2F8C-D145-89E6-D8C53CCB6A23}" destId="{7B7A56AD-1C74-6446-B979-B2CEC0802FC7}" srcOrd="0" destOrd="0" presId="urn:microsoft.com/office/officeart/2005/8/layout/arrow5"/>
    <dgm:cxn modelId="{5B41040C-8097-46ED-817A-2651E486A043}" type="presOf" srcId="{B12BA8AB-66DC-CF44-8366-458786E4399D}" destId="{681CA61B-C1A2-684B-A075-6099433E1272}" srcOrd="0" destOrd="0" presId="urn:microsoft.com/office/officeart/2005/8/layout/arrow5"/>
    <dgm:cxn modelId="{9AA02E32-42A8-49E9-A717-BA4C654B8C94}" type="presOf" srcId="{AD2E2938-DC78-B24A-B039-F032EB9648B8}" destId="{A611044D-F913-3349-8CF5-A18249E5D4C4}" srcOrd="0" destOrd="0" presId="urn:microsoft.com/office/officeart/2005/8/layout/arrow5"/>
    <dgm:cxn modelId="{7A12EDE5-6F30-EC40-AB71-26E1EC45D955}" srcId="{0B57106A-2F8C-D145-89E6-D8C53CCB6A23}" destId="{B12BA8AB-66DC-CF44-8366-458786E4399D}" srcOrd="2" destOrd="0" parTransId="{1C850AAB-18A2-CA42-94F9-26031BC73012}" sibTransId="{03E111AE-2D7F-2148-9D64-7D65536992A0}"/>
    <dgm:cxn modelId="{672C20D1-4395-B043-A866-A874CD84456C}" srcId="{0B57106A-2F8C-D145-89E6-D8C53CCB6A23}" destId="{C43D11D4-81D9-554E-88AC-AE8D44EE54A2}" srcOrd="4" destOrd="0" parTransId="{3AB2F803-4053-C848-A3AA-1349F76AACE2}" sibTransId="{6FC06FC5-98A3-4C4F-8669-4F67D90D2555}"/>
    <dgm:cxn modelId="{5CC5E5AC-5E94-4CE1-AB4C-C4906B4D6655}" type="presOf" srcId="{B6B2A570-E4C6-9C40-973A-5CF64ED462D6}" destId="{59759719-99A8-CB48-985E-EE10A867EDE7}" srcOrd="0" destOrd="0" presId="urn:microsoft.com/office/officeart/2005/8/layout/arrow5"/>
    <dgm:cxn modelId="{1AD4DC84-2FE7-49CA-8BDF-C56C16865A7D}" type="presOf" srcId="{C43D11D4-81D9-554E-88AC-AE8D44EE54A2}" destId="{F0AA2609-6EAE-9F4E-B49D-92BE47481817}" srcOrd="0" destOrd="0" presId="urn:microsoft.com/office/officeart/2005/8/layout/arrow5"/>
    <dgm:cxn modelId="{5CE76EEC-8D36-DA4B-9BCA-E882C58F70CF}" srcId="{0B57106A-2F8C-D145-89E6-D8C53CCB6A23}" destId="{B6B2A570-E4C6-9C40-973A-5CF64ED462D6}" srcOrd="0" destOrd="0" parTransId="{5ECF0E34-F0CC-514A-BAE5-F6BB0E5BCE5F}" sibTransId="{DC022EF9-A8FF-A749-8D9D-54D372D598BE}"/>
    <dgm:cxn modelId="{A5A526D7-5515-D740-96D7-9B2987F47A04}" srcId="{0B57106A-2F8C-D145-89E6-D8C53CCB6A23}" destId="{AD2E2938-DC78-B24A-B039-F032EB9648B8}" srcOrd="1" destOrd="0" parTransId="{948718AB-B4D0-7A4D-8DFE-374AD1562289}" sibTransId="{78582505-44F3-FB44-987E-12EAF9D8D9C2}"/>
    <dgm:cxn modelId="{1428D19D-4948-5F42-96E5-D86AB94B0074}" srcId="{0B57106A-2F8C-D145-89E6-D8C53CCB6A23}" destId="{9E41FE61-9AAB-3348-A1CD-44EEA3FC625A}" srcOrd="3" destOrd="0" parTransId="{5FA18A11-ECBF-A54F-BE71-5E6AAC58E7C4}" sibTransId="{18293C2B-D48D-844A-867A-5364B7DCDD29}"/>
    <dgm:cxn modelId="{57E16F53-779D-4A54-88C0-8BE2F6AA244B}" type="presParOf" srcId="{7B7A56AD-1C74-6446-B979-B2CEC0802FC7}" destId="{59759719-99A8-CB48-985E-EE10A867EDE7}" srcOrd="0" destOrd="0" presId="urn:microsoft.com/office/officeart/2005/8/layout/arrow5"/>
    <dgm:cxn modelId="{0F3117BB-7E6A-436E-A527-5731A0882A9D}" type="presParOf" srcId="{7B7A56AD-1C74-6446-B979-B2CEC0802FC7}" destId="{A611044D-F913-3349-8CF5-A18249E5D4C4}" srcOrd="1" destOrd="0" presId="urn:microsoft.com/office/officeart/2005/8/layout/arrow5"/>
    <dgm:cxn modelId="{BC7C0D2E-DE2A-4133-A435-3088AB9396A1}" type="presParOf" srcId="{7B7A56AD-1C74-6446-B979-B2CEC0802FC7}" destId="{681CA61B-C1A2-684B-A075-6099433E1272}" srcOrd="2" destOrd="0" presId="urn:microsoft.com/office/officeart/2005/8/layout/arrow5"/>
    <dgm:cxn modelId="{350F1DBB-A06C-4AF9-9F99-67A218F4643B}" type="presParOf" srcId="{7B7A56AD-1C74-6446-B979-B2CEC0802FC7}" destId="{E436608F-63F7-3549-A3F4-33CD7CF50BC1}" srcOrd="3" destOrd="0" presId="urn:microsoft.com/office/officeart/2005/8/layout/arrow5"/>
    <dgm:cxn modelId="{3DB50AEA-AAE5-431C-B0E5-50AC2B53B6DE}" type="presParOf" srcId="{7B7A56AD-1C74-6446-B979-B2CEC0802FC7}" destId="{F0AA2609-6EAE-9F4E-B49D-92BE47481817}" srcOrd="4" destOrd="0" presId="urn:microsoft.com/office/officeart/2005/8/layout/arrow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FB5C7C65-7516-6047-8703-51996DD3172E}" type="doc">
      <dgm:prSet loTypeId="urn:microsoft.com/office/officeart/2005/8/layout/radial6" loCatId="" qsTypeId="urn:microsoft.com/office/officeart/2005/8/quickstyle/simple4" qsCatId="simple" csTypeId="urn:microsoft.com/office/officeart/2005/8/colors/accent1_2" csCatId="accent1" phldr="1"/>
      <dgm:spPr/>
      <dgm:t>
        <a:bodyPr/>
        <a:lstStyle/>
        <a:p>
          <a:endParaRPr lang="en-US"/>
        </a:p>
      </dgm:t>
    </dgm:pt>
    <dgm:pt modelId="{60B84200-2C6F-5E40-9843-9B0D8406EF76}">
      <dgm:prSet phldrT="[Text]" custT="1"/>
      <dgm:spPr>
        <a:solidFill>
          <a:schemeClr val="tx2">
            <a:lumMod val="20000"/>
            <a:lumOff val="80000"/>
          </a:schemeClr>
        </a:solidFill>
      </dgm:spPr>
      <dgm:t>
        <a:bodyPr/>
        <a:lstStyle/>
        <a:p>
          <a:r>
            <a:rPr lang="ar-EG" sz="1800" b="1" dirty="0" smtClean="0">
              <a:solidFill>
                <a:schemeClr val="tx1"/>
              </a:solidFill>
            </a:rPr>
            <a:t>التعليم</a:t>
          </a:r>
        </a:p>
      </dgm:t>
    </dgm:pt>
    <dgm:pt modelId="{4E68B7F9-376D-1140-A4D9-E93616F7F03D}" type="parTrans" cxnId="{97B681A8-278E-044E-AC06-E6ECCE9DB1D9}">
      <dgm:prSet/>
      <dgm:spPr/>
      <dgm:t>
        <a:bodyPr/>
        <a:lstStyle/>
        <a:p>
          <a:endParaRPr lang="en-US"/>
        </a:p>
      </dgm:t>
    </dgm:pt>
    <dgm:pt modelId="{1D2665FE-A929-D64A-AAE9-625739267FAC}" type="sibTrans" cxnId="{97B681A8-278E-044E-AC06-E6ECCE9DB1D9}">
      <dgm:prSet/>
      <dgm:spPr/>
      <dgm:t>
        <a:bodyPr/>
        <a:lstStyle/>
        <a:p>
          <a:endParaRPr lang="en-US"/>
        </a:p>
      </dgm:t>
    </dgm:pt>
    <dgm:pt modelId="{4C38A149-7755-6747-8288-CC5A28CAC006}">
      <dgm:prSet phldrT="[Text]" custT="1"/>
      <dgm:spPr>
        <a:solidFill>
          <a:schemeClr val="tx2"/>
        </a:solidFill>
      </dgm:spPr>
      <dgm:t>
        <a:bodyPr/>
        <a:lstStyle/>
        <a:p>
          <a:r>
            <a:rPr lang="ar-EG" sz="1200" b="1" dirty="0" smtClean="0"/>
            <a:t>الفاعلون</a:t>
          </a:r>
          <a:endParaRPr lang="en-US" sz="1200" b="1" dirty="0"/>
        </a:p>
      </dgm:t>
    </dgm:pt>
    <dgm:pt modelId="{BBA1D0CD-421B-F045-8C3F-41FC5900C26A}" type="parTrans" cxnId="{C27E0791-D2DC-794E-9716-BA482E9F102C}">
      <dgm:prSet/>
      <dgm:spPr/>
      <dgm:t>
        <a:bodyPr/>
        <a:lstStyle/>
        <a:p>
          <a:endParaRPr lang="en-US"/>
        </a:p>
      </dgm:t>
    </dgm:pt>
    <dgm:pt modelId="{71C3F72D-A46F-6C42-8F6C-C2190313E7D8}" type="sibTrans" cxnId="{C27E0791-D2DC-794E-9716-BA482E9F102C}">
      <dgm:prSet/>
      <dgm:spPr>
        <a:solidFill>
          <a:schemeClr val="tx2"/>
        </a:solidFill>
      </dgm:spPr>
      <dgm:t>
        <a:bodyPr/>
        <a:lstStyle/>
        <a:p>
          <a:endParaRPr lang="en-US"/>
        </a:p>
      </dgm:t>
    </dgm:pt>
    <dgm:pt modelId="{0CD3BCCA-7D17-FE42-AAE7-3F73AA708C9B}">
      <dgm:prSet phldrT="[Text]" custT="1"/>
      <dgm:spPr>
        <a:solidFill>
          <a:schemeClr val="tx2"/>
        </a:solidFill>
      </dgm:spPr>
      <dgm:t>
        <a:bodyPr/>
        <a:lstStyle/>
        <a:p>
          <a:r>
            <a:rPr lang="ar-EG" sz="1200" b="1" dirty="0" smtClean="0"/>
            <a:t>العوامل المحرِّكة والمتحركة في النزاع</a:t>
          </a:r>
          <a:endParaRPr lang="en-US" sz="1200" b="1" dirty="0"/>
        </a:p>
      </dgm:t>
    </dgm:pt>
    <dgm:pt modelId="{0835239E-626D-C742-8CB1-DFA3484937A7}" type="parTrans" cxnId="{F2389B94-E7F2-2C40-94D2-DF631241517A}">
      <dgm:prSet/>
      <dgm:spPr/>
      <dgm:t>
        <a:bodyPr/>
        <a:lstStyle/>
        <a:p>
          <a:endParaRPr lang="en-US"/>
        </a:p>
      </dgm:t>
    </dgm:pt>
    <dgm:pt modelId="{643EF14C-F804-ED48-B169-34348A3B4783}" type="sibTrans" cxnId="{F2389B94-E7F2-2C40-94D2-DF631241517A}">
      <dgm:prSet/>
      <dgm:spPr>
        <a:solidFill>
          <a:schemeClr val="tx2"/>
        </a:solidFill>
      </dgm:spPr>
      <dgm:t>
        <a:bodyPr/>
        <a:lstStyle/>
        <a:p>
          <a:endParaRPr lang="en-US"/>
        </a:p>
      </dgm:t>
    </dgm:pt>
    <dgm:pt modelId="{850160FB-D419-884C-8653-BADE07C724ED}">
      <dgm:prSet phldrT="[Text]" custT="1"/>
      <dgm:spPr>
        <a:solidFill>
          <a:schemeClr val="tx2"/>
        </a:solidFill>
      </dgm:spPr>
      <dgm:t>
        <a:bodyPr/>
        <a:lstStyle/>
        <a:p>
          <a:r>
            <a:rPr lang="ar-EG" sz="1200" b="1" dirty="0" smtClean="0"/>
            <a:t>أسباب النزاع</a:t>
          </a:r>
          <a:endParaRPr lang="en-US" sz="1200" b="1" dirty="0"/>
        </a:p>
      </dgm:t>
    </dgm:pt>
    <dgm:pt modelId="{5CDF64AE-1AD2-174D-A393-DA8FEC6F3D1E}" type="parTrans" cxnId="{6F94B604-9721-BF4E-AF50-1E5EEEAD1B2A}">
      <dgm:prSet/>
      <dgm:spPr/>
      <dgm:t>
        <a:bodyPr/>
        <a:lstStyle/>
        <a:p>
          <a:endParaRPr lang="en-US"/>
        </a:p>
      </dgm:t>
    </dgm:pt>
    <dgm:pt modelId="{F9981A7E-F80F-4B43-9968-E1A0503675D4}" type="sibTrans" cxnId="{6F94B604-9721-BF4E-AF50-1E5EEEAD1B2A}">
      <dgm:prSet/>
      <dgm:spPr>
        <a:solidFill>
          <a:schemeClr val="tx2"/>
        </a:solidFill>
      </dgm:spPr>
      <dgm:t>
        <a:bodyPr/>
        <a:lstStyle/>
        <a:p>
          <a:endParaRPr lang="en-US"/>
        </a:p>
      </dgm:t>
    </dgm:pt>
    <dgm:pt modelId="{CA32A18F-4F92-934F-8F88-56CD0689C1D4}">
      <dgm:prSet phldrT="[Text]" custT="1"/>
      <dgm:spPr>
        <a:solidFill>
          <a:schemeClr val="tx2"/>
        </a:solidFill>
      </dgm:spPr>
      <dgm:t>
        <a:bodyPr/>
        <a:lstStyle/>
        <a:p>
          <a:r>
            <a:rPr lang="ar-EG" sz="1200" b="1" dirty="0" smtClean="0"/>
            <a:t>الخصائص المحدِّدة للنزاع</a:t>
          </a:r>
          <a:endParaRPr lang="en-US" sz="1200" b="1" dirty="0"/>
        </a:p>
      </dgm:t>
    </dgm:pt>
    <dgm:pt modelId="{CBE38316-BFAA-134F-BB01-81E0738CD874}" type="parTrans" cxnId="{0B11C812-8ABB-B041-B831-4A0335DECF36}">
      <dgm:prSet/>
      <dgm:spPr/>
      <dgm:t>
        <a:bodyPr/>
        <a:lstStyle/>
        <a:p>
          <a:endParaRPr lang="en-US"/>
        </a:p>
      </dgm:t>
    </dgm:pt>
    <dgm:pt modelId="{2EEF2229-EA4C-FE44-9F89-3352BB01F031}" type="sibTrans" cxnId="{0B11C812-8ABB-B041-B831-4A0335DECF36}">
      <dgm:prSet/>
      <dgm:spPr>
        <a:solidFill>
          <a:schemeClr val="tx2"/>
        </a:solidFill>
      </dgm:spPr>
      <dgm:t>
        <a:bodyPr/>
        <a:lstStyle/>
        <a:p>
          <a:endParaRPr lang="en-US"/>
        </a:p>
      </dgm:t>
    </dgm:pt>
    <dgm:pt modelId="{7919EA0D-59F9-004A-848E-833DC835C2B5}" type="pres">
      <dgm:prSet presAssocID="{FB5C7C65-7516-6047-8703-51996DD3172E}" presName="Name0" presStyleCnt="0">
        <dgm:presLayoutVars>
          <dgm:chMax val="1"/>
          <dgm:dir/>
          <dgm:animLvl val="ctr"/>
          <dgm:resizeHandles val="exact"/>
        </dgm:presLayoutVars>
      </dgm:prSet>
      <dgm:spPr/>
      <dgm:t>
        <a:bodyPr/>
        <a:lstStyle/>
        <a:p>
          <a:endParaRPr lang="en-US"/>
        </a:p>
      </dgm:t>
    </dgm:pt>
    <dgm:pt modelId="{8AA43FF5-89C2-C544-B15A-0657C0FE6289}" type="pres">
      <dgm:prSet presAssocID="{60B84200-2C6F-5E40-9843-9B0D8406EF76}" presName="centerShape" presStyleLbl="node0" presStyleIdx="0" presStyleCnt="1" custScaleX="110010" custScaleY="106906" custLinFactNeighborX="1367" custLinFactNeighborY="342"/>
      <dgm:spPr/>
      <dgm:t>
        <a:bodyPr/>
        <a:lstStyle/>
        <a:p>
          <a:endParaRPr lang="en-US"/>
        </a:p>
      </dgm:t>
    </dgm:pt>
    <dgm:pt modelId="{A5D86523-F84B-E243-A8C8-71F59B27F9DC}" type="pres">
      <dgm:prSet presAssocID="{4C38A149-7755-6747-8288-CC5A28CAC006}" presName="node" presStyleLbl="node1" presStyleIdx="0" presStyleCnt="4" custScaleX="114022">
        <dgm:presLayoutVars>
          <dgm:bulletEnabled val="1"/>
        </dgm:presLayoutVars>
      </dgm:prSet>
      <dgm:spPr/>
      <dgm:t>
        <a:bodyPr/>
        <a:lstStyle/>
        <a:p>
          <a:endParaRPr lang="en-US"/>
        </a:p>
      </dgm:t>
    </dgm:pt>
    <dgm:pt modelId="{920FBCBC-03B5-EA42-85C9-7CED50C554D2}" type="pres">
      <dgm:prSet presAssocID="{4C38A149-7755-6747-8288-CC5A28CAC006}" presName="dummy" presStyleCnt="0"/>
      <dgm:spPr/>
      <dgm:t>
        <a:bodyPr/>
        <a:lstStyle/>
        <a:p>
          <a:endParaRPr lang="en-US"/>
        </a:p>
      </dgm:t>
    </dgm:pt>
    <dgm:pt modelId="{12C2A6BD-28AE-1144-84D3-06D642844748}" type="pres">
      <dgm:prSet presAssocID="{71C3F72D-A46F-6C42-8F6C-C2190313E7D8}" presName="sibTrans" presStyleLbl="sibTrans2D1" presStyleIdx="0" presStyleCnt="4"/>
      <dgm:spPr/>
      <dgm:t>
        <a:bodyPr/>
        <a:lstStyle/>
        <a:p>
          <a:endParaRPr lang="en-US"/>
        </a:p>
      </dgm:t>
    </dgm:pt>
    <dgm:pt modelId="{394ECBDF-3601-9F49-8CB5-F1A00F00F79F}" type="pres">
      <dgm:prSet presAssocID="{0CD3BCCA-7D17-FE42-AAE7-3F73AA708C9B}" presName="node" presStyleLbl="node1" presStyleIdx="1" presStyleCnt="4">
        <dgm:presLayoutVars>
          <dgm:bulletEnabled val="1"/>
        </dgm:presLayoutVars>
      </dgm:prSet>
      <dgm:spPr/>
      <dgm:t>
        <a:bodyPr/>
        <a:lstStyle/>
        <a:p>
          <a:endParaRPr lang="en-US"/>
        </a:p>
      </dgm:t>
    </dgm:pt>
    <dgm:pt modelId="{59D28EF3-6772-3140-8F03-FF0AD870C71F}" type="pres">
      <dgm:prSet presAssocID="{0CD3BCCA-7D17-FE42-AAE7-3F73AA708C9B}" presName="dummy" presStyleCnt="0"/>
      <dgm:spPr/>
      <dgm:t>
        <a:bodyPr/>
        <a:lstStyle/>
        <a:p>
          <a:endParaRPr lang="en-US"/>
        </a:p>
      </dgm:t>
    </dgm:pt>
    <dgm:pt modelId="{692D79C7-C03D-7248-A4B5-BE2DC9432A80}" type="pres">
      <dgm:prSet presAssocID="{643EF14C-F804-ED48-B169-34348A3B4783}" presName="sibTrans" presStyleLbl="sibTrans2D1" presStyleIdx="1" presStyleCnt="4"/>
      <dgm:spPr/>
      <dgm:t>
        <a:bodyPr/>
        <a:lstStyle/>
        <a:p>
          <a:endParaRPr lang="en-US"/>
        </a:p>
      </dgm:t>
    </dgm:pt>
    <dgm:pt modelId="{5742FC37-DB28-4549-ACA3-6BE6B367C4B6}" type="pres">
      <dgm:prSet presAssocID="{850160FB-D419-884C-8653-BADE07C724ED}" presName="node" presStyleLbl="node1" presStyleIdx="2" presStyleCnt="4">
        <dgm:presLayoutVars>
          <dgm:bulletEnabled val="1"/>
        </dgm:presLayoutVars>
      </dgm:prSet>
      <dgm:spPr/>
      <dgm:t>
        <a:bodyPr/>
        <a:lstStyle/>
        <a:p>
          <a:endParaRPr lang="en-US"/>
        </a:p>
      </dgm:t>
    </dgm:pt>
    <dgm:pt modelId="{657E03CC-7728-EB45-963A-9D21B4BACCAA}" type="pres">
      <dgm:prSet presAssocID="{850160FB-D419-884C-8653-BADE07C724ED}" presName="dummy" presStyleCnt="0"/>
      <dgm:spPr/>
      <dgm:t>
        <a:bodyPr/>
        <a:lstStyle/>
        <a:p>
          <a:endParaRPr lang="en-US"/>
        </a:p>
      </dgm:t>
    </dgm:pt>
    <dgm:pt modelId="{20C83183-1B3D-1845-B5A0-BE574A5C8B58}" type="pres">
      <dgm:prSet presAssocID="{F9981A7E-F80F-4B43-9968-E1A0503675D4}" presName="sibTrans" presStyleLbl="sibTrans2D1" presStyleIdx="2" presStyleCnt="4"/>
      <dgm:spPr/>
      <dgm:t>
        <a:bodyPr/>
        <a:lstStyle/>
        <a:p>
          <a:endParaRPr lang="en-US"/>
        </a:p>
      </dgm:t>
    </dgm:pt>
    <dgm:pt modelId="{2A6F4537-9AC2-0842-9622-F66AFDD295D2}" type="pres">
      <dgm:prSet presAssocID="{CA32A18F-4F92-934F-8F88-56CD0689C1D4}" presName="node" presStyleLbl="node1" presStyleIdx="3" presStyleCnt="4">
        <dgm:presLayoutVars>
          <dgm:bulletEnabled val="1"/>
        </dgm:presLayoutVars>
      </dgm:prSet>
      <dgm:spPr/>
      <dgm:t>
        <a:bodyPr/>
        <a:lstStyle/>
        <a:p>
          <a:endParaRPr lang="en-US"/>
        </a:p>
      </dgm:t>
    </dgm:pt>
    <dgm:pt modelId="{F3960678-73CA-DC42-B94A-362CA6B1D157}" type="pres">
      <dgm:prSet presAssocID="{CA32A18F-4F92-934F-8F88-56CD0689C1D4}" presName="dummy" presStyleCnt="0"/>
      <dgm:spPr/>
      <dgm:t>
        <a:bodyPr/>
        <a:lstStyle/>
        <a:p>
          <a:endParaRPr lang="en-US"/>
        </a:p>
      </dgm:t>
    </dgm:pt>
    <dgm:pt modelId="{0F738365-8455-A248-991B-8BE1F8BD7F1C}" type="pres">
      <dgm:prSet presAssocID="{2EEF2229-EA4C-FE44-9F89-3352BB01F031}" presName="sibTrans" presStyleLbl="sibTrans2D1" presStyleIdx="3" presStyleCnt="4"/>
      <dgm:spPr/>
      <dgm:t>
        <a:bodyPr/>
        <a:lstStyle/>
        <a:p>
          <a:endParaRPr lang="en-US"/>
        </a:p>
      </dgm:t>
    </dgm:pt>
  </dgm:ptLst>
  <dgm:cxnLst>
    <dgm:cxn modelId="{D4A7A5C9-E7F8-42D2-A040-3FB4AC8CA219}" type="presOf" srcId="{FB5C7C65-7516-6047-8703-51996DD3172E}" destId="{7919EA0D-59F9-004A-848E-833DC835C2B5}" srcOrd="0" destOrd="0" presId="urn:microsoft.com/office/officeart/2005/8/layout/radial6"/>
    <dgm:cxn modelId="{B6AA662C-0E4D-4A5A-BFCE-777AB04DFDC2}" type="presOf" srcId="{0CD3BCCA-7D17-FE42-AAE7-3F73AA708C9B}" destId="{394ECBDF-3601-9F49-8CB5-F1A00F00F79F}" srcOrd="0" destOrd="0" presId="urn:microsoft.com/office/officeart/2005/8/layout/radial6"/>
    <dgm:cxn modelId="{C2231FF4-D518-4105-B55C-70C1E7F8C210}" type="presOf" srcId="{F9981A7E-F80F-4B43-9968-E1A0503675D4}" destId="{20C83183-1B3D-1845-B5A0-BE574A5C8B58}" srcOrd="0" destOrd="0" presId="urn:microsoft.com/office/officeart/2005/8/layout/radial6"/>
    <dgm:cxn modelId="{6881C859-C7F0-4663-8BAF-45367A05D98D}" type="presOf" srcId="{CA32A18F-4F92-934F-8F88-56CD0689C1D4}" destId="{2A6F4537-9AC2-0842-9622-F66AFDD295D2}" srcOrd="0" destOrd="0" presId="urn:microsoft.com/office/officeart/2005/8/layout/radial6"/>
    <dgm:cxn modelId="{F2389B94-E7F2-2C40-94D2-DF631241517A}" srcId="{60B84200-2C6F-5E40-9843-9B0D8406EF76}" destId="{0CD3BCCA-7D17-FE42-AAE7-3F73AA708C9B}" srcOrd="1" destOrd="0" parTransId="{0835239E-626D-C742-8CB1-DFA3484937A7}" sibTransId="{643EF14C-F804-ED48-B169-34348A3B4783}"/>
    <dgm:cxn modelId="{C8AB8C39-5432-48C6-A4BC-6E90D07ADC45}" type="presOf" srcId="{71C3F72D-A46F-6C42-8F6C-C2190313E7D8}" destId="{12C2A6BD-28AE-1144-84D3-06D642844748}" srcOrd="0" destOrd="0" presId="urn:microsoft.com/office/officeart/2005/8/layout/radial6"/>
    <dgm:cxn modelId="{D2D7A308-0850-48F3-B5DF-A1E0279D2781}" type="presOf" srcId="{850160FB-D419-884C-8653-BADE07C724ED}" destId="{5742FC37-DB28-4549-ACA3-6BE6B367C4B6}" srcOrd="0" destOrd="0" presId="urn:microsoft.com/office/officeart/2005/8/layout/radial6"/>
    <dgm:cxn modelId="{0B11C812-8ABB-B041-B831-4A0335DECF36}" srcId="{60B84200-2C6F-5E40-9843-9B0D8406EF76}" destId="{CA32A18F-4F92-934F-8F88-56CD0689C1D4}" srcOrd="3" destOrd="0" parTransId="{CBE38316-BFAA-134F-BB01-81E0738CD874}" sibTransId="{2EEF2229-EA4C-FE44-9F89-3352BB01F031}"/>
    <dgm:cxn modelId="{C27E0791-D2DC-794E-9716-BA482E9F102C}" srcId="{60B84200-2C6F-5E40-9843-9B0D8406EF76}" destId="{4C38A149-7755-6747-8288-CC5A28CAC006}" srcOrd="0" destOrd="0" parTransId="{BBA1D0CD-421B-F045-8C3F-41FC5900C26A}" sibTransId="{71C3F72D-A46F-6C42-8F6C-C2190313E7D8}"/>
    <dgm:cxn modelId="{97B681A8-278E-044E-AC06-E6ECCE9DB1D9}" srcId="{FB5C7C65-7516-6047-8703-51996DD3172E}" destId="{60B84200-2C6F-5E40-9843-9B0D8406EF76}" srcOrd="0" destOrd="0" parTransId="{4E68B7F9-376D-1140-A4D9-E93616F7F03D}" sibTransId="{1D2665FE-A929-D64A-AAE9-625739267FAC}"/>
    <dgm:cxn modelId="{6F94B604-9721-BF4E-AF50-1E5EEEAD1B2A}" srcId="{60B84200-2C6F-5E40-9843-9B0D8406EF76}" destId="{850160FB-D419-884C-8653-BADE07C724ED}" srcOrd="2" destOrd="0" parTransId="{5CDF64AE-1AD2-174D-A393-DA8FEC6F3D1E}" sibTransId="{F9981A7E-F80F-4B43-9968-E1A0503675D4}"/>
    <dgm:cxn modelId="{35DB787D-BC26-4440-A1EB-DC22F3858B5B}" type="presOf" srcId="{60B84200-2C6F-5E40-9843-9B0D8406EF76}" destId="{8AA43FF5-89C2-C544-B15A-0657C0FE6289}" srcOrd="0" destOrd="0" presId="urn:microsoft.com/office/officeart/2005/8/layout/radial6"/>
    <dgm:cxn modelId="{B9DF092C-A617-4797-B9EC-83A34D628695}" type="presOf" srcId="{2EEF2229-EA4C-FE44-9F89-3352BB01F031}" destId="{0F738365-8455-A248-991B-8BE1F8BD7F1C}" srcOrd="0" destOrd="0" presId="urn:microsoft.com/office/officeart/2005/8/layout/radial6"/>
    <dgm:cxn modelId="{2A6073B4-AA4C-44D3-8C65-2ECC4F1BC862}" type="presOf" srcId="{643EF14C-F804-ED48-B169-34348A3B4783}" destId="{692D79C7-C03D-7248-A4B5-BE2DC9432A80}" srcOrd="0" destOrd="0" presId="urn:microsoft.com/office/officeart/2005/8/layout/radial6"/>
    <dgm:cxn modelId="{601BC972-1D36-4FE4-AE79-D2CD4AAEB81A}" type="presOf" srcId="{4C38A149-7755-6747-8288-CC5A28CAC006}" destId="{A5D86523-F84B-E243-A8C8-71F59B27F9DC}" srcOrd="0" destOrd="0" presId="urn:microsoft.com/office/officeart/2005/8/layout/radial6"/>
    <dgm:cxn modelId="{8F44F0F5-07D4-4295-8797-EE271A16895B}" type="presParOf" srcId="{7919EA0D-59F9-004A-848E-833DC835C2B5}" destId="{8AA43FF5-89C2-C544-B15A-0657C0FE6289}" srcOrd="0" destOrd="0" presId="urn:microsoft.com/office/officeart/2005/8/layout/radial6"/>
    <dgm:cxn modelId="{69DF9B65-AEC6-4742-B80E-AB9C60C0528E}" type="presParOf" srcId="{7919EA0D-59F9-004A-848E-833DC835C2B5}" destId="{A5D86523-F84B-E243-A8C8-71F59B27F9DC}" srcOrd="1" destOrd="0" presId="urn:microsoft.com/office/officeart/2005/8/layout/radial6"/>
    <dgm:cxn modelId="{88E1C589-DD88-411C-ABAB-51B1E17B5A4E}" type="presParOf" srcId="{7919EA0D-59F9-004A-848E-833DC835C2B5}" destId="{920FBCBC-03B5-EA42-85C9-7CED50C554D2}" srcOrd="2" destOrd="0" presId="urn:microsoft.com/office/officeart/2005/8/layout/radial6"/>
    <dgm:cxn modelId="{16F6C8A2-2489-4820-9052-8D6D785E1F39}" type="presParOf" srcId="{7919EA0D-59F9-004A-848E-833DC835C2B5}" destId="{12C2A6BD-28AE-1144-84D3-06D642844748}" srcOrd="3" destOrd="0" presId="urn:microsoft.com/office/officeart/2005/8/layout/radial6"/>
    <dgm:cxn modelId="{A4AC9EEC-A54D-4664-AFD4-191D130F5726}" type="presParOf" srcId="{7919EA0D-59F9-004A-848E-833DC835C2B5}" destId="{394ECBDF-3601-9F49-8CB5-F1A00F00F79F}" srcOrd="4" destOrd="0" presId="urn:microsoft.com/office/officeart/2005/8/layout/radial6"/>
    <dgm:cxn modelId="{A5B29F55-B942-4346-85EB-1CA8C54E103F}" type="presParOf" srcId="{7919EA0D-59F9-004A-848E-833DC835C2B5}" destId="{59D28EF3-6772-3140-8F03-FF0AD870C71F}" srcOrd="5" destOrd="0" presId="urn:microsoft.com/office/officeart/2005/8/layout/radial6"/>
    <dgm:cxn modelId="{7A5CD81D-07D9-4522-A746-BB7F5884370E}" type="presParOf" srcId="{7919EA0D-59F9-004A-848E-833DC835C2B5}" destId="{692D79C7-C03D-7248-A4B5-BE2DC9432A80}" srcOrd="6" destOrd="0" presId="urn:microsoft.com/office/officeart/2005/8/layout/radial6"/>
    <dgm:cxn modelId="{BC51948D-CC5C-49A9-BD6A-825B4A384434}" type="presParOf" srcId="{7919EA0D-59F9-004A-848E-833DC835C2B5}" destId="{5742FC37-DB28-4549-ACA3-6BE6B367C4B6}" srcOrd="7" destOrd="0" presId="urn:microsoft.com/office/officeart/2005/8/layout/radial6"/>
    <dgm:cxn modelId="{9A9EC6FD-EDE5-4C39-9A96-C4CAD7172F6A}" type="presParOf" srcId="{7919EA0D-59F9-004A-848E-833DC835C2B5}" destId="{657E03CC-7728-EB45-963A-9D21B4BACCAA}" srcOrd="8" destOrd="0" presId="urn:microsoft.com/office/officeart/2005/8/layout/radial6"/>
    <dgm:cxn modelId="{F184C661-CB3F-469B-8F69-1054E4182157}" type="presParOf" srcId="{7919EA0D-59F9-004A-848E-833DC835C2B5}" destId="{20C83183-1B3D-1845-B5A0-BE574A5C8B58}" srcOrd="9" destOrd="0" presId="urn:microsoft.com/office/officeart/2005/8/layout/radial6"/>
    <dgm:cxn modelId="{EE50E83B-D611-4348-AB64-F613D57C89A9}" type="presParOf" srcId="{7919EA0D-59F9-004A-848E-833DC835C2B5}" destId="{2A6F4537-9AC2-0842-9622-F66AFDD295D2}" srcOrd="10" destOrd="0" presId="urn:microsoft.com/office/officeart/2005/8/layout/radial6"/>
    <dgm:cxn modelId="{42890079-995A-40A3-86DB-C667FF94EC09}" type="presParOf" srcId="{7919EA0D-59F9-004A-848E-833DC835C2B5}" destId="{F3960678-73CA-DC42-B94A-362CA6B1D157}" srcOrd="11" destOrd="0" presId="urn:microsoft.com/office/officeart/2005/8/layout/radial6"/>
    <dgm:cxn modelId="{F8A80051-AE1F-4829-B12C-425E3B7E6FC8}" type="presParOf" srcId="{7919EA0D-59F9-004A-848E-833DC835C2B5}" destId="{0F738365-8455-A248-991B-8BE1F8BD7F1C}" srcOrd="12" destOrd="0" presId="urn:microsoft.com/office/officeart/2005/8/layout/radial6"/>
  </dgm:cxnLst>
  <dgm:bg/>
  <dgm:whole>
    <a:ln>
      <a:noFill/>
    </a:ln>
  </dgm:whole>
  <dgm:extLst>
    <a:ext uri="http://schemas.microsoft.com/office/drawing/2008/diagram">
      <dsp:dataModelExt xmlns:dsp="http://schemas.microsoft.com/office/drawing/2008/diagram" relId="rId7"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FB5C7C65-7516-6047-8703-51996DD3172E}" type="doc">
      <dgm:prSet loTypeId="urn:microsoft.com/office/officeart/2005/8/layout/radial6" loCatId="" qsTypeId="urn:microsoft.com/office/officeart/2005/8/quickstyle/simple4" qsCatId="simple" csTypeId="urn:microsoft.com/office/officeart/2005/8/colors/accent1_2" csCatId="accent1" phldr="1"/>
      <dgm:spPr/>
      <dgm:t>
        <a:bodyPr/>
        <a:lstStyle/>
        <a:p>
          <a:endParaRPr lang="en-US"/>
        </a:p>
      </dgm:t>
    </dgm:pt>
    <dgm:pt modelId="{60B84200-2C6F-5E40-9843-9B0D8406EF76}">
      <dgm:prSet phldrT="[Text]" custT="1"/>
      <dgm:spPr>
        <a:solidFill>
          <a:schemeClr val="tx2"/>
        </a:solidFill>
      </dgm:spPr>
      <dgm:t>
        <a:bodyPr/>
        <a:lstStyle/>
        <a:p>
          <a:pPr rtl="1"/>
          <a:r>
            <a:rPr lang="ar-EG" sz="1600" b="1" dirty="0" smtClean="0">
              <a:solidFill>
                <a:schemeClr val="bg1"/>
              </a:solidFill>
            </a:rPr>
            <a:t>التعليم</a:t>
          </a:r>
        </a:p>
      </dgm:t>
    </dgm:pt>
    <dgm:pt modelId="{4E68B7F9-376D-1140-A4D9-E93616F7F03D}" type="parTrans" cxnId="{97B681A8-278E-044E-AC06-E6ECCE9DB1D9}">
      <dgm:prSet/>
      <dgm:spPr/>
      <dgm:t>
        <a:bodyPr/>
        <a:lstStyle/>
        <a:p>
          <a:endParaRPr lang="en-US"/>
        </a:p>
      </dgm:t>
    </dgm:pt>
    <dgm:pt modelId="{1D2665FE-A929-D64A-AAE9-625739267FAC}" type="sibTrans" cxnId="{97B681A8-278E-044E-AC06-E6ECCE9DB1D9}">
      <dgm:prSet/>
      <dgm:spPr/>
      <dgm:t>
        <a:bodyPr/>
        <a:lstStyle/>
        <a:p>
          <a:endParaRPr lang="en-US"/>
        </a:p>
      </dgm:t>
    </dgm:pt>
    <dgm:pt modelId="{4C38A149-7755-6747-8288-CC5A28CAC006}">
      <dgm:prSet phldrT="[Text]"/>
      <dgm:spPr>
        <a:solidFill>
          <a:schemeClr val="tx2">
            <a:lumMod val="20000"/>
            <a:lumOff val="80000"/>
          </a:schemeClr>
        </a:solidFill>
      </dgm:spPr>
      <dgm:t>
        <a:bodyPr/>
        <a:lstStyle/>
        <a:p>
          <a:r>
            <a:rPr lang="ar-EG" b="1" dirty="0" smtClean="0">
              <a:solidFill>
                <a:srgbClr val="000000"/>
              </a:solidFill>
            </a:rPr>
            <a:t>الفاعلون</a:t>
          </a:r>
          <a:endParaRPr lang="en-US" b="1" dirty="0">
            <a:solidFill>
              <a:srgbClr val="000000"/>
            </a:solidFill>
          </a:endParaRPr>
        </a:p>
      </dgm:t>
    </dgm:pt>
    <dgm:pt modelId="{BBA1D0CD-421B-F045-8C3F-41FC5900C26A}" type="parTrans" cxnId="{C27E0791-D2DC-794E-9716-BA482E9F102C}">
      <dgm:prSet/>
      <dgm:spPr/>
      <dgm:t>
        <a:bodyPr/>
        <a:lstStyle/>
        <a:p>
          <a:endParaRPr lang="en-US"/>
        </a:p>
      </dgm:t>
    </dgm:pt>
    <dgm:pt modelId="{71C3F72D-A46F-6C42-8F6C-C2190313E7D8}" type="sibTrans" cxnId="{C27E0791-D2DC-794E-9716-BA482E9F102C}">
      <dgm:prSet/>
      <dgm:spPr>
        <a:solidFill>
          <a:schemeClr val="tx2">
            <a:lumMod val="20000"/>
            <a:lumOff val="80000"/>
          </a:schemeClr>
        </a:solidFill>
      </dgm:spPr>
      <dgm:t>
        <a:bodyPr/>
        <a:lstStyle/>
        <a:p>
          <a:endParaRPr lang="en-US"/>
        </a:p>
      </dgm:t>
    </dgm:pt>
    <dgm:pt modelId="{0CD3BCCA-7D17-FE42-AAE7-3F73AA708C9B}">
      <dgm:prSet phldrT="[Text]"/>
      <dgm:spPr>
        <a:solidFill>
          <a:schemeClr val="tx2">
            <a:lumMod val="20000"/>
            <a:lumOff val="80000"/>
          </a:schemeClr>
        </a:solidFill>
      </dgm:spPr>
      <dgm:t>
        <a:bodyPr/>
        <a:lstStyle/>
        <a:p>
          <a:r>
            <a:rPr lang="ar-EG" b="1" dirty="0" smtClean="0">
              <a:solidFill>
                <a:schemeClr val="tx1"/>
              </a:solidFill>
            </a:rPr>
            <a:t>العوامل المحرِّكة والمتحرِّكة في النزاع </a:t>
          </a:r>
          <a:endParaRPr lang="en-US" b="1" dirty="0">
            <a:solidFill>
              <a:schemeClr val="tx1"/>
            </a:solidFill>
          </a:endParaRPr>
        </a:p>
      </dgm:t>
    </dgm:pt>
    <dgm:pt modelId="{0835239E-626D-C742-8CB1-DFA3484937A7}" type="parTrans" cxnId="{F2389B94-E7F2-2C40-94D2-DF631241517A}">
      <dgm:prSet/>
      <dgm:spPr/>
      <dgm:t>
        <a:bodyPr/>
        <a:lstStyle/>
        <a:p>
          <a:endParaRPr lang="en-US"/>
        </a:p>
      </dgm:t>
    </dgm:pt>
    <dgm:pt modelId="{643EF14C-F804-ED48-B169-34348A3B4783}" type="sibTrans" cxnId="{F2389B94-E7F2-2C40-94D2-DF631241517A}">
      <dgm:prSet/>
      <dgm:spPr>
        <a:solidFill>
          <a:schemeClr val="tx2">
            <a:lumMod val="20000"/>
            <a:lumOff val="80000"/>
          </a:schemeClr>
        </a:solidFill>
      </dgm:spPr>
      <dgm:t>
        <a:bodyPr/>
        <a:lstStyle/>
        <a:p>
          <a:endParaRPr lang="en-US"/>
        </a:p>
      </dgm:t>
    </dgm:pt>
    <dgm:pt modelId="{850160FB-D419-884C-8653-BADE07C724ED}">
      <dgm:prSet phldrT="[Text]"/>
      <dgm:spPr>
        <a:solidFill>
          <a:schemeClr val="tx2">
            <a:lumMod val="20000"/>
            <a:lumOff val="80000"/>
          </a:schemeClr>
        </a:solidFill>
      </dgm:spPr>
      <dgm:t>
        <a:bodyPr/>
        <a:lstStyle/>
        <a:p>
          <a:r>
            <a:rPr lang="ar-EG" b="1" dirty="0" smtClean="0">
              <a:solidFill>
                <a:srgbClr val="000000"/>
              </a:solidFill>
            </a:rPr>
            <a:t>أسباب النزاع</a:t>
          </a:r>
          <a:endParaRPr lang="en-US" b="1" dirty="0">
            <a:solidFill>
              <a:srgbClr val="000000"/>
            </a:solidFill>
          </a:endParaRPr>
        </a:p>
      </dgm:t>
    </dgm:pt>
    <dgm:pt modelId="{5CDF64AE-1AD2-174D-A393-DA8FEC6F3D1E}" type="parTrans" cxnId="{6F94B604-9721-BF4E-AF50-1E5EEEAD1B2A}">
      <dgm:prSet/>
      <dgm:spPr/>
      <dgm:t>
        <a:bodyPr/>
        <a:lstStyle/>
        <a:p>
          <a:endParaRPr lang="en-US"/>
        </a:p>
      </dgm:t>
    </dgm:pt>
    <dgm:pt modelId="{F9981A7E-F80F-4B43-9968-E1A0503675D4}" type="sibTrans" cxnId="{6F94B604-9721-BF4E-AF50-1E5EEEAD1B2A}">
      <dgm:prSet/>
      <dgm:spPr>
        <a:solidFill>
          <a:schemeClr val="tx2">
            <a:lumMod val="20000"/>
            <a:lumOff val="80000"/>
          </a:schemeClr>
        </a:solidFill>
      </dgm:spPr>
      <dgm:t>
        <a:bodyPr/>
        <a:lstStyle/>
        <a:p>
          <a:endParaRPr lang="en-US"/>
        </a:p>
      </dgm:t>
    </dgm:pt>
    <dgm:pt modelId="{CA32A18F-4F92-934F-8F88-56CD0689C1D4}">
      <dgm:prSet phldrT="[Text]"/>
      <dgm:spPr>
        <a:solidFill>
          <a:schemeClr val="tx2">
            <a:lumMod val="20000"/>
            <a:lumOff val="80000"/>
          </a:schemeClr>
        </a:solidFill>
      </dgm:spPr>
      <dgm:t>
        <a:bodyPr/>
        <a:lstStyle/>
        <a:p>
          <a:r>
            <a:rPr lang="ar-EG" b="1" dirty="0" smtClean="0">
              <a:solidFill>
                <a:srgbClr val="000000"/>
              </a:solidFill>
            </a:rPr>
            <a:t>الخصائص المحَدِّدة للنزاع</a:t>
          </a:r>
          <a:endParaRPr lang="en-US" b="1" dirty="0">
            <a:solidFill>
              <a:srgbClr val="000000"/>
            </a:solidFill>
          </a:endParaRPr>
        </a:p>
      </dgm:t>
    </dgm:pt>
    <dgm:pt modelId="{CBE38316-BFAA-134F-BB01-81E0738CD874}" type="parTrans" cxnId="{0B11C812-8ABB-B041-B831-4A0335DECF36}">
      <dgm:prSet/>
      <dgm:spPr/>
      <dgm:t>
        <a:bodyPr/>
        <a:lstStyle/>
        <a:p>
          <a:endParaRPr lang="en-US"/>
        </a:p>
      </dgm:t>
    </dgm:pt>
    <dgm:pt modelId="{2EEF2229-EA4C-FE44-9F89-3352BB01F031}" type="sibTrans" cxnId="{0B11C812-8ABB-B041-B831-4A0335DECF36}">
      <dgm:prSet/>
      <dgm:spPr>
        <a:solidFill>
          <a:schemeClr val="tx2">
            <a:lumMod val="20000"/>
            <a:lumOff val="80000"/>
          </a:schemeClr>
        </a:solidFill>
      </dgm:spPr>
      <dgm:t>
        <a:bodyPr/>
        <a:lstStyle/>
        <a:p>
          <a:endParaRPr lang="en-US"/>
        </a:p>
      </dgm:t>
    </dgm:pt>
    <dgm:pt modelId="{7919EA0D-59F9-004A-848E-833DC835C2B5}" type="pres">
      <dgm:prSet presAssocID="{FB5C7C65-7516-6047-8703-51996DD3172E}" presName="Name0" presStyleCnt="0">
        <dgm:presLayoutVars>
          <dgm:chMax val="1"/>
          <dgm:dir/>
          <dgm:animLvl val="ctr"/>
          <dgm:resizeHandles val="exact"/>
        </dgm:presLayoutVars>
      </dgm:prSet>
      <dgm:spPr/>
      <dgm:t>
        <a:bodyPr/>
        <a:lstStyle/>
        <a:p>
          <a:endParaRPr lang="en-US"/>
        </a:p>
      </dgm:t>
    </dgm:pt>
    <dgm:pt modelId="{8AA43FF5-89C2-C544-B15A-0657C0FE6289}" type="pres">
      <dgm:prSet presAssocID="{60B84200-2C6F-5E40-9843-9B0D8406EF76}" presName="centerShape" presStyleLbl="node0" presStyleIdx="0" presStyleCnt="1" custScaleX="109178" custScaleY="102163" custLinFactNeighborX="-1507" custLinFactNeighborY="334"/>
      <dgm:spPr/>
      <dgm:t>
        <a:bodyPr/>
        <a:lstStyle/>
        <a:p>
          <a:endParaRPr lang="en-US"/>
        </a:p>
      </dgm:t>
    </dgm:pt>
    <dgm:pt modelId="{A5D86523-F84B-E243-A8C8-71F59B27F9DC}" type="pres">
      <dgm:prSet presAssocID="{4C38A149-7755-6747-8288-CC5A28CAC006}" presName="node" presStyleLbl="node1" presStyleIdx="0" presStyleCnt="4">
        <dgm:presLayoutVars>
          <dgm:bulletEnabled val="1"/>
        </dgm:presLayoutVars>
      </dgm:prSet>
      <dgm:spPr/>
      <dgm:t>
        <a:bodyPr/>
        <a:lstStyle/>
        <a:p>
          <a:endParaRPr lang="en-US"/>
        </a:p>
      </dgm:t>
    </dgm:pt>
    <dgm:pt modelId="{920FBCBC-03B5-EA42-85C9-7CED50C554D2}" type="pres">
      <dgm:prSet presAssocID="{4C38A149-7755-6747-8288-CC5A28CAC006}" presName="dummy" presStyleCnt="0"/>
      <dgm:spPr/>
      <dgm:t>
        <a:bodyPr/>
        <a:lstStyle/>
        <a:p>
          <a:endParaRPr lang="en-US"/>
        </a:p>
      </dgm:t>
    </dgm:pt>
    <dgm:pt modelId="{12C2A6BD-28AE-1144-84D3-06D642844748}" type="pres">
      <dgm:prSet presAssocID="{71C3F72D-A46F-6C42-8F6C-C2190313E7D8}" presName="sibTrans" presStyleLbl="sibTrans2D1" presStyleIdx="0" presStyleCnt="4"/>
      <dgm:spPr/>
      <dgm:t>
        <a:bodyPr/>
        <a:lstStyle/>
        <a:p>
          <a:endParaRPr lang="en-US"/>
        </a:p>
      </dgm:t>
    </dgm:pt>
    <dgm:pt modelId="{394ECBDF-3601-9F49-8CB5-F1A00F00F79F}" type="pres">
      <dgm:prSet presAssocID="{0CD3BCCA-7D17-FE42-AAE7-3F73AA708C9B}" presName="node" presStyleLbl="node1" presStyleIdx="1" presStyleCnt="4">
        <dgm:presLayoutVars>
          <dgm:bulletEnabled val="1"/>
        </dgm:presLayoutVars>
      </dgm:prSet>
      <dgm:spPr/>
      <dgm:t>
        <a:bodyPr/>
        <a:lstStyle/>
        <a:p>
          <a:endParaRPr lang="en-US"/>
        </a:p>
      </dgm:t>
    </dgm:pt>
    <dgm:pt modelId="{59D28EF3-6772-3140-8F03-FF0AD870C71F}" type="pres">
      <dgm:prSet presAssocID="{0CD3BCCA-7D17-FE42-AAE7-3F73AA708C9B}" presName="dummy" presStyleCnt="0"/>
      <dgm:spPr/>
      <dgm:t>
        <a:bodyPr/>
        <a:lstStyle/>
        <a:p>
          <a:endParaRPr lang="en-US"/>
        </a:p>
      </dgm:t>
    </dgm:pt>
    <dgm:pt modelId="{692D79C7-C03D-7248-A4B5-BE2DC9432A80}" type="pres">
      <dgm:prSet presAssocID="{643EF14C-F804-ED48-B169-34348A3B4783}" presName="sibTrans" presStyleLbl="sibTrans2D1" presStyleIdx="1" presStyleCnt="4"/>
      <dgm:spPr/>
      <dgm:t>
        <a:bodyPr/>
        <a:lstStyle/>
        <a:p>
          <a:endParaRPr lang="en-US"/>
        </a:p>
      </dgm:t>
    </dgm:pt>
    <dgm:pt modelId="{5742FC37-DB28-4549-ACA3-6BE6B367C4B6}" type="pres">
      <dgm:prSet presAssocID="{850160FB-D419-884C-8653-BADE07C724ED}" presName="node" presStyleLbl="node1" presStyleIdx="2" presStyleCnt="4">
        <dgm:presLayoutVars>
          <dgm:bulletEnabled val="1"/>
        </dgm:presLayoutVars>
      </dgm:prSet>
      <dgm:spPr/>
      <dgm:t>
        <a:bodyPr/>
        <a:lstStyle/>
        <a:p>
          <a:endParaRPr lang="en-US"/>
        </a:p>
      </dgm:t>
    </dgm:pt>
    <dgm:pt modelId="{657E03CC-7728-EB45-963A-9D21B4BACCAA}" type="pres">
      <dgm:prSet presAssocID="{850160FB-D419-884C-8653-BADE07C724ED}" presName="dummy" presStyleCnt="0"/>
      <dgm:spPr/>
      <dgm:t>
        <a:bodyPr/>
        <a:lstStyle/>
        <a:p>
          <a:endParaRPr lang="en-US"/>
        </a:p>
      </dgm:t>
    </dgm:pt>
    <dgm:pt modelId="{20C83183-1B3D-1845-B5A0-BE574A5C8B58}" type="pres">
      <dgm:prSet presAssocID="{F9981A7E-F80F-4B43-9968-E1A0503675D4}" presName="sibTrans" presStyleLbl="sibTrans2D1" presStyleIdx="2" presStyleCnt="4"/>
      <dgm:spPr/>
      <dgm:t>
        <a:bodyPr/>
        <a:lstStyle/>
        <a:p>
          <a:endParaRPr lang="en-US"/>
        </a:p>
      </dgm:t>
    </dgm:pt>
    <dgm:pt modelId="{2A6F4537-9AC2-0842-9622-F66AFDD295D2}" type="pres">
      <dgm:prSet presAssocID="{CA32A18F-4F92-934F-8F88-56CD0689C1D4}" presName="node" presStyleLbl="node1" presStyleIdx="3" presStyleCnt="4">
        <dgm:presLayoutVars>
          <dgm:bulletEnabled val="1"/>
        </dgm:presLayoutVars>
      </dgm:prSet>
      <dgm:spPr/>
      <dgm:t>
        <a:bodyPr/>
        <a:lstStyle/>
        <a:p>
          <a:endParaRPr lang="en-US"/>
        </a:p>
      </dgm:t>
    </dgm:pt>
    <dgm:pt modelId="{F3960678-73CA-DC42-B94A-362CA6B1D157}" type="pres">
      <dgm:prSet presAssocID="{CA32A18F-4F92-934F-8F88-56CD0689C1D4}" presName="dummy" presStyleCnt="0"/>
      <dgm:spPr/>
      <dgm:t>
        <a:bodyPr/>
        <a:lstStyle/>
        <a:p>
          <a:endParaRPr lang="en-US"/>
        </a:p>
      </dgm:t>
    </dgm:pt>
    <dgm:pt modelId="{0F738365-8455-A248-991B-8BE1F8BD7F1C}" type="pres">
      <dgm:prSet presAssocID="{2EEF2229-EA4C-FE44-9F89-3352BB01F031}" presName="sibTrans" presStyleLbl="sibTrans2D1" presStyleIdx="3" presStyleCnt="4"/>
      <dgm:spPr/>
      <dgm:t>
        <a:bodyPr/>
        <a:lstStyle/>
        <a:p>
          <a:endParaRPr lang="en-US"/>
        </a:p>
      </dgm:t>
    </dgm:pt>
  </dgm:ptLst>
  <dgm:cxnLst>
    <dgm:cxn modelId="{5843ECE2-EEB6-46D4-974E-DB299928EB1C}" type="presOf" srcId="{643EF14C-F804-ED48-B169-34348A3B4783}" destId="{692D79C7-C03D-7248-A4B5-BE2DC9432A80}" srcOrd="0" destOrd="0" presId="urn:microsoft.com/office/officeart/2005/8/layout/radial6"/>
    <dgm:cxn modelId="{F120A9A7-847E-4EA4-93F7-1ED6EECD0C7F}" type="presOf" srcId="{0CD3BCCA-7D17-FE42-AAE7-3F73AA708C9B}" destId="{394ECBDF-3601-9F49-8CB5-F1A00F00F79F}" srcOrd="0" destOrd="0" presId="urn:microsoft.com/office/officeart/2005/8/layout/radial6"/>
    <dgm:cxn modelId="{33AA055A-B1FD-492A-9E79-A67407EC849E}" type="presOf" srcId="{2EEF2229-EA4C-FE44-9F89-3352BB01F031}" destId="{0F738365-8455-A248-991B-8BE1F8BD7F1C}" srcOrd="0" destOrd="0" presId="urn:microsoft.com/office/officeart/2005/8/layout/radial6"/>
    <dgm:cxn modelId="{7F2CA8F0-0172-428E-AA77-575CFCAA2042}" type="presOf" srcId="{4C38A149-7755-6747-8288-CC5A28CAC006}" destId="{A5D86523-F84B-E243-A8C8-71F59B27F9DC}" srcOrd="0" destOrd="0" presId="urn:microsoft.com/office/officeart/2005/8/layout/radial6"/>
    <dgm:cxn modelId="{3B100F41-18CB-4916-B59B-1F6995229E88}" type="presOf" srcId="{60B84200-2C6F-5E40-9843-9B0D8406EF76}" destId="{8AA43FF5-89C2-C544-B15A-0657C0FE6289}" srcOrd="0" destOrd="0" presId="urn:microsoft.com/office/officeart/2005/8/layout/radial6"/>
    <dgm:cxn modelId="{F2389B94-E7F2-2C40-94D2-DF631241517A}" srcId="{60B84200-2C6F-5E40-9843-9B0D8406EF76}" destId="{0CD3BCCA-7D17-FE42-AAE7-3F73AA708C9B}" srcOrd="1" destOrd="0" parTransId="{0835239E-626D-C742-8CB1-DFA3484937A7}" sibTransId="{643EF14C-F804-ED48-B169-34348A3B4783}"/>
    <dgm:cxn modelId="{96682F53-8899-4540-9934-CF525DC4251B}" type="presOf" srcId="{CA32A18F-4F92-934F-8F88-56CD0689C1D4}" destId="{2A6F4537-9AC2-0842-9622-F66AFDD295D2}" srcOrd="0" destOrd="0" presId="urn:microsoft.com/office/officeart/2005/8/layout/radial6"/>
    <dgm:cxn modelId="{BC1E325C-A796-4A6B-9D90-54F7B4A1C58D}" type="presOf" srcId="{850160FB-D419-884C-8653-BADE07C724ED}" destId="{5742FC37-DB28-4549-ACA3-6BE6B367C4B6}" srcOrd="0" destOrd="0" presId="urn:microsoft.com/office/officeart/2005/8/layout/radial6"/>
    <dgm:cxn modelId="{6A83E01A-B5A2-4DBD-939F-B9D34766AEA7}" type="presOf" srcId="{F9981A7E-F80F-4B43-9968-E1A0503675D4}" destId="{20C83183-1B3D-1845-B5A0-BE574A5C8B58}" srcOrd="0" destOrd="0" presId="urn:microsoft.com/office/officeart/2005/8/layout/radial6"/>
    <dgm:cxn modelId="{0B11C812-8ABB-B041-B831-4A0335DECF36}" srcId="{60B84200-2C6F-5E40-9843-9B0D8406EF76}" destId="{CA32A18F-4F92-934F-8F88-56CD0689C1D4}" srcOrd="3" destOrd="0" parTransId="{CBE38316-BFAA-134F-BB01-81E0738CD874}" sibTransId="{2EEF2229-EA4C-FE44-9F89-3352BB01F031}"/>
    <dgm:cxn modelId="{C27E0791-D2DC-794E-9716-BA482E9F102C}" srcId="{60B84200-2C6F-5E40-9843-9B0D8406EF76}" destId="{4C38A149-7755-6747-8288-CC5A28CAC006}" srcOrd="0" destOrd="0" parTransId="{BBA1D0CD-421B-F045-8C3F-41FC5900C26A}" sibTransId="{71C3F72D-A46F-6C42-8F6C-C2190313E7D8}"/>
    <dgm:cxn modelId="{35ECF2FD-BCB8-429C-BB34-A4849C9A5D07}" type="presOf" srcId="{71C3F72D-A46F-6C42-8F6C-C2190313E7D8}" destId="{12C2A6BD-28AE-1144-84D3-06D642844748}" srcOrd="0" destOrd="0" presId="urn:microsoft.com/office/officeart/2005/8/layout/radial6"/>
    <dgm:cxn modelId="{97B681A8-278E-044E-AC06-E6ECCE9DB1D9}" srcId="{FB5C7C65-7516-6047-8703-51996DD3172E}" destId="{60B84200-2C6F-5E40-9843-9B0D8406EF76}" srcOrd="0" destOrd="0" parTransId="{4E68B7F9-376D-1140-A4D9-E93616F7F03D}" sibTransId="{1D2665FE-A929-D64A-AAE9-625739267FAC}"/>
    <dgm:cxn modelId="{6F94B604-9721-BF4E-AF50-1E5EEEAD1B2A}" srcId="{60B84200-2C6F-5E40-9843-9B0D8406EF76}" destId="{850160FB-D419-884C-8653-BADE07C724ED}" srcOrd="2" destOrd="0" parTransId="{5CDF64AE-1AD2-174D-A393-DA8FEC6F3D1E}" sibTransId="{F9981A7E-F80F-4B43-9968-E1A0503675D4}"/>
    <dgm:cxn modelId="{D898F567-D066-4BE2-9EF0-510B9719381D}" type="presOf" srcId="{FB5C7C65-7516-6047-8703-51996DD3172E}" destId="{7919EA0D-59F9-004A-848E-833DC835C2B5}" srcOrd="0" destOrd="0" presId="urn:microsoft.com/office/officeart/2005/8/layout/radial6"/>
    <dgm:cxn modelId="{AB2D4698-B565-422C-82ED-AFC9994CFBA1}" type="presParOf" srcId="{7919EA0D-59F9-004A-848E-833DC835C2B5}" destId="{8AA43FF5-89C2-C544-B15A-0657C0FE6289}" srcOrd="0" destOrd="0" presId="urn:microsoft.com/office/officeart/2005/8/layout/radial6"/>
    <dgm:cxn modelId="{03F27748-E9D5-4F4F-AE20-5A8CCA298158}" type="presParOf" srcId="{7919EA0D-59F9-004A-848E-833DC835C2B5}" destId="{A5D86523-F84B-E243-A8C8-71F59B27F9DC}" srcOrd="1" destOrd="0" presId="urn:microsoft.com/office/officeart/2005/8/layout/radial6"/>
    <dgm:cxn modelId="{1416EED2-03C2-4875-AD34-D3C74EC180E2}" type="presParOf" srcId="{7919EA0D-59F9-004A-848E-833DC835C2B5}" destId="{920FBCBC-03B5-EA42-85C9-7CED50C554D2}" srcOrd="2" destOrd="0" presId="urn:microsoft.com/office/officeart/2005/8/layout/radial6"/>
    <dgm:cxn modelId="{A28AFCF0-CAFE-46F2-AB98-9609B7CFF599}" type="presParOf" srcId="{7919EA0D-59F9-004A-848E-833DC835C2B5}" destId="{12C2A6BD-28AE-1144-84D3-06D642844748}" srcOrd="3" destOrd="0" presId="urn:microsoft.com/office/officeart/2005/8/layout/radial6"/>
    <dgm:cxn modelId="{301F2D0F-3F73-476B-A950-DE6B333BDA6D}" type="presParOf" srcId="{7919EA0D-59F9-004A-848E-833DC835C2B5}" destId="{394ECBDF-3601-9F49-8CB5-F1A00F00F79F}" srcOrd="4" destOrd="0" presId="urn:microsoft.com/office/officeart/2005/8/layout/radial6"/>
    <dgm:cxn modelId="{D62C3A1E-A306-41B2-AA33-E59EE32E2610}" type="presParOf" srcId="{7919EA0D-59F9-004A-848E-833DC835C2B5}" destId="{59D28EF3-6772-3140-8F03-FF0AD870C71F}" srcOrd="5" destOrd="0" presId="urn:microsoft.com/office/officeart/2005/8/layout/radial6"/>
    <dgm:cxn modelId="{BA113E0A-7BAB-45CD-B3F3-E1662A897914}" type="presParOf" srcId="{7919EA0D-59F9-004A-848E-833DC835C2B5}" destId="{692D79C7-C03D-7248-A4B5-BE2DC9432A80}" srcOrd="6" destOrd="0" presId="urn:microsoft.com/office/officeart/2005/8/layout/radial6"/>
    <dgm:cxn modelId="{865FC363-7164-4C9A-8D3D-BEA42193C876}" type="presParOf" srcId="{7919EA0D-59F9-004A-848E-833DC835C2B5}" destId="{5742FC37-DB28-4549-ACA3-6BE6B367C4B6}" srcOrd="7" destOrd="0" presId="urn:microsoft.com/office/officeart/2005/8/layout/radial6"/>
    <dgm:cxn modelId="{122D1DB3-79A5-42D9-9F05-8712E4A863AD}" type="presParOf" srcId="{7919EA0D-59F9-004A-848E-833DC835C2B5}" destId="{657E03CC-7728-EB45-963A-9D21B4BACCAA}" srcOrd="8" destOrd="0" presId="urn:microsoft.com/office/officeart/2005/8/layout/radial6"/>
    <dgm:cxn modelId="{6F3A8F01-320F-4908-82E5-4AEF3282E789}" type="presParOf" srcId="{7919EA0D-59F9-004A-848E-833DC835C2B5}" destId="{20C83183-1B3D-1845-B5A0-BE574A5C8B58}" srcOrd="9" destOrd="0" presId="urn:microsoft.com/office/officeart/2005/8/layout/radial6"/>
    <dgm:cxn modelId="{9D8B80A4-5EEC-46BD-8431-1790AC1A6815}" type="presParOf" srcId="{7919EA0D-59F9-004A-848E-833DC835C2B5}" destId="{2A6F4537-9AC2-0842-9622-F66AFDD295D2}" srcOrd="10" destOrd="0" presId="urn:microsoft.com/office/officeart/2005/8/layout/radial6"/>
    <dgm:cxn modelId="{7B05DF2F-F4C1-46AE-AECF-CED8F7B7FA73}" type="presParOf" srcId="{7919EA0D-59F9-004A-848E-833DC835C2B5}" destId="{F3960678-73CA-DC42-B94A-362CA6B1D157}" srcOrd="11" destOrd="0" presId="urn:microsoft.com/office/officeart/2005/8/layout/radial6"/>
    <dgm:cxn modelId="{F54CE81C-D671-4EC9-BC35-5685C8C36EA9}" type="presParOf" srcId="{7919EA0D-59F9-004A-848E-833DC835C2B5}" destId="{0F738365-8455-A248-991B-8BE1F8BD7F1C}" srcOrd="12" destOrd="0" presId="urn:microsoft.com/office/officeart/2005/8/layout/radial6"/>
  </dgm:cxnLst>
  <dgm:bg>
    <a:noFill/>
  </dgm:bg>
  <dgm:whole>
    <a:ln>
      <a:noFill/>
    </a:ln>
  </dgm:whole>
  <dgm:extLst>
    <a:ext uri="http://schemas.microsoft.com/office/drawing/2008/diagram">
      <dsp:dataModelExt xmlns:dsp="http://schemas.microsoft.com/office/drawing/2008/diagram" relId="rId12"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31AB9877-ABED-DE41-B7B0-54C298240A86}" type="doc">
      <dgm:prSet loTypeId="urn:microsoft.com/office/officeart/2005/8/layout/lProcess3" loCatId="" qsTypeId="urn:microsoft.com/office/officeart/2005/8/quickstyle/simple1" qsCatId="simple" csTypeId="urn:microsoft.com/office/officeart/2005/8/colors/accent0_3" csCatId="mainScheme" phldr="1"/>
      <dgm:spPr/>
      <dgm:t>
        <a:bodyPr/>
        <a:lstStyle/>
        <a:p>
          <a:endParaRPr lang="en-US"/>
        </a:p>
      </dgm:t>
    </dgm:pt>
    <dgm:pt modelId="{F97EE319-AB68-2B4E-A35C-6989C5F629D2}">
      <dgm:prSet phldrT="[Text]"/>
      <dgm:spPr/>
      <dgm:t>
        <a:bodyPr/>
        <a:lstStyle/>
        <a:p>
          <a:r>
            <a:rPr lang="ar-EG" dirty="0" smtClean="0"/>
            <a:t>ماذا</a:t>
          </a:r>
          <a:endParaRPr lang="en-US" dirty="0"/>
        </a:p>
      </dgm:t>
    </dgm:pt>
    <dgm:pt modelId="{4BABCBEA-8605-3440-98F4-B32D2C31C85B}" type="parTrans" cxnId="{6E08D54F-6C36-244E-8983-11EDA9A27620}">
      <dgm:prSet/>
      <dgm:spPr/>
      <dgm:t>
        <a:bodyPr/>
        <a:lstStyle/>
        <a:p>
          <a:endParaRPr lang="en-US"/>
        </a:p>
      </dgm:t>
    </dgm:pt>
    <dgm:pt modelId="{0C8433F8-3BD9-3641-8394-FC5970FCEC94}" type="sibTrans" cxnId="{6E08D54F-6C36-244E-8983-11EDA9A27620}">
      <dgm:prSet/>
      <dgm:spPr/>
      <dgm:t>
        <a:bodyPr/>
        <a:lstStyle/>
        <a:p>
          <a:endParaRPr lang="en-US"/>
        </a:p>
      </dgm:t>
    </dgm:pt>
    <dgm:pt modelId="{EE43A687-95C3-AD49-8623-C5B20E23F546}">
      <dgm:prSet phldrT="[Text]"/>
      <dgm:spPr/>
      <dgm:t>
        <a:bodyPr/>
        <a:lstStyle/>
        <a:p>
          <a:r>
            <a:rPr lang="ar-EG" b="1" dirty="0" smtClean="0"/>
            <a:t>دراسة منسجمة لخلفية النزاع وأسبابه والفاعلين والعناصر المحَرِّكة والمتحرِّكة في النزاع.</a:t>
          </a:r>
          <a:endParaRPr lang="en-US" b="1" dirty="0"/>
        </a:p>
      </dgm:t>
    </dgm:pt>
    <dgm:pt modelId="{71384509-D95F-A841-B764-378FA9BE11C4}" type="parTrans" cxnId="{2836BCB6-DC12-AF49-894B-632F8AFD376D}">
      <dgm:prSet/>
      <dgm:spPr/>
      <dgm:t>
        <a:bodyPr/>
        <a:lstStyle/>
        <a:p>
          <a:endParaRPr lang="en-US"/>
        </a:p>
      </dgm:t>
    </dgm:pt>
    <dgm:pt modelId="{01A2332C-321A-764E-9FC9-B6D1827BB669}" type="sibTrans" cxnId="{2836BCB6-DC12-AF49-894B-632F8AFD376D}">
      <dgm:prSet/>
      <dgm:spPr/>
      <dgm:t>
        <a:bodyPr/>
        <a:lstStyle/>
        <a:p>
          <a:endParaRPr lang="en-US"/>
        </a:p>
      </dgm:t>
    </dgm:pt>
    <dgm:pt modelId="{293044C1-A201-804E-BB76-5082CCFB2696}">
      <dgm:prSet phldrT="[Text]"/>
      <dgm:spPr/>
      <dgm:t>
        <a:bodyPr/>
        <a:lstStyle/>
        <a:p>
          <a:r>
            <a:rPr lang="ar-EG" dirty="0" smtClean="0"/>
            <a:t>من</a:t>
          </a:r>
          <a:endParaRPr lang="en-US" dirty="0"/>
        </a:p>
      </dgm:t>
    </dgm:pt>
    <dgm:pt modelId="{B61D0CD1-3D26-C445-AE51-0CF214CEAF46}" type="parTrans" cxnId="{3BCD1DC3-6D1A-2D4B-9817-CA651BDE54F7}">
      <dgm:prSet/>
      <dgm:spPr/>
      <dgm:t>
        <a:bodyPr/>
        <a:lstStyle/>
        <a:p>
          <a:endParaRPr lang="en-US"/>
        </a:p>
      </dgm:t>
    </dgm:pt>
    <dgm:pt modelId="{1C2EB211-4B90-774E-A492-317569D59ED8}" type="sibTrans" cxnId="{3BCD1DC3-6D1A-2D4B-9817-CA651BDE54F7}">
      <dgm:prSet/>
      <dgm:spPr/>
      <dgm:t>
        <a:bodyPr/>
        <a:lstStyle/>
        <a:p>
          <a:endParaRPr lang="en-US"/>
        </a:p>
      </dgm:t>
    </dgm:pt>
    <dgm:pt modelId="{C85864F6-DE26-5542-8EE2-DDF1C3626E6F}">
      <dgm:prSet phldrT="[Text]"/>
      <dgm:spPr/>
      <dgm:t>
        <a:bodyPr/>
        <a:lstStyle/>
        <a:p>
          <a:pPr rtl="1"/>
          <a:r>
            <a:rPr lang="ar-EG" b="1" dirty="0" smtClean="0"/>
            <a:t>المعنيون من داخل وخارج قطاع التعليم. مثلا القطاعات الحكومية والغير الحكومية، المنظمات المتعددة الأطراف، محلية ودولية. المنظمات الغير الحكومية، السلطات المحلية وصانعوا السلام. </a:t>
          </a:r>
          <a:endParaRPr lang="en-US" b="1" dirty="0"/>
        </a:p>
      </dgm:t>
    </dgm:pt>
    <dgm:pt modelId="{5A5D0A25-FF75-8942-9B04-8ED3E8615959}" type="parTrans" cxnId="{B43E3819-768D-764B-8444-EAC75C44376D}">
      <dgm:prSet/>
      <dgm:spPr/>
      <dgm:t>
        <a:bodyPr/>
        <a:lstStyle/>
        <a:p>
          <a:endParaRPr lang="en-US"/>
        </a:p>
      </dgm:t>
    </dgm:pt>
    <dgm:pt modelId="{2F4FD2BC-B673-B242-A77A-7FD0F458F200}" type="sibTrans" cxnId="{B43E3819-768D-764B-8444-EAC75C44376D}">
      <dgm:prSet/>
      <dgm:spPr/>
      <dgm:t>
        <a:bodyPr/>
        <a:lstStyle/>
        <a:p>
          <a:endParaRPr lang="en-US"/>
        </a:p>
      </dgm:t>
    </dgm:pt>
    <dgm:pt modelId="{196B2B7F-81DB-BA42-80B9-2292BF89954B}">
      <dgm:prSet phldrT="[Text]"/>
      <dgm:spPr/>
      <dgm:t>
        <a:bodyPr/>
        <a:lstStyle/>
        <a:p>
          <a:r>
            <a:rPr lang="ar-EG" dirty="0" smtClean="0"/>
            <a:t>كيف</a:t>
          </a:r>
          <a:endParaRPr lang="en-US" dirty="0"/>
        </a:p>
      </dgm:t>
    </dgm:pt>
    <dgm:pt modelId="{326D720C-1E2F-A04E-8CD7-4910E197254B}" type="parTrans" cxnId="{840D2483-534C-3C40-8989-3E9F9441AAB8}">
      <dgm:prSet/>
      <dgm:spPr/>
      <dgm:t>
        <a:bodyPr/>
        <a:lstStyle/>
        <a:p>
          <a:endParaRPr lang="en-US"/>
        </a:p>
      </dgm:t>
    </dgm:pt>
    <dgm:pt modelId="{9FD8C15B-7CD9-F845-86FA-9B45DAECC884}" type="sibTrans" cxnId="{840D2483-534C-3C40-8989-3E9F9441AAB8}">
      <dgm:prSet/>
      <dgm:spPr/>
      <dgm:t>
        <a:bodyPr/>
        <a:lstStyle/>
        <a:p>
          <a:endParaRPr lang="en-US"/>
        </a:p>
      </dgm:t>
    </dgm:pt>
    <dgm:pt modelId="{8ACFC135-97C4-0A4E-80BB-0A4134E83FFB}">
      <dgm:prSet phldrT="[Text]"/>
      <dgm:spPr/>
      <dgm:t>
        <a:bodyPr/>
        <a:lstStyle/>
        <a:p>
          <a:r>
            <a:rPr lang="ar-EG" b="1" dirty="0" smtClean="0"/>
            <a:t>بحوث مكتبية واستشارات وتحاليل منها على سبيل المثال تحاليل السياق، أسباب النزاع، العناصر المحَرِّكَة والمتحركة في النزاع وتحديد الأسبقيات في التعليم.</a:t>
          </a:r>
          <a:endParaRPr lang="en-US" b="1" dirty="0"/>
        </a:p>
      </dgm:t>
    </dgm:pt>
    <dgm:pt modelId="{FD0A2481-B826-2F44-B6CF-59F10AE2B6DB}" type="parTrans" cxnId="{0AA8AEE8-9639-1B4B-931B-C95CAD7676E0}">
      <dgm:prSet/>
      <dgm:spPr/>
      <dgm:t>
        <a:bodyPr/>
        <a:lstStyle/>
        <a:p>
          <a:endParaRPr lang="en-US"/>
        </a:p>
      </dgm:t>
    </dgm:pt>
    <dgm:pt modelId="{261EB69D-8782-9C41-B5C0-1EA00EC88114}" type="sibTrans" cxnId="{0AA8AEE8-9639-1B4B-931B-C95CAD7676E0}">
      <dgm:prSet/>
      <dgm:spPr/>
      <dgm:t>
        <a:bodyPr/>
        <a:lstStyle/>
        <a:p>
          <a:endParaRPr lang="en-US"/>
        </a:p>
      </dgm:t>
    </dgm:pt>
    <dgm:pt modelId="{5ED36B49-B15E-D24B-841B-37ABD82A2753}">
      <dgm:prSet/>
      <dgm:spPr/>
      <dgm:t>
        <a:bodyPr/>
        <a:lstStyle/>
        <a:p>
          <a:r>
            <a:rPr lang="ar-EG" dirty="0" smtClean="0"/>
            <a:t>متى</a:t>
          </a:r>
          <a:endParaRPr lang="en-US" dirty="0"/>
        </a:p>
      </dgm:t>
    </dgm:pt>
    <dgm:pt modelId="{CBD6D823-CBAB-5947-973D-BA8AD043FF27}" type="parTrans" cxnId="{A4EE1039-FD1E-5A49-BF0E-F2613B263571}">
      <dgm:prSet/>
      <dgm:spPr/>
      <dgm:t>
        <a:bodyPr/>
        <a:lstStyle/>
        <a:p>
          <a:endParaRPr lang="en-US"/>
        </a:p>
      </dgm:t>
    </dgm:pt>
    <dgm:pt modelId="{2691AF63-3A01-7B44-B053-BF866EAD5FEF}" type="sibTrans" cxnId="{A4EE1039-FD1E-5A49-BF0E-F2613B263571}">
      <dgm:prSet/>
      <dgm:spPr/>
      <dgm:t>
        <a:bodyPr/>
        <a:lstStyle/>
        <a:p>
          <a:endParaRPr lang="en-US"/>
        </a:p>
      </dgm:t>
    </dgm:pt>
    <dgm:pt modelId="{2EC4D8A5-53E5-2E40-8A89-415F1EDFE328}">
      <dgm:prSet/>
      <dgm:spPr/>
      <dgm:t>
        <a:bodyPr/>
        <a:lstStyle/>
        <a:p>
          <a:r>
            <a:rPr lang="ar-EG" b="1" dirty="0" smtClean="0"/>
            <a:t>يتم في مرحلة التصميم ويراجَعُ بشكل منظَّم طوال مدة البرنامج أو السياسة.  </a:t>
          </a:r>
          <a:endParaRPr lang="en-US" b="1" dirty="0"/>
        </a:p>
      </dgm:t>
    </dgm:pt>
    <dgm:pt modelId="{DC3FD060-D4C8-914F-9AD8-01C13F5A6819}" type="parTrans" cxnId="{2E6112DC-E5CA-2E4A-AF51-2B2C00610551}">
      <dgm:prSet/>
      <dgm:spPr/>
      <dgm:t>
        <a:bodyPr/>
        <a:lstStyle/>
        <a:p>
          <a:endParaRPr lang="en-US"/>
        </a:p>
      </dgm:t>
    </dgm:pt>
    <dgm:pt modelId="{0F614119-453F-5148-9EF2-23495BB78042}" type="sibTrans" cxnId="{2E6112DC-E5CA-2E4A-AF51-2B2C00610551}">
      <dgm:prSet/>
      <dgm:spPr/>
      <dgm:t>
        <a:bodyPr/>
        <a:lstStyle/>
        <a:p>
          <a:endParaRPr lang="en-US"/>
        </a:p>
      </dgm:t>
    </dgm:pt>
    <dgm:pt modelId="{6CF603C9-300C-394F-B239-020D3F726EC0}">
      <dgm:prSet phldrT="[Text]"/>
      <dgm:spPr/>
      <dgm:t>
        <a:bodyPr/>
        <a:lstStyle/>
        <a:p>
          <a:r>
            <a:rPr lang="ar-EG" dirty="0" smtClean="0"/>
            <a:t>أين</a:t>
          </a:r>
          <a:endParaRPr lang="en-US" dirty="0"/>
        </a:p>
      </dgm:t>
    </dgm:pt>
    <dgm:pt modelId="{5259379E-E2CD-3946-B956-6D2328925222}" type="parTrans" cxnId="{BECA09B4-C184-F34E-BF64-55B9CAD582DB}">
      <dgm:prSet/>
      <dgm:spPr/>
      <dgm:t>
        <a:bodyPr/>
        <a:lstStyle/>
        <a:p>
          <a:endParaRPr lang="en-US"/>
        </a:p>
      </dgm:t>
    </dgm:pt>
    <dgm:pt modelId="{599D0937-AA39-3944-811E-9980A65F9327}" type="sibTrans" cxnId="{BECA09B4-C184-F34E-BF64-55B9CAD582DB}">
      <dgm:prSet/>
      <dgm:spPr/>
      <dgm:t>
        <a:bodyPr/>
        <a:lstStyle/>
        <a:p>
          <a:endParaRPr lang="en-US"/>
        </a:p>
      </dgm:t>
    </dgm:pt>
    <dgm:pt modelId="{A05B86AA-F0B3-F342-A68C-45361AC9B56B}">
      <dgm:prSet phldrT="[Text]"/>
      <dgm:spPr/>
      <dgm:t>
        <a:bodyPr/>
        <a:lstStyle/>
        <a:p>
          <a:r>
            <a:rPr lang="ar-EG" b="1" dirty="0" smtClean="0"/>
            <a:t>يجب تصميمها على مقاس البرامج المستهدفة أو مجالات السياسات ذات الصلة (وطنية، على مستوى جهوي أو قطاعي أو على مستوى مكان استقطاب معين)</a:t>
          </a:r>
          <a:endParaRPr lang="en-US" b="1" dirty="0"/>
        </a:p>
      </dgm:t>
    </dgm:pt>
    <dgm:pt modelId="{5F2C89E8-6D74-7D47-B34F-E7946D6792F5}" type="parTrans" cxnId="{31ADBC0B-D41C-E04A-99CD-113E608BF142}">
      <dgm:prSet/>
      <dgm:spPr/>
      <dgm:t>
        <a:bodyPr/>
        <a:lstStyle/>
        <a:p>
          <a:endParaRPr lang="en-US"/>
        </a:p>
      </dgm:t>
    </dgm:pt>
    <dgm:pt modelId="{C815FF71-F1E9-5245-8C9C-53E40F755A91}" type="sibTrans" cxnId="{31ADBC0B-D41C-E04A-99CD-113E608BF142}">
      <dgm:prSet/>
      <dgm:spPr/>
      <dgm:t>
        <a:bodyPr/>
        <a:lstStyle/>
        <a:p>
          <a:endParaRPr lang="en-US"/>
        </a:p>
      </dgm:t>
    </dgm:pt>
    <dgm:pt modelId="{8CFA0812-1B7F-8B4E-B86C-A4EACFAA46F3}" type="pres">
      <dgm:prSet presAssocID="{31AB9877-ABED-DE41-B7B0-54C298240A86}" presName="Name0" presStyleCnt="0">
        <dgm:presLayoutVars>
          <dgm:chPref val="3"/>
          <dgm:dir val="rev"/>
          <dgm:animLvl val="lvl"/>
          <dgm:resizeHandles/>
        </dgm:presLayoutVars>
      </dgm:prSet>
      <dgm:spPr/>
      <dgm:t>
        <a:bodyPr/>
        <a:lstStyle/>
        <a:p>
          <a:endParaRPr lang="en-US"/>
        </a:p>
      </dgm:t>
    </dgm:pt>
    <dgm:pt modelId="{25596ABD-7A44-9D48-B92A-EC43A9315421}" type="pres">
      <dgm:prSet presAssocID="{F97EE319-AB68-2B4E-A35C-6989C5F629D2}" presName="horFlow" presStyleCnt="0"/>
      <dgm:spPr/>
      <dgm:t>
        <a:bodyPr/>
        <a:lstStyle/>
        <a:p>
          <a:endParaRPr lang="en-US"/>
        </a:p>
      </dgm:t>
    </dgm:pt>
    <dgm:pt modelId="{3617C3AA-6C82-ED4D-ABEF-97A3510C97B7}" type="pres">
      <dgm:prSet presAssocID="{F97EE319-AB68-2B4E-A35C-6989C5F629D2}" presName="bigChev" presStyleLbl="node1" presStyleIdx="0" presStyleCnt="5"/>
      <dgm:spPr/>
      <dgm:t>
        <a:bodyPr/>
        <a:lstStyle/>
        <a:p>
          <a:endParaRPr lang="en-US"/>
        </a:p>
      </dgm:t>
    </dgm:pt>
    <dgm:pt modelId="{50819B2E-D8F0-7D4C-B788-154955B210AE}" type="pres">
      <dgm:prSet presAssocID="{71384509-D95F-A841-B764-378FA9BE11C4}" presName="parTrans" presStyleCnt="0"/>
      <dgm:spPr/>
      <dgm:t>
        <a:bodyPr/>
        <a:lstStyle/>
        <a:p>
          <a:endParaRPr lang="en-US"/>
        </a:p>
      </dgm:t>
    </dgm:pt>
    <dgm:pt modelId="{211C644E-82CC-5546-A1A2-8EFF74BD7F97}" type="pres">
      <dgm:prSet presAssocID="{EE43A687-95C3-AD49-8623-C5B20E23F546}" presName="node" presStyleLbl="alignAccFollowNode1" presStyleIdx="0" presStyleCnt="5" custScaleX="390077">
        <dgm:presLayoutVars>
          <dgm:bulletEnabled val="1"/>
        </dgm:presLayoutVars>
      </dgm:prSet>
      <dgm:spPr/>
      <dgm:t>
        <a:bodyPr/>
        <a:lstStyle/>
        <a:p>
          <a:endParaRPr lang="en-US"/>
        </a:p>
      </dgm:t>
    </dgm:pt>
    <dgm:pt modelId="{2DD759E4-13DE-9145-B3DF-0688DFDF8186}" type="pres">
      <dgm:prSet presAssocID="{F97EE319-AB68-2B4E-A35C-6989C5F629D2}" presName="vSp" presStyleCnt="0"/>
      <dgm:spPr/>
      <dgm:t>
        <a:bodyPr/>
        <a:lstStyle/>
        <a:p>
          <a:endParaRPr lang="en-US"/>
        </a:p>
      </dgm:t>
    </dgm:pt>
    <dgm:pt modelId="{4DD76BEC-60BF-474C-B3AE-5B5164E6E410}" type="pres">
      <dgm:prSet presAssocID="{5ED36B49-B15E-D24B-841B-37ABD82A2753}" presName="horFlow" presStyleCnt="0"/>
      <dgm:spPr/>
      <dgm:t>
        <a:bodyPr/>
        <a:lstStyle/>
        <a:p>
          <a:endParaRPr lang="en-US"/>
        </a:p>
      </dgm:t>
    </dgm:pt>
    <dgm:pt modelId="{B45B3B0C-CC44-444E-8D46-44B89AFF3A97}" type="pres">
      <dgm:prSet presAssocID="{5ED36B49-B15E-D24B-841B-37ABD82A2753}" presName="bigChev" presStyleLbl="node1" presStyleIdx="1" presStyleCnt="5"/>
      <dgm:spPr/>
      <dgm:t>
        <a:bodyPr/>
        <a:lstStyle/>
        <a:p>
          <a:endParaRPr lang="en-US"/>
        </a:p>
      </dgm:t>
    </dgm:pt>
    <dgm:pt modelId="{1AB7EE2C-03FA-D846-BF58-21B784698608}" type="pres">
      <dgm:prSet presAssocID="{DC3FD060-D4C8-914F-9AD8-01C13F5A6819}" presName="parTrans" presStyleCnt="0"/>
      <dgm:spPr/>
      <dgm:t>
        <a:bodyPr/>
        <a:lstStyle/>
        <a:p>
          <a:endParaRPr lang="en-US"/>
        </a:p>
      </dgm:t>
    </dgm:pt>
    <dgm:pt modelId="{C69DA83F-72E2-E941-B395-6ED67DF8E967}" type="pres">
      <dgm:prSet presAssocID="{2EC4D8A5-53E5-2E40-8A89-415F1EDFE328}" presName="node" presStyleLbl="alignAccFollowNode1" presStyleIdx="1" presStyleCnt="5" custScaleX="390077">
        <dgm:presLayoutVars>
          <dgm:bulletEnabled val="1"/>
        </dgm:presLayoutVars>
      </dgm:prSet>
      <dgm:spPr/>
      <dgm:t>
        <a:bodyPr/>
        <a:lstStyle/>
        <a:p>
          <a:endParaRPr lang="en-US"/>
        </a:p>
      </dgm:t>
    </dgm:pt>
    <dgm:pt modelId="{6539AD91-882D-5F4B-80E5-3EF1CD357781}" type="pres">
      <dgm:prSet presAssocID="{5ED36B49-B15E-D24B-841B-37ABD82A2753}" presName="vSp" presStyleCnt="0"/>
      <dgm:spPr/>
      <dgm:t>
        <a:bodyPr/>
        <a:lstStyle/>
        <a:p>
          <a:endParaRPr lang="en-US"/>
        </a:p>
      </dgm:t>
    </dgm:pt>
    <dgm:pt modelId="{38B72E65-7E96-3F44-9BC9-E9769E837436}" type="pres">
      <dgm:prSet presAssocID="{293044C1-A201-804E-BB76-5082CCFB2696}" presName="horFlow" presStyleCnt="0"/>
      <dgm:spPr/>
      <dgm:t>
        <a:bodyPr/>
        <a:lstStyle/>
        <a:p>
          <a:endParaRPr lang="en-US"/>
        </a:p>
      </dgm:t>
    </dgm:pt>
    <dgm:pt modelId="{FB314DB3-7233-A14C-8CFB-D9E341080605}" type="pres">
      <dgm:prSet presAssocID="{293044C1-A201-804E-BB76-5082CCFB2696}" presName="bigChev" presStyleLbl="node1" presStyleIdx="2" presStyleCnt="5"/>
      <dgm:spPr/>
      <dgm:t>
        <a:bodyPr/>
        <a:lstStyle/>
        <a:p>
          <a:endParaRPr lang="en-US"/>
        </a:p>
      </dgm:t>
    </dgm:pt>
    <dgm:pt modelId="{3D27C073-B44F-FC46-B7FA-02523C80CDDB}" type="pres">
      <dgm:prSet presAssocID="{5A5D0A25-FF75-8942-9B04-8ED3E8615959}" presName="parTrans" presStyleCnt="0"/>
      <dgm:spPr/>
      <dgm:t>
        <a:bodyPr/>
        <a:lstStyle/>
        <a:p>
          <a:endParaRPr lang="en-US"/>
        </a:p>
      </dgm:t>
    </dgm:pt>
    <dgm:pt modelId="{B0747EBA-C197-AB49-912B-A39F8CBBABAE}" type="pres">
      <dgm:prSet presAssocID="{C85864F6-DE26-5542-8EE2-DDF1C3626E6F}" presName="node" presStyleLbl="alignAccFollowNode1" presStyleIdx="2" presStyleCnt="5" custScaleX="387974">
        <dgm:presLayoutVars>
          <dgm:bulletEnabled val="1"/>
        </dgm:presLayoutVars>
      </dgm:prSet>
      <dgm:spPr/>
      <dgm:t>
        <a:bodyPr/>
        <a:lstStyle/>
        <a:p>
          <a:endParaRPr lang="en-US"/>
        </a:p>
      </dgm:t>
    </dgm:pt>
    <dgm:pt modelId="{00E15BA0-13CB-4542-855B-400D68ED7F58}" type="pres">
      <dgm:prSet presAssocID="{293044C1-A201-804E-BB76-5082CCFB2696}" presName="vSp" presStyleCnt="0"/>
      <dgm:spPr/>
      <dgm:t>
        <a:bodyPr/>
        <a:lstStyle/>
        <a:p>
          <a:endParaRPr lang="en-US"/>
        </a:p>
      </dgm:t>
    </dgm:pt>
    <dgm:pt modelId="{013262D2-B7DE-DB48-9C17-B8AB0BA1FAB0}" type="pres">
      <dgm:prSet presAssocID="{196B2B7F-81DB-BA42-80B9-2292BF89954B}" presName="horFlow" presStyleCnt="0"/>
      <dgm:spPr/>
      <dgm:t>
        <a:bodyPr/>
        <a:lstStyle/>
        <a:p>
          <a:endParaRPr lang="en-US"/>
        </a:p>
      </dgm:t>
    </dgm:pt>
    <dgm:pt modelId="{CD6C2AAD-5B09-104B-AFDF-E48CC50F1BEE}" type="pres">
      <dgm:prSet presAssocID="{196B2B7F-81DB-BA42-80B9-2292BF89954B}" presName="bigChev" presStyleLbl="node1" presStyleIdx="3" presStyleCnt="5"/>
      <dgm:spPr/>
      <dgm:t>
        <a:bodyPr/>
        <a:lstStyle/>
        <a:p>
          <a:endParaRPr lang="en-US"/>
        </a:p>
      </dgm:t>
    </dgm:pt>
    <dgm:pt modelId="{B18F9ED3-DA73-6642-B2BC-92AC1516DFCC}" type="pres">
      <dgm:prSet presAssocID="{FD0A2481-B826-2F44-B6CF-59F10AE2B6DB}" presName="parTrans" presStyleCnt="0"/>
      <dgm:spPr/>
      <dgm:t>
        <a:bodyPr/>
        <a:lstStyle/>
        <a:p>
          <a:endParaRPr lang="en-US"/>
        </a:p>
      </dgm:t>
    </dgm:pt>
    <dgm:pt modelId="{799F68B9-B5C4-384F-A97D-FC7656B44ADF}" type="pres">
      <dgm:prSet presAssocID="{8ACFC135-97C4-0A4E-80BB-0A4134E83FFB}" presName="node" presStyleLbl="alignAccFollowNode1" presStyleIdx="3" presStyleCnt="5" custScaleX="390077">
        <dgm:presLayoutVars>
          <dgm:bulletEnabled val="1"/>
        </dgm:presLayoutVars>
      </dgm:prSet>
      <dgm:spPr/>
      <dgm:t>
        <a:bodyPr/>
        <a:lstStyle/>
        <a:p>
          <a:endParaRPr lang="en-US"/>
        </a:p>
      </dgm:t>
    </dgm:pt>
    <dgm:pt modelId="{71791187-A03C-F94A-8A5B-928844D01689}" type="pres">
      <dgm:prSet presAssocID="{196B2B7F-81DB-BA42-80B9-2292BF89954B}" presName="vSp" presStyleCnt="0"/>
      <dgm:spPr/>
      <dgm:t>
        <a:bodyPr/>
        <a:lstStyle/>
        <a:p>
          <a:endParaRPr lang="en-US"/>
        </a:p>
      </dgm:t>
    </dgm:pt>
    <dgm:pt modelId="{D865BD7B-A58A-974E-AF46-368FE63E572D}" type="pres">
      <dgm:prSet presAssocID="{6CF603C9-300C-394F-B239-020D3F726EC0}" presName="horFlow" presStyleCnt="0"/>
      <dgm:spPr/>
      <dgm:t>
        <a:bodyPr/>
        <a:lstStyle/>
        <a:p>
          <a:endParaRPr lang="en-US"/>
        </a:p>
      </dgm:t>
    </dgm:pt>
    <dgm:pt modelId="{565B1254-B694-F748-8624-6A3DC5BABCAD}" type="pres">
      <dgm:prSet presAssocID="{6CF603C9-300C-394F-B239-020D3F726EC0}" presName="bigChev" presStyleLbl="node1" presStyleIdx="4" presStyleCnt="5"/>
      <dgm:spPr/>
      <dgm:t>
        <a:bodyPr/>
        <a:lstStyle/>
        <a:p>
          <a:endParaRPr lang="en-US"/>
        </a:p>
      </dgm:t>
    </dgm:pt>
    <dgm:pt modelId="{A8124F33-0F2B-0A4F-B257-3B09BD79A0E1}" type="pres">
      <dgm:prSet presAssocID="{5F2C89E8-6D74-7D47-B34F-E7946D6792F5}" presName="parTrans" presStyleCnt="0"/>
      <dgm:spPr/>
      <dgm:t>
        <a:bodyPr/>
        <a:lstStyle/>
        <a:p>
          <a:endParaRPr lang="en-US"/>
        </a:p>
      </dgm:t>
    </dgm:pt>
    <dgm:pt modelId="{3F6C5DBA-CE38-C44A-B043-E8F7B327DF32}" type="pres">
      <dgm:prSet presAssocID="{A05B86AA-F0B3-F342-A68C-45361AC9B56B}" presName="node" presStyleLbl="alignAccFollowNode1" presStyleIdx="4" presStyleCnt="5" custScaleX="392830">
        <dgm:presLayoutVars>
          <dgm:bulletEnabled val="1"/>
        </dgm:presLayoutVars>
      </dgm:prSet>
      <dgm:spPr/>
      <dgm:t>
        <a:bodyPr/>
        <a:lstStyle/>
        <a:p>
          <a:endParaRPr lang="en-US"/>
        </a:p>
      </dgm:t>
    </dgm:pt>
  </dgm:ptLst>
  <dgm:cxnLst>
    <dgm:cxn modelId="{840D2483-534C-3C40-8989-3E9F9441AAB8}" srcId="{31AB9877-ABED-DE41-B7B0-54C298240A86}" destId="{196B2B7F-81DB-BA42-80B9-2292BF89954B}" srcOrd="3" destOrd="0" parTransId="{326D720C-1E2F-A04E-8CD7-4910E197254B}" sibTransId="{9FD8C15B-7CD9-F845-86FA-9B45DAECC884}"/>
    <dgm:cxn modelId="{3FBBB007-ACDC-447D-AA08-7DBAC702F61D}" type="presOf" srcId="{2EC4D8A5-53E5-2E40-8A89-415F1EDFE328}" destId="{C69DA83F-72E2-E941-B395-6ED67DF8E967}" srcOrd="0" destOrd="0" presId="urn:microsoft.com/office/officeart/2005/8/layout/lProcess3"/>
    <dgm:cxn modelId="{D9AA2BFE-3A79-4419-A1AA-19584CA6B931}" type="presOf" srcId="{293044C1-A201-804E-BB76-5082CCFB2696}" destId="{FB314DB3-7233-A14C-8CFB-D9E341080605}" srcOrd="0" destOrd="0" presId="urn:microsoft.com/office/officeart/2005/8/layout/lProcess3"/>
    <dgm:cxn modelId="{3BCD1DC3-6D1A-2D4B-9817-CA651BDE54F7}" srcId="{31AB9877-ABED-DE41-B7B0-54C298240A86}" destId="{293044C1-A201-804E-BB76-5082CCFB2696}" srcOrd="2" destOrd="0" parTransId="{B61D0CD1-3D26-C445-AE51-0CF214CEAF46}" sibTransId="{1C2EB211-4B90-774E-A492-317569D59ED8}"/>
    <dgm:cxn modelId="{311DCEE4-9886-4493-B131-468A48CDE658}" type="presOf" srcId="{8ACFC135-97C4-0A4E-80BB-0A4134E83FFB}" destId="{799F68B9-B5C4-384F-A97D-FC7656B44ADF}" srcOrd="0" destOrd="0" presId="urn:microsoft.com/office/officeart/2005/8/layout/lProcess3"/>
    <dgm:cxn modelId="{6E08D54F-6C36-244E-8983-11EDA9A27620}" srcId="{31AB9877-ABED-DE41-B7B0-54C298240A86}" destId="{F97EE319-AB68-2B4E-A35C-6989C5F629D2}" srcOrd="0" destOrd="0" parTransId="{4BABCBEA-8605-3440-98F4-B32D2C31C85B}" sibTransId="{0C8433F8-3BD9-3641-8394-FC5970FCEC94}"/>
    <dgm:cxn modelId="{DACBFE82-4CF2-4672-83BE-AEF4D104582E}" type="presOf" srcId="{5ED36B49-B15E-D24B-841B-37ABD82A2753}" destId="{B45B3B0C-CC44-444E-8D46-44B89AFF3A97}" srcOrd="0" destOrd="0" presId="urn:microsoft.com/office/officeart/2005/8/layout/lProcess3"/>
    <dgm:cxn modelId="{31ADBC0B-D41C-E04A-99CD-113E608BF142}" srcId="{6CF603C9-300C-394F-B239-020D3F726EC0}" destId="{A05B86AA-F0B3-F342-A68C-45361AC9B56B}" srcOrd="0" destOrd="0" parTransId="{5F2C89E8-6D74-7D47-B34F-E7946D6792F5}" sibTransId="{C815FF71-F1E9-5245-8C9C-53E40F755A91}"/>
    <dgm:cxn modelId="{2836BCB6-DC12-AF49-894B-632F8AFD376D}" srcId="{F97EE319-AB68-2B4E-A35C-6989C5F629D2}" destId="{EE43A687-95C3-AD49-8623-C5B20E23F546}" srcOrd="0" destOrd="0" parTransId="{71384509-D95F-A841-B764-378FA9BE11C4}" sibTransId="{01A2332C-321A-764E-9FC9-B6D1827BB669}"/>
    <dgm:cxn modelId="{B6B47B2B-1573-48E7-A09C-995C0350C81A}" type="presOf" srcId="{A05B86AA-F0B3-F342-A68C-45361AC9B56B}" destId="{3F6C5DBA-CE38-C44A-B043-E8F7B327DF32}" srcOrd="0" destOrd="0" presId="urn:microsoft.com/office/officeart/2005/8/layout/lProcess3"/>
    <dgm:cxn modelId="{A7D97929-0363-41AE-961D-EE8756396B1B}" type="presOf" srcId="{6CF603C9-300C-394F-B239-020D3F726EC0}" destId="{565B1254-B694-F748-8624-6A3DC5BABCAD}" srcOrd="0" destOrd="0" presId="urn:microsoft.com/office/officeart/2005/8/layout/lProcess3"/>
    <dgm:cxn modelId="{A4EE1039-FD1E-5A49-BF0E-F2613B263571}" srcId="{31AB9877-ABED-DE41-B7B0-54C298240A86}" destId="{5ED36B49-B15E-D24B-841B-37ABD82A2753}" srcOrd="1" destOrd="0" parTransId="{CBD6D823-CBAB-5947-973D-BA8AD043FF27}" sibTransId="{2691AF63-3A01-7B44-B053-BF866EAD5FEF}"/>
    <dgm:cxn modelId="{1D20DBD2-B115-4EC8-A4F5-0627140172D7}" type="presOf" srcId="{31AB9877-ABED-DE41-B7B0-54C298240A86}" destId="{8CFA0812-1B7F-8B4E-B86C-A4EACFAA46F3}" srcOrd="0" destOrd="0" presId="urn:microsoft.com/office/officeart/2005/8/layout/lProcess3"/>
    <dgm:cxn modelId="{2E6112DC-E5CA-2E4A-AF51-2B2C00610551}" srcId="{5ED36B49-B15E-D24B-841B-37ABD82A2753}" destId="{2EC4D8A5-53E5-2E40-8A89-415F1EDFE328}" srcOrd="0" destOrd="0" parTransId="{DC3FD060-D4C8-914F-9AD8-01C13F5A6819}" sibTransId="{0F614119-453F-5148-9EF2-23495BB78042}"/>
    <dgm:cxn modelId="{BECA09B4-C184-F34E-BF64-55B9CAD582DB}" srcId="{31AB9877-ABED-DE41-B7B0-54C298240A86}" destId="{6CF603C9-300C-394F-B239-020D3F726EC0}" srcOrd="4" destOrd="0" parTransId="{5259379E-E2CD-3946-B956-6D2328925222}" sibTransId="{599D0937-AA39-3944-811E-9980A65F9327}"/>
    <dgm:cxn modelId="{F9BA1B98-5333-43C8-A4FF-0A32015BAB70}" type="presOf" srcId="{C85864F6-DE26-5542-8EE2-DDF1C3626E6F}" destId="{B0747EBA-C197-AB49-912B-A39F8CBBABAE}" srcOrd="0" destOrd="0" presId="urn:microsoft.com/office/officeart/2005/8/layout/lProcess3"/>
    <dgm:cxn modelId="{9D722016-63A5-4938-A5E6-0924F6E32F53}" type="presOf" srcId="{196B2B7F-81DB-BA42-80B9-2292BF89954B}" destId="{CD6C2AAD-5B09-104B-AFDF-E48CC50F1BEE}" srcOrd="0" destOrd="0" presId="urn:microsoft.com/office/officeart/2005/8/layout/lProcess3"/>
    <dgm:cxn modelId="{46AB947F-98A8-46E7-A7FD-2FDD85BCD539}" type="presOf" srcId="{EE43A687-95C3-AD49-8623-C5B20E23F546}" destId="{211C644E-82CC-5546-A1A2-8EFF74BD7F97}" srcOrd="0" destOrd="0" presId="urn:microsoft.com/office/officeart/2005/8/layout/lProcess3"/>
    <dgm:cxn modelId="{EAC9E643-7744-47E7-829C-83B5B5DF2176}" type="presOf" srcId="{F97EE319-AB68-2B4E-A35C-6989C5F629D2}" destId="{3617C3AA-6C82-ED4D-ABEF-97A3510C97B7}" srcOrd="0" destOrd="0" presId="urn:microsoft.com/office/officeart/2005/8/layout/lProcess3"/>
    <dgm:cxn modelId="{0AA8AEE8-9639-1B4B-931B-C95CAD7676E0}" srcId="{196B2B7F-81DB-BA42-80B9-2292BF89954B}" destId="{8ACFC135-97C4-0A4E-80BB-0A4134E83FFB}" srcOrd="0" destOrd="0" parTransId="{FD0A2481-B826-2F44-B6CF-59F10AE2B6DB}" sibTransId="{261EB69D-8782-9C41-B5C0-1EA00EC88114}"/>
    <dgm:cxn modelId="{B43E3819-768D-764B-8444-EAC75C44376D}" srcId="{293044C1-A201-804E-BB76-5082CCFB2696}" destId="{C85864F6-DE26-5542-8EE2-DDF1C3626E6F}" srcOrd="0" destOrd="0" parTransId="{5A5D0A25-FF75-8942-9B04-8ED3E8615959}" sibTransId="{2F4FD2BC-B673-B242-A77A-7FD0F458F200}"/>
    <dgm:cxn modelId="{941B662B-3E38-4FE7-8C21-140E6F98E6A9}" type="presParOf" srcId="{8CFA0812-1B7F-8B4E-B86C-A4EACFAA46F3}" destId="{25596ABD-7A44-9D48-B92A-EC43A9315421}" srcOrd="0" destOrd="0" presId="urn:microsoft.com/office/officeart/2005/8/layout/lProcess3"/>
    <dgm:cxn modelId="{6548CDAC-6990-436F-BAD8-05A22C32B52A}" type="presParOf" srcId="{25596ABD-7A44-9D48-B92A-EC43A9315421}" destId="{3617C3AA-6C82-ED4D-ABEF-97A3510C97B7}" srcOrd="0" destOrd="0" presId="urn:microsoft.com/office/officeart/2005/8/layout/lProcess3"/>
    <dgm:cxn modelId="{533223AD-C6E7-4032-B766-D5792A64ABD9}" type="presParOf" srcId="{25596ABD-7A44-9D48-B92A-EC43A9315421}" destId="{50819B2E-D8F0-7D4C-B788-154955B210AE}" srcOrd="1" destOrd="0" presId="urn:microsoft.com/office/officeart/2005/8/layout/lProcess3"/>
    <dgm:cxn modelId="{C02DE133-DDF8-4325-BE33-90BEEE9D50FE}" type="presParOf" srcId="{25596ABD-7A44-9D48-B92A-EC43A9315421}" destId="{211C644E-82CC-5546-A1A2-8EFF74BD7F97}" srcOrd="2" destOrd="0" presId="urn:microsoft.com/office/officeart/2005/8/layout/lProcess3"/>
    <dgm:cxn modelId="{F5B5D2BC-F0FF-4830-BB85-6C416BDE9CD0}" type="presParOf" srcId="{8CFA0812-1B7F-8B4E-B86C-A4EACFAA46F3}" destId="{2DD759E4-13DE-9145-B3DF-0688DFDF8186}" srcOrd="1" destOrd="0" presId="urn:microsoft.com/office/officeart/2005/8/layout/lProcess3"/>
    <dgm:cxn modelId="{9FD70AFE-DFD7-40D2-8607-08D1D2D47113}" type="presParOf" srcId="{8CFA0812-1B7F-8B4E-B86C-A4EACFAA46F3}" destId="{4DD76BEC-60BF-474C-B3AE-5B5164E6E410}" srcOrd="2" destOrd="0" presId="urn:microsoft.com/office/officeart/2005/8/layout/lProcess3"/>
    <dgm:cxn modelId="{F72A6E51-AA93-4CA1-A739-7FF579CC8341}" type="presParOf" srcId="{4DD76BEC-60BF-474C-B3AE-5B5164E6E410}" destId="{B45B3B0C-CC44-444E-8D46-44B89AFF3A97}" srcOrd="0" destOrd="0" presId="urn:microsoft.com/office/officeart/2005/8/layout/lProcess3"/>
    <dgm:cxn modelId="{029CE949-817F-4EEA-B145-194AA9549A50}" type="presParOf" srcId="{4DD76BEC-60BF-474C-B3AE-5B5164E6E410}" destId="{1AB7EE2C-03FA-D846-BF58-21B784698608}" srcOrd="1" destOrd="0" presId="urn:microsoft.com/office/officeart/2005/8/layout/lProcess3"/>
    <dgm:cxn modelId="{EDA65AA1-53AF-4DB2-BF9E-A4AFAE43E0D6}" type="presParOf" srcId="{4DD76BEC-60BF-474C-B3AE-5B5164E6E410}" destId="{C69DA83F-72E2-E941-B395-6ED67DF8E967}" srcOrd="2" destOrd="0" presId="urn:microsoft.com/office/officeart/2005/8/layout/lProcess3"/>
    <dgm:cxn modelId="{4C2A20C8-101A-4260-970C-7C6AC321E4D4}" type="presParOf" srcId="{8CFA0812-1B7F-8B4E-B86C-A4EACFAA46F3}" destId="{6539AD91-882D-5F4B-80E5-3EF1CD357781}" srcOrd="3" destOrd="0" presId="urn:microsoft.com/office/officeart/2005/8/layout/lProcess3"/>
    <dgm:cxn modelId="{403F0CB0-E2E7-408B-90FA-996F61457E40}" type="presParOf" srcId="{8CFA0812-1B7F-8B4E-B86C-A4EACFAA46F3}" destId="{38B72E65-7E96-3F44-9BC9-E9769E837436}" srcOrd="4" destOrd="0" presId="urn:microsoft.com/office/officeart/2005/8/layout/lProcess3"/>
    <dgm:cxn modelId="{1330FF34-60E9-409D-8E87-1270C8C95459}" type="presParOf" srcId="{38B72E65-7E96-3F44-9BC9-E9769E837436}" destId="{FB314DB3-7233-A14C-8CFB-D9E341080605}" srcOrd="0" destOrd="0" presId="urn:microsoft.com/office/officeart/2005/8/layout/lProcess3"/>
    <dgm:cxn modelId="{0DE74DB5-7FE9-4938-8AFE-C4EA8E7F02C7}" type="presParOf" srcId="{38B72E65-7E96-3F44-9BC9-E9769E837436}" destId="{3D27C073-B44F-FC46-B7FA-02523C80CDDB}" srcOrd="1" destOrd="0" presId="urn:microsoft.com/office/officeart/2005/8/layout/lProcess3"/>
    <dgm:cxn modelId="{4B054D78-FCB8-43F2-A363-5CB48AAEF50C}" type="presParOf" srcId="{38B72E65-7E96-3F44-9BC9-E9769E837436}" destId="{B0747EBA-C197-AB49-912B-A39F8CBBABAE}" srcOrd="2" destOrd="0" presId="urn:microsoft.com/office/officeart/2005/8/layout/lProcess3"/>
    <dgm:cxn modelId="{B8D2FB04-C107-431A-9930-4E193E137711}" type="presParOf" srcId="{8CFA0812-1B7F-8B4E-B86C-A4EACFAA46F3}" destId="{00E15BA0-13CB-4542-855B-400D68ED7F58}" srcOrd="5" destOrd="0" presId="urn:microsoft.com/office/officeart/2005/8/layout/lProcess3"/>
    <dgm:cxn modelId="{59CB7A1C-AE07-45FB-B2B3-E1DCD7614569}" type="presParOf" srcId="{8CFA0812-1B7F-8B4E-B86C-A4EACFAA46F3}" destId="{013262D2-B7DE-DB48-9C17-B8AB0BA1FAB0}" srcOrd="6" destOrd="0" presId="urn:microsoft.com/office/officeart/2005/8/layout/lProcess3"/>
    <dgm:cxn modelId="{7AD9DB51-B969-4306-8E88-7632B3841AA0}" type="presParOf" srcId="{013262D2-B7DE-DB48-9C17-B8AB0BA1FAB0}" destId="{CD6C2AAD-5B09-104B-AFDF-E48CC50F1BEE}" srcOrd="0" destOrd="0" presId="urn:microsoft.com/office/officeart/2005/8/layout/lProcess3"/>
    <dgm:cxn modelId="{32FC1033-1373-4860-BDF2-3F3E1FC15D80}" type="presParOf" srcId="{013262D2-B7DE-DB48-9C17-B8AB0BA1FAB0}" destId="{B18F9ED3-DA73-6642-B2BC-92AC1516DFCC}" srcOrd="1" destOrd="0" presId="urn:microsoft.com/office/officeart/2005/8/layout/lProcess3"/>
    <dgm:cxn modelId="{9CF3294F-86E5-44DF-ADF7-B46EA52EEEF9}" type="presParOf" srcId="{013262D2-B7DE-DB48-9C17-B8AB0BA1FAB0}" destId="{799F68B9-B5C4-384F-A97D-FC7656B44ADF}" srcOrd="2" destOrd="0" presId="urn:microsoft.com/office/officeart/2005/8/layout/lProcess3"/>
    <dgm:cxn modelId="{F017DC1C-5A97-45F7-8173-A5AD766C99D8}" type="presParOf" srcId="{8CFA0812-1B7F-8B4E-B86C-A4EACFAA46F3}" destId="{71791187-A03C-F94A-8A5B-928844D01689}" srcOrd="7" destOrd="0" presId="urn:microsoft.com/office/officeart/2005/8/layout/lProcess3"/>
    <dgm:cxn modelId="{39F1BD76-763F-4809-8EDB-F2D35259B934}" type="presParOf" srcId="{8CFA0812-1B7F-8B4E-B86C-A4EACFAA46F3}" destId="{D865BD7B-A58A-974E-AF46-368FE63E572D}" srcOrd="8" destOrd="0" presId="urn:microsoft.com/office/officeart/2005/8/layout/lProcess3"/>
    <dgm:cxn modelId="{385FEBE4-55FD-43D8-975D-D75A726797D4}" type="presParOf" srcId="{D865BD7B-A58A-974E-AF46-368FE63E572D}" destId="{565B1254-B694-F748-8624-6A3DC5BABCAD}" srcOrd="0" destOrd="0" presId="urn:microsoft.com/office/officeart/2005/8/layout/lProcess3"/>
    <dgm:cxn modelId="{B6A5C35E-4837-49CF-8F8B-B7CE13F41C5E}" type="presParOf" srcId="{D865BD7B-A58A-974E-AF46-368FE63E572D}" destId="{A8124F33-0F2B-0A4F-B257-3B09BD79A0E1}" srcOrd="1" destOrd="0" presId="urn:microsoft.com/office/officeart/2005/8/layout/lProcess3"/>
    <dgm:cxn modelId="{AAC4680A-150C-4F5B-8EAC-8BF0CC50B431}" type="presParOf" srcId="{D865BD7B-A58A-974E-AF46-368FE63E572D}" destId="{3F6C5DBA-CE38-C44A-B043-E8F7B327DF32}" srcOrd="2" destOrd="0" presId="urn:microsoft.com/office/officeart/2005/8/layout/lProcess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6.xml><?xml version="1.0" encoding="utf-8"?>
<dgm:dataModel xmlns:dgm="http://schemas.openxmlformats.org/drawingml/2006/diagram" xmlns:a="http://schemas.openxmlformats.org/drawingml/2006/main">
  <dgm:ptLst>
    <dgm:pt modelId="{0B70DB4C-9C5F-3B48-87E0-6007A6E73030}" type="doc">
      <dgm:prSet loTypeId="urn:microsoft.com/office/officeart/2005/8/layout/gear1" loCatId="" qsTypeId="urn:microsoft.com/office/officeart/2005/8/quickstyle/simple1" qsCatId="simple" csTypeId="urn:microsoft.com/office/officeart/2005/8/colors/accent5_2" csCatId="accent5" phldr="1"/>
      <dgm:spPr/>
      <dgm:t>
        <a:bodyPr/>
        <a:lstStyle/>
        <a:p>
          <a:endParaRPr lang="en-US"/>
        </a:p>
      </dgm:t>
    </dgm:pt>
    <dgm:pt modelId="{04636C5F-1219-CA43-8133-E2BFB33E1C7C}">
      <dgm:prSet phldrT="[Text]"/>
      <dgm:spPr>
        <a:solidFill>
          <a:schemeClr val="tx2"/>
        </a:solidFill>
        <a:ln>
          <a:solidFill>
            <a:schemeClr val="bg2"/>
          </a:solidFill>
        </a:ln>
      </dgm:spPr>
      <dgm:t>
        <a:bodyPr/>
        <a:lstStyle/>
        <a:p>
          <a:pPr rtl="1"/>
          <a:r>
            <a:rPr lang="ar-EG" dirty="0" smtClean="0"/>
            <a:t>3. التحرك من أجل التقليل من الآثار السلبية والإكثار من الآثار الإيجابية لبرامج وسياسات التعليم على النزاع</a:t>
          </a:r>
          <a:r>
            <a:rPr lang="en-US" dirty="0" smtClean="0"/>
            <a:t>. </a:t>
          </a:r>
          <a:endParaRPr lang="en-US" dirty="0"/>
        </a:p>
      </dgm:t>
    </dgm:pt>
    <dgm:pt modelId="{4616465E-3D64-A741-B99A-7E8C92C3FA07}" type="sibTrans" cxnId="{AC118738-3E0F-884F-8194-55DD2D648886}">
      <dgm:prSet/>
      <dgm:spPr>
        <a:solidFill>
          <a:srgbClr val="F6F6F6"/>
        </a:solidFill>
      </dgm:spPr>
      <dgm:t>
        <a:bodyPr/>
        <a:lstStyle/>
        <a:p>
          <a:endParaRPr lang="en-US"/>
        </a:p>
      </dgm:t>
      <dgm:extLst>
        <a:ext uri="{E40237B7-FDA0-4F09-8148-C483321AD2D9}">
          <dgm14:cNvPr xmlns:dgm14="http://schemas.microsoft.com/office/drawing/2010/diagram" id="0" name="">
            <a:hlinkClick xmlns:r="http://schemas.openxmlformats.org/officeDocument/2006/relationships" r:id="" action="ppaction://noaction" highlightClick="1"/>
          </dgm14:cNvPr>
        </a:ext>
      </dgm:extLst>
    </dgm:pt>
    <dgm:pt modelId="{D67FD636-B2E0-3F49-8970-1A8B51FFE152}" type="parTrans" cxnId="{AC118738-3E0F-884F-8194-55DD2D648886}">
      <dgm:prSet/>
      <dgm:spPr/>
      <dgm:t>
        <a:bodyPr/>
        <a:lstStyle/>
        <a:p>
          <a:endParaRPr lang="en-US"/>
        </a:p>
      </dgm:t>
    </dgm:pt>
    <dgm:pt modelId="{A99B5835-3DAD-F043-B599-325DDBE24597}">
      <dgm:prSet phldrT="[Text]" custT="1"/>
      <dgm:spPr>
        <a:solidFill>
          <a:schemeClr val="tx2"/>
        </a:solidFill>
        <a:ln>
          <a:solidFill>
            <a:schemeClr val="bg2"/>
          </a:solidFill>
        </a:ln>
      </dgm:spPr>
      <dgm:t>
        <a:bodyPr/>
        <a:lstStyle/>
        <a:p>
          <a:pPr rtl="1"/>
          <a:r>
            <a:rPr lang="ar-EG" sz="1200" dirty="0" smtClean="0"/>
            <a:t> </a:t>
          </a:r>
          <a:r>
            <a:rPr lang="en-US" sz="1200" dirty="0" smtClean="0"/>
            <a:t>1</a:t>
          </a:r>
          <a:r>
            <a:rPr lang="en-US" sz="1600" dirty="0" smtClean="0"/>
            <a:t>. </a:t>
          </a:r>
          <a:r>
            <a:rPr lang="ar-EG" sz="1600" dirty="0" smtClean="0"/>
            <a:t> ؟</a:t>
          </a:r>
          <a:endParaRPr lang="en-US" sz="1200" b="1" i="0" dirty="0"/>
        </a:p>
      </dgm:t>
    </dgm:pt>
    <dgm:pt modelId="{B09A073F-D839-1148-8C42-E498547C0746}" type="sibTrans" cxnId="{0A55E40D-7800-3040-8CD4-7E08AD36EA35}">
      <dgm:prSet/>
      <dgm:spPr/>
      <dgm:t>
        <a:bodyPr/>
        <a:lstStyle/>
        <a:p>
          <a:endParaRPr lang="en-US"/>
        </a:p>
      </dgm:t>
    </dgm:pt>
    <dgm:pt modelId="{2E441A71-1584-1F4B-8E00-38D8637EEA64}" type="parTrans" cxnId="{0A55E40D-7800-3040-8CD4-7E08AD36EA35}">
      <dgm:prSet/>
      <dgm:spPr/>
      <dgm:t>
        <a:bodyPr/>
        <a:lstStyle/>
        <a:p>
          <a:endParaRPr lang="en-US"/>
        </a:p>
      </dgm:t>
    </dgm:pt>
    <dgm:pt modelId="{790ADD09-BD04-614A-9BAD-16ADC9B3E6C8}">
      <dgm:prSet/>
      <dgm:spPr>
        <a:solidFill>
          <a:schemeClr val="tx2"/>
        </a:solidFill>
        <a:ln>
          <a:solidFill>
            <a:schemeClr val="bg2"/>
          </a:solidFill>
        </a:ln>
      </dgm:spPr>
      <dgm:t>
        <a:bodyPr/>
        <a:lstStyle/>
        <a:p>
          <a:pPr rtl="1"/>
          <a:r>
            <a:rPr lang="en-US" b="1" dirty="0" smtClean="0"/>
            <a:t>2. </a:t>
          </a:r>
          <a:r>
            <a:rPr lang="ar-EG" b="1" dirty="0" smtClean="0"/>
            <a:t> يحلٍّلُ التفاعل المتبادل بين سياق النزاع والبرامج والسياسات التعليمية</a:t>
          </a:r>
          <a:endParaRPr lang="en-US" b="1" dirty="0"/>
        </a:p>
      </dgm:t>
    </dgm:pt>
    <dgm:pt modelId="{A858F2E7-E204-2E41-BF60-309099859C37}" type="parTrans" cxnId="{6C769F25-52E9-0144-9F6D-F9CB3ACD7577}">
      <dgm:prSet/>
      <dgm:spPr/>
      <dgm:t>
        <a:bodyPr/>
        <a:lstStyle/>
        <a:p>
          <a:endParaRPr lang="en-US"/>
        </a:p>
      </dgm:t>
    </dgm:pt>
    <dgm:pt modelId="{3BBD7921-2CB1-CB49-93B9-CD0C296B30DF}" type="sibTrans" cxnId="{6C769F25-52E9-0144-9F6D-F9CB3ACD7577}">
      <dgm:prSet/>
      <dgm:spPr/>
      <dgm:t>
        <a:bodyPr/>
        <a:lstStyle/>
        <a:p>
          <a:endParaRPr lang="en-US"/>
        </a:p>
      </dgm:t>
    </dgm:pt>
    <dgm:pt modelId="{7D13AFC7-6922-E84F-A11E-E99623528AF3}" type="pres">
      <dgm:prSet presAssocID="{0B70DB4C-9C5F-3B48-87E0-6007A6E73030}" presName="composite" presStyleCnt="0">
        <dgm:presLayoutVars>
          <dgm:chMax val="3"/>
          <dgm:animLvl val="lvl"/>
          <dgm:resizeHandles val="exact"/>
        </dgm:presLayoutVars>
      </dgm:prSet>
      <dgm:spPr/>
      <dgm:t>
        <a:bodyPr/>
        <a:lstStyle/>
        <a:p>
          <a:endParaRPr lang="en-US"/>
        </a:p>
      </dgm:t>
    </dgm:pt>
    <dgm:pt modelId="{4AC81C6D-5BBC-1B4F-80F6-2C70A6134E8D}" type="pres">
      <dgm:prSet presAssocID="{04636C5F-1219-CA43-8133-E2BFB33E1C7C}" presName="gear1" presStyleLbl="node1" presStyleIdx="0" presStyleCnt="3" custScaleX="151516" custScaleY="131729" custLinFactX="-49768" custLinFactNeighborX="-100000" custLinFactNeighborY="-3481">
        <dgm:presLayoutVars>
          <dgm:chMax val="1"/>
          <dgm:bulletEnabled val="1"/>
        </dgm:presLayoutVars>
      </dgm:prSet>
      <dgm:spPr/>
      <dgm:t>
        <a:bodyPr/>
        <a:lstStyle/>
        <a:p>
          <a:endParaRPr lang="en-US"/>
        </a:p>
      </dgm:t>
    </dgm:pt>
    <dgm:pt modelId="{77D39BE2-8BD8-7342-89CF-D91AB44AE26A}" type="pres">
      <dgm:prSet presAssocID="{04636C5F-1219-CA43-8133-E2BFB33E1C7C}" presName="gear1srcNode" presStyleLbl="node1" presStyleIdx="0" presStyleCnt="3"/>
      <dgm:spPr/>
      <dgm:t>
        <a:bodyPr/>
        <a:lstStyle/>
        <a:p>
          <a:endParaRPr lang="en-US"/>
        </a:p>
      </dgm:t>
    </dgm:pt>
    <dgm:pt modelId="{80C34E60-A421-0544-9F0C-9D13670816DE}" type="pres">
      <dgm:prSet presAssocID="{04636C5F-1219-CA43-8133-E2BFB33E1C7C}" presName="gear1dstNode" presStyleLbl="node1" presStyleIdx="0" presStyleCnt="3"/>
      <dgm:spPr/>
      <dgm:t>
        <a:bodyPr/>
        <a:lstStyle/>
        <a:p>
          <a:endParaRPr lang="en-US"/>
        </a:p>
      </dgm:t>
    </dgm:pt>
    <dgm:pt modelId="{256D5392-4803-134B-969D-C7FFBFBB0E55}" type="pres">
      <dgm:prSet presAssocID="{790ADD09-BD04-614A-9BAD-16ADC9B3E6C8}" presName="gear2" presStyleLbl="node1" presStyleIdx="1" presStyleCnt="3" custScaleX="189988" custScaleY="142616" custLinFactNeighborX="78024" custLinFactNeighborY="-30228">
        <dgm:presLayoutVars>
          <dgm:chMax val="1"/>
          <dgm:bulletEnabled val="1"/>
        </dgm:presLayoutVars>
      </dgm:prSet>
      <dgm:spPr/>
      <dgm:t>
        <a:bodyPr/>
        <a:lstStyle/>
        <a:p>
          <a:endParaRPr lang="en-US"/>
        </a:p>
      </dgm:t>
    </dgm:pt>
    <dgm:pt modelId="{E2D6EAAE-5E64-7848-A48A-14646FA3A15A}" type="pres">
      <dgm:prSet presAssocID="{790ADD09-BD04-614A-9BAD-16ADC9B3E6C8}" presName="gear2srcNode" presStyleLbl="node1" presStyleIdx="1" presStyleCnt="3"/>
      <dgm:spPr/>
      <dgm:t>
        <a:bodyPr/>
        <a:lstStyle/>
        <a:p>
          <a:endParaRPr lang="en-US"/>
        </a:p>
      </dgm:t>
    </dgm:pt>
    <dgm:pt modelId="{B0212E48-3175-B947-9EBE-4A1A947E11FA}" type="pres">
      <dgm:prSet presAssocID="{790ADD09-BD04-614A-9BAD-16ADC9B3E6C8}" presName="gear2dstNode" presStyleLbl="node1" presStyleIdx="1" presStyleCnt="3"/>
      <dgm:spPr/>
      <dgm:t>
        <a:bodyPr/>
        <a:lstStyle/>
        <a:p>
          <a:endParaRPr lang="en-US"/>
        </a:p>
      </dgm:t>
    </dgm:pt>
    <dgm:pt modelId="{3E6F19F4-B96B-A349-AD62-74CD4B059FE4}" type="pres">
      <dgm:prSet presAssocID="{A99B5835-3DAD-F043-B599-325DDBE24597}" presName="gear3" presStyleLbl="node1" presStyleIdx="2" presStyleCnt="3" custScaleX="133665" custScaleY="128445" custLinFactX="33823" custLinFactNeighborX="100000" custLinFactNeighborY="-5036"/>
      <dgm:spPr/>
      <dgm:t>
        <a:bodyPr/>
        <a:lstStyle/>
        <a:p>
          <a:endParaRPr lang="en-US"/>
        </a:p>
      </dgm:t>
    </dgm:pt>
    <dgm:pt modelId="{2D6FAACD-4B80-3D45-A1E7-9A9C4BD62309}" type="pres">
      <dgm:prSet presAssocID="{A99B5835-3DAD-F043-B599-325DDBE24597}" presName="gear3tx" presStyleLbl="node1" presStyleIdx="2" presStyleCnt="3">
        <dgm:presLayoutVars>
          <dgm:chMax val="1"/>
          <dgm:bulletEnabled val="1"/>
        </dgm:presLayoutVars>
      </dgm:prSet>
      <dgm:spPr/>
      <dgm:t>
        <a:bodyPr/>
        <a:lstStyle/>
        <a:p>
          <a:endParaRPr lang="en-US"/>
        </a:p>
      </dgm:t>
    </dgm:pt>
    <dgm:pt modelId="{0844C2AA-AC9A-174A-AD5B-784AC70196DB}" type="pres">
      <dgm:prSet presAssocID="{A99B5835-3DAD-F043-B599-325DDBE24597}" presName="gear3srcNode" presStyleLbl="node1" presStyleIdx="2" presStyleCnt="3"/>
      <dgm:spPr/>
      <dgm:t>
        <a:bodyPr/>
        <a:lstStyle/>
        <a:p>
          <a:endParaRPr lang="en-US"/>
        </a:p>
      </dgm:t>
    </dgm:pt>
    <dgm:pt modelId="{E40A32CD-0091-5840-AF18-F43A6975822D}" type="pres">
      <dgm:prSet presAssocID="{A99B5835-3DAD-F043-B599-325DDBE24597}" presName="gear3dstNode" presStyleLbl="node1" presStyleIdx="2" presStyleCnt="3"/>
      <dgm:spPr/>
      <dgm:t>
        <a:bodyPr/>
        <a:lstStyle/>
        <a:p>
          <a:endParaRPr lang="en-US"/>
        </a:p>
      </dgm:t>
    </dgm:pt>
    <dgm:pt modelId="{B033986E-CFF4-BC40-B2C7-DC59516B7DE2}" type="pres">
      <dgm:prSet presAssocID="{4616465E-3D64-A741-B99A-7E8C92C3FA07}" presName="connector1" presStyleLbl="sibTrans2D1" presStyleIdx="0" presStyleCnt="3" custFlipVert="1" custFlipHor="1" custScaleX="4786" custScaleY="3583" custLinFactX="7635" custLinFactNeighborX="100000" custLinFactNeighborY="26066"/>
      <dgm:spPr>
        <a:prstGeom prst="actionButtonBlank">
          <a:avLst/>
        </a:prstGeom>
      </dgm:spPr>
      <dgm:t>
        <a:bodyPr/>
        <a:lstStyle/>
        <a:p>
          <a:endParaRPr lang="en-US"/>
        </a:p>
      </dgm:t>
    </dgm:pt>
    <dgm:pt modelId="{1F02912C-68F3-E346-BBC8-5439F1E04AED}" type="pres">
      <dgm:prSet presAssocID="{3BBD7921-2CB1-CB49-93B9-CD0C296B30DF}" presName="connector2" presStyleLbl="sibTrans2D1" presStyleIdx="1" presStyleCnt="3" custAng="1034413" custScaleX="97378" custLinFactX="38217" custLinFactNeighborX="100000" custLinFactNeighborY="-58511"/>
      <dgm:spPr/>
      <dgm:t>
        <a:bodyPr/>
        <a:lstStyle/>
        <a:p>
          <a:endParaRPr lang="en-US"/>
        </a:p>
      </dgm:t>
    </dgm:pt>
    <dgm:pt modelId="{2C525502-A9D6-EC49-80E9-28EA99DBF904}" type="pres">
      <dgm:prSet presAssocID="{B09A073F-D839-1148-8C42-E498547C0746}" presName="connector3" presStyleLbl="sibTrans2D1" presStyleIdx="2" presStyleCnt="3" custAng="11593208" custScaleX="102235" custLinFactNeighborX="-40961" custLinFactNeighborY="83354"/>
      <dgm:spPr/>
      <dgm:t>
        <a:bodyPr/>
        <a:lstStyle/>
        <a:p>
          <a:endParaRPr lang="en-US"/>
        </a:p>
      </dgm:t>
    </dgm:pt>
  </dgm:ptLst>
  <dgm:cxnLst>
    <dgm:cxn modelId="{9FE371E2-3F18-460B-92BB-CEDACA39DB19}" type="presOf" srcId="{3BBD7921-2CB1-CB49-93B9-CD0C296B30DF}" destId="{1F02912C-68F3-E346-BBC8-5439F1E04AED}" srcOrd="0" destOrd="0" presId="urn:microsoft.com/office/officeart/2005/8/layout/gear1"/>
    <dgm:cxn modelId="{C1FD957A-5B77-4698-B65B-0DEAE2C82F0A}" type="presOf" srcId="{A99B5835-3DAD-F043-B599-325DDBE24597}" destId="{2D6FAACD-4B80-3D45-A1E7-9A9C4BD62309}" srcOrd="1" destOrd="0" presId="urn:microsoft.com/office/officeart/2005/8/layout/gear1"/>
    <dgm:cxn modelId="{EF93744E-630B-4820-BDA4-5F3D10279DBA}" type="presOf" srcId="{A99B5835-3DAD-F043-B599-325DDBE24597}" destId="{E40A32CD-0091-5840-AF18-F43A6975822D}" srcOrd="3" destOrd="0" presId="urn:microsoft.com/office/officeart/2005/8/layout/gear1"/>
    <dgm:cxn modelId="{A836C6D1-94B3-4D1A-87F6-7493DC5A3887}" type="presOf" srcId="{A99B5835-3DAD-F043-B599-325DDBE24597}" destId="{0844C2AA-AC9A-174A-AD5B-784AC70196DB}" srcOrd="2" destOrd="0" presId="urn:microsoft.com/office/officeart/2005/8/layout/gear1"/>
    <dgm:cxn modelId="{9D32B176-440E-43F6-900C-DF8F0E893DBA}" type="presOf" srcId="{A99B5835-3DAD-F043-B599-325DDBE24597}" destId="{3E6F19F4-B96B-A349-AD62-74CD4B059FE4}" srcOrd="0" destOrd="0" presId="urn:microsoft.com/office/officeart/2005/8/layout/gear1"/>
    <dgm:cxn modelId="{B3F04E24-9326-4CB7-B1AA-61491896ECDC}" type="presOf" srcId="{790ADD09-BD04-614A-9BAD-16ADC9B3E6C8}" destId="{E2D6EAAE-5E64-7848-A48A-14646FA3A15A}" srcOrd="1" destOrd="0" presId="urn:microsoft.com/office/officeart/2005/8/layout/gear1"/>
    <dgm:cxn modelId="{AC118738-3E0F-884F-8194-55DD2D648886}" srcId="{0B70DB4C-9C5F-3B48-87E0-6007A6E73030}" destId="{04636C5F-1219-CA43-8133-E2BFB33E1C7C}" srcOrd="0" destOrd="0" parTransId="{D67FD636-B2E0-3F49-8970-1A8B51FFE152}" sibTransId="{4616465E-3D64-A741-B99A-7E8C92C3FA07}"/>
    <dgm:cxn modelId="{61BD3E11-D007-4681-AEEB-DD5C0A4F7CD0}" type="presOf" srcId="{4616465E-3D64-A741-B99A-7E8C92C3FA07}" destId="{B033986E-CFF4-BC40-B2C7-DC59516B7DE2}" srcOrd="0" destOrd="0" presId="urn:microsoft.com/office/officeart/2005/8/layout/gear1"/>
    <dgm:cxn modelId="{06BC9283-A909-4B03-9B3C-72EF39F34215}" type="presOf" srcId="{04636C5F-1219-CA43-8133-E2BFB33E1C7C}" destId="{80C34E60-A421-0544-9F0C-9D13670816DE}" srcOrd="2" destOrd="0" presId="urn:microsoft.com/office/officeart/2005/8/layout/gear1"/>
    <dgm:cxn modelId="{6C769F25-52E9-0144-9F6D-F9CB3ACD7577}" srcId="{0B70DB4C-9C5F-3B48-87E0-6007A6E73030}" destId="{790ADD09-BD04-614A-9BAD-16ADC9B3E6C8}" srcOrd="1" destOrd="0" parTransId="{A858F2E7-E204-2E41-BF60-309099859C37}" sibTransId="{3BBD7921-2CB1-CB49-93B9-CD0C296B30DF}"/>
    <dgm:cxn modelId="{7870B80B-6A91-4197-BE9F-D2AE30C2BE1F}" type="presOf" srcId="{790ADD09-BD04-614A-9BAD-16ADC9B3E6C8}" destId="{256D5392-4803-134B-969D-C7FFBFBB0E55}" srcOrd="0" destOrd="0" presId="urn:microsoft.com/office/officeart/2005/8/layout/gear1"/>
    <dgm:cxn modelId="{4334BE9C-95E1-48E8-BE3A-93446BB2CEE4}" type="presOf" srcId="{04636C5F-1219-CA43-8133-E2BFB33E1C7C}" destId="{77D39BE2-8BD8-7342-89CF-D91AB44AE26A}" srcOrd="1" destOrd="0" presId="urn:microsoft.com/office/officeart/2005/8/layout/gear1"/>
    <dgm:cxn modelId="{79CE954F-AE20-4397-AD54-099BD208AED1}" type="presOf" srcId="{04636C5F-1219-CA43-8133-E2BFB33E1C7C}" destId="{4AC81C6D-5BBC-1B4F-80F6-2C70A6134E8D}" srcOrd="0" destOrd="0" presId="urn:microsoft.com/office/officeart/2005/8/layout/gear1"/>
    <dgm:cxn modelId="{2A7523BB-2154-43F4-95A1-8C9D2FE44FE3}" type="presOf" srcId="{B09A073F-D839-1148-8C42-E498547C0746}" destId="{2C525502-A9D6-EC49-80E9-28EA99DBF904}" srcOrd="0" destOrd="0" presId="urn:microsoft.com/office/officeart/2005/8/layout/gear1"/>
    <dgm:cxn modelId="{0D32908D-68F1-4347-9F44-B17BAAA04E35}" type="presOf" srcId="{790ADD09-BD04-614A-9BAD-16ADC9B3E6C8}" destId="{B0212E48-3175-B947-9EBE-4A1A947E11FA}" srcOrd="2" destOrd="0" presId="urn:microsoft.com/office/officeart/2005/8/layout/gear1"/>
    <dgm:cxn modelId="{0A55E40D-7800-3040-8CD4-7E08AD36EA35}" srcId="{0B70DB4C-9C5F-3B48-87E0-6007A6E73030}" destId="{A99B5835-3DAD-F043-B599-325DDBE24597}" srcOrd="2" destOrd="0" parTransId="{2E441A71-1584-1F4B-8E00-38D8637EEA64}" sibTransId="{B09A073F-D839-1148-8C42-E498547C0746}"/>
    <dgm:cxn modelId="{9A956B58-336E-4871-91D6-B7E3AD40EFE3}" type="presOf" srcId="{0B70DB4C-9C5F-3B48-87E0-6007A6E73030}" destId="{7D13AFC7-6922-E84F-A11E-E99623528AF3}" srcOrd="0" destOrd="0" presId="urn:microsoft.com/office/officeart/2005/8/layout/gear1"/>
    <dgm:cxn modelId="{163710A5-E42A-4AC5-AAC9-B067D651DBD5}" type="presParOf" srcId="{7D13AFC7-6922-E84F-A11E-E99623528AF3}" destId="{4AC81C6D-5BBC-1B4F-80F6-2C70A6134E8D}" srcOrd="0" destOrd="0" presId="urn:microsoft.com/office/officeart/2005/8/layout/gear1"/>
    <dgm:cxn modelId="{C76A8C92-E292-404A-95EC-F217293FF76D}" type="presParOf" srcId="{7D13AFC7-6922-E84F-A11E-E99623528AF3}" destId="{77D39BE2-8BD8-7342-89CF-D91AB44AE26A}" srcOrd="1" destOrd="0" presId="urn:microsoft.com/office/officeart/2005/8/layout/gear1"/>
    <dgm:cxn modelId="{45D13543-45CE-4FBB-9CC7-CF12845FB746}" type="presParOf" srcId="{7D13AFC7-6922-E84F-A11E-E99623528AF3}" destId="{80C34E60-A421-0544-9F0C-9D13670816DE}" srcOrd="2" destOrd="0" presId="urn:microsoft.com/office/officeart/2005/8/layout/gear1"/>
    <dgm:cxn modelId="{E2C9AD86-4A9B-4A7F-A816-1A21D30CA3EF}" type="presParOf" srcId="{7D13AFC7-6922-E84F-A11E-E99623528AF3}" destId="{256D5392-4803-134B-969D-C7FFBFBB0E55}" srcOrd="3" destOrd="0" presId="urn:microsoft.com/office/officeart/2005/8/layout/gear1"/>
    <dgm:cxn modelId="{500D682F-6837-472E-82B0-4345C876AD41}" type="presParOf" srcId="{7D13AFC7-6922-E84F-A11E-E99623528AF3}" destId="{E2D6EAAE-5E64-7848-A48A-14646FA3A15A}" srcOrd="4" destOrd="0" presId="urn:microsoft.com/office/officeart/2005/8/layout/gear1"/>
    <dgm:cxn modelId="{0A45C02E-44A4-46B3-B337-10491936EDE2}" type="presParOf" srcId="{7D13AFC7-6922-E84F-A11E-E99623528AF3}" destId="{B0212E48-3175-B947-9EBE-4A1A947E11FA}" srcOrd="5" destOrd="0" presId="urn:microsoft.com/office/officeart/2005/8/layout/gear1"/>
    <dgm:cxn modelId="{F2B471F0-A5F8-48CF-AA12-C1D0D8536B2A}" type="presParOf" srcId="{7D13AFC7-6922-E84F-A11E-E99623528AF3}" destId="{3E6F19F4-B96B-A349-AD62-74CD4B059FE4}" srcOrd="6" destOrd="0" presId="urn:microsoft.com/office/officeart/2005/8/layout/gear1"/>
    <dgm:cxn modelId="{16F4FA89-41BB-41C7-9FF0-207C259D5718}" type="presParOf" srcId="{7D13AFC7-6922-E84F-A11E-E99623528AF3}" destId="{2D6FAACD-4B80-3D45-A1E7-9A9C4BD62309}" srcOrd="7" destOrd="0" presId="urn:microsoft.com/office/officeart/2005/8/layout/gear1"/>
    <dgm:cxn modelId="{B1F2DED5-3F8B-4DE5-B554-13351F7CAA9F}" type="presParOf" srcId="{7D13AFC7-6922-E84F-A11E-E99623528AF3}" destId="{0844C2AA-AC9A-174A-AD5B-784AC70196DB}" srcOrd="8" destOrd="0" presId="urn:microsoft.com/office/officeart/2005/8/layout/gear1"/>
    <dgm:cxn modelId="{7A78AF7C-E77F-4C48-A3F9-D69158C29797}" type="presParOf" srcId="{7D13AFC7-6922-E84F-A11E-E99623528AF3}" destId="{E40A32CD-0091-5840-AF18-F43A6975822D}" srcOrd="9" destOrd="0" presId="urn:microsoft.com/office/officeart/2005/8/layout/gear1"/>
    <dgm:cxn modelId="{FA80C52C-DDA8-46B8-9588-0FD1135A11CE}" type="presParOf" srcId="{7D13AFC7-6922-E84F-A11E-E99623528AF3}" destId="{B033986E-CFF4-BC40-B2C7-DC59516B7DE2}" srcOrd="10" destOrd="0" presId="urn:microsoft.com/office/officeart/2005/8/layout/gear1"/>
    <dgm:cxn modelId="{D37147A2-E579-44A2-AB00-9FC0D2DEAA8A}" type="presParOf" srcId="{7D13AFC7-6922-E84F-A11E-E99623528AF3}" destId="{1F02912C-68F3-E346-BBC8-5439F1E04AED}" srcOrd="11" destOrd="0" presId="urn:microsoft.com/office/officeart/2005/8/layout/gear1"/>
    <dgm:cxn modelId="{AAD08C3D-3CA6-441E-8301-E5219925508E}" type="presParOf" srcId="{7D13AFC7-6922-E84F-A11E-E99623528AF3}" destId="{2C525502-A9D6-EC49-80E9-28EA99DBF904}" srcOrd="12" destOrd="0" presId="urn:microsoft.com/office/officeart/2005/8/layout/gear1"/>
  </dgm:cxnLst>
  <dgm:bg/>
  <dgm:whole>
    <a:ln>
      <a:solidFill>
        <a:schemeClr val="accent5">
          <a:lumMod val="75000"/>
        </a:schemeClr>
      </a:solidFill>
    </a:ln>
  </dgm:whole>
  <dgm:extLst>
    <a:ext uri="http://schemas.microsoft.com/office/drawing/2008/diagram">
      <dsp:dataModelExt xmlns:dsp="http://schemas.microsoft.com/office/drawing/2008/diagram" relId="rId7" minVer="http://schemas.openxmlformats.org/drawingml/2006/diagram"/>
    </a:ext>
  </dgm:extLst>
</dgm:dataModel>
</file>

<file path=ppt/diagrams/data17.xml><?xml version="1.0" encoding="utf-8"?>
<dgm:dataModel xmlns:dgm="http://schemas.openxmlformats.org/drawingml/2006/diagram" xmlns:a="http://schemas.openxmlformats.org/drawingml/2006/main">
  <dgm:ptLst>
    <dgm:pt modelId="{0B70DB4C-9C5F-3B48-87E0-6007A6E73030}" type="doc">
      <dgm:prSet loTypeId="urn:microsoft.com/office/officeart/2005/8/layout/gear1" loCatId="" qsTypeId="urn:microsoft.com/office/officeart/2005/8/quickstyle/simple1" qsCatId="simple" csTypeId="urn:microsoft.com/office/officeart/2005/8/colors/accent5_2" csCatId="accent5" phldr="1"/>
      <dgm:spPr/>
      <dgm:t>
        <a:bodyPr/>
        <a:lstStyle/>
        <a:p>
          <a:endParaRPr lang="en-US"/>
        </a:p>
      </dgm:t>
    </dgm:pt>
    <dgm:pt modelId="{04636C5F-1219-CA43-8133-E2BFB33E1C7C}">
      <dgm:prSet phldrT="[Text]"/>
      <dgm:spPr>
        <a:solidFill>
          <a:schemeClr val="tx2"/>
        </a:solidFill>
        <a:ln>
          <a:solidFill>
            <a:schemeClr val="bg2"/>
          </a:solidFill>
        </a:ln>
      </dgm:spPr>
      <dgm:t>
        <a:bodyPr/>
        <a:lstStyle/>
        <a:p>
          <a:pPr rtl="1"/>
          <a:r>
            <a:rPr lang="ar-EG" dirty="0" smtClean="0"/>
            <a:t>3. يعمل من أجل التقليل من الآثار السلبية والإكثار من الآثار الإيجابية لبرامج وسياسات التعليم على النزاع</a:t>
          </a:r>
          <a:r>
            <a:rPr lang="en-US" dirty="0" smtClean="0"/>
            <a:t>. </a:t>
          </a:r>
          <a:endParaRPr lang="en-US" dirty="0"/>
        </a:p>
      </dgm:t>
    </dgm:pt>
    <dgm:pt modelId="{4616465E-3D64-A741-B99A-7E8C92C3FA07}" type="sibTrans" cxnId="{AC118738-3E0F-884F-8194-55DD2D648886}">
      <dgm:prSet/>
      <dgm:spPr>
        <a:solidFill>
          <a:srgbClr val="F6F6F6"/>
        </a:solidFill>
      </dgm:spPr>
      <dgm:t>
        <a:bodyPr/>
        <a:lstStyle/>
        <a:p>
          <a:endParaRPr lang="en-US"/>
        </a:p>
      </dgm:t>
      <dgm:extLst>
        <a:ext uri="{E40237B7-FDA0-4F09-8148-C483321AD2D9}">
          <dgm14:cNvPr xmlns:dgm14="http://schemas.microsoft.com/office/drawing/2010/diagram" id="0" name="">
            <a:hlinkClick xmlns:r="http://schemas.openxmlformats.org/officeDocument/2006/relationships" r:id="" action="ppaction://noaction" highlightClick="1"/>
          </dgm14:cNvPr>
        </a:ext>
      </dgm:extLst>
    </dgm:pt>
    <dgm:pt modelId="{D67FD636-B2E0-3F49-8970-1A8B51FFE152}" type="parTrans" cxnId="{AC118738-3E0F-884F-8194-55DD2D648886}">
      <dgm:prSet/>
      <dgm:spPr/>
      <dgm:t>
        <a:bodyPr/>
        <a:lstStyle/>
        <a:p>
          <a:endParaRPr lang="en-US"/>
        </a:p>
      </dgm:t>
    </dgm:pt>
    <dgm:pt modelId="{A99B5835-3DAD-F043-B599-325DDBE24597}">
      <dgm:prSet phldrT="[Text]" custT="1"/>
      <dgm:spPr>
        <a:solidFill>
          <a:schemeClr val="tx2"/>
        </a:solidFill>
        <a:ln>
          <a:solidFill>
            <a:schemeClr val="bg2"/>
          </a:solidFill>
        </a:ln>
      </dgm:spPr>
      <dgm:t>
        <a:bodyPr/>
        <a:lstStyle/>
        <a:p>
          <a:pPr rtl="1"/>
          <a:r>
            <a:rPr lang="ar-EG" sz="1200" dirty="0" smtClean="0"/>
            <a:t> </a:t>
          </a:r>
          <a:r>
            <a:rPr lang="ar-EG" sz="2400" b="1" dirty="0" smtClean="0">
              <a:solidFill>
                <a:schemeClr val="accent2">
                  <a:lumMod val="60000"/>
                  <a:lumOff val="40000"/>
                </a:schemeClr>
              </a:solidFill>
            </a:rPr>
            <a:t>1. يفهم سياق النزاع</a:t>
          </a:r>
          <a:endParaRPr lang="en-US" sz="1200" b="1" i="0" dirty="0">
            <a:solidFill>
              <a:schemeClr val="accent2">
                <a:lumMod val="60000"/>
                <a:lumOff val="40000"/>
              </a:schemeClr>
            </a:solidFill>
          </a:endParaRPr>
        </a:p>
      </dgm:t>
    </dgm:pt>
    <dgm:pt modelId="{B09A073F-D839-1148-8C42-E498547C0746}" type="sibTrans" cxnId="{0A55E40D-7800-3040-8CD4-7E08AD36EA35}">
      <dgm:prSet/>
      <dgm:spPr/>
      <dgm:t>
        <a:bodyPr/>
        <a:lstStyle/>
        <a:p>
          <a:endParaRPr lang="en-US"/>
        </a:p>
      </dgm:t>
    </dgm:pt>
    <dgm:pt modelId="{2E441A71-1584-1F4B-8E00-38D8637EEA64}" type="parTrans" cxnId="{0A55E40D-7800-3040-8CD4-7E08AD36EA35}">
      <dgm:prSet/>
      <dgm:spPr/>
      <dgm:t>
        <a:bodyPr/>
        <a:lstStyle/>
        <a:p>
          <a:endParaRPr lang="en-US"/>
        </a:p>
      </dgm:t>
    </dgm:pt>
    <dgm:pt modelId="{790ADD09-BD04-614A-9BAD-16ADC9B3E6C8}">
      <dgm:prSet/>
      <dgm:spPr>
        <a:solidFill>
          <a:schemeClr val="tx2"/>
        </a:solidFill>
        <a:ln>
          <a:solidFill>
            <a:schemeClr val="bg2"/>
          </a:solidFill>
        </a:ln>
      </dgm:spPr>
      <dgm:t>
        <a:bodyPr/>
        <a:lstStyle/>
        <a:p>
          <a:pPr rtl="1"/>
          <a:r>
            <a:rPr lang="en-US" b="1" dirty="0" smtClean="0"/>
            <a:t>2. </a:t>
          </a:r>
          <a:r>
            <a:rPr lang="ar-EG" b="1" dirty="0" smtClean="0"/>
            <a:t> يحلٍّلُ التفاعل المتبادل بين سياق النزاع والبرامج والسياسات التعليمية</a:t>
          </a:r>
          <a:endParaRPr lang="en-US" b="1" dirty="0"/>
        </a:p>
      </dgm:t>
    </dgm:pt>
    <dgm:pt modelId="{A858F2E7-E204-2E41-BF60-309099859C37}" type="parTrans" cxnId="{6C769F25-52E9-0144-9F6D-F9CB3ACD7577}">
      <dgm:prSet/>
      <dgm:spPr/>
      <dgm:t>
        <a:bodyPr/>
        <a:lstStyle/>
        <a:p>
          <a:endParaRPr lang="en-US"/>
        </a:p>
      </dgm:t>
    </dgm:pt>
    <dgm:pt modelId="{3BBD7921-2CB1-CB49-93B9-CD0C296B30DF}" type="sibTrans" cxnId="{6C769F25-52E9-0144-9F6D-F9CB3ACD7577}">
      <dgm:prSet/>
      <dgm:spPr/>
      <dgm:t>
        <a:bodyPr/>
        <a:lstStyle/>
        <a:p>
          <a:endParaRPr lang="en-US"/>
        </a:p>
      </dgm:t>
    </dgm:pt>
    <dgm:pt modelId="{7D13AFC7-6922-E84F-A11E-E99623528AF3}" type="pres">
      <dgm:prSet presAssocID="{0B70DB4C-9C5F-3B48-87E0-6007A6E73030}" presName="composite" presStyleCnt="0">
        <dgm:presLayoutVars>
          <dgm:chMax val="3"/>
          <dgm:animLvl val="lvl"/>
          <dgm:resizeHandles val="exact"/>
        </dgm:presLayoutVars>
      </dgm:prSet>
      <dgm:spPr/>
      <dgm:t>
        <a:bodyPr/>
        <a:lstStyle/>
        <a:p>
          <a:endParaRPr lang="en-US"/>
        </a:p>
      </dgm:t>
    </dgm:pt>
    <dgm:pt modelId="{4AC81C6D-5BBC-1B4F-80F6-2C70A6134E8D}" type="pres">
      <dgm:prSet presAssocID="{04636C5F-1219-CA43-8133-E2BFB33E1C7C}" presName="gear1" presStyleLbl="node1" presStyleIdx="0" presStyleCnt="3" custScaleX="151516" custScaleY="131729" custLinFactX="-49768" custLinFactNeighborX="-100000" custLinFactNeighborY="-3481">
        <dgm:presLayoutVars>
          <dgm:chMax val="1"/>
          <dgm:bulletEnabled val="1"/>
        </dgm:presLayoutVars>
      </dgm:prSet>
      <dgm:spPr/>
      <dgm:t>
        <a:bodyPr/>
        <a:lstStyle/>
        <a:p>
          <a:endParaRPr lang="en-US"/>
        </a:p>
      </dgm:t>
    </dgm:pt>
    <dgm:pt modelId="{77D39BE2-8BD8-7342-89CF-D91AB44AE26A}" type="pres">
      <dgm:prSet presAssocID="{04636C5F-1219-CA43-8133-E2BFB33E1C7C}" presName="gear1srcNode" presStyleLbl="node1" presStyleIdx="0" presStyleCnt="3"/>
      <dgm:spPr/>
      <dgm:t>
        <a:bodyPr/>
        <a:lstStyle/>
        <a:p>
          <a:endParaRPr lang="en-US"/>
        </a:p>
      </dgm:t>
    </dgm:pt>
    <dgm:pt modelId="{80C34E60-A421-0544-9F0C-9D13670816DE}" type="pres">
      <dgm:prSet presAssocID="{04636C5F-1219-CA43-8133-E2BFB33E1C7C}" presName="gear1dstNode" presStyleLbl="node1" presStyleIdx="0" presStyleCnt="3"/>
      <dgm:spPr/>
      <dgm:t>
        <a:bodyPr/>
        <a:lstStyle/>
        <a:p>
          <a:endParaRPr lang="en-US"/>
        </a:p>
      </dgm:t>
    </dgm:pt>
    <dgm:pt modelId="{256D5392-4803-134B-969D-C7FFBFBB0E55}" type="pres">
      <dgm:prSet presAssocID="{790ADD09-BD04-614A-9BAD-16ADC9B3E6C8}" presName="gear2" presStyleLbl="node1" presStyleIdx="1" presStyleCnt="3" custScaleX="189988" custScaleY="142616" custLinFactNeighborX="78024" custLinFactNeighborY="-30228">
        <dgm:presLayoutVars>
          <dgm:chMax val="1"/>
          <dgm:bulletEnabled val="1"/>
        </dgm:presLayoutVars>
      </dgm:prSet>
      <dgm:spPr/>
      <dgm:t>
        <a:bodyPr/>
        <a:lstStyle/>
        <a:p>
          <a:endParaRPr lang="en-US"/>
        </a:p>
      </dgm:t>
    </dgm:pt>
    <dgm:pt modelId="{E2D6EAAE-5E64-7848-A48A-14646FA3A15A}" type="pres">
      <dgm:prSet presAssocID="{790ADD09-BD04-614A-9BAD-16ADC9B3E6C8}" presName="gear2srcNode" presStyleLbl="node1" presStyleIdx="1" presStyleCnt="3"/>
      <dgm:spPr/>
      <dgm:t>
        <a:bodyPr/>
        <a:lstStyle/>
        <a:p>
          <a:endParaRPr lang="en-US"/>
        </a:p>
      </dgm:t>
    </dgm:pt>
    <dgm:pt modelId="{B0212E48-3175-B947-9EBE-4A1A947E11FA}" type="pres">
      <dgm:prSet presAssocID="{790ADD09-BD04-614A-9BAD-16ADC9B3E6C8}" presName="gear2dstNode" presStyleLbl="node1" presStyleIdx="1" presStyleCnt="3"/>
      <dgm:spPr/>
      <dgm:t>
        <a:bodyPr/>
        <a:lstStyle/>
        <a:p>
          <a:endParaRPr lang="en-US"/>
        </a:p>
      </dgm:t>
    </dgm:pt>
    <dgm:pt modelId="{3E6F19F4-B96B-A349-AD62-74CD4B059FE4}" type="pres">
      <dgm:prSet presAssocID="{A99B5835-3DAD-F043-B599-325DDBE24597}" presName="gear3" presStyleLbl="node1" presStyleIdx="2" presStyleCnt="3" custScaleX="133665" custScaleY="128445" custLinFactX="33823" custLinFactNeighborX="100000" custLinFactNeighborY="-5036"/>
      <dgm:spPr/>
      <dgm:t>
        <a:bodyPr/>
        <a:lstStyle/>
        <a:p>
          <a:endParaRPr lang="en-US"/>
        </a:p>
      </dgm:t>
    </dgm:pt>
    <dgm:pt modelId="{2D6FAACD-4B80-3D45-A1E7-9A9C4BD62309}" type="pres">
      <dgm:prSet presAssocID="{A99B5835-3DAD-F043-B599-325DDBE24597}" presName="gear3tx" presStyleLbl="node1" presStyleIdx="2" presStyleCnt="3">
        <dgm:presLayoutVars>
          <dgm:chMax val="1"/>
          <dgm:bulletEnabled val="1"/>
        </dgm:presLayoutVars>
      </dgm:prSet>
      <dgm:spPr/>
      <dgm:t>
        <a:bodyPr/>
        <a:lstStyle/>
        <a:p>
          <a:endParaRPr lang="en-US"/>
        </a:p>
      </dgm:t>
    </dgm:pt>
    <dgm:pt modelId="{0844C2AA-AC9A-174A-AD5B-784AC70196DB}" type="pres">
      <dgm:prSet presAssocID="{A99B5835-3DAD-F043-B599-325DDBE24597}" presName="gear3srcNode" presStyleLbl="node1" presStyleIdx="2" presStyleCnt="3"/>
      <dgm:spPr/>
      <dgm:t>
        <a:bodyPr/>
        <a:lstStyle/>
        <a:p>
          <a:endParaRPr lang="en-US"/>
        </a:p>
      </dgm:t>
    </dgm:pt>
    <dgm:pt modelId="{E40A32CD-0091-5840-AF18-F43A6975822D}" type="pres">
      <dgm:prSet presAssocID="{A99B5835-3DAD-F043-B599-325DDBE24597}" presName="gear3dstNode" presStyleLbl="node1" presStyleIdx="2" presStyleCnt="3"/>
      <dgm:spPr/>
      <dgm:t>
        <a:bodyPr/>
        <a:lstStyle/>
        <a:p>
          <a:endParaRPr lang="en-US"/>
        </a:p>
      </dgm:t>
    </dgm:pt>
    <dgm:pt modelId="{B033986E-CFF4-BC40-B2C7-DC59516B7DE2}" type="pres">
      <dgm:prSet presAssocID="{4616465E-3D64-A741-B99A-7E8C92C3FA07}" presName="connector1" presStyleLbl="sibTrans2D1" presStyleIdx="0" presStyleCnt="3" custFlipVert="1" custFlipHor="1" custScaleX="4786" custScaleY="3583" custLinFactX="7635" custLinFactNeighborX="100000" custLinFactNeighborY="26066"/>
      <dgm:spPr>
        <a:prstGeom prst="actionButtonBlank">
          <a:avLst/>
        </a:prstGeom>
      </dgm:spPr>
      <dgm:t>
        <a:bodyPr/>
        <a:lstStyle/>
        <a:p>
          <a:endParaRPr lang="en-US"/>
        </a:p>
      </dgm:t>
    </dgm:pt>
    <dgm:pt modelId="{1F02912C-68F3-E346-BBC8-5439F1E04AED}" type="pres">
      <dgm:prSet presAssocID="{3BBD7921-2CB1-CB49-93B9-CD0C296B30DF}" presName="connector2" presStyleLbl="sibTrans2D1" presStyleIdx="1" presStyleCnt="3" custAng="1034413" custScaleX="97378" custLinFactX="38217" custLinFactNeighborX="100000" custLinFactNeighborY="-58511"/>
      <dgm:spPr/>
      <dgm:t>
        <a:bodyPr/>
        <a:lstStyle/>
        <a:p>
          <a:endParaRPr lang="en-US"/>
        </a:p>
      </dgm:t>
    </dgm:pt>
    <dgm:pt modelId="{2C525502-A9D6-EC49-80E9-28EA99DBF904}" type="pres">
      <dgm:prSet presAssocID="{B09A073F-D839-1148-8C42-E498547C0746}" presName="connector3" presStyleLbl="sibTrans2D1" presStyleIdx="2" presStyleCnt="3" custAng="11593208" custScaleX="102235" custLinFactNeighborX="-40961" custLinFactNeighborY="83354"/>
      <dgm:spPr/>
      <dgm:t>
        <a:bodyPr/>
        <a:lstStyle/>
        <a:p>
          <a:endParaRPr lang="en-US"/>
        </a:p>
      </dgm:t>
    </dgm:pt>
  </dgm:ptLst>
  <dgm:cxnLst>
    <dgm:cxn modelId="{229E8C61-6338-4093-BF30-6DE8D9D4D7DB}" type="presOf" srcId="{B09A073F-D839-1148-8C42-E498547C0746}" destId="{2C525502-A9D6-EC49-80E9-28EA99DBF904}" srcOrd="0" destOrd="0" presId="urn:microsoft.com/office/officeart/2005/8/layout/gear1"/>
    <dgm:cxn modelId="{0021E8D1-B4B2-44CF-81E1-B97DC3E17375}" type="presOf" srcId="{790ADD09-BD04-614A-9BAD-16ADC9B3E6C8}" destId="{256D5392-4803-134B-969D-C7FFBFBB0E55}" srcOrd="0" destOrd="0" presId="urn:microsoft.com/office/officeart/2005/8/layout/gear1"/>
    <dgm:cxn modelId="{37599485-E111-43E1-87F3-9161AF267906}" type="presOf" srcId="{A99B5835-3DAD-F043-B599-325DDBE24597}" destId="{0844C2AA-AC9A-174A-AD5B-784AC70196DB}" srcOrd="2" destOrd="0" presId="urn:microsoft.com/office/officeart/2005/8/layout/gear1"/>
    <dgm:cxn modelId="{2ABD8DDB-CF9A-4B84-9201-8665C843668E}" type="presOf" srcId="{A99B5835-3DAD-F043-B599-325DDBE24597}" destId="{2D6FAACD-4B80-3D45-A1E7-9A9C4BD62309}" srcOrd="1" destOrd="0" presId="urn:microsoft.com/office/officeart/2005/8/layout/gear1"/>
    <dgm:cxn modelId="{791AF248-B617-43FA-97C3-26AAD63BB90C}" type="presOf" srcId="{0B70DB4C-9C5F-3B48-87E0-6007A6E73030}" destId="{7D13AFC7-6922-E84F-A11E-E99623528AF3}" srcOrd="0" destOrd="0" presId="urn:microsoft.com/office/officeart/2005/8/layout/gear1"/>
    <dgm:cxn modelId="{2424EA99-0B7E-4541-9521-CDE798DDC0C6}" type="presOf" srcId="{04636C5F-1219-CA43-8133-E2BFB33E1C7C}" destId="{77D39BE2-8BD8-7342-89CF-D91AB44AE26A}" srcOrd="1" destOrd="0" presId="urn:microsoft.com/office/officeart/2005/8/layout/gear1"/>
    <dgm:cxn modelId="{6C769F25-52E9-0144-9F6D-F9CB3ACD7577}" srcId="{0B70DB4C-9C5F-3B48-87E0-6007A6E73030}" destId="{790ADD09-BD04-614A-9BAD-16ADC9B3E6C8}" srcOrd="1" destOrd="0" parTransId="{A858F2E7-E204-2E41-BF60-309099859C37}" sibTransId="{3BBD7921-2CB1-CB49-93B9-CD0C296B30DF}"/>
    <dgm:cxn modelId="{BDB7FAB1-3909-48DD-90AC-6CC2380CF7F3}" type="presOf" srcId="{3BBD7921-2CB1-CB49-93B9-CD0C296B30DF}" destId="{1F02912C-68F3-E346-BBC8-5439F1E04AED}" srcOrd="0" destOrd="0" presId="urn:microsoft.com/office/officeart/2005/8/layout/gear1"/>
    <dgm:cxn modelId="{3566C5D3-94F2-4DB4-B634-17FE55853D1D}" type="presOf" srcId="{04636C5F-1219-CA43-8133-E2BFB33E1C7C}" destId="{80C34E60-A421-0544-9F0C-9D13670816DE}" srcOrd="2" destOrd="0" presId="urn:microsoft.com/office/officeart/2005/8/layout/gear1"/>
    <dgm:cxn modelId="{3C4EDE9F-A9A1-4CA6-9505-E588C30E7E73}" type="presOf" srcId="{04636C5F-1219-CA43-8133-E2BFB33E1C7C}" destId="{4AC81C6D-5BBC-1B4F-80F6-2C70A6134E8D}" srcOrd="0" destOrd="0" presId="urn:microsoft.com/office/officeart/2005/8/layout/gear1"/>
    <dgm:cxn modelId="{4840616E-8CBC-41D7-84C5-B109EB5150B6}" type="presOf" srcId="{790ADD09-BD04-614A-9BAD-16ADC9B3E6C8}" destId="{E2D6EAAE-5E64-7848-A48A-14646FA3A15A}" srcOrd="1" destOrd="0" presId="urn:microsoft.com/office/officeart/2005/8/layout/gear1"/>
    <dgm:cxn modelId="{AC118738-3E0F-884F-8194-55DD2D648886}" srcId="{0B70DB4C-9C5F-3B48-87E0-6007A6E73030}" destId="{04636C5F-1219-CA43-8133-E2BFB33E1C7C}" srcOrd="0" destOrd="0" parTransId="{D67FD636-B2E0-3F49-8970-1A8B51FFE152}" sibTransId="{4616465E-3D64-A741-B99A-7E8C92C3FA07}"/>
    <dgm:cxn modelId="{4583094B-E90B-48C3-B1B2-A887A7D6C08C}" type="presOf" srcId="{4616465E-3D64-A741-B99A-7E8C92C3FA07}" destId="{B033986E-CFF4-BC40-B2C7-DC59516B7DE2}" srcOrd="0" destOrd="0" presId="urn:microsoft.com/office/officeart/2005/8/layout/gear1"/>
    <dgm:cxn modelId="{F57E5C4F-6979-4A00-AD62-536166281AB0}" type="presOf" srcId="{790ADD09-BD04-614A-9BAD-16ADC9B3E6C8}" destId="{B0212E48-3175-B947-9EBE-4A1A947E11FA}" srcOrd="2" destOrd="0" presId="urn:microsoft.com/office/officeart/2005/8/layout/gear1"/>
    <dgm:cxn modelId="{0A55E40D-7800-3040-8CD4-7E08AD36EA35}" srcId="{0B70DB4C-9C5F-3B48-87E0-6007A6E73030}" destId="{A99B5835-3DAD-F043-B599-325DDBE24597}" srcOrd="2" destOrd="0" parTransId="{2E441A71-1584-1F4B-8E00-38D8637EEA64}" sibTransId="{B09A073F-D839-1148-8C42-E498547C0746}"/>
    <dgm:cxn modelId="{E38C7F51-1DF4-4F17-97EB-93F43BD28E74}" type="presOf" srcId="{A99B5835-3DAD-F043-B599-325DDBE24597}" destId="{3E6F19F4-B96B-A349-AD62-74CD4B059FE4}" srcOrd="0" destOrd="0" presId="urn:microsoft.com/office/officeart/2005/8/layout/gear1"/>
    <dgm:cxn modelId="{D9E68E15-05BF-4E77-8EDD-75B938AD6450}" type="presOf" srcId="{A99B5835-3DAD-F043-B599-325DDBE24597}" destId="{E40A32CD-0091-5840-AF18-F43A6975822D}" srcOrd="3" destOrd="0" presId="urn:microsoft.com/office/officeart/2005/8/layout/gear1"/>
    <dgm:cxn modelId="{910A9618-F342-4532-BE3B-5C4D4A6E5BB7}" type="presParOf" srcId="{7D13AFC7-6922-E84F-A11E-E99623528AF3}" destId="{4AC81C6D-5BBC-1B4F-80F6-2C70A6134E8D}" srcOrd="0" destOrd="0" presId="urn:microsoft.com/office/officeart/2005/8/layout/gear1"/>
    <dgm:cxn modelId="{23B94568-DF9B-4305-B991-78F8E646EA54}" type="presParOf" srcId="{7D13AFC7-6922-E84F-A11E-E99623528AF3}" destId="{77D39BE2-8BD8-7342-89CF-D91AB44AE26A}" srcOrd="1" destOrd="0" presId="urn:microsoft.com/office/officeart/2005/8/layout/gear1"/>
    <dgm:cxn modelId="{02DCDD63-075F-4CFE-9B16-17C654794063}" type="presParOf" srcId="{7D13AFC7-6922-E84F-A11E-E99623528AF3}" destId="{80C34E60-A421-0544-9F0C-9D13670816DE}" srcOrd="2" destOrd="0" presId="urn:microsoft.com/office/officeart/2005/8/layout/gear1"/>
    <dgm:cxn modelId="{D1884334-8D65-40F6-97F5-06914A2533BF}" type="presParOf" srcId="{7D13AFC7-6922-E84F-A11E-E99623528AF3}" destId="{256D5392-4803-134B-969D-C7FFBFBB0E55}" srcOrd="3" destOrd="0" presId="urn:microsoft.com/office/officeart/2005/8/layout/gear1"/>
    <dgm:cxn modelId="{A864A2EE-8538-4B27-8486-FEC4E2F63F53}" type="presParOf" srcId="{7D13AFC7-6922-E84F-A11E-E99623528AF3}" destId="{E2D6EAAE-5E64-7848-A48A-14646FA3A15A}" srcOrd="4" destOrd="0" presId="urn:microsoft.com/office/officeart/2005/8/layout/gear1"/>
    <dgm:cxn modelId="{53F4F4DF-7A64-4384-8F8A-B41F24DDBB1E}" type="presParOf" srcId="{7D13AFC7-6922-E84F-A11E-E99623528AF3}" destId="{B0212E48-3175-B947-9EBE-4A1A947E11FA}" srcOrd="5" destOrd="0" presId="urn:microsoft.com/office/officeart/2005/8/layout/gear1"/>
    <dgm:cxn modelId="{1B67BB37-C947-4846-90F7-21502EC35926}" type="presParOf" srcId="{7D13AFC7-6922-E84F-A11E-E99623528AF3}" destId="{3E6F19F4-B96B-A349-AD62-74CD4B059FE4}" srcOrd="6" destOrd="0" presId="urn:microsoft.com/office/officeart/2005/8/layout/gear1"/>
    <dgm:cxn modelId="{6EF42A83-D896-47B1-B5B7-38033EC0F656}" type="presParOf" srcId="{7D13AFC7-6922-E84F-A11E-E99623528AF3}" destId="{2D6FAACD-4B80-3D45-A1E7-9A9C4BD62309}" srcOrd="7" destOrd="0" presId="urn:microsoft.com/office/officeart/2005/8/layout/gear1"/>
    <dgm:cxn modelId="{421A86A2-D8BC-4B74-985B-31E25D5063F6}" type="presParOf" srcId="{7D13AFC7-6922-E84F-A11E-E99623528AF3}" destId="{0844C2AA-AC9A-174A-AD5B-784AC70196DB}" srcOrd="8" destOrd="0" presId="urn:microsoft.com/office/officeart/2005/8/layout/gear1"/>
    <dgm:cxn modelId="{142A1EE1-6016-4B67-BFEE-DEF457D65498}" type="presParOf" srcId="{7D13AFC7-6922-E84F-A11E-E99623528AF3}" destId="{E40A32CD-0091-5840-AF18-F43A6975822D}" srcOrd="9" destOrd="0" presId="urn:microsoft.com/office/officeart/2005/8/layout/gear1"/>
    <dgm:cxn modelId="{DA1630B6-137D-427E-87B2-7AA80DC32ED0}" type="presParOf" srcId="{7D13AFC7-6922-E84F-A11E-E99623528AF3}" destId="{B033986E-CFF4-BC40-B2C7-DC59516B7DE2}" srcOrd="10" destOrd="0" presId="urn:microsoft.com/office/officeart/2005/8/layout/gear1"/>
    <dgm:cxn modelId="{79CED651-25B6-4A09-A483-31147D5EACF3}" type="presParOf" srcId="{7D13AFC7-6922-E84F-A11E-E99623528AF3}" destId="{1F02912C-68F3-E346-BBC8-5439F1E04AED}" srcOrd="11" destOrd="0" presId="urn:microsoft.com/office/officeart/2005/8/layout/gear1"/>
    <dgm:cxn modelId="{ADD765B9-5F19-4DCD-BAC0-E9C02AA10572}" type="presParOf" srcId="{7D13AFC7-6922-E84F-A11E-E99623528AF3}" destId="{2C525502-A9D6-EC49-80E9-28EA99DBF904}" srcOrd="12" destOrd="0" presId="urn:microsoft.com/office/officeart/2005/8/layout/gear1"/>
  </dgm:cxnLst>
  <dgm:bg/>
  <dgm:whole>
    <a:ln>
      <a:solidFill>
        <a:schemeClr val="accent5">
          <a:lumMod val="75000"/>
        </a:schemeClr>
      </a:solidFill>
    </a:ln>
  </dgm:whole>
  <dgm:extLst>
    <a:ext uri="http://schemas.microsoft.com/office/drawing/2008/diagram">
      <dsp:dataModelExt xmlns:dsp="http://schemas.microsoft.com/office/drawing/2008/diagram" relId="rId7" minVer="http://schemas.openxmlformats.org/drawingml/2006/diagram"/>
    </a:ext>
  </dgm:extLst>
</dgm:dataModel>
</file>

<file path=ppt/diagrams/data18.xml><?xml version="1.0" encoding="utf-8"?>
<dgm:dataModel xmlns:dgm="http://schemas.openxmlformats.org/drawingml/2006/diagram" xmlns:a="http://schemas.openxmlformats.org/drawingml/2006/main">
  <dgm:ptLst>
    <dgm:pt modelId="{DBF9056A-C816-394F-8F7E-BFBDB618BA9A}" type="doc">
      <dgm:prSet loTypeId="urn:microsoft.com/office/officeart/2005/8/layout/default#2" loCatId="" qsTypeId="urn:microsoft.com/office/officeart/2005/8/quickstyle/simple1" qsCatId="simple" csTypeId="urn:microsoft.com/office/officeart/2005/8/colors/accent0_2" csCatId="mainScheme" phldr="1"/>
      <dgm:spPr/>
      <dgm:t>
        <a:bodyPr/>
        <a:lstStyle/>
        <a:p>
          <a:endParaRPr lang="en-US"/>
        </a:p>
      </dgm:t>
    </dgm:pt>
    <dgm:pt modelId="{D6C85ADE-8662-5246-8E0D-42BD3D86112C}">
      <dgm:prSet/>
      <dgm:spPr/>
      <dgm:t>
        <a:bodyPr/>
        <a:lstStyle/>
        <a:p>
          <a:pPr rtl="0"/>
          <a:r>
            <a:rPr lang="ar-EG" b="1" dirty="0" smtClean="0"/>
            <a:t>الأسباب</a:t>
          </a:r>
          <a:endParaRPr lang="en-US" b="1" dirty="0"/>
        </a:p>
      </dgm:t>
    </dgm:pt>
    <dgm:pt modelId="{51B41BD0-D6D2-9747-A24A-EDE5693F5D4D}" type="parTrans" cxnId="{24DD0662-34B6-A843-9584-35855991703C}">
      <dgm:prSet/>
      <dgm:spPr/>
      <dgm:t>
        <a:bodyPr/>
        <a:lstStyle/>
        <a:p>
          <a:endParaRPr lang="en-US"/>
        </a:p>
      </dgm:t>
    </dgm:pt>
    <dgm:pt modelId="{F79B8559-4D2B-0E42-9C5E-5822C8760470}" type="sibTrans" cxnId="{24DD0662-34B6-A843-9584-35855991703C}">
      <dgm:prSet/>
      <dgm:spPr/>
      <dgm:t>
        <a:bodyPr/>
        <a:lstStyle/>
        <a:p>
          <a:endParaRPr lang="en-US"/>
        </a:p>
      </dgm:t>
    </dgm:pt>
    <dgm:pt modelId="{DE35994D-86EB-7947-AB96-165086ABFE11}">
      <dgm:prSet/>
      <dgm:spPr/>
      <dgm:t>
        <a:bodyPr/>
        <a:lstStyle/>
        <a:p>
          <a:pPr rtl="0"/>
          <a:r>
            <a:rPr lang="ar-EG" b="1" dirty="0" smtClean="0"/>
            <a:t>الفاعلون</a:t>
          </a:r>
          <a:endParaRPr lang="en-US" b="1" dirty="0"/>
        </a:p>
      </dgm:t>
    </dgm:pt>
    <dgm:pt modelId="{0F3F35DC-9838-1D40-B8CC-ABA95C888097}" type="parTrans" cxnId="{A874E1D1-F6C0-244A-849B-5108673FC709}">
      <dgm:prSet/>
      <dgm:spPr/>
      <dgm:t>
        <a:bodyPr/>
        <a:lstStyle/>
        <a:p>
          <a:endParaRPr lang="en-US"/>
        </a:p>
      </dgm:t>
    </dgm:pt>
    <dgm:pt modelId="{B09D6C4B-BF10-6849-A173-909EE224E663}" type="sibTrans" cxnId="{A874E1D1-F6C0-244A-849B-5108673FC709}">
      <dgm:prSet/>
      <dgm:spPr/>
      <dgm:t>
        <a:bodyPr/>
        <a:lstStyle/>
        <a:p>
          <a:endParaRPr lang="en-US"/>
        </a:p>
      </dgm:t>
    </dgm:pt>
    <dgm:pt modelId="{CBFAADD0-1D52-3348-88D6-BEE48D5AB619}">
      <dgm:prSet/>
      <dgm:spPr/>
      <dgm:t>
        <a:bodyPr/>
        <a:lstStyle/>
        <a:p>
          <a:pPr rtl="0"/>
          <a:r>
            <a:rPr lang="ar-EG" b="1" dirty="0" smtClean="0"/>
            <a:t>العوامل المُحَرِّكة</a:t>
          </a:r>
          <a:endParaRPr lang="en-US" b="1" dirty="0"/>
        </a:p>
      </dgm:t>
    </dgm:pt>
    <dgm:pt modelId="{B51E692F-C3C6-634F-A85E-086067EC8059}" type="parTrans" cxnId="{396C33A9-E6A2-2E4E-A8AA-089DB42E4AC2}">
      <dgm:prSet/>
      <dgm:spPr/>
      <dgm:t>
        <a:bodyPr/>
        <a:lstStyle/>
        <a:p>
          <a:endParaRPr lang="en-US"/>
        </a:p>
      </dgm:t>
    </dgm:pt>
    <dgm:pt modelId="{85A30F4C-4350-6C4D-9334-73641498F886}" type="sibTrans" cxnId="{396C33A9-E6A2-2E4E-A8AA-089DB42E4AC2}">
      <dgm:prSet/>
      <dgm:spPr/>
      <dgm:t>
        <a:bodyPr/>
        <a:lstStyle/>
        <a:p>
          <a:endParaRPr lang="en-US"/>
        </a:p>
      </dgm:t>
    </dgm:pt>
    <dgm:pt modelId="{B75B993B-BD65-9D4A-8225-16C8A8222FFD}">
      <dgm:prSet/>
      <dgm:spPr/>
      <dgm:t>
        <a:bodyPr/>
        <a:lstStyle/>
        <a:p>
          <a:pPr rtl="0"/>
          <a:r>
            <a:rPr lang="ar-EG" b="1" dirty="0" smtClean="0"/>
            <a:t>صفات محدِّدة</a:t>
          </a:r>
          <a:endParaRPr lang="en-US" b="1" dirty="0"/>
        </a:p>
      </dgm:t>
    </dgm:pt>
    <dgm:pt modelId="{D2C4C59C-8351-604B-BF6C-BBA9314494A6}" type="parTrans" cxnId="{7AC111C5-7AB8-B445-9BF4-778D1CCAA437}">
      <dgm:prSet/>
      <dgm:spPr/>
      <dgm:t>
        <a:bodyPr/>
        <a:lstStyle/>
        <a:p>
          <a:endParaRPr lang="en-US"/>
        </a:p>
      </dgm:t>
    </dgm:pt>
    <dgm:pt modelId="{F30BE185-ED4A-3349-84B5-CFA5A927AAE2}" type="sibTrans" cxnId="{7AC111C5-7AB8-B445-9BF4-778D1CCAA437}">
      <dgm:prSet/>
      <dgm:spPr/>
      <dgm:t>
        <a:bodyPr/>
        <a:lstStyle/>
        <a:p>
          <a:endParaRPr lang="en-US"/>
        </a:p>
      </dgm:t>
    </dgm:pt>
    <dgm:pt modelId="{C6FA3FDE-E56E-4647-8431-8891306199A3}" type="pres">
      <dgm:prSet presAssocID="{DBF9056A-C816-394F-8F7E-BFBDB618BA9A}" presName="diagram" presStyleCnt="0">
        <dgm:presLayoutVars>
          <dgm:dir/>
          <dgm:resizeHandles val="exact"/>
        </dgm:presLayoutVars>
      </dgm:prSet>
      <dgm:spPr/>
      <dgm:t>
        <a:bodyPr/>
        <a:lstStyle/>
        <a:p>
          <a:endParaRPr lang="en-US"/>
        </a:p>
      </dgm:t>
    </dgm:pt>
    <dgm:pt modelId="{B0FABF60-BF80-4842-B4EF-DDF2BD0F9CB8}" type="pres">
      <dgm:prSet presAssocID="{D6C85ADE-8662-5246-8E0D-42BD3D86112C}" presName="node" presStyleLbl="node1" presStyleIdx="0" presStyleCnt="4">
        <dgm:presLayoutVars>
          <dgm:bulletEnabled val="1"/>
        </dgm:presLayoutVars>
      </dgm:prSet>
      <dgm:spPr/>
      <dgm:t>
        <a:bodyPr/>
        <a:lstStyle/>
        <a:p>
          <a:endParaRPr lang="en-US"/>
        </a:p>
      </dgm:t>
    </dgm:pt>
    <dgm:pt modelId="{6352F2C8-FC7B-0648-BAA2-004763321F78}" type="pres">
      <dgm:prSet presAssocID="{F79B8559-4D2B-0E42-9C5E-5822C8760470}" presName="sibTrans" presStyleCnt="0"/>
      <dgm:spPr/>
    </dgm:pt>
    <dgm:pt modelId="{E8FEE31C-DA88-EF45-A8EF-7259DF58A8EF}" type="pres">
      <dgm:prSet presAssocID="{DE35994D-86EB-7947-AB96-165086ABFE11}" presName="node" presStyleLbl="node1" presStyleIdx="1" presStyleCnt="4">
        <dgm:presLayoutVars>
          <dgm:bulletEnabled val="1"/>
        </dgm:presLayoutVars>
      </dgm:prSet>
      <dgm:spPr/>
      <dgm:t>
        <a:bodyPr/>
        <a:lstStyle/>
        <a:p>
          <a:endParaRPr lang="en-US"/>
        </a:p>
      </dgm:t>
    </dgm:pt>
    <dgm:pt modelId="{154FF3D0-37C0-6142-8952-28214A4F1AAA}" type="pres">
      <dgm:prSet presAssocID="{B09D6C4B-BF10-6849-A173-909EE224E663}" presName="sibTrans" presStyleCnt="0"/>
      <dgm:spPr/>
    </dgm:pt>
    <dgm:pt modelId="{678DD378-1E13-7346-8420-E91332B45109}" type="pres">
      <dgm:prSet presAssocID="{CBFAADD0-1D52-3348-88D6-BEE48D5AB619}" presName="node" presStyleLbl="node1" presStyleIdx="2" presStyleCnt="4">
        <dgm:presLayoutVars>
          <dgm:bulletEnabled val="1"/>
        </dgm:presLayoutVars>
      </dgm:prSet>
      <dgm:spPr/>
      <dgm:t>
        <a:bodyPr/>
        <a:lstStyle/>
        <a:p>
          <a:endParaRPr lang="en-US"/>
        </a:p>
      </dgm:t>
    </dgm:pt>
    <dgm:pt modelId="{42AED92F-02A2-F24E-BD14-B7FA19BE4DAC}" type="pres">
      <dgm:prSet presAssocID="{85A30F4C-4350-6C4D-9334-73641498F886}" presName="sibTrans" presStyleCnt="0"/>
      <dgm:spPr/>
    </dgm:pt>
    <dgm:pt modelId="{0AEE0FBA-A06D-6E4A-B7E8-62D7694D0DF6}" type="pres">
      <dgm:prSet presAssocID="{B75B993B-BD65-9D4A-8225-16C8A8222FFD}" presName="node" presStyleLbl="node1" presStyleIdx="3" presStyleCnt="4" custLinFactNeighborX="-312" custLinFactNeighborY="-520">
        <dgm:presLayoutVars>
          <dgm:bulletEnabled val="1"/>
        </dgm:presLayoutVars>
      </dgm:prSet>
      <dgm:spPr/>
      <dgm:t>
        <a:bodyPr/>
        <a:lstStyle/>
        <a:p>
          <a:endParaRPr lang="en-US"/>
        </a:p>
      </dgm:t>
    </dgm:pt>
  </dgm:ptLst>
  <dgm:cxnLst>
    <dgm:cxn modelId="{396C33A9-E6A2-2E4E-A8AA-089DB42E4AC2}" srcId="{DBF9056A-C816-394F-8F7E-BFBDB618BA9A}" destId="{CBFAADD0-1D52-3348-88D6-BEE48D5AB619}" srcOrd="2" destOrd="0" parTransId="{B51E692F-C3C6-634F-A85E-086067EC8059}" sibTransId="{85A30F4C-4350-6C4D-9334-73641498F886}"/>
    <dgm:cxn modelId="{7AC111C5-7AB8-B445-9BF4-778D1CCAA437}" srcId="{DBF9056A-C816-394F-8F7E-BFBDB618BA9A}" destId="{B75B993B-BD65-9D4A-8225-16C8A8222FFD}" srcOrd="3" destOrd="0" parTransId="{D2C4C59C-8351-604B-BF6C-BBA9314494A6}" sibTransId="{F30BE185-ED4A-3349-84B5-CFA5A927AAE2}"/>
    <dgm:cxn modelId="{D5CC281D-CBAE-43FD-A0CE-DBF054FE7786}" type="presOf" srcId="{DBF9056A-C816-394F-8F7E-BFBDB618BA9A}" destId="{C6FA3FDE-E56E-4647-8431-8891306199A3}" srcOrd="0" destOrd="0" presId="urn:microsoft.com/office/officeart/2005/8/layout/default#2"/>
    <dgm:cxn modelId="{5041B8F1-8A08-4AFD-97FA-34D2683FA55D}" type="presOf" srcId="{D6C85ADE-8662-5246-8E0D-42BD3D86112C}" destId="{B0FABF60-BF80-4842-B4EF-DDF2BD0F9CB8}" srcOrd="0" destOrd="0" presId="urn:microsoft.com/office/officeart/2005/8/layout/default#2"/>
    <dgm:cxn modelId="{0A85BF54-1A89-4180-879F-5C5771984DE3}" type="presOf" srcId="{CBFAADD0-1D52-3348-88D6-BEE48D5AB619}" destId="{678DD378-1E13-7346-8420-E91332B45109}" srcOrd="0" destOrd="0" presId="urn:microsoft.com/office/officeart/2005/8/layout/default#2"/>
    <dgm:cxn modelId="{49D11F62-CCAE-43FC-AF07-EC4D2B49F61C}" type="presOf" srcId="{B75B993B-BD65-9D4A-8225-16C8A8222FFD}" destId="{0AEE0FBA-A06D-6E4A-B7E8-62D7694D0DF6}" srcOrd="0" destOrd="0" presId="urn:microsoft.com/office/officeart/2005/8/layout/default#2"/>
    <dgm:cxn modelId="{0A4D1A73-7625-4952-A7DE-204CB9254C6C}" type="presOf" srcId="{DE35994D-86EB-7947-AB96-165086ABFE11}" destId="{E8FEE31C-DA88-EF45-A8EF-7259DF58A8EF}" srcOrd="0" destOrd="0" presId="urn:microsoft.com/office/officeart/2005/8/layout/default#2"/>
    <dgm:cxn modelId="{24DD0662-34B6-A843-9584-35855991703C}" srcId="{DBF9056A-C816-394F-8F7E-BFBDB618BA9A}" destId="{D6C85ADE-8662-5246-8E0D-42BD3D86112C}" srcOrd="0" destOrd="0" parTransId="{51B41BD0-D6D2-9747-A24A-EDE5693F5D4D}" sibTransId="{F79B8559-4D2B-0E42-9C5E-5822C8760470}"/>
    <dgm:cxn modelId="{A874E1D1-F6C0-244A-849B-5108673FC709}" srcId="{DBF9056A-C816-394F-8F7E-BFBDB618BA9A}" destId="{DE35994D-86EB-7947-AB96-165086ABFE11}" srcOrd="1" destOrd="0" parTransId="{0F3F35DC-9838-1D40-B8CC-ABA95C888097}" sibTransId="{B09D6C4B-BF10-6849-A173-909EE224E663}"/>
    <dgm:cxn modelId="{A3DCF632-E4F2-437E-B316-75764D7F29B7}" type="presParOf" srcId="{C6FA3FDE-E56E-4647-8431-8891306199A3}" destId="{B0FABF60-BF80-4842-B4EF-DDF2BD0F9CB8}" srcOrd="0" destOrd="0" presId="urn:microsoft.com/office/officeart/2005/8/layout/default#2"/>
    <dgm:cxn modelId="{0DE359A9-4F28-452B-98DB-16BAE7D87685}" type="presParOf" srcId="{C6FA3FDE-E56E-4647-8431-8891306199A3}" destId="{6352F2C8-FC7B-0648-BAA2-004763321F78}" srcOrd="1" destOrd="0" presId="urn:microsoft.com/office/officeart/2005/8/layout/default#2"/>
    <dgm:cxn modelId="{88AEBCFA-EAA7-4BDE-93B0-04AD0ECDECD7}" type="presParOf" srcId="{C6FA3FDE-E56E-4647-8431-8891306199A3}" destId="{E8FEE31C-DA88-EF45-A8EF-7259DF58A8EF}" srcOrd="2" destOrd="0" presId="urn:microsoft.com/office/officeart/2005/8/layout/default#2"/>
    <dgm:cxn modelId="{23C3226F-09D2-448D-A63E-52F7E4E947C5}" type="presParOf" srcId="{C6FA3FDE-E56E-4647-8431-8891306199A3}" destId="{154FF3D0-37C0-6142-8952-28214A4F1AAA}" srcOrd="3" destOrd="0" presId="urn:microsoft.com/office/officeart/2005/8/layout/default#2"/>
    <dgm:cxn modelId="{6CD07916-2089-487A-8BCE-419A953A6086}" type="presParOf" srcId="{C6FA3FDE-E56E-4647-8431-8891306199A3}" destId="{678DD378-1E13-7346-8420-E91332B45109}" srcOrd="4" destOrd="0" presId="urn:microsoft.com/office/officeart/2005/8/layout/default#2"/>
    <dgm:cxn modelId="{A0DFC324-2D0F-4D6E-8162-5DC3FB42FF0C}" type="presParOf" srcId="{C6FA3FDE-E56E-4647-8431-8891306199A3}" destId="{42AED92F-02A2-F24E-BD14-B7FA19BE4DAC}" srcOrd="5" destOrd="0" presId="urn:microsoft.com/office/officeart/2005/8/layout/default#2"/>
    <dgm:cxn modelId="{0172BE4B-0B4D-4377-8F48-4CD5EF9E0599}" type="presParOf" srcId="{C6FA3FDE-E56E-4647-8431-8891306199A3}" destId="{0AEE0FBA-A06D-6E4A-B7E8-62D7694D0DF6}" srcOrd="6" destOrd="0" presId="urn:microsoft.com/office/officeart/2005/8/layout/defaul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9.xml><?xml version="1.0" encoding="utf-8"?>
<dgm:dataModel xmlns:dgm="http://schemas.openxmlformats.org/drawingml/2006/diagram" xmlns:a="http://schemas.openxmlformats.org/drawingml/2006/main">
  <dgm:ptLst>
    <dgm:pt modelId="{E7150C34-E9CB-AD48-B369-469136B08CAC}" type="doc">
      <dgm:prSet loTypeId="urn:microsoft.com/office/officeart/2005/8/layout/vList5" loCatId="" qsTypeId="urn:microsoft.com/office/officeart/2005/8/quickstyle/simple4" qsCatId="simple" csTypeId="urn:microsoft.com/office/officeart/2005/8/colors/accent0_3" csCatId="mainScheme" phldr="1"/>
      <dgm:spPr/>
      <dgm:t>
        <a:bodyPr/>
        <a:lstStyle/>
        <a:p>
          <a:endParaRPr lang="en-US"/>
        </a:p>
      </dgm:t>
    </dgm:pt>
    <dgm:pt modelId="{A3088E44-86C6-954B-864B-F86F3CBCADD9}">
      <dgm:prSet phldrT="[Text]"/>
      <dgm:spPr/>
      <dgm:t>
        <a:bodyPr/>
        <a:lstStyle/>
        <a:p>
          <a:r>
            <a:rPr lang="ar-EG" dirty="0" smtClean="0"/>
            <a:t>الأمم المتحدة والبنك الدولي</a:t>
          </a:r>
          <a:endParaRPr lang="en-US" dirty="0"/>
        </a:p>
      </dgm:t>
    </dgm:pt>
    <dgm:pt modelId="{F3C49C7C-8E29-CD48-8810-85E34905A216}" type="parTrans" cxnId="{9239512D-7121-724F-B81B-533ED58A0340}">
      <dgm:prSet/>
      <dgm:spPr/>
      <dgm:t>
        <a:bodyPr/>
        <a:lstStyle/>
        <a:p>
          <a:endParaRPr lang="en-US"/>
        </a:p>
      </dgm:t>
    </dgm:pt>
    <dgm:pt modelId="{093CB3BE-DF8F-0946-B378-1D09EC8F13B3}" type="sibTrans" cxnId="{9239512D-7121-724F-B81B-533ED58A0340}">
      <dgm:prSet/>
      <dgm:spPr/>
      <dgm:t>
        <a:bodyPr/>
        <a:lstStyle/>
        <a:p>
          <a:endParaRPr lang="en-US"/>
        </a:p>
      </dgm:t>
    </dgm:pt>
    <dgm:pt modelId="{7156867A-BA23-EF42-8414-87B9F91E5164}">
      <dgm:prSet phldrT="[Text]" custT="1"/>
      <dgm:spPr/>
      <dgm:t>
        <a:bodyPr/>
        <a:lstStyle/>
        <a:p>
          <a:pPr rtl="1"/>
          <a:r>
            <a:rPr lang="ar-EG" sz="1800" dirty="0" smtClean="0"/>
            <a:t>تقييم الأمم المتحدة للاحتياجات بعد النزاع</a:t>
          </a:r>
          <a:endParaRPr lang="en-US" sz="1800" dirty="0"/>
        </a:p>
      </dgm:t>
    </dgm:pt>
    <dgm:pt modelId="{2571763A-F9A4-094B-9FCC-7F35385B934C}" type="parTrans" cxnId="{558C84F0-6828-B846-A9A6-7EA5E3B1E10E}">
      <dgm:prSet/>
      <dgm:spPr/>
      <dgm:t>
        <a:bodyPr/>
        <a:lstStyle/>
        <a:p>
          <a:endParaRPr lang="en-US"/>
        </a:p>
      </dgm:t>
    </dgm:pt>
    <dgm:pt modelId="{2F075106-CD7C-C548-891B-9020ABCFF8F3}" type="sibTrans" cxnId="{558C84F0-6828-B846-A9A6-7EA5E3B1E10E}">
      <dgm:prSet/>
      <dgm:spPr/>
      <dgm:t>
        <a:bodyPr/>
        <a:lstStyle/>
        <a:p>
          <a:endParaRPr lang="en-US"/>
        </a:p>
      </dgm:t>
    </dgm:pt>
    <dgm:pt modelId="{181C8A47-B54C-E44F-BD20-24BFA93AEF6B}">
      <dgm:prSet phldrT="[Text]"/>
      <dgm:spPr/>
      <dgm:t>
        <a:bodyPr/>
        <a:lstStyle/>
        <a:p>
          <a:r>
            <a:rPr lang="ar-EG" dirty="0" smtClean="0"/>
            <a:t>الحكومات</a:t>
          </a:r>
          <a:endParaRPr lang="en-US" dirty="0"/>
        </a:p>
      </dgm:t>
    </dgm:pt>
    <dgm:pt modelId="{D16CD0E4-40F7-2C4E-9CEC-825EE041F2A1}" type="parTrans" cxnId="{EEE6F079-DA42-3949-9647-2F418CA761FB}">
      <dgm:prSet/>
      <dgm:spPr/>
      <dgm:t>
        <a:bodyPr/>
        <a:lstStyle/>
        <a:p>
          <a:endParaRPr lang="en-US"/>
        </a:p>
      </dgm:t>
    </dgm:pt>
    <dgm:pt modelId="{A7C5E831-CF54-3D4D-9FE2-F72207E77C9D}" type="sibTrans" cxnId="{EEE6F079-DA42-3949-9647-2F418CA761FB}">
      <dgm:prSet/>
      <dgm:spPr/>
      <dgm:t>
        <a:bodyPr/>
        <a:lstStyle/>
        <a:p>
          <a:endParaRPr lang="en-US"/>
        </a:p>
      </dgm:t>
    </dgm:pt>
    <dgm:pt modelId="{1E57F1EB-EA22-264A-87EE-C2105FFF680B}">
      <dgm:prSet phldrT="[Text]" custT="1"/>
      <dgm:spPr/>
      <dgm:t>
        <a:bodyPr/>
        <a:lstStyle/>
        <a:p>
          <a:pPr rtl="1"/>
          <a:r>
            <a:rPr lang="ar-EG" sz="1800" dirty="0" smtClean="0"/>
            <a:t>إطار الولايات المتحددة المتعدد الوكالات لتقييم النزاع</a:t>
          </a:r>
          <a:endParaRPr lang="en-US" sz="1800" dirty="0"/>
        </a:p>
      </dgm:t>
    </dgm:pt>
    <dgm:pt modelId="{5CA77D45-6C26-6549-8391-31C613812A87}" type="parTrans" cxnId="{4B995B03-D7CB-4141-8620-569FEE75B1C0}">
      <dgm:prSet/>
      <dgm:spPr/>
      <dgm:t>
        <a:bodyPr/>
        <a:lstStyle/>
        <a:p>
          <a:endParaRPr lang="en-US"/>
        </a:p>
      </dgm:t>
    </dgm:pt>
    <dgm:pt modelId="{A58F79A2-C8A4-5147-A8F0-09C57A6CF77A}" type="sibTrans" cxnId="{4B995B03-D7CB-4141-8620-569FEE75B1C0}">
      <dgm:prSet/>
      <dgm:spPr/>
      <dgm:t>
        <a:bodyPr/>
        <a:lstStyle/>
        <a:p>
          <a:endParaRPr lang="en-US"/>
        </a:p>
      </dgm:t>
    </dgm:pt>
    <dgm:pt modelId="{DB6A6511-D7E4-124E-A786-01617872C995}">
      <dgm:prSet phldrT="[Text]"/>
      <dgm:spPr/>
      <dgm:t>
        <a:bodyPr/>
        <a:lstStyle/>
        <a:p>
          <a:r>
            <a:rPr lang="ar-EG" dirty="0" smtClean="0"/>
            <a:t>المنظمات الغير الحكومية</a:t>
          </a:r>
          <a:endParaRPr lang="en-US" dirty="0"/>
        </a:p>
      </dgm:t>
    </dgm:pt>
    <dgm:pt modelId="{3020FD8C-BB1F-F24B-892F-A7E92E777FD5}" type="parTrans" cxnId="{41F2D187-17A5-014A-84D1-E12A85220BD7}">
      <dgm:prSet/>
      <dgm:spPr/>
      <dgm:t>
        <a:bodyPr/>
        <a:lstStyle/>
        <a:p>
          <a:endParaRPr lang="en-US"/>
        </a:p>
      </dgm:t>
    </dgm:pt>
    <dgm:pt modelId="{DA8CDCE9-3879-9042-8CBB-37F41FBC8419}" type="sibTrans" cxnId="{41F2D187-17A5-014A-84D1-E12A85220BD7}">
      <dgm:prSet/>
      <dgm:spPr/>
      <dgm:t>
        <a:bodyPr/>
        <a:lstStyle/>
        <a:p>
          <a:endParaRPr lang="en-US"/>
        </a:p>
      </dgm:t>
    </dgm:pt>
    <dgm:pt modelId="{96F36DED-1CFD-A24C-8DE9-43D472C68DF2}">
      <dgm:prSet phldrT="[Text]" custT="1"/>
      <dgm:spPr/>
      <dgm:t>
        <a:bodyPr/>
        <a:lstStyle/>
        <a:p>
          <a:pPr rtl="1"/>
          <a:r>
            <a:rPr lang="ar-EG" sz="1400" dirty="0" smtClean="0"/>
            <a:t>تحليل لاتؤذ لمشروع التعلم التعاوني</a:t>
          </a:r>
          <a:endParaRPr lang="en-US" sz="1400" dirty="0"/>
        </a:p>
      </dgm:t>
    </dgm:pt>
    <dgm:pt modelId="{28995A08-5E72-C74A-A6C0-8A3032B4BF70}" type="parTrans" cxnId="{C07D5C3C-B593-764D-B99C-CD5FC2B73A32}">
      <dgm:prSet/>
      <dgm:spPr/>
      <dgm:t>
        <a:bodyPr/>
        <a:lstStyle/>
        <a:p>
          <a:endParaRPr lang="en-US"/>
        </a:p>
      </dgm:t>
    </dgm:pt>
    <dgm:pt modelId="{6D9018A2-E003-2846-8056-6D3C4121D74C}" type="sibTrans" cxnId="{C07D5C3C-B593-764D-B99C-CD5FC2B73A32}">
      <dgm:prSet/>
      <dgm:spPr/>
      <dgm:t>
        <a:bodyPr/>
        <a:lstStyle/>
        <a:p>
          <a:endParaRPr lang="en-US"/>
        </a:p>
      </dgm:t>
    </dgm:pt>
    <dgm:pt modelId="{497A7919-CD14-45F9-ADDD-E67809B6F648}">
      <dgm:prSet phldrT="[Text]"/>
      <dgm:spPr/>
      <dgm:t>
        <a:bodyPr/>
        <a:lstStyle/>
        <a:p>
          <a:r>
            <a:rPr lang="ar-EG" dirty="0" smtClean="0"/>
            <a:t>مجلات وقوائم الأدوات</a:t>
          </a:r>
          <a:endParaRPr lang="en-US" dirty="0"/>
        </a:p>
      </dgm:t>
    </dgm:pt>
    <dgm:pt modelId="{7E515D4A-8756-4934-9B58-143CF8D18764}" type="parTrans" cxnId="{BCB231BC-2154-46E2-AEE8-20EF09870D41}">
      <dgm:prSet/>
      <dgm:spPr/>
      <dgm:t>
        <a:bodyPr/>
        <a:lstStyle/>
        <a:p>
          <a:endParaRPr lang="en-US"/>
        </a:p>
      </dgm:t>
    </dgm:pt>
    <dgm:pt modelId="{3624680A-4E8D-4996-A6CE-828AFB0ED558}" type="sibTrans" cxnId="{BCB231BC-2154-46E2-AEE8-20EF09870D41}">
      <dgm:prSet/>
      <dgm:spPr/>
      <dgm:t>
        <a:bodyPr/>
        <a:lstStyle/>
        <a:p>
          <a:endParaRPr lang="en-US"/>
        </a:p>
      </dgm:t>
    </dgm:pt>
    <dgm:pt modelId="{14217178-07BB-4AC4-B8C9-8373B22023AC}">
      <dgm:prSet custT="1"/>
      <dgm:spPr/>
      <dgm:t>
        <a:bodyPr/>
        <a:lstStyle/>
        <a:p>
          <a:pPr rtl="1"/>
          <a:r>
            <a:rPr lang="en-US" sz="1600" dirty="0" smtClean="0">
              <a:solidFill>
                <a:schemeClr val="tx1"/>
              </a:solidFill>
            </a:rPr>
            <a:t>www.conflictsensitivity.org </a:t>
          </a:r>
          <a:r>
            <a:rPr lang="ar-EG" sz="1600" dirty="0" smtClean="0"/>
            <a:t>أنقر على الموقع التالي من أجل تلخيص ل15 أداة لتحليل النزاع في حزمة الموارد</a:t>
          </a:r>
          <a:endParaRPr lang="en-US" sz="1600" dirty="0"/>
        </a:p>
      </dgm:t>
    </dgm:pt>
    <dgm:pt modelId="{90983702-024F-4315-95CF-CF3ADE95C5FF}" type="parTrans" cxnId="{D8667B82-DB85-4C0F-94F9-F90DF1717BAB}">
      <dgm:prSet/>
      <dgm:spPr/>
      <dgm:t>
        <a:bodyPr/>
        <a:lstStyle/>
        <a:p>
          <a:endParaRPr lang="en-US"/>
        </a:p>
      </dgm:t>
    </dgm:pt>
    <dgm:pt modelId="{CF530A54-1404-43F5-84D5-54B865283DF2}" type="sibTrans" cxnId="{D8667B82-DB85-4C0F-94F9-F90DF1717BAB}">
      <dgm:prSet/>
      <dgm:spPr/>
      <dgm:t>
        <a:bodyPr/>
        <a:lstStyle/>
        <a:p>
          <a:endParaRPr lang="en-US"/>
        </a:p>
      </dgm:t>
    </dgm:pt>
    <dgm:pt modelId="{3403CB53-18AD-4AF1-94E6-EBDF2627FAF0}">
      <dgm:prSet phldrT="[Text]" custT="1"/>
      <dgm:spPr/>
      <dgm:t>
        <a:bodyPr/>
        <a:lstStyle/>
        <a:p>
          <a:pPr rtl="1"/>
          <a:r>
            <a:rPr lang="ar-EG" sz="1400" dirty="0" smtClean="0"/>
            <a:t>شبكة غرب أفريقيا لتحليل النزاع وتحديد الاستجابة من أجل بناء السلام: منهجية مختصرة</a:t>
          </a:r>
          <a:endParaRPr lang="en-US" sz="1400" dirty="0"/>
        </a:p>
      </dgm:t>
    </dgm:pt>
    <dgm:pt modelId="{FC53E7EA-2A2D-4612-B783-2C1EA22599E1}" type="parTrans" cxnId="{8CD638AC-D8FA-4243-A81B-2BF94ECFAD03}">
      <dgm:prSet/>
      <dgm:spPr/>
      <dgm:t>
        <a:bodyPr/>
        <a:lstStyle/>
        <a:p>
          <a:endParaRPr lang="en-US"/>
        </a:p>
      </dgm:t>
    </dgm:pt>
    <dgm:pt modelId="{0988C794-D119-4C2F-9683-0375009B768F}" type="sibTrans" cxnId="{8CD638AC-D8FA-4243-A81B-2BF94ECFAD03}">
      <dgm:prSet/>
      <dgm:spPr/>
      <dgm:t>
        <a:bodyPr/>
        <a:lstStyle/>
        <a:p>
          <a:endParaRPr lang="en-US"/>
        </a:p>
      </dgm:t>
    </dgm:pt>
    <dgm:pt modelId="{C43F7B8E-E631-4062-ABC7-D143E42E756E}">
      <dgm:prSet phldrT="[Text]" custT="1"/>
      <dgm:spPr/>
      <dgm:t>
        <a:bodyPr/>
        <a:lstStyle/>
        <a:p>
          <a:pPr rtl="1"/>
          <a:r>
            <a:rPr lang="ar-EG" sz="1800" dirty="0" smtClean="0"/>
            <a:t>إطار تحليل النزاع</a:t>
          </a:r>
          <a:endParaRPr lang="en-US" sz="1800" dirty="0"/>
        </a:p>
      </dgm:t>
    </dgm:pt>
    <dgm:pt modelId="{605479ED-CD32-4180-AD96-D02AD5B7C99D}" type="parTrans" cxnId="{4FC969E2-78EF-4480-AD4D-7D5E1463F049}">
      <dgm:prSet/>
      <dgm:spPr/>
      <dgm:t>
        <a:bodyPr/>
        <a:lstStyle/>
        <a:p>
          <a:endParaRPr lang="en-US"/>
        </a:p>
      </dgm:t>
    </dgm:pt>
    <dgm:pt modelId="{2C034DAE-06EB-495B-AC95-59AB68B19A67}" type="sibTrans" cxnId="{4FC969E2-78EF-4480-AD4D-7D5E1463F049}">
      <dgm:prSet/>
      <dgm:spPr/>
      <dgm:t>
        <a:bodyPr/>
        <a:lstStyle/>
        <a:p>
          <a:endParaRPr lang="en-US"/>
        </a:p>
      </dgm:t>
    </dgm:pt>
    <dgm:pt modelId="{7AA69E19-FF0E-4608-9A61-BAFF6EC52F72}">
      <dgm:prSet phldrT="[Text]" custT="1"/>
      <dgm:spPr/>
      <dgm:t>
        <a:bodyPr/>
        <a:lstStyle/>
        <a:p>
          <a:pPr rtl="1"/>
          <a:r>
            <a:rPr lang="ar-EG" sz="1800" dirty="0" smtClean="0"/>
            <a:t>تحليل\تقييم المملكة المتحدة الاستراتيجي للنزاع</a:t>
          </a:r>
          <a:endParaRPr lang="en-US" sz="1800" dirty="0"/>
        </a:p>
      </dgm:t>
    </dgm:pt>
    <dgm:pt modelId="{BCEF7EE0-719C-431F-8D36-FB91B757E280}" type="parTrans" cxnId="{7AB180A6-3509-471E-B467-9F100BA3F9BB}">
      <dgm:prSet/>
      <dgm:spPr/>
      <dgm:t>
        <a:bodyPr/>
        <a:lstStyle/>
        <a:p>
          <a:endParaRPr lang="en-US"/>
        </a:p>
      </dgm:t>
    </dgm:pt>
    <dgm:pt modelId="{2A8B2D04-E1DF-412D-8131-6A075227EADA}" type="sibTrans" cxnId="{7AB180A6-3509-471E-B467-9F100BA3F9BB}">
      <dgm:prSet/>
      <dgm:spPr/>
      <dgm:t>
        <a:bodyPr/>
        <a:lstStyle/>
        <a:p>
          <a:endParaRPr lang="en-US"/>
        </a:p>
      </dgm:t>
    </dgm:pt>
    <dgm:pt modelId="{7772CE0C-6AE9-42A0-9829-C0197225354B}">
      <dgm:prSet phldrT="[Text]" custT="1"/>
      <dgm:spPr/>
      <dgm:t>
        <a:bodyPr/>
        <a:lstStyle/>
        <a:p>
          <a:pPr rtl="1"/>
          <a:r>
            <a:rPr lang="ar-EG" sz="1800" dirty="0" smtClean="0"/>
            <a:t>تحليل السويد للقوة</a:t>
          </a:r>
          <a:endParaRPr lang="en-US" sz="1800" dirty="0"/>
        </a:p>
      </dgm:t>
    </dgm:pt>
    <dgm:pt modelId="{29F2444E-4935-4284-BE31-F2C63E415860}" type="parTrans" cxnId="{F454C690-F15F-4C54-80E6-423543263476}">
      <dgm:prSet/>
      <dgm:spPr/>
      <dgm:t>
        <a:bodyPr/>
        <a:lstStyle/>
        <a:p>
          <a:endParaRPr lang="en-US"/>
        </a:p>
      </dgm:t>
    </dgm:pt>
    <dgm:pt modelId="{27DF8DFB-2239-42FF-90C6-7747FE42EE2F}" type="sibTrans" cxnId="{F454C690-F15F-4C54-80E6-423543263476}">
      <dgm:prSet/>
      <dgm:spPr/>
      <dgm:t>
        <a:bodyPr/>
        <a:lstStyle/>
        <a:p>
          <a:endParaRPr lang="en-US"/>
        </a:p>
      </dgm:t>
    </dgm:pt>
    <dgm:pt modelId="{7F25C9DB-04BA-4AC6-95A4-FC1053ABDEE2}">
      <dgm:prSet phldrT="[Text]" custT="1"/>
      <dgm:spPr/>
      <dgm:t>
        <a:bodyPr/>
        <a:lstStyle/>
        <a:p>
          <a:pPr rtl="1"/>
          <a:r>
            <a:rPr lang="ar-EG" sz="1800" dirty="0" smtClean="0"/>
            <a:t>تحليل هولاندا للحوكمة والفساد</a:t>
          </a:r>
          <a:endParaRPr lang="en-US" sz="1800" dirty="0"/>
        </a:p>
      </dgm:t>
    </dgm:pt>
    <dgm:pt modelId="{5D47A486-905E-40AE-959F-EEB669068C36}" type="parTrans" cxnId="{02AC0402-679B-4DC0-B2A5-A0EFE4BE8C0D}">
      <dgm:prSet/>
      <dgm:spPr/>
      <dgm:t>
        <a:bodyPr/>
        <a:lstStyle/>
        <a:p>
          <a:endParaRPr lang="en-US"/>
        </a:p>
      </dgm:t>
    </dgm:pt>
    <dgm:pt modelId="{1BE1C927-6BFF-4DEE-9C16-06205EBCEE25}" type="sibTrans" cxnId="{02AC0402-679B-4DC0-B2A5-A0EFE4BE8C0D}">
      <dgm:prSet/>
      <dgm:spPr/>
      <dgm:t>
        <a:bodyPr/>
        <a:lstStyle/>
        <a:p>
          <a:endParaRPr lang="en-US"/>
        </a:p>
      </dgm:t>
    </dgm:pt>
    <dgm:pt modelId="{D99D08B5-DF85-4B99-ACBB-4480B7801F2B}">
      <dgm:prSet phldrT="[Text]" custT="1"/>
      <dgm:spPr/>
      <dgm:t>
        <a:bodyPr/>
        <a:lstStyle/>
        <a:p>
          <a:pPr rtl="1"/>
          <a:r>
            <a:rPr lang="ar-EG" sz="1400" dirty="0" smtClean="0"/>
            <a:t>كتيب كير للفوائد\الأضرار</a:t>
          </a:r>
          <a:endParaRPr lang="en-US" sz="1400" dirty="0"/>
        </a:p>
      </dgm:t>
    </dgm:pt>
    <dgm:pt modelId="{3AA52808-F548-4CB7-B56D-082CB80FA3C3}" type="parTrans" cxnId="{6D0358F7-62EB-4045-A831-1BB836B3A583}">
      <dgm:prSet/>
      <dgm:spPr/>
      <dgm:t>
        <a:bodyPr/>
        <a:lstStyle/>
        <a:p>
          <a:endParaRPr lang="en-US"/>
        </a:p>
      </dgm:t>
    </dgm:pt>
    <dgm:pt modelId="{E8C57352-8773-4C49-A5F0-949C46AFFCB9}" type="sibTrans" cxnId="{6D0358F7-62EB-4045-A831-1BB836B3A583}">
      <dgm:prSet/>
      <dgm:spPr/>
      <dgm:t>
        <a:bodyPr/>
        <a:lstStyle/>
        <a:p>
          <a:endParaRPr lang="en-US"/>
        </a:p>
      </dgm:t>
    </dgm:pt>
    <dgm:pt modelId="{0DAE326D-F630-4867-A7B8-AC719E1029AD}">
      <dgm:prSet phldrT="[Text]" custT="1"/>
      <dgm:spPr/>
      <dgm:t>
        <a:bodyPr/>
        <a:lstStyle/>
        <a:p>
          <a:pPr rtl="1"/>
          <a:r>
            <a:rPr lang="ar-EG" sz="1400" dirty="0" smtClean="0"/>
            <a:t>فهم السياقات المضطربة لورلد فيزن </a:t>
          </a:r>
          <a:endParaRPr lang="en-US" sz="1400" dirty="0"/>
        </a:p>
      </dgm:t>
    </dgm:pt>
    <dgm:pt modelId="{25F92BE9-A7E4-4745-BC0B-7EB48B3230D9}" type="parTrans" cxnId="{1E459929-33E5-4043-918A-3F6C64AACF33}">
      <dgm:prSet/>
      <dgm:spPr/>
      <dgm:t>
        <a:bodyPr/>
        <a:lstStyle/>
        <a:p>
          <a:endParaRPr lang="en-US"/>
        </a:p>
      </dgm:t>
    </dgm:pt>
    <dgm:pt modelId="{07054B91-D019-46B0-B4A8-27B34B530B7F}" type="sibTrans" cxnId="{1E459929-33E5-4043-918A-3F6C64AACF33}">
      <dgm:prSet/>
      <dgm:spPr/>
      <dgm:t>
        <a:bodyPr/>
        <a:lstStyle/>
        <a:p>
          <a:endParaRPr lang="en-US"/>
        </a:p>
      </dgm:t>
    </dgm:pt>
    <dgm:pt modelId="{CD80027A-2E51-428F-91AA-B35DC1A21E68}">
      <dgm:prSet phldrT="[Text]" custT="1"/>
      <dgm:spPr/>
      <dgm:t>
        <a:bodyPr/>
        <a:lstStyle/>
        <a:p>
          <a:pPr rtl="1"/>
          <a:r>
            <a:rPr lang="ar-EG" sz="1400" dirty="0" smtClean="0"/>
            <a:t>تقييم أثر السلم والنزاع لشبكة الوقاية من النزاع وإعادة البناء بعد النزاع</a:t>
          </a:r>
          <a:endParaRPr lang="en-US" sz="1400" dirty="0"/>
        </a:p>
      </dgm:t>
    </dgm:pt>
    <dgm:pt modelId="{32020048-9809-4B24-811A-702965A5AAC4}" type="parTrans" cxnId="{73F84527-04C4-4296-96BE-C0E44D0DDC78}">
      <dgm:prSet/>
      <dgm:spPr/>
      <dgm:t>
        <a:bodyPr/>
        <a:lstStyle/>
        <a:p>
          <a:endParaRPr lang="en-US"/>
        </a:p>
      </dgm:t>
    </dgm:pt>
    <dgm:pt modelId="{7AA5B87F-2993-4397-BC55-5E2B71E4C037}" type="sibTrans" cxnId="{73F84527-04C4-4296-96BE-C0E44D0DDC78}">
      <dgm:prSet/>
      <dgm:spPr/>
      <dgm:t>
        <a:bodyPr/>
        <a:lstStyle/>
        <a:p>
          <a:endParaRPr lang="en-US"/>
        </a:p>
      </dgm:t>
    </dgm:pt>
    <dgm:pt modelId="{CBCF0647-ADFB-443A-A2DE-ADA6FB0E39E1}">
      <dgm:prSet custT="1"/>
      <dgm:spPr/>
      <dgm:t>
        <a:bodyPr/>
        <a:lstStyle/>
        <a:p>
          <a:pPr rtl="1"/>
          <a:r>
            <a:rPr lang="en-US" sz="1600" dirty="0" smtClean="0"/>
            <a:t>http://toolkit.ineesite.org/toolkit/Toolkit.php?PostID=1151 </a:t>
          </a:r>
          <a:r>
            <a:rPr lang="ar-EG" sz="1600" dirty="0" smtClean="0"/>
            <a:t>من أجل تلخيص للأدوات المتعددة في حقيبة أدوات آيني. </a:t>
          </a:r>
          <a:endParaRPr lang="en-US" sz="1600" dirty="0"/>
        </a:p>
      </dgm:t>
    </dgm:pt>
    <dgm:pt modelId="{B1AAEB0F-E63A-4A23-A196-FD6F6D0AA3F8}" type="parTrans" cxnId="{C0E46DC2-2BAD-42C8-BE22-D0F2AE493F07}">
      <dgm:prSet/>
      <dgm:spPr/>
      <dgm:t>
        <a:bodyPr/>
        <a:lstStyle/>
        <a:p>
          <a:endParaRPr lang="en-US"/>
        </a:p>
      </dgm:t>
    </dgm:pt>
    <dgm:pt modelId="{1B164C02-9191-4BAF-BD5C-FBB7977C8D5C}" type="sibTrans" cxnId="{C0E46DC2-2BAD-42C8-BE22-D0F2AE493F07}">
      <dgm:prSet/>
      <dgm:spPr/>
      <dgm:t>
        <a:bodyPr/>
        <a:lstStyle/>
        <a:p>
          <a:endParaRPr lang="en-US"/>
        </a:p>
      </dgm:t>
    </dgm:pt>
    <dgm:pt modelId="{92A4315D-B585-9C42-8E95-400027FAA762}" type="pres">
      <dgm:prSet presAssocID="{E7150C34-E9CB-AD48-B369-469136B08CAC}" presName="Name0" presStyleCnt="0">
        <dgm:presLayoutVars>
          <dgm:dir val="rev"/>
          <dgm:animLvl val="lvl"/>
          <dgm:resizeHandles val="exact"/>
        </dgm:presLayoutVars>
      </dgm:prSet>
      <dgm:spPr/>
      <dgm:t>
        <a:bodyPr/>
        <a:lstStyle/>
        <a:p>
          <a:endParaRPr lang="en-US"/>
        </a:p>
      </dgm:t>
    </dgm:pt>
    <dgm:pt modelId="{E357F72C-3E83-5943-B71B-1B661C9FBC3F}" type="pres">
      <dgm:prSet presAssocID="{A3088E44-86C6-954B-864B-F86F3CBCADD9}" presName="linNode" presStyleCnt="0"/>
      <dgm:spPr/>
    </dgm:pt>
    <dgm:pt modelId="{60E4B863-A6DB-9844-BF57-B2456216EB3C}" type="pres">
      <dgm:prSet presAssocID="{A3088E44-86C6-954B-864B-F86F3CBCADD9}" presName="parentText" presStyleLbl="node1" presStyleIdx="0" presStyleCnt="4" custLinFactX="0" custLinFactNeighborX="100000" custLinFactNeighborY="-3000">
        <dgm:presLayoutVars>
          <dgm:chMax val="1"/>
          <dgm:bulletEnabled val="1"/>
        </dgm:presLayoutVars>
      </dgm:prSet>
      <dgm:spPr/>
      <dgm:t>
        <a:bodyPr/>
        <a:lstStyle/>
        <a:p>
          <a:endParaRPr lang="en-US"/>
        </a:p>
      </dgm:t>
    </dgm:pt>
    <dgm:pt modelId="{303ADB80-29D6-CE43-BDA4-7A93050DCCE9}" type="pres">
      <dgm:prSet presAssocID="{A3088E44-86C6-954B-864B-F86F3CBCADD9}" presName="descendantText" presStyleLbl="alignAccFollowNode1" presStyleIdx="0" presStyleCnt="4" custLinFactX="-399" custLinFactNeighborX="-100000" custLinFactNeighborY="-3454">
        <dgm:presLayoutVars>
          <dgm:bulletEnabled val="1"/>
        </dgm:presLayoutVars>
      </dgm:prSet>
      <dgm:spPr/>
      <dgm:t>
        <a:bodyPr/>
        <a:lstStyle/>
        <a:p>
          <a:endParaRPr lang="en-US"/>
        </a:p>
      </dgm:t>
    </dgm:pt>
    <dgm:pt modelId="{A3BAB350-F6A4-4C4F-A687-ECE2AB20CE20}" type="pres">
      <dgm:prSet presAssocID="{093CB3BE-DF8F-0946-B378-1D09EC8F13B3}" presName="sp" presStyleCnt="0"/>
      <dgm:spPr/>
    </dgm:pt>
    <dgm:pt modelId="{3583B0CE-BB15-6E49-BE41-FA906CAD641F}" type="pres">
      <dgm:prSet presAssocID="{181C8A47-B54C-E44F-BD20-24BFA93AEF6B}" presName="linNode" presStyleCnt="0"/>
      <dgm:spPr/>
    </dgm:pt>
    <dgm:pt modelId="{51FBA3C0-6DDB-6547-A62C-DC025B34E094}" type="pres">
      <dgm:prSet presAssocID="{181C8A47-B54C-E44F-BD20-24BFA93AEF6B}" presName="parentText" presStyleLbl="node1" presStyleIdx="1" presStyleCnt="4" custLinFactX="0" custLinFactNeighborX="100000" custLinFactNeighborY="-1000">
        <dgm:presLayoutVars>
          <dgm:chMax val="1"/>
          <dgm:bulletEnabled val="1"/>
        </dgm:presLayoutVars>
      </dgm:prSet>
      <dgm:spPr/>
      <dgm:t>
        <a:bodyPr/>
        <a:lstStyle/>
        <a:p>
          <a:endParaRPr lang="en-US"/>
        </a:p>
      </dgm:t>
    </dgm:pt>
    <dgm:pt modelId="{BE6E1DC9-6F53-5A4F-A177-73C4EEDE52FB}" type="pres">
      <dgm:prSet presAssocID="{181C8A47-B54C-E44F-BD20-24BFA93AEF6B}" presName="descendantText" presStyleLbl="alignAccFollowNode1" presStyleIdx="1" presStyleCnt="4" custScaleY="132853" custLinFactNeighborX="-528" custLinFactNeighborY="1050">
        <dgm:presLayoutVars>
          <dgm:bulletEnabled val="1"/>
        </dgm:presLayoutVars>
      </dgm:prSet>
      <dgm:spPr/>
      <dgm:t>
        <a:bodyPr/>
        <a:lstStyle/>
        <a:p>
          <a:endParaRPr lang="en-US"/>
        </a:p>
      </dgm:t>
    </dgm:pt>
    <dgm:pt modelId="{1BD43E7D-9D8A-CF4F-A49C-1D5D11CC15F8}" type="pres">
      <dgm:prSet presAssocID="{A7C5E831-CF54-3D4D-9FE2-F72207E77C9D}" presName="sp" presStyleCnt="0"/>
      <dgm:spPr/>
    </dgm:pt>
    <dgm:pt modelId="{E011BDA0-4C11-4B45-91FE-820EEBB734C2}" type="pres">
      <dgm:prSet presAssocID="{DB6A6511-D7E4-124E-A786-01617872C995}" presName="linNode" presStyleCnt="0"/>
      <dgm:spPr/>
    </dgm:pt>
    <dgm:pt modelId="{EEBC8AA0-461F-AD4F-B1DB-0DFFC6CA7BC8}" type="pres">
      <dgm:prSet presAssocID="{DB6A6511-D7E4-124E-A786-01617872C995}" presName="parentText" presStyleLbl="node1" presStyleIdx="2" presStyleCnt="4" custLinFactX="0" custLinFactNeighborX="100000">
        <dgm:presLayoutVars>
          <dgm:chMax val="1"/>
          <dgm:bulletEnabled val="1"/>
        </dgm:presLayoutVars>
      </dgm:prSet>
      <dgm:spPr/>
      <dgm:t>
        <a:bodyPr/>
        <a:lstStyle/>
        <a:p>
          <a:endParaRPr lang="en-US"/>
        </a:p>
      </dgm:t>
    </dgm:pt>
    <dgm:pt modelId="{F949B724-B134-3A4C-A107-D0D2E3778914}" type="pres">
      <dgm:prSet presAssocID="{DB6A6511-D7E4-124E-A786-01617872C995}" presName="descendantText" presStyleLbl="alignAccFollowNode1" presStyleIdx="2" presStyleCnt="4" custScaleY="124659" custLinFactNeighborX="1027" custLinFactNeighborY="1928">
        <dgm:presLayoutVars>
          <dgm:bulletEnabled val="1"/>
        </dgm:presLayoutVars>
      </dgm:prSet>
      <dgm:spPr/>
      <dgm:t>
        <a:bodyPr/>
        <a:lstStyle/>
        <a:p>
          <a:endParaRPr lang="en-US"/>
        </a:p>
      </dgm:t>
    </dgm:pt>
    <dgm:pt modelId="{D0834FAE-3C10-4EF5-A839-474A6D7BA389}" type="pres">
      <dgm:prSet presAssocID="{DA8CDCE9-3879-9042-8CBB-37F41FBC8419}" presName="sp" presStyleCnt="0"/>
      <dgm:spPr/>
    </dgm:pt>
    <dgm:pt modelId="{7F115875-77ED-4118-9F27-8C62C4137051}" type="pres">
      <dgm:prSet presAssocID="{497A7919-CD14-45F9-ADDD-E67809B6F648}" presName="linNode" presStyleCnt="0"/>
      <dgm:spPr/>
    </dgm:pt>
    <dgm:pt modelId="{1CC61F5E-7395-4076-93BC-B41AB504DB54}" type="pres">
      <dgm:prSet presAssocID="{497A7919-CD14-45F9-ADDD-E67809B6F648}" presName="parentText" presStyleLbl="node1" presStyleIdx="3" presStyleCnt="4" custLinFactX="272" custLinFactNeighborX="100000" custLinFactNeighborY="419">
        <dgm:presLayoutVars>
          <dgm:chMax val="1"/>
          <dgm:bulletEnabled val="1"/>
        </dgm:presLayoutVars>
      </dgm:prSet>
      <dgm:spPr/>
      <dgm:t>
        <a:bodyPr/>
        <a:lstStyle/>
        <a:p>
          <a:endParaRPr lang="en-US"/>
        </a:p>
      </dgm:t>
    </dgm:pt>
    <dgm:pt modelId="{7673350D-67A9-4FC7-9C60-5CFC8E46BAF2}" type="pres">
      <dgm:prSet presAssocID="{497A7919-CD14-45F9-ADDD-E67809B6F648}" presName="descendantText" presStyleLbl="alignAccFollowNode1" presStyleIdx="3" presStyleCnt="4" custScaleY="125647" custLinFactX="-1132" custLinFactNeighborX="-100000" custLinFactNeighborY="200">
        <dgm:presLayoutVars>
          <dgm:bulletEnabled val="1"/>
        </dgm:presLayoutVars>
      </dgm:prSet>
      <dgm:spPr/>
      <dgm:t>
        <a:bodyPr/>
        <a:lstStyle/>
        <a:p>
          <a:endParaRPr lang="en-US"/>
        </a:p>
      </dgm:t>
    </dgm:pt>
  </dgm:ptLst>
  <dgm:cxnLst>
    <dgm:cxn modelId="{F454C690-F15F-4C54-80E6-423543263476}" srcId="{181C8A47-B54C-E44F-BD20-24BFA93AEF6B}" destId="{7772CE0C-6AE9-42A0-9829-C0197225354B}" srcOrd="2" destOrd="0" parTransId="{29F2444E-4935-4284-BE31-F2C63E415860}" sibTransId="{27DF8DFB-2239-42FF-90C6-7747FE42EE2F}"/>
    <dgm:cxn modelId="{09585555-73B5-4A48-96FA-543885A6E687}" type="presOf" srcId="{0DAE326D-F630-4867-A7B8-AC719E1029AD}" destId="{F949B724-B134-3A4C-A107-D0D2E3778914}" srcOrd="0" destOrd="2" presId="urn:microsoft.com/office/officeart/2005/8/layout/vList5"/>
    <dgm:cxn modelId="{D8667B82-DB85-4C0F-94F9-F90DF1717BAB}" srcId="{497A7919-CD14-45F9-ADDD-E67809B6F648}" destId="{14217178-07BB-4AC4-B8C9-8373B22023AC}" srcOrd="0" destOrd="0" parTransId="{90983702-024F-4315-95CF-CF3ADE95C5FF}" sibTransId="{CF530A54-1404-43F5-84D5-54B865283DF2}"/>
    <dgm:cxn modelId="{C07D5C3C-B593-764D-B99C-CD5FC2B73A32}" srcId="{DB6A6511-D7E4-124E-A786-01617872C995}" destId="{96F36DED-1CFD-A24C-8DE9-43D472C68DF2}" srcOrd="3" destOrd="0" parTransId="{28995A08-5E72-C74A-A6C0-8A3032B4BF70}" sibTransId="{6D9018A2-E003-2846-8056-6D3C4121D74C}"/>
    <dgm:cxn modelId="{EEE6F079-DA42-3949-9647-2F418CA761FB}" srcId="{E7150C34-E9CB-AD48-B369-469136B08CAC}" destId="{181C8A47-B54C-E44F-BD20-24BFA93AEF6B}" srcOrd="1" destOrd="0" parTransId="{D16CD0E4-40F7-2C4E-9CEC-825EE041F2A1}" sibTransId="{A7C5E831-CF54-3D4D-9FE2-F72207E77C9D}"/>
    <dgm:cxn modelId="{7AB180A6-3509-471E-B467-9F100BA3F9BB}" srcId="{181C8A47-B54C-E44F-BD20-24BFA93AEF6B}" destId="{7AA69E19-FF0E-4608-9A61-BAFF6EC52F72}" srcOrd="1" destOrd="0" parTransId="{BCEF7EE0-719C-431F-8D36-FB91B757E280}" sibTransId="{2A8B2D04-E1DF-412D-8131-6A075227EADA}"/>
    <dgm:cxn modelId="{BCB231BC-2154-46E2-AEE8-20EF09870D41}" srcId="{E7150C34-E9CB-AD48-B369-469136B08CAC}" destId="{497A7919-CD14-45F9-ADDD-E67809B6F648}" srcOrd="3" destOrd="0" parTransId="{7E515D4A-8756-4934-9B58-143CF8D18764}" sibTransId="{3624680A-4E8D-4996-A6CE-828AFB0ED558}"/>
    <dgm:cxn modelId="{CD251A62-619F-2648-8D5A-B8B3A035E3E5}" type="presOf" srcId="{A3088E44-86C6-954B-864B-F86F3CBCADD9}" destId="{60E4B863-A6DB-9844-BF57-B2456216EB3C}" srcOrd="0" destOrd="0" presId="urn:microsoft.com/office/officeart/2005/8/layout/vList5"/>
    <dgm:cxn modelId="{1E459929-33E5-4043-918A-3F6C64AACF33}" srcId="{DB6A6511-D7E4-124E-A786-01617872C995}" destId="{0DAE326D-F630-4867-A7B8-AC719E1029AD}" srcOrd="2" destOrd="0" parTransId="{25F92BE9-A7E4-4745-BC0B-7EB48B3230D9}" sibTransId="{07054B91-D019-46B0-B4A8-27B34B530B7F}"/>
    <dgm:cxn modelId="{41F2D187-17A5-014A-84D1-E12A85220BD7}" srcId="{E7150C34-E9CB-AD48-B369-469136B08CAC}" destId="{DB6A6511-D7E4-124E-A786-01617872C995}" srcOrd="2" destOrd="0" parTransId="{3020FD8C-BB1F-F24B-892F-A7E92E777FD5}" sibTransId="{DA8CDCE9-3879-9042-8CBB-37F41FBC8419}"/>
    <dgm:cxn modelId="{338E25CD-EE6B-4A93-B39E-847384C202CB}" type="presOf" srcId="{CD80027A-2E51-428F-91AA-B35DC1A21E68}" destId="{F949B724-B134-3A4C-A107-D0D2E3778914}" srcOrd="0" destOrd="4" presId="urn:microsoft.com/office/officeart/2005/8/layout/vList5"/>
    <dgm:cxn modelId="{DA10EF6D-ECCB-4131-8486-07A0B97BB71D}" type="presOf" srcId="{D99D08B5-DF85-4B99-ACBB-4480B7801F2B}" destId="{F949B724-B134-3A4C-A107-D0D2E3778914}" srcOrd="0" destOrd="1" presId="urn:microsoft.com/office/officeart/2005/8/layout/vList5"/>
    <dgm:cxn modelId="{AEAEB30A-F889-42EC-8059-313285BAAB2E}" type="presOf" srcId="{497A7919-CD14-45F9-ADDD-E67809B6F648}" destId="{1CC61F5E-7395-4076-93BC-B41AB504DB54}" srcOrd="0" destOrd="0" presId="urn:microsoft.com/office/officeart/2005/8/layout/vList5"/>
    <dgm:cxn modelId="{558C84F0-6828-B846-A9A6-7EA5E3B1E10E}" srcId="{A3088E44-86C6-954B-864B-F86F3CBCADD9}" destId="{7156867A-BA23-EF42-8414-87B9F91E5164}" srcOrd="0" destOrd="0" parTransId="{2571763A-F9A4-094B-9FCC-7F35385B934C}" sibTransId="{2F075106-CD7C-C548-891B-9020ABCFF8F3}"/>
    <dgm:cxn modelId="{C0E46DC2-2BAD-42C8-BE22-D0F2AE493F07}" srcId="{497A7919-CD14-45F9-ADDD-E67809B6F648}" destId="{CBCF0647-ADFB-443A-A2DE-ADA6FB0E39E1}" srcOrd="1" destOrd="0" parTransId="{B1AAEB0F-E63A-4A23-A196-FD6F6D0AA3F8}" sibTransId="{1B164C02-9191-4BAF-BD5C-FBB7977C8D5C}"/>
    <dgm:cxn modelId="{F5A1DD07-9A9E-6A47-8709-4A63F2CB751B}" type="presOf" srcId="{181C8A47-B54C-E44F-BD20-24BFA93AEF6B}" destId="{51FBA3C0-6DDB-6547-A62C-DC025B34E094}" srcOrd="0" destOrd="0" presId="urn:microsoft.com/office/officeart/2005/8/layout/vList5"/>
    <dgm:cxn modelId="{037A5E4D-C3DB-4A0D-9F19-472C32C85953}" type="presOf" srcId="{CBCF0647-ADFB-443A-A2DE-ADA6FB0E39E1}" destId="{7673350D-67A9-4FC7-9C60-5CFC8E46BAF2}" srcOrd="0" destOrd="1" presId="urn:microsoft.com/office/officeart/2005/8/layout/vList5"/>
    <dgm:cxn modelId="{E488252E-ADC1-4767-8288-A772CF4E846C}" type="presOf" srcId="{7AA69E19-FF0E-4608-9A61-BAFF6EC52F72}" destId="{BE6E1DC9-6F53-5A4F-A177-73C4EEDE52FB}" srcOrd="0" destOrd="1" presId="urn:microsoft.com/office/officeart/2005/8/layout/vList5"/>
    <dgm:cxn modelId="{75169CB1-9169-8F49-A52E-248B54ABB7FB}" type="presOf" srcId="{7156867A-BA23-EF42-8414-87B9F91E5164}" destId="{303ADB80-29D6-CE43-BDA4-7A93050DCCE9}" srcOrd="0" destOrd="0" presId="urn:microsoft.com/office/officeart/2005/8/layout/vList5"/>
    <dgm:cxn modelId="{E2706178-7B38-4C41-929B-D09F7556BDAE}" type="presOf" srcId="{E7150C34-E9CB-AD48-B369-469136B08CAC}" destId="{92A4315D-B585-9C42-8E95-400027FAA762}" srcOrd="0" destOrd="0" presId="urn:microsoft.com/office/officeart/2005/8/layout/vList5"/>
    <dgm:cxn modelId="{4FC969E2-78EF-4480-AD4D-7D5E1463F049}" srcId="{A3088E44-86C6-954B-864B-F86F3CBCADD9}" destId="{C43F7B8E-E631-4062-ABC7-D143E42E756E}" srcOrd="1" destOrd="0" parTransId="{605479ED-CD32-4180-AD96-D02AD5B7C99D}" sibTransId="{2C034DAE-06EB-495B-AC95-59AB68B19A67}"/>
    <dgm:cxn modelId="{02AC0402-679B-4DC0-B2A5-A0EFE4BE8C0D}" srcId="{181C8A47-B54C-E44F-BD20-24BFA93AEF6B}" destId="{7F25C9DB-04BA-4AC6-95A4-FC1053ABDEE2}" srcOrd="3" destOrd="0" parTransId="{5D47A486-905E-40AE-959F-EEB669068C36}" sibTransId="{1BE1C927-6BFF-4DEE-9C16-06205EBCEE25}"/>
    <dgm:cxn modelId="{9239512D-7121-724F-B81B-533ED58A0340}" srcId="{E7150C34-E9CB-AD48-B369-469136B08CAC}" destId="{A3088E44-86C6-954B-864B-F86F3CBCADD9}" srcOrd="0" destOrd="0" parTransId="{F3C49C7C-8E29-CD48-8810-85E34905A216}" sibTransId="{093CB3BE-DF8F-0946-B378-1D09EC8F13B3}"/>
    <dgm:cxn modelId="{6D0358F7-62EB-4045-A831-1BB836B3A583}" srcId="{DB6A6511-D7E4-124E-A786-01617872C995}" destId="{D99D08B5-DF85-4B99-ACBB-4480B7801F2B}" srcOrd="1" destOrd="0" parTransId="{3AA52808-F548-4CB7-B56D-082CB80FA3C3}" sibTransId="{E8C57352-8773-4C49-A5F0-949C46AFFCB9}"/>
    <dgm:cxn modelId="{8CD638AC-D8FA-4243-A81B-2BF94ECFAD03}" srcId="{DB6A6511-D7E4-124E-A786-01617872C995}" destId="{3403CB53-18AD-4AF1-94E6-EBDF2627FAF0}" srcOrd="0" destOrd="0" parTransId="{FC53E7EA-2A2D-4612-B783-2C1EA22599E1}" sibTransId="{0988C794-D119-4C2F-9683-0375009B768F}"/>
    <dgm:cxn modelId="{84FFFE41-9381-419C-80ED-4671A5820D6C}" type="presOf" srcId="{14217178-07BB-4AC4-B8C9-8373B22023AC}" destId="{7673350D-67A9-4FC7-9C60-5CFC8E46BAF2}" srcOrd="0" destOrd="0" presId="urn:microsoft.com/office/officeart/2005/8/layout/vList5"/>
    <dgm:cxn modelId="{80D844F2-984B-BE4E-9316-4DD27A81EDD9}" type="presOf" srcId="{1E57F1EB-EA22-264A-87EE-C2105FFF680B}" destId="{BE6E1DC9-6F53-5A4F-A177-73C4EEDE52FB}" srcOrd="0" destOrd="0" presId="urn:microsoft.com/office/officeart/2005/8/layout/vList5"/>
    <dgm:cxn modelId="{C97F15EE-5C07-4521-A6DD-E8DEBF6714B4}" type="presOf" srcId="{3403CB53-18AD-4AF1-94E6-EBDF2627FAF0}" destId="{F949B724-B134-3A4C-A107-D0D2E3778914}" srcOrd="0" destOrd="0" presId="urn:microsoft.com/office/officeart/2005/8/layout/vList5"/>
    <dgm:cxn modelId="{4B995B03-D7CB-4141-8620-569FEE75B1C0}" srcId="{181C8A47-B54C-E44F-BD20-24BFA93AEF6B}" destId="{1E57F1EB-EA22-264A-87EE-C2105FFF680B}" srcOrd="0" destOrd="0" parTransId="{5CA77D45-6C26-6549-8391-31C613812A87}" sibTransId="{A58F79A2-C8A4-5147-A8F0-09C57A6CF77A}"/>
    <dgm:cxn modelId="{7D45ABCC-9A84-4D46-A2DE-C8D1289A12EF}" type="presOf" srcId="{DB6A6511-D7E4-124E-A786-01617872C995}" destId="{EEBC8AA0-461F-AD4F-B1DB-0DFFC6CA7BC8}" srcOrd="0" destOrd="0" presId="urn:microsoft.com/office/officeart/2005/8/layout/vList5"/>
    <dgm:cxn modelId="{9791D002-09C3-C643-8CA9-3ABA840EC373}" type="presOf" srcId="{96F36DED-1CFD-A24C-8DE9-43D472C68DF2}" destId="{F949B724-B134-3A4C-A107-D0D2E3778914}" srcOrd="0" destOrd="3" presId="urn:microsoft.com/office/officeart/2005/8/layout/vList5"/>
    <dgm:cxn modelId="{A25E0AD3-B58B-423E-9EDE-A2CD34B797F8}" type="presOf" srcId="{C43F7B8E-E631-4062-ABC7-D143E42E756E}" destId="{303ADB80-29D6-CE43-BDA4-7A93050DCCE9}" srcOrd="0" destOrd="1" presId="urn:microsoft.com/office/officeart/2005/8/layout/vList5"/>
    <dgm:cxn modelId="{394761B4-C518-4A7D-B96C-E7D577E8D876}" type="presOf" srcId="{7F25C9DB-04BA-4AC6-95A4-FC1053ABDEE2}" destId="{BE6E1DC9-6F53-5A4F-A177-73C4EEDE52FB}" srcOrd="0" destOrd="3" presId="urn:microsoft.com/office/officeart/2005/8/layout/vList5"/>
    <dgm:cxn modelId="{73F84527-04C4-4296-96BE-C0E44D0DDC78}" srcId="{DB6A6511-D7E4-124E-A786-01617872C995}" destId="{CD80027A-2E51-428F-91AA-B35DC1A21E68}" srcOrd="4" destOrd="0" parTransId="{32020048-9809-4B24-811A-702965A5AAC4}" sibTransId="{7AA5B87F-2993-4397-BC55-5E2B71E4C037}"/>
    <dgm:cxn modelId="{E14E1B98-A692-4CF9-A872-2E413BD28760}" type="presOf" srcId="{7772CE0C-6AE9-42A0-9829-C0197225354B}" destId="{BE6E1DC9-6F53-5A4F-A177-73C4EEDE52FB}" srcOrd="0" destOrd="2" presId="urn:microsoft.com/office/officeart/2005/8/layout/vList5"/>
    <dgm:cxn modelId="{0A1A3B0C-FF85-6043-BE21-7FE5ABA81F91}" type="presParOf" srcId="{92A4315D-B585-9C42-8E95-400027FAA762}" destId="{E357F72C-3E83-5943-B71B-1B661C9FBC3F}" srcOrd="0" destOrd="0" presId="urn:microsoft.com/office/officeart/2005/8/layout/vList5"/>
    <dgm:cxn modelId="{294FFD8E-7A2E-A744-8855-37E01DA11BB3}" type="presParOf" srcId="{E357F72C-3E83-5943-B71B-1B661C9FBC3F}" destId="{60E4B863-A6DB-9844-BF57-B2456216EB3C}" srcOrd="0" destOrd="0" presId="urn:microsoft.com/office/officeart/2005/8/layout/vList5"/>
    <dgm:cxn modelId="{06C7D23B-99DD-E84F-BA3E-39497FC8AE47}" type="presParOf" srcId="{E357F72C-3E83-5943-B71B-1B661C9FBC3F}" destId="{303ADB80-29D6-CE43-BDA4-7A93050DCCE9}" srcOrd="1" destOrd="0" presId="urn:microsoft.com/office/officeart/2005/8/layout/vList5"/>
    <dgm:cxn modelId="{B6B4B6AD-4805-9144-9BBF-DE094E68DBAA}" type="presParOf" srcId="{92A4315D-B585-9C42-8E95-400027FAA762}" destId="{A3BAB350-F6A4-4C4F-A687-ECE2AB20CE20}" srcOrd="1" destOrd="0" presId="urn:microsoft.com/office/officeart/2005/8/layout/vList5"/>
    <dgm:cxn modelId="{8E437963-233C-FE41-89FA-6E61A43F2042}" type="presParOf" srcId="{92A4315D-B585-9C42-8E95-400027FAA762}" destId="{3583B0CE-BB15-6E49-BE41-FA906CAD641F}" srcOrd="2" destOrd="0" presId="urn:microsoft.com/office/officeart/2005/8/layout/vList5"/>
    <dgm:cxn modelId="{228C8E11-DB2D-994B-9684-E177D19E3D2B}" type="presParOf" srcId="{3583B0CE-BB15-6E49-BE41-FA906CAD641F}" destId="{51FBA3C0-6DDB-6547-A62C-DC025B34E094}" srcOrd="0" destOrd="0" presId="urn:microsoft.com/office/officeart/2005/8/layout/vList5"/>
    <dgm:cxn modelId="{52236473-09F9-0C45-93AA-45BCC219C011}" type="presParOf" srcId="{3583B0CE-BB15-6E49-BE41-FA906CAD641F}" destId="{BE6E1DC9-6F53-5A4F-A177-73C4EEDE52FB}" srcOrd="1" destOrd="0" presId="urn:microsoft.com/office/officeart/2005/8/layout/vList5"/>
    <dgm:cxn modelId="{F382F4CA-3A37-B947-A4BB-55466A055F15}" type="presParOf" srcId="{92A4315D-B585-9C42-8E95-400027FAA762}" destId="{1BD43E7D-9D8A-CF4F-A49C-1D5D11CC15F8}" srcOrd="3" destOrd="0" presId="urn:microsoft.com/office/officeart/2005/8/layout/vList5"/>
    <dgm:cxn modelId="{CAC1B81B-B027-F047-ACB4-60842AC1DB2D}" type="presParOf" srcId="{92A4315D-B585-9C42-8E95-400027FAA762}" destId="{E011BDA0-4C11-4B45-91FE-820EEBB734C2}" srcOrd="4" destOrd="0" presId="urn:microsoft.com/office/officeart/2005/8/layout/vList5"/>
    <dgm:cxn modelId="{019B3CF9-9EFA-9043-8D0B-C6DA95FB6170}" type="presParOf" srcId="{E011BDA0-4C11-4B45-91FE-820EEBB734C2}" destId="{EEBC8AA0-461F-AD4F-B1DB-0DFFC6CA7BC8}" srcOrd="0" destOrd="0" presId="urn:microsoft.com/office/officeart/2005/8/layout/vList5"/>
    <dgm:cxn modelId="{986556BA-ACDD-FB4E-9D04-735F56C137DC}" type="presParOf" srcId="{E011BDA0-4C11-4B45-91FE-820EEBB734C2}" destId="{F949B724-B134-3A4C-A107-D0D2E3778914}" srcOrd="1" destOrd="0" presId="urn:microsoft.com/office/officeart/2005/8/layout/vList5"/>
    <dgm:cxn modelId="{AE361B7E-BB96-46B6-8912-75337FB737D6}" type="presParOf" srcId="{92A4315D-B585-9C42-8E95-400027FAA762}" destId="{D0834FAE-3C10-4EF5-A839-474A6D7BA389}" srcOrd="5" destOrd="0" presId="urn:microsoft.com/office/officeart/2005/8/layout/vList5"/>
    <dgm:cxn modelId="{0609FFB6-74AD-40E4-8E79-35AEBC560F30}" type="presParOf" srcId="{92A4315D-B585-9C42-8E95-400027FAA762}" destId="{7F115875-77ED-4118-9F27-8C62C4137051}" srcOrd="6" destOrd="0" presId="urn:microsoft.com/office/officeart/2005/8/layout/vList5"/>
    <dgm:cxn modelId="{111C48D4-BD5B-4070-A221-FEBD1EC6437E}" type="presParOf" srcId="{7F115875-77ED-4118-9F27-8C62C4137051}" destId="{1CC61F5E-7395-4076-93BC-B41AB504DB54}" srcOrd="0" destOrd="0" presId="urn:microsoft.com/office/officeart/2005/8/layout/vList5"/>
    <dgm:cxn modelId="{ACB3B4FE-75D4-407F-B78E-9D0BD4144BD7}" type="presParOf" srcId="{7F115875-77ED-4118-9F27-8C62C4137051}" destId="{7673350D-67A9-4FC7-9C60-5CFC8E46BAF2}" srcOrd="1" destOrd="0" presId="urn:microsoft.com/office/officeart/2005/8/layout/vList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0B70DB4C-9C5F-3B48-87E0-6007A6E73030}" type="doc">
      <dgm:prSet loTypeId="urn:microsoft.com/office/officeart/2005/8/layout/gear1" loCatId="" qsTypeId="urn:microsoft.com/office/officeart/2005/8/quickstyle/simple1" qsCatId="simple" csTypeId="urn:microsoft.com/office/officeart/2005/8/colors/accent5_2" csCatId="accent5" phldr="1"/>
      <dgm:spPr/>
      <dgm:t>
        <a:bodyPr/>
        <a:lstStyle/>
        <a:p>
          <a:endParaRPr lang="en-US"/>
        </a:p>
      </dgm:t>
    </dgm:pt>
    <dgm:pt modelId="{04636C5F-1219-CA43-8133-E2BFB33E1C7C}">
      <dgm:prSet phldrT="[Text]"/>
      <dgm:spPr>
        <a:solidFill>
          <a:schemeClr val="tx2"/>
        </a:solidFill>
        <a:ln>
          <a:solidFill>
            <a:schemeClr val="bg2"/>
          </a:solidFill>
        </a:ln>
      </dgm:spPr>
      <dgm:t>
        <a:bodyPr/>
        <a:lstStyle/>
        <a:p>
          <a:pPr rtl="1"/>
          <a:r>
            <a:rPr lang="en-US" dirty="0" smtClean="0"/>
            <a:t>3</a:t>
          </a:r>
          <a:r>
            <a:rPr lang="en-US" b="1" dirty="0" smtClean="0"/>
            <a:t>. </a:t>
          </a:r>
          <a:r>
            <a:rPr lang="ar-EG" b="1" dirty="0" smtClean="0"/>
            <a:t> يعملُ </a:t>
          </a:r>
          <a:r>
            <a:rPr lang="ar-EG" b="1" dirty="0" smtClean="0">
              <a:solidFill>
                <a:srgbClr val="FFC000"/>
              </a:solidFill>
            </a:rPr>
            <a:t>على الخفض من الآثار السلبية وعلى تقوية الآثار الإيجابية </a:t>
          </a:r>
          <a:r>
            <a:rPr lang="ar-EG" b="1" dirty="0" smtClean="0"/>
            <a:t>للسياسات والبرامج التعليمية على النزاع</a:t>
          </a:r>
          <a:endParaRPr lang="en-US" b="1" dirty="0"/>
        </a:p>
      </dgm:t>
    </dgm:pt>
    <dgm:pt modelId="{4616465E-3D64-A741-B99A-7E8C92C3FA07}" type="sibTrans" cxnId="{AC118738-3E0F-884F-8194-55DD2D648886}">
      <dgm:prSet/>
      <dgm:spPr>
        <a:solidFill>
          <a:srgbClr val="F6F6F6"/>
        </a:solidFill>
      </dgm:spPr>
      <dgm:t>
        <a:bodyPr/>
        <a:lstStyle/>
        <a:p>
          <a:endParaRPr lang="en-US"/>
        </a:p>
      </dgm:t>
      <dgm:extLst>
        <a:ext uri="{E40237B7-FDA0-4F09-8148-C483321AD2D9}">
          <dgm14:cNvPr xmlns:dgm14="http://schemas.microsoft.com/office/drawing/2010/diagram" id="0" name="">
            <a:hlinkClick xmlns:r="http://schemas.openxmlformats.org/officeDocument/2006/relationships" r:id="" action="ppaction://noaction" highlightClick="1"/>
          </dgm14:cNvPr>
        </a:ext>
      </dgm:extLst>
    </dgm:pt>
    <dgm:pt modelId="{D67FD636-B2E0-3F49-8970-1A8B51FFE152}" type="parTrans" cxnId="{AC118738-3E0F-884F-8194-55DD2D648886}">
      <dgm:prSet/>
      <dgm:spPr/>
      <dgm:t>
        <a:bodyPr/>
        <a:lstStyle/>
        <a:p>
          <a:endParaRPr lang="en-US"/>
        </a:p>
      </dgm:t>
    </dgm:pt>
    <dgm:pt modelId="{A99B5835-3DAD-F043-B599-325DDBE24597}">
      <dgm:prSet phldrT="[Text]" custT="1"/>
      <dgm:spPr>
        <a:solidFill>
          <a:schemeClr val="tx2"/>
        </a:solidFill>
        <a:ln>
          <a:solidFill>
            <a:schemeClr val="bg2"/>
          </a:solidFill>
        </a:ln>
      </dgm:spPr>
      <dgm:t>
        <a:bodyPr/>
        <a:lstStyle/>
        <a:p>
          <a:pPr rtl="1"/>
          <a:r>
            <a:rPr lang="ar-EG" sz="1200" dirty="0" smtClean="0"/>
            <a:t> </a:t>
          </a:r>
          <a:r>
            <a:rPr lang="en-US" sz="1200" dirty="0" smtClean="0"/>
            <a:t>1</a:t>
          </a:r>
          <a:r>
            <a:rPr lang="en-US" sz="1600" b="1" dirty="0" smtClean="0"/>
            <a:t>. </a:t>
          </a:r>
          <a:r>
            <a:rPr lang="ar-EG" sz="1600" b="1" dirty="0" smtClean="0"/>
            <a:t> يكون مُدْركاً لسياق النزاع</a:t>
          </a:r>
          <a:endParaRPr lang="en-US" sz="1200" b="1" dirty="0"/>
        </a:p>
      </dgm:t>
    </dgm:pt>
    <dgm:pt modelId="{B09A073F-D839-1148-8C42-E498547C0746}" type="sibTrans" cxnId="{0A55E40D-7800-3040-8CD4-7E08AD36EA35}">
      <dgm:prSet/>
      <dgm:spPr/>
      <dgm:t>
        <a:bodyPr/>
        <a:lstStyle/>
        <a:p>
          <a:endParaRPr lang="en-US"/>
        </a:p>
      </dgm:t>
    </dgm:pt>
    <dgm:pt modelId="{2E441A71-1584-1F4B-8E00-38D8637EEA64}" type="parTrans" cxnId="{0A55E40D-7800-3040-8CD4-7E08AD36EA35}">
      <dgm:prSet/>
      <dgm:spPr/>
      <dgm:t>
        <a:bodyPr/>
        <a:lstStyle/>
        <a:p>
          <a:endParaRPr lang="en-US"/>
        </a:p>
      </dgm:t>
    </dgm:pt>
    <dgm:pt modelId="{790ADD09-BD04-614A-9BAD-16ADC9B3E6C8}">
      <dgm:prSet/>
      <dgm:spPr>
        <a:solidFill>
          <a:schemeClr val="tx2"/>
        </a:solidFill>
        <a:ln>
          <a:solidFill>
            <a:schemeClr val="bg2"/>
          </a:solidFill>
        </a:ln>
      </dgm:spPr>
      <dgm:t>
        <a:bodyPr/>
        <a:lstStyle/>
        <a:p>
          <a:pPr rtl="1"/>
          <a:r>
            <a:rPr lang="en-US" dirty="0" smtClean="0"/>
            <a:t>2. </a:t>
          </a:r>
          <a:r>
            <a:rPr lang="ar-EG" dirty="0" smtClean="0"/>
            <a:t> </a:t>
          </a:r>
          <a:r>
            <a:rPr lang="ar-EG" b="1" dirty="0" smtClean="0"/>
            <a:t>يحلٍّلُ التفاعل المتبادل بين سياق النزاع والبرامج والسياسات التعليمية</a:t>
          </a:r>
          <a:endParaRPr lang="en-US" b="1" dirty="0"/>
        </a:p>
      </dgm:t>
    </dgm:pt>
    <dgm:pt modelId="{A858F2E7-E204-2E41-BF60-309099859C37}" type="parTrans" cxnId="{6C769F25-52E9-0144-9F6D-F9CB3ACD7577}">
      <dgm:prSet/>
      <dgm:spPr/>
      <dgm:t>
        <a:bodyPr/>
        <a:lstStyle/>
        <a:p>
          <a:endParaRPr lang="en-US"/>
        </a:p>
      </dgm:t>
    </dgm:pt>
    <dgm:pt modelId="{3BBD7921-2CB1-CB49-93B9-CD0C296B30DF}" type="sibTrans" cxnId="{6C769F25-52E9-0144-9F6D-F9CB3ACD7577}">
      <dgm:prSet/>
      <dgm:spPr/>
      <dgm:t>
        <a:bodyPr/>
        <a:lstStyle/>
        <a:p>
          <a:endParaRPr lang="en-US"/>
        </a:p>
      </dgm:t>
    </dgm:pt>
    <dgm:pt modelId="{7D13AFC7-6922-E84F-A11E-E99623528AF3}" type="pres">
      <dgm:prSet presAssocID="{0B70DB4C-9C5F-3B48-87E0-6007A6E73030}" presName="composite" presStyleCnt="0">
        <dgm:presLayoutVars>
          <dgm:chMax val="3"/>
          <dgm:animLvl val="lvl"/>
          <dgm:resizeHandles val="exact"/>
        </dgm:presLayoutVars>
      </dgm:prSet>
      <dgm:spPr/>
      <dgm:t>
        <a:bodyPr/>
        <a:lstStyle/>
        <a:p>
          <a:endParaRPr lang="en-US"/>
        </a:p>
      </dgm:t>
    </dgm:pt>
    <dgm:pt modelId="{4AC81C6D-5BBC-1B4F-80F6-2C70A6134E8D}" type="pres">
      <dgm:prSet presAssocID="{04636C5F-1219-CA43-8133-E2BFB33E1C7C}" presName="gear1" presStyleLbl="node1" presStyleIdx="0" presStyleCnt="3" custScaleX="151516" custScaleY="131729" custLinFactX="-66778" custLinFactNeighborX="-100000" custLinFactNeighborY="-21008">
        <dgm:presLayoutVars>
          <dgm:chMax val="1"/>
          <dgm:bulletEnabled val="1"/>
        </dgm:presLayoutVars>
      </dgm:prSet>
      <dgm:spPr/>
      <dgm:t>
        <a:bodyPr/>
        <a:lstStyle/>
        <a:p>
          <a:endParaRPr lang="en-US"/>
        </a:p>
      </dgm:t>
    </dgm:pt>
    <dgm:pt modelId="{77D39BE2-8BD8-7342-89CF-D91AB44AE26A}" type="pres">
      <dgm:prSet presAssocID="{04636C5F-1219-CA43-8133-E2BFB33E1C7C}" presName="gear1srcNode" presStyleLbl="node1" presStyleIdx="0" presStyleCnt="3"/>
      <dgm:spPr/>
      <dgm:t>
        <a:bodyPr/>
        <a:lstStyle/>
        <a:p>
          <a:endParaRPr lang="en-US"/>
        </a:p>
      </dgm:t>
    </dgm:pt>
    <dgm:pt modelId="{80C34E60-A421-0544-9F0C-9D13670816DE}" type="pres">
      <dgm:prSet presAssocID="{04636C5F-1219-CA43-8133-E2BFB33E1C7C}" presName="gear1dstNode" presStyleLbl="node1" presStyleIdx="0" presStyleCnt="3"/>
      <dgm:spPr/>
      <dgm:t>
        <a:bodyPr/>
        <a:lstStyle/>
        <a:p>
          <a:endParaRPr lang="en-US"/>
        </a:p>
      </dgm:t>
    </dgm:pt>
    <dgm:pt modelId="{256D5392-4803-134B-969D-C7FFBFBB0E55}" type="pres">
      <dgm:prSet presAssocID="{790ADD09-BD04-614A-9BAD-16ADC9B3E6C8}" presName="gear2" presStyleLbl="node1" presStyleIdx="1" presStyleCnt="3" custScaleX="189988" custScaleY="142616" custLinFactNeighborX="51013" custLinFactNeighborY="-4823">
        <dgm:presLayoutVars>
          <dgm:chMax val="1"/>
          <dgm:bulletEnabled val="1"/>
        </dgm:presLayoutVars>
      </dgm:prSet>
      <dgm:spPr/>
      <dgm:t>
        <a:bodyPr/>
        <a:lstStyle/>
        <a:p>
          <a:endParaRPr lang="en-US"/>
        </a:p>
      </dgm:t>
    </dgm:pt>
    <dgm:pt modelId="{E2D6EAAE-5E64-7848-A48A-14646FA3A15A}" type="pres">
      <dgm:prSet presAssocID="{790ADD09-BD04-614A-9BAD-16ADC9B3E6C8}" presName="gear2srcNode" presStyleLbl="node1" presStyleIdx="1" presStyleCnt="3"/>
      <dgm:spPr/>
      <dgm:t>
        <a:bodyPr/>
        <a:lstStyle/>
        <a:p>
          <a:endParaRPr lang="en-US"/>
        </a:p>
      </dgm:t>
    </dgm:pt>
    <dgm:pt modelId="{B0212E48-3175-B947-9EBE-4A1A947E11FA}" type="pres">
      <dgm:prSet presAssocID="{790ADD09-BD04-614A-9BAD-16ADC9B3E6C8}" presName="gear2dstNode" presStyleLbl="node1" presStyleIdx="1" presStyleCnt="3"/>
      <dgm:spPr/>
      <dgm:t>
        <a:bodyPr/>
        <a:lstStyle/>
        <a:p>
          <a:endParaRPr lang="en-US"/>
        </a:p>
      </dgm:t>
    </dgm:pt>
    <dgm:pt modelId="{3E6F19F4-B96B-A349-AD62-74CD4B059FE4}" type="pres">
      <dgm:prSet presAssocID="{A99B5835-3DAD-F043-B599-325DDBE24597}" presName="gear3" presStyleLbl="node1" presStyleIdx="2" presStyleCnt="3" custScaleX="133665" custScaleY="128445" custLinFactX="10205" custLinFactNeighborX="100000" custLinFactNeighborY="10676"/>
      <dgm:spPr/>
      <dgm:t>
        <a:bodyPr/>
        <a:lstStyle/>
        <a:p>
          <a:endParaRPr lang="en-US"/>
        </a:p>
      </dgm:t>
    </dgm:pt>
    <dgm:pt modelId="{2D6FAACD-4B80-3D45-A1E7-9A9C4BD62309}" type="pres">
      <dgm:prSet presAssocID="{A99B5835-3DAD-F043-B599-325DDBE24597}" presName="gear3tx" presStyleLbl="node1" presStyleIdx="2" presStyleCnt="3">
        <dgm:presLayoutVars>
          <dgm:chMax val="1"/>
          <dgm:bulletEnabled val="1"/>
        </dgm:presLayoutVars>
      </dgm:prSet>
      <dgm:spPr/>
      <dgm:t>
        <a:bodyPr/>
        <a:lstStyle/>
        <a:p>
          <a:endParaRPr lang="en-US"/>
        </a:p>
      </dgm:t>
    </dgm:pt>
    <dgm:pt modelId="{0844C2AA-AC9A-174A-AD5B-784AC70196DB}" type="pres">
      <dgm:prSet presAssocID="{A99B5835-3DAD-F043-B599-325DDBE24597}" presName="gear3srcNode" presStyleLbl="node1" presStyleIdx="2" presStyleCnt="3"/>
      <dgm:spPr/>
      <dgm:t>
        <a:bodyPr/>
        <a:lstStyle/>
        <a:p>
          <a:endParaRPr lang="en-US"/>
        </a:p>
      </dgm:t>
    </dgm:pt>
    <dgm:pt modelId="{E40A32CD-0091-5840-AF18-F43A6975822D}" type="pres">
      <dgm:prSet presAssocID="{A99B5835-3DAD-F043-B599-325DDBE24597}" presName="gear3dstNode" presStyleLbl="node1" presStyleIdx="2" presStyleCnt="3"/>
      <dgm:spPr/>
      <dgm:t>
        <a:bodyPr/>
        <a:lstStyle/>
        <a:p>
          <a:endParaRPr lang="en-US"/>
        </a:p>
      </dgm:t>
    </dgm:pt>
    <dgm:pt modelId="{B033986E-CFF4-BC40-B2C7-DC59516B7DE2}" type="pres">
      <dgm:prSet presAssocID="{4616465E-3D64-A741-B99A-7E8C92C3FA07}" presName="connector1" presStyleLbl="sibTrans2D1" presStyleIdx="0" presStyleCnt="3" custFlipVert="1" custFlipHor="1" custScaleX="4786" custScaleY="3583" custLinFactX="7635" custLinFactNeighborX="100000" custLinFactNeighborY="26066"/>
      <dgm:spPr>
        <a:prstGeom prst="actionButtonBlank">
          <a:avLst/>
        </a:prstGeom>
      </dgm:spPr>
      <dgm:t>
        <a:bodyPr/>
        <a:lstStyle/>
        <a:p>
          <a:endParaRPr lang="en-US"/>
        </a:p>
      </dgm:t>
    </dgm:pt>
    <dgm:pt modelId="{1F02912C-68F3-E346-BBC8-5439F1E04AED}" type="pres">
      <dgm:prSet presAssocID="{3BBD7921-2CB1-CB49-93B9-CD0C296B30DF}" presName="connector2" presStyleLbl="sibTrans2D1" presStyleIdx="1" presStyleCnt="3" custAng="1034413" custScaleX="97378" custLinFactX="12614" custLinFactNeighborX="100000" custLinFactNeighborY="-31038"/>
      <dgm:spPr/>
      <dgm:t>
        <a:bodyPr/>
        <a:lstStyle/>
        <a:p>
          <a:endParaRPr lang="en-US"/>
        </a:p>
      </dgm:t>
    </dgm:pt>
    <dgm:pt modelId="{2C525502-A9D6-EC49-80E9-28EA99DBF904}" type="pres">
      <dgm:prSet presAssocID="{B09A073F-D839-1148-8C42-E498547C0746}" presName="connector3" presStyleLbl="sibTrans2D1" presStyleIdx="2" presStyleCnt="3" custAng="12646537" custLinFactNeighborX="-80620" custLinFactNeighborY="75149"/>
      <dgm:spPr/>
      <dgm:t>
        <a:bodyPr/>
        <a:lstStyle/>
        <a:p>
          <a:endParaRPr lang="en-US"/>
        </a:p>
      </dgm:t>
    </dgm:pt>
  </dgm:ptLst>
  <dgm:cxnLst>
    <dgm:cxn modelId="{0B22A79D-BA10-4349-B048-396D976767C2}" type="presOf" srcId="{790ADD09-BD04-614A-9BAD-16ADC9B3E6C8}" destId="{E2D6EAAE-5E64-7848-A48A-14646FA3A15A}" srcOrd="1" destOrd="0" presId="urn:microsoft.com/office/officeart/2005/8/layout/gear1"/>
    <dgm:cxn modelId="{974FD578-1971-4C0A-9999-5633993DB2A5}" type="presOf" srcId="{3BBD7921-2CB1-CB49-93B9-CD0C296B30DF}" destId="{1F02912C-68F3-E346-BBC8-5439F1E04AED}" srcOrd="0" destOrd="0" presId="urn:microsoft.com/office/officeart/2005/8/layout/gear1"/>
    <dgm:cxn modelId="{0A0DFB98-02DB-4818-9BDB-B05EE7D38083}" type="presOf" srcId="{4616465E-3D64-A741-B99A-7E8C92C3FA07}" destId="{B033986E-CFF4-BC40-B2C7-DC59516B7DE2}" srcOrd="0" destOrd="0" presId="urn:microsoft.com/office/officeart/2005/8/layout/gear1"/>
    <dgm:cxn modelId="{56008412-3B53-4F8F-BA67-0E3C5A6A66DB}" type="presOf" srcId="{0B70DB4C-9C5F-3B48-87E0-6007A6E73030}" destId="{7D13AFC7-6922-E84F-A11E-E99623528AF3}" srcOrd="0" destOrd="0" presId="urn:microsoft.com/office/officeart/2005/8/layout/gear1"/>
    <dgm:cxn modelId="{942173B0-0FA9-40AB-8F75-C1E361C073B6}" type="presOf" srcId="{B09A073F-D839-1148-8C42-E498547C0746}" destId="{2C525502-A9D6-EC49-80E9-28EA99DBF904}" srcOrd="0" destOrd="0" presId="urn:microsoft.com/office/officeart/2005/8/layout/gear1"/>
    <dgm:cxn modelId="{257A67F2-AD55-4B75-8917-505011E7F8EC}" type="presOf" srcId="{A99B5835-3DAD-F043-B599-325DDBE24597}" destId="{0844C2AA-AC9A-174A-AD5B-784AC70196DB}" srcOrd="2" destOrd="0" presId="urn:microsoft.com/office/officeart/2005/8/layout/gear1"/>
    <dgm:cxn modelId="{6C769F25-52E9-0144-9F6D-F9CB3ACD7577}" srcId="{0B70DB4C-9C5F-3B48-87E0-6007A6E73030}" destId="{790ADD09-BD04-614A-9BAD-16ADC9B3E6C8}" srcOrd="1" destOrd="0" parTransId="{A858F2E7-E204-2E41-BF60-309099859C37}" sibTransId="{3BBD7921-2CB1-CB49-93B9-CD0C296B30DF}"/>
    <dgm:cxn modelId="{BA2AFCD1-76A7-4174-A04A-A939122A5AD5}" type="presOf" srcId="{A99B5835-3DAD-F043-B599-325DDBE24597}" destId="{E40A32CD-0091-5840-AF18-F43A6975822D}" srcOrd="3" destOrd="0" presId="urn:microsoft.com/office/officeart/2005/8/layout/gear1"/>
    <dgm:cxn modelId="{5467DE27-4760-42BC-BA83-D64EC641EB63}" type="presOf" srcId="{04636C5F-1219-CA43-8133-E2BFB33E1C7C}" destId="{4AC81C6D-5BBC-1B4F-80F6-2C70A6134E8D}" srcOrd="0" destOrd="0" presId="urn:microsoft.com/office/officeart/2005/8/layout/gear1"/>
    <dgm:cxn modelId="{85DE21DF-EAE5-464D-9ECF-D1A24CCE358D}" type="presOf" srcId="{790ADD09-BD04-614A-9BAD-16ADC9B3E6C8}" destId="{256D5392-4803-134B-969D-C7FFBFBB0E55}" srcOrd="0" destOrd="0" presId="urn:microsoft.com/office/officeart/2005/8/layout/gear1"/>
    <dgm:cxn modelId="{4A76471D-D85E-49BD-BEB5-94E76A59110B}" type="presOf" srcId="{790ADD09-BD04-614A-9BAD-16ADC9B3E6C8}" destId="{B0212E48-3175-B947-9EBE-4A1A947E11FA}" srcOrd="2" destOrd="0" presId="urn:microsoft.com/office/officeart/2005/8/layout/gear1"/>
    <dgm:cxn modelId="{8287978C-4482-4A6E-A6A9-92841FD41AB4}" type="presOf" srcId="{04636C5F-1219-CA43-8133-E2BFB33E1C7C}" destId="{80C34E60-A421-0544-9F0C-9D13670816DE}" srcOrd="2" destOrd="0" presId="urn:microsoft.com/office/officeart/2005/8/layout/gear1"/>
    <dgm:cxn modelId="{AC118738-3E0F-884F-8194-55DD2D648886}" srcId="{0B70DB4C-9C5F-3B48-87E0-6007A6E73030}" destId="{04636C5F-1219-CA43-8133-E2BFB33E1C7C}" srcOrd="0" destOrd="0" parTransId="{D67FD636-B2E0-3F49-8970-1A8B51FFE152}" sibTransId="{4616465E-3D64-A741-B99A-7E8C92C3FA07}"/>
    <dgm:cxn modelId="{A6ABE6E5-A58A-4A19-AE4D-E553F6C539B5}" type="presOf" srcId="{04636C5F-1219-CA43-8133-E2BFB33E1C7C}" destId="{77D39BE2-8BD8-7342-89CF-D91AB44AE26A}" srcOrd="1" destOrd="0" presId="urn:microsoft.com/office/officeart/2005/8/layout/gear1"/>
    <dgm:cxn modelId="{0A55E40D-7800-3040-8CD4-7E08AD36EA35}" srcId="{0B70DB4C-9C5F-3B48-87E0-6007A6E73030}" destId="{A99B5835-3DAD-F043-B599-325DDBE24597}" srcOrd="2" destOrd="0" parTransId="{2E441A71-1584-1F4B-8E00-38D8637EEA64}" sibTransId="{B09A073F-D839-1148-8C42-E498547C0746}"/>
    <dgm:cxn modelId="{ED313B87-97B7-4D4C-9B60-0C7905F7B004}" type="presOf" srcId="{A99B5835-3DAD-F043-B599-325DDBE24597}" destId="{3E6F19F4-B96B-A349-AD62-74CD4B059FE4}" srcOrd="0" destOrd="0" presId="urn:microsoft.com/office/officeart/2005/8/layout/gear1"/>
    <dgm:cxn modelId="{217269BD-C0A5-460F-B590-5B583DADB583}" type="presOf" srcId="{A99B5835-3DAD-F043-B599-325DDBE24597}" destId="{2D6FAACD-4B80-3D45-A1E7-9A9C4BD62309}" srcOrd="1" destOrd="0" presId="urn:microsoft.com/office/officeart/2005/8/layout/gear1"/>
    <dgm:cxn modelId="{7DE02F18-FC1E-4B2B-8E17-D62FB0D429A3}" type="presParOf" srcId="{7D13AFC7-6922-E84F-A11E-E99623528AF3}" destId="{4AC81C6D-5BBC-1B4F-80F6-2C70A6134E8D}" srcOrd="0" destOrd="0" presId="urn:microsoft.com/office/officeart/2005/8/layout/gear1"/>
    <dgm:cxn modelId="{5CCC294E-5A3B-436E-8081-23765FB0EE1B}" type="presParOf" srcId="{7D13AFC7-6922-E84F-A11E-E99623528AF3}" destId="{77D39BE2-8BD8-7342-89CF-D91AB44AE26A}" srcOrd="1" destOrd="0" presId="urn:microsoft.com/office/officeart/2005/8/layout/gear1"/>
    <dgm:cxn modelId="{E6817D6C-BA36-4356-8325-7755182D786E}" type="presParOf" srcId="{7D13AFC7-6922-E84F-A11E-E99623528AF3}" destId="{80C34E60-A421-0544-9F0C-9D13670816DE}" srcOrd="2" destOrd="0" presId="urn:microsoft.com/office/officeart/2005/8/layout/gear1"/>
    <dgm:cxn modelId="{6552C378-5843-443F-9C1E-BAE50FF23469}" type="presParOf" srcId="{7D13AFC7-6922-E84F-A11E-E99623528AF3}" destId="{256D5392-4803-134B-969D-C7FFBFBB0E55}" srcOrd="3" destOrd="0" presId="urn:microsoft.com/office/officeart/2005/8/layout/gear1"/>
    <dgm:cxn modelId="{15DEA535-3338-4A8D-8166-2B997B19AE7D}" type="presParOf" srcId="{7D13AFC7-6922-E84F-A11E-E99623528AF3}" destId="{E2D6EAAE-5E64-7848-A48A-14646FA3A15A}" srcOrd="4" destOrd="0" presId="urn:microsoft.com/office/officeart/2005/8/layout/gear1"/>
    <dgm:cxn modelId="{618F6E31-A391-4D00-B984-25DC74D692D0}" type="presParOf" srcId="{7D13AFC7-6922-E84F-A11E-E99623528AF3}" destId="{B0212E48-3175-B947-9EBE-4A1A947E11FA}" srcOrd="5" destOrd="0" presId="urn:microsoft.com/office/officeart/2005/8/layout/gear1"/>
    <dgm:cxn modelId="{0249886C-3902-46C4-969F-0A42871A25E6}" type="presParOf" srcId="{7D13AFC7-6922-E84F-A11E-E99623528AF3}" destId="{3E6F19F4-B96B-A349-AD62-74CD4B059FE4}" srcOrd="6" destOrd="0" presId="urn:microsoft.com/office/officeart/2005/8/layout/gear1"/>
    <dgm:cxn modelId="{052316EB-57F9-4EAC-BBC6-2608DD2A5148}" type="presParOf" srcId="{7D13AFC7-6922-E84F-A11E-E99623528AF3}" destId="{2D6FAACD-4B80-3D45-A1E7-9A9C4BD62309}" srcOrd="7" destOrd="0" presId="urn:microsoft.com/office/officeart/2005/8/layout/gear1"/>
    <dgm:cxn modelId="{1A58C77C-E16D-440A-BC5A-F1C7D4E794EB}" type="presParOf" srcId="{7D13AFC7-6922-E84F-A11E-E99623528AF3}" destId="{0844C2AA-AC9A-174A-AD5B-784AC70196DB}" srcOrd="8" destOrd="0" presId="urn:microsoft.com/office/officeart/2005/8/layout/gear1"/>
    <dgm:cxn modelId="{21B65296-A2AE-4FC0-ACC9-F863379FF848}" type="presParOf" srcId="{7D13AFC7-6922-E84F-A11E-E99623528AF3}" destId="{E40A32CD-0091-5840-AF18-F43A6975822D}" srcOrd="9" destOrd="0" presId="urn:microsoft.com/office/officeart/2005/8/layout/gear1"/>
    <dgm:cxn modelId="{429A387C-25C1-4CFE-85EB-E9C40AF71F70}" type="presParOf" srcId="{7D13AFC7-6922-E84F-A11E-E99623528AF3}" destId="{B033986E-CFF4-BC40-B2C7-DC59516B7DE2}" srcOrd="10" destOrd="0" presId="urn:microsoft.com/office/officeart/2005/8/layout/gear1"/>
    <dgm:cxn modelId="{0EFAF911-AF06-4F01-BD12-A34F1A351E82}" type="presParOf" srcId="{7D13AFC7-6922-E84F-A11E-E99623528AF3}" destId="{1F02912C-68F3-E346-BBC8-5439F1E04AED}" srcOrd="11" destOrd="0" presId="urn:microsoft.com/office/officeart/2005/8/layout/gear1"/>
    <dgm:cxn modelId="{0F7FDC11-8CD6-46DA-A487-2B568254A611}" type="presParOf" srcId="{7D13AFC7-6922-E84F-A11E-E99623528AF3}" destId="{2C525502-A9D6-EC49-80E9-28EA99DBF904}" srcOrd="12" destOrd="0" presId="urn:microsoft.com/office/officeart/2005/8/layout/gear1"/>
  </dgm:cxnLst>
  <dgm:bg/>
  <dgm:whole>
    <a:ln>
      <a:solidFill>
        <a:schemeClr val="accent5">
          <a:lumMod val="75000"/>
        </a:schemeClr>
      </a:solidFill>
    </a:ln>
  </dgm:whole>
  <dgm:extLst>
    <a:ext uri="http://schemas.microsoft.com/office/drawing/2008/diagram">
      <dsp:dataModelExt xmlns:dsp="http://schemas.microsoft.com/office/drawing/2008/diagram" relId="rId7" minVer="http://schemas.openxmlformats.org/drawingml/2006/diagram"/>
    </a:ext>
  </dgm:extLst>
</dgm:dataModel>
</file>

<file path=ppt/diagrams/data20.xml><?xml version="1.0" encoding="utf-8"?>
<dgm:dataModel xmlns:dgm="http://schemas.openxmlformats.org/drawingml/2006/diagram" xmlns:a="http://schemas.openxmlformats.org/drawingml/2006/main">
  <dgm:ptLst>
    <dgm:pt modelId="{ED466539-1B5B-2246-BAEA-6201746B9819}" type="doc">
      <dgm:prSet loTypeId="urn:microsoft.com/office/officeart/2005/8/layout/default#6" loCatId="" qsTypeId="urn:microsoft.com/office/officeart/2005/8/quickstyle/simple2" qsCatId="simple" csTypeId="urn:microsoft.com/office/officeart/2005/8/colors/accent0_2" csCatId="mainScheme" phldr="1"/>
      <dgm:spPr/>
      <dgm:t>
        <a:bodyPr/>
        <a:lstStyle/>
        <a:p>
          <a:endParaRPr lang="en-US"/>
        </a:p>
      </dgm:t>
    </dgm:pt>
    <dgm:pt modelId="{F7A3C043-B0D3-C54C-942E-AA3D1846B43E}">
      <dgm:prSet/>
      <dgm:spPr/>
      <dgm:t>
        <a:bodyPr/>
        <a:lstStyle/>
        <a:p>
          <a:pPr rtl="0"/>
          <a:r>
            <a:rPr lang="ar-EG" dirty="0" smtClean="0"/>
            <a:t>تكلم على الأقل مع ثلاثة </a:t>
          </a:r>
          <a:r>
            <a:rPr lang="ar-EG" u="sng" dirty="0" smtClean="0"/>
            <a:t>زملاء</a:t>
          </a:r>
          <a:r>
            <a:rPr lang="ar-EG" dirty="0" smtClean="0"/>
            <a:t> يعرفون السياق حتى تعرف مُفَجِّرات النزاع</a:t>
          </a:r>
          <a:endParaRPr lang="en-US" dirty="0"/>
        </a:p>
      </dgm:t>
    </dgm:pt>
    <dgm:pt modelId="{6FDFD3B8-8E32-F640-B257-99E54E8A43A7}" type="parTrans" cxnId="{69991F31-5EA8-624B-A2B6-1466B7B1DD4F}">
      <dgm:prSet/>
      <dgm:spPr/>
      <dgm:t>
        <a:bodyPr/>
        <a:lstStyle/>
        <a:p>
          <a:endParaRPr lang="en-US"/>
        </a:p>
      </dgm:t>
    </dgm:pt>
    <dgm:pt modelId="{50B08B66-5AD0-A64C-B880-C47128E492F2}" type="sibTrans" cxnId="{69991F31-5EA8-624B-A2B6-1466B7B1DD4F}">
      <dgm:prSet/>
      <dgm:spPr/>
      <dgm:t>
        <a:bodyPr/>
        <a:lstStyle/>
        <a:p>
          <a:endParaRPr lang="en-US"/>
        </a:p>
      </dgm:t>
    </dgm:pt>
    <dgm:pt modelId="{E4B04677-6475-874D-97CB-675CF0CB7360}">
      <dgm:prSet/>
      <dgm:spPr/>
      <dgm:t>
        <a:bodyPr/>
        <a:lstStyle/>
        <a:p>
          <a:pPr rtl="0"/>
          <a:r>
            <a:rPr lang="ar-EG" dirty="0" smtClean="0"/>
            <a:t>تكلم على الأقل مع ثلاثة </a:t>
          </a:r>
          <a:r>
            <a:rPr lang="ar-EG" u="sng" dirty="0" smtClean="0"/>
            <a:t>خبراء في النزاع</a:t>
          </a:r>
          <a:r>
            <a:rPr lang="ar-EG" dirty="0" smtClean="0"/>
            <a:t> عن الفاعلين في النزاع   ودينامياته وأسبابه. </a:t>
          </a:r>
          <a:endParaRPr lang="en-US" dirty="0"/>
        </a:p>
      </dgm:t>
    </dgm:pt>
    <dgm:pt modelId="{5A4403AD-09CE-ED48-9F77-B9D8DDB1647D}" type="parTrans" cxnId="{D49A0C9B-EF44-4247-BD90-275583381B2F}">
      <dgm:prSet/>
      <dgm:spPr/>
      <dgm:t>
        <a:bodyPr/>
        <a:lstStyle/>
        <a:p>
          <a:endParaRPr lang="en-US"/>
        </a:p>
      </dgm:t>
    </dgm:pt>
    <dgm:pt modelId="{FACDFCC7-AB25-8C49-BB95-20C9F0842B94}" type="sibTrans" cxnId="{D49A0C9B-EF44-4247-BD90-275583381B2F}">
      <dgm:prSet/>
      <dgm:spPr/>
      <dgm:t>
        <a:bodyPr/>
        <a:lstStyle/>
        <a:p>
          <a:endParaRPr lang="en-US"/>
        </a:p>
      </dgm:t>
    </dgm:pt>
    <dgm:pt modelId="{4A6E2AE6-E189-794B-962C-3CAAA81F5090}">
      <dgm:prSet/>
      <dgm:spPr/>
      <dgm:t>
        <a:bodyPr/>
        <a:lstStyle/>
        <a:p>
          <a:pPr rtl="0"/>
          <a:r>
            <a:rPr lang="ar-EG" dirty="0" smtClean="0"/>
            <a:t>إجمع الموظفين الأساسيين لمناقشة الإجراءات الممكنة والصاعدة في التخفيف من قضايا النزاع.</a:t>
          </a:r>
          <a:endParaRPr lang="en-US" dirty="0"/>
        </a:p>
      </dgm:t>
    </dgm:pt>
    <dgm:pt modelId="{9F7A356E-1D33-FC4F-9EF8-8A9EE5A74F72}" type="parTrans" cxnId="{CB230CB1-E7E3-B84F-BD11-3D812ADCF89A}">
      <dgm:prSet/>
      <dgm:spPr/>
      <dgm:t>
        <a:bodyPr/>
        <a:lstStyle/>
        <a:p>
          <a:endParaRPr lang="en-US"/>
        </a:p>
      </dgm:t>
    </dgm:pt>
    <dgm:pt modelId="{C7B35B1B-6A5B-C942-A5F3-72E370F15D05}" type="sibTrans" cxnId="{CB230CB1-E7E3-B84F-BD11-3D812ADCF89A}">
      <dgm:prSet/>
      <dgm:spPr/>
      <dgm:t>
        <a:bodyPr/>
        <a:lstStyle/>
        <a:p>
          <a:endParaRPr lang="en-US"/>
        </a:p>
      </dgm:t>
    </dgm:pt>
    <dgm:pt modelId="{07387594-7264-9C41-B577-26386B0C4724}">
      <dgm:prSet/>
      <dgm:spPr/>
      <dgm:t>
        <a:bodyPr/>
        <a:lstStyle/>
        <a:p>
          <a:pPr rtl="0"/>
          <a:r>
            <a:rPr lang="ar-EG" dirty="0" smtClean="0"/>
            <a:t>نظم مجموعة بؤرية لمناقشة مفجرات النزاع وكيفية تخفيفها.</a:t>
          </a:r>
        </a:p>
      </dgm:t>
    </dgm:pt>
    <dgm:pt modelId="{C1AAF6FD-5649-1A4E-8305-89F2A14337DB}" type="parTrans" cxnId="{D9FFC6BF-DF37-7748-A9C8-02D65F07DE3C}">
      <dgm:prSet/>
      <dgm:spPr/>
      <dgm:t>
        <a:bodyPr/>
        <a:lstStyle/>
        <a:p>
          <a:endParaRPr lang="en-US"/>
        </a:p>
      </dgm:t>
    </dgm:pt>
    <dgm:pt modelId="{EF248C21-96EF-2A48-9D3D-7E136D7610E7}" type="sibTrans" cxnId="{D9FFC6BF-DF37-7748-A9C8-02D65F07DE3C}">
      <dgm:prSet/>
      <dgm:spPr/>
      <dgm:t>
        <a:bodyPr/>
        <a:lstStyle/>
        <a:p>
          <a:endParaRPr lang="en-US"/>
        </a:p>
      </dgm:t>
    </dgm:pt>
    <dgm:pt modelId="{C5DC20CF-8FB2-D04A-A900-59CD6A926FE3}">
      <dgm:prSet/>
      <dgm:spPr/>
      <dgm:t>
        <a:bodyPr/>
        <a:lstStyle/>
        <a:p>
          <a:pPr rtl="0"/>
          <a:r>
            <a:rPr lang="ar-EG" dirty="0" smtClean="0"/>
            <a:t>إستعمل أداة تحليل النزاع.</a:t>
          </a:r>
          <a:endParaRPr lang="en-US" dirty="0"/>
        </a:p>
      </dgm:t>
    </dgm:pt>
    <dgm:pt modelId="{47CBD2B4-4A8E-C348-9D20-E7C79EEE09C5}" type="parTrans" cxnId="{59401EAC-0596-DD4E-82BD-62387D779270}">
      <dgm:prSet/>
      <dgm:spPr/>
      <dgm:t>
        <a:bodyPr/>
        <a:lstStyle/>
        <a:p>
          <a:endParaRPr lang="en-US"/>
        </a:p>
      </dgm:t>
    </dgm:pt>
    <dgm:pt modelId="{F5E341FA-D780-6F41-905D-8D76A9553EC5}" type="sibTrans" cxnId="{59401EAC-0596-DD4E-82BD-62387D779270}">
      <dgm:prSet/>
      <dgm:spPr/>
      <dgm:t>
        <a:bodyPr/>
        <a:lstStyle/>
        <a:p>
          <a:endParaRPr lang="en-US"/>
        </a:p>
      </dgm:t>
    </dgm:pt>
    <dgm:pt modelId="{5F3DE340-0732-B24A-958C-DCD5D2839424}" type="pres">
      <dgm:prSet presAssocID="{ED466539-1B5B-2246-BAEA-6201746B9819}" presName="diagram" presStyleCnt="0">
        <dgm:presLayoutVars>
          <dgm:dir/>
          <dgm:resizeHandles val="exact"/>
        </dgm:presLayoutVars>
      </dgm:prSet>
      <dgm:spPr/>
      <dgm:t>
        <a:bodyPr/>
        <a:lstStyle/>
        <a:p>
          <a:endParaRPr lang="en-US"/>
        </a:p>
      </dgm:t>
    </dgm:pt>
    <dgm:pt modelId="{762F65F2-E93E-3740-B48F-B2F80456BA35}" type="pres">
      <dgm:prSet presAssocID="{F7A3C043-B0D3-C54C-942E-AA3D1846B43E}" presName="node" presStyleLbl="node1" presStyleIdx="0" presStyleCnt="5">
        <dgm:presLayoutVars>
          <dgm:bulletEnabled val="1"/>
        </dgm:presLayoutVars>
      </dgm:prSet>
      <dgm:spPr/>
      <dgm:t>
        <a:bodyPr/>
        <a:lstStyle/>
        <a:p>
          <a:endParaRPr lang="en-US"/>
        </a:p>
      </dgm:t>
    </dgm:pt>
    <dgm:pt modelId="{B48E8703-43A0-AA4F-B725-4A532D3F4E29}" type="pres">
      <dgm:prSet presAssocID="{50B08B66-5AD0-A64C-B880-C47128E492F2}" presName="sibTrans" presStyleCnt="0"/>
      <dgm:spPr/>
    </dgm:pt>
    <dgm:pt modelId="{9AC5EF80-969C-BF47-A755-2739CD23385B}" type="pres">
      <dgm:prSet presAssocID="{E4B04677-6475-874D-97CB-675CF0CB7360}" presName="node" presStyleLbl="node1" presStyleIdx="1" presStyleCnt="5">
        <dgm:presLayoutVars>
          <dgm:bulletEnabled val="1"/>
        </dgm:presLayoutVars>
      </dgm:prSet>
      <dgm:spPr/>
      <dgm:t>
        <a:bodyPr/>
        <a:lstStyle/>
        <a:p>
          <a:endParaRPr lang="en-US"/>
        </a:p>
      </dgm:t>
    </dgm:pt>
    <dgm:pt modelId="{77F8A6EE-067A-404E-ADA3-4D13D7E4D49D}" type="pres">
      <dgm:prSet presAssocID="{FACDFCC7-AB25-8C49-BB95-20C9F0842B94}" presName="sibTrans" presStyleCnt="0"/>
      <dgm:spPr/>
    </dgm:pt>
    <dgm:pt modelId="{A94C393D-4C75-564D-9E33-26B6CB6376E1}" type="pres">
      <dgm:prSet presAssocID="{4A6E2AE6-E189-794B-962C-3CAAA81F5090}" presName="node" presStyleLbl="node1" presStyleIdx="2" presStyleCnt="5">
        <dgm:presLayoutVars>
          <dgm:bulletEnabled val="1"/>
        </dgm:presLayoutVars>
      </dgm:prSet>
      <dgm:spPr/>
      <dgm:t>
        <a:bodyPr/>
        <a:lstStyle/>
        <a:p>
          <a:endParaRPr lang="en-US"/>
        </a:p>
      </dgm:t>
    </dgm:pt>
    <dgm:pt modelId="{B433CD81-B90F-2D48-82C2-399D50936FA1}" type="pres">
      <dgm:prSet presAssocID="{C7B35B1B-6A5B-C942-A5F3-72E370F15D05}" presName="sibTrans" presStyleCnt="0"/>
      <dgm:spPr/>
    </dgm:pt>
    <dgm:pt modelId="{5A67A6A9-B66E-2444-A9CF-45CD49D09934}" type="pres">
      <dgm:prSet presAssocID="{07387594-7264-9C41-B577-26386B0C4724}" presName="node" presStyleLbl="node1" presStyleIdx="3" presStyleCnt="5">
        <dgm:presLayoutVars>
          <dgm:bulletEnabled val="1"/>
        </dgm:presLayoutVars>
      </dgm:prSet>
      <dgm:spPr/>
      <dgm:t>
        <a:bodyPr/>
        <a:lstStyle/>
        <a:p>
          <a:endParaRPr lang="en-US"/>
        </a:p>
      </dgm:t>
    </dgm:pt>
    <dgm:pt modelId="{EC10D9A8-FBA2-AD40-A721-7E85B6A67597}" type="pres">
      <dgm:prSet presAssocID="{EF248C21-96EF-2A48-9D3D-7E136D7610E7}" presName="sibTrans" presStyleCnt="0"/>
      <dgm:spPr/>
    </dgm:pt>
    <dgm:pt modelId="{88FB8B2F-8029-E243-8CC2-40454574A8B5}" type="pres">
      <dgm:prSet presAssocID="{C5DC20CF-8FB2-D04A-A900-59CD6A926FE3}" presName="node" presStyleLbl="node1" presStyleIdx="4" presStyleCnt="5">
        <dgm:presLayoutVars>
          <dgm:bulletEnabled val="1"/>
        </dgm:presLayoutVars>
      </dgm:prSet>
      <dgm:spPr/>
      <dgm:t>
        <a:bodyPr/>
        <a:lstStyle/>
        <a:p>
          <a:endParaRPr lang="en-US"/>
        </a:p>
      </dgm:t>
    </dgm:pt>
  </dgm:ptLst>
  <dgm:cxnLst>
    <dgm:cxn modelId="{D959705F-D8CF-D34E-B02A-F8746E00B730}" type="presOf" srcId="{ED466539-1B5B-2246-BAEA-6201746B9819}" destId="{5F3DE340-0732-B24A-958C-DCD5D2839424}" srcOrd="0" destOrd="0" presId="urn:microsoft.com/office/officeart/2005/8/layout/default#6"/>
    <dgm:cxn modelId="{0F8274B7-B909-0644-9D2D-4CD753E5D0E4}" type="presOf" srcId="{4A6E2AE6-E189-794B-962C-3CAAA81F5090}" destId="{A94C393D-4C75-564D-9E33-26B6CB6376E1}" srcOrd="0" destOrd="0" presId="urn:microsoft.com/office/officeart/2005/8/layout/default#6"/>
    <dgm:cxn modelId="{D49A0C9B-EF44-4247-BD90-275583381B2F}" srcId="{ED466539-1B5B-2246-BAEA-6201746B9819}" destId="{E4B04677-6475-874D-97CB-675CF0CB7360}" srcOrd="1" destOrd="0" parTransId="{5A4403AD-09CE-ED48-9F77-B9D8DDB1647D}" sibTransId="{FACDFCC7-AB25-8C49-BB95-20C9F0842B94}"/>
    <dgm:cxn modelId="{69991F31-5EA8-624B-A2B6-1466B7B1DD4F}" srcId="{ED466539-1B5B-2246-BAEA-6201746B9819}" destId="{F7A3C043-B0D3-C54C-942E-AA3D1846B43E}" srcOrd="0" destOrd="0" parTransId="{6FDFD3B8-8E32-F640-B257-99E54E8A43A7}" sibTransId="{50B08B66-5AD0-A64C-B880-C47128E492F2}"/>
    <dgm:cxn modelId="{7208B821-7AA5-8D48-85B4-7D04F7CFDCF3}" type="presOf" srcId="{F7A3C043-B0D3-C54C-942E-AA3D1846B43E}" destId="{762F65F2-E93E-3740-B48F-B2F80456BA35}" srcOrd="0" destOrd="0" presId="urn:microsoft.com/office/officeart/2005/8/layout/default#6"/>
    <dgm:cxn modelId="{CB230CB1-E7E3-B84F-BD11-3D812ADCF89A}" srcId="{ED466539-1B5B-2246-BAEA-6201746B9819}" destId="{4A6E2AE6-E189-794B-962C-3CAAA81F5090}" srcOrd="2" destOrd="0" parTransId="{9F7A356E-1D33-FC4F-9EF8-8A9EE5A74F72}" sibTransId="{C7B35B1B-6A5B-C942-A5F3-72E370F15D05}"/>
    <dgm:cxn modelId="{5418F355-19B6-3D41-99D7-9286C6E645B2}" type="presOf" srcId="{E4B04677-6475-874D-97CB-675CF0CB7360}" destId="{9AC5EF80-969C-BF47-A755-2739CD23385B}" srcOrd="0" destOrd="0" presId="urn:microsoft.com/office/officeart/2005/8/layout/default#6"/>
    <dgm:cxn modelId="{59401EAC-0596-DD4E-82BD-62387D779270}" srcId="{ED466539-1B5B-2246-BAEA-6201746B9819}" destId="{C5DC20CF-8FB2-D04A-A900-59CD6A926FE3}" srcOrd="4" destOrd="0" parTransId="{47CBD2B4-4A8E-C348-9D20-E7C79EEE09C5}" sibTransId="{F5E341FA-D780-6F41-905D-8D76A9553EC5}"/>
    <dgm:cxn modelId="{62E79220-8070-2543-93DE-9788990942A4}" type="presOf" srcId="{07387594-7264-9C41-B577-26386B0C4724}" destId="{5A67A6A9-B66E-2444-A9CF-45CD49D09934}" srcOrd="0" destOrd="0" presId="urn:microsoft.com/office/officeart/2005/8/layout/default#6"/>
    <dgm:cxn modelId="{7E36F35C-063F-734F-B57D-EAD812EA1BC2}" type="presOf" srcId="{C5DC20CF-8FB2-D04A-A900-59CD6A926FE3}" destId="{88FB8B2F-8029-E243-8CC2-40454574A8B5}" srcOrd="0" destOrd="0" presId="urn:microsoft.com/office/officeart/2005/8/layout/default#6"/>
    <dgm:cxn modelId="{D9FFC6BF-DF37-7748-A9C8-02D65F07DE3C}" srcId="{ED466539-1B5B-2246-BAEA-6201746B9819}" destId="{07387594-7264-9C41-B577-26386B0C4724}" srcOrd="3" destOrd="0" parTransId="{C1AAF6FD-5649-1A4E-8305-89F2A14337DB}" sibTransId="{EF248C21-96EF-2A48-9D3D-7E136D7610E7}"/>
    <dgm:cxn modelId="{1C4D8583-4DCC-D14D-9DB5-CE054CFF9691}" type="presParOf" srcId="{5F3DE340-0732-B24A-958C-DCD5D2839424}" destId="{762F65F2-E93E-3740-B48F-B2F80456BA35}" srcOrd="0" destOrd="0" presId="urn:microsoft.com/office/officeart/2005/8/layout/default#6"/>
    <dgm:cxn modelId="{3D58BC95-CC2D-2F46-AAF6-15359271E1C9}" type="presParOf" srcId="{5F3DE340-0732-B24A-958C-DCD5D2839424}" destId="{B48E8703-43A0-AA4F-B725-4A532D3F4E29}" srcOrd="1" destOrd="0" presId="urn:microsoft.com/office/officeart/2005/8/layout/default#6"/>
    <dgm:cxn modelId="{7F5AB2A9-E3D5-EC43-B464-024EA49B57C1}" type="presParOf" srcId="{5F3DE340-0732-B24A-958C-DCD5D2839424}" destId="{9AC5EF80-969C-BF47-A755-2739CD23385B}" srcOrd="2" destOrd="0" presId="urn:microsoft.com/office/officeart/2005/8/layout/default#6"/>
    <dgm:cxn modelId="{EA153BC5-987A-9A49-A98D-A04C718C4787}" type="presParOf" srcId="{5F3DE340-0732-B24A-958C-DCD5D2839424}" destId="{77F8A6EE-067A-404E-ADA3-4D13D7E4D49D}" srcOrd="3" destOrd="0" presId="urn:microsoft.com/office/officeart/2005/8/layout/default#6"/>
    <dgm:cxn modelId="{968B95F9-6F19-C641-8884-AB3BDACE5BA2}" type="presParOf" srcId="{5F3DE340-0732-B24A-958C-DCD5D2839424}" destId="{A94C393D-4C75-564D-9E33-26B6CB6376E1}" srcOrd="4" destOrd="0" presId="urn:microsoft.com/office/officeart/2005/8/layout/default#6"/>
    <dgm:cxn modelId="{7D756ECD-A7D0-2247-8E4D-496CA6F4FBCA}" type="presParOf" srcId="{5F3DE340-0732-B24A-958C-DCD5D2839424}" destId="{B433CD81-B90F-2D48-82C2-399D50936FA1}" srcOrd="5" destOrd="0" presId="urn:microsoft.com/office/officeart/2005/8/layout/default#6"/>
    <dgm:cxn modelId="{01EB901C-8BDB-9A4E-9B04-58C10FC21B7C}" type="presParOf" srcId="{5F3DE340-0732-B24A-958C-DCD5D2839424}" destId="{5A67A6A9-B66E-2444-A9CF-45CD49D09934}" srcOrd="6" destOrd="0" presId="urn:microsoft.com/office/officeart/2005/8/layout/default#6"/>
    <dgm:cxn modelId="{734B74F0-70EF-E14D-95C2-E984B4E54221}" type="presParOf" srcId="{5F3DE340-0732-B24A-958C-DCD5D2839424}" destId="{EC10D9A8-FBA2-AD40-A721-7E85B6A67597}" srcOrd="7" destOrd="0" presId="urn:microsoft.com/office/officeart/2005/8/layout/default#6"/>
    <dgm:cxn modelId="{8554D491-0242-984F-A869-5C663D968C0B}" type="presParOf" srcId="{5F3DE340-0732-B24A-958C-DCD5D2839424}" destId="{88FB8B2F-8029-E243-8CC2-40454574A8B5}" srcOrd="8" destOrd="0" presId="urn:microsoft.com/office/officeart/2005/8/layout/default#6"/>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1.xml><?xml version="1.0" encoding="utf-8"?>
<dgm:dataModel xmlns:dgm="http://schemas.openxmlformats.org/drawingml/2006/diagram" xmlns:a="http://schemas.openxmlformats.org/drawingml/2006/main">
  <dgm:ptLst>
    <dgm:pt modelId="{0B70DB4C-9C5F-3B48-87E0-6007A6E73030}" type="doc">
      <dgm:prSet loTypeId="urn:microsoft.com/office/officeart/2005/8/layout/gear1" loCatId="" qsTypeId="urn:microsoft.com/office/officeart/2005/8/quickstyle/simple1" qsCatId="simple" csTypeId="urn:microsoft.com/office/officeart/2005/8/colors/accent5_2" csCatId="accent5" phldr="1"/>
      <dgm:spPr/>
      <dgm:t>
        <a:bodyPr/>
        <a:lstStyle/>
        <a:p>
          <a:endParaRPr lang="en-US"/>
        </a:p>
      </dgm:t>
    </dgm:pt>
    <dgm:pt modelId="{04636C5F-1219-CA43-8133-E2BFB33E1C7C}">
      <dgm:prSet phldrT="[Text]"/>
      <dgm:spPr>
        <a:solidFill>
          <a:schemeClr val="tx2"/>
        </a:solidFill>
        <a:ln>
          <a:solidFill>
            <a:schemeClr val="bg2"/>
          </a:solidFill>
        </a:ln>
      </dgm:spPr>
      <dgm:t>
        <a:bodyPr/>
        <a:lstStyle/>
        <a:p>
          <a:pPr rtl="1"/>
          <a:r>
            <a:rPr lang="ar-EG" dirty="0" smtClean="0"/>
            <a:t>3. يعمل من أجل التقليل من الآثار السلبية والإكثار من الآثار الإيجابية لبرامج وسياسات التعليم على النزاع</a:t>
          </a:r>
          <a:r>
            <a:rPr lang="en-US" dirty="0" smtClean="0"/>
            <a:t>. </a:t>
          </a:r>
          <a:endParaRPr lang="en-US" dirty="0"/>
        </a:p>
      </dgm:t>
    </dgm:pt>
    <dgm:pt modelId="{4616465E-3D64-A741-B99A-7E8C92C3FA07}" type="sibTrans" cxnId="{AC118738-3E0F-884F-8194-55DD2D648886}">
      <dgm:prSet/>
      <dgm:spPr>
        <a:solidFill>
          <a:srgbClr val="F6F6F6"/>
        </a:solidFill>
      </dgm:spPr>
      <dgm:t>
        <a:bodyPr/>
        <a:lstStyle/>
        <a:p>
          <a:endParaRPr lang="en-US"/>
        </a:p>
      </dgm:t>
      <dgm:extLst>
        <a:ext uri="{E40237B7-FDA0-4F09-8148-C483321AD2D9}">
          <dgm14:cNvPr xmlns:dgm14="http://schemas.microsoft.com/office/drawing/2010/diagram" id="0" name="">
            <a:hlinkClick xmlns:r="http://schemas.openxmlformats.org/officeDocument/2006/relationships" r:id="" action="ppaction://noaction" highlightClick="1"/>
          </dgm14:cNvPr>
        </a:ext>
      </dgm:extLst>
    </dgm:pt>
    <dgm:pt modelId="{D67FD636-B2E0-3F49-8970-1A8B51FFE152}" type="parTrans" cxnId="{AC118738-3E0F-884F-8194-55DD2D648886}">
      <dgm:prSet/>
      <dgm:spPr/>
      <dgm:t>
        <a:bodyPr/>
        <a:lstStyle/>
        <a:p>
          <a:endParaRPr lang="en-US"/>
        </a:p>
      </dgm:t>
    </dgm:pt>
    <dgm:pt modelId="{A99B5835-3DAD-F043-B599-325DDBE24597}">
      <dgm:prSet phldrT="[Text]" custT="1"/>
      <dgm:spPr>
        <a:solidFill>
          <a:schemeClr val="tx2"/>
        </a:solidFill>
        <a:ln>
          <a:solidFill>
            <a:schemeClr val="bg2"/>
          </a:solidFill>
        </a:ln>
      </dgm:spPr>
      <dgm:t>
        <a:bodyPr/>
        <a:lstStyle/>
        <a:p>
          <a:pPr rtl="1"/>
          <a:r>
            <a:rPr lang="ar-EG" sz="1200" dirty="0" smtClean="0"/>
            <a:t> </a:t>
          </a:r>
          <a:r>
            <a:rPr lang="ar-EG" sz="2400" b="1" dirty="0" smtClean="0">
              <a:solidFill>
                <a:schemeClr val="bg1"/>
              </a:solidFill>
            </a:rPr>
            <a:t>1. يفهم سياق النزاع</a:t>
          </a:r>
          <a:endParaRPr lang="en-US" sz="1200" b="1" i="0" dirty="0">
            <a:solidFill>
              <a:schemeClr val="bg1"/>
            </a:solidFill>
          </a:endParaRPr>
        </a:p>
      </dgm:t>
    </dgm:pt>
    <dgm:pt modelId="{B09A073F-D839-1148-8C42-E498547C0746}" type="sibTrans" cxnId="{0A55E40D-7800-3040-8CD4-7E08AD36EA35}">
      <dgm:prSet/>
      <dgm:spPr/>
      <dgm:t>
        <a:bodyPr/>
        <a:lstStyle/>
        <a:p>
          <a:endParaRPr lang="en-US"/>
        </a:p>
      </dgm:t>
    </dgm:pt>
    <dgm:pt modelId="{2E441A71-1584-1F4B-8E00-38D8637EEA64}" type="parTrans" cxnId="{0A55E40D-7800-3040-8CD4-7E08AD36EA35}">
      <dgm:prSet/>
      <dgm:spPr/>
      <dgm:t>
        <a:bodyPr/>
        <a:lstStyle/>
        <a:p>
          <a:endParaRPr lang="en-US"/>
        </a:p>
      </dgm:t>
    </dgm:pt>
    <dgm:pt modelId="{790ADD09-BD04-614A-9BAD-16ADC9B3E6C8}">
      <dgm:prSet custT="1"/>
      <dgm:spPr>
        <a:solidFill>
          <a:schemeClr val="tx2"/>
        </a:solidFill>
        <a:ln>
          <a:solidFill>
            <a:schemeClr val="bg2"/>
          </a:solidFill>
        </a:ln>
      </dgm:spPr>
      <dgm:t>
        <a:bodyPr/>
        <a:lstStyle/>
        <a:p>
          <a:pPr rtl="1"/>
          <a:r>
            <a:rPr lang="en-US" sz="2400" b="1" dirty="0" smtClean="0">
              <a:solidFill>
                <a:schemeClr val="accent2">
                  <a:lumMod val="60000"/>
                  <a:lumOff val="40000"/>
                </a:schemeClr>
              </a:solidFill>
            </a:rPr>
            <a:t>2. </a:t>
          </a:r>
          <a:r>
            <a:rPr lang="ar-EG" sz="2400" b="1" dirty="0" smtClean="0">
              <a:solidFill>
                <a:schemeClr val="accent2">
                  <a:lumMod val="60000"/>
                  <a:lumOff val="40000"/>
                </a:schemeClr>
              </a:solidFill>
            </a:rPr>
            <a:t> يحلٍّلُ التفاعل المتبادل بين سياق النزاع والبرامج والسياسات التعليمية</a:t>
          </a:r>
          <a:endParaRPr lang="en-US" sz="2400" b="1" dirty="0">
            <a:solidFill>
              <a:schemeClr val="accent2">
                <a:lumMod val="60000"/>
                <a:lumOff val="40000"/>
              </a:schemeClr>
            </a:solidFill>
          </a:endParaRPr>
        </a:p>
      </dgm:t>
    </dgm:pt>
    <dgm:pt modelId="{A858F2E7-E204-2E41-BF60-309099859C37}" type="parTrans" cxnId="{6C769F25-52E9-0144-9F6D-F9CB3ACD7577}">
      <dgm:prSet/>
      <dgm:spPr/>
      <dgm:t>
        <a:bodyPr/>
        <a:lstStyle/>
        <a:p>
          <a:endParaRPr lang="en-US"/>
        </a:p>
      </dgm:t>
    </dgm:pt>
    <dgm:pt modelId="{3BBD7921-2CB1-CB49-93B9-CD0C296B30DF}" type="sibTrans" cxnId="{6C769F25-52E9-0144-9F6D-F9CB3ACD7577}">
      <dgm:prSet/>
      <dgm:spPr/>
      <dgm:t>
        <a:bodyPr/>
        <a:lstStyle/>
        <a:p>
          <a:endParaRPr lang="en-US"/>
        </a:p>
      </dgm:t>
    </dgm:pt>
    <dgm:pt modelId="{7D13AFC7-6922-E84F-A11E-E99623528AF3}" type="pres">
      <dgm:prSet presAssocID="{0B70DB4C-9C5F-3B48-87E0-6007A6E73030}" presName="composite" presStyleCnt="0">
        <dgm:presLayoutVars>
          <dgm:chMax val="3"/>
          <dgm:animLvl val="lvl"/>
          <dgm:resizeHandles val="exact"/>
        </dgm:presLayoutVars>
      </dgm:prSet>
      <dgm:spPr/>
      <dgm:t>
        <a:bodyPr/>
        <a:lstStyle/>
        <a:p>
          <a:endParaRPr lang="en-US"/>
        </a:p>
      </dgm:t>
    </dgm:pt>
    <dgm:pt modelId="{4AC81C6D-5BBC-1B4F-80F6-2C70A6134E8D}" type="pres">
      <dgm:prSet presAssocID="{04636C5F-1219-CA43-8133-E2BFB33E1C7C}" presName="gear1" presStyleLbl="node1" presStyleIdx="0" presStyleCnt="3" custScaleX="151516" custScaleY="131729" custLinFactX="-49768" custLinFactNeighborX="-100000" custLinFactNeighborY="-3481">
        <dgm:presLayoutVars>
          <dgm:chMax val="1"/>
          <dgm:bulletEnabled val="1"/>
        </dgm:presLayoutVars>
      </dgm:prSet>
      <dgm:spPr/>
      <dgm:t>
        <a:bodyPr/>
        <a:lstStyle/>
        <a:p>
          <a:endParaRPr lang="en-US"/>
        </a:p>
      </dgm:t>
    </dgm:pt>
    <dgm:pt modelId="{77D39BE2-8BD8-7342-89CF-D91AB44AE26A}" type="pres">
      <dgm:prSet presAssocID="{04636C5F-1219-CA43-8133-E2BFB33E1C7C}" presName="gear1srcNode" presStyleLbl="node1" presStyleIdx="0" presStyleCnt="3"/>
      <dgm:spPr/>
      <dgm:t>
        <a:bodyPr/>
        <a:lstStyle/>
        <a:p>
          <a:endParaRPr lang="en-US"/>
        </a:p>
      </dgm:t>
    </dgm:pt>
    <dgm:pt modelId="{80C34E60-A421-0544-9F0C-9D13670816DE}" type="pres">
      <dgm:prSet presAssocID="{04636C5F-1219-CA43-8133-E2BFB33E1C7C}" presName="gear1dstNode" presStyleLbl="node1" presStyleIdx="0" presStyleCnt="3"/>
      <dgm:spPr/>
      <dgm:t>
        <a:bodyPr/>
        <a:lstStyle/>
        <a:p>
          <a:endParaRPr lang="en-US"/>
        </a:p>
      </dgm:t>
    </dgm:pt>
    <dgm:pt modelId="{256D5392-4803-134B-969D-C7FFBFBB0E55}" type="pres">
      <dgm:prSet presAssocID="{790ADD09-BD04-614A-9BAD-16ADC9B3E6C8}" presName="gear2" presStyleLbl="node1" presStyleIdx="1" presStyleCnt="3" custScaleX="189988" custScaleY="142616" custLinFactNeighborX="78024" custLinFactNeighborY="-30228">
        <dgm:presLayoutVars>
          <dgm:chMax val="1"/>
          <dgm:bulletEnabled val="1"/>
        </dgm:presLayoutVars>
      </dgm:prSet>
      <dgm:spPr/>
      <dgm:t>
        <a:bodyPr/>
        <a:lstStyle/>
        <a:p>
          <a:endParaRPr lang="en-US"/>
        </a:p>
      </dgm:t>
    </dgm:pt>
    <dgm:pt modelId="{E2D6EAAE-5E64-7848-A48A-14646FA3A15A}" type="pres">
      <dgm:prSet presAssocID="{790ADD09-BD04-614A-9BAD-16ADC9B3E6C8}" presName="gear2srcNode" presStyleLbl="node1" presStyleIdx="1" presStyleCnt="3"/>
      <dgm:spPr/>
      <dgm:t>
        <a:bodyPr/>
        <a:lstStyle/>
        <a:p>
          <a:endParaRPr lang="en-US"/>
        </a:p>
      </dgm:t>
    </dgm:pt>
    <dgm:pt modelId="{B0212E48-3175-B947-9EBE-4A1A947E11FA}" type="pres">
      <dgm:prSet presAssocID="{790ADD09-BD04-614A-9BAD-16ADC9B3E6C8}" presName="gear2dstNode" presStyleLbl="node1" presStyleIdx="1" presStyleCnt="3"/>
      <dgm:spPr/>
      <dgm:t>
        <a:bodyPr/>
        <a:lstStyle/>
        <a:p>
          <a:endParaRPr lang="en-US"/>
        </a:p>
      </dgm:t>
    </dgm:pt>
    <dgm:pt modelId="{3E6F19F4-B96B-A349-AD62-74CD4B059FE4}" type="pres">
      <dgm:prSet presAssocID="{A99B5835-3DAD-F043-B599-325DDBE24597}" presName="gear3" presStyleLbl="node1" presStyleIdx="2" presStyleCnt="3" custScaleX="133665" custScaleY="128445" custLinFactX="33823" custLinFactNeighborX="100000" custLinFactNeighborY="-5036"/>
      <dgm:spPr/>
      <dgm:t>
        <a:bodyPr/>
        <a:lstStyle/>
        <a:p>
          <a:endParaRPr lang="en-US"/>
        </a:p>
      </dgm:t>
    </dgm:pt>
    <dgm:pt modelId="{2D6FAACD-4B80-3D45-A1E7-9A9C4BD62309}" type="pres">
      <dgm:prSet presAssocID="{A99B5835-3DAD-F043-B599-325DDBE24597}" presName="gear3tx" presStyleLbl="node1" presStyleIdx="2" presStyleCnt="3">
        <dgm:presLayoutVars>
          <dgm:chMax val="1"/>
          <dgm:bulletEnabled val="1"/>
        </dgm:presLayoutVars>
      </dgm:prSet>
      <dgm:spPr/>
      <dgm:t>
        <a:bodyPr/>
        <a:lstStyle/>
        <a:p>
          <a:endParaRPr lang="en-US"/>
        </a:p>
      </dgm:t>
    </dgm:pt>
    <dgm:pt modelId="{0844C2AA-AC9A-174A-AD5B-784AC70196DB}" type="pres">
      <dgm:prSet presAssocID="{A99B5835-3DAD-F043-B599-325DDBE24597}" presName="gear3srcNode" presStyleLbl="node1" presStyleIdx="2" presStyleCnt="3"/>
      <dgm:spPr/>
      <dgm:t>
        <a:bodyPr/>
        <a:lstStyle/>
        <a:p>
          <a:endParaRPr lang="en-US"/>
        </a:p>
      </dgm:t>
    </dgm:pt>
    <dgm:pt modelId="{E40A32CD-0091-5840-AF18-F43A6975822D}" type="pres">
      <dgm:prSet presAssocID="{A99B5835-3DAD-F043-B599-325DDBE24597}" presName="gear3dstNode" presStyleLbl="node1" presStyleIdx="2" presStyleCnt="3"/>
      <dgm:spPr/>
      <dgm:t>
        <a:bodyPr/>
        <a:lstStyle/>
        <a:p>
          <a:endParaRPr lang="en-US"/>
        </a:p>
      </dgm:t>
    </dgm:pt>
    <dgm:pt modelId="{B033986E-CFF4-BC40-B2C7-DC59516B7DE2}" type="pres">
      <dgm:prSet presAssocID="{4616465E-3D64-A741-B99A-7E8C92C3FA07}" presName="connector1" presStyleLbl="sibTrans2D1" presStyleIdx="0" presStyleCnt="3" custFlipVert="1" custFlipHor="1" custScaleX="4786" custScaleY="3583" custLinFactX="7635" custLinFactNeighborX="100000" custLinFactNeighborY="26066"/>
      <dgm:spPr>
        <a:prstGeom prst="actionButtonBlank">
          <a:avLst/>
        </a:prstGeom>
      </dgm:spPr>
      <dgm:t>
        <a:bodyPr/>
        <a:lstStyle/>
        <a:p>
          <a:endParaRPr lang="en-US"/>
        </a:p>
      </dgm:t>
    </dgm:pt>
    <dgm:pt modelId="{1F02912C-68F3-E346-BBC8-5439F1E04AED}" type="pres">
      <dgm:prSet presAssocID="{3BBD7921-2CB1-CB49-93B9-CD0C296B30DF}" presName="connector2" presStyleLbl="sibTrans2D1" presStyleIdx="1" presStyleCnt="3" custAng="1034413" custScaleX="97378" custLinFactX="38217" custLinFactNeighborX="100000" custLinFactNeighborY="-58511"/>
      <dgm:spPr/>
      <dgm:t>
        <a:bodyPr/>
        <a:lstStyle/>
        <a:p>
          <a:endParaRPr lang="en-US"/>
        </a:p>
      </dgm:t>
    </dgm:pt>
    <dgm:pt modelId="{2C525502-A9D6-EC49-80E9-28EA99DBF904}" type="pres">
      <dgm:prSet presAssocID="{B09A073F-D839-1148-8C42-E498547C0746}" presName="connector3" presStyleLbl="sibTrans2D1" presStyleIdx="2" presStyleCnt="3" custAng="11593208" custScaleX="102235" custLinFactNeighborX="-40961" custLinFactNeighborY="83354"/>
      <dgm:spPr/>
      <dgm:t>
        <a:bodyPr/>
        <a:lstStyle/>
        <a:p>
          <a:endParaRPr lang="en-US"/>
        </a:p>
      </dgm:t>
    </dgm:pt>
  </dgm:ptLst>
  <dgm:cxnLst>
    <dgm:cxn modelId="{D2FCB685-4E22-47E4-9B37-7A2B1DF58F8E}" type="presOf" srcId="{0B70DB4C-9C5F-3B48-87E0-6007A6E73030}" destId="{7D13AFC7-6922-E84F-A11E-E99623528AF3}" srcOrd="0" destOrd="0" presId="urn:microsoft.com/office/officeart/2005/8/layout/gear1"/>
    <dgm:cxn modelId="{13164CAE-74EC-430E-ACE3-23D5B09D2B4F}" type="presOf" srcId="{790ADD09-BD04-614A-9BAD-16ADC9B3E6C8}" destId="{B0212E48-3175-B947-9EBE-4A1A947E11FA}" srcOrd="2" destOrd="0" presId="urn:microsoft.com/office/officeart/2005/8/layout/gear1"/>
    <dgm:cxn modelId="{8FC0ED80-8B63-46BD-BF53-FF292D1E6990}" type="presOf" srcId="{A99B5835-3DAD-F043-B599-325DDBE24597}" destId="{2D6FAACD-4B80-3D45-A1E7-9A9C4BD62309}" srcOrd="1" destOrd="0" presId="urn:microsoft.com/office/officeart/2005/8/layout/gear1"/>
    <dgm:cxn modelId="{D327D9AD-82DA-4ABB-8220-04E119556B9E}" type="presOf" srcId="{A99B5835-3DAD-F043-B599-325DDBE24597}" destId="{3E6F19F4-B96B-A349-AD62-74CD4B059FE4}" srcOrd="0" destOrd="0" presId="urn:microsoft.com/office/officeart/2005/8/layout/gear1"/>
    <dgm:cxn modelId="{6593C396-C0A1-49F3-B2B5-E81441B89699}" type="presOf" srcId="{04636C5F-1219-CA43-8133-E2BFB33E1C7C}" destId="{4AC81C6D-5BBC-1B4F-80F6-2C70A6134E8D}" srcOrd="0" destOrd="0" presId="urn:microsoft.com/office/officeart/2005/8/layout/gear1"/>
    <dgm:cxn modelId="{6C769F25-52E9-0144-9F6D-F9CB3ACD7577}" srcId="{0B70DB4C-9C5F-3B48-87E0-6007A6E73030}" destId="{790ADD09-BD04-614A-9BAD-16ADC9B3E6C8}" srcOrd="1" destOrd="0" parTransId="{A858F2E7-E204-2E41-BF60-309099859C37}" sibTransId="{3BBD7921-2CB1-CB49-93B9-CD0C296B30DF}"/>
    <dgm:cxn modelId="{414A1D28-B229-4F20-8C72-E4CB2C2E7B93}" type="presOf" srcId="{04636C5F-1219-CA43-8133-E2BFB33E1C7C}" destId="{80C34E60-A421-0544-9F0C-9D13670816DE}" srcOrd="2" destOrd="0" presId="urn:microsoft.com/office/officeart/2005/8/layout/gear1"/>
    <dgm:cxn modelId="{24ADBFA9-17E4-43DF-BA96-E17DC44BC493}" type="presOf" srcId="{4616465E-3D64-A741-B99A-7E8C92C3FA07}" destId="{B033986E-CFF4-BC40-B2C7-DC59516B7DE2}" srcOrd="0" destOrd="0" presId="urn:microsoft.com/office/officeart/2005/8/layout/gear1"/>
    <dgm:cxn modelId="{AC118738-3E0F-884F-8194-55DD2D648886}" srcId="{0B70DB4C-9C5F-3B48-87E0-6007A6E73030}" destId="{04636C5F-1219-CA43-8133-E2BFB33E1C7C}" srcOrd="0" destOrd="0" parTransId="{D67FD636-B2E0-3F49-8970-1A8B51FFE152}" sibTransId="{4616465E-3D64-A741-B99A-7E8C92C3FA07}"/>
    <dgm:cxn modelId="{B1F77253-59D1-411B-9F59-17938C7B3DBD}" type="presOf" srcId="{04636C5F-1219-CA43-8133-E2BFB33E1C7C}" destId="{77D39BE2-8BD8-7342-89CF-D91AB44AE26A}" srcOrd="1" destOrd="0" presId="urn:microsoft.com/office/officeart/2005/8/layout/gear1"/>
    <dgm:cxn modelId="{582E0887-EA4D-4508-88BD-C20344AB3677}" type="presOf" srcId="{790ADD09-BD04-614A-9BAD-16ADC9B3E6C8}" destId="{E2D6EAAE-5E64-7848-A48A-14646FA3A15A}" srcOrd="1" destOrd="0" presId="urn:microsoft.com/office/officeart/2005/8/layout/gear1"/>
    <dgm:cxn modelId="{0A55E40D-7800-3040-8CD4-7E08AD36EA35}" srcId="{0B70DB4C-9C5F-3B48-87E0-6007A6E73030}" destId="{A99B5835-3DAD-F043-B599-325DDBE24597}" srcOrd="2" destOrd="0" parTransId="{2E441A71-1584-1F4B-8E00-38D8637EEA64}" sibTransId="{B09A073F-D839-1148-8C42-E498547C0746}"/>
    <dgm:cxn modelId="{9653B842-2319-470B-BBEB-A8FADF034B61}" type="presOf" srcId="{3BBD7921-2CB1-CB49-93B9-CD0C296B30DF}" destId="{1F02912C-68F3-E346-BBC8-5439F1E04AED}" srcOrd="0" destOrd="0" presId="urn:microsoft.com/office/officeart/2005/8/layout/gear1"/>
    <dgm:cxn modelId="{A91E861F-728A-41EE-8375-4F95E46C71C2}" type="presOf" srcId="{B09A073F-D839-1148-8C42-E498547C0746}" destId="{2C525502-A9D6-EC49-80E9-28EA99DBF904}" srcOrd="0" destOrd="0" presId="urn:microsoft.com/office/officeart/2005/8/layout/gear1"/>
    <dgm:cxn modelId="{E623DDF4-5A85-4605-AC5E-B0F1C1FCCF3E}" type="presOf" srcId="{A99B5835-3DAD-F043-B599-325DDBE24597}" destId="{0844C2AA-AC9A-174A-AD5B-784AC70196DB}" srcOrd="2" destOrd="0" presId="urn:microsoft.com/office/officeart/2005/8/layout/gear1"/>
    <dgm:cxn modelId="{2462B01C-B997-4DC8-BB6A-9A2E7D3B7145}" type="presOf" srcId="{A99B5835-3DAD-F043-B599-325DDBE24597}" destId="{E40A32CD-0091-5840-AF18-F43A6975822D}" srcOrd="3" destOrd="0" presId="urn:microsoft.com/office/officeart/2005/8/layout/gear1"/>
    <dgm:cxn modelId="{E1A41D7E-6E21-47AA-AB70-6982B6D9408A}" type="presOf" srcId="{790ADD09-BD04-614A-9BAD-16ADC9B3E6C8}" destId="{256D5392-4803-134B-969D-C7FFBFBB0E55}" srcOrd="0" destOrd="0" presId="urn:microsoft.com/office/officeart/2005/8/layout/gear1"/>
    <dgm:cxn modelId="{DE8FE773-C812-4ED5-A98C-7B686E2F771B}" type="presParOf" srcId="{7D13AFC7-6922-E84F-A11E-E99623528AF3}" destId="{4AC81C6D-5BBC-1B4F-80F6-2C70A6134E8D}" srcOrd="0" destOrd="0" presId="urn:microsoft.com/office/officeart/2005/8/layout/gear1"/>
    <dgm:cxn modelId="{21BE2810-DFA3-4339-B70F-0B7A9161FC5D}" type="presParOf" srcId="{7D13AFC7-6922-E84F-A11E-E99623528AF3}" destId="{77D39BE2-8BD8-7342-89CF-D91AB44AE26A}" srcOrd="1" destOrd="0" presId="urn:microsoft.com/office/officeart/2005/8/layout/gear1"/>
    <dgm:cxn modelId="{EB10D6E2-ABF5-48AF-BBB6-68B985113F8C}" type="presParOf" srcId="{7D13AFC7-6922-E84F-A11E-E99623528AF3}" destId="{80C34E60-A421-0544-9F0C-9D13670816DE}" srcOrd="2" destOrd="0" presId="urn:microsoft.com/office/officeart/2005/8/layout/gear1"/>
    <dgm:cxn modelId="{347299AC-F0E7-4057-802F-E3417F33F113}" type="presParOf" srcId="{7D13AFC7-6922-E84F-A11E-E99623528AF3}" destId="{256D5392-4803-134B-969D-C7FFBFBB0E55}" srcOrd="3" destOrd="0" presId="urn:microsoft.com/office/officeart/2005/8/layout/gear1"/>
    <dgm:cxn modelId="{1C213625-5A18-495E-B4E9-2932804E525C}" type="presParOf" srcId="{7D13AFC7-6922-E84F-A11E-E99623528AF3}" destId="{E2D6EAAE-5E64-7848-A48A-14646FA3A15A}" srcOrd="4" destOrd="0" presId="urn:microsoft.com/office/officeart/2005/8/layout/gear1"/>
    <dgm:cxn modelId="{751AD4AA-83A3-48F0-8750-B4C66DF55879}" type="presParOf" srcId="{7D13AFC7-6922-E84F-A11E-E99623528AF3}" destId="{B0212E48-3175-B947-9EBE-4A1A947E11FA}" srcOrd="5" destOrd="0" presId="urn:microsoft.com/office/officeart/2005/8/layout/gear1"/>
    <dgm:cxn modelId="{90494A19-930B-4B85-A91F-37E5C2658C06}" type="presParOf" srcId="{7D13AFC7-6922-E84F-A11E-E99623528AF3}" destId="{3E6F19F4-B96B-A349-AD62-74CD4B059FE4}" srcOrd="6" destOrd="0" presId="urn:microsoft.com/office/officeart/2005/8/layout/gear1"/>
    <dgm:cxn modelId="{998251AF-AAA8-44B0-9D58-75829797C8FC}" type="presParOf" srcId="{7D13AFC7-6922-E84F-A11E-E99623528AF3}" destId="{2D6FAACD-4B80-3D45-A1E7-9A9C4BD62309}" srcOrd="7" destOrd="0" presId="urn:microsoft.com/office/officeart/2005/8/layout/gear1"/>
    <dgm:cxn modelId="{2274DE20-6F0B-49FD-9AA8-D339422248E5}" type="presParOf" srcId="{7D13AFC7-6922-E84F-A11E-E99623528AF3}" destId="{0844C2AA-AC9A-174A-AD5B-784AC70196DB}" srcOrd="8" destOrd="0" presId="urn:microsoft.com/office/officeart/2005/8/layout/gear1"/>
    <dgm:cxn modelId="{B3FE959E-90A0-4186-8C32-6FB1E6049CAC}" type="presParOf" srcId="{7D13AFC7-6922-E84F-A11E-E99623528AF3}" destId="{E40A32CD-0091-5840-AF18-F43A6975822D}" srcOrd="9" destOrd="0" presId="urn:microsoft.com/office/officeart/2005/8/layout/gear1"/>
    <dgm:cxn modelId="{168C02CC-A456-4B4B-8F2D-15B0EF924DB9}" type="presParOf" srcId="{7D13AFC7-6922-E84F-A11E-E99623528AF3}" destId="{B033986E-CFF4-BC40-B2C7-DC59516B7DE2}" srcOrd="10" destOrd="0" presId="urn:microsoft.com/office/officeart/2005/8/layout/gear1"/>
    <dgm:cxn modelId="{0C14DB85-0FC5-41F1-B408-BFE70E28210A}" type="presParOf" srcId="{7D13AFC7-6922-E84F-A11E-E99623528AF3}" destId="{1F02912C-68F3-E346-BBC8-5439F1E04AED}" srcOrd="11" destOrd="0" presId="urn:microsoft.com/office/officeart/2005/8/layout/gear1"/>
    <dgm:cxn modelId="{0D3DA8D8-DEBC-4728-B25E-81E44CD245BD}" type="presParOf" srcId="{7D13AFC7-6922-E84F-A11E-E99623528AF3}" destId="{2C525502-A9D6-EC49-80E9-28EA99DBF904}" srcOrd="12" destOrd="0" presId="urn:microsoft.com/office/officeart/2005/8/layout/gear1"/>
  </dgm:cxnLst>
  <dgm:bg/>
  <dgm:whole>
    <a:ln>
      <a:solidFill>
        <a:schemeClr val="accent5">
          <a:lumMod val="75000"/>
        </a:schemeClr>
      </a:solidFill>
    </a:ln>
  </dgm:whole>
  <dgm:extLst>
    <a:ext uri="http://schemas.microsoft.com/office/drawing/2008/diagram">
      <dsp:dataModelExt xmlns:dsp="http://schemas.microsoft.com/office/drawing/2008/diagram" relId="rId7" minVer="http://schemas.openxmlformats.org/drawingml/2006/diagram"/>
    </a:ext>
  </dgm:extLst>
</dgm:dataModel>
</file>

<file path=ppt/diagrams/data22.xml><?xml version="1.0" encoding="utf-8"?>
<dgm:dataModel xmlns:dgm="http://schemas.openxmlformats.org/drawingml/2006/diagram" xmlns:a="http://schemas.openxmlformats.org/drawingml/2006/main">
  <dgm:ptLst>
    <dgm:pt modelId="{FB5C7C65-7516-6047-8703-51996DD3172E}" type="doc">
      <dgm:prSet loTypeId="urn:microsoft.com/office/officeart/2005/8/layout/radial6" loCatId="" qsTypeId="urn:microsoft.com/office/officeart/2005/8/quickstyle/simple4" qsCatId="simple" csTypeId="urn:microsoft.com/office/officeart/2005/8/colors/accent1_2" csCatId="accent1" phldr="1"/>
      <dgm:spPr/>
      <dgm:t>
        <a:bodyPr/>
        <a:lstStyle/>
        <a:p>
          <a:endParaRPr lang="en-US"/>
        </a:p>
      </dgm:t>
    </dgm:pt>
    <dgm:pt modelId="{60B84200-2C6F-5E40-9843-9B0D8406EF76}">
      <dgm:prSet phldrT="[Text]" custT="1"/>
      <dgm:spPr>
        <a:solidFill>
          <a:schemeClr val="tx2"/>
        </a:solidFill>
      </dgm:spPr>
      <dgm:t>
        <a:bodyPr/>
        <a:lstStyle/>
        <a:p>
          <a:r>
            <a:rPr lang="ar-EG" sz="2400" b="1" dirty="0" smtClean="0">
              <a:solidFill>
                <a:srgbClr val="FFFFFF"/>
              </a:solidFill>
            </a:rPr>
            <a:t>التعليم</a:t>
          </a:r>
          <a:endParaRPr lang="en-US" sz="2400" b="1" dirty="0" smtClean="0">
            <a:solidFill>
              <a:srgbClr val="FFFFFF"/>
            </a:solidFill>
          </a:endParaRPr>
        </a:p>
        <a:p>
          <a:r>
            <a:rPr lang="ar-EG" sz="1400" b="1" dirty="0" smtClean="0">
              <a:solidFill>
                <a:schemeClr val="bg1"/>
              </a:solidFill>
            </a:rPr>
            <a:t>لمن؟</a:t>
          </a:r>
          <a:r>
            <a:rPr lang="en-US" sz="1400" dirty="0" smtClean="0">
              <a:solidFill>
                <a:schemeClr val="bg1"/>
              </a:solidFill>
            </a:rPr>
            <a:t> </a:t>
          </a:r>
          <a:endParaRPr lang="ar-EG" sz="1400" b="1" dirty="0" smtClean="0">
            <a:solidFill>
              <a:schemeClr val="bg1"/>
            </a:solidFill>
          </a:endParaRPr>
        </a:p>
        <a:p>
          <a:r>
            <a:rPr lang="ar-EG" sz="1400" b="1" dirty="0" smtClean="0">
              <a:solidFill>
                <a:schemeClr val="bg1"/>
              </a:solidFill>
            </a:rPr>
            <a:t>من طرف من؟</a:t>
          </a:r>
          <a:endParaRPr lang="en-US" sz="1400" b="1" dirty="0" smtClean="0">
            <a:solidFill>
              <a:schemeClr val="bg1"/>
            </a:solidFill>
          </a:endParaRPr>
        </a:p>
        <a:p>
          <a:r>
            <a:rPr lang="ar-EG" sz="1400" b="1" dirty="0" smtClean="0">
              <a:solidFill>
                <a:schemeClr val="bg1"/>
              </a:solidFill>
            </a:rPr>
            <a:t>ماذا؟</a:t>
          </a:r>
          <a:endParaRPr lang="en-US" sz="1400" b="1" dirty="0" smtClean="0">
            <a:solidFill>
              <a:schemeClr val="bg1"/>
            </a:solidFill>
          </a:endParaRPr>
        </a:p>
        <a:p>
          <a:r>
            <a:rPr lang="ar-EG" sz="1400" b="1" dirty="0" smtClean="0">
              <a:solidFill>
                <a:schemeClr val="bg1"/>
              </a:solidFill>
            </a:rPr>
            <a:t>متى؟</a:t>
          </a:r>
          <a:endParaRPr lang="en-US" sz="1400" b="1" dirty="0" smtClean="0">
            <a:solidFill>
              <a:schemeClr val="bg1"/>
            </a:solidFill>
          </a:endParaRPr>
        </a:p>
        <a:p>
          <a:r>
            <a:rPr lang="ar-EG" sz="1400" b="1" dirty="0" smtClean="0">
              <a:solidFill>
                <a:schemeClr val="bg1"/>
              </a:solidFill>
            </a:rPr>
            <a:t>كيف؟</a:t>
          </a:r>
          <a:endParaRPr lang="en-US" sz="1400" b="1" dirty="0" smtClean="0">
            <a:solidFill>
              <a:schemeClr val="bg1"/>
            </a:solidFill>
          </a:endParaRPr>
        </a:p>
        <a:p>
          <a:r>
            <a:rPr lang="ar-EG" sz="1400" b="1" dirty="0" smtClean="0">
              <a:solidFill>
                <a:schemeClr val="bg1"/>
              </a:solidFill>
            </a:rPr>
            <a:t>أين؟</a:t>
          </a:r>
          <a:endParaRPr lang="en-US" sz="1400" b="1" dirty="0">
            <a:solidFill>
              <a:schemeClr val="bg1"/>
            </a:solidFill>
          </a:endParaRPr>
        </a:p>
      </dgm:t>
    </dgm:pt>
    <dgm:pt modelId="{4E68B7F9-376D-1140-A4D9-E93616F7F03D}" type="parTrans" cxnId="{97B681A8-278E-044E-AC06-E6ECCE9DB1D9}">
      <dgm:prSet/>
      <dgm:spPr/>
      <dgm:t>
        <a:bodyPr/>
        <a:lstStyle/>
        <a:p>
          <a:endParaRPr lang="en-US"/>
        </a:p>
      </dgm:t>
    </dgm:pt>
    <dgm:pt modelId="{1D2665FE-A929-D64A-AAE9-625739267FAC}" type="sibTrans" cxnId="{97B681A8-278E-044E-AC06-E6ECCE9DB1D9}">
      <dgm:prSet/>
      <dgm:spPr/>
      <dgm:t>
        <a:bodyPr/>
        <a:lstStyle/>
        <a:p>
          <a:endParaRPr lang="en-US"/>
        </a:p>
      </dgm:t>
    </dgm:pt>
    <dgm:pt modelId="{4C38A149-7755-6747-8288-CC5A28CAC006}">
      <dgm:prSet phldrT="[Text]"/>
      <dgm:spPr>
        <a:solidFill>
          <a:schemeClr val="tx2">
            <a:lumMod val="20000"/>
            <a:lumOff val="80000"/>
          </a:schemeClr>
        </a:solidFill>
      </dgm:spPr>
      <dgm:t>
        <a:bodyPr/>
        <a:lstStyle/>
        <a:p>
          <a:r>
            <a:rPr lang="ar-EG" dirty="0" smtClean="0">
              <a:solidFill>
                <a:srgbClr val="000000"/>
              </a:solidFill>
            </a:rPr>
            <a:t>الفاعلون</a:t>
          </a:r>
          <a:endParaRPr lang="en-US" dirty="0">
            <a:solidFill>
              <a:srgbClr val="000000"/>
            </a:solidFill>
          </a:endParaRPr>
        </a:p>
      </dgm:t>
    </dgm:pt>
    <dgm:pt modelId="{BBA1D0CD-421B-F045-8C3F-41FC5900C26A}" type="parTrans" cxnId="{C27E0791-D2DC-794E-9716-BA482E9F102C}">
      <dgm:prSet/>
      <dgm:spPr/>
      <dgm:t>
        <a:bodyPr/>
        <a:lstStyle/>
        <a:p>
          <a:endParaRPr lang="en-US"/>
        </a:p>
      </dgm:t>
    </dgm:pt>
    <dgm:pt modelId="{71C3F72D-A46F-6C42-8F6C-C2190313E7D8}" type="sibTrans" cxnId="{C27E0791-D2DC-794E-9716-BA482E9F102C}">
      <dgm:prSet/>
      <dgm:spPr>
        <a:solidFill>
          <a:schemeClr val="tx2">
            <a:lumMod val="20000"/>
            <a:lumOff val="80000"/>
          </a:schemeClr>
        </a:solidFill>
      </dgm:spPr>
      <dgm:t>
        <a:bodyPr/>
        <a:lstStyle/>
        <a:p>
          <a:endParaRPr lang="en-US"/>
        </a:p>
      </dgm:t>
    </dgm:pt>
    <dgm:pt modelId="{0CD3BCCA-7D17-FE42-AAE7-3F73AA708C9B}">
      <dgm:prSet phldrT="[Text]"/>
      <dgm:spPr>
        <a:solidFill>
          <a:schemeClr val="tx2">
            <a:lumMod val="20000"/>
            <a:lumOff val="80000"/>
          </a:schemeClr>
        </a:solidFill>
      </dgm:spPr>
      <dgm:t>
        <a:bodyPr/>
        <a:lstStyle/>
        <a:p>
          <a:r>
            <a:rPr lang="ar-EG" dirty="0" smtClean="0">
              <a:solidFill>
                <a:schemeClr val="tx1"/>
              </a:solidFill>
            </a:rPr>
            <a:t>ديناميات النزاع</a:t>
          </a:r>
          <a:endParaRPr lang="en-US" dirty="0">
            <a:solidFill>
              <a:schemeClr val="tx1"/>
            </a:solidFill>
          </a:endParaRPr>
        </a:p>
      </dgm:t>
    </dgm:pt>
    <dgm:pt modelId="{0835239E-626D-C742-8CB1-DFA3484937A7}" type="parTrans" cxnId="{F2389B94-E7F2-2C40-94D2-DF631241517A}">
      <dgm:prSet/>
      <dgm:spPr/>
      <dgm:t>
        <a:bodyPr/>
        <a:lstStyle/>
        <a:p>
          <a:endParaRPr lang="en-US"/>
        </a:p>
      </dgm:t>
    </dgm:pt>
    <dgm:pt modelId="{643EF14C-F804-ED48-B169-34348A3B4783}" type="sibTrans" cxnId="{F2389B94-E7F2-2C40-94D2-DF631241517A}">
      <dgm:prSet/>
      <dgm:spPr>
        <a:solidFill>
          <a:schemeClr val="tx2">
            <a:lumMod val="20000"/>
            <a:lumOff val="80000"/>
          </a:schemeClr>
        </a:solidFill>
      </dgm:spPr>
      <dgm:t>
        <a:bodyPr/>
        <a:lstStyle/>
        <a:p>
          <a:endParaRPr lang="en-US"/>
        </a:p>
      </dgm:t>
    </dgm:pt>
    <dgm:pt modelId="{850160FB-D419-884C-8653-BADE07C724ED}">
      <dgm:prSet phldrT="[Text]"/>
      <dgm:spPr>
        <a:solidFill>
          <a:schemeClr val="tx2">
            <a:lumMod val="20000"/>
            <a:lumOff val="80000"/>
          </a:schemeClr>
        </a:solidFill>
      </dgm:spPr>
      <dgm:t>
        <a:bodyPr/>
        <a:lstStyle/>
        <a:p>
          <a:r>
            <a:rPr lang="ar-EG" dirty="0" smtClean="0">
              <a:solidFill>
                <a:srgbClr val="000000"/>
              </a:solidFill>
            </a:rPr>
            <a:t>أسباب النزاع</a:t>
          </a:r>
          <a:endParaRPr lang="en-US" dirty="0">
            <a:solidFill>
              <a:srgbClr val="000000"/>
            </a:solidFill>
          </a:endParaRPr>
        </a:p>
      </dgm:t>
    </dgm:pt>
    <dgm:pt modelId="{5CDF64AE-1AD2-174D-A393-DA8FEC6F3D1E}" type="parTrans" cxnId="{6F94B604-9721-BF4E-AF50-1E5EEEAD1B2A}">
      <dgm:prSet/>
      <dgm:spPr/>
      <dgm:t>
        <a:bodyPr/>
        <a:lstStyle/>
        <a:p>
          <a:endParaRPr lang="en-US"/>
        </a:p>
      </dgm:t>
    </dgm:pt>
    <dgm:pt modelId="{F9981A7E-F80F-4B43-9968-E1A0503675D4}" type="sibTrans" cxnId="{6F94B604-9721-BF4E-AF50-1E5EEEAD1B2A}">
      <dgm:prSet/>
      <dgm:spPr>
        <a:solidFill>
          <a:schemeClr val="tx2">
            <a:lumMod val="20000"/>
            <a:lumOff val="80000"/>
          </a:schemeClr>
        </a:solidFill>
      </dgm:spPr>
      <dgm:t>
        <a:bodyPr/>
        <a:lstStyle/>
        <a:p>
          <a:endParaRPr lang="en-US"/>
        </a:p>
      </dgm:t>
    </dgm:pt>
    <dgm:pt modelId="{CA32A18F-4F92-934F-8F88-56CD0689C1D4}">
      <dgm:prSet phldrT="[Text]"/>
      <dgm:spPr>
        <a:solidFill>
          <a:schemeClr val="tx2">
            <a:lumMod val="20000"/>
            <a:lumOff val="80000"/>
          </a:schemeClr>
        </a:solidFill>
      </dgm:spPr>
      <dgm:t>
        <a:bodyPr/>
        <a:lstStyle/>
        <a:p>
          <a:r>
            <a:rPr lang="ar-EG" dirty="0" smtClean="0">
              <a:solidFill>
                <a:srgbClr val="000000"/>
              </a:solidFill>
            </a:rPr>
            <a:t>الخصائص المحددة للنزاع</a:t>
          </a:r>
          <a:endParaRPr lang="en-US" dirty="0">
            <a:solidFill>
              <a:srgbClr val="000000"/>
            </a:solidFill>
          </a:endParaRPr>
        </a:p>
      </dgm:t>
    </dgm:pt>
    <dgm:pt modelId="{CBE38316-BFAA-134F-BB01-81E0738CD874}" type="parTrans" cxnId="{0B11C812-8ABB-B041-B831-4A0335DECF36}">
      <dgm:prSet/>
      <dgm:spPr/>
      <dgm:t>
        <a:bodyPr/>
        <a:lstStyle/>
        <a:p>
          <a:endParaRPr lang="en-US"/>
        </a:p>
      </dgm:t>
    </dgm:pt>
    <dgm:pt modelId="{2EEF2229-EA4C-FE44-9F89-3352BB01F031}" type="sibTrans" cxnId="{0B11C812-8ABB-B041-B831-4A0335DECF36}">
      <dgm:prSet/>
      <dgm:spPr>
        <a:solidFill>
          <a:schemeClr val="tx2">
            <a:lumMod val="20000"/>
            <a:lumOff val="80000"/>
          </a:schemeClr>
        </a:solidFill>
      </dgm:spPr>
      <dgm:t>
        <a:bodyPr/>
        <a:lstStyle/>
        <a:p>
          <a:endParaRPr lang="en-US"/>
        </a:p>
      </dgm:t>
    </dgm:pt>
    <dgm:pt modelId="{7919EA0D-59F9-004A-848E-833DC835C2B5}" type="pres">
      <dgm:prSet presAssocID="{FB5C7C65-7516-6047-8703-51996DD3172E}" presName="Name0" presStyleCnt="0">
        <dgm:presLayoutVars>
          <dgm:chMax val="1"/>
          <dgm:dir/>
          <dgm:animLvl val="ctr"/>
          <dgm:resizeHandles val="exact"/>
        </dgm:presLayoutVars>
      </dgm:prSet>
      <dgm:spPr/>
      <dgm:t>
        <a:bodyPr/>
        <a:lstStyle/>
        <a:p>
          <a:endParaRPr lang="en-US"/>
        </a:p>
      </dgm:t>
    </dgm:pt>
    <dgm:pt modelId="{8AA43FF5-89C2-C544-B15A-0657C0FE6289}" type="pres">
      <dgm:prSet presAssocID="{60B84200-2C6F-5E40-9843-9B0D8406EF76}" presName="centerShape" presStyleLbl="node0" presStyleIdx="0" presStyleCnt="1" custScaleX="109178" custScaleY="102163"/>
      <dgm:spPr/>
      <dgm:t>
        <a:bodyPr/>
        <a:lstStyle/>
        <a:p>
          <a:endParaRPr lang="en-US"/>
        </a:p>
      </dgm:t>
    </dgm:pt>
    <dgm:pt modelId="{A5D86523-F84B-E243-A8C8-71F59B27F9DC}" type="pres">
      <dgm:prSet presAssocID="{4C38A149-7755-6747-8288-CC5A28CAC006}" presName="node" presStyleLbl="node1" presStyleIdx="0" presStyleCnt="4">
        <dgm:presLayoutVars>
          <dgm:bulletEnabled val="1"/>
        </dgm:presLayoutVars>
      </dgm:prSet>
      <dgm:spPr/>
      <dgm:t>
        <a:bodyPr/>
        <a:lstStyle/>
        <a:p>
          <a:endParaRPr lang="en-US"/>
        </a:p>
      </dgm:t>
    </dgm:pt>
    <dgm:pt modelId="{920FBCBC-03B5-EA42-85C9-7CED50C554D2}" type="pres">
      <dgm:prSet presAssocID="{4C38A149-7755-6747-8288-CC5A28CAC006}" presName="dummy" presStyleCnt="0"/>
      <dgm:spPr/>
      <dgm:t>
        <a:bodyPr/>
        <a:lstStyle/>
        <a:p>
          <a:endParaRPr lang="en-US"/>
        </a:p>
      </dgm:t>
    </dgm:pt>
    <dgm:pt modelId="{12C2A6BD-28AE-1144-84D3-06D642844748}" type="pres">
      <dgm:prSet presAssocID="{71C3F72D-A46F-6C42-8F6C-C2190313E7D8}" presName="sibTrans" presStyleLbl="sibTrans2D1" presStyleIdx="0" presStyleCnt="4"/>
      <dgm:spPr/>
      <dgm:t>
        <a:bodyPr/>
        <a:lstStyle/>
        <a:p>
          <a:endParaRPr lang="en-US"/>
        </a:p>
      </dgm:t>
    </dgm:pt>
    <dgm:pt modelId="{394ECBDF-3601-9F49-8CB5-F1A00F00F79F}" type="pres">
      <dgm:prSet presAssocID="{0CD3BCCA-7D17-FE42-AAE7-3F73AA708C9B}" presName="node" presStyleLbl="node1" presStyleIdx="1" presStyleCnt="4">
        <dgm:presLayoutVars>
          <dgm:bulletEnabled val="1"/>
        </dgm:presLayoutVars>
      </dgm:prSet>
      <dgm:spPr/>
      <dgm:t>
        <a:bodyPr/>
        <a:lstStyle/>
        <a:p>
          <a:endParaRPr lang="en-US"/>
        </a:p>
      </dgm:t>
    </dgm:pt>
    <dgm:pt modelId="{59D28EF3-6772-3140-8F03-FF0AD870C71F}" type="pres">
      <dgm:prSet presAssocID="{0CD3BCCA-7D17-FE42-AAE7-3F73AA708C9B}" presName="dummy" presStyleCnt="0"/>
      <dgm:spPr/>
      <dgm:t>
        <a:bodyPr/>
        <a:lstStyle/>
        <a:p>
          <a:endParaRPr lang="en-US"/>
        </a:p>
      </dgm:t>
    </dgm:pt>
    <dgm:pt modelId="{692D79C7-C03D-7248-A4B5-BE2DC9432A80}" type="pres">
      <dgm:prSet presAssocID="{643EF14C-F804-ED48-B169-34348A3B4783}" presName="sibTrans" presStyleLbl="sibTrans2D1" presStyleIdx="1" presStyleCnt="4"/>
      <dgm:spPr/>
      <dgm:t>
        <a:bodyPr/>
        <a:lstStyle/>
        <a:p>
          <a:endParaRPr lang="en-US"/>
        </a:p>
      </dgm:t>
    </dgm:pt>
    <dgm:pt modelId="{5742FC37-DB28-4549-ACA3-6BE6B367C4B6}" type="pres">
      <dgm:prSet presAssocID="{850160FB-D419-884C-8653-BADE07C724ED}" presName="node" presStyleLbl="node1" presStyleIdx="2" presStyleCnt="4">
        <dgm:presLayoutVars>
          <dgm:bulletEnabled val="1"/>
        </dgm:presLayoutVars>
      </dgm:prSet>
      <dgm:spPr/>
      <dgm:t>
        <a:bodyPr/>
        <a:lstStyle/>
        <a:p>
          <a:endParaRPr lang="en-US"/>
        </a:p>
      </dgm:t>
    </dgm:pt>
    <dgm:pt modelId="{657E03CC-7728-EB45-963A-9D21B4BACCAA}" type="pres">
      <dgm:prSet presAssocID="{850160FB-D419-884C-8653-BADE07C724ED}" presName="dummy" presStyleCnt="0"/>
      <dgm:spPr/>
      <dgm:t>
        <a:bodyPr/>
        <a:lstStyle/>
        <a:p>
          <a:endParaRPr lang="en-US"/>
        </a:p>
      </dgm:t>
    </dgm:pt>
    <dgm:pt modelId="{20C83183-1B3D-1845-B5A0-BE574A5C8B58}" type="pres">
      <dgm:prSet presAssocID="{F9981A7E-F80F-4B43-9968-E1A0503675D4}" presName="sibTrans" presStyleLbl="sibTrans2D1" presStyleIdx="2" presStyleCnt="4"/>
      <dgm:spPr/>
      <dgm:t>
        <a:bodyPr/>
        <a:lstStyle/>
        <a:p>
          <a:endParaRPr lang="en-US"/>
        </a:p>
      </dgm:t>
    </dgm:pt>
    <dgm:pt modelId="{2A6F4537-9AC2-0842-9622-F66AFDD295D2}" type="pres">
      <dgm:prSet presAssocID="{CA32A18F-4F92-934F-8F88-56CD0689C1D4}" presName="node" presStyleLbl="node1" presStyleIdx="3" presStyleCnt="4">
        <dgm:presLayoutVars>
          <dgm:bulletEnabled val="1"/>
        </dgm:presLayoutVars>
      </dgm:prSet>
      <dgm:spPr/>
      <dgm:t>
        <a:bodyPr/>
        <a:lstStyle/>
        <a:p>
          <a:endParaRPr lang="en-US"/>
        </a:p>
      </dgm:t>
    </dgm:pt>
    <dgm:pt modelId="{F3960678-73CA-DC42-B94A-362CA6B1D157}" type="pres">
      <dgm:prSet presAssocID="{CA32A18F-4F92-934F-8F88-56CD0689C1D4}" presName="dummy" presStyleCnt="0"/>
      <dgm:spPr/>
      <dgm:t>
        <a:bodyPr/>
        <a:lstStyle/>
        <a:p>
          <a:endParaRPr lang="en-US"/>
        </a:p>
      </dgm:t>
    </dgm:pt>
    <dgm:pt modelId="{0F738365-8455-A248-991B-8BE1F8BD7F1C}" type="pres">
      <dgm:prSet presAssocID="{2EEF2229-EA4C-FE44-9F89-3352BB01F031}" presName="sibTrans" presStyleLbl="sibTrans2D1" presStyleIdx="3" presStyleCnt="4"/>
      <dgm:spPr/>
      <dgm:t>
        <a:bodyPr/>
        <a:lstStyle/>
        <a:p>
          <a:endParaRPr lang="en-US"/>
        </a:p>
      </dgm:t>
    </dgm:pt>
  </dgm:ptLst>
  <dgm:cxnLst>
    <dgm:cxn modelId="{0B11C812-8ABB-B041-B831-4A0335DECF36}" srcId="{60B84200-2C6F-5E40-9843-9B0D8406EF76}" destId="{CA32A18F-4F92-934F-8F88-56CD0689C1D4}" srcOrd="3" destOrd="0" parTransId="{CBE38316-BFAA-134F-BB01-81E0738CD874}" sibTransId="{2EEF2229-EA4C-FE44-9F89-3352BB01F031}"/>
    <dgm:cxn modelId="{56E05434-C52A-7946-8354-7F6F3F5F272D}" type="presOf" srcId="{4C38A149-7755-6747-8288-CC5A28CAC006}" destId="{A5D86523-F84B-E243-A8C8-71F59B27F9DC}" srcOrd="0" destOrd="0" presId="urn:microsoft.com/office/officeart/2005/8/layout/radial6"/>
    <dgm:cxn modelId="{AAF1180F-6BB8-6D47-83F6-00D50B654CB7}" type="presOf" srcId="{71C3F72D-A46F-6C42-8F6C-C2190313E7D8}" destId="{12C2A6BD-28AE-1144-84D3-06D642844748}" srcOrd="0" destOrd="0" presId="urn:microsoft.com/office/officeart/2005/8/layout/radial6"/>
    <dgm:cxn modelId="{30966127-5208-4F4A-B483-C23AC136702B}" type="presOf" srcId="{643EF14C-F804-ED48-B169-34348A3B4783}" destId="{692D79C7-C03D-7248-A4B5-BE2DC9432A80}" srcOrd="0" destOrd="0" presId="urn:microsoft.com/office/officeart/2005/8/layout/radial6"/>
    <dgm:cxn modelId="{F6B10ECC-64E1-FD47-9940-595D930DE60E}" type="presOf" srcId="{60B84200-2C6F-5E40-9843-9B0D8406EF76}" destId="{8AA43FF5-89C2-C544-B15A-0657C0FE6289}" srcOrd="0" destOrd="0" presId="urn:microsoft.com/office/officeart/2005/8/layout/radial6"/>
    <dgm:cxn modelId="{76FEABE2-88AE-9D4F-AD78-2671A1D3D1DD}" type="presOf" srcId="{850160FB-D419-884C-8653-BADE07C724ED}" destId="{5742FC37-DB28-4549-ACA3-6BE6B367C4B6}" srcOrd="0" destOrd="0" presId="urn:microsoft.com/office/officeart/2005/8/layout/radial6"/>
    <dgm:cxn modelId="{40C8BFEC-14F8-0547-8C4E-5935D20FA389}" type="presOf" srcId="{2EEF2229-EA4C-FE44-9F89-3352BB01F031}" destId="{0F738365-8455-A248-991B-8BE1F8BD7F1C}" srcOrd="0" destOrd="0" presId="urn:microsoft.com/office/officeart/2005/8/layout/radial6"/>
    <dgm:cxn modelId="{F2389B94-E7F2-2C40-94D2-DF631241517A}" srcId="{60B84200-2C6F-5E40-9843-9B0D8406EF76}" destId="{0CD3BCCA-7D17-FE42-AAE7-3F73AA708C9B}" srcOrd="1" destOrd="0" parTransId="{0835239E-626D-C742-8CB1-DFA3484937A7}" sibTransId="{643EF14C-F804-ED48-B169-34348A3B4783}"/>
    <dgm:cxn modelId="{AEFCEEA0-54F2-6242-A253-F4E585508150}" type="presOf" srcId="{0CD3BCCA-7D17-FE42-AAE7-3F73AA708C9B}" destId="{394ECBDF-3601-9F49-8CB5-F1A00F00F79F}" srcOrd="0" destOrd="0" presId="urn:microsoft.com/office/officeart/2005/8/layout/radial6"/>
    <dgm:cxn modelId="{2A405C9C-62E3-B540-8E82-462B1E5D26D3}" type="presOf" srcId="{FB5C7C65-7516-6047-8703-51996DD3172E}" destId="{7919EA0D-59F9-004A-848E-833DC835C2B5}" srcOrd="0" destOrd="0" presId="urn:microsoft.com/office/officeart/2005/8/layout/radial6"/>
    <dgm:cxn modelId="{97B681A8-278E-044E-AC06-E6ECCE9DB1D9}" srcId="{FB5C7C65-7516-6047-8703-51996DD3172E}" destId="{60B84200-2C6F-5E40-9843-9B0D8406EF76}" srcOrd="0" destOrd="0" parTransId="{4E68B7F9-376D-1140-A4D9-E93616F7F03D}" sibTransId="{1D2665FE-A929-D64A-AAE9-625739267FAC}"/>
    <dgm:cxn modelId="{6F94B604-9721-BF4E-AF50-1E5EEEAD1B2A}" srcId="{60B84200-2C6F-5E40-9843-9B0D8406EF76}" destId="{850160FB-D419-884C-8653-BADE07C724ED}" srcOrd="2" destOrd="0" parTransId="{5CDF64AE-1AD2-174D-A393-DA8FEC6F3D1E}" sibTransId="{F9981A7E-F80F-4B43-9968-E1A0503675D4}"/>
    <dgm:cxn modelId="{C27E0791-D2DC-794E-9716-BA482E9F102C}" srcId="{60B84200-2C6F-5E40-9843-9B0D8406EF76}" destId="{4C38A149-7755-6747-8288-CC5A28CAC006}" srcOrd="0" destOrd="0" parTransId="{BBA1D0CD-421B-F045-8C3F-41FC5900C26A}" sibTransId="{71C3F72D-A46F-6C42-8F6C-C2190313E7D8}"/>
    <dgm:cxn modelId="{4DA1348B-8552-D744-B5BD-A3B628C26264}" type="presOf" srcId="{CA32A18F-4F92-934F-8F88-56CD0689C1D4}" destId="{2A6F4537-9AC2-0842-9622-F66AFDD295D2}" srcOrd="0" destOrd="0" presId="urn:microsoft.com/office/officeart/2005/8/layout/radial6"/>
    <dgm:cxn modelId="{29D5C31B-B8DA-874B-9041-EE513EE83BB7}" type="presOf" srcId="{F9981A7E-F80F-4B43-9968-E1A0503675D4}" destId="{20C83183-1B3D-1845-B5A0-BE574A5C8B58}" srcOrd="0" destOrd="0" presId="urn:microsoft.com/office/officeart/2005/8/layout/radial6"/>
    <dgm:cxn modelId="{8A55C90F-BFAA-FF40-93C3-26CC7BAA1723}" type="presParOf" srcId="{7919EA0D-59F9-004A-848E-833DC835C2B5}" destId="{8AA43FF5-89C2-C544-B15A-0657C0FE6289}" srcOrd="0" destOrd="0" presId="urn:microsoft.com/office/officeart/2005/8/layout/radial6"/>
    <dgm:cxn modelId="{F208C5BF-B8F5-1249-82D7-9D26DA910B8B}" type="presParOf" srcId="{7919EA0D-59F9-004A-848E-833DC835C2B5}" destId="{A5D86523-F84B-E243-A8C8-71F59B27F9DC}" srcOrd="1" destOrd="0" presId="urn:microsoft.com/office/officeart/2005/8/layout/radial6"/>
    <dgm:cxn modelId="{C54ADFCA-F910-0C48-B025-CCAE14FD4822}" type="presParOf" srcId="{7919EA0D-59F9-004A-848E-833DC835C2B5}" destId="{920FBCBC-03B5-EA42-85C9-7CED50C554D2}" srcOrd="2" destOrd="0" presId="urn:microsoft.com/office/officeart/2005/8/layout/radial6"/>
    <dgm:cxn modelId="{F3511B45-8C1C-6E44-8A4E-EBAA7F982D0F}" type="presParOf" srcId="{7919EA0D-59F9-004A-848E-833DC835C2B5}" destId="{12C2A6BD-28AE-1144-84D3-06D642844748}" srcOrd="3" destOrd="0" presId="urn:microsoft.com/office/officeart/2005/8/layout/radial6"/>
    <dgm:cxn modelId="{033F0C8C-BAA8-C040-9659-F89296BF9FCB}" type="presParOf" srcId="{7919EA0D-59F9-004A-848E-833DC835C2B5}" destId="{394ECBDF-3601-9F49-8CB5-F1A00F00F79F}" srcOrd="4" destOrd="0" presId="urn:microsoft.com/office/officeart/2005/8/layout/radial6"/>
    <dgm:cxn modelId="{9A8DBB8E-2306-934D-AA56-D2C9AD11F2B0}" type="presParOf" srcId="{7919EA0D-59F9-004A-848E-833DC835C2B5}" destId="{59D28EF3-6772-3140-8F03-FF0AD870C71F}" srcOrd="5" destOrd="0" presId="urn:microsoft.com/office/officeart/2005/8/layout/radial6"/>
    <dgm:cxn modelId="{202CFEB9-6BAD-0442-832A-7C0F49A11815}" type="presParOf" srcId="{7919EA0D-59F9-004A-848E-833DC835C2B5}" destId="{692D79C7-C03D-7248-A4B5-BE2DC9432A80}" srcOrd="6" destOrd="0" presId="urn:microsoft.com/office/officeart/2005/8/layout/radial6"/>
    <dgm:cxn modelId="{7F630AB0-278C-6947-9F12-4FC7FDEBE171}" type="presParOf" srcId="{7919EA0D-59F9-004A-848E-833DC835C2B5}" destId="{5742FC37-DB28-4549-ACA3-6BE6B367C4B6}" srcOrd="7" destOrd="0" presId="urn:microsoft.com/office/officeart/2005/8/layout/radial6"/>
    <dgm:cxn modelId="{B823C099-76DA-C441-AA86-D3362C8E8EA6}" type="presParOf" srcId="{7919EA0D-59F9-004A-848E-833DC835C2B5}" destId="{657E03CC-7728-EB45-963A-9D21B4BACCAA}" srcOrd="8" destOrd="0" presId="urn:microsoft.com/office/officeart/2005/8/layout/radial6"/>
    <dgm:cxn modelId="{E4D7A465-B179-0E43-98D3-588BE9F30B27}" type="presParOf" srcId="{7919EA0D-59F9-004A-848E-833DC835C2B5}" destId="{20C83183-1B3D-1845-B5A0-BE574A5C8B58}" srcOrd="9" destOrd="0" presId="urn:microsoft.com/office/officeart/2005/8/layout/radial6"/>
    <dgm:cxn modelId="{37585D1A-39E9-514E-A12B-3F19C610FA26}" type="presParOf" srcId="{7919EA0D-59F9-004A-848E-833DC835C2B5}" destId="{2A6F4537-9AC2-0842-9622-F66AFDD295D2}" srcOrd="10" destOrd="0" presId="urn:microsoft.com/office/officeart/2005/8/layout/radial6"/>
    <dgm:cxn modelId="{140110BF-A3BC-7941-8E99-C35BBEA2FEB5}" type="presParOf" srcId="{7919EA0D-59F9-004A-848E-833DC835C2B5}" destId="{F3960678-73CA-DC42-B94A-362CA6B1D157}" srcOrd="11" destOrd="0" presId="urn:microsoft.com/office/officeart/2005/8/layout/radial6"/>
    <dgm:cxn modelId="{203A9437-D7B6-6D4C-A9A0-5BB94D3643A6}" type="presParOf" srcId="{7919EA0D-59F9-004A-848E-833DC835C2B5}" destId="{0F738365-8455-A248-991B-8BE1F8BD7F1C}" srcOrd="12" destOrd="0" presId="urn:microsoft.com/office/officeart/2005/8/layout/radial6"/>
  </dgm:cxnLst>
  <dgm:bg>
    <a:noFill/>
  </dgm:bg>
  <dgm:whole>
    <a:ln>
      <a:noFill/>
    </a:ln>
  </dgm:whole>
  <dgm:extLst>
    <a:ext uri="http://schemas.microsoft.com/office/drawing/2008/diagram">
      <dsp:dataModelExt xmlns:dsp="http://schemas.microsoft.com/office/drawing/2008/diagram" relId="rId6" minVer="http://schemas.openxmlformats.org/drawingml/2006/diagram"/>
    </a:ext>
  </dgm:extLst>
</dgm:dataModel>
</file>

<file path=ppt/diagrams/data23.xml><?xml version="1.0" encoding="utf-8"?>
<dgm:dataModel xmlns:dgm="http://schemas.openxmlformats.org/drawingml/2006/diagram" xmlns:a="http://schemas.openxmlformats.org/drawingml/2006/main">
  <dgm:ptLst>
    <dgm:pt modelId="{0B70DB4C-9C5F-3B48-87E0-6007A6E73030}" type="doc">
      <dgm:prSet loTypeId="urn:microsoft.com/office/officeart/2005/8/layout/gear1" loCatId="" qsTypeId="urn:microsoft.com/office/officeart/2005/8/quickstyle/simple1" qsCatId="simple" csTypeId="urn:microsoft.com/office/officeart/2005/8/colors/accent5_2" csCatId="accent5" phldr="1"/>
      <dgm:spPr/>
      <dgm:t>
        <a:bodyPr/>
        <a:lstStyle/>
        <a:p>
          <a:endParaRPr lang="en-US"/>
        </a:p>
      </dgm:t>
    </dgm:pt>
    <dgm:pt modelId="{04636C5F-1219-CA43-8133-E2BFB33E1C7C}">
      <dgm:prSet phldrT="[Text]" custT="1"/>
      <dgm:spPr>
        <a:solidFill>
          <a:schemeClr val="tx2"/>
        </a:solidFill>
        <a:ln>
          <a:solidFill>
            <a:schemeClr val="bg2"/>
          </a:solidFill>
        </a:ln>
      </dgm:spPr>
      <dgm:t>
        <a:bodyPr/>
        <a:lstStyle/>
        <a:p>
          <a:pPr rtl="1"/>
          <a:r>
            <a:rPr lang="ar-EG" sz="2100" dirty="0" smtClean="0">
              <a:solidFill>
                <a:schemeClr val="accent2">
                  <a:lumMod val="60000"/>
                  <a:lumOff val="40000"/>
                </a:schemeClr>
              </a:solidFill>
            </a:rPr>
            <a:t>3</a:t>
          </a:r>
          <a:r>
            <a:rPr lang="ar-EG" sz="2400" dirty="0" smtClean="0">
              <a:solidFill>
                <a:schemeClr val="accent2">
                  <a:lumMod val="60000"/>
                  <a:lumOff val="40000"/>
                </a:schemeClr>
              </a:solidFill>
            </a:rPr>
            <a:t>. يعمل من أجل التقليل من الآثار السلبية والإكثار من الآثار الإيجابية لبرامج وسياسات التعليم على النزاع</a:t>
          </a:r>
          <a:r>
            <a:rPr lang="en-US" sz="2400" dirty="0" smtClean="0">
              <a:solidFill>
                <a:schemeClr val="accent2">
                  <a:lumMod val="60000"/>
                  <a:lumOff val="40000"/>
                </a:schemeClr>
              </a:solidFill>
            </a:rPr>
            <a:t>. </a:t>
          </a:r>
          <a:endParaRPr lang="en-US" sz="2400" dirty="0">
            <a:solidFill>
              <a:schemeClr val="accent2">
                <a:lumMod val="60000"/>
                <a:lumOff val="40000"/>
              </a:schemeClr>
            </a:solidFill>
          </a:endParaRPr>
        </a:p>
      </dgm:t>
    </dgm:pt>
    <dgm:pt modelId="{4616465E-3D64-A741-B99A-7E8C92C3FA07}" type="sibTrans" cxnId="{AC118738-3E0F-884F-8194-55DD2D648886}">
      <dgm:prSet/>
      <dgm:spPr>
        <a:solidFill>
          <a:srgbClr val="F6F6F6"/>
        </a:solidFill>
      </dgm:spPr>
      <dgm:t>
        <a:bodyPr/>
        <a:lstStyle/>
        <a:p>
          <a:endParaRPr lang="en-US"/>
        </a:p>
      </dgm:t>
      <dgm:extLst>
        <a:ext uri="{E40237B7-FDA0-4F09-8148-C483321AD2D9}">
          <dgm14:cNvPr xmlns:dgm14="http://schemas.microsoft.com/office/drawing/2010/diagram" id="0" name="">
            <a:hlinkClick xmlns:r="http://schemas.openxmlformats.org/officeDocument/2006/relationships" r:id="" action="ppaction://noaction" highlightClick="1"/>
          </dgm14:cNvPr>
        </a:ext>
      </dgm:extLst>
    </dgm:pt>
    <dgm:pt modelId="{D67FD636-B2E0-3F49-8970-1A8B51FFE152}" type="parTrans" cxnId="{AC118738-3E0F-884F-8194-55DD2D648886}">
      <dgm:prSet/>
      <dgm:spPr/>
      <dgm:t>
        <a:bodyPr/>
        <a:lstStyle/>
        <a:p>
          <a:endParaRPr lang="en-US"/>
        </a:p>
      </dgm:t>
    </dgm:pt>
    <dgm:pt modelId="{A99B5835-3DAD-F043-B599-325DDBE24597}">
      <dgm:prSet phldrT="[Text]" custT="1"/>
      <dgm:spPr>
        <a:solidFill>
          <a:schemeClr val="tx2"/>
        </a:solidFill>
        <a:ln>
          <a:solidFill>
            <a:schemeClr val="bg2"/>
          </a:solidFill>
        </a:ln>
      </dgm:spPr>
      <dgm:t>
        <a:bodyPr/>
        <a:lstStyle/>
        <a:p>
          <a:pPr rtl="1"/>
          <a:r>
            <a:rPr lang="ar-EG" sz="1200" dirty="0" smtClean="0"/>
            <a:t> </a:t>
          </a:r>
          <a:r>
            <a:rPr lang="ar-EG" sz="2400" b="1" dirty="0" smtClean="0">
              <a:solidFill>
                <a:schemeClr val="bg1"/>
              </a:solidFill>
            </a:rPr>
            <a:t>1. يفهم سياق النزاع</a:t>
          </a:r>
          <a:endParaRPr lang="en-US" sz="1200" b="1" i="0" dirty="0">
            <a:solidFill>
              <a:schemeClr val="bg1"/>
            </a:solidFill>
          </a:endParaRPr>
        </a:p>
      </dgm:t>
    </dgm:pt>
    <dgm:pt modelId="{B09A073F-D839-1148-8C42-E498547C0746}" type="sibTrans" cxnId="{0A55E40D-7800-3040-8CD4-7E08AD36EA35}">
      <dgm:prSet/>
      <dgm:spPr/>
      <dgm:t>
        <a:bodyPr/>
        <a:lstStyle/>
        <a:p>
          <a:endParaRPr lang="en-US"/>
        </a:p>
      </dgm:t>
    </dgm:pt>
    <dgm:pt modelId="{2E441A71-1584-1F4B-8E00-38D8637EEA64}" type="parTrans" cxnId="{0A55E40D-7800-3040-8CD4-7E08AD36EA35}">
      <dgm:prSet/>
      <dgm:spPr/>
      <dgm:t>
        <a:bodyPr/>
        <a:lstStyle/>
        <a:p>
          <a:endParaRPr lang="en-US"/>
        </a:p>
      </dgm:t>
    </dgm:pt>
    <dgm:pt modelId="{790ADD09-BD04-614A-9BAD-16ADC9B3E6C8}">
      <dgm:prSet custT="1"/>
      <dgm:spPr>
        <a:solidFill>
          <a:schemeClr val="tx2"/>
        </a:solidFill>
        <a:ln>
          <a:solidFill>
            <a:schemeClr val="bg2"/>
          </a:solidFill>
        </a:ln>
      </dgm:spPr>
      <dgm:t>
        <a:bodyPr/>
        <a:lstStyle/>
        <a:p>
          <a:pPr rtl="1"/>
          <a:r>
            <a:rPr lang="en-US" sz="2400" b="1" dirty="0" smtClean="0">
              <a:solidFill>
                <a:schemeClr val="bg1"/>
              </a:solidFill>
            </a:rPr>
            <a:t>2. </a:t>
          </a:r>
          <a:r>
            <a:rPr lang="ar-EG" sz="2400" b="1" dirty="0" smtClean="0">
              <a:solidFill>
                <a:schemeClr val="bg1"/>
              </a:solidFill>
            </a:rPr>
            <a:t> يحلٍّلُ التفاعل المتبادل بين سياق النزاع والبرامج والسياسات التعليمية</a:t>
          </a:r>
          <a:endParaRPr lang="en-US" sz="2400" b="1" dirty="0">
            <a:solidFill>
              <a:schemeClr val="bg1"/>
            </a:solidFill>
          </a:endParaRPr>
        </a:p>
      </dgm:t>
    </dgm:pt>
    <dgm:pt modelId="{A858F2E7-E204-2E41-BF60-309099859C37}" type="parTrans" cxnId="{6C769F25-52E9-0144-9F6D-F9CB3ACD7577}">
      <dgm:prSet/>
      <dgm:spPr/>
      <dgm:t>
        <a:bodyPr/>
        <a:lstStyle/>
        <a:p>
          <a:endParaRPr lang="en-US"/>
        </a:p>
      </dgm:t>
    </dgm:pt>
    <dgm:pt modelId="{3BBD7921-2CB1-CB49-93B9-CD0C296B30DF}" type="sibTrans" cxnId="{6C769F25-52E9-0144-9F6D-F9CB3ACD7577}">
      <dgm:prSet/>
      <dgm:spPr/>
      <dgm:t>
        <a:bodyPr/>
        <a:lstStyle/>
        <a:p>
          <a:endParaRPr lang="en-US"/>
        </a:p>
      </dgm:t>
    </dgm:pt>
    <dgm:pt modelId="{7D13AFC7-6922-E84F-A11E-E99623528AF3}" type="pres">
      <dgm:prSet presAssocID="{0B70DB4C-9C5F-3B48-87E0-6007A6E73030}" presName="composite" presStyleCnt="0">
        <dgm:presLayoutVars>
          <dgm:chMax val="3"/>
          <dgm:animLvl val="lvl"/>
          <dgm:resizeHandles val="exact"/>
        </dgm:presLayoutVars>
      </dgm:prSet>
      <dgm:spPr/>
      <dgm:t>
        <a:bodyPr/>
        <a:lstStyle/>
        <a:p>
          <a:endParaRPr lang="en-US"/>
        </a:p>
      </dgm:t>
    </dgm:pt>
    <dgm:pt modelId="{4AC81C6D-5BBC-1B4F-80F6-2C70A6134E8D}" type="pres">
      <dgm:prSet presAssocID="{04636C5F-1219-CA43-8133-E2BFB33E1C7C}" presName="gear1" presStyleLbl="node1" presStyleIdx="0" presStyleCnt="3" custScaleX="151516" custScaleY="131729" custLinFactX="-49768" custLinFactNeighborX="-100000" custLinFactNeighborY="-3481">
        <dgm:presLayoutVars>
          <dgm:chMax val="1"/>
          <dgm:bulletEnabled val="1"/>
        </dgm:presLayoutVars>
      </dgm:prSet>
      <dgm:spPr/>
      <dgm:t>
        <a:bodyPr/>
        <a:lstStyle/>
        <a:p>
          <a:endParaRPr lang="en-US"/>
        </a:p>
      </dgm:t>
    </dgm:pt>
    <dgm:pt modelId="{77D39BE2-8BD8-7342-89CF-D91AB44AE26A}" type="pres">
      <dgm:prSet presAssocID="{04636C5F-1219-CA43-8133-E2BFB33E1C7C}" presName="gear1srcNode" presStyleLbl="node1" presStyleIdx="0" presStyleCnt="3"/>
      <dgm:spPr/>
      <dgm:t>
        <a:bodyPr/>
        <a:lstStyle/>
        <a:p>
          <a:endParaRPr lang="en-US"/>
        </a:p>
      </dgm:t>
    </dgm:pt>
    <dgm:pt modelId="{80C34E60-A421-0544-9F0C-9D13670816DE}" type="pres">
      <dgm:prSet presAssocID="{04636C5F-1219-CA43-8133-E2BFB33E1C7C}" presName="gear1dstNode" presStyleLbl="node1" presStyleIdx="0" presStyleCnt="3"/>
      <dgm:spPr/>
      <dgm:t>
        <a:bodyPr/>
        <a:lstStyle/>
        <a:p>
          <a:endParaRPr lang="en-US"/>
        </a:p>
      </dgm:t>
    </dgm:pt>
    <dgm:pt modelId="{256D5392-4803-134B-969D-C7FFBFBB0E55}" type="pres">
      <dgm:prSet presAssocID="{790ADD09-BD04-614A-9BAD-16ADC9B3E6C8}" presName="gear2" presStyleLbl="node1" presStyleIdx="1" presStyleCnt="3" custScaleX="189988" custScaleY="142616" custLinFactNeighborX="78024" custLinFactNeighborY="-30228">
        <dgm:presLayoutVars>
          <dgm:chMax val="1"/>
          <dgm:bulletEnabled val="1"/>
        </dgm:presLayoutVars>
      </dgm:prSet>
      <dgm:spPr/>
      <dgm:t>
        <a:bodyPr/>
        <a:lstStyle/>
        <a:p>
          <a:endParaRPr lang="en-US"/>
        </a:p>
      </dgm:t>
    </dgm:pt>
    <dgm:pt modelId="{E2D6EAAE-5E64-7848-A48A-14646FA3A15A}" type="pres">
      <dgm:prSet presAssocID="{790ADD09-BD04-614A-9BAD-16ADC9B3E6C8}" presName="gear2srcNode" presStyleLbl="node1" presStyleIdx="1" presStyleCnt="3"/>
      <dgm:spPr/>
      <dgm:t>
        <a:bodyPr/>
        <a:lstStyle/>
        <a:p>
          <a:endParaRPr lang="en-US"/>
        </a:p>
      </dgm:t>
    </dgm:pt>
    <dgm:pt modelId="{B0212E48-3175-B947-9EBE-4A1A947E11FA}" type="pres">
      <dgm:prSet presAssocID="{790ADD09-BD04-614A-9BAD-16ADC9B3E6C8}" presName="gear2dstNode" presStyleLbl="node1" presStyleIdx="1" presStyleCnt="3"/>
      <dgm:spPr/>
      <dgm:t>
        <a:bodyPr/>
        <a:lstStyle/>
        <a:p>
          <a:endParaRPr lang="en-US"/>
        </a:p>
      </dgm:t>
    </dgm:pt>
    <dgm:pt modelId="{3E6F19F4-B96B-A349-AD62-74CD4B059FE4}" type="pres">
      <dgm:prSet presAssocID="{A99B5835-3DAD-F043-B599-325DDBE24597}" presName="gear3" presStyleLbl="node1" presStyleIdx="2" presStyleCnt="3" custScaleX="133665" custScaleY="128445" custLinFactX="33823" custLinFactNeighborX="100000" custLinFactNeighborY="-5036"/>
      <dgm:spPr/>
      <dgm:t>
        <a:bodyPr/>
        <a:lstStyle/>
        <a:p>
          <a:endParaRPr lang="en-US"/>
        </a:p>
      </dgm:t>
    </dgm:pt>
    <dgm:pt modelId="{2D6FAACD-4B80-3D45-A1E7-9A9C4BD62309}" type="pres">
      <dgm:prSet presAssocID="{A99B5835-3DAD-F043-B599-325DDBE24597}" presName="gear3tx" presStyleLbl="node1" presStyleIdx="2" presStyleCnt="3">
        <dgm:presLayoutVars>
          <dgm:chMax val="1"/>
          <dgm:bulletEnabled val="1"/>
        </dgm:presLayoutVars>
      </dgm:prSet>
      <dgm:spPr/>
      <dgm:t>
        <a:bodyPr/>
        <a:lstStyle/>
        <a:p>
          <a:endParaRPr lang="en-US"/>
        </a:p>
      </dgm:t>
    </dgm:pt>
    <dgm:pt modelId="{0844C2AA-AC9A-174A-AD5B-784AC70196DB}" type="pres">
      <dgm:prSet presAssocID="{A99B5835-3DAD-F043-B599-325DDBE24597}" presName="gear3srcNode" presStyleLbl="node1" presStyleIdx="2" presStyleCnt="3"/>
      <dgm:spPr/>
      <dgm:t>
        <a:bodyPr/>
        <a:lstStyle/>
        <a:p>
          <a:endParaRPr lang="en-US"/>
        </a:p>
      </dgm:t>
    </dgm:pt>
    <dgm:pt modelId="{E40A32CD-0091-5840-AF18-F43A6975822D}" type="pres">
      <dgm:prSet presAssocID="{A99B5835-3DAD-F043-B599-325DDBE24597}" presName="gear3dstNode" presStyleLbl="node1" presStyleIdx="2" presStyleCnt="3"/>
      <dgm:spPr/>
      <dgm:t>
        <a:bodyPr/>
        <a:lstStyle/>
        <a:p>
          <a:endParaRPr lang="en-US"/>
        </a:p>
      </dgm:t>
    </dgm:pt>
    <dgm:pt modelId="{B033986E-CFF4-BC40-B2C7-DC59516B7DE2}" type="pres">
      <dgm:prSet presAssocID="{4616465E-3D64-A741-B99A-7E8C92C3FA07}" presName="connector1" presStyleLbl="sibTrans2D1" presStyleIdx="0" presStyleCnt="3" custFlipVert="1" custFlipHor="1" custScaleX="4786" custScaleY="3583" custLinFactX="7635" custLinFactNeighborX="100000" custLinFactNeighborY="26066"/>
      <dgm:spPr>
        <a:prstGeom prst="actionButtonBlank">
          <a:avLst/>
        </a:prstGeom>
      </dgm:spPr>
      <dgm:t>
        <a:bodyPr/>
        <a:lstStyle/>
        <a:p>
          <a:endParaRPr lang="en-US"/>
        </a:p>
      </dgm:t>
    </dgm:pt>
    <dgm:pt modelId="{1F02912C-68F3-E346-BBC8-5439F1E04AED}" type="pres">
      <dgm:prSet presAssocID="{3BBD7921-2CB1-CB49-93B9-CD0C296B30DF}" presName="connector2" presStyleLbl="sibTrans2D1" presStyleIdx="1" presStyleCnt="3" custAng="1034413" custScaleX="97378" custLinFactX="38217" custLinFactNeighborX="100000" custLinFactNeighborY="-58511"/>
      <dgm:spPr/>
      <dgm:t>
        <a:bodyPr/>
        <a:lstStyle/>
        <a:p>
          <a:endParaRPr lang="en-US"/>
        </a:p>
      </dgm:t>
    </dgm:pt>
    <dgm:pt modelId="{2C525502-A9D6-EC49-80E9-28EA99DBF904}" type="pres">
      <dgm:prSet presAssocID="{B09A073F-D839-1148-8C42-E498547C0746}" presName="connector3" presStyleLbl="sibTrans2D1" presStyleIdx="2" presStyleCnt="3" custAng="11593208" custScaleX="102235" custLinFactNeighborX="-40961" custLinFactNeighborY="83354"/>
      <dgm:spPr/>
      <dgm:t>
        <a:bodyPr/>
        <a:lstStyle/>
        <a:p>
          <a:endParaRPr lang="en-US"/>
        </a:p>
      </dgm:t>
    </dgm:pt>
  </dgm:ptLst>
  <dgm:cxnLst>
    <dgm:cxn modelId="{AC50D91D-C6BE-4218-80FC-0C06B43123A1}" type="presOf" srcId="{A99B5835-3DAD-F043-B599-325DDBE24597}" destId="{E40A32CD-0091-5840-AF18-F43A6975822D}" srcOrd="3" destOrd="0" presId="urn:microsoft.com/office/officeart/2005/8/layout/gear1"/>
    <dgm:cxn modelId="{F176D6FB-27C5-404A-9262-8F0FB2FB3810}" type="presOf" srcId="{3BBD7921-2CB1-CB49-93B9-CD0C296B30DF}" destId="{1F02912C-68F3-E346-BBC8-5439F1E04AED}" srcOrd="0" destOrd="0" presId="urn:microsoft.com/office/officeart/2005/8/layout/gear1"/>
    <dgm:cxn modelId="{F7B0DBAD-2FC9-464D-B0A3-CB7833243CD5}" type="presOf" srcId="{B09A073F-D839-1148-8C42-E498547C0746}" destId="{2C525502-A9D6-EC49-80E9-28EA99DBF904}" srcOrd="0" destOrd="0" presId="urn:microsoft.com/office/officeart/2005/8/layout/gear1"/>
    <dgm:cxn modelId="{0F2B9CE4-3622-43AA-9E62-3C868BEC247D}" type="presOf" srcId="{790ADD09-BD04-614A-9BAD-16ADC9B3E6C8}" destId="{256D5392-4803-134B-969D-C7FFBFBB0E55}" srcOrd="0" destOrd="0" presId="urn:microsoft.com/office/officeart/2005/8/layout/gear1"/>
    <dgm:cxn modelId="{6C769F25-52E9-0144-9F6D-F9CB3ACD7577}" srcId="{0B70DB4C-9C5F-3B48-87E0-6007A6E73030}" destId="{790ADD09-BD04-614A-9BAD-16ADC9B3E6C8}" srcOrd="1" destOrd="0" parTransId="{A858F2E7-E204-2E41-BF60-309099859C37}" sibTransId="{3BBD7921-2CB1-CB49-93B9-CD0C296B30DF}"/>
    <dgm:cxn modelId="{E5F8E598-3D45-4AD7-92A6-9BEB05698B4C}" type="presOf" srcId="{04636C5F-1219-CA43-8133-E2BFB33E1C7C}" destId="{80C34E60-A421-0544-9F0C-9D13670816DE}" srcOrd="2" destOrd="0" presId="urn:microsoft.com/office/officeart/2005/8/layout/gear1"/>
    <dgm:cxn modelId="{1995A11F-C96E-48B5-865F-187B9FAD9E61}" type="presOf" srcId="{A99B5835-3DAD-F043-B599-325DDBE24597}" destId="{0844C2AA-AC9A-174A-AD5B-784AC70196DB}" srcOrd="2" destOrd="0" presId="urn:microsoft.com/office/officeart/2005/8/layout/gear1"/>
    <dgm:cxn modelId="{9DFAB5A5-D861-4AA4-81DA-DC23600C95D3}" type="presOf" srcId="{790ADD09-BD04-614A-9BAD-16ADC9B3E6C8}" destId="{E2D6EAAE-5E64-7848-A48A-14646FA3A15A}" srcOrd="1" destOrd="0" presId="urn:microsoft.com/office/officeart/2005/8/layout/gear1"/>
    <dgm:cxn modelId="{D5C1BF02-72F1-44C1-84DC-7695EAC07C90}" type="presOf" srcId="{04636C5F-1219-CA43-8133-E2BFB33E1C7C}" destId="{77D39BE2-8BD8-7342-89CF-D91AB44AE26A}" srcOrd="1" destOrd="0" presId="urn:microsoft.com/office/officeart/2005/8/layout/gear1"/>
    <dgm:cxn modelId="{EFF0981F-5CD2-4731-8D52-7F8512A88919}" type="presOf" srcId="{790ADD09-BD04-614A-9BAD-16ADC9B3E6C8}" destId="{B0212E48-3175-B947-9EBE-4A1A947E11FA}" srcOrd="2" destOrd="0" presId="urn:microsoft.com/office/officeart/2005/8/layout/gear1"/>
    <dgm:cxn modelId="{2EDC5F04-15CB-4BEC-9A1A-21E09D60E075}" type="presOf" srcId="{A99B5835-3DAD-F043-B599-325DDBE24597}" destId="{2D6FAACD-4B80-3D45-A1E7-9A9C4BD62309}" srcOrd="1" destOrd="0" presId="urn:microsoft.com/office/officeart/2005/8/layout/gear1"/>
    <dgm:cxn modelId="{AC118738-3E0F-884F-8194-55DD2D648886}" srcId="{0B70DB4C-9C5F-3B48-87E0-6007A6E73030}" destId="{04636C5F-1219-CA43-8133-E2BFB33E1C7C}" srcOrd="0" destOrd="0" parTransId="{D67FD636-B2E0-3F49-8970-1A8B51FFE152}" sibTransId="{4616465E-3D64-A741-B99A-7E8C92C3FA07}"/>
    <dgm:cxn modelId="{92BA9B20-268C-4744-8D70-BD42E1EAEDE0}" type="presOf" srcId="{A99B5835-3DAD-F043-B599-325DDBE24597}" destId="{3E6F19F4-B96B-A349-AD62-74CD4B059FE4}" srcOrd="0" destOrd="0" presId="urn:microsoft.com/office/officeart/2005/8/layout/gear1"/>
    <dgm:cxn modelId="{9BA6B91F-6F4A-495E-881B-FEF7AE904B08}" type="presOf" srcId="{04636C5F-1219-CA43-8133-E2BFB33E1C7C}" destId="{4AC81C6D-5BBC-1B4F-80F6-2C70A6134E8D}" srcOrd="0" destOrd="0" presId="urn:microsoft.com/office/officeart/2005/8/layout/gear1"/>
    <dgm:cxn modelId="{0A55E40D-7800-3040-8CD4-7E08AD36EA35}" srcId="{0B70DB4C-9C5F-3B48-87E0-6007A6E73030}" destId="{A99B5835-3DAD-F043-B599-325DDBE24597}" srcOrd="2" destOrd="0" parTransId="{2E441A71-1584-1F4B-8E00-38D8637EEA64}" sibTransId="{B09A073F-D839-1148-8C42-E498547C0746}"/>
    <dgm:cxn modelId="{0039841C-80A3-472E-BD03-B30A2D757620}" type="presOf" srcId="{0B70DB4C-9C5F-3B48-87E0-6007A6E73030}" destId="{7D13AFC7-6922-E84F-A11E-E99623528AF3}" srcOrd="0" destOrd="0" presId="urn:microsoft.com/office/officeart/2005/8/layout/gear1"/>
    <dgm:cxn modelId="{8365B637-7360-4119-BFAB-13284A51CADE}" type="presOf" srcId="{4616465E-3D64-A741-B99A-7E8C92C3FA07}" destId="{B033986E-CFF4-BC40-B2C7-DC59516B7DE2}" srcOrd="0" destOrd="0" presId="urn:microsoft.com/office/officeart/2005/8/layout/gear1"/>
    <dgm:cxn modelId="{87A9FD39-C3C9-494D-8319-B284A5285678}" type="presParOf" srcId="{7D13AFC7-6922-E84F-A11E-E99623528AF3}" destId="{4AC81C6D-5BBC-1B4F-80F6-2C70A6134E8D}" srcOrd="0" destOrd="0" presId="urn:microsoft.com/office/officeart/2005/8/layout/gear1"/>
    <dgm:cxn modelId="{14BADC02-34EB-42A6-B24F-A78A341E48BA}" type="presParOf" srcId="{7D13AFC7-6922-E84F-A11E-E99623528AF3}" destId="{77D39BE2-8BD8-7342-89CF-D91AB44AE26A}" srcOrd="1" destOrd="0" presId="urn:microsoft.com/office/officeart/2005/8/layout/gear1"/>
    <dgm:cxn modelId="{454CC068-3CA7-46C8-8C0F-C23CD0D988AB}" type="presParOf" srcId="{7D13AFC7-6922-E84F-A11E-E99623528AF3}" destId="{80C34E60-A421-0544-9F0C-9D13670816DE}" srcOrd="2" destOrd="0" presId="urn:microsoft.com/office/officeart/2005/8/layout/gear1"/>
    <dgm:cxn modelId="{4CBA5C78-9373-480F-9595-A4AF196246AD}" type="presParOf" srcId="{7D13AFC7-6922-E84F-A11E-E99623528AF3}" destId="{256D5392-4803-134B-969D-C7FFBFBB0E55}" srcOrd="3" destOrd="0" presId="urn:microsoft.com/office/officeart/2005/8/layout/gear1"/>
    <dgm:cxn modelId="{524A27D9-1F3F-43E0-8C88-9368202A47F4}" type="presParOf" srcId="{7D13AFC7-6922-E84F-A11E-E99623528AF3}" destId="{E2D6EAAE-5E64-7848-A48A-14646FA3A15A}" srcOrd="4" destOrd="0" presId="urn:microsoft.com/office/officeart/2005/8/layout/gear1"/>
    <dgm:cxn modelId="{E5B9807F-6C30-445B-BF2D-91CB6E73CC17}" type="presParOf" srcId="{7D13AFC7-6922-E84F-A11E-E99623528AF3}" destId="{B0212E48-3175-B947-9EBE-4A1A947E11FA}" srcOrd="5" destOrd="0" presId="urn:microsoft.com/office/officeart/2005/8/layout/gear1"/>
    <dgm:cxn modelId="{376749B0-F893-4977-BA22-AADC070921C6}" type="presParOf" srcId="{7D13AFC7-6922-E84F-A11E-E99623528AF3}" destId="{3E6F19F4-B96B-A349-AD62-74CD4B059FE4}" srcOrd="6" destOrd="0" presId="urn:microsoft.com/office/officeart/2005/8/layout/gear1"/>
    <dgm:cxn modelId="{335DC917-DF32-44FA-AB1A-DC7A67B9EE73}" type="presParOf" srcId="{7D13AFC7-6922-E84F-A11E-E99623528AF3}" destId="{2D6FAACD-4B80-3D45-A1E7-9A9C4BD62309}" srcOrd="7" destOrd="0" presId="urn:microsoft.com/office/officeart/2005/8/layout/gear1"/>
    <dgm:cxn modelId="{4FFE7E9E-D381-4F01-B729-E4FD4D6641FB}" type="presParOf" srcId="{7D13AFC7-6922-E84F-A11E-E99623528AF3}" destId="{0844C2AA-AC9A-174A-AD5B-784AC70196DB}" srcOrd="8" destOrd="0" presId="urn:microsoft.com/office/officeart/2005/8/layout/gear1"/>
    <dgm:cxn modelId="{DDE8FD9E-104A-4687-9184-F4B948714D9B}" type="presParOf" srcId="{7D13AFC7-6922-E84F-A11E-E99623528AF3}" destId="{E40A32CD-0091-5840-AF18-F43A6975822D}" srcOrd="9" destOrd="0" presId="urn:microsoft.com/office/officeart/2005/8/layout/gear1"/>
    <dgm:cxn modelId="{BCD5D1A8-CF17-4EF0-AEF8-BD8365531AEB}" type="presParOf" srcId="{7D13AFC7-6922-E84F-A11E-E99623528AF3}" destId="{B033986E-CFF4-BC40-B2C7-DC59516B7DE2}" srcOrd="10" destOrd="0" presId="urn:microsoft.com/office/officeart/2005/8/layout/gear1"/>
    <dgm:cxn modelId="{302DB789-D8C5-4677-9196-03C96EBBA2C0}" type="presParOf" srcId="{7D13AFC7-6922-E84F-A11E-E99623528AF3}" destId="{1F02912C-68F3-E346-BBC8-5439F1E04AED}" srcOrd="11" destOrd="0" presId="urn:microsoft.com/office/officeart/2005/8/layout/gear1"/>
    <dgm:cxn modelId="{69C90A81-9054-405C-971D-4D2866C2C2CE}" type="presParOf" srcId="{7D13AFC7-6922-E84F-A11E-E99623528AF3}" destId="{2C525502-A9D6-EC49-80E9-28EA99DBF904}" srcOrd="12" destOrd="0" presId="urn:microsoft.com/office/officeart/2005/8/layout/gear1"/>
  </dgm:cxnLst>
  <dgm:bg/>
  <dgm:whole>
    <a:ln>
      <a:solidFill>
        <a:schemeClr val="accent5">
          <a:lumMod val="75000"/>
        </a:schemeClr>
      </a:solidFill>
    </a:ln>
  </dgm:whole>
  <dgm:extLst>
    <a:ext uri="http://schemas.microsoft.com/office/drawing/2008/diagram">
      <dsp:dataModelExt xmlns:dsp="http://schemas.microsoft.com/office/drawing/2008/diagram" relId="rId7" minVer="http://schemas.openxmlformats.org/drawingml/2006/diagram"/>
    </a:ext>
  </dgm:extLst>
</dgm:dataModel>
</file>

<file path=ppt/diagrams/data24.xml><?xml version="1.0" encoding="utf-8"?>
<dgm:dataModel xmlns:dgm="http://schemas.openxmlformats.org/drawingml/2006/diagram" xmlns:a="http://schemas.openxmlformats.org/drawingml/2006/main">
  <dgm:ptLst>
    <dgm:pt modelId="{C3384D98-0DED-864B-A0B9-B5C11EA52412}" type="doc">
      <dgm:prSet loTypeId="urn:microsoft.com/office/officeart/2005/8/layout/default#7" loCatId="" qsTypeId="urn:microsoft.com/office/officeart/2005/8/quickstyle/simple2" qsCatId="simple" csTypeId="urn:microsoft.com/office/officeart/2005/8/colors/accent0_2" csCatId="mainScheme" phldr="1"/>
      <dgm:spPr/>
      <dgm:t>
        <a:bodyPr/>
        <a:lstStyle/>
        <a:p>
          <a:endParaRPr lang="en-US"/>
        </a:p>
      </dgm:t>
    </dgm:pt>
    <dgm:pt modelId="{71BDF641-77A1-5B44-BDAA-EA16D45CC913}">
      <dgm:prSet/>
      <dgm:spPr/>
      <dgm:t>
        <a:bodyPr/>
        <a:lstStyle/>
        <a:p>
          <a:pPr rtl="0"/>
          <a:r>
            <a:rPr lang="ar-EG" dirty="0" smtClean="0"/>
            <a:t>يمكن للمدارس أن توفر الحماية.</a:t>
          </a:r>
          <a:endParaRPr lang="en-US" dirty="0"/>
        </a:p>
      </dgm:t>
    </dgm:pt>
    <dgm:pt modelId="{E217E348-4EFB-384E-993F-50FC9D7B6B8E}" type="parTrans" cxnId="{9581BC4C-D762-674A-91C6-660B51B7E3A0}">
      <dgm:prSet/>
      <dgm:spPr/>
      <dgm:t>
        <a:bodyPr/>
        <a:lstStyle/>
        <a:p>
          <a:endParaRPr lang="en-US"/>
        </a:p>
      </dgm:t>
    </dgm:pt>
    <dgm:pt modelId="{64A78659-6197-2041-A1D5-F1074B7FC32B}" type="sibTrans" cxnId="{9581BC4C-D762-674A-91C6-660B51B7E3A0}">
      <dgm:prSet/>
      <dgm:spPr/>
      <dgm:t>
        <a:bodyPr/>
        <a:lstStyle/>
        <a:p>
          <a:endParaRPr lang="en-US"/>
        </a:p>
      </dgm:t>
    </dgm:pt>
    <dgm:pt modelId="{BEC7876A-9BDD-F340-8E8E-EC7537B47AEA}">
      <dgm:prSet/>
      <dgm:spPr/>
      <dgm:t>
        <a:bodyPr/>
        <a:lstStyle/>
        <a:p>
          <a:pPr rtl="0"/>
          <a:r>
            <a:rPr lang="ar-EG" dirty="0" smtClean="0"/>
            <a:t>يمكن للمدراس أن تزيد من المخاطر على حماية الطفل.</a:t>
          </a:r>
          <a:endParaRPr lang="en-US" dirty="0"/>
        </a:p>
      </dgm:t>
    </dgm:pt>
    <dgm:pt modelId="{D89FDD91-5B9F-A44F-936B-834C078155B6}" type="parTrans" cxnId="{CF9162AA-B8A4-1745-8583-94308F747C1E}">
      <dgm:prSet/>
      <dgm:spPr/>
      <dgm:t>
        <a:bodyPr/>
        <a:lstStyle/>
        <a:p>
          <a:endParaRPr lang="en-US"/>
        </a:p>
      </dgm:t>
    </dgm:pt>
    <dgm:pt modelId="{8B12F41E-ED0E-544C-8047-015FBA882347}" type="sibTrans" cxnId="{CF9162AA-B8A4-1745-8583-94308F747C1E}">
      <dgm:prSet/>
      <dgm:spPr/>
      <dgm:t>
        <a:bodyPr/>
        <a:lstStyle/>
        <a:p>
          <a:endParaRPr lang="en-US"/>
        </a:p>
      </dgm:t>
    </dgm:pt>
    <dgm:pt modelId="{86BC73DC-C77C-5147-B5A8-C36C161EB863}" type="pres">
      <dgm:prSet presAssocID="{C3384D98-0DED-864B-A0B9-B5C11EA52412}" presName="diagram" presStyleCnt="0">
        <dgm:presLayoutVars>
          <dgm:dir/>
          <dgm:resizeHandles val="exact"/>
        </dgm:presLayoutVars>
      </dgm:prSet>
      <dgm:spPr/>
      <dgm:t>
        <a:bodyPr/>
        <a:lstStyle/>
        <a:p>
          <a:endParaRPr lang="en-US"/>
        </a:p>
      </dgm:t>
    </dgm:pt>
    <dgm:pt modelId="{8BF7843B-0825-0D42-961B-3D7682B9D915}" type="pres">
      <dgm:prSet presAssocID="{71BDF641-77A1-5B44-BDAA-EA16D45CC913}" presName="node" presStyleLbl="node1" presStyleIdx="0" presStyleCnt="2" custLinFactX="6289" custLinFactNeighborX="100000" custLinFactNeighborY="-1617">
        <dgm:presLayoutVars>
          <dgm:bulletEnabled val="1"/>
        </dgm:presLayoutVars>
      </dgm:prSet>
      <dgm:spPr/>
      <dgm:t>
        <a:bodyPr/>
        <a:lstStyle/>
        <a:p>
          <a:endParaRPr lang="en-US"/>
        </a:p>
      </dgm:t>
    </dgm:pt>
    <dgm:pt modelId="{C35DB5A1-C6CD-9340-98FB-BEC67C189BC8}" type="pres">
      <dgm:prSet presAssocID="{64A78659-6197-2041-A1D5-F1074B7FC32B}" presName="sibTrans" presStyleCnt="0"/>
      <dgm:spPr/>
    </dgm:pt>
    <dgm:pt modelId="{05669EE3-DAC9-0846-B50D-270DF05D21FF}" type="pres">
      <dgm:prSet presAssocID="{BEC7876A-9BDD-F340-8E8E-EC7537B47AEA}" presName="node" presStyleLbl="node1" presStyleIdx="1" presStyleCnt="2" custLinFactX="-6412" custLinFactNeighborX="-100000" custLinFactNeighborY="-1627">
        <dgm:presLayoutVars>
          <dgm:bulletEnabled val="1"/>
        </dgm:presLayoutVars>
      </dgm:prSet>
      <dgm:spPr/>
      <dgm:t>
        <a:bodyPr/>
        <a:lstStyle/>
        <a:p>
          <a:endParaRPr lang="en-US"/>
        </a:p>
      </dgm:t>
    </dgm:pt>
  </dgm:ptLst>
  <dgm:cxnLst>
    <dgm:cxn modelId="{3EF5830A-52B8-A447-A4EF-256A0D60E561}" type="presOf" srcId="{BEC7876A-9BDD-F340-8E8E-EC7537B47AEA}" destId="{05669EE3-DAC9-0846-B50D-270DF05D21FF}" srcOrd="0" destOrd="0" presId="urn:microsoft.com/office/officeart/2005/8/layout/default#7"/>
    <dgm:cxn modelId="{CF9162AA-B8A4-1745-8583-94308F747C1E}" srcId="{C3384D98-0DED-864B-A0B9-B5C11EA52412}" destId="{BEC7876A-9BDD-F340-8E8E-EC7537B47AEA}" srcOrd="1" destOrd="0" parTransId="{D89FDD91-5B9F-A44F-936B-834C078155B6}" sibTransId="{8B12F41E-ED0E-544C-8047-015FBA882347}"/>
    <dgm:cxn modelId="{9581BC4C-D762-674A-91C6-660B51B7E3A0}" srcId="{C3384D98-0DED-864B-A0B9-B5C11EA52412}" destId="{71BDF641-77A1-5B44-BDAA-EA16D45CC913}" srcOrd="0" destOrd="0" parTransId="{E217E348-4EFB-384E-993F-50FC9D7B6B8E}" sibTransId="{64A78659-6197-2041-A1D5-F1074B7FC32B}"/>
    <dgm:cxn modelId="{891D771B-9578-1F43-976E-3ABA47423B1F}" type="presOf" srcId="{C3384D98-0DED-864B-A0B9-B5C11EA52412}" destId="{86BC73DC-C77C-5147-B5A8-C36C161EB863}" srcOrd="0" destOrd="0" presId="urn:microsoft.com/office/officeart/2005/8/layout/default#7"/>
    <dgm:cxn modelId="{9E488C59-ACE2-8A47-930C-533B4D91E83D}" type="presOf" srcId="{71BDF641-77A1-5B44-BDAA-EA16D45CC913}" destId="{8BF7843B-0825-0D42-961B-3D7682B9D915}" srcOrd="0" destOrd="0" presId="urn:microsoft.com/office/officeart/2005/8/layout/default#7"/>
    <dgm:cxn modelId="{98FC2A49-4E1D-3D40-B984-4F5401097B85}" type="presParOf" srcId="{86BC73DC-C77C-5147-B5A8-C36C161EB863}" destId="{8BF7843B-0825-0D42-961B-3D7682B9D915}" srcOrd="0" destOrd="0" presId="urn:microsoft.com/office/officeart/2005/8/layout/default#7"/>
    <dgm:cxn modelId="{B821F7E3-821A-B34D-B601-7819E871CCD6}" type="presParOf" srcId="{86BC73DC-C77C-5147-B5A8-C36C161EB863}" destId="{C35DB5A1-C6CD-9340-98FB-BEC67C189BC8}" srcOrd="1" destOrd="0" presId="urn:microsoft.com/office/officeart/2005/8/layout/default#7"/>
    <dgm:cxn modelId="{46D9D084-7805-1849-A8C2-07777668F529}" type="presParOf" srcId="{86BC73DC-C77C-5147-B5A8-C36C161EB863}" destId="{05669EE3-DAC9-0846-B50D-270DF05D21FF}" srcOrd="2" destOrd="0" presId="urn:microsoft.com/office/officeart/2005/8/layout/default#7"/>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5.xml><?xml version="1.0" encoding="utf-8"?>
<dgm:dataModel xmlns:dgm="http://schemas.openxmlformats.org/drawingml/2006/diagram" xmlns:a="http://schemas.openxmlformats.org/drawingml/2006/main">
  <dgm:ptLst>
    <dgm:pt modelId="{C388AB8C-2FED-CE46-B9A2-EB77694B6421}" type="doc">
      <dgm:prSet loTypeId="urn:microsoft.com/office/officeart/2009/layout/ReverseList" loCatId="" qsTypeId="urn:microsoft.com/office/officeart/2005/8/quickstyle/simple4" qsCatId="simple" csTypeId="urn:microsoft.com/office/officeart/2005/8/colors/accent1_2" csCatId="accent1" phldr="1"/>
      <dgm:spPr/>
      <dgm:t>
        <a:bodyPr/>
        <a:lstStyle/>
        <a:p>
          <a:endParaRPr lang="en-US"/>
        </a:p>
      </dgm:t>
    </dgm:pt>
    <dgm:pt modelId="{C4577155-EBB8-2140-8C28-090CACEC8651}">
      <dgm:prSet phldrT="[Text]"/>
      <dgm:spPr/>
      <dgm:t>
        <a:bodyPr anchor="b"/>
        <a:lstStyle/>
        <a:p>
          <a:pPr algn="ctr" defTabSz="2578100">
            <a:lnSpc>
              <a:spcPct val="90000"/>
            </a:lnSpc>
            <a:spcBef>
              <a:spcPct val="0"/>
            </a:spcBef>
            <a:spcAft>
              <a:spcPct val="35000"/>
            </a:spcAft>
          </a:pPr>
          <a:r>
            <a:rPr lang="ar-EG" dirty="0" smtClean="0"/>
            <a:t>النزاع</a:t>
          </a:r>
          <a:endParaRPr lang="en-US" dirty="0" smtClean="0"/>
        </a:p>
        <a:p>
          <a:pPr algn="ctr" defTabSz="2578100">
            <a:lnSpc>
              <a:spcPct val="90000"/>
            </a:lnSpc>
            <a:spcBef>
              <a:spcPct val="0"/>
            </a:spcBef>
            <a:spcAft>
              <a:spcPct val="35000"/>
            </a:spcAft>
          </a:pPr>
          <a:endParaRPr lang="en-US" dirty="0"/>
        </a:p>
      </dgm:t>
    </dgm:pt>
    <dgm:pt modelId="{CB32D540-3D8A-8D4A-BDE7-918051358CCA}" type="parTrans" cxnId="{F55423E5-26EB-404C-B6CE-C48E5A0F15C7}">
      <dgm:prSet/>
      <dgm:spPr/>
      <dgm:t>
        <a:bodyPr/>
        <a:lstStyle/>
        <a:p>
          <a:endParaRPr lang="en-US"/>
        </a:p>
      </dgm:t>
    </dgm:pt>
    <dgm:pt modelId="{3FBC3158-1EF9-9A46-AC6C-7A30D5D30D07}" type="sibTrans" cxnId="{F55423E5-26EB-404C-B6CE-C48E5A0F15C7}">
      <dgm:prSet/>
      <dgm:spPr/>
      <dgm:t>
        <a:bodyPr/>
        <a:lstStyle/>
        <a:p>
          <a:endParaRPr lang="en-US"/>
        </a:p>
      </dgm:t>
    </dgm:pt>
    <dgm:pt modelId="{8A95F4A6-3770-4240-9FF4-55C6A36CEB63}">
      <dgm:prSet phldrT="[Text]"/>
      <dgm:spPr/>
      <dgm:t>
        <a:bodyPr anchor="ctr"/>
        <a:lstStyle/>
        <a:p>
          <a:pPr algn="ctr" defTabSz="2578100">
            <a:lnSpc>
              <a:spcPct val="90000"/>
            </a:lnSpc>
            <a:spcBef>
              <a:spcPct val="0"/>
            </a:spcBef>
            <a:spcAft>
              <a:spcPct val="35000"/>
            </a:spcAft>
          </a:pPr>
          <a:r>
            <a:rPr lang="ar-EG" dirty="0" smtClean="0"/>
            <a:t>التعليم</a:t>
          </a:r>
        </a:p>
        <a:p>
          <a:pPr marL="0" marR="0" indent="0" algn="ctr" defTabSz="914400" eaLnBrk="1" fontAlgn="auto" latinLnBrk="0" hangingPunct="1">
            <a:lnSpc>
              <a:spcPct val="100000"/>
            </a:lnSpc>
            <a:spcBef>
              <a:spcPts val="0"/>
            </a:spcBef>
            <a:spcAft>
              <a:spcPts val="0"/>
            </a:spcAft>
            <a:buClrTx/>
            <a:buSzTx/>
            <a:buFontTx/>
            <a:buNone/>
            <a:tabLst/>
            <a:defRPr/>
          </a:pPr>
          <a:r>
            <a:rPr lang="ar-EG" dirty="0" smtClean="0"/>
            <a:t> والتعلم</a:t>
          </a:r>
          <a:endParaRPr lang="en-US" dirty="0"/>
        </a:p>
      </dgm:t>
    </dgm:pt>
    <dgm:pt modelId="{735793A4-CF52-A347-A64D-F6FB06222748}" type="parTrans" cxnId="{F6B20D93-BF95-4548-A74D-0D4A0DC48A3E}">
      <dgm:prSet/>
      <dgm:spPr/>
      <dgm:t>
        <a:bodyPr/>
        <a:lstStyle/>
        <a:p>
          <a:endParaRPr lang="en-US"/>
        </a:p>
      </dgm:t>
    </dgm:pt>
    <dgm:pt modelId="{5CC474F7-F9E9-2A46-A28B-A669C413ED45}" type="sibTrans" cxnId="{F6B20D93-BF95-4548-A74D-0D4A0DC48A3E}">
      <dgm:prSet/>
      <dgm:spPr/>
      <dgm:t>
        <a:bodyPr/>
        <a:lstStyle/>
        <a:p>
          <a:endParaRPr lang="en-US"/>
        </a:p>
      </dgm:t>
    </dgm:pt>
    <dgm:pt modelId="{E54897A5-9F24-D448-8647-E1746B1E3548}" type="pres">
      <dgm:prSet presAssocID="{C388AB8C-2FED-CE46-B9A2-EB77694B6421}" presName="Name0" presStyleCnt="0">
        <dgm:presLayoutVars>
          <dgm:chMax val="2"/>
          <dgm:chPref val="2"/>
          <dgm:animLvl val="lvl"/>
        </dgm:presLayoutVars>
      </dgm:prSet>
      <dgm:spPr/>
      <dgm:t>
        <a:bodyPr/>
        <a:lstStyle/>
        <a:p>
          <a:endParaRPr lang="en-US"/>
        </a:p>
      </dgm:t>
    </dgm:pt>
    <dgm:pt modelId="{E8AF0D04-1CE6-7644-8FE5-76E9538B26FD}" type="pres">
      <dgm:prSet presAssocID="{C388AB8C-2FED-CE46-B9A2-EB77694B6421}" presName="LeftText" presStyleLbl="revTx" presStyleIdx="0" presStyleCnt="0">
        <dgm:presLayoutVars>
          <dgm:bulletEnabled val="1"/>
        </dgm:presLayoutVars>
      </dgm:prSet>
      <dgm:spPr/>
      <dgm:t>
        <a:bodyPr/>
        <a:lstStyle/>
        <a:p>
          <a:endParaRPr lang="en-US"/>
        </a:p>
      </dgm:t>
    </dgm:pt>
    <dgm:pt modelId="{C7F00C02-83E1-AA4C-8D39-0F8C33EB5337}" type="pres">
      <dgm:prSet presAssocID="{C388AB8C-2FED-CE46-B9A2-EB77694B6421}" presName="LeftNode" presStyleLbl="bgImgPlace1" presStyleIdx="0" presStyleCnt="2" custScaleX="218709" custLinFactNeighborX="-59218" custLinFactNeighborY="4259">
        <dgm:presLayoutVars>
          <dgm:chMax val="2"/>
          <dgm:chPref val="2"/>
        </dgm:presLayoutVars>
      </dgm:prSet>
      <dgm:spPr/>
      <dgm:t>
        <a:bodyPr/>
        <a:lstStyle/>
        <a:p>
          <a:endParaRPr lang="en-US"/>
        </a:p>
      </dgm:t>
    </dgm:pt>
    <dgm:pt modelId="{C6A6D7D1-9CED-B54E-8210-9346E0F899DF}" type="pres">
      <dgm:prSet presAssocID="{C388AB8C-2FED-CE46-B9A2-EB77694B6421}" presName="RightText" presStyleLbl="revTx" presStyleIdx="0" presStyleCnt="0">
        <dgm:presLayoutVars>
          <dgm:bulletEnabled val="1"/>
        </dgm:presLayoutVars>
      </dgm:prSet>
      <dgm:spPr/>
      <dgm:t>
        <a:bodyPr/>
        <a:lstStyle/>
        <a:p>
          <a:endParaRPr lang="en-US"/>
        </a:p>
      </dgm:t>
    </dgm:pt>
    <dgm:pt modelId="{D73B9053-95E4-A845-8A7C-09689E4B2B74}" type="pres">
      <dgm:prSet presAssocID="{C388AB8C-2FED-CE46-B9A2-EB77694B6421}" presName="RightNode" presStyleLbl="bgImgPlace1" presStyleIdx="1" presStyleCnt="2" custScaleX="189372" custLinFactNeighborX="45284" custLinFactNeighborY="2129">
        <dgm:presLayoutVars>
          <dgm:chMax val="0"/>
          <dgm:chPref val="0"/>
        </dgm:presLayoutVars>
      </dgm:prSet>
      <dgm:spPr/>
      <dgm:t>
        <a:bodyPr/>
        <a:lstStyle/>
        <a:p>
          <a:endParaRPr lang="en-US"/>
        </a:p>
      </dgm:t>
    </dgm:pt>
    <dgm:pt modelId="{C5AFD1B5-BC46-0A49-B239-3484918A06BD}" type="pres">
      <dgm:prSet presAssocID="{C388AB8C-2FED-CE46-B9A2-EB77694B6421}" presName="TopArrow" presStyleLbl="node1" presStyleIdx="0" presStyleCnt="2"/>
      <dgm:spPr/>
    </dgm:pt>
    <dgm:pt modelId="{0168ECE7-89D0-794C-B3A7-02BFFD7C3DB7}" type="pres">
      <dgm:prSet presAssocID="{C388AB8C-2FED-CE46-B9A2-EB77694B6421}" presName="BottomArrow" presStyleLbl="node1" presStyleIdx="1" presStyleCnt="2"/>
      <dgm:spPr/>
    </dgm:pt>
  </dgm:ptLst>
  <dgm:cxnLst>
    <dgm:cxn modelId="{F55423E5-26EB-404C-B6CE-C48E5A0F15C7}" srcId="{C388AB8C-2FED-CE46-B9A2-EB77694B6421}" destId="{C4577155-EBB8-2140-8C28-090CACEC8651}" srcOrd="0" destOrd="0" parTransId="{CB32D540-3D8A-8D4A-BDE7-918051358CCA}" sibTransId="{3FBC3158-1EF9-9A46-AC6C-7A30D5D30D07}"/>
    <dgm:cxn modelId="{E9405FE4-75B2-354A-A1A3-18045EC5471D}" type="presOf" srcId="{8A95F4A6-3770-4240-9FF4-55C6A36CEB63}" destId="{C6A6D7D1-9CED-B54E-8210-9346E0F899DF}" srcOrd="0" destOrd="0" presId="urn:microsoft.com/office/officeart/2009/layout/ReverseList"/>
    <dgm:cxn modelId="{AB14C1D9-9BC4-AE49-90EF-5ABA6A2A6AA1}" type="presOf" srcId="{C4577155-EBB8-2140-8C28-090CACEC8651}" destId="{C7F00C02-83E1-AA4C-8D39-0F8C33EB5337}" srcOrd="1" destOrd="0" presId="urn:microsoft.com/office/officeart/2009/layout/ReverseList"/>
    <dgm:cxn modelId="{04ED6DB9-7736-8644-9440-9A225E017069}" type="presOf" srcId="{8A95F4A6-3770-4240-9FF4-55C6A36CEB63}" destId="{D73B9053-95E4-A845-8A7C-09689E4B2B74}" srcOrd="1" destOrd="0" presId="urn:microsoft.com/office/officeart/2009/layout/ReverseList"/>
    <dgm:cxn modelId="{AC969320-2FCF-E84E-8F3E-2E958510B022}" type="presOf" srcId="{C4577155-EBB8-2140-8C28-090CACEC8651}" destId="{E8AF0D04-1CE6-7644-8FE5-76E9538B26FD}" srcOrd="0" destOrd="0" presId="urn:microsoft.com/office/officeart/2009/layout/ReverseList"/>
    <dgm:cxn modelId="{021AB3E4-4666-FB44-8F06-1D73AAAAB954}" type="presOf" srcId="{C388AB8C-2FED-CE46-B9A2-EB77694B6421}" destId="{E54897A5-9F24-D448-8647-E1746B1E3548}" srcOrd="0" destOrd="0" presId="urn:microsoft.com/office/officeart/2009/layout/ReverseList"/>
    <dgm:cxn modelId="{F6B20D93-BF95-4548-A74D-0D4A0DC48A3E}" srcId="{C388AB8C-2FED-CE46-B9A2-EB77694B6421}" destId="{8A95F4A6-3770-4240-9FF4-55C6A36CEB63}" srcOrd="1" destOrd="0" parTransId="{735793A4-CF52-A347-A64D-F6FB06222748}" sibTransId="{5CC474F7-F9E9-2A46-A28B-A669C413ED45}"/>
    <dgm:cxn modelId="{29575134-8D15-3544-8E8D-43FE7B1BE225}" type="presParOf" srcId="{E54897A5-9F24-D448-8647-E1746B1E3548}" destId="{E8AF0D04-1CE6-7644-8FE5-76E9538B26FD}" srcOrd="0" destOrd="0" presId="urn:microsoft.com/office/officeart/2009/layout/ReverseList"/>
    <dgm:cxn modelId="{B6B38F15-B70F-564C-917D-48EB7812C316}" type="presParOf" srcId="{E54897A5-9F24-D448-8647-E1746B1E3548}" destId="{C7F00C02-83E1-AA4C-8D39-0F8C33EB5337}" srcOrd="1" destOrd="0" presId="urn:microsoft.com/office/officeart/2009/layout/ReverseList"/>
    <dgm:cxn modelId="{E93D9A3C-F06C-914B-8F09-343F05CB25C7}" type="presParOf" srcId="{E54897A5-9F24-D448-8647-E1746B1E3548}" destId="{C6A6D7D1-9CED-B54E-8210-9346E0F899DF}" srcOrd="2" destOrd="0" presId="urn:microsoft.com/office/officeart/2009/layout/ReverseList"/>
    <dgm:cxn modelId="{B509C124-BB32-7243-823F-B16BFD6F9355}" type="presParOf" srcId="{E54897A5-9F24-D448-8647-E1746B1E3548}" destId="{D73B9053-95E4-A845-8A7C-09689E4B2B74}" srcOrd="3" destOrd="0" presId="urn:microsoft.com/office/officeart/2009/layout/ReverseList"/>
    <dgm:cxn modelId="{4C8A2C77-41C5-2E44-A711-207CBE97E2DB}" type="presParOf" srcId="{E54897A5-9F24-D448-8647-E1746B1E3548}" destId="{C5AFD1B5-BC46-0A49-B239-3484918A06BD}" srcOrd="4" destOrd="0" presId="urn:microsoft.com/office/officeart/2009/layout/ReverseList"/>
    <dgm:cxn modelId="{C3D38F70-CEA3-5144-9AEF-33F527896D24}" type="presParOf" srcId="{E54897A5-9F24-D448-8647-E1746B1E3548}" destId="{0168ECE7-89D0-794C-B3A7-02BFFD7C3DB7}" srcOrd="5" destOrd="0" presId="urn:microsoft.com/office/officeart/2009/layout/Reverse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6.xml><?xml version="1.0" encoding="utf-8"?>
<dgm:dataModel xmlns:dgm="http://schemas.openxmlformats.org/drawingml/2006/diagram" xmlns:a="http://schemas.openxmlformats.org/drawingml/2006/main">
  <dgm:ptLst>
    <dgm:pt modelId="{39C584B1-2B82-A341-B112-A67E769A6FE0}" type="doc">
      <dgm:prSet loTypeId="urn:microsoft.com/office/officeart/2009/layout/ReverseList" loCatId="" qsTypeId="urn:microsoft.com/office/officeart/2005/8/quickstyle/simple4" qsCatId="simple" csTypeId="urn:microsoft.com/office/officeart/2005/8/colors/accent1_2" csCatId="accent1" phldr="1"/>
      <dgm:spPr/>
      <dgm:t>
        <a:bodyPr/>
        <a:lstStyle/>
        <a:p>
          <a:endParaRPr lang="en-US"/>
        </a:p>
      </dgm:t>
    </dgm:pt>
    <dgm:pt modelId="{6D9740BC-8967-2D4C-BBF4-6AEC0200F779}">
      <dgm:prSet phldrT="[Text]" custT="1"/>
      <dgm:spPr/>
      <dgm:t>
        <a:bodyPr/>
        <a:lstStyle/>
        <a:p>
          <a:pPr rtl="1"/>
          <a:r>
            <a:rPr lang="ar-EG" sz="4000" smtClean="0"/>
            <a:t>سياسة التعليم</a:t>
          </a:r>
          <a:endParaRPr lang="en-US" sz="4000" dirty="0" smtClean="0"/>
        </a:p>
      </dgm:t>
    </dgm:pt>
    <dgm:pt modelId="{A0CC3823-B389-E441-A43F-653CC4EA28B5}" type="parTrans" cxnId="{946A24E6-205E-144F-BC16-48DE15A8C952}">
      <dgm:prSet/>
      <dgm:spPr/>
      <dgm:t>
        <a:bodyPr/>
        <a:lstStyle/>
        <a:p>
          <a:endParaRPr lang="en-US"/>
        </a:p>
      </dgm:t>
    </dgm:pt>
    <dgm:pt modelId="{13724D8C-2254-FB49-B151-B0ABD0A0049A}" type="sibTrans" cxnId="{946A24E6-205E-144F-BC16-48DE15A8C952}">
      <dgm:prSet/>
      <dgm:spPr/>
      <dgm:t>
        <a:bodyPr/>
        <a:lstStyle/>
        <a:p>
          <a:endParaRPr lang="en-US"/>
        </a:p>
      </dgm:t>
    </dgm:pt>
    <dgm:pt modelId="{3B92B568-86F0-9A43-93EF-0EB50673FC5F}">
      <dgm:prSet phldrT="[Text]" custT="1"/>
      <dgm:spPr/>
      <dgm:t>
        <a:bodyPr/>
        <a:lstStyle/>
        <a:p>
          <a:pPr rtl="1"/>
          <a:r>
            <a:rPr lang="ar-EG" sz="4000" dirty="0" smtClean="0"/>
            <a:t>الصياغة</a:t>
          </a:r>
          <a:endParaRPr lang="en-US" sz="4000" dirty="0"/>
        </a:p>
      </dgm:t>
    </dgm:pt>
    <dgm:pt modelId="{C9BA8416-C6EB-1148-B11D-CBD1B2285CD1}" type="parTrans" cxnId="{9A4D8B26-A291-CD43-8834-D9280030E6D4}">
      <dgm:prSet/>
      <dgm:spPr/>
      <dgm:t>
        <a:bodyPr/>
        <a:lstStyle/>
        <a:p>
          <a:endParaRPr lang="en-US"/>
        </a:p>
      </dgm:t>
    </dgm:pt>
    <dgm:pt modelId="{BEAFCD09-8235-0A4C-AEE5-09006F2A5D64}" type="sibTrans" cxnId="{9A4D8B26-A291-CD43-8834-D9280030E6D4}">
      <dgm:prSet/>
      <dgm:spPr/>
      <dgm:t>
        <a:bodyPr/>
        <a:lstStyle/>
        <a:p>
          <a:endParaRPr lang="en-US"/>
        </a:p>
      </dgm:t>
    </dgm:pt>
    <dgm:pt modelId="{E8639E6A-CE4D-574C-B10E-2D7D66BEC277}">
      <dgm:prSet phldrT="[Text]" custT="1"/>
      <dgm:spPr/>
      <dgm:t>
        <a:bodyPr/>
        <a:lstStyle/>
        <a:p>
          <a:pPr rtl="1"/>
          <a:r>
            <a:rPr lang="ar-EG" sz="4000" dirty="0" smtClean="0"/>
            <a:t>التنفيذ</a:t>
          </a:r>
          <a:endParaRPr lang="en-US" sz="4000" dirty="0"/>
        </a:p>
      </dgm:t>
    </dgm:pt>
    <dgm:pt modelId="{A4760807-58AF-274F-9DDD-05B5BE462A7B}" type="parTrans" cxnId="{A2EBA96F-5690-744E-9609-490DF2B3F729}">
      <dgm:prSet/>
      <dgm:spPr/>
      <dgm:t>
        <a:bodyPr/>
        <a:lstStyle/>
        <a:p>
          <a:endParaRPr lang="en-US"/>
        </a:p>
      </dgm:t>
    </dgm:pt>
    <dgm:pt modelId="{95547395-6083-2A41-A583-C0D2E09AF559}" type="sibTrans" cxnId="{A2EBA96F-5690-744E-9609-490DF2B3F729}">
      <dgm:prSet/>
      <dgm:spPr/>
      <dgm:t>
        <a:bodyPr/>
        <a:lstStyle/>
        <a:p>
          <a:endParaRPr lang="en-US"/>
        </a:p>
      </dgm:t>
    </dgm:pt>
    <dgm:pt modelId="{704DA83D-2282-0D45-8937-219BC82AC9D7}">
      <dgm:prSet phldrT="[Text]" custT="1"/>
      <dgm:spPr/>
      <dgm:t>
        <a:bodyPr/>
        <a:lstStyle/>
        <a:p>
          <a:pPr algn="l"/>
          <a:endParaRPr lang="en-US" sz="2100" dirty="0" smtClean="0"/>
        </a:p>
        <a:p>
          <a:pPr algn="l"/>
          <a:endParaRPr lang="en-US" sz="2100" dirty="0" smtClean="0"/>
        </a:p>
        <a:p>
          <a:pPr algn="ctr"/>
          <a:r>
            <a:rPr lang="ar-EG" sz="4000" smtClean="0"/>
            <a:t>النزاع</a:t>
          </a:r>
          <a:endParaRPr lang="en-US" sz="4000" dirty="0"/>
        </a:p>
      </dgm:t>
    </dgm:pt>
    <dgm:pt modelId="{0BCE44A8-9386-6942-818F-909BCF079775}" type="parTrans" cxnId="{79DBAC1C-F5C6-BE43-921F-D560E0DC32A3}">
      <dgm:prSet/>
      <dgm:spPr/>
      <dgm:t>
        <a:bodyPr/>
        <a:lstStyle/>
        <a:p>
          <a:endParaRPr lang="en-US"/>
        </a:p>
      </dgm:t>
    </dgm:pt>
    <dgm:pt modelId="{A940758C-10AD-3A41-A09A-9C9641EED748}" type="sibTrans" cxnId="{79DBAC1C-F5C6-BE43-921F-D560E0DC32A3}">
      <dgm:prSet/>
      <dgm:spPr/>
      <dgm:t>
        <a:bodyPr/>
        <a:lstStyle/>
        <a:p>
          <a:endParaRPr lang="en-US"/>
        </a:p>
      </dgm:t>
    </dgm:pt>
    <dgm:pt modelId="{BD5F7FB0-B46D-CB4B-AB95-73859D5D3626}" type="pres">
      <dgm:prSet presAssocID="{39C584B1-2B82-A341-B112-A67E769A6FE0}" presName="Name0" presStyleCnt="0">
        <dgm:presLayoutVars>
          <dgm:chMax val="2"/>
          <dgm:chPref val="2"/>
          <dgm:animLvl val="lvl"/>
        </dgm:presLayoutVars>
      </dgm:prSet>
      <dgm:spPr/>
      <dgm:t>
        <a:bodyPr/>
        <a:lstStyle/>
        <a:p>
          <a:endParaRPr lang="en-GB"/>
        </a:p>
      </dgm:t>
    </dgm:pt>
    <dgm:pt modelId="{29EEB6A4-A2BF-3340-A9D8-FA5119A243E3}" type="pres">
      <dgm:prSet presAssocID="{39C584B1-2B82-A341-B112-A67E769A6FE0}" presName="LeftText" presStyleLbl="revTx" presStyleIdx="0" presStyleCnt="0">
        <dgm:presLayoutVars>
          <dgm:bulletEnabled val="1"/>
        </dgm:presLayoutVars>
      </dgm:prSet>
      <dgm:spPr/>
      <dgm:t>
        <a:bodyPr/>
        <a:lstStyle/>
        <a:p>
          <a:endParaRPr lang="en-US"/>
        </a:p>
      </dgm:t>
    </dgm:pt>
    <dgm:pt modelId="{7E104ED3-C988-1F4D-841D-32405886B5FE}" type="pres">
      <dgm:prSet presAssocID="{39C584B1-2B82-A341-B112-A67E769A6FE0}" presName="LeftNode" presStyleLbl="bgImgPlace1" presStyleIdx="0" presStyleCnt="2" custScaleX="243899" custLinFactNeighborX="-94563" custLinFactNeighborY="2024">
        <dgm:presLayoutVars>
          <dgm:chMax val="2"/>
          <dgm:chPref val="2"/>
        </dgm:presLayoutVars>
      </dgm:prSet>
      <dgm:spPr/>
      <dgm:t>
        <a:bodyPr/>
        <a:lstStyle/>
        <a:p>
          <a:endParaRPr lang="en-US"/>
        </a:p>
      </dgm:t>
    </dgm:pt>
    <dgm:pt modelId="{FA3E62BB-AECB-FA4C-9962-03B7565D1716}" type="pres">
      <dgm:prSet presAssocID="{39C584B1-2B82-A341-B112-A67E769A6FE0}" presName="RightText" presStyleLbl="revTx" presStyleIdx="0" presStyleCnt="0">
        <dgm:presLayoutVars>
          <dgm:bulletEnabled val="1"/>
        </dgm:presLayoutVars>
      </dgm:prSet>
      <dgm:spPr/>
      <dgm:t>
        <a:bodyPr/>
        <a:lstStyle/>
        <a:p>
          <a:endParaRPr lang="en-US"/>
        </a:p>
      </dgm:t>
    </dgm:pt>
    <dgm:pt modelId="{DD333033-3566-404F-A85C-F20653CDA30D}" type="pres">
      <dgm:prSet presAssocID="{39C584B1-2B82-A341-B112-A67E769A6FE0}" presName="RightNode" presStyleLbl="bgImgPlace1" presStyleIdx="1" presStyleCnt="2" custScaleX="205586" custLinFactNeighborX="21515" custLinFactNeighborY="2023">
        <dgm:presLayoutVars>
          <dgm:chMax val="0"/>
          <dgm:chPref val="0"/>
        </dgm:presLayoutVars>
      </dgm:prSet>
      <dgm:spPr/>
      <dgm:t>
        <a:bodyPr/>
        <a:lstStyle/>
        <a:p>
          <a:endParaRPr lang="en-US"/>
        </a:p>
      </dgm:t>
    </dgm:pt>
    <dgm:pt modelId="{2B11F740-6E14-D04D-AAE8-AB9BBCA283AE}" type="pres">
      <dgm:prSet presAssocID="{39C584B1-2B82-A341-B112-A67E769A6FE0}" presName="TopArrow" presStyleLbl="node1" presStyleIdx="0" presStyleCnt="2" custLinFactNeighborX="-31662" custLinFactNeighborY="-1584"/>
      <dgm:spPr/>
    </dgm:pt>
    <dgm:pt modelId="{70E8DB1F-433E-054F-B553-69AAEF7616B6}" type="pres">
      <dgm:prSet presAssocID="{39C584B1-2B82-A341-B112-A67E769A6FE0}" presName="BottomArrow" presStyleLbl="node1" presStyleIdx="1" presStyleCnt="2" custLinFactNeighborX="-37995" custLinFactNeighborY="1584"/>
      <dgm:spPr/>
    </dgm:pt>
  </dgm:ptLst>
  <dgm:cxnLst>
    <dgm:cxn modelId="{A2EBA96F-5690-744E-9609-490DF2B3F729}" srcId="{6D9740BC-8967-2D4C-BBF4-6AEC0200F779}" destId="{E8639E6A-CE4D-574C-B10E-2D7D66BEC277}" srcOrd="1" destOrd="0" parTransId="{A4760807-58AF-274F-9DDD-05B5BE462A7B}" sibTransId="{95547395-6083-2A41-A583-C0D2E09AF559}"/>
    <dgm:cxn modelId="{2FE2DD55-181E-E34C-9321-041133FB2143}" type="presOf" srcId="{3B92B568-86F0-9A43-93EF-0EB50673FC5F}" destId="{29EEB6A4-A2BF-3340-A9D8-FA5119A243E3}" srcOrd="0" destOrd="1" presId="urn:microsoft.com/office/officeart/2009/layout/ReverseList"/>
    <dgm:cxn modelId="{C77AA457-C4D2-C247-B3A3-FE3B5A880B65}" type="presOf" srcId="{6D9740BC-8967-2D4C-BBF4-6AEC0200F779}" destId="{7E104ED3-C988-1F4D-841D-32405886B5FE}" srcOrd="1" destOrd="0" presId="urn:microsoft.com/office/officeart/2009/layout/ReverseList"/>
    <dgm:cxn modelId="{946A24E6-205E-144F-BC16-48DE15A8C952}" srcId="{39C584B1-2B82-A341-B112-A67E769A6FE0}" destId="{6D9740BC-8967-2D4C-BBF4-6AEC0200F779}" srcOrd="0" destOrd="0" parTransId="{A0CC3823-B389-E441-A43F-653CC4EA28B5}" sibTransId="{13724D8C-2254-FB49-B151-B0ABD0A0049A}"/>
    <dgm:cxn modelId="{CB626E4F-A171-4148-9109-7B0E63D139CD}" type="presOf" srcId="{704DA83D-2282-0D45-8937-219BC82AC9D7}" destId="{DD333033-3566-404F-A85C-F20653CDA30D}" srcOrd="1" destOrd="0" presId="urn:microsoft.com/office/officeart/2009/layout/ReverseList"/>
    <dgm:cxn modelId="{0F5D320A-CFEB-E349-BEFF-EBD7E4F43CBD}" type="presOf" srcId="{E8639E6A-CE4D-574C-B10E-2D7D66BEC277}" destId="{29EEB6A4-A2BF-3340-A9D8-FA5119A243E3}" srcOrd="0" destOrd="2" presId="urn:microsoft.com/office/officeart/2009/layout/ReverseList"/>
    <dgm:cxn modelId="{17ECFEE1-3501-F04B-AA95-8833D2AFD07A}" type="presOf" srcId="{6D9740BC-8967-2D4C-BBF4-6AEC0200F779}" destId="{29EEB6A4-A2BF-3340-A9D8-FA5119A243E3}" srcOrd="0" destOrd="0" presId="urn:microsoft.com/office/officeart/2009/layout/ReverseList"/>
    <dgm:cxn modelId="{C16B2373-D2CB-9841-BDAA-70FCF43EDC3A}" type="presOf" srcId="{39C584B1-2B82-A341-B112-A67E769A6FE0}" destId="{BD5F7FB0-B46D-CB4B-AB95-73859D5D3626}" srcOrd="0" destOrd="0" presId="urn:microsoft.com/office/officeart/2009/layout/ReverseList"/>
    <dgm:cxn modelId="{7B3F436B-13B2-3F4E-B5B0-DB73FC44970D}" type="presOf" srcId="{E8639E6A-CE4D-574C-B10E-2D7D66BEC277}" destId="{7E104ED3-C988-1F4D-841D-32405886B5FE}" srcOrd="1" destOrd="2" presId="urn:microsoft.com/office/officeart/2009/layout/ReverseList"/>
    <dgm:cxn modelId="{B19E8E6B-155B-8B45-8512-FCA9D8FA371A}" type="presOf" srcId="{704DA83D-2282-0D45-8937-219BC82AC9D7}" destId="{FA3E62BB-AECB-FA4C-9962-03B7565D1716}" srcOrd="0" destOrd="0" presId="urn:microsoft.com/office/officeart/2009/layout/ReverseList"/>
    <dgm:cxn modelId="{79DBAC1C-F5C6-BE43-921F-D560E0DC32A3}" srcId="{39C584B1-2B82-A341-B112-A67E769A6FE0}" destId="{704DA83D-2282-0D45-8937-219BC82AC9D7}" srcOrd="1" destOrd="0" parTransId="{0BCE44A8-9386-6942-818F-909BCF079775}" sibTransId="{A940758C-10AD-3A41-A09A-9C9641EED748}"/>
    <dgm:cxn modelId="{F96ABD96-1CF6-F742-9A89-522A91FC5AF4}" type="presOf" srcId="{3B92B568-86F0-9A43-93EF-0EB50673FC5F}" destId="{7E104ED3-C988-1F4D-841D-32405886B5FE}" srcOrd="1" destOrd="1" presId="urn:microsoft.com/office/officeart/2009/layout/ReverseList"/>
    <dgm:cxn modelId="{9A4D8B26-A291-CD43-8834-D9280030E6D4}" srcId="{6D9740BC-8967-2D4C-BBF4-6AEC0200F779}" destId="{3B92B568-86F0-9A43-93EF-0EB50673FC5F}" srcOrd="0" destOrd="0" parTransId="{C9BA8416-C6EB-1148-B11D-CBD1B2285CD1}" sibTransId="{BEAFCD09-8235-0A4C-AEE5-09006F2A5D64}"/>
    <dgm:cxn modelId="{B4152E4C-E41B-4E48-94AA-41763A819A33}" type="presParOf" srcId="{BD5F7FB0-B46D-CB4B-AB95-73859D5D3626}" destId="{29EEB6A4-A2BF-3340-A9D8-FA5119A243E3}" srcOrd="0" destOrd="0" presId="urn:microsoft.com/office/officeart/2009/layout/ReverseList"/>
    <dgm:cxn modelId="{241A4B22-758A-534D-AE2C-B7D741511355}" type="presParOf" srcId="{BD5F7FB0-B46D-CB4B-AB95-73859D5D3626}" destId="{7E104ED3-C988-1F4D-841D-32405886B5FE}" srcOrd="1" destOrd="0" presId="urn:microsoft.com/office/officeart/2009/layout/ReverseList"/>
    <dgm:cxn modelId="{BCD32DAF-0205-994C-B506-A0F5EC8848C7}" type="presParOf" srcId="{BD5F7FB0-B46D-CB4B-AB95-73859D5D3626}" destId="{FA3E62BB-AECB-FA4C-9962-03B7565D1716}" srcOrd="2" destOrd="0" presId="urn:microsoft.com/office/officeart/2009/layout/ReverseList"/>
    <dgm:cxn modelId="{E3D8133D-D976-B64C-892C-023DEFDEA12C}" type="presParOf" srcId="{BD5F7FB0-B46D-CB4B-AB95-73859D5D3626}" destId="{DD333033-3566-404F-A85C-F20653CDA30D}" srcOrd="3" destOrd="0" presId="urn:microsoft.com/office/officeart/2009/layout/ReverseList"/>
    <dgm:cxn modelId="{AD50D283-C0CC-C745-8FC8-482E55A7F40E}" type="presParOf" srcId="{BD5F7FB0-B46D-CB4B-AB95-73859D5D3626}" destId="{2B11F740-6E14-D04D-AAE8-AB9BBCA283AE}" srcOrd="4" destOrd="0" presId="urn:microsoft.com/office/officeart/2009/layout/ReverseList"/>
    <dgm:cxn modelId="{35D9B3D4-E794-D340-A299-DCE1F1C148BB}" type="presParOf" srcId="{BD5F7FB0-B46D-CB4B-AB95-73859D5D3626}" destId="{70E8DB1F-433E-054F-B553-69AAEF7616B6}" srcOrd="5" destOrd="0" presId="urn:microsoft.com/office/officeart/2009/layout/Reverse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7.xml><?xml version="1.0" encoding="utf-8"?>
<dgm:dataModel xmlns:dgm="http://schemas.openxmlformats.org/drawingml/2006/diagram" xmlns:a="http://schemas.openxmlformats.org/drawingml/2006/main">
  <dgm:ptLst>
    <dgm:pt modelId="{277F8CF8-DFE5-2C46-A50A-C5162EEE0CB7}" type="doc">
      <dgm:prSet loTypeId="urn:microsoft.com/office/officeart/2005/8/layout/vList2" loCatId="" qsTypeId="urn:microsoft.com/office/officeart/2005/8/quickstyle/simple2" qsCatId="simple" csTypeId="urn:microsoft.com/office/officeart/2005/8/colors/accent0_2" csCatId="mainScheme" phldr="1"/>
      <dgm:spPr/>
      <dgm:t>
        <a:bodyPr/>
        <a:lstStyle/>
        <a:p>
          <a:endParaRPr lang="en-US"/>
        </a:p>
      </dgm:t>
    </dgm:pt>
    <dgm:pt modelId="{C485BBC3-AA8B-0547-8032-A261436B1924}">
      <dgm:prSet phldrT="[Text]"/>
      <dgm:spPr/>
      <dgm:t>
        <a:bodyPr/>
        <a:lstStyle/>
        <a:p>
          <a:pPr rtl="1"/>
          <a:r>
            <a:rPr lang="ar-EG" dirty="0" smtClean="0"/>
            <a:t>تحديد ما يجب قياسه</a:t>
          </a:r>
          <a:endParaRPr lang="en-US" dirty="0"/>
        </a:p>
      </dgm:t>
    </dgm:pt>
    <dgm:pt modelId="{7584573A-F994-6344-9351-E6A696D268EF}" type="parTrans" cxnId="{8C9CC973-32DA-B34C-9CA3-21FB925F4E60}">
      <dgm:prSet/>
      <dgm:spPr/>
      <dgm:t>
        <a:bodyPr/>
        <a:lstStyle/>
        <a:p>
          <a:endParaRPr lang="en-US"/>
        </a:p>
      </dgm:t>
    </dgm:pt>
    <dgm:pt modelId="{13518759-411C-F34A-9B5A-502E85A6B5FA}" type="sibTrans" cxnId="{8C9CC973-32DA-B34C-9CA3-21FB925F4E60}">
      <dgm:prSet/>
      <dgm:spPr/>
      <dgm:t>
        <a:bodyPr/>
        <a:lstStyle/>
        <a:p>
          <a:endParaRPr lang="en-US"/>
        </a:p>
      </dgm:t>
    </dgm:pt>
    <dgm:pt modelId="{8540C640-C189-0D4D-808D-C91ED4EF108E}">
      <dgm:prSet/>
      <dgm:spPr/>
      <dgm:t>
        <a:bodyPr/>
        <a:lstStyle/>
        <a:p>
          <a:pPr rtl="1"/>
          <a:r>
            <a:rPr lang="ar-EG" dirty="0" smtClean="0"/>
            <a:t>تحديد طريقة قياسه</a:t>
          </a:r>
          <a:endParaRPr lang="en-US" dirty="0"/>
        </a:p>
      </dgm:t>
    </dgm:pt>
    <dgm:pt modelId="{4A85B70C-29D0-984C-8B6B-36FFEB6F2575}" type="parTrans" cxnId="{D8D19C3A-F3C5-0B48-8285-305A25B114F8}">
      <dgm:prSet/>
      <dgm:spPr/>
      <dgm:t>
        <a:bodyPr/>
        <a:lstStyle/>
        <a:p>
          <a:endParaRPr lang="en-US"/>
        </a:p>
      </dgm:t>
    </dgm:pt>
    <dgm:pt modelId="{0C925CF2-333C-BB46-8C7C-EA77ABFB864F}" type="sibTrans" cxnId="{D8D19C3A-F3C5-0B48-8285-305A25B114F8}">
      <dgm:prSet/>
      <dgm:spPr/>
      <dgm:t>
        <a:bodyPr/>
        <a:lstStyle/>
        <a:p>
          <a:endParaRPr lang="en-US"/>
        </a:p>
      </dgm:t>
    </dgm:pt>
    <dgm:pt modelId="{5B0A5357-B852-7A42-AD7A-28179A22B53A}">
      <dgm:prSet/>
      <dgm:spPr/>
      <dgm:t>
        <a:bodyPr/>
        <a:lstStyle/>
        <a:p>
          <a:pPr rtl="1"/>
          <a:r>
            <a:rPr lang="ar-EG" dirty="0" smtClean="0"/>
            <a:t>جمع المعلومات</a:t>
          </a:r>
          <a:endParaRPr lang="en-US" dirty="0"/>
        </a:p>
      </dgm:t>
    </dgm:pt>
    <dgm:pt modelId="{64B37554-BA9C-4C40-A832-F15B004E8E26}" type="parTrans" cxnId="{650E2E96-0394-AD46-8908-C3DF1C61FFAF}">
      <dgm:prSet/>
      <dgm:spPr/>
      <dgm:t>
        <a:bodyPr/>
        <a:lstStyle/>
        <a:p>
          <a:endParaRPr lang="en-US"/>
        </a:p>
      </dgm:t>
    </dgm:pt>
    <dgm:pt modelId="{DAB1A6BA-FB0D-8140-BE27-49D945887DB3}" type="sibTrans" cxnId="{650E2E96-0394-AD46-8908-C3DF1C61FFAF}">
      <dgm:prSet/>
      <dgm:spPr/>
      <dgm:t>
        <a:bodyPr/>
        <a:lstStyle/>
        <a:p>
          <a:endParaRPr lang="en-US"/>
        </a:p>
      </dgm:t>
    </dgm:pt>
    <dgm:pt modelId="{BE55DB40-5F91-284A-B469-2665BE0F2EA9}">
      <dgm:prSet/>
      <dgm:spPr/>
      <dgm:t>
        <a:bodyPr/>
        <a:lstStyle/>
        <a:p>
          <a:pPr rtl="1"/>
          <a:r>
            <a:rPr lang="ar-EG" dirty="0" smtClean="0"/>
            <a:t>تحليل المعلومات</a:t>
          </a:r>
          <a:endParaRPr lang="en-US" dirty="0"/>
        </a:p>
      </dgm:t>
    </dgm:pt>
    <dgm:pt modelId="{BB7176E6-4274-DC48-A9FD-1EA6B4FBA3F4}" type="parTrans" cxnId="{72C13B2B-CB91-864D-BF2E-A1766CEBF00A}">
      <dgm:prSet/>
      <dgm:spPr/>
      <dgm:t>
        <a:bodyPr/>
        <a:lstStyle/>
        <a:p>
          <a:endParaRPr lang="en-US"/>
        </a:p>
      </dgm:t>
    </dgm:pt>
    <dgm:pt modelId="{7BCAC141-8FFA-DE49-AE53-CE6EDBDE87EF}" type="sibTrans" cxnId="{72C13B2B-CB91-864D-BF2E-A1766CEBF00A}">
      <dgm:prSet/>
      <dgm:spPr/>
      <dgm:t>
        <a:bodyPr/>
        <a:lstStyle/>
        <a:p>
          <a:endParaRPr lang="en-US"/>
        </a:p>
      </dgm:t>
    </dgm:pt>
    <dgm:pt modelId="{2F6AB9A7-696A-104F-92E9-DA52478C71AD}">
      <dgm:prSet/>
      <dgm:spPr/>
      <dgm:t>
        <a:bodyPr/>
        <a:lstStyle/>
        <a:p>
          <a:pPr rtl="1"/>
          <a:r>
            <a:rPr lang="ar-EG" dirty="0" smtClean="0"/>
            <a:t>تكييف البرنامج أو السياسة التعليمية</a:t>
          </a:r>
          <a:endParaRPr lang="en-US" dirty="0"/>
        </a:p>
      </dgm:t>
    </dgm:pt>
    <dgm:pt modelId="{5EBE8375-2F71-2544-8E32-B0760F46E6D6}" type="parTrans" cxnId="{09DFEBEC-D995-CC44-870C-07D59E0B36B1}">
      <dgm:prSet/>
      <dgm:spPr/>
      <dgm:t>
        <a:bodyPr/>
        <a:lstStyle/>
        <a:p>
          <a:endParaRPr lang="en-US"/>
        </a:p>
      </dgm:t>
    </dgm:pt>
    <dgm:pt modelId="{564FF11A-B2C5-D84F-86B9-516097626552}" type="sibTrans" cxnId="{09DFEBEC-D995-CC44-870C-07D59E0B36B1}">
      <dgm:prSet/>
      <dgm:spPr/>
      <dgm:t>
        <a:bodyPr/>
        <a:lstStyle/>
        <a:p>
          <a:endParaRPr lang="en-US"/>
        </a:p>
      </dgm:t>
    </dgm:pt>
    <dgm:pt modelId="{2C5FEE9F-BAC1-D14E-A6C2-DD6BA26BF1D9}" type="pres">
      <dgm:prSet presAssocID="{277F8CF8-DFE5-2C46-A50A-C5162EEE0CB7}" presName="linear" presStyleCnt="0">
        <dgm:presLayoutVars>
          <dgm:animLvl val="lvl"/>
          <dgm:resizeHandles val="exact"/>
        </dgm:presLayoutVars>
      </dgm:prSet>
      <dgm:spPr/>
      <dgm:t>
        <a:bodyPr/>
        <a:lstStyle/>
        <a:p>
          <a:endParaRPr lang="en-US"/>
        </a:p>
      </dgm:t>
    </dgm:pt>
    <dgm:pt modelId="{D1957C80-E5A9-904A-83C4-AA4BBAFA6EE7}" type="pres">
      <dgm:prSet presAssocID="{C485BBC3-AA8B-0547-8032-A261436B1924}" presName="parentText" presStyleLbl="node1" presStyleIdx="0" presStyleCnt="5">
        <dgm:presLayoutVars>
          <dgm:chMax val="0"/>
          <dgm:bulletEnabled val="1"/>
        </dgm:presLayoutVars>
      </dgm:prSet>
      <dgm:spPr/>
      <dgm:t>
        <a:bodyPr/>
        <a:lstStyle/>
        <a:p>
          <a:endParaRPr lang="en-US"/>
        </a:p>
      </dgm:t>
    </dgm:pt>
    <dgm:pt modelId="{097DD9F1-B703-0043-9CB0-EBB4C9D267CB}" type="pres">
      <dgm:prSet presAssocID="{13518759-411C-F34A-9B5A-502E85A6B5FA}" presName="spacer" presStyleCnt="0"/>
      <dgm:spPr/>
      <dgm:t>
        <a:bodyPr/>
        <a:lstStyle/>
        <a:p>
          <a:endParaRPr lang="en-US"/>
        </a:p>
      </dgm:t>
    </dgm:pt>
    <dgm:pt modelId="{47F7D146-739A-1A44-A41A-E4733A31A2CA}" type="pres">
      <dgm:prSet presAssocID="{8540C640-C189-0D4D-808D-C91ED4EF108E}" presName="parentText" presStyleLbl="node1" presStyleIdx="1" presStyleCnt="5">
        <dgm:presLayoutVars>
          <dgm:chMax val="0"/>
          <dgm:bulletEnabled val="1"/>
        </dgm:presLayoutVars>
      </dgm:prSet>
      <dgm:spPr/>
      <dgm:t>
        <a:bodyPr/>
        <a:lstStyle/>
        <a:p>
          <a:endParaRPr lang="en-US"/>
        </a:p>
      </dgm:t>
    </dgm:pt>
    <dgm:pt modelId="{4F03197A-B06E-5344-8EDA-40B9EE6F847C}" type="pres">
      <dgm:prSet presAssocID="{0C925CF2-333C-BB46-8C7C-EA77ABFB864F}" presName="spacer" presStyleCnt="0"/>
      <dgm:spPr/>
      <dgm:t>
        <a:bodyPr/>
        <a:lstStyle/>
        <a:p>
          <a:endParaRPr lang="en-US"/>
        </a:p>
      </dgm:t>
    </dgm:pt>
    <dgm:pt modelId="{18D8426C-40EA-F441-9BBD-6839C47BC176}" type="pres">
      <dgm:prSet presAssocID="{5B0A5357-B852-7A42-AD7A-28179A22B53A}" presName="parentText" presStyleLbl="node1" presStyleIdx="2" presStyleCnt="5">
        <dgm:presLayoutVars>
          <dgm:chMax val="0"/>
          <dgm:bulletEnabled val="1"/>
        </dgm:presLayoutVars>
      </dgm:prSet>
      <dgm:spPr/>
      <dgm:t>
        <a:bodyPr/>
        <a:lstStyle/>
        <a:p>
          <a:endParaRPr lang="en-US"/>
        </a:p>
      </dgm:t>
    </dgm:pt>
    <dgm:pt modelId="{87A57542-D1DF-4447-964E-098C06F4B51B}" type="pres">
      <dgm:prSet presAssocID="{DAB1A6BA-FB0D-8140-BE27-49D945887DB3}" presName="spacer" presStyleCnt="0"/>
      <dgm:spPr/>
      <dgm:t>
        <a:bodyPr/>
        <a:lstStyle/>
        <a:p>
          <a:endParaRPr lang="en-US"/>
        </a:p>
      </dgm:t>
    </dgm:pt>
    <dgm:pt modelId="{3DA84D61-9F5E-E84A-B59A-DFF4D6663BC6}" type="pres">
      <dgm:prSet presAssocID="{BE55DB40-5F91-284A-B469-2665BE0F2EA9}" presName="parentText" presStyleLbl="node1" presStyleIdx="3" presStyleCnt="5">
        <dgm:presLayoutVars>
          <dgm:chMax val="0"/>
          <dgm:bulletEnabled val="1"/>
        </dgm:presLayoutVars>
      </dgm:prSet>
      <dgm:spPr/>
      <dgm:t>
        <a:bodyPr/>
        <a:lstStyle/>
        <a:p>
          <a:endParaRPr lang="en-US"/>
        </a:p>
      </dgm:t>
    </dgm:pt>
    <dgm:pt modelId="{72C755A7-15F2-EE47-AFF9-898533130698}" type="pres">
      <dgm:prSet presAssocID="{7BCAC141-8FFA-DE49-AE53-CE6EDBDE87EF}" presName="spacer" presStyleCnt="0"/>
      <dgm:spPr/>
      <dgm:t>
        <a:bodyPr/>
        <a:lstStyle/>
        <a:p>
          <a:endParaRPr lang="en-US"/>
        </a:p>
      </dgm:t>
    </dgm:pt>
    <dgm:pt modelId="{483BA6D6-ED58-5E4C-B526-429FB37CD7D5}" type="pres">
      <dgm:prSet presAssocID="{2F6AB9A7-696A-104F-92E9-DA52478C71AD}" presName="parentText" presStyleLbl="node1" presStyleIdx="4" presStyleCnt="5">
        <dgm:presLayoutVars>
          <dgm:chMax val="0"/>
          <dgm:bulletEnabled val="1"/>
        </dgm:presLayoutVars>
      </dgm:prSet>
      <dgm:spPr/>
      <dgm:t>
        <a:bodyPr/>
        <a:lstStyle/>
        <a:p>
          <a:endParaRPr lang="en-US"/>
        </a:p>
      </dgm:t>
    </dgm:pt>
  </dgm:ptLst>
  <dgm:cxnLst>
    <dgm:cxn modelId="{09DFEBEC-D995-CC44-870C-07D59E0B36B1}" srcId="{277F8CF8-DFE5-2C46-A50A-C5162EEE0CB7}" destId="{2F6AB9A7-696A-104F-92E9-DA52478C71AD}" srcOrd="4" destOrd="0" parTransId="{5EBE8375-2F71-2544-8E32-B0760F46E6D6}" sibTransId="{564FF11A-B2C5-D84F-86B9-516097626552}"/>
    <dgm:cxn modelId="{D8D19C3A-F3C5-0B48-8285-305A25B114F8}" srcId="{277F8CF8-DFE5-2C46-A50A-C5162EEE0CB7}" destId="{8540C640-C189-0D4D-808D-C91ED4EF108E}" srcOrd="1" destOrd="0" parTransId="{4A85B70C-29D0-984C-8B6B-36FFEB6F2575}" sibTransId="{0C925CF2-333C-BB46-8C7C-EA77ABFB864F}"/>
    <dgm:cxn modelId="{72C13B2B-CB91-864D-BF2E-A1766CEBF00A}" srcId="{277F8CF8-DFE5-2C46-A50A-C5162EEE0CB7}" destId="{BE55DB40-5F91-284A-B469-2665BE0F2EA9}" srcOrd="3" destOrd="0" parTransId="{BB7176E6-4274-DC48-A9FD-1EA6B4FBA3F4}" sibTransId="{7BCAC141-8FFA-DE49-AE53-CE6EDBDE87EF}"/>
    <dgm:cxn modelId="{69E9228E-B7A7-6E4C-A8FF-46280B4303B1}" type="presOf" srcId="{8540C640-C189-0D4D-808D-C91ED4EF108E}" destId="{47F7D146-739A-1A44-A41A-E4733A31A2CA}" srcOrd="0" destOrd="0" presId="urn:microsoft.com/office/officeart/2005/8/layout/vList2"/>
    <dgm:cxn modelId="{7C1895E3-CF6A-BF47-A392-01374B5486CA}" type="presOf" srcId="{5B0A5357-B852-7A42-AD7A-28179A22B53A}" destId="{18D8426C-40EA-F441-9BBD-6839C47BC176}" srcOrd="0" destOrd="0" presId="urn:microsoft.com/office/officeart/2005/8/layout/vList2"/>
    <dgm:cxn modelId="{8C9CC973-32DA-B34C-9CA3-21FB925F4E60}" srcId="{277F8CF8-DFE5-2C46-A50A-C5162EEE0CB7}" destId="{C485BBC3-AA8B-0547-8032-A261436B1924}" srcOrd="0" destOrd="0" parTransId="{7584573A-F994-6344-9351-E6A696D268EF}" sibTransId="{13518759-411C-F34A-9B5A-502E85A6B5FA}"/>
    <dgm:cxn modelId="{830348B1-23CF-8341-AE60-7CF39A007CE9}" type="presOf" srcId="{277F8CF8-DFE5-2C46-A50A-C5162EEE0CB7}" destId="{2C5FEE9F-BAC1-D14E-A6C2-DD6BA26BF1D9}" srcOrd="0" destOrd="0" presId="urn:microsoft.com/office/officeart/2005/8/layout/vList2"/>
    <dgm:cxn modelId="{A17E9D3B-D8F3-B84D-A7F0-74086FECCA4D}" type="presOf" srcId="{C485BBC3-AA8B-0547-8032-A261436B1924}" destId="{D1957C80-E5A9-904A-83C4-AA4BBAFA6EE7}" srcOrd="0" destOrd="0" presId="urn:microsoft.com/office/officeart/2005/8/layout/vList2"/>
    <dgm:cxn modelId="{1546BDF8-FEE7-F646-9EBF-F41754221CF0}" type="presOf" srcId="{BE55DB40-5F91-284A-B469-2665BE0F2EA9}" destId="{3DA84D61-9F5E-E84A-B59A-DFF4D6663BC6}" srcOrd="0" destOrd="0" presId="urn:microsoft.com/office/officeart/2005/8/layout/vList2"/>
    <dgm:cxn modelId="{8FEF836D-7FAD-B541-819B-13BDC23BAF92}" type="presOf" srcId="{2F6AB9A7-696A-104F-92E9-DA52478C71AD}" destId="{483BA6D6-ED58-5E4C-B526-429FB37CD7D5}" srcOrd="0" destOrd="0" presId="urn:microsoft.com/office/officeart/2005/8/layout/vList2"/>
    <dgm:cxn modelId="{650E2E96-0394-AD46-8908-C3DF1C61FFAF}" srcId="{277F8CF8-DFE5-2C46-A50A-C5162EEE0CB7}" destId="{5B0A5357-B852-7A42-AD7A-28179A22B53A}" srcOrd="2" destOrd="0" parTransId="{64B37554-BA9C-4C40-A832-F15B004E8E26}" sibTransId="{DAB1A6BA-FB0D-8140-BE27-49D945887DB3}"/>
    <dgm:cxn modelId="{99AAF517-1CFF-B441-A3C0-12AA24DA6897}" type="presParOf" srcId="{2C5FEE9F-BAC1-D14E-A6C2-DD6BA26BF1D9}" destId="{D1957C80-E5A9-904A-83C4-AA4BBAFA6EE7}" srcOrd="0" destOrd="0" presId="urn:microsoft.com/office/officeart/2005/8/layout/vList2"/>
    <dgm:cxn modelId="{33EA9A1C-4051-1243-AD2E-4632BE439464}" type="presParOf" srcId="{2C5FEE9F-BAC1-D14E-A6C2-DD6BA26BF1D9}" destId="{097DD9F1-B703-0043-9CB0-EBB4C9D267CB}" srcOrd="1" destOrd="0" presId="urn:microsoft.com/office/officeart/2005/8/layout/vList2"/>
    <dgm:cxn modelId="{08A5D3E3-6800-3743-B88F-DA2AAC7D63DC}" type="presParOf" srcId="{2C5FEE9F-BAC1-D14E-A6C2-DD6BA26BF1D9}" destId="{47F7D146-739A-1A44-A41A-E4733A31A2CA}" srcOrd="2" destOrd="0" presId="urn:microsoft.com/office/officeart/2005/8/layout/vList2"/>
    <dgm:cxn modelId="{F89CA15A-A40D-AA41-991F-FAA4968B75F8}" type="presParOf" srcId="{2C5FEE9F-BAC1-D14E-A6C2-DD6BA26BF1D9}" destId="{4F03197A-B06E-5344-8EDA-40B9EE6F847C}" srcOrd="3" destOrd="0" presId="urn:microsoft.com/office/officeart/2005/8/layout/vList2"/>
    <dgm:cxn modelId="{2ABD8DCA-7F25-C447-8464-86143C95A1B7}" type="presParOf" srcId="{2C5FEE9F-BAC1-D14E-A6C2-DD6BA26BF1D9}" destId="{18D8426C-40EA-F441-9BBD-6839C47BC176}" srcOrd="4" destOrd="0" presId="urn:microsoft.com/office/officeart/2005/8/layout/vList2"/>
    <dgm:cxn modelId="{E9F51CF2-7749-944E-9FB9-95086EC350E2}" type="presParOf" srcId="{2C5FEE9F-BAC1-D14E-A6C2-DD6BA26BF1D9}" destId="{87A57542-D1DF-4447-964E-098C06F4B51B}" srcOrd="5" destOrd="0" presId="urn:microsoft.com/office/officeart/2005/8/layout/vList2"/>
    <dgm:cxn modelId="{5DC78770-E6D9-444F-9F5D-CC2070AC02C1}" type="presParOf" srcId="{2C5FEE9F-BAC1-D14E-A6C2-DD6BA26BF1D9}" destId="{3DA84D61-9F5E-E84A-B59A-DFF4D6663BC6}" srcOrd="6" destOrd="0" presId="urn:microsoft.com/office/officeart/2005/8/layout/vList2"/>
    <dgm:cxn modelId="{E3BC9BE3-CF27-6D43-BB98-258B2F774FC0}" type="presParOf" srcId="{2C5FEE9F-BAC1-D14E-A6C2-DD6BA26BF1D9}" destId="{72C755A7-15F2-EE47-AFF9-898533130698}" srcOrd="7" destOrd="0" presId="urn:microsoft.com/office/officeart/2005/8/layout/vList2"/>
    <dgm:cxn modelId="{76C64D91-EBA8-124E-A53E-2C976728DF19}" type="presParOf" srcId="{2C5FEE9F-BAC1-D14E-A6C2-DD6BA26BF1D9}" destId="{483BA6D6-ED58-5E4C-B526-429FB37CD7D5}" srcOrd="8"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8.xml><?xml version="1.0" encoding="utf-8"?>
<dgm:dataModel xmlns:dgm="http://schemas.openxmlformats.org/drawingml/2006/diagram" xmlns:a="http://schemas.openxmlformats.org/drawingml/2006/main">
  <dgm:ptLst>
    <dgm:pt modelId="{C388AB8C-2FED-CE46-B9A2-EB77694B6421}" type="doc">
      <dgm:prSet loTypeId="urn:microsoft.com/office/officeart/2009/layout/ReverseList" loCatId="" qsTypeId="urn:microsoft.com/office/officeart/2005/8/quickstyle/simple4" qsCatId="simple" csTypeId="urn:microsoft.com/office/officeart/2005/8/colors/accent1_2" csCatId="accent1" phldr="1"/>
      <dgm:spPr/>
      <dgm:t>
        <a:bodyPr/>
        <a:lstStyle/>
        <a:p>
          <a:endParaRPr lang="en-US"/>
        </a:p>
      </dgm:t>
    </dgm:pt>
    <dgm:pt modelId="{C4577155-EBB8-2140-8C28-090CACEC8651}">
      <dgm:prSet phldrT="[Text]"/>
      <dgm:spPr/>
      <dgm:t>
        <a:bodyPr/>
        <a:lstStyle/>
        <a:p>
          <a:pPr rtl="1"/>
          <a:r>
            <a:rPr lang="ar-EG" dirty="0" smtClean="0"/>
            <a:t>مراقبة وتقييم التعليم</a:t>
          </a:r>
          <a:endParaRPr lang="en-US" dirty="0"/>
        </a:p>
      </dgm:t>
    </dgm:pt>
    <dgm:pt modelId="{CB32D540-3D8A-8D4A-BDE7-918051358CCA}" type="parTrans" cxnId="{F55423E5-26EB-404C-B6CE-C48E5A0F15C7}">
      <dgm:prSet/>
      <dgm:spPr/>
      <dgm:t>
        <a:bodyPr/>
        <a:lstStyle/>
        <a:p>
          <a:endParaRPr lang="en-US"/>
        </a:p>
      </dgm:t>
    </dgm:pt>
    <dgm:pt modelId="{3FBC3158-1EF9-9A46-AC6C-7A30D5D30D07}" type="sibTrans" cxnId="{F55423E5-26EB-404C-B6CE-C48E5A0F15C7}">
      <dgm:prSet/>
      <dgm:spPr/>
      <dgm:t>
        <a:bodyPr/>
        <a:lstStyle/>
        <a:p>
          <a:endParaRPr lang="en-US"/>
        </a:p>
      </dgm:t>
    </dgm:pt>
    <dgm:pt modelId="{8A95F4A6-3770-4240-9FF4-55C6A36CEB63}">
      <dgm:prSet phldrT="[Text]"/>
      <dgm:spPr/>
      <dgm:t>
        <a:bodyPr anchor="ctr"/>
        <a:lstStyle/>
        <a:p>
          <a:pPr algn="ctr"/>
          <a:r>
            <a:rPr lang="ar-EG" dirty="0" smtClean="0"/>
            <a:t>النزاع</a:t>
          </a:r>
          <a:endParaRPr lang="en-US" dirty="0"/>
        </a:p>
      </dgm:t>
    </dgm:pt>
    <dgm:pt modelId="{735793A4-CF52-A347-A64D-F6FB06222748}" type="parTrans" cxnId="{F6B20D93-BF95-4548-A74D-0D4A0DC48A3E}">
      <dgm:prSet/>
      <dgm:spPr/>
      <dgm:t>
        <a:bodyPr/>
        <a:lstStyle/>
        <a:p>
          <a:endParaRPr lang="en-US"/>
        </a:p>
      </dgm:t>
    </dgm:pt>
    <dgm:pt modelId="{5CC474F7-F9E9-2A46-A28B-A669C413ED45}" type="sibTrans" cxnId="{F6B20D93-BF95-4548-A74D-0D4A0DC48A3E}">
      <dgm:prSet/>
      <dgm:spPr/>
      <dgm:t>
        <a:bodyPr/>
        <a:lstStyle/>
        <a:p>
          <a:endParaRPr lang="en-US"/>
        </a:p>
      </dgm:t>
    </dgm:pt>
    <dgm:pt modelId="{E54897A5-9F24-D448-8647-E1746B1E3548}" type="pres">
      <dgm:prSet presAssocID="{C388AB8C-2FED-CE46-B9A2-EB77694B6421}" presName="Name0" presStyleCnt="0">
        <dgm:presLayoutVars>
          <dgm:chMax val="2"/>
          <dgm:chPref val="2"/>
          <dgm:animLvl val="lvl"/>
        </dgm:presLayoutVars>
      </dgm:prSet>
      <dgm:spPr/>
      <dgm:t>
        <a:bodyPr/>
        <a:lstStyle/>
        <a:p>
          <a:endParaRPr lang="en-US"/>
        </a:p>
      </dgm:t>
    </dgm:pt>
    <dgm:pt modelId="{E8AF0D04-1CE6-7644-8FE5-76E9538B26FD}" type="pres">
      <dgm:prSet presAssocID="{C388AB8C-2FED-CE46-B9A2-EB77694B6421}" presName="LeftText" presStyleLbl="revTx" presStyleIdx="0" presStyleCnt="0">
        <dgm:presLayoutVars>
          <dgm:bulletEnabled val="1"/>
        </dgm:presLayoutVars>
      </dgm:prSet>
      <dgm:spPr/>
      <dgm:t>
        <a:bodyPr/>
        <a:lstStyle/>
        <a:p>
          <a:endParaRPr lang="en-US"/>
        </a:p>
      </dgm:t>
    </dgm:pt>
    <dgm:pt modelId="{C7F00C02-83E1-AA4C-8D39-0F8C33EB5337}" type="pres">
      <dgm:prSet presAssocID="{C388AB8C-2FED-CE46-B9A2-EB77694B6421}" presName="LeftNode" presStyleLbl="bgImgPlace1" presStyleIdx="0" presStyleCnt="2" custScaleX="218709" custLinFactNeighborX="-59218" custLinFactNeighborY="4259">
        <dgm:presLayoutVars>
          <dgm:chMax val="2"/>
          <dgm:chPref val="2"/>
        </dgm:presLayoutVars>
      </dgm:prSet>
      <dgm:spPr/>
      <dgm:t>
        <a:bodyPr/>
        <a:lstStyle/>
        <a:p>
          <a:endParaRPr lang="en-US"/>
        </a:p>
      </dgm:t>
    </dgm:pt>
    <dgm:pt modelId="{C6A6D7D1-9CED-B54E-8210-9346E0F899DF}" type="pres">
      <dgm:prSet presAssocID="{C388AB8C-2FED-CE46-B9A2-EB77694B6421}" presName="RightText" presStyleLbl="revTx" presStyleIdx="0" presStyleCnt="0">
        <dgm:presLayoutVars>
          <dgm:bulletEnabled val="1"/>
        </dgm:presLayoutVars>
      </dgm:prSet>
      <dgm:spPr/>
      <dgm:t>
        <a:bodyPr/>
        <a:lstStyle/>
        <a:p>
          <a:endParaRPr lang="en-US"/>
        </a:p>
      </dgm:t>
    </dgm:pt>
    <dgm:pt modelId="{D73B9053-95E4-A845-8A7C-09689E4B2B74}" type="pres">
      <dgm:prSet presAssocID="{C388AB8C-2FED-CE46-B9A2-EB77694B6421}" presName="RightNode" presStyleLbl="bgImgPlace1" presStyleIdx="1" presStyleCnt="2" custScaleX="189372" custLinFactNeighborX="45284" custLinFactNeighborY="2129">
        <dgm:presLayoutVars>
          <dgm:chMax val="0"/>
          <dgm:chPref val="0"/>
        </dgm:presLayoutVars>
      </dgm:prSet>
      <dgm:spPr/>
      <dgm:t>
        <a:bodyPr/>
        <a:lstStyle/>
        <a:p>
          <a:endParaRPr lang="en-US"/>
        </a:p>
      </dgm:t>
    </dgm:pt>
    <dgm:pt modelId="{C5AFD1B5-BC46-0A49-B239-3484918A06BD}" type="pres">
      <dgm:prSet presAssocID="{C388AB8C-2FED-CE46-B9A2-EB77694B6421}" presName="TopArrow" presStyleLbl="node1" presStyleIdx="0" presStyleCnt="2"/>
      <dgm:spPr/>
    </dgm:pt>
    <dgm:pt modelId="{0168ECE7-89D0-794C-B3A7-02BFFD7C3DB7}" type="pres">
      <dgm:prSet presAssocID="{C388AB8C-2FED-CE46-B9A2-EB77694B6421}" presName="BottomArrow" presStyleLbl="node1" presStyleIdx="1" presStyleCnt="2"/>
      <dgm:spPr/>
    </dgm:pt>
  </dgm:ptLst>
  <dgm:cxnLst>
    <dgm:cxn modelId="{DC1601A0-F79E-E746-9153-2D5EF2DE8D9C}" type="presOf" srcId="{8A95F4A6-3770-4240-9FF4-55C6A36CEB63}" destId="{C6A6D7D1-9CED-B54E-8210-9346E0F899DF}" srcOrd="0" destOrd="0" presId="urn:microsoft.com/office/officeart/2009/layout/ReverseList"/>
    <dgm:cxn modelId="{252E7026-7DAB-CE4E-8FD3-1EAD6E700179}" type="presOf" srcId="{C388AB8C-2FED-CE46-B9A2-EB77694B6421}" destId="{E54897A5-9F24-D448-8647-E1746B1E3548}" srcOrd="0" destOrd="0" presId="urn:microsoft.com/office/officeart/2009/layout/ReverseList"/>
    <dgm:cxn modelId="{F55423E5-26EB-404C-B6CE-C48E5A0F15C7}" srcId="{C388AB8C-2FED-CE46-B9A2-EB77694B6421}" destId="{C4577155-EBB8-2140-8C28-090CACEC8651}" srcOrd="0" destOrd="0" parTransId="{CB32D540-3D8A-8D4A-BDE7-918051358CCA}" sibTransId="{3FBC3158-1EF9-9A46-AC6C-7A30D5D30D07}"/>
    <dgm:cxn modelId="{C1A1E22B-FE56-124E-B45E-CA2AAA126483}" type="presOf" srcId="{8A95F4A6-3770-4240-9FF4-55C6A36CEB63}" destId="{D73B9053-95E4-A845-8A7C-09689E4B2B74}" srcOrd="1" destOrd="0" presId="urn:microsoft.com/office/officeart/2009/layout/ReverseList"/>
    <dgm:cxn modelId="{EE2A766D-4764-194E-B224-385D87F05E74}" type="presOf" srcId="{C4577155-EBB8-2140-8C28-090CACEC8651}" destId="{E8AF0D04-1CE6-7644-8FE5-76E9538B26FD}" srcOrd="0" destOrd="0" presId="urn:microsoft.com/office/officeart/2009/layout/ReverseList"/>
    <dgm:cxn modelId="{F6B20D93-BF95-4548-A74D-0D4A0DC48A3E}" srcId="{C388AB8C-2FED-CE46-B9A2-EB77694B6421}" destId="{8A95F4A6-3770-4240-9FF4-55C6A36CEB63}" srcOrd="1" destOrd="0" parTransId="{735793A4-CF52-A347-A64D-F6FB06222748}" sibTransId="{5CC474F7-F9E9-2A46-A28B-A669C413ED45}"/>
    <dgm:cxn modelId="{8EB24996-6ED0-CF40-9827-DA53E699D37A}" type="presOf" srcId="{C4577155-EBB8-2140-8C28-090CACEC8651}" destId="{C7F00C02-83E1-AA4C-8D39-0F8C33EB5337}" srcOrd="1" destOrd="0" presId="urn:microsoft.com/office/officeart/2009/layout/ReverseList"/>
    <dgm:cxn modelId="{354A8AB1-D6E6-CC4F-AAF8-37E26E074C5D}" type="presParOf" srcId="{E54897A5-9F24-D448-8647-E1746B1E3548}" destId="{E8AF0D04-1CE6-7644-8FE5-76E9538B26FD}" srcOrd="0" destOrd="0" presId="urn:microsoft.com/office/officeart/2009/layout/ReverseList"/>
    <dgm:cxn modelId="{DF468655-7C0E-B648-8EC6-3857EA0144EF}" type="presParOf" srcId="{E54897A5-9F24-D448-8647-E1746B1E3548}" destId="{C7F00C02-83E1-AA4C-8D39-0F8C33EB5337}" srcOrd="1" destOrd="0" presId="urn:microsoft.com/office/officeart/2009/layout/ReverseList"/>
    <dgm:cxn modelId="{A1114A2B-FD10-BA43-A1C3-D6F0CAFEBD63}" type="presParOf" srcId="{E54897A5-9F24-D448-8647-E1746B1E3548}" destId="{C6A6D7D1-9CED-B54E-8210-9346E0F899DF}" srcOrd="2" destOrd="0" presId="urn:microsoft.com/office/officeart/2009/layout/ReverseList"/>
    <dgm:cxn modelId="{04D7ED8F-AB21-6446-8E99-AFE742111A77}" type="presParOf" srcId="{E54897A5-9F24-D448-8647-E1746B1E3548}" destId="{D73B9053-95E4-A845-8A7C-09689E4B2B74}" srcOrd="3" destOrd="0" presId="urn:microsoft.com/office/officeart/2009/layout/ReverseList"/>
    <dgm:cxn modelId="{AEB70675-3B4D-E74B-A456-0BB1CF8A5594}" type="presParOf" srcId="{E54897A5-9F24-D448-8647-E1746B1E3548}" destId="{C5AFD1B5-BC46-0A49-B239-3484918A06BD}" srcOrd="4" destOrd="0" presId="urn:microsoft.com/office/officeart/2009/layout/ReverseList"/>
    <dgm:cxn modelId="{A3FE1D86-53D6-144E-B886-A53417BD60DD}" type="presParOf" srcId="{E54897A5-9F24-D448-8647-E1746B1E3548}" destId="{0168ECE7-89D0-794C-B3A7-02BFFD7C3DB7}" srcOrd="5" destOrd="0" presId="urn:microsoft.com/office/officeart/2009/layout/Reverse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9.xml><?xml version="1.0" encoding="utf-8"?>
<dgm:dataModel xmlns:dgm="http://schemas.openxmlformats.org/drawingml/2006/diagram" xmlns:a="http://schemas.openxmlformats.org/drawingml/2006/main">
  <dgm:ptLst>
    <dgm:pt modelId="{B97F18EF-D407-004B-A3F4-052F75515EA1}" type="doc">
      <dgm:prSet loTypeId="urn:microsoft.com/office/officeart/2005/8/layout/vList5" loCatId="" qsTypeId="urn:microsoft.com/office/officeart/2005/8/quickstyle/simple4" qsCatId="simple" csTypeId="urn:microsoft.com/office/officeart/2005/8/colors/accent0_3" csCatId="mainScheme" phldr="1"/>
      <dgm:spPr/>
      <dgm:t>
        <a:bodyPr/>
        <a:lstStyle/>
        <a:p>
          <a:endParaRPr lang="en-US"/>
        </a:p>
      </dgm:t>
    </dgm:pt>
    <dgm:pt modelId="{D6C8AF96-AF93-AA42-AF10-7932F81EE214}">
      <dgm:prSet/>
      <dgm:spPr/>
      <dgm:t>
        <a:bodyPr/>
        <a:lstStyle/>
        <a:p>
          <a:pPr rtl="0"/>
          <a:r>
            <a:rPr lang="ar-EG" dirty="0" smtClean="0"/>
            <a:t>الأجزاء الثلاث للمراقبة والتقييم المراعيان لظروف النزاع</a:t>
          </a:r>
          <a:endParaRPr lang="en-US" dirty="0" smtClean="0"/>
        </a:p>
      </dgm:t>
    </dgm:pt>
    <dgm:pt modelId="{FEFFD97B-32D2-6244-A24D-CC6692B96559}" type="parTrans" cxnId="{6D15EA7A-E11E-DD46-9FEB-0F87C197269F}">
      <dgm:prSet/>
      <dgm:spPr/>
      <dgm:t>
        <a:bodyPr/>
        <a:lstStyle/>
        <a:p>
          <a:endParaRPr lang="en-US"/>
        </a:p>
      </dgm:t>
    </dgm:pt>
    <dgm:pt modelId="{CD22F6F7-AA69-6246-A4E0-E6245676984C}" type="sibTrans" cxnId="{6D15EA7A-E11E-DD46-9FEB-0F87C197269F}">
      <dgm:prSet/>
      <dgm:spPr/>
      <dgm:t>
        <a:bodyPr/>
        <a:lstStyle/>
        <a:p>
          <a:endParaRPr lang="en-US"/>
        </a:p>
      </dgm:t>
    </dgm:pt>
    <dgm:pt modelId="{90DC6E25-8859-3940-B905-AC5146D6922C}">
      <dgm:prSet custT="1"/>
      <dgm:spPr>
        <a:solidFill>
          <a:schemeClr val="dk2">
            <a:tint val="40000"/>
            <a:hueOff val="0"/>
            <a:satOff val="0"/>
            <a:lumOff val="0"/>
          </a:schemeClr>
        </a:solidFill>
        <a:ln>
          <a:solidFill>
            <a:schemeClr val="dk2">
              <a:tint val="40000"/>
              <a:hueOff val="0"/>
              <a:satOff val="0"/>
              <a:lumOff val="0"/>
            </a:schemeClr>
          </a:solidFill>
        </a:ln>
      </dgm:spPr>
      <dgm:t>
        <a:bodyPr/>
        <a:lstStyle/>
        <a:p>
          <a:pPr rtl="1"/>
          <a:r>
            <a:rPr lang="ar-EG" sz="4400" dirty="0" smtClean="0">
              <a:solidFill>
                <a:srgbClr val="000000"/>
              </a:solidFill>
            </a:rPr>
            <a:t>ما مدى مراعاة المراقبة  والتقييم  للنزاع؟</a:t>
          </a:r>
          <a:endParaRPr lang="en-US" sz="4400" dirty="0">
            <a:solidFill>
              <a:srgbClr val="000000"/>
            </a:solidFill>
          </a:endParaRPr>
        </a:p>
      </dgm:t>
    </dgm:pt>
    <dgm:pt modelId="{F24CDD96-607F-DB42-80C7-50EAE71C8991}" type="parTrans" cxnId="{E7B3D2FB-3F74-0740-A5F7-542091C22FDF}">
      <dgm:prSet/>
      <dgm:spPr/>
      <dgm:t>
        <a:bodyPr/>
        <a:lstStyle/>
        <a:p>
          <a:endParaRPr lang="en-US"/>
        </a:p>
      </dgm:t>
    </dgm:pt>
    <dgm:pt modelId="{2AC57BEE-CCAB-494C-9765-F7584094E93A}" type="sibTrans" cxnId="{E7B3D2FB-3F74-0740-A5F7-542091C22FDF}">
      <dgm:prSet/>
      <dgm:spPr/>
      <dgm:t>
        <a:bodyPr/>
        <a:lstStyle/>
        <a:p>
          <a:endParaRPr lang="en-US"/>
        </a:p>
      </dgm:t>
    </dgm:pt>
    <dgm:pt modelId="{C4A02C6C-332E-4C79-ADDF-ACC86EB6B8C9}">
      <dgm:prSet custT="1"/>
      <dgm:spPr>
        <a:solidFill>
          <a:schemeClr val="dk2">
            <a:tint val="40000"/>
            <a:hueOff val="0"/>
            <a:satOff val="0"/>
            <a:lumOff val="0"/>
          </a:schemeClr>
        </a:solidFill>
        <a:ln>
          <a:solidFill>
            <a:schemeClr val="dk2">
              <a:tint val="40000"/>
              <a:hueOff val="0"/>
              <a:satOff val="0"/>
              <a:lumOff val="0"/>
            </a:schemeClr>
          </a:solidFill>
        </a:ln>
      </dgm:spPr>
      <dgm:t>
        <a:bodyPr/>
        <a:lstStyle/>
        <a:p>
          <a:pPr rtl="1"/>
          <a:r>
            <a:rPr lang="ar-EG" sz="4400" dirty="0" smtClean="0">
              <a:solidFill>
                <a:srgbClr val="000000"/>
              </a:solidFill>
            </a:rPr>
            <a:t>كيف تطور سياق النزاع؟ </a:t>
          </a:r>
          <a:endParaRPr lang="en-US" sz="4400" dirty="0">
            <a:solidFill>
              <a:srgbClr val="000000"/>
            </a:solidFill>
          </a:endParaRPr>
        </a:p>
      </dgm:t>
    </dgm:pt>
    <dgm:pt modelId="{C6D012C8-C967-4C69-A4A2-81320A23CE1F}" type="parTrans" cxnId="{85A01F24-9662-429B-9AD4-8FD3C2DC2DDA}">
      <dgm:prSet/>
      <dgm:spPr/>
      <dgm:t>
        <a:bodyPr/>
        <a:lstStyle/>
        <a:p>
          <a:endParaRPr lang="en-US"/>
        </a:p>
      </dgm:t>
    </dgm:pt>
    <dgm:pt modelId="{585294CD-E19A-4F70-B505-BD085CB8B468}" type="sibTrans" cxnId="{85A01F24-9662-429B-9AD4-8FD3C2DC2DDA}">
      <dgm:prSet/>
      <dgm:spPr/>
      <dgm:t>
        <a:bodyPr/>
        <a:lstStyle/>
        <a:p>
          <a:endParaRPr lang="en-US"/>
        </a:p>
      </dgm:t>
    </dgm:pt>
    <dgm:pt modelId="{E55A46EE-63AE-4DE5-97B0-D26875DFD74A}">
      <dgm:prSet custT="1"/>
      <dgm:spPr>
        <a:solidFill>
          <a:schemeClr val="dk2">
            <a:tint val="40000"/>
            <a:hueOff val="0"/>
            <a:satOff val="0"/>
            <a:lumOff val="0"/>
          </a:schemeClr>
        </a:solidFill>
        <a:ln>
          <a:solidFill>
            <a:schemeClr val="dk2">
              <a:tint val="40000"/>
              <a:hueOff val="0"/>
              <a:satOff val="0"/>
              <a:lumOff val="0"/>
            </a:schemeClr>
          </a:solidFill>
        </a:ln>
      </dgm:spPr>
      <dgm:t>
        <a:bodyPr/>
        <a:lstStyle/>
        <a:p>
          <a:pPr rtl="1"/>
          <a:r>
            <a:rPr lang="ar-EG" sz="4400" dirty="0" smtClean="0">
              <a:solidFill>
                <a:srgbClr val="000000"/>
              </a:solidFill>
            </a:rPr>
            <a:t>ما مدى مراعاة البرنامج للنزاع</a:t>
          </a:r>
          <a:r>
            <a:rPr lang="ar-EG" sz="4400" smtClean="0">
              <a:solidFill>
                <a:srgbClr val="000000"/>
              </a:solidFill>
            </a:rPr>
            <a:t>؟ </a:t>
          </a:r>
          <a:endParaRPr lang="en-US" sz="4400" dirty="0">
            <a:solidFill>
              <a:srgbClr val="000000"/>
            </a:solidFill>
          </a:endParaRPr>
        </a:p>
      </dgm:t>
    </dgm:pt>
    <dgm:pt modelId="{306108EE-497E-4C8A-B036-B987DECD48C0}" type="parTrans" cxnId="{1FDBDEC9-DD13-4D75-8F53-22A8E892B3AE}">
      <dgm:prSet/>
      <dgm:spPr/>
      <dgm:t>
        <a:bodyPr/>
        <a:lstStyle/>
        <a:p>
          <a:endParaRPr lang="en-US"/>
        </a:p>
      </dgm:t>
    </dgm:pt>
    <dgm:pt modelId="{30B30BEC-D522-4C5D-9E54-D116D3912406}" type="sibTrans" cxnId="{1FDBDEC9-DD13-4D75-8F53-22A8E892B3AE}">
      <dgm:prSet/>
      <dgm:spPr/>
      <dgm:t>
        <a:bodyPr/>
        <a:lstStyle/>
        <a:p>
          <a:endParaRPr lang="en-US"/>
        </a:p>
      </dgm:t>
    </dgm:pt>
    <dgm:pt modelId="{8ECFF72B-3A4D-49BD-BA7E-C99A9FBC4135}">
      <dgm:prSet custT="1"/>
      <dgm:spPr>
        <a:solidFill>
          <a:schemeClr val="dk2">
            <a:tint val="40000"/>
            <a:hueOff val="0"/>
            <a:satOff val="0"/>
            <a:lumOff val="0"/>
          </a:schemeClr>
        </a:solidFill>
        <a:ln>
          <a:solidFill>
            <a:schemeClr val="dk2">
              <a:tint val="40000"/>
              <a:hueOff val="0"/>
              <a:satOff val="0"/>
              <a:lumOff val="0"/>
            </a:schemeClr>
          </a:solidFill>
        </a:ln>
      </dgm:spPr>
      <dgm:t>
        <a:bodyPr/>
        <a:lstStyle/>
        <a:p>
          <a:pPr rtl="1"/>
          <a:r>
            <a:rPr lang="ar-EG" sz="4400" dirty="0" smtClean="0">
              <a:solidFill>
                <a:srgbClr val="000000"/>
              </a:solidFill>
            </a:rPr>
            <a:t> </a:t>
          </a:r>
          <a:r>
            <a:rPr lang="en-US" sz="4400" dirty="0" smtClean="0">
              <a:solidFill>
                <a:srgbClr val="000000"/>
              </a:solidFill>
            </a:rPr>
            <a:t> </a:t>
          </a:r>
          <a:endParaRPr lang="en-US" sz="4400" dirty="0">
            <a:solidFill>
              <a:srgbClr val="000000"/>
            </a:solidFill>
          </a:endParaRPr>
        </a:p>
      </dgm:t>
    </dgm:pt>
    <dgm:pt modelId="{6D018ADD-0EF8-4C7A-B293-A124287D5B82}" type="sibTrans" cxnId="{B68B9B0A-688F-4D1A-BEA9-A4ABCF5A6363}">
      <dgm:prSet/>
      <dgm:spPr/>
      <dgm:t>
        <a:bodyPr/>
        <a:lstStyle/>
        <a:p>
          <a:endParaRPr lang="en-US"/>
        </a:p>
      </dgm:t>
    </dgm:pt>
    <dgm:pt modelId="{60DE7660-9EA6-4040-9924-BF5AF464B7DA}" type="parTrans" cxnId="{B68B9B0A-688F-4D1A-BEA9-A4ABCF5A6363}">
      <dgm:prSet/>
      <dgm:spPr/>
      <dgm:t>
        <a:bodyPr/>
        <a:lstStyle/>
        <a:p>
          <a:endParaRPr lang="en-US"/>
        </a:p>
      </dgm:t>
    </dgm:pt>
    <dgm:pt modelId="{71801B88-6B56-6043-ADC1-29C5A67DE235}" type="pres">
      <dgm:prSet presAssocID="{B97F18EF-D407-004B-A3F4-052F75515EA1}" presName="Name0" presStyleCnt="0">
        <dgm:presLayoutVars>
          <dgm:dir val="rev"/>
          <dgm:animLvl val="lvl"/>
          <dgm:resizeHandles val="exact"/>
        </dgm:presLayoutVars>
      </dgm:prSet>
      <dgm:spPr/>
      <dgm:t>
        <a:bodyPr/>
        <a:lstStyle/>
        <a:p>
          <a:endParaRPr lang="en-US"/>
        </a:p>
      </dgm:t>
    </dgm:pt>
    <dgm:pt modelId="{AD9C9CB7-800D-9348-AAE2-F662098DF8D1}" type="pres">
      <dgm:prSet presAssocID="{D6C8AF96-AF93-AA42-AF10-7932F81EE214}" presName="linNode" presStyleCnt="0"/>
      <dgm:spPr/>
    </dgm:pt>
    <dgm:pt modelId="{9F30707C-CF78-6449-8A82-750F526EF3C3}" type="pres">
      <dgm:prSet presAssocID="{D6C8AF96-AF93-AA42-AF10-7932F81EE214}" presName="parentText" presStyleLbl="node1" presStyleIdx="0" presStyleCnt="1" custLinFactX="39622" custLinFactNeighborX="100000" custLinFactNeighborY="819">
        <dgm:presLayoutVars>
          <dgm:chMax val="1"/>
          <dgm:bulletEnabled val="1"/>
        </dgm:presLayoutVars>
      </dgm:prSet>
      <dgm:spPr/>
      <dgm:t>
        <a:bodyPr/>
        <a:lstStyle/>
        <a:p>
          <a:endParaRPr lang="en-US"/>
        </a:p>
      </dgm:t>
    </dgm:pt>
    <dgm:pt modelId="{66394D22-CA86-9D48-8C3B-9CAC654A1511}" type="pres">
      <dgm:prSet presAssocID="{D6C8AF96-AF93-AA42-AF10-7932F81EE214}" presName="descendantText" presStyleLbl="alignAccFollowNode1" presStyleIdx="0" presStyleCnt="1" custScaleX="125757" custScaleY="119618" custLinFactX="-9" custLinFactNeighborX="-100000" custLinFactNeighborY="-3520">
        <dgm:presLayoutVars>
          <dgm:bulletEnabled val="1"/>
        </dgm:presLayoutVars>
      </dgm:prSet>
      <dgm:spPr/>
      <dgm:t>
        <a:bodyPr/>
        <a:lstStyle/>
        <a:p>
          <a:endParaRPr lang="en-US"/>
        </a:p>
      </dgm:t>
    </dgm:pt>
  </dgm:ptLst>
  <dgm:cxnLst>
    <dgm:cxn modelId="{E7B3D2FB-3F74-0740-A5F7-542091C22FDF}" srcId="{D6C8AF96-AF93-AA42-AF10-7932F81EE214}" destId="{90DC6E25-8859-3940-B905-AC5146D6922C}" srcOrd="0" destOrd="0" parTransId="{F24CDD96-607F-DB42-80C7-50EAE71C8991}" sibTransId="{2AC57BEE-CCAB-494C-9765-F7584094E93A}"/>
    <dgm:cxn modelId="{6D15EA7A-E11E-DD46-9FEB-0F87C197269F}" srcId="{B97F18EF-D407-004B-A3F4-052F75515EA1}" destId="{D6C8AF96-AF93-AA42-AF10-7932F81EE214}" srcOrd="0" destOrd="0" parTransId="{FEFFD97B-32D2-6244-A24D-CC6692B96559}" sibTransId="{CD22F6F7-AA69-6246-A4E0-E6245676984C}"/>
    <dgm:cxn modelId="{27BAE76F-0B10-9A41-BC9C-8F1221CC7B6E}" type="presOf" srcId="{90DC6E25-8859-3940-B905-AC5146D6922C}" destId="{66394D22-CA86-9D48-8C3B-9CAC654A1511}" srcOrd="0" destOrd="0" presId="urn:microsoft.com/office/officeart/2005/8/layout/vList5"/>
    <dgm:cxn modelId="{D6527BD7-E5D0-224C-8D1F-5A0DD3B0297F}" type="presOf" srcId="{B97F18EF-D407-004B-A3F4-052F75515EA1}" destId="{71801B88-6B56-6043-ADC1-29C5A67DE235}" srcOrd="0" destOrd="0" presId="urn:microsoft.com/office/officeart/2005/8/layout/vList5"/>
    <dgm:cxn modelId="{85A01F24-9662-429B-9AD4-8FD3C2DC2DDA}" srcId="{D6C8AF96-AF93-AA42-AF10-7932F81EE214}" destId="{C4A02C6C-332E-4C79-ADDF-ACC86EB6B8C9}" srcOrd="1" destOrd="0" parTransId="{C6D012C8-C967-4C69-A4A2-81320A23CE1F}" sibTransId="{585294CD-E19A-4F70-B505-BD085CB8B468}"/>
    <dgm:cxn modelId="{5546AB21-3791-446A-B24D-92E5B8EE1617}" type="presOf" srcId="{E55A46EE-63AE-4DE5-97B0-D26875DFD74A}" destId="{66394D22-CA86-9D48-8C3B-9CAC654A1511}" srcOrd="0" destOrd="2" presId="urn:microsoft.com/office/officeart/2005/8/layout/vList5"/>
    <dgm:cxn modelId="{5F7E6E0E-C4A0-4A5E-8F94-C8092FECA243}" type="presOf" srcId="{C4A02C6C-332E-4C79-ADDF-ACC86EB6B8C9}" destId="{66394D22-CA86-9D48-8C3B-9CAC654A1511}" srcOrd="0" destOrd="1" presId="urn:microsoft.com/office/officeart/2005/8/layout/vList5"/>
    <dgm:cxn modelId="{3FDCF6CB-4528-A440-B1FE-FB4FDCC3116A}" type="presOf" srcId="{D6C8AF96-AF93-AA42-AF10-7932F81EE214}" destId="{9F30707C-CF78-6449-8A82-750F526EF3C3}" srcOrd="0" destOrd="0" presId="urn:microsoft.com/office/officeart/2005/8/layout/vList5"/>
    <dgm:cxn modelId="{1FDBDEC9-DD13-4D75-8F53-22A8E892B3AE}" srcId="{D6C8AF96-AF93-AA42-AF10-7932F81EE214}" destId="{E55A46EE-63AE-4DE5-97B0-D26875DFD74A}" srcOrd="2" destOrd="0" parTransId="{306108EE-497E-4C8A-B036-B987DECD48C0}" sibTransId="{30B30BEC-D522-4C5D-9E54-D116D3912406}"/>
    <dgm:cxn modelId="{BC145F61-A42B-4418-880E-88EC8171186D}" type="presOf" srcId="{8ECFF72B-3A4D-49BD-BA7E-C99A9FBC4135}" destId="{66394D22-CA86-9D48-8C3B-9CAC654A1511}" srcOrd="0" destOrd="3" presId="urn:microsoft.com/office/officeart/2005/8/layout/vList5"/>
    <dgm:cxn modelId="{B68B9B0A-688F-4D1A-BEA9-A4ABCF5A6363}" srcId="{D6C8AF96-AF93-AA42-AF10-7932F81EE214}" destId="{8ECFF72B-3A4D-49BD-BA7E-C99A9FBC4135}" srcOrd="3" destOrd="0" parTransId="{60DE7660-9EA6-4040-9924-BF5AF464B7DA}" sibTransId="{6D018ADD-0EF8-4C7A-B293-A124287D5B82}"/>
    <dgm:cxn modelId="{7051B287-F2A3-0F47-AB31-5227E6431F6C}" type="presParOf" srcId="{71801B88-6B56-6043-ADC1-29C5A67DE235}" destId="{AD9C9CB7-800D-9348-AAE2-F662098DF8D1}" srcOrd="0" destOrd="0" presId="urn:microsoft.com/office/officeart/2005/8/layout/vList5"/>
    <dgm:cxn modelId="{929F36D8-B346-B84C-8BFD-3D5D73BA7854}" type="presParOf" srcId="{AD9C9CB7-800D-9348-AAE2-F662098DF8D1}" destId="{9F30707C-CF78-6449-8A82-750F526EF3C3}" srcOrd="0" destOrd="0" presId="urn:microsoft.com/office/officeart/2005/8/layout/vList5"/>
    <dgm:cxn modelId="{668521E1-4AD9-094C-90E3-216CEE300858}" type="presParOf" srcId="{AD9C9CB7-800D-9348-AAE2-F662098DF8D1}" destId="{66394D22-CA86-9D48-8C3B-9CAC654A1511}" srcOrd="1" destOrd="0" presId="urn:microsoft.com/office/officeart/2005/8/layout/vList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FB5C7C65-7516-6047-8703-51996DD3172E}" type="doc">
      <dgm:prSet loTypeId="urn:microsoft.com/office/officeart/2005/8/layout/radial6" loCatId="" qsTypeId="urn:microsoft.com/office/officeart/2005/8/quickstyle/simple4" qsCatId="simple" csTypeId="urn:microsoft.com/office/officeart/2005/8/colors/accent1_2" csCatId="accent1" phldr="1"/>
      <dgm:spPr/>
      <dgm:t>
        <a:bodyPr/>
        <a:lstStyle/>
        <a:p>
          <a:endParaRPr lang="en-US"/>
        </a:p>
      </dgm:t>
    </dgm:pt>
    <dgm:pt modelId="{60B84200-2C6F-5E40-9843-9B0D8406EF76}">
      <dgm:prSet phldrT="[Text]"/>
      <dgm:spPr>
        <a:solidFill>
          <a:schemeClr val="tx2">
            <a:lumMod val="20000"/>
            <a:lumOff val="80000"/>
          </a:schemeClr>
        </a:solidFill>
      </dgm:spPr>
      <dgm:t>
        <a:bodyPr/>
        <a:lstStyle/>
        <a:p>
          <a:r>
            <a:rPr lang="ar-EG" b="1" dirty="0" smtClean="0">
              <a:solidFill>
                <a:schemeClr val="tx1"/>
              </a:solidFill>
            </a:rPr>
            <a:t>التعليم</a:t>
          </a:r>
          <a:endParaRPr lang="en-US" b="1" dirty="0">
            <a:solidFill>
              <a:schemeClr val="tx1"/>
            </a:solidFill>
          </a:endParaRPr>
        </a:p>
      </dgm:t>
    </dgm:pt>
    <dgm:pt modelId="{4E68B7F9-376D-1140-A4D9-E93616F7F03D}" type="parTrans" cxnId="{97B681A8-278E-044E-AC06-E6ECCE9DB1D9}">
      <dgm:prSet/>
      <dgm:spPr/>
      <dgm:t>
        <a:bodyPr/>
        <a:lstStyle/>
        <a:p>
          <a:endParaRPr lang="en-US"/>
        </a:p>
      </dgm:t>
    </dgm:pt>
    <dgm:pt modelId="{1D2665FE-A929-D64A-AAE9-625739267FAC}" type="sibTrans" cxnId="{97B681A8-278E-044E-AC06-E6ECCE9DB1D9}">
      <dgm:prSet/>
      <dgm:spPr/>
      <dgm:t>
        <a:bodyPr/>
        <a:lstStyle/>
        <a:p>
          <a:endParaRPr lang="en-US"/>
        </a:p>
      </dgm:t>
    </dgm:pt>
    <dgm:pt modelId="{4C38A149-7755-6747-8288-CC5A28CAC006}">
      <dgm:prSet phldrT="[Text]"/>
      <dgm:spPr>
        <a:solidFill>
          <a:schemeClr val="tx2"/>
        </a:solidFill>
      </dgm:spPr>
      <dgm:t>
        <a:bodyPr/>
        <a:lstStyle/>
        <a:p>
          <a:r>
            <a:rPr lang="en-US" dirty="0" smtClean="0"/>
            <a:t>?</a:t>
          </a:r>
          <a:endParaRPr lang="en-US" dirty="0"/>
        </a:p>
      </dgm:t>
    </dgm:pt>
    <dgm:pt modelId="{BBA1D0CD-421B-F045-8C3F-41FC5900C26A}" type="parTrans" cxnId="{C27E0791-D2DC-794E-9716-BA482E9F102C}">
      <dgm:prSet/>
      <dgm:spPr/>
      <dgm:t>
        <a:bodyPr/>
        <a:lstStyle/>
        <a:p>
          <a:endParaRPr lang="en-US"/>
        </a:p>
      </dgm:t>
    </dgm:pt>
    <dgm:pt modelId="{71C3F72D-A46F-6C42-8F6C-C2190313E7D8}" type="sibTrans" cxnId="{C27E0791-D2DC-794E-9716-BA482E9F102C}">
      <dgm:prSet/>
      <dgm:spPr>
        <a:solidFill>
          <a:schemeClr val="tx2"/>
        </a:solidFill>
      </dgm:spPr>
      <dgm:t>
        <a:bodyPr/>
        <a:lstStyle/>
        <a:p>
          <a:endParaRPr lang="en-US"/>
        </a:p>
      </dgm:t>
    </dgm:pt>
    <dgm:pt modelId="{0CD3BCCA-7D17-FE42-AAE7-3F73AA708C9B}">
      <dgm:prSet phldrT="[Text]"/>
      <dgm:spPr>
        <a:solidFill>
          <a:schemeClr val="tx2"/>
        </a:solidFill>
      </dgm:spPr>
      <dgm:t>
        <a:bodyPr/>
        <a:lstStyle/>
        <a:p>
          <a:r>
            <a:rPr lang="en-US" dirty="0" smtClean="0"/>
            <a:t>?</a:t>
          </a:r>
          <a:endParaRPr lang="en-US" dirty="0"/>
        </a:p>
      </dgm:t>
    </dgm:pt>
    <dgm:pt modelId="{0835239E-626D-C742-8CB1-DFA3484937A7}" type="parTrans" cxnId="{F2389B94-E7F2-2C40-94D2-DF631241517A}">
      <dgm:prSet/>
      <dgm:spPr/>
      <dgm:t>
        <a:bodyPr/>
        <a:lstStyle/>
        <a:p>
          <a:endParaRPr lang="en-US"/>
        </a:p>
      </dgm:t>
    </dgm:pt>
    <dgm:pt modelId="{643EF14C-F804-ED48-B169-34348A3B4783}" type="sibTrans" cxnId="{F2389B94-E7F2-2C40-94D2-DF631241517A}">
      <dgm:prSet/>
      <dgm:spPr>
        <a:solidFill>
          <a:schemeClr val="tx2"/>
        </a:solidFill>
      </dgm:spPr>
      <dgm:t>
        <a:bodyPr/>
        <a:lstStyle/>
        <a:p>
          <a:endParaRPr lang="en-US"/>
        </a:p>
      </dgm:t>
    </dgm:pt>
    <dgm:pt modelId="{850160FB-D419-884C-8653-BADE07C724ED}">
      <dgm:prSet phldrT="[Text]"/>
      <dgm:spPr>
        <a:solidFill>
          <a:schemeClr val="tx2"/>
        </a:solidFill>
      </dgm:spPr>
      <dgm:t>
        <a:bodyPr/>
        <a:lstStyle/>
        <a:p>
          <a:r>
            <a:rPr lang="en-US" dirty="0" smtClean="0"/>
            <a:t>?</a:t>
          </a:r>
          <a:endParaRPr lang="en-US" dirty="0"/>
        </a:p>
      </dgm:t>
    </dgm:pt>
    <dgm:pt modelId="{5CDF64AE-1AD2-174D-A393-DA8FEC6F3D1E}" type="parTrans" cxnId="{6F94B604-9721-BF4E-AF50-1E5EEEAD1B2A}">
      <dgm:prSet/>
      <dgm:spPr/>
      <dgm:t>
        <a:bodyPr/>
        <a:lstStyle/>
        <a:p>
          <a:endParaRPr lang="en-US"/>
        </a:p>
      </dgm:t>
    </dgm:pt>
    <dgm:pt modelId="{F9981A7E-F80F-4B43-9968-E1A0503675D4}" type="sibTrans" cxnId="{6F94B604-9721-BF4E-AF50-1E5EEEAD1B2A}">
      <dgm:prSet/>
      <dgm:spPr>
        <a:solidFill>
          <a:schemeClr val="tx2"/>
        </a:solidFill>
      </dgm:spPr>
      <dgm:t>
        <a:bodyPr/>
        <a:lstStyle/>
        <a:p>
          <a:endParaRPr lang="en-US"/>
        </a:p>
      </dgm:t>
    </dgm:pt>
    <dgm:pt modelId="{CA32A18F-4F92-934F-8F88-56CD0689C1D4}">
      <dgm:prSet phldrT="[Text]"/>
      <dgm:spPr>
        <a:solidFill>
          <a:schemeClr val="tx2"/>
        </a:solidFill>
      </dgm:spPr>
      <dgm:t>
        <a:bodyPr/>
        <a:lstStyle/>
        <a:p>
          <a:r>
            <a:rPr lang="en-US" dirty="0" smtClean="0"/>
            <a:t>?</a:t>
          </a:r>
          <a:endParaRPr lang="en-US" dirty="0"/>
        </a:p>
      </dgm:t>
    </dgm:pt>
    <dgm:pt modelId="{CBE38316-BFAA-134F-BB01-81E0738CD874}" type="parTrans" cxnId="{0B11C812-8ABB-B041-B831-4A0335DECF36}">
      <dgm:prSet/>
      <dgm:spPr/>
      <dgm:t>
        <a:bodyPr/>
        <a:lstStyle/>
        <a:p>
          <a:endParaRPr lang="en-US"/>
        </a:p>
      </dgm:t>
    </dgm:pt>
    <dgm:pt modelId="{2EEF2229-EA4C-FE44-9F89-3352BB01F031}" type="sibTrans" cxnId="{0B11C812-8ABB-B041-B831-4A0335DECF36}">
      <dgm:prSet/>
      <dgm:spPr>
        <a:solidFill>
          <a:schemeClr val="tx2"/>
        </a:solidFill>
      </dgm:spPr>
      <dgm:t>
        <a:bodyPr/>
        <a:lstStyle/>
        <a:p>
          <a:endParaRPr lang="en-US"/>
        </a:p>
      </dgm:t>
    </dgm:pt>
    <dgm:pt modelId="{7919EA0D-59F9-004A-848E-833DC835C2B5}" type="pres">
      <dgm:prSet presAssocID="{FB5C7C65-7516-6047-8703-51996DD3172E}" presName="Name0" presStyleCnt="0">
        <dgm:presLayoutVars>
          <dgm:chMax val="1"/>
          <dgm:dir/>
          <dgm:animLvl val="ctr"/>
          <dgm:resizeHandles val="exact"/>
        </dgm:presLayoutVars>
      </dgm:prSet>
      <dgm:spPr/>
      <dgm:t>
        <a:bodyPr/>
        <a:lstStyle/>
        <a:p>
          <a:endParaRPr lang="en-US"/>
        </a:p>
      </dgm:t>
    </dgm:pt>
    <dgm:pt modelId="{8AA43FF5-89C2-C544-B15A-0657C0FE6289}" type="pres">
      <dgm:prSet presAssocID="{60B84200-2C6F-5E40-9843-9B0D8406EF76}" presName="centerShape" presStyleLbl="node0" presStyleIdx="0" presStyleCnt="1" custScaleX="110010" custScaleY="106906"/>
      <dgm:spPr/>
      <dgm:t>
        <a:bodyPr/>
        <a:lstStyle/>
        <a:p>
          <a:endParaRPr lang="en-US"/>
        </a:p>
      </dgm:t>
    </dgm:pt>
    <dgm:pt modelId="{A5D86523-F84B-E243-A8C8-71F59B27F9DC}" type="pres">
      <dgm:prSet presAssocID="{4C38A149-7755-6747-8288-CC5A28CAC006}" presName="node" presStyleLbl="node1" presStyleIdx="0" presStyleCnt="4">
        <dgm:presLayoutVars>
          <dgm:bulletEnabled val="1"/>
        </dgm:presLayoutVars>
      </dgm:prSet>
      <dgm:spPr/>
      <dgm:t>
        <a:bodyPr/>
        <a:lstStyle/>
        <a:p>
          <a:endParaRPr lang="en-US"/>
        </a:p>
      </dgm:t>
    </dgm:pt>
    <dgm:pt modelId="{920FBCBC-03B5-EA42-85C9-7CED50C554D2}" type="pres">
      <dgm:prSet presAssocID="{4C38A149-7755-6747-8288-CC5A28CAC006}" presName="dummy" presStyleCnt="0"/>
      <dgm:spPr/>
      <dgm:t>
        <a:bodyPr/>
        <a:lstStyle/>
        <a:p>
          <a:endParaRPr lang="en-US"/>
        </a:p>
      </dgm:t>
    </dgm:pt>
    <dgm:pt modelId="{12C2A6BD-28AE-1144-84D3-06D642844748}" type="pres">
      <dgm:prSet presAssocID="{71C3F72D-A46F-6C42-8F6C-C2190313E7D8}" presName="sibTrans" presStyleLbl="sibTrans2D1" presStyleIdx="0" presStyleCnt="4"/>
      <dgm:spPr/>
      <dgm:t>
        <a:bodyPr/>
        <a:lstStyle/>
        <a:p>
          <a:endParaRPr lang="en-US"/>
        </a:p>
      </dgm:t>
    </dgm:pt>
    <dgm:pt modelId="{394ECBDF-3601-9F49-8CB5-F1A00F00F79F}" type="pres">
      <dgm:prSet presAssocID="{0CD3BCCA-7D17-FE42-AAE7-3F73AA708C9B}" presName="node" presStyleLbl="node1" presStyleIdx="1" presStyleCnt="4">
        <dgm:presLayoutVars>
          <dgm:bulletEnabled val="1"/>
        </dgm:presLayoutVars>
      </dgm:prSet>
      <dgm:spPr/>
      <dgm:t>
        <a:bodyPr/>
        <a:lstStyle/>
        <a:p>
          <a:endParaRPr lang="en-US"/>
        </a:p>
      </dgm:t>
    </dgm:pt>
    <dgm:pt modelId="{59D28EF3-6772-3140-8F03-FF0AD870C71F}" type="pres">
      <dgm:prSet presAssocID="{0CD3BCCA-7D17-FE42-AAE7-3F73AA708C9B}" presName="dummy" presStyleCnt="0"/>
      <dgm:spPr/>
      <dgm:t>
        <a:bodyPr/>
        <a:lstStyle/>
        <a:p>
          <a:endParaRPr lang="en-US"/>
        </a:p>
      </dgm:t>
    </dgm:pt>
    <dgm:pt modelId="{692D79C7-C03D-7248-A4B5-BE2DC9432A80}" type="pres">
      <dgm:prSet presAssocID="{643EF14C-F804-ED48-B169-34348A3B4783}" presName="sibTrans" presStyleLbl="sibTrans2D1" presStyleIdx="1" presStyleCnt="4"/>
      <dgm:spPr/>
      <dgm:t>
        <a:bodyPr/>
        <a:lstStyle/>
        <a:p>
          <a:endParaRPr lang="en-US"/>
        </a:p>
      </dgm:t>
    </dgm:pt>
    <dgm:pt modelId="{5742FC37-DB28-4549-ACA3-6BE6B367C4B6}" type="pres">
      <dgm:prSet presAssocID="{850160FB-D419-884C-8653-BADE07C724ED}" presName="node" presStyleLbl="node1" presStyleIdx="2" presStyleCnt="4">
        <dgm:presLayoutVars>
          <dgm:bulletEnabled val="1"/>
        </dgm:presLayoutVars>
      </dgm:prSet>
      <dgm:spPr/>
      <dgm:t>
        <a:bodyPr/>
        <a:lstStyle/>
        <a:p>
          <a:endParaRPr lang="en-US"/>
        </a:p>
      </dgm:t>
    </dgm:pt>
    <dgm:pt modelId="{657E03CC-7728-EB45-963A-9D21B4BACCAA}" type="pres">
      <dgm:prSet presAssocID="{850160FB-D419-884C-8653-BADE07C724ED}" presName="dummy" presStyleCnt="0"/>
      <dgm:spPr/>
      <dgm:t>
        <a:bodyPr/>
        <a:lstStyle/>
        <a:p>
          <a:endParaRPr lang="en-US"/>
        </a:p>
      </dgm:t>
    </dgm:pt>
    <dgm:pt modelId="{20C83183-1B3D-1845-B5A0-BE574A5C8B58}" type="pres">
      <dgm:prSet presAssocID="{F9981A7E-F80F-4B43-9968-E1A0503675D4}" presName="sibTrans" presStyleLbl="sibTrans2D1" presStyleIdx="2" presStyleCnt="4"/>
      <dgm:spPr/>
      <dgm:t>
        <a:bodyPr/>
        <a:lstStyle/>
        <a:p>
          <a:endParaRPr lang="en-US"/>
        </a:p>
      </dgm:t>
    </dgm:pt>
    <dgm:pt modelId="{2A6F4537-9AC2-0842-9622-F66AFDD295D2}" type="pres">
      <dgm:prSet presAssocID="{CA32A18F-4F92-934F-8F88-56CD0689C1D4}" presName="node" presStyleLbl="node1" presStyleIdx="3" presStyleCnt="4">
        <dgm:presLayoutVars>
          <dgm:bulletEnabled val="1"/>
        </dgm:presLayoutVars>
      </dgm:prSet>
      <dgm:spPr/>
      <dgm:t>
        <a:bodyPr/>
        <a:lstStyle/>
        <a:p>
          <a:endParaRPr lang="en-US"/>
        </a:p>
      </dgm:t>
    </dgm:pt>
    <dgm:pt modelId="{F3960678-73CA-DC42-B94A-362CA6B1D157}" type="pres">
      <dgm:prSet presAssocID="{CA32A18F-4F92-934F-8F88-56CD0689C1D4}" presName="dummy" presStyleCnt="0"/>
      <dgm:spPr/>
      <dgm:t>
        <a:bodyPr/>
        <a:lstStyle/>
        <a:p>
          <a:endParaRPr lang="en-US"/>
        </a:p>
      </dgm:t>
    </dgm:pt>
    <dgm:pt modelId="{0F738365-8455-A248-991B-8BE1F8BD7F1C}" type="pres">
      <dgm:prSet presAssocID="{2EEF2229-EA4C-FE44-9F89-3352BB01F031}" presName="sibTrans" presStyleLbl="sibTrans2D1" presStyleIdx="3" presStyleCnt="4"/>
      <dgm:spPr/>
      <dgm:t>
        <a:bodyPr/>
        <a:lstStyle/>
        <a:p>
          <a:endParaRPr lang="en-US"/>
        </a:p>
      </dgm:t>
    </dgm:pt>
  </dgm:ptLst>
  <dgm:cxnLst>
    <dgm:cxn modelId="{8E369C9D-F45C-456E-B7DB-0D3B417DEC09}" type="presOf" srcId="{F9981A7E-F80F-4B43-9968-E1A0503675D4}" destId="{20C83183-1B3D-1845-B5A0-BE574A5C8B58}" srcOrd="0" destOrd="0" presId="urn:microsoft.com/office/officeart/2005/8/layout/radial6"/>
    <dgm:cxn modelId="{77F514B9-C688-4D9E-B29B-EE37B05FE9D0}" type="presOf" srcId="{4C38A149-7755-6747-8288-CC5A28CAC006}" destId="{A5D86523-F84B-E243-A8C8-71F59B27F9DC}" srcOrd="0" destOrd="0" presId="urn:microsoft.com/office/officeart/2005/8/layout/radial6"/>
    <dgm:cxn modelId="{DCECE5A7-D875-4A04-A5DD-54A96700FFF6}" type="presOf" srcId="{850160FB-D419-884C-8653-BADE07C724ED}" destId="{5742FC37-DB28-4549-ACA3-6BE6B367C4B6}" srcOrd="0" destOrd="0" presId="urn:microsoft.com/office/officeart/2005/8/layout/radial6"/>
    <dgm:cxn modelId="{64D1AA95-A46B-46F8-9A6B-6F2CE7C4AA1C}" type="presOf" srcId="{60B84200-2C6F-5E40-9843-9B0D8406EF76}" destId="{8AA43FF5-89C2-C544-B15A-0657C0FE6289}" srcOrd="0" destOrd="0" presId="urn:microsoft.com/office/officeart/2005/8/layout/radial6"/>
    <dgm:cxn modelId="{F2389B94-E7F2-2C40-94D2-DF631241517A}" srcId="{60B84200-2C6F-5E40-9843-9B0D8406EF76}" destId="{0CD3BCCA-7D17-FE42-AAE7-3F73AA708C9B}" srcOrd="1" destOrd="0" parTransId="{0835239E-626D-C742-8CB1-DFA3484937A7}" sibTransId="{643EF14C-F804-ED48-B169-34348A3B4783}"/>
    <dgm:cxn modelId="{8768DE62-7708-4BCD-BF16-D72CEC1724E6}" type="presOf" srcId="{0CD3BCCA-7D17-FE42-AAE7-3F73AA708C9B}" destId="{394ECBDF-3601-9F49-8CB5-F1A00F00F79F}" srcOrd="0" destOrd="0" presId="urn:microsoft.com/office/officeart/2005/8/layout/radial6"/>
    <dgm:cxn modelId="{E32A1BB3-BB59-41FC-BD8C-681B29CEE19F}" type="presOf" srcId="{2EEF2229-EA4C-FE44-9F89-3352BB01F031}" destId="{0F738365-8455-A248-991B-8BE1F8BD7F1C}" srcOrd="0" destOrd="0" presId="urn:microsoft.com/office/officeart/2005/8/layout/radial6"/>
    <dgm:cxn modelId="{3A1AB510-517E-4DDE-8C60-4E9FD3AAC512}" type="presOf" srcId="{643EF14C-F804-ED48-B169-34348A3B4783}" destId="{692D79C7-C03D-7248-A4B5-BE2DC9432A80}" srcOrd="0" destOrd="0" presId="urn:microsoft.com/office/officeart/2005/8/layout/radial6"/>
    <dgm:cxn modelId="{38CA8390-E699-4399-91FB-40A30415AE2F}" type="presOf" srcId="{FB5C7C65-7516-6047-8703-51996DD3172E}" destId="{7919EA0D-59F9-004A-848E-833DC835C2B5}" srcOrd="0" destOrd="0" presId="urn:microsoft.com/office/officeart/2005/8/layout/radial6"/>
    <dgm:cxn modelId="{0B11C812-8ABB-B041-B831-4A0335DECF36}" srcId="{60B84200-2C6F-5E40-9843-9B0D8406EF76}" destId="{CA32A18F-4F92-934F-8F88-56CD0689C1D4}" srcOrd="3" destOrd="0" parTransId="{CBE38316-BFAA-134F-BB01-81E0738CD874}" sibTransId="{2EEF2229-EA4C-FE44-9F89-3352BB01F031}"/>
    <dgm:cxn modelId="{C27E0791-D2DC-794E-9716-BA482E9F102C}" srcId="{60B84200-2C6F-5E40-9843-9B0D8406EF76}" destId="{4C38A149-7755-6747-8288-CC5A28CAC006}" srcOrd="0" destOrd="0" parTransId="{BBA1D0CD-421B-F045-8C3F-41FC5900C26A}" sibTransId="{71C3F72D-A46F-6C42-8F6C-C2190313E7D8}"/>
    <dgm:cxn modelId="{0D362B84-C16D-483E-AEE6-EDEFDBA30A90}" type="presOf" srcId="{CA32A18F-4F92-934F-8F88-56CD0689C1D4}" destId="{2A6F4537-9AC2-0842-9622-F66AFDD295D2}" srcOrd="0" destOrd="0" presId="urn:microsoft.com/office/officeart/2005/8/layout/radial6"/>
    <dgm:cxn modelId="{97B681A8-278E-044E-AC06-E6ECCE9DB1D9}" srcId="{FB5C7C65-7516-6047-8703-51996DD3172E}" destId="{60B84200-2C6F-5E40-9843-9B0D8406EF76}" srcOrd="0" destOrd="0" parTransId="{4E68B7F9-376D-1140-A4D9-E93616F7F03D}" sibTransId="{1D2665FE-A929-D64A-AAE9-625739267FAC}"/>
    <dgm:cxn modelId="{6F94B604-9721-BF4E-AF50-1E5EEEAD1B2A}" srcId="{60B84200-2C6F-5E40-9843-9B0D8406EF76}" destId="{850160FB-D419-884C-8653-BADE07C724ED}" srcOrd="2" destOrd="0" parTransId="{5CDF64AE-1AD2-174D-A393-DA8FEC6F3D1E}" sibTransId="{F9981A7E-F80F-4B43-9968-E1A0503675D4}"/>
    <dgm:cxn modelId="{DCAFC372-1A55-4A50-A4BE-E52B63FD7486}" type="presOf" srcId="{71C3F72D-A46F-6C42-8F6C-C2190313E7D8}" destId="{12C2A6BD-28AE-1144-84D3-06D642844748}" srcOrd="0" destOrd="0" presId="urn:microsoft.com/office/officeart/2005/8/layout/radial6"/>
    <dgm:cxn modelId="{5A7B2CD6-15DB-4CD0-9CC2-4B266F8EA5D6}" type="presParOf" srcId="{7919EA0D-59F9-004A-848E-833DC835C2B5}" destId="{8AA43FF5-89C2-C544-B15A-0657C0FE6289}" srcOrd="0" destOrd="0" presId="urn:microsoft.com/office/officeart/2005/8/layout/radial6"/>
    <dgm:cxn modelId="{FFE942CE-B1A5-49A9-A58F-1205C4F2E1CB}" type="presParOf" srcId="{7919EA0D-59F9-004A-848E-833DC835C2B5}" destId="{A5D86523-F84B-E243-A8C8-71F59B27F9DC}" srcOrd="1" destOrd="0" presId="urn:microsoft.com/office/officeart/2005/8/layout/radial6"/>
    <dgm:cxn modelId="{96E402D2-B8AC-4CD4-9FBB-EF5F96F9D2AF}" type="presParOf" srcId="{7919EA0D-59F9-004A-848E-833DC835C2B5}" destId="{920FBCBC-03B5-EA42-85C9-7CED50C554D2}" srcOrd="2" destOrd="0" presId="urn:microsoft.com/office/officeart/2005/8/layout/radial6"/>
    <dgm:cxn modelId="{29462803-9942-4CD2-A7E3-DC367676B3E7}" type="presParOf" srcId="{7919EA0D-59F9-004A-848E-833DC835C2B5}" destId="{12C2A6BD-28AE-1144-84D3-06D642844748}" srcOrd="3" destOrd="0" presId="urn:microsoft.com/office/officeart/2005/8/layout/radial6"/>
    <dgm:cxn modelId="{35B85D7E-EDA1-4883-9E98-EC092A2EB683}" type="presParOf" srcId="{7919EA0D-59F9-004A-848E-833DC835C2B5}" destId="{394ECBDF-3601-9F49-8CB5-F1A00F00F79F}" srcOrd="4" destOrd="0" presId="urn:microsoft.com/office/officeart/2005/8/layout/radial6"/>
    <dgm:cxn modelId="{75A5848E-C0C8-4DB5-8D39-4EBF7D874617}" type="presParOf" srcId="{7919EA0D-59F9-004A-848E-833DC835C2B5}" destId="{59D28EF3-6772-3140-8F03-FF0AD870C71F}" srcOrd="5" destOrd="0" presId="urn:microsoft.com/office/officeart/2005/8/layout/radial6"/>
    <dgm:cxn modelId="{D149CD34-5713-405C-9496-BB0D3FACAE13}" type="presParOf" srcId="{7919EA0D-59F9-004A-848E-833DC835C2B5}" destId="{692D79C7-C03D-7248-A4B5-BE2DC9432A80}" srcOrd="6" destOrd="0" presId="urn:microsoft.com/office/officeart/2005/8/layout/radial6"/>
    <dgm:cxn modelId="{4D8D960C-6B1E-4491-9BEB-39CC2562EF77}" type="presParOf" srcId="{7919EA0D-59F9-004A-848E-833DC835C2B5}" destId="{5742FC37-DB28-4549-ACA3-6BE6B367C4B6}" srcOrd="7" destOrd="0" presId="urn:microsoft.com/office/officeart/2005/8/layout/radial6"/>
    <dgm:cxn modelId="{7298D58D-11C9-4833-A83F-9E0A1B5998BB}" type="presParOf" srcId="{7919EA0D-59F9-004A-848E-833DC835C2B5}" destId="{657E03CC-7728-EB45-963A-9D21B4BACCAA}" srcOrd="8" destOrd="0" presId="urn:microsoft.com/office/officeart/2005/8/layout/radial6"/>
    <dgm:cxn modelId="{0D411627-C03F-4203-A796-8198B7AC2336}" type="presParOf" srcId="{7919EA0D-59F9-004A-848E-833DC835C2B5}" destId="{20C83183-1B3D-1845-B5A0-BE574A5C8B58}" srcOrd="9" destOrd="0" presId="urn:microsoft.com/office/officeart/2005/8/layout/radial6"/>
    <dgm:cxn modelId="{779F8063-6C60-4602-BC44-1B6E7E5A4C63}" type="presParOf" srcId="{7919EA0D-59F9-004A-848E-833DC835C2B5}" destId="{2A6F4537-9AC2-0842-9622-F66AFDD295D2}" srcOrd="10" destOrd="0" presId="urn:microsoft.com/office/officeart/2005/8/layout/radial6"/>
    <dgm:cxn modelId="{CAFB74BD-C236-460C-8A2E-5970BDCCBFD7}" type="presParOf" srcId="{7919EA0D-59F9-004A-848E-833DC835C2B5}" destId="{F3960678-73CA-DC42-B94A-362CA6B1D157}" srcOrd="11" destOrd="0" presId="urn:microsoft.com/office/officeart/2005/8/layout/radial6"/>
    <dgm:cxn modelId="{155E0F41-544C-46EE-A0C7-0D23BC339C18}" type="presParOf" srcId="{7919EA0D-59F9-004A-848E-833DC835C2B5}" destId="{0F738365-8455-A248-991B-8BE1F8BD7F1C}" srcOrd="12" destOrd="0" presId="urn:microsoft.com/office/officeart/2005/8/layout/radial6"/>
  </dgm:cxnLst>
  <dgm:bg/>
  <dgm:whole>
    <a:ln>
      <a:noFill/>
    </a:ln>
  </dgm:whole>
  <dgm:extLst>
    <a:ext uri="http://schemas.microsoft.com/office/drawing/2008/diagram">
      <dsp:dataModelExt xmlns:dsp="http://schemas.microsoft.com/office/drawing/2008/diagram" relId="rId6" minVer="http://schemas.openxmlformats.org/drawingml/2006/diagram"/>
    </a:ext>
  </dgm:extLst>
</dgm:dataModel>
</file>

<file path=ppt/diagrams/data30.xml><?xml version="1.0" encoding="utf-8"?>
<dgm:dataModel xmlns:dgm="http://schemas.openxmlformats.org/drawingml/2006/diagram" xmlns:a="http://schemas.openxmlformats.org/drawingml/2006/main">
  <dgm:ptLst>
    <dgm:pt modelId="{B97F18EF-D407-004B-A3F4-052F75515EA1}" type="doc">
      <dgm:prSet loTypeId="urn:microsoft.com/office/officeart/2005/8/layout/vList5" loCatId="" qsTypeId="urn:microsoft.com/office/officeart/2005/8/quickstyle/simple4" qsCatId="simple" csTypeId="urn:microsoft.com/office/officeart/2005/8/colors/accent0_3" csCatId="mainScheme" phldr="1"/>
      <dgm:spPr/>
      <dgm:t>
        <a:bodyPr/>
        <a:lstStyle/>
        <a:p>
          <a:endParaRPr lang="en-US"/>
        </a:p>
      </dgm:t>
    </dgm:pt>
    <dgm:pt modelId="{D6C8AF96-AF93-AA42-AF10-7932F81EE214}">
      <dgm:prSet/>
      <dgm:spPr/>
      <dgm:t>
        <a:bodyPr/>
        <a:lstStyle/>
        <a:p>
          <a:pPr rtl="0"/>
          <a:r>
            <a:rPr lang="ar-EG" dirty="0" smtClean="0"/>
            <a:t>الأجزاء الثلاث للمراقبة والتقييم المراعيان لظروف النزاع</a:t>
          </a:r>
          <a:endParaRPr lang="en-US" dirty="0" smtClean="0"/>
        </a:p>
      </dgm:t>
    </dgm:pt>
    <dgm:pt modelId="{FEFFD97B-32D2-6244-A24D-CC6692B96559}" type="parTrans" cxnId="{6D15EA7A-E11E-DD46-9FEB-0F87C197269F}">
      <dgm:prSet/>
      <dgm:spPr/>
      <dgm:t>
        <a:bodyPr/>
        <a:lstStyle/>
        <a:p>
          <a:endParaRPr lang="en-US"/>
        </a:p>
      </dgm:t>
    </dgm:pt>
    <dgm:pt modelId="{CD22F6F7-AA69-6246-A4E0-E6245676984C}" type="sibTrans" cxnId="{6D15EA7A-E11E-DD46-9FEB-0F87C197269F}">
      <dgm:prSet/>
      <dgm:spPr/>
      <dgm:t>
        <a:bodyPr/>
        <a:lstStyle/>
        <a:p>
          <a:endParaRPr lang="en-US"/>
        </a:p>
      </dgm:t>
    </dgm:pt>
    <dgm:pt modelId="{90DC6E25-8859-3940-B905-AC5146D6922C}">
      <dgm:prSet custT="1"/>
      <dgm:spPr>
        <a:solidFill>
          <a:schemeClr val="dk2">
            <a:tint val="40000"/>
            <a:hueOff val="0"/>
            <a:satOff val="0"/>
            <a:lumOff val="0"/>
          </a:schemeClr>
        </a:solidFill>
        <a:ln>
          <a:solidFill>
            <a:schemeClr val="dk2">
              <a:tint val="40000"/>
              <a:hueOff val="0"/>
              <a:satOff val="0"/>
              <a:lumOff val="0"/>
            </a:schemeClr>
          </a:solidFill>
        </a:ln>
      </dgm:spPr>
      <dgm:t>
        <a:bodyPr/>
        <a:lstStyle/>
        <a:p>
          <a:pPr rtl="1"/>
          <a:r>
            <a:rPr lang="ar-EG" sz="4400" dirty="0" smtClean="0">
              <a:solidFill>
                <a:srgbClr val="FF0000"/>
              </a:solidFill>
            </a:rPr>
            <a:t>ما مدى مراعاة المراقبة التقييم للنزاع؟</a:t>
          </a:r>
          <a:endParaRPr lang="en-US" sz="4400" dirty="0">
            <a:solidFill>
              <a:srgbClr val="FF0000"/>
            </a:solidFill>
          </a:endParaRPr>
        </a:p>
      </dgm:t>
    </dgm:pt>
    <dgm:pt modelId="{F24CDD96-607F-DB42-80C7-50EAE71C8991}" type="parTrans" cxnId="{E7B3D2FB-3F74-0740-A5F7-542091C22FDF}">
      <dgm:prSet/>
      <dgm:spPr/>
      <dgm:t>
        <a:bodyPr/>
        <a:lstStyle/>
        <a:p>
          <a:endParaRPr lang="en-US"/>
        </a:p>
      </dgm:t>
    </dgm:pt>
    <dgm:pt modelId="{2AC57BEE-CCAB-494C-9765-F7584094E93A}" type="sibTrans" cxnId="{E7B3D2FB-3F74-0740-A5F7-542091C22FDF}">
      <dgm:prSet/>
      <dgm:spPr/>
      <dgm:t>
        <a:bodyPr/>
        <a:lstStyle/>
        <a:p>
          <a:endParaRPr lang="en-US"/>
        </a:p>
      </dgm:t>
    </dgm:pt>
    <dgm:pt modelId="{C4A02C6C-332E-4C79-ADDF-ACC86EB6B8C9}">
      <dgm:prSet custT="1"/>
      <dgm:spPr>
        <a:solidFill>
          <a:schemeClr val="dk2">
            <a:tint val="40000"/>
            <a:hueOff val="0"/>
            <a:satOff val="0"/>
            <a:lumOff val="0"/>
          </a:schemeClr>
        </a:solidFill>
        <a:ln>
          <a:solidFill>
            <a:schemeClr val="dk2">
              <a:tint val="40000"/>
              <a:hueOff val="0"/>
              <a:satOff val="0"/>
              <a:lumOff val="0"/>
            </a:schemeClr>
          </a:solidFill>
        </a:ln>
      </dgm:spPr>
      <dgm:t>
        <a:bodyPr/>
        <a:lstStyle/>
        <a:p>
          <a:pPr rtl="1"/>
          <a:r>
            <a:rPr lang="ar-EG" sz="4400" dirty="0" smtClean="0">
              <a:solidFill>
                <a:srgbClr val="000000"/>
              </a:solidFill>
            </a:rPr>
            <a:t>كيف تطور سياق النزاع؟ </a:t>
          </a:r>
          <a:endParaRPr lang="en-US" sz="4400" dirty="0">
            <a:solidFill>
              <a:srgbClr val="000000"/>
            </a:solidFill>
          </a:endParaRPr>
        </a:p>
      </dgm:t>
    </dgm:pt>
    <dgm:pt modelId="{C6D012C8-C967-4C69-A4A2-81320A23CE1F}" type="parTrans" cxnId="{85A01F24-9662-429B-9AD4-8FD3C2DC2DDA}">
      <dgm:prSet/>
      <dgm:spPr/>
      <dgm:t>
        <a:bodyPr/>
        <a:lstStyle/>
        <a:p>
          <a:endParaRPr lang="en-US"/>
        </a:p>
      </dgm:t>
    </dgm:pt>
    <dgm:pt modelId="{585294CD-E19A-4F70-B505-BD085CB8B468}" type="sibTrans" cxnId="{85A01F24-9662-429B-9AD4-8FD3C2DC2DDA}">
      <dgm:prSet/>
      <dgm:spPr/>
      <dgm:t>
        <a:bodyPr/>
        <a:lstStyle/>
        <a:p>
          <a:endParaRPr lang="en-US"/>
        </a:p>
      </dgm:t>
    </dgm:pt>
    <dgm:pt modelId="{E55A46EE-63AE-4DE5-97B0-D26875DFD74A}">
      <dgm:prSet custT="1"/>
      <dgm:spPr>
        <a:solidFill>
          <a:schemeClr val="dk2">
            <a:tint val="40000"/>
            <a:hueOff val="0"/>
            <a:satOff val="0"/>
            <a:lumOff val="0"/>
          </a:schemeClr>
        </a:solidFill>
        <a:ln>
          <a:solidFill>
            <a:schemeClr val="dk2">
              <a:tint val="40000"/>
              <a:hueOff val="0"/>
              <a:satOff val="0"/>
              <a:lumOff val="0"/>
            </a:schemeClr>
          </a:solidFill>
        </a:ln>
      </dgm:spPr>
      <dgm:t>
        <a:bodyPr/>
        <a:lstStyle/>
        <a:p>
          <a:pPr rtl="1"/>
          <a:r>
            <a:rPr lang="ar-EG" sz="4400" dirty="0" smtClean="0">
              <a:solidFill>
                <a:srgbClr val="000000"/>
              </a:solidFill>
            </a:rPr>
            <a:t>ما مدى مراعاة البرنامج للنزاع</a:t>
          </a:r>
          <a:r>
            <a:rPr lang="ar-EG" sz="4400" smtClean="0">
              <a:solidFill>
                <a:srgbClr val="000000"/>
              </a:solidFill>
            </a:rPr>
            <a:t>؟ </a:t>
          </a:r>
          <a:endParaRPr lang="en-US" sz="4400" dirty="0">
            <a:solidFill>
              <a:srgbClr val="000000"/>
            </a:solidFill>
          </a:endParaRPr>
        </a:p>
      </dgm:t>
    </dgm:pt>
    <dgm:pt modelId="{306108EE-497E-4C8A-B036-B987DECD48C0}" type="parTrans" cxnId="{1FDBDEC9-DD13-4D75-8F53-22A8E892B3AE}">
      <dgm:prSet/>
      <dgm:spPr/>
      <dgm:t>
        <a:bodyPr/>
        <a:lstStyle/>
        <a:p>
          <a:endParaRPr lang="en-US"/>
        </a:p>
      </dgm:t>
    </dgm:pt>
    <dgm:pt modelId="{30B30BEC-D522-4C5D-9E54-D116D3912406}" type="sibTrans" cxnId="{1FDBDEC9-DD13-4D75-8F53-22A8E892B3AE}">
      <dgm:prSet/>
      <dgm:spPr/>
      <dgm:t>
        <a:bodyPr/>
        <a:lstStyle/>
        <a:p>
          <a:endParaRPr lang="en-US"/>
        </a:p>
      </dgm:t>
    </dgm:pt>
    <dgm:pt modelId="{8ECFF72B-3A4D-49BD-BA7E-C99A9FBC4135}">
      <dgm:prSet custT="1"/>
      <dgm:spPr>
        <a:solidFill>
          <a:schemeClr val="dk2">
            <a:tint val="40000"/>
            <a:hueOff val="0"/>
            <a:satOff val="0"/>
            <a:lumOff val="0"/>
          </a:schemeClr>
        </a:solidFill>
        <a:ln>
          <a:solidFill>
            <a:schemeClr val="dk2">
              <a:tint val="40000"/>
              <a:hueOff val="0"/>
              <a:satOff val="0"/>
              <a:lumOff val="0"/>
            </a:schemeClr>
          </a:solidFill>
        </a:ln>
      </dgm:spPr>
      <dgm:t>
        <a:bodyPr/>
        <a:lstStyle/>
        <a:p>
          <a:pPr rtl="1"/>
          <a:r>
            <a:rPr lang="ar-EG" sz="4400" dirty="0" smtClean="0">
              <a:solidFill>
                <a:srgbClr val="000000"/>
              </a:solidFill>
            </a:rPr>
            <a:t> </a:t>
          </a:r>
          <a:r>
            <a:rPr lang="en-US" sz="4400" dirty="0" smtClean="0">
              <a:solidFill>
                <a:srgbClr val="000000"/>
              </a:solidFill>
            </a:rPr>
            <a:t> </a:t>
          </a:r>
          <a:endParaRPr lang="en-US" sz="4400" dirty="0">
            <a:solidFill>
              <a:srgbClr val="000000"/>
            </a:solidFill>
          </a:endParaRPr>
        </a:p>
      </dgm:t>
    </dgm:pt>
    <dgm:pt modelId="{6D018ADD-0EF8-4C7A-B293-A124287D5B82}" type="sibTrans" cxnId="{B68B9B0A-688F-4D1A-BEA9-A4ABCF5A6363}">
      <dgm:prSet/>
      <dgm:spPr/>
      <dgm:t>
        <a:bodyPr/>
        <a:lstStyle/>
        <a:p>
          <a:endParaRPr lang="en-US"/>
        </a:p>
      </dgm:t>
    </dgm:pt>
    <dgm:pt modelId="{60DE7660-9EA6-4040-9924-BF5AF464B7DA}" type="parTrans" cxnId="{B68B9B0A-688F-4D1A-BEA9-A4ABCF5A6363}">
      <dgm:prSet/>
      <dgm:spPr/>
      <dgm:t>
        <a:bodyPr/>
        <a:lstStyle/>
        <a:p>
          <a:endParaRPr lang="en-US"/>
        </a:p>
      </dgm:t>
    </dgm:pt>
    <dgm:pt modelId="{71801B88-6B56-6043-ADC1-29C5A67DE235}" type="pres">
      <dgm:prSet presAssocID="{B97F18EF-D407-004B-A3F4-052F75515EA1}" presName="Name0" presStyleCnt="0">
        <dgm:presLayoutVars>
          <dgm:dir val="rev"/>
          <dgm:animLvl val="lvl"/>
          <dgm:resizeHandles val="exact"/>
        </dgm:presLayoutVars>
      </dgm:prSet>
      <dgm:spPr/>
      <dgm:t>
        <a:bodyPr/>
        <a:lstStyle/>
        <a:p>
          <a:endParaRPr lang="en-US"/>
        </a:p>
      </dgm:t>
    </dgm:pt>
    <dgm:pt modelId="{AD9C9CB7-800D-9348-AAE2-F662098DF8D1}" type="pres">
      <dgm:prSet presAssocID="{D6C8AF96-AF93-AA42-AF10-7932F81EE214}" presName="linNode" presStyleCnt="0"/>
      <dgm:spPr/>
    </dgm:pt>
    <dgm:pt modelId="{9F30707C-CF78-6449-8A82-750F526EF3C3}" type="pres">
      <dgm:prSet presAssocID="{D6C8AF96-AF93-AA42-AF10-7932F81EE214}" presName="parentText" presStyleLbl="node1" presStyleIdx="0" presStyleCnt="1" custLinFactX="39622" custLinFactNeighborX="100000" custLinFactNeighborY="819">
        <dgm:presLayoutVars>
          <dgm:chMax val="1"/>
          <dgm:bulletEnabled val="1"/>
        </dgm:presLayoutVars>
      </dgm:prSet>
      <dgm:spPr/>
      <dgm:t>
        <a:bodyPr/>
        <a:lstStyle/>
        <a:p>
          <a:endParaRPr lang="en-US"/>
        </a:p>
      </dgm:t>
    </dgm:pt>
    <dgm:pt modelId="{66394D22-CA86-9D48-8C3B-9CAC654A1511}" type="pres">
      <dgm:prSet presAssocID="{D6C8AF96-AF93-AA42-AF10-7932F81EE214}" presName="descendantText" presStyleLbl="alignAccFollowNode1" presStyleIdx="0" presStyleCnt="1" custScaleX="125757" custScaleY="119618" custLinFactX="-9" custLinFactNeighborX="-100000" custLinFactNeighborY="-3520">
        <dgm:presLayoutVars>
          <dgm:bulletEnabled val="1"/>
        </dgm:presLayoutVars>
      </dgm:prSet>
      <dgm:spPr/>
      <dgm:t>
        <a:bodyPr/>
        <a:lstStyle/>
        <a:p>
          <a:endParaRPr lang="en-US"/>
        </a:p>
      </dgm:t>
    </dgm:pt>
  </dgm:ptLst>
  <dgm:cxnLst>
    <dgm:cxn modelId="{E7B3D2FB-3F74-0740-A5F7-542091C22FDF}" srcId="{D6C8AF96-AF93-AA42-AF10-7932F81EE214}" destId="{90DC6E25-8859-3940-B905-AC5146D6922C}" srcOrd="0" destOrd="0" parTransId="{F24CDD96-607F-DB42-80C7-50EAE71C8991}" sibTransId="{2AC57BEE-CCAB-494C-9765-F7584094E93A}"/>
    <dgm:cxn modelId="{6D15EA7A-E11E-DD46-9FEB-0F87C197269F}" srcId="{B97F18EF-D407-004B-A3F4-052F75515EA1}" destId="{D6C8AF96-AF93-AA42-AF10-7932F81EE214}" srcOrd="0" destOrd="0" parTransId="{FEFFD97B-32D2-6244-A24D-CC6692B96559}" sibTransId="{CD22F6F7-AA69-6246-A4E0-E6245676984C}"/>
    <dgm:cxn modelId="{3880C9E7-BE27-4056-B33D-576FA898321C}" type="presOf" srcId="{90DC6E25-8859-3940-B905-AC5146D6922C}" destId="{66394D22-CA86-9D48-8C3B-9CAC654A1511}" srcOrd="0" destOrd="0" presId="urn:microsoft.com/office/officeart/2005/8/layout/vList5"/>
    <dgm:cxn modelId="{544D7BF1-5AD3-4C99-9917-4268EB5C11E6}" type="presOf" srcId="{E55A46EE-63AE-4DE5-97B0-D26875DFD74A}" destId="{66394D22-CA86-9D48-8C3B-9CAC654A1511}" srcOrd="0" destOrd="2" presId="urn:microsoft.com/office/officeart/2005/8/layout/vList5"/>
    <dgm:cxn modelId="{85A01F24-9662-429B-9AD4-8FD3C2DC2DDA}" srcId="{D6C8AF96-AF93-AA42-AF10-7932F81EE214}" destId="{C4A02C6C-332E-4C79-ADDF-ACC86EB6B8C9}" srcOrd="1" destOrd="0" parTransId="{C6D012C8-C967-4C69-A4A2-81320A23CE1F}" sibTransId="{585294CD-E19A-4F70-B505-BD085CB8B468}"/>
    <dgm:cxn modelId="{09D75070-137F-42C7-8F90-6C11B85C6516}" type="presOf" srcId="{C4A02C6C-332E-4C79-ADDF-ACC86EB6B8C9}" destId="{66394D22-CA86-9D48-8C3B-9CAC654A1511}" srcOrd="0" destOrd="1" presId="urn:microsoft.com/office/officeart/2005/8/layout/vList5"/>
    <dgm:cxn modelId="{8D339B5E-4468-4C36-84A7-E167F152CE23}" type="presOf" srcId="{D6C8AF96-AF93-AA42-AF10-7932F81EE214}" destId="{9F30707C-CF78-6449-8A82-750F526EF3C3}" srcOrd="0" destOrd="0" presId="urn:microsoft.com/office/officeart/2005/8/layout/vList5"/>
    <dgm:cxn modelId="{E2653EDA-3187-46CE-9B85-55568288DD5A}" type="presOf" srcId="{B97F18EF-D407-004B-A3F4-052F75515EA1}" destId="{71801B88-6B56-6043-ADC1-29C5A67DE235}" srcOrd="0" destOrd="0" presId="urn:microsoft.com/office/officeart/2005/8/layout/vList5"/>
    <dgm:cxn modelId="{8788B9B9-7493-4495-96E4-E2BC754DADFB}" type="presOf" srcId="{8ECFF72B-3A4D-49BD-BA7E-C99A9FBC4135}" destId="{66394D22-CA86-9D48-8C3B-9CAC654A1511}" srcOrd="0" destOrd="3" presId="urn:microsoft.com/office/officeart/2005/8/layout/vList5"/>
    <dgm:cxn modelId="{1FDBDEC9-DD13-4D75-8F53-22A8E892B3AE}" srcId="{D6C8AF96-AF93-AA42-AF10-7932F81EE214}" destId="{E55A46EE-63AE-4DE5-97B0-D26875DFD74A}" srcOrd="2" destOrd="0" parTransId="{306108EE-497E-4C8A-B036-B987DECD48C0}" sibTransId="{30B30BEC-D522-4C5D-9E54-D116D3912406}"/>
    <dgm:cxn modelId="{B68B9B0A-688F-4D1A-BEA9-A4ABCF5A6363}" srcId="{D6C8AF96-AF93-AA42-AF10-7932F81EE214}" destId="{8ECFF72B-3A4D-49BD-BA7E-C99A9FBC4135}" srcOrd="3" destOrd="0" parTransId="{60DE7660-9EA6-4040-9924-BF5AF464B7DA}" sibTransId="{6D018ADD-0EF8-4C7A-B293-A124287D5B82}"/>
    <dgm:cxn modelId="{36C3A3ED-EFB3-43AD-B3CD-E508EB80C543}" type="presParOf" srcId="{71801B88-6B56-6043-ADC1-29C5A67DE235}" destId="{AD9C9CB7-800D-9348-AAE2-F662098DF8D1}" srcOrd="0" destOrd="0" presId="urn:microsoft.com/office/officeart/2005/8/layout/vList5"/>
    <dgm:cxn modelId="{406D0EAC-756A-4D42-B6B7-11FDECF7F4F7}" type="presParOf" srcId="{AD9C9CB7-800D-9348-AAE2-F662098DF8D1}" destId="{9F30707C-CF78-6449-8A82-750F526EF3C3}" srcOrd="0" destOrd="0" presId="urn:microsoft.com/office/officeart/2005/8/layout/vList5"/>
    <dgm:cxn modelId="{551334BE-8175-4D6C-AA6C-CB4C00E5A7C6}" type="presParOf" srcId="{AD9C9CB7-800D-9348-AAE2-F662098DF8D1}" destId="{66394D22-CA86-9D48-8C3B-9CAC654A1511}" srcOrd="1" destOrd="0" presId="urn:microsoft.com/office/officeart/2005/8/layout/vList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1.xml><?xml version="1.0" encoding="utf-8"?>
<dgm:dataModel xmlns:dgm="http://schemas.openxmlformats.org/drawingml/2006/diagram" xmlns:a="http://schemas.openxmlformats.org/drawingml/2006/main">
  <dgm:ptLst>
    <dgm:pt modelId="{B97F18EF-D407-004B-A3F4-052F75515EA1}" type="doc">
      <dgm:prSet loTypeId="urn:microsoft.com/office/officeart/2005/8/layout/vList5" loCatId="" qsTypeId="urn:microsoft.com/office/officeart/2005/8/quickstyle/simple4" qsCatId="simple" csTypeId="urn:microsoft.com/office/officeart/2005/8/colors/accent0_3" csCatId="mainScheme" phldr="1"/>
      <dgm:spPr/>
      <dgm:t>
        <a:bodyPr/>
        <a:lstStyle/>
        <a:p>
          <a:endParaRPr lang="en-US"/>
        </a:p>
      </dgm:t>
    </dgm:pt>
    <dgm:pt modelId="{D6C8AF96-AF93-AA42-AF10-7932F81EE214}">
      <dgm:prSet/>
      <dgm:spPr/>
      <dgm:t>
        <a:bodyPr/>
        <a:lstStyle/>
        <a:p>
          <a:pPr rtl="0"/>
          <a:r>
            <a:rPr lang="ar-EG" dirty="0" smtClean="0"/>
            <a:t>الأجزاء الثلاث للمراقبة والتقييم المراعيان لظروف النزاع</a:t>
          </a:r>
          <a:endParaRPr lang="en-US" dirty="0" smtClean="0"/>
        </a:p>
      </dgm:t>
    </dgm:pt>
    <dgm:pt modelId="{FEFFD97B-32D2-6244-A24D-CC6692B96559}" type="parTrans" cxnId="{6D15EA7A-E11E-DD46-9FEB-0F87C197269F}">
      <dgm:prSet/>
      <dgm:spPr/>
      <dgm:t>
        <a:bodyPr/>
        <a:lstStyle/>
        <a:p>
          <a:endParaRPr lang="en-US"/>
        </a:p>
      </dgm:t>
    </dgm:pt>
    <dgm:pt modelId="{CD22F6F7-AA69-6246-A4E0-E6245676984C}" type="sibTrans" cxnId="{6D15EA7A-E11E-DD46-9FEB-0F87C197269F}">
      <dgm:prSet/>
      <dgm:spPr/>
      <dgm:t>
        <a:bodyPr/>
        <a:lstStyle/>
        <a:p>
          <a:endParaRPr lang="en-US"/>
        </a:p>
      </dgm:t>
    </dgm:pt>
    <dgm:pt modelId="{90DC6E25-8859-3940-B905-AC5146D6922C}">
      <dgm:prSet custT="1"/>
      <dgm:spPr>
        <a:solidFill>
          <a:schemeClr val="dk2">
            <a:tint val="40000"/>
            <a:hueOff val="0"/>
            <a:satOff val="0"/>
            <a:lumOff val="0"/>
          </a:schemeClr>
        </a:solidFill>
        <a:ln>
          <a:solidFill>
            <a:schemeClr val="dk2">
              <a:tint val="40000"/>
              <a:hueOff val="0"/>
              <a:satOff val="0"/>
              <a:lumOff val="0"/>
            </a:schemeClr>
          </a:solidFill>
        </a:ln>
      </dgm:spPr>
      <dgm:t>
        <a:bodyPr/>
        <a:lstStyle/>
        <a:p>
          <a:pPr rtl="1"/>
          <a:r>
            <a:rPr lang="ar-EG" sz="4400" dirty="0" smtClean="0">
              <a:solidFill>
                <a:srgbClr val="000000"/>
              </a:solidFill>
            </a:rPr>
            <a:t>ما مدى مراعاة  المراقبة والتقييم للنزاع؟</a:t>
          </a:r>
          <a:endParaRPr lang="en-US" sz="4400" dirty="0">
            <a:solidFill>
              <a:srgbClr val="000000"/>
            </a:solidFill>
          </a:endParaRPr>
        </a:p>
      </dgm:t>
    </dgm:pt>
    <dgm:pt modelId="{F24CDD96-607F-DB42-80C7-50EAE71C8991}" type="parTrans" cxnId="{E7B3D2FB-3F74-0740-A5F7-542091C22FDF}">
      <dgm:prSet/>
      <dgm:spPr/>
      <dgm:t>
        <a:bodyPr/>
        <a:lstStyle/>
        <a:p>
          <a:endParaRPr lang="en-US"/>
        </a:p>
      </dgm:t>
    </dgm:pt>
    <dgm:pt modelId="{2AC57BEE-CCAB-494C-9765-F7584094E93A}" type="sibTrans" cxnId="{E7B3D2FB-3F74-0740-A5F7-542091C22FDF}">
      <dgm:prSet/>
      <dgm:spPr/>
      <dgm:t>
        <a:bodyPr/>
        <a:lstStyle/>
        <a:p>
          <a:endParaRPr lang="en-US"/>
        </a:p>
      </dgm:t>
    </dgm:pt>
    <dgm:pt modelId="{C4A02C6C-332E-4C79-ADDF-ACC86EB6B8C9}">
      <dgm:prSet custT="1"/>
      <dgm:spPr>
        <a:solidFill>
          <a:schemeClr val="dk2">
            <a:tint val="40000"/>
            <a:hueOff val="0"/>
            <a:satOff val="0"/>
            <a:lumOff val="0"/>
          </a:schemeClr>
        </a:solidFill>
        <a:ln>
          <a:solidFill>
            <a:schemeClr val="dk2">
              <a:tint val="40000"/>
              <a:hueOff val="0"/>
              <a:satOff val="0"/>
              <a:lumOff val="0"/>
            </a:schemeClr>
          </a:solidFill>
        </a:ln>
      </dgm:spPr>
      <dgm:t>
        <a:bodyPr/>
        <a:lstStyle/>
        <a:p>
          <a:pPr rtl="1"/>
          <a:r>
            <a:rPr lang="ar-EG" sz="4400" dirty="0" smtClean="0">
              <a:solidFill>
                <a:srgbClr val="FF0000"/>
              </a:solidFill>
            </a:rPr>
            <a:t>كيف تطور سياق النزاع؟ </a:t>
          </a:r>
          <a:endParaRPr lang="en-US" sz="4400" dirty="0">
            <a:solidFill>
              <a:srgbClr val="FF0000"/>
            </a:solidFill>
          </a:endParaRPr>
        </a:p>
      </dgm:t>
    </dgm:pt>
    <dgm:pt modelId="{C6D012C8-C967-4C69-A4A2-81320A23CE1F}" type="parTrans" cxnId="{85A01F24-9662-429B-9AD4-8FD3C2DC2DDA}">
      <dgm:prSet/>
      <dgm:spPr/>
      <dgm:t>
        <a:bodyPr/>
        <a:lstStyle/>
        <a:p>
          <a:endParaRPr lang="en-US"/>
        </a:p>
      </dgm:t>
    </dgm:pt>
    <dgm:pt modelId="{585294CD-E19A-4F70-B505-BD085CB8B468}" type="sibTrans" cxnId="{85A01F24-9662-429B-9AD4-8FD3C2DC2DDA}">
      <dgm:prSet/>
      <dgm:spPr/>
      <dgm:t>
        <a:bodyPr/>
        <a:lstStyle/>
        <a:p>
          <a:endParaRPr lang="en-US"/>
        </a:p>
      </dgm:t>
    </dgm:pt>
    <dgm:pt modelId="{E55A46EE-63AE-4DE5-97B0-D26875DFD74A}">
      <dgm:prSet custT="1"/>
      <dgm:spPr>
        <a:solidFill>
          <a:schemeClr val="dk2">
            <a:tint val="40000"/>
            <a:hueOff val="0"/>
            <a:satOff val="0"/>
            <a:lumOff val="0"/>
          </a:schemeClr>
        </a:solidFill>
        <a:ln>
          <a:solidFill>
            <a:schemeClr val="dk2">
              <a:tint val="40000"/>
              <a:hueOff val="0"/>
              <a:satOff val="0"/>
              <a:lumOff val="0"/>
            </a:schemeClr>
          </a:solidFill>
        </a:ln>
      </dgm:spPr>
      <dgm:t>
        <a:bodyPr/>
        <a:lstStyle/>
        <a:p>
          <a:pPr rtl="1"/>
          <a:r>
            <a:rPr lang="ar-EG" sz="4400" dirty="0" smtClean="0">
              <a:solidFill>
                <a:srgbClr val="000000"/>
              </a:solidFill>
            </a:rPr>
            <a:t>ما مدى مراعاة البرنامج للنزاع؟ </a:t>
          </a:r>
          <a:endParaRPr lang="en-US" sz="4400" dirty="0">
            <a:solidFill>
              <a:srgbClr val="000000"/>
            </a:solidFill>
          </a:endParaRPr>
        </a:p>
      </dgm:t>
    </dgm:pt>
    <dgm:pt modelId="{306108EE-497E-4C8A-B036-B987DECD48C0}" type="parTrans" cxnId="{1FDBDEC9-DD13-4D75-8F53-22A8E892B3AE}">
      <dgm:prSet/>
      <dgm:spPr/>
      <dgm:t>
        <a:bodyPr/>
        <a:lstStyle/>
        <a:p>
          <a:endParaRPr lang="en-US"/>
        </a:p>
      </dgm:t>
    </dgm:pt>
    <dgm:pt modelId="{30B30BEC-D522-4C5D-9E54-D116D3912406}" type="sibTrans" cxnId="{1FDBDEC9-DD13-4D75-8F53-22A8E892B3AE}">
      <dgm:prSet/>
      <dgm:spPr/>
      <dgm:t>
        <a:bodyPr/>
        <a:lstStyle/>
        <a:p>
          <a:endParaRPr lang="en-US"/>
        </a:p>
      </dgm:t>
    </dgm:pt>
    <dgm:pt modelId="{8ECFF72B-3A4D-49BD-BA7E-C99A9FBC4135}">
      <dgm:prSet custT="1"/>
      <dgm:spPr>
        <a:solidFill>
          <a:schemeClr val="dk2">
            <a:tint val="40000"/>
            <a:hueOff val="0"/>
            <a:satOff val="0"/>
            <a:lumOff val="0"/>
          </a:schemeClr>
        </a:solidFill>
        <a:ln>
          <a:solidFill>
            <a:schemeClr val="dk2">
              <a:tint val="40000"/>
              <a:hueOff val="0"/>
              <a:satOff val="0"/>
              <a:lumOff val="0"/>
            </a:schemeClr>
          </a:solidFill>
        </a:ln>
      </dgm:spPr>
      <dgm:t>
        <a:bodyPr/>
        <a:lstStyle/>
        <a:p>
          <a:pPr rtl="1"/>
          <a:r>
            <a:rPr lang="ar-EG" sz="4400" dirty="0" smtClean="0">
              <a:solidFill>
                <a:srgbClr val="000000"/>
              </a:solidFill>
            </a:rPr>
            <a:t> </a:t>
          </a:r>
          <a:r>
            <a:rPr lang="en-US" sz="4400" dirty="0" smtClean="0">
              <a:solidFill>
                <a:srgbClr val="000000"/>
              </a:solidFill>
            </a:rPr>
            <a:t> </a:t>
          </a:r>
          <a:endParaRPr lang="en-US" sz="4400" dirty="0">
            <a:solidFill>
              <a:srgbClr val="000000"/>
            </a:solidFill>
          </a:endParaRPr>
        </a:p>
      </dgm:t>
    </dgm:pt>
    <dgm:pt modelId="{6D018ADD-0EF8-4C7A-B293-A124287D5B82}" type="sibTrans" cxnId="{B68B9B0A-688F-4D1A-BEA9-A4ABCF5A6363}">
      <dgm:prSet/>
      <dgm:spPr/>
      <dgm:t>
        <a:bodyPr/>
        <a:lstStyle/>
        <a:p>
          <a:endParaRPr lang="en-US"/>
        </a:p>
      </dgm:t>
    </dgm:pt>
    <dgm:pt modelId="{60DE7660-9EA6-4040-9924-BF5AF464B7DA}" type="parTrans" cxnId="{B68B9B0A-688F-4D1A-BEA9-A4ABCF5A6363}">
      <dgm:prSet/>
      <dgm:spPr/>
      <dgm:t>
        <a:bodyPr/>
        <a:lstStyle/>
        <a:p>
          <a:endParaRPr lang="en-US"/>
        </a:p>
      </dgm:t>
    </dgm:pt>
    <dgm:pt modelId="{71801B88-6B56-6043-ADC1-29C5A67DE235}" type="pres">
      <dgm:prSet presAssocID="{B97F18EF-D407-004B-A3F4-052F75515EA1}" presName="Name0" presStyleCnt="0">
        <dgm:presLayoutVars>
          <dgm:dir val="rev"/>
          <dgm:animLvl val="lvl"/>
          <dgm:resizeHandles val="exact"/>
        </dgm:presLayoutVars>
      </dgm:prSet>
      <dgm:spPr/>
      <dgm:t>
        <a:bodyPr/>
        <a:lstStyle/>
        <a:p>
          <a:endParaRPr lang="en-US"/>
        </a:p>
      </dgm:t>
    </dgm:pt>
    <dgm:pt modelId="{AD9C9CB7-800D-9348-AAE2-F662098DF8D1}" type="pres">
      <dgm:prSet presAssocID="{D6C8AF96-AF93-AA42-AF10-7932F81EE214}" presName="linNode" presStyleCnt="0"/>
      <dgm:spPr/>
    </dgm:pt>
    <dgm:pt modelId="{9F30707C-CF78-6449-8A82-750F526EF3C3}" type="pres">
      <dgm:prSet presAssocID="{D6C8AF96-AF93-AA42-AF10-7932F81EE214}" presName="parentText" presStyleLbl="node1" presStyleIdx="0" presStyleCnt="1" custLinFactX="39622" custLinFactNeighborX="100000" custLinFactNeighborY="819">
        <dgm:presLayoutVars>
          <dgm:chMax val="1"/>
          <dgm:bulletEnabled val="1"/>
        </dgm:presLayoutVars>
      </dgm:prSet>
      <dgm:spPr/>
      <dgm:t>
        <a:bodyPr/>
        <a:lstStyle/>
        <a:p>
          <a:endParaRPr lang="en-US"/>
        </a:p>
      </dgm:t>
    </dgm:pt>
    <dgm:pt modelId="{66394D22-CA86-9D48-8C3B-9CAC654A1511}" type="pres">
      <dgm:prSet presAssocID="{D6C8AF96-AF93-AA42-AF10-7932F81EE214}" presName="descendantText" presStyleLbl="alignAccFollowNode1" presStyleIdx="0" presStyleCnt="1" custScaleX="125757" custScaleY="119618" custLinFactX="-9" custLinFactNeighborX="-100000" custLinFactNeighborY="-3520">
        <dgm:presLayoutVars>
          <dgm:bulletEnabled val="1"/>
        </dgm:presLayoutVars>
      </dgm:prSet>
      <dgm:spPr/>
      <dgm:t>
        <a:bodyPr/>
        <a:lstStyle/>
        <a:p>
          <a:endParaRPr lang="en-US"/>
        </a:p>
      </dgm:t>
    </dgm:pt>
  </dgm:ptLst>
  <dgm:cxnLst>
    <dgm:cxn modelId="{E7B3D2FB-3F74-0740-A5F7-542091C22FDF}" srcId="{D6C8AF96-AF93-AA42-AF10-7932F81EE214}" destId="{90DC6E25-8859-3940-B905-AC5146D6922C}" srcOrd="0" destOrd="0" parTransId="{F24CDD96-607F-DB42-80C7-50EAE71C8991}" sibTransId="{2AC57BEE-CCAB-494C-9765-F7584094E93A}"/>
    <dgm:cxn modelId="{4E630194-A658-417E-96F4-34DF75A93FB3}" type="presOf" srcId="{90DC6E25-8859-3940-B905-AC5146D6922C}" destId="{66394D22-CA86-9D48-8C3B-9CAC654A1511}" srcOrd="0" destOrd="0" presId="urn:microsoft.com/office/officeart/2005/8/layout/vList5"/>
    <dgm:cxn modelId="{6D15EA7A-E11E-DD46-9FEB-0F87C197269F}" srcId="{B97F18EF-D407-004B-A3F4-052F75515EA1}" destId="{D6C8AF96-AF93-AA42-AF10-7932F81EE214}" srcOrd="0" destOrd="0" parTransId="{FEFFD97B-32D2-6244-A24D-CC6692B96559}" sibTransId="{CD22F6F7-AA69-6246-A4E0-E6245676984C}"/>
    <dgm:cxn modelId="{4C50A991-BD3B-4DFF-94C3-F705654F658F}" type="presOf" srcId="{E55A46EE-63AE-4DE5-97B0-D26875DFD74A}" destId="{66394D22-CA86-9D48-8C3B-9CAC654A1511}" srcOrd="0" destOrd="2" presId="urn:microsoft.com/office/officeart/2005/8/layout/vList5"/>
    <dgm:cxn modelId="{661C1A5F-920A-4F40-B2F7-66598F9A6CF5}" type="presOf" srcId="{B97F18EF-D407-004B-A3F4-052F75515EA1}" destId="{71801B88-6B56-6043-ADC1-29C5A67DE235}" srcOrd="0" destOrd="0" presId="urn:microsoft.com/office/officeart/2005/8/layout/vList5"/>
    <dgm:cxn modelId="{85A01F24-9662-429B-9AD4-8FD3C2DC2DDA}" srcId="{D6C8AF96-AF93-AA42-AF10-7932F81EE214}" destId="{C4A02C6C-332E-4C79-ADDF-ACC86EB6B8C9}" srcOrd="1" destOrd="0" parTransId="{C6D012C8-C967-4C69-A4A2-81320A23CE1F}" sibTransId="{585294CD-E19A-4F70-B505-BD085CB8B468}"/>
    <dgm:cxn modelId="{0894C5A1-ED2F-4528-AD1F-6379AB4B399C}" type="presOf" srcId="{D6C8AF96-AF93-AA42-AF10-7932F81EE214}" destId="{9F30707C-CF78-6449-8A82-750F526EF3C3}" srcOrd="0" destOrd="0" presId="urn:microsoft.com/office/officeart/2005/8/layout/vList5"/>
    <dgm:cxn modelId="{5E76465E-11EC-4F65-8279-B0AB393C3EB2}" type="presOf" srcId="{8ECFF72B-3A4D-49BD-BA7E-C99A9FBC4135}" destId="{66394D22-CA86-9D48-8C3B-9CAC654A1511}" srcOrd="0" destOrd="3" presId="urn:microsoft.com/office/officeart/2005/8/layout/vList5"/>
    <dgm:cxn modelId="{1FDBDEC9-DD13-4D75-8F53-22A8E892B3AE}" srcId="{D6C8AF96-AF93-AA42-AF10-7932F81EE214}" destId="{E55A46EE-63AE-4DE5-97B0-D26875DFD74A}" srcOrd="2" destOrd="0" parTransId="{306108EE-497E-4C8A-B036-B987DECD48C0}" sibTransId="{30B30BEC-D522-4C5D-9E54-D116D3912406}"/>
    <dgm:cxn modelId="{19C3658F-6D45-4B03-8ABE-E94F69505317}" type="presOf" srcId="{C4A02C6C-332E-4C79-ADDF-ACC86EB6B8C9}" destId="{66394D22-CA86-9D48-8C3B-9CAC654A1511}" srcOrd="0" destOrd="1" presId="urn:microsoft.com/office/officeart/2005/8/layout/vList5"/>
    <dgm:cxn modelId="{B68B9B0A-688F-4D1A-BEA9-A4ABCF5A6363}" srcId="{D6C8AF96-AF93-AA42-AF10-7932F81EE214}" destId="{8ECFF72B-3A4D-49BD-BA7E-C99A9FBC4135}" srcOrd="3" destOrd="0" parTransId="{60DE7660-9EA6-4040-9924-BF5AF464B7DA}" sibTransId="{6D018ADD-0EF8-4C7A-B293-A124287D5B82}"/>
    <dgm:cxn modelId="{0D1C6015-DE90-45EB-9E05-9C2D3A30E47D}" type="presParOf" srcId="{71801B88-6B56-6043-ADC1-29C5A67DE235}" destId="{AD9C9CB7-800D-9348-AAE2-F662098DF8D1}" srcOrd="0" destOrd="0" presId="urn:microsoft.com/office/officeart/2005/8/layout/vList5"/>
    <dgm:cxn modelId="{DE1CBF28-738C-4562-89E9-27B4BF450CF6}" type="presParOf" srcId="{AD9C9CB7-800D-9348-AAE2-F662098DF8D1}" destId="{9F30707C-CF78-6449-8A82-750F526EF3C3}" srcOrd="0" destOrd="0" presId="urn:microsoft.com/office/officeart/2005/8/layout/vList5"/>
    <dgm:cxn modelId="{4137EAA0-5451-4A6D-8D81-A485F36CFEE6}" type="presParOf" srcId="{AD9C9CB7-800D-9348-AAE2-F662098DF8D1}" destId="{66394D22-CA86-9D48-8C3B-9CAC654A1511}" srcOrd="1" destOrd="0" presId="urn:microsoft.com/office/officeart/2005/8/layout/vList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2.xml><?xml version="1.0" encoding="utf-8"?>
<dgm:dataModel xmlns:dgm="http://schemas.openxmlformats.org/drawingml/2006/diagram" xmlns:a="http://schemas.openxmlformats.org/drawingml/2006/main">
  <dgm:ptLst>
    <dgm:pt modelId="{B97F18EF-D407-004B-A3F4-052F75515EA1}" type="doc">
      <dgm:prSet loTypeId="urn:microsoft.com/office/officeart/2005/8/layout/vList5" loCatId="" qsTypeId="urn:microsoft.com/office/officeart/2005/8/quickstyle/simple4" qsCatId="simple" csTypeId="urn:microsoft.com/office/officeart/2005/8/colors/accent0_3" csCatId="mainScheme" phldr="1"/>
      <dgm:spPr/>
      <dgm:t>
        <a:bodyPr/>
        <a:lstStyle/>
        <a:p>
          <a:endParaRPr lang="en-US"/>
        </a:p>
      </dgm:t>
    </dgm:pt>
    <dgm:pt modelId="{D6C8AF96-AF93-AA42-AF10-7932F81EE214}">
      <dgm:prSet/>
      <dgm:spPr/>
      <dgm:t>
        <a:bodyPr/>
        <a:lstStyle/>
        <a:p>
          <a:pPr rtl="0"/>
          <a:r>
            <a:rPr lang="ar-EG" dirty="0" smtClean="0"/>
            <a:t>الأجزاء الثلاث للمراقبة والتقييم المراعيان لظروف النزاع</a:t>
          </a:r>
          <a:endParaRPr lang="en-US" dirty="0" smtClean="0"/>
        </a:p>
      </dgm:t>
    </dgm:pt>
    <dgm:pt modelId="{FEFFD97B-32D2-6244-A24D-CC6692B96559}" type="parTrans" cxnId="{6D15EA7A-E11E-DD46-9FEB-0F87C197269F}">
      <dgm:prSet/>
      <dgm:spPr/>
      <dgm:t>
        <a:bodyPr/>
        <a:lstStyle/>
        <a:p>
          <a:endParaRPr lang="en-US"/>
        </a:p>
      </dgm:t>
    </dgm:pt>
    <dgm:pt modelId="{CD22F6F7-AA69-6246-A4E0-E6245676984C}" type="sibTrans" cxnId="{6D15EA7A-E11E-DD46-9FEB-0F87C197269F}">
      <dgm:prSet/>
      <dgm:spPr/>
      <dgm:t>
        <a:bodyPr/>
        <a:lstStyle/>
        <a:p>
          <a:endParaRPr lang="en-US"/>
        </a:p>
      </dgm:t>
    </dgm:pt>
    <dgm:pt modelId="{90DC6E25-8859-3940-B905-AC5146D6922C}">
      <dgm:prSet custT="1"/>
      <dgm:spPr>
        <a:solidFill>
          <a:schemeClr val="dk2">
            <a:tint val="40000"/>
            <a:hueOff val="0"/>
            <a:satOff val="0"/>
            <a:lumOff val="0"/>
          </a:schemeClr>
        </a:solidFill>
        <a:ln>
          <a:solidFill>
            <a:schemeClr val="dk2">
              <a:tint val="40000"/>
              <a:hueOff val="0"/>
              <a:satOff val="0"/>
              <a:lumOff val="0"/>
            </a:schemeClr>
          </a:solidFill>
        </a:ln>
      </dgm:spPr>
      <dgm:t>
        <a:bodyPr/>
        <a:lstStyle/>
        <a:p>
          <a:pPr rtl="1"/>
          <a:r>
            <a:rPr lang="ar-EG" sz="4400" dirty="0" smtClean="0">
              <a:solidFill>
                <a:srgbClr val="000000"/>
              </a:solidFill>
            </a:rPr>
            <a:t>ما مدى مراعاة  المراقبة والتقييم للنزاع؟</a:t>
          </a:r>
          <a:endParaRPr lang="en-US" sz="4400" dirty="0">
            <a:solidFill>
              <a:srgbClr val="000000"/>
            </a:solidFill>
          </a:endParaRPr>
        </a:p>
      </dgm:t>
    </dgm:pt>
    <dgm:pt modelId="{F24CDD96-607F-DB42-80C7-50EAE71C8991}" type="parTrans" cxnId="{E7B3D2FB-3F74-0740-A5F7-542091C22FDF}">
      <dgm:prSet/>
      <dgm:spPr/>
      <dgm:t>
        <a:bodyPr/>
        <a:lstStyle/>
        <a:p>
          <a:endParaRPr lang="en-US"/>
        </a:p>
      </dgm:t>
    </dgm:pt>
    <dgm:pt modelId="{2AC57BEE-CCAB-494C-9765-F7584094E93A}" type="sibTrans" cxnId="{E7B3D2FB-3F74-0740-A5F7-542091C22FDF}">
      <dgm:prSet/>
      <dgm:spPr/>
      <dgm:t>
        <a:bodyPr/>
        <a:lstStyle/>
        <a:p>
          <a:endParaRPr lang="en-US"/>
        </a:p>
      </dgm:t>
    </dgm:pt>
    <dgm:pt modelId="{C4A02C6C-332E-4C79-ADDF-ACC86EB6B8C9}">
      <dgm:prSet custT="1"/>
      <dgm:spPr>
        <a:solidFill>
          <a:schemeClr val="dk2">
            <a:tint val="40000"/>
            <a:hueOff val="0"/>
            <a:satOff val="0"/>
            <a:lumOff val="0"/>
          </a:schemeClr>
        </a:solidFill>
        <a:ln>
          <a:solidFill>
            <a:schemeClr val="dk2">
              <a:tint val="40000"/>
              <a:hueOff val="0"/>
              <a:satOff val="0"/>
              <a:lumOff val="0"/>
            </a:schemeClr>
          </a:solidFill>
        </a:ln>
      </dgm:spPr>
      <dgm:t>
        <a:bodyPr/>
        <a:lstStyle/>
        <a:p>
          <a:pPr rtl="1"/>
          <a:r>
            <a:rPr lang="ar-EG" sz="4400" dirty="0" smtClean="0">
              <a:solidFill>
                <a:srgbClr val="000000"/>
              </a:solidFill>
            </a:rPr>
            <a:t>كيف تطور سياق النزاع؟ </a:t>
          </a:r>
          <a:endParaRPr lang="en-US" sz="4400" dirty="0">
            <a:solidFill>
              <a:srgbClr val="000000"/>
            </a:solidFill>
          </a:endParaRPr>
        </a:p>
      </dgm:t>
    </dgm:pt>
    <dgm:pt modelId="{C6D012C8-C967-4C69-A4A2-81320A23CE1F}" type="parTrans" cxnId="{85A01F24-9662-429B-9AD4-8FD3C2DC2DDA}">
      <dgm:prSet/>
      <dgm:spPr/>
      <dgm:t>
        <a:bodyPr/>
        <a:lstStyle/>
        <a:p>
          <a:endParaRPr lang="en-US"/>
        </a:p>
      </dgm:t>
    </dgm:pt>
    <dgm:pt modelId="{585294CD-E19A-4F70-B505-BD085CB8B468}" type="sibTrans" cxnId="{85A01F24-9662-429B-9AD4-8FD3C2DC2DDA}">
      <dgm:prSet/>
      <dgm:spPr/>
      <dgm:t>
        <a:bodyPr/>
        <a:lstStyle/>
        <a:p>
          <a:endParaRPr lang="en-US"/>
        </a:p>
      </dgm:t>
    </dgm:pt>
    <dgm:pt modelId="{E55A46EE-63AE-4DE5-97B0-D26875DFD74A}">
      <dgm:prSet custT="1"/>
      <dgm:spPr>
        <a:solidFill>
          <a:schemeClr val="dk2">
            <a:tint val="40000"/>
            <a:hueOff val="0"/>
            <a:satOff val="0"/>
            <a:lumOff val="0"/>
          </a:schemeClr>
        </a:solidFill>
        <a:ln>
          <a:solidFill>
            <a:schemeClr val="dk2">
              <a:tint val="40000"/>
              <a:hueOff val="0"/>
              <a:satOff val="0"/>
              <a:lumOff val="0"/>
            </a:schemeClr>
          </a:solidFill>
        </a:ln>
      </dgm:spPr>
      <dgm:t>
        <a:bodyPr/>
        <a:lstStyle/>
        <a:p>
          <a:pPr rtl="1"/>
          <a:r>
            <a:rPr lang="ar-EG" sz="4400" dirty="0" smtClean="0">
              <a:solidFill>
                <a:srgbClr val="FF0000"/>
              </a:solidFill>
            </a:rPr>
            <a:t>ما مدى مراعاة البرنامج للنزاع؟ </a:t>
          </a:r>
          <a:endParaRPr lang="en-US" sz="4400" dirty="0">
            <a:solidFill>
              <a:srgbClr val="FF0000"/>
            </a:solidFill>
          </a:endParaRPr>
        </a:p>
      </dgm:t>
    </dgm:pt>
    <dgm:pt modelId="{306108EE-497E-4C8A-B036-B987DECD48C0}" type="parTrans" cxnId="{1FDBDEC9-DD13-4D75-8F53-22A8E892B3AE}">
      <dgm:prSet/>
      <dgm:spPr/>
      <dgm:t>
        <a:bodyPr/>
        <a:lstStyle/>
        <a:p>
          <a:endParaRPr lang="en-US"/>
        </a:p>
      </dgm:t>
    </dgm:pt>
    <dgm:pt modelId="{30B30BEC-D522-4C5D-9E54-D116D3912406}" type="sibTrans" cxnId="{1FDBDEC9-DD13-4D75-8F53-22A8E892B3AE}">
      <dgm:prSet/>
      <dgm:spPr/>
      <dgm:t>
        <a:bodyPr/>
        <a:lstStyle/>
        <a:p>
          <a:endParaRPr lang="en-US"/>
        </a:p>
      </dgm:t>
    </dgm:pt>
    <dgm:pt modelId="{71801B88-6B56-6043-ADC1-29C5A67DE235}" type="pres">
      <dgm:prSet presAssocID="{B97F18EF-D407-004B-A3F4-052F75515EA1}" presName="Name0" presStyleCnt="0">
        <dgm:presLayoutVars>
          <dgm:dir val="rev"/>
          <dgm:animLvl val="lvl"/>
          <dgm:resizeHandles val="exact"/>
        </dgm:presLayoutVars>
      </dgm:prSet>
      <dgm:spPr/>
      <dgm:t>
        <a:bodyPr/>
        <a:lstStyle/>
        <a:p>
          <a:endParaRPr lang="en-US"/>
        </a:p>
      </dgm:t>
    </dgm:pt>
    <dgm:pt modelId="{AD9C9CB7-800D-9348-AAE2-F662098DF8D1}" type="pres">
      <dgm:prSet presAssocID="{D6C8AF96-AF93-AA42-AF10-7932F81EE214}" presName="linNode" presStyleCnt="0"/>
      <dgm:spPr/>
    </dgm:pt>
    <dgm:pt modelId="{9F30707C-CF78-6449-8A82-750F526EF3C3}" type="pres">
      <dgm:prSet presAssocID="{D6C8AF96-AF93-AA42-AF10-7932F81EE214}" presName="parentText" presStyleLbl="node1" presStyleIdx="0" presStyleCnt="1" custLinFactX="39622" custLinFactNeighborX="100000" custLinFactNeighborY="819">
        <dgm:presLayoutVars>
          <dgm:chMax val="1"/>
          <dgm:bulletEnabled val="1"/>
        </dgm:presLayoutVars>
      </dgm:prSet>
      <dgm:spPr/>
      <dgm:t>
        <a:bodyPr/>
        <a:lstStyle/>
        <a:p>
          <a:endParaRPr lang="en-US"/>
        </a:p>
      </dgm:t>
    </dgm:pt>
    <dgm:pt modelId="{66394D22-CA86-9D48-8C3B-9CAC654A1511}" type="pres">
      <dgm:prSet presAssocID="{D6C8AF96-AF93-AA42-AF10-7932F81EE214}" presName="descendantText" presStyleLbl="alignAccFollowNode1" presStyleIdx="0" presStyleCnt="1" custScaleX="125757" custScaleY="119618" custLinFactX="-9" custLinFactNeighborX="-100000" custLinFactNeighborY="-3520">
        <dgm:presLayoutVars>
          <dgm:bulletEnabled val="1"/>
        </dgm:presLayoutVars>
      </dgm:prSet>
      <dgm:spPr/>
      <dgm:t>
        <a:bodyPr/>
        <a:lstStyle/>
        <a:p>
          <a:endParaRPr lang="en-US"/>
        </a:p>
      </dgm:t>
    </dgm:pt>
  </dgm:ptLst>
  <dgm:cxnLst>
    <dgm:cxn modelId="{E7B3D2FB-3F74-0740-A5F7-542091C22FDF}" srcId="{D6C8AF96-AF93-AA42-AF10-7932F81EE214}" destId="{90DC6E25-8859-3940-B905-AC5146D6922C}" srcOrd="0" destOrd="0" parTransId="{F24CDD96-607F-DB42-80C7-50EAE71C8991}" sibTransId="{2AC57BEE-CCAB-494C-9765-F7584094E93A}"/>
    <dgm:cxn modelId="{A5E707F3-759A-42C7-85A9-C2BC1471ACF9}" type="presOf" srcId="{E55A46EE-63AE-4DE5-97B0-D26875DFD74A}" destId="{66394D22-CA86-9D48-8C3B-9CAC654A1511}" srcOrd="0" destOrd="2" presId="urn:microsoft.com/office/officeart/2005/8/layout/vList5"/>
    <dgm:cxn modelId="{6D15EA7A-E11E-DD46-9FEB-0F87C197269F}" srcId="{B97F18EF-D407-004B-A3F4-052F75515EA1}" destId="{D6C8AF96-AF93-AA42-AF10-7932F81EE214}" srcOrd="0" destOrd="0" parTransId="{FEFFD97B-32D2-6244-A24D-CC6692B96559}" sibTransId="{CD22F6F7-AA69-6246-A4E0-E6245676984C}"/>
    <dgm:cxn modelId="{D2944A11-E6E1-46E5-9970-06E239DB8426}" type="presOf" srcId="{C4A02C6C-332E-4C79-ADDF-ACC86EB6B8C9}" destId="{66394D22-CA86-9D48-8C3B-9CAC654A1511}" srcOrd="0" destOrd="1" presId="urn:microsoft.com/office/officeart/2005/8/layout/vList5"/>
    <dgm:cxn modelId="{3564F516-6947-4DEB-8936-1B3EDFB5D6FB}" type="presOf" srcId="{90DC6E25-8859-3940-B905-AC5146D6922C}" destId="{66394D22-CA86-9D48-8C3B-9CAC654A1511}" srcOrd="0" destOrd="0" presId="urn:microsoft.com/office/officeart/2005/8/layout/vList5"/>
    <dgm:cxn modelId="{8242298F-A122-4A14-90CE-27585A0AB585}" type="presOf" srcId="{D6C8AF96-AF93-AA42-AF10-7932F81EE214}" destId="{9F30707C-CF78-6449-8A82-750F526EF3C3}" srcOrd="0" destOrd="0" presId="urn:microsoft.com/office/officeart/2005/8/layout/vList5"/>
    <dgm:cxn modelId="{85A01F24-9662-429B-9AD4-8FD3C2DC2DDA}" srcId="{D6C8AF96-AF93-AA42-AF10-7932F81EE214}" destId="{C4A02C6C-332E-4C79-ADDF-ACC86EB6B8C9}" srcOrd="1" destOrd="0" parTransId="{C6D012C8-C967-4C69-A4A2-81320A23CE1F}" sibTransId="{585294CD-E19A-4F70-B505-BD085CB8B468}"/>
    <dgm:cxn modelId="{1FDBDEC9-DD13-4D75-8F53-22A8E892B3AE}" srcId="{D6C8AF96-AF93-AA42-AF10-7932F81EE214}" destId="{E55A46EE-63AE-4DE5-97B0-D26875DFD74A}" srcOrd="2" destOrd="0" parTransId="{306108EE-497E-4C8A-B036-B987DECD48C0}" sibTransId="{30B30BEC-D522-4C5D-9E54-D116D3912406}"/>
    <dgm:cxn modelId="{EDCE2C49-EA17-4E8D-94FC-6BFA6D2D8ED3}" type="presOf" srcId="{B97F18EF-D407-004B-A3F4-052F75515EA1}" destId="{71801B88-6B56-6043-ADC1-29C5A67DE235}" srcOrd="0" destOrd="0" presId="urn:microsoft.com/office/officeart/2005/8/layout/vList5"/>
    <dgm:cxn modelId="{1D0CCC35-3C27-4471-A320-92B89EA70153}" type="presParOf" srcId="{71801B88-6B56-6043-ADC1-29C5A67DE235}" destId="{AD9C9CB7-800D-9348-AAE2-F662098DF8D1}" srcOrd="0" destOrd="0" presId="urn:microsoft.com/office/officeart/2005/8/layout/vList5"/>
    <dgm:cxn modelId="{72FD6B5F-A2B8-48EA-85DD-9ABEA96CF329}" type="presParOf" srcId="{AD9C9CB7-800D-9348-AAE2-F662098DF8D1}" destId="{9F30707C-CF78-6449-8A82-750F526EF3C3}" srcOrd="0" destOrd="0" presId="urn:microsoft.com/office/officeart/2005/8/layout/vList5"/>
    <dgm:cxn modelId="{16CFA49B-B0D8-4A49-BAFB-54A106E7BB7A}" type="presParOf" srcId="{AD9C9CB7-800D-9348-AAE2-F662098DF8D1}" destId="{66394D22-CA86-9D48-8C3B-9CAC654A1511}" srcOrd="1" destOrd="0" presId="urn:microsoft.com/office/officeart/2005/8/layout/vList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3.xml><?xml version="1.0" encoding="utf-8"?>
<dgm:dataModel xmlns:dgm="http://schemas.openxmlformats.org/drawingml/2006/diagram" xmlns:a="http://schemas.openxmlformats.org/drawingml/2006/main">
  <dgm:ptLst>
    <dgm:pt modelId="{0B70DB4C-9C5F-3B48-87E0-6007A6E73030}" type="doc">
      <dgm:prSet loTypeId="urn:microsoft.com/office/officeart/2005/8/layout/gear1" loCatId="" qsTypeId="urn:microsoft.com/office/officeart/2005/8/quickstyle/simple1" qsCatId="simple" csTypeId="urn:microsoft.com/office/officeart/2005/8/colors/accent5_2" csCatId="accent5" phldr="1"/>
      <dgm:spPr/>
      <dgm:t>
        <a:bodyPr/>
        <a:lstStyle/>
        <a:p>
          <a:endParaRPr lang="en-US"/>
        </a:p>
      </dgm:t>
    </dgm:pt>
    <dgm:pt modelId="{04636C5F-1219-CA43-8133-E2BFB33E1C7C}">
      <dgm:prSet phldrT="[Text]" custT="1"/>
      <dgm:spPr>
        <a:solidFill>
          <a:schemeClr val="tx2"/>
        </a:solidFill>
        <a:ln>
          <a:solidFill>
            <a:schemeClr val="bg2"/>
          </a:solidFill>
        </a:ln>
      </dgm:spPr>
      <dgm:t>
        <a:bodyPr/>
        <a:lstStyle/>
        <a:p>
          <a:pPr rtl="1"/>
          <a:r>
            <a:rPr lang="ar-EG" sz="2100" dirty="0" smtClean="0">
              <a:solidFill>
                <a:schemeClr val="accent2">
                  <a:lumMod val="60000"/>
                  <a:lumOff val="40000"/>
                </a:schemeClr>
              </a:solidFill>
            </a:rPr>
            <a:t>3</a:t>
          </a:r>
          <a:r>
            <a:rPr lang="ar-EG" sz="2400" dirty="0" smtClean="0">
              <a:solidFill>
                <a:schemeClr val="accent2">
                  <a:lumMod val="60000"/>
                  <a:lumOff val="40000"/>
                </a:schemeClr>
              </a:solidFill>
            </a:rPr>
            <a:t>. </a:t>
          </a:r>
          <a:r>
            <a:rPr lang="ar-EG" sz="2400" dirty="0" smtClean="0">
              <a:solidFill>
                <a:schemeClr val="bg1"/>
              </a:solidFill>
            </a:rPr>
            <a:t>يعمل من أجل </a:t>
          </a:r>
          <a:r>
            <a:rPr lang="ar-EG" sz="2400" dirty="0" smtClean="0">
              <a:solidFill>
                <a:schemeClr val="accent1"/>
              </a:solidFill>
            </a:rPr>
            <a:t>التقليل من الآثار السلبية والإكثار من الآثار الإيجابية</a:t>
          </a:r>
          <a:r>
            <a:rPr lang="ar-EG" sz="2400" dirty="0" smtClean="0">
              <a:solidFill>
                <a:schemeClr val="bg1"/>
              </a:solidFill>
            </a:rPr>
            <a:t> لبرامج وسياسات التعليم على النزاع</a:t>
          </a:r>
          <a:r>
            <a:rPr lang="en-US" sz="2400" dirty="0" smtClean="0">
              <a:solidFill>
                <a:schemeClr val="bg1"/>
              </a:solidFill>
            </a:rPr>
            <a:t>. </a:t>
          </a:r>
          <a:endParaRPr lang="en-US" sz="2400" dirty="0">
            <a:solidFill>
              <a:schemeClr val="bg1"/>
            </a:solidFill>
          </a:endParaRPr>
        </a:p>
      </dgm:t>
    </dgm:pt>
    <dgm:pt modelId="{4616465E-3D64-A741-B99A-7E8C92C3FA07}" type="sibTrans" cxnId="{AC118738-3E0F-884F-8194-55DD2D648886}">
      <dgm:prSet/>
      <dgm:spPr>
        <a:solidFill>
          <a:srgbClr val="F6F6F6"/>
        </a:solidFill>
      </dgm:spPr>
      <dgm:t>
        <a:bodyPr/>
        <a:lstStyle/>
        <a:p>
          <a:endParaRPr lang="en-US"/>
        </a:p>
      </dgm:t>
      <dgm:extLst>
        <a:ext uri="{E40237B7-FDA0-4F09-8148-C483321AD2D9}">
          <dgm14:cNvPr xmlns:dgm14="http://schemas.microsoft.com/office/drawing/2010/diagram" id="0" name="">
            <a:hlinkClick xmlns:r="http://schemas.openxmlformats.org/officeDocument/2006/relationships" r:id="" action="ppaction://noaction" highlightClick="1"/>
          </dgm14:cNvPr>
        </a:ext>
      </dgm:extLst>
    </dgm:pt>
    <dgm:pt modelId="{D67FD636-B2E0-3F49-8970-1A8B51FFE152}" type="parTrans" cxnId="{AC118738-3E0F-884F-8194-55DD2D648886}">
      <dgm:prSet/>
      <dgm:spPr/>
      <dgm:t>
        <a:bodyPr/>
        <a:lstStyle/>
        <a:p>
          <a:endParaRPr lang="en-US"/>
        </a:p>
      </dgm:t>
    </dgm:pt>
    <dgm:pt modelId="{A99B5835-3DAD-F043-B599-325DDBE24597}">
      <dgm:prSet phldrT="[Text]" custT="1"/>
      <dgm:spPr>
        <a:solidFill>
          <a:schemeClr val="tx2"/>
        </a:solidFill>
        <a:ln>
          <a:solidFill>
            <a:schemeClr val="bg2"/>
          </a:solidFill>
        </a:ln>
      </dgm:spPr>
      <dgm:t>
        <a:bodyPr/>
        <a:lstStyle/>
        <a:p>
          <a:pPr rtl="1"/>
          <a:r>
            <a:rPr lang="ar-EG" sz="1200" dirty="0" smtClean="0"/>
            <a:t> </a:t>
          </a:r>
          <a:r>
            <a:rPr lang="ar-EG" sz="2400" b="1" dirty="0" smtClean="0">
              <a:solidFill>
                <a:schemeClr val="bg1"/>
              </a:solidFill>
            </a:rPr>
            <a:t>1. يفهم سياق النزاع</a:t>
          </a:r>
          <a:endParaRPr lang="en-US" sz="1200" b="1" i="0" dirty="0">
            <a:solidFill>
              <a:schemeClr val="bg1"/>
            </a:solidFill>
          </a:endParaRPr>
        </a:p>
      </dgm:t>
    </dgm:pt>
    <dgm:pt modelId="{B09A073F-D839-1148-8C42-E498547C0746}" type="sibTrans" cxnId="{0A55E40D-7800-3040-8CD4-7E08AD36EA35}">
      <dgm:prSet/>
      <dgm:spPr/>
      <dgm:t>
        <a:bodyPr/>
        <a:lstStyle/>
        <a:p>
          <a:endParaRPr lang="en-US"/>
        </a:p>
      </dgm:t>
    </dgm:pt>
    <dgm:pt modelId="{2E441A71-1584-1F4B-8E00-38D8637EEA64}" type="parTrans" cxnId="{0A55E40D-7800-3040-8CD4-7E08AD36EA35}">
      <dgm:prSet/>
      <dgm:spPr/>
      <dgm:t>
        <a:bodyPr/>
        <a:lstStyle/>
        <a:p>
          <a:endParaRPr lang="en-US"/>
        </a:p>
      </dgm:t>
    </dgm:pt>
    <dgm:pt modelId="{790ADD09-BD04-614A-9BAD-16ADC9B3E6C8}">
      <dgm:prSet custT="1"/>
      <dgm:spPr>
        <a:solidFill>
          <a:schemeClr val="tx2"/>
        </a:solidFill>
        <a:ln>
          <a:solidFill>
            <a:schemeClr val="bg2"/>
          </a:solidFill>
        </a:ln>
      </dgm:spPr>
      <dgm:t>
        <a:bodyPr/>
        <a:lstStyle/>
        <a:p>
          <a:pPr rtl="1"/>
          <a:r>
            <a:rPr lang="en-US" sz="2400" b="1" dirty="0" smtClean="0">
              <a:solidFill>
                <a:schemeClr val="bg1"/>
              </a:solidFill>
            </a:rPr>
            <a:t>2. </a:t>
          </a:r>
          <a:r>
            <a:rPr lang="ar-EG" sz="2400" b="1" dirty="0" smtClean="0">
              <a:solidFill>
                <a:schemeClr val="bg1"/>
              </a:solidFill>
            </a:rPr>
            <a:t> يحلٍّلُ التفاعل المتبادل بين سياق النزاع والبرامج والسياسات التعليمية</a:t>
          </a:r>
          <a:endParaRPr lang="en-US" sz="2400" b="1" dirty="0">
            <a:solidFill>
              <a:schemeClr val="bg1"/>
            </a:solidFill>
          </a:endParaRPr>
        </a:p>
      </dgm:t>
    </dgm:pt>
    <dgm:pt modelId="{A858F2E7-E204-2E41-BF60-309099859C37}" type="parTrans" cxnId="{6C769F25-52E9-0144-9F6D-F9CB3ACD7577}">
      <dgm:prSet/>
      <dgm:spPr/>
      <dgm:t>
        <a:bodyPr/>
        <a:lstStyle/>
        <a:p>
          <a:endParaRPr lang="en-US"/>
        </a:p>
      </dgm:t>
    </dgm:pt>
    <dgm:pt modelId="{3BBD7921-2CB1-CB49-93B9-CD0C296B30DF}" type="sibTrans" cxnId="{6C769F25-52E9-0144-9F6D-F9CB3ACD7577}">
      <dgm:prSet/>
      <dgm:spPr/>
      <dgm:t>
        <a:bodyPr/>
        <a:lstStyle/>
        <a:p>
          <a:endParaRPr lang="en-US"/>
        </a:p>
      </dgm:t>
    </dgm:pt>
    <dgm:pt modelId="{7D13AFC7-6922-E84F-A11E-E99623528AF3}" type="pres">
      <dgm:prSet presAssocID="{0B70DB4C-9C5F-3B48-87E0-6007A6E73030}" presName="composite" presStyleCnt="0">
        <dgm:presLayoutVars>
          <dgm:chMax val="3"/>
          <dgm:animLvl val="lvl"/>
          <dgm:resizeHandles val="exact"/>
        </dgm:presLayoutVars>
      </dgm:prSet>
      <dgm:spPr/>
      <dgm:t>
        <a:bodyPr/>
        <a:lstStyle/>
        <a:p>
          <a:endParaRPr lang="en-US"/>
        </a:p>
      </dgm:t>
    </dgm:pt>
    <dgm:pt modelId="{4AC81C6D-5BBC-1B4F-80F6-2C70A6134E8D}" type="pres">
      <dgm:prSet presAssocID="{04636C5F-1219-CA43-8133-E2BFB33E1C7C}" presName="gear1" presStyleLbl="node1" presStyleIdx="0" presStyleCnt="3" custScaleX="151516" custScaleY="131729" custLinFactX="-49768" custLinFactNeighborX="-100000" custLinFactNeighborY="-3481">
        <dgm:presLayoutVars>
          <dgm:chMax val="1"/>
          <dgm:bulletEnabled val="1"/>
        </dgm:presLayoutVars>
      </dgm:prSet>
      <dgm:spPr/>
      <dgm:t>
        <a:bodyPr/>
        <a:lstStyle/>
        <a:p>
          <a:endParaRPr lang="en-US"/>
        </a:p>
      </dgm:t>
    </dgm:pt>
    <dgm:pt modelId="{77D39BE2-8BD8-7342-89CF-D91AB44AE26A}" type="pres">
      <dgm:prSet presAssocID="{04636C5F-1219-CA43-8133-E2BFB33E1C7C}" presName="gear1srcNode" presStyleLbl="node1" presStyleIdx="0" presStyleCnt="3"/>
      <dgm:spPr/>
      <dgm:t>
        <a:bodyPr/>
        <a:lstStyle/>
        <a:p>
          <a:endParaRPr lang="en-US"/>
        </a:p>
      </dgm:t>
    </dgm:pt>
    <dgm:pt modelId="{80C34E60-A421-0544-9F0C-9D13670816DE}" type="pres">
      <dgm:prSet presAssocID="{04636C5F-1219-CA43-8133-E2BFB33E1C7C}" presName="gear1dstNode" presStyleLbl="node1" presStyleIdx="0" presStyleCnt="3"/>
      <dgm:spPr/>
      <dgm:t>
        <a:bodyPr/>
        <a:lstStyle/>
        <a:p>
          <a:endParaRPr lang="en-US"/>
        </a:p>
      </dgm:t>
    </dgm:pt>
    <dgm:pt modelId="{256D5392-4803-134B-969D-C7FFBFBB0E55}" type="pres">
      <dgm:prSet presAssocID="{790ADD09-BD04-614A-9BAD-16ADC9B3E6C8}" presName="gear2" presStyleLbl="node1" presStyleIdx="1" presStyleCnt="3" custScaleX="189988" custScaleY="142616" custLinFactNeighborX="78024" custLinFactNeighborY="-30228">
        <dgm:presLayoutVars>
          <dgm:chMax val="1"/>
          <dgm:bulletEnabled val="1"/>
        </dgm:presLayoutVars>
      </dgm:prSet>
      <dgm:spPr/>
      <dgm:t>
        <a:bodyPr/>
        <a:lstStyle/>
        <a:p>
          <a:endParaRPr lang="en-US"/>
        </a:p>
      </dgm:t>
    </dgm:pt>
    <dgm:pt modelId="{E2D6EAAE-5E64-7848-A48A-14646FA3A15A}" type="pres">
      <dgm:prSet presAssocID="{790ADD09-BD04-614A-9BAD-16ADC9B3E6C8}" presName="gear2srcNode" presStyleLbl="node1" presStyleIdx="1" presStyleCnt="3"/>
      <dgm:spPr/>
      <dgm:t>
        <a:bodyPr/>
        <a:lstStyle/>
        <a:p>
          <a:endParaRPr lang="en-US"/>
        </a:p>
      </dgm:t>
    </dgm:pt>
    <dgm:pt modelId="{B0212E48-3175-B947-9EBE-4A1A947E11FA}" type="pres">
      <dgm:prSet presAssocID="{790ADD09-BD04-614A-9BAD-16ADC9B3E6C8}" presName="gear2dstNode" presStyleLbl="node1" presStyleIdx="1" presStyleCnt="3"/>
      <dgm:spPr/>
      <dgm:t>
        <a:bodyPr/>
        <a:lstStyle/>
        <a:p>
          <a:endParaRPr lang="en-US"/>
        </a:p>
      </dgm:t>
    </dgm:pt>
    <dgm:pt modelId="{3E6F19F4-B96B-A349-AD62-74CD4B059FE4}" type="pres">
      <dgm:prSet presAssocID="{A99B5835-3DAD-F043-B599-325DDBE24597}" presName="gear3" presStyleLbl="node1" presStyleIdx="2" presStyleCnt="3" custScaleX="133665" custScaleY="128445" custLinFactX="33823" custLinFactNeighborX="100000" custLinFactNeighborY="-5036"/>
      <dgm:spPr/>
      <dgm:t>
        <a:bodyPr/>
        <a:lstStyle/>
        <a:p>
          <a:endParaRPr lang="en-US"/>
        </a:p>
      </dgm:t>
    </dgm:pt>
    <dgm:pt modelId="{2D6FAACD-4B80-3D45-A1E7-9A9C4BD62309}" type="pres">
      <dgm:prSet presAssocID="{A99B5835-3DAD-F043-B599-325DDBE24597}" presName="gear3tx" presStyleLbl="node1" presStyleIdx="2" presStyleCnt="3">
        <dgm:presLayoutVars>
          <dgm:chMax val="1"/>
          <dgm:bulletEnabled val="1"/>
        </dgm:presLayoutVars>
      </dgm:prSet>
      <dgm:spPr/>
      <dgm:t>
        <a:bodyPr/>
        <a:lstStyle/>
        <a:p>
          <a:endParaRPr lang="en-US"/>
        </a:p>
      </dgm:t>
    </dgm:pt>
    <dgm:pt modelId="{0844C2AA-AC9A-174A-AD5B-784AC70196DB}" type="pres">
      <dgm:prSet presAssocID="{A99B5835-3DAD-F043-B599-325DDBE24597}" presName="gear3srcNode" presStyleLbl="node1" presStyleIdx="2" presStyleCnt="3"/>
      <dgm:spPr/>
      <dgm:t>
        <a:bodyPr/>
        <a:lstStyle/>
        <a:p>
          <a:endParaRPr lang="en-US"/>
        </a:p>
      </dgm:t>
    </dgm:pt>
    <dgm:pt modelId="{E40A32CD-0091-5840-AF18-F43A6975822D}" type="pres">
      <dgm:prSet presAssocID="{A99B5835-3DAD-F043-B599-325DDBE24597}" presName="gear3dstNode" presStyleLbl="node1" presStyleIdx="2" presStyleCnt="3"/>
      <dgm:spPr/>
      <dgm:t>
        <a:bodyPr/>
        <a:lstStyle/>
        <a:p>
          <a:endParaRPr lang="en-US"/>
        </a:p>
      </dgm:t>
    </dgm:pt>
    <dgm:pt modelId="{B033986E-CFF4-BC40-B2C7-DC59516B7DE2}" type="pres">
      <dgm:prSet presAssocID="{4616465E-3D64-A741-B99A-7E8C92C3FA07}" presName="connector1" presStyleLbl="sibTrans2D1" presStyleIdx="0" presStyleCnt="3" custFlipVert="1" custFlipHor="1" custScaleX="4786" custScaleY="3583" custLinFactX="7635" custLinFactNeighborX="100000" custLinFactNeighborY="26066"/>
      <dgm:spPr>
        <a:prstGeom prst="actionButtonBlank">
          <a:avLst/>
        </a:prstGeom>
      </dgm:spPr>
      <dgm:t>
        <a:bodyPr/>
        <a:lstStyle/>
        <a:p>
          <a:endParaRPr lang="en-US"/>
        </a:p>
      </dgm:t>
    </dgm:pt>
    <dgm:pt modelId="{1F02912C-68F3-E346-BBC8-5439F1E04AED}" type="pres">
      <dgm:prSet presAssocID="{3BBD7921-2CB1-CB49-93B9-CD0C296B30DF}" presName="connector2" presStyleLbl="sibTrans2D1" presStyleIdx="1" presStyleCnt="3" custAng="1034413" custScaleX="97378" custLinFactX="38217" custLinFactNeighborX="100000" custLinFactNeighborY="-58511"/>
      <dgm:spPr/>
      <dgm:t>
        <a:bodyPr/>
        <a:lstStyle/>
        <a:p>
          <a:endParaRPr lang="en-US"/>
        </a:p>
      </dgm:t>
    </dgm:pt>
    <dgm:pt modelId="{2C525502-A9D6-EC49-80E9-28EA99DBF904}" type="pres">
      <dgm:prSet presAssocID="{B09A073F-D839-1148-8C42-E498547C0746}" presName="connector3" presStyleLbl="sibTrans2D1" presStyleIdx="2" presStyleCnt="3" custAng="11593208" custScaleX="102235" custLinFactNeighborX="-40961" custLinFactNeighborY="83354"/>
      <dgm:spPr/>
      <dgm:t>
        <a:bodyPr/>
        <a:lstStyle/>
        <a:p>
          <a:endParaRPr lang="en-US"/>
        </a:p>
      </dgm:t>
    </dgm:pt>
  </dgm:ptLst>
  <dgm:cxnLst>
    <dgm:cxn modelId="{340B2D4E-E872-4746-961D-D2CDA404D275}" type="presOf" srcId="{A99B5835-3DAD-F043-B599-325DDBE24597}" destId="{E40A32CD-0091-5840-AF18-F43A6975822D}" srcOrd="3" destOrd="0" presId="urn:microsoft.com/office/officeart/2005/8/layout/gear1"/>
    <dgm:cxn modelId="{F5DD9A93-80E0-44A5-97E3-793B82B199DE}" type="presOf" srcId="{4616465E-3D64-A741-B99A-7E8C92C3FA07}" destId="{B033986E-CFF4-BC40-B2C7-DC59516B7DE2}" srcOrd="0" destOrd="0" presId="urn:microsoft.com/office/officeart/2005/8/layout/gear1"/>
    <dgm:cxn modelId="{8D5D1E5F-8B77-48CB-8DD0-E91C3397545D}" type="presOf" srcId="{A99B5835-3DAD-F043-B599-325DDBE24597}" destId="{0844C2AA-AC9A-174A-AD5B-784AC70196DB}" srcOrd="2" destOrd="0" presId="urn:microsoft.com/office/officeart/2005/8/layout/gear1"/>
    <dgm:cxn modelId="{E94A997A-DE56-4E09-83E3-23F8E6F3A4D2}" type="presOf" srcId="{790ADD09-BD04-614A-9BAD-16ADC9B3E6C8}" destId="{E2D6EAAE-5E64-7848-A48A-14646FA3A15A}" srcOrd="1" destOrd="0" presId="urn:microsoft.com/office/officeart/2005/8/layout/gear1"/>
    <dgm:cxn modelId="{7BBEE9BC-148F-47C0-B935-F13D50E74027}" type="presOf" srcId="{0B70DB4C-9C5F-3B48-87E0-6007A6E73030}" destId="{7D13AFC7-6922-E84F-A11E-E99623528AF3}" srcOrd="0" destOrd="0" presId="urn:microsoft.com/office/officeart/2005/8/layout/gear1"/>
    <dgm:cxn modelId="{6C769F25-52E9-0144-9F6D-F9CB3ACD7577}" srcId="{0B70DB4C-9C5F-3B48-87E0-6007A6E73030}" destId="{790ADD09-BD04-614A-9BAD-16ADC9B3E6C8}" srcOrd="1" destOrd="0" parTransId="{A858F2E7-E204-2E41-BF60-309099859C37}" sibTransId="{3BBD7921-2CB1-CB49-93B9-CD0C296B30DF}"/>
    <dgm:cxn modelId="{0D297A1B-77A5-4581-AD95-369344F74D89}" type="presOf" srcId="{B09A073F-D839-1148-8C42-E498547C0746}" destId="{2C525502-A9D6-EC49-80E9-28EA99DBF904}" srcOrd="0" destOrd="0" presId="urn:microsoft.com/office/officeart/2005/8/layout/gear1"/>
    <dgm:cxn modelId="{D21DF2DA-D4D8-4A16-886B-487634671F20}" type="presOf" srcId="{04636C5F-1219-CA43-8133-E2BFB33E1C7C}" destId="{4AC81C6D-5BBC-1B4F-80F6-2C70A6134E8D}" srcOrd="0" destOrd="0" presId="urn:microsoft.com/office/officeart/2005/8/layout/gear1"/>
    <dgm:cxn modelId="{000A5922-D4A2-4820-9369-5D0D1EEFED97}" type="presOf" srcId="{790ADD09-BD04-614A-9BAD-16ADC9B3E6C8}" destId="{B0212E48-3175-B947-9EBE-4A1A947E11FA}" srcOrd="2" destOrd="0" presId="urn:microsoft.com/office/officeart/2005/8/layout/gear1"/>
    <dgm:cxn modelId="{AC118738-3E0F-884F-8194-55DD2D648886}" srcId="{0B70DB4C-9C5F-3B48-87E0-6007A6E73030}" destId="{04636C5F-1219-CA43-8133-E2BFB33E1C7C}" srcOrd="0" destOrd="0" parTransId="{D67FD636-B2E0-3F49-8970-1A8B51FFE152}" sibTransId="{4616465E-3D64-A741-B99A-7E8C92C3FA07}"/>
    <dgm:cxn modelId="{932EBE9B-663F-446E-B889-891B6636E360}" type="presOf" srcId="{04636C5F-1219-CA43-8133-E2BFB33E1C7C}" destId="{77D39BE2-8BD8-7342-89CF-D91AB44AE26A}" srcOrd="1" destOrd="0" presId="urn:microsoft.com/office/officeart/2005/8/layout/gear1"/>
    <dgm:cxn modelId="{0A55E40D-7800-3040-8CD4-7E08AD36EA35}" srcId="{0B70DB4C-9C5F-3B48-87E0-6007A6E73030}" destId="{A99B5835-3DAD-F043-B599-325DDBE24597}" srcOrd="2" destOrd="0" parTransId="{2E441A71-1584-1F4B-8E00-38D8637EEA64}" sibTransId="{B09A073F-D839-1148-8C42-E498547C0746}"/>
    <dgm:cxn modelId="{F940C995-254A-4550-8324-FAEF554C6232}" type="presOf" srcId="{790ADD09-BD04-614A-9BAD-16ADC9B3E6C8}" destId="{256D5392-4803-134B-969D-C7FFBFBB0E55}" srcOrd="0" destOrd="0" presId="urn:microsoft.com/office/officeart/2005/8/layout/gear1"/>
    <dgm:cxn modelId="{33A85FAE-9225-4B6B-8AB1-92E25E0991A1}" type="presOf" srcId="{3BBD7921-2CB1-CB49-93B9-CD0C296B30DF}" destId="{1F02912C-68F3-E346-BBC8-5439F1E04AED}" srcOrd="0" destOrd="0" presId="urn:microsoft.com/office/officeart/2005/8/layout/gear1"/>
    <dgm:cxn modelId="{2017C34E-3CBB-44CE-86BD-49D19323279B}" type="presOf" srcId="{A99B5835-3DAD-F043-B599-325DDBE24597}" destId="{3E6F19F4-B96B-A349-AD62-74CD4B059FE4}" srcOrd="0" destOrd="0" presId="urn:microsoft.com/office/officeart/2005/8/layout/gear1"/>
    <dgm:cxn modelId="{77B606EB-2C2C-41E0-8929-041133B97210}" type="presOf" srcId="{04636C5F-1219-CA43-8133-E2BFB33E1C7C}" destId="{80C34E60-A421-0544-9F0C-9D13670816DE}" srcOrd="2" destOrd="0" presId="urn:microsoft.com/office/officeart/2005/8/layout/gear1"/>
    <dgm:cxn modelId="{2C00336D-5F49-4726-86B3-795E1A6DC895}" type="presOf" srcId="{A99B5835-3DAD-F043-B599-325DDBE24597}" destId="{2D6FAACD-4B80-3D45-A1E7-9A9C4BD62309}" srcOrd="1" destOrd="0" presId="urn:microsoft.com/office/officeart/2005/8/layout/gear1"/>
    <dgm:cxn modelId="{74F8D628-2B5B-439B-AFA7-6B5A27B025E7}" type="presParOf" srcId="{7D13AFC7-6922-E84F-A11E-E99623528AF3}" destId="{4AC81C6D-5BBC-1B4F-80F6-2C70A6134E8D}" srcOrd="0" destOrd="0" presId="urn:microsoft.com/office/officeart/2005/8/layout/gear1"/>
    <dgm:cxn modelId="{251D4A6E-9576-4F25-9215-CB7707A7DF5C}" type="presParOf" srcId="{7D13AFC7-6922-E84F-A11E-E99623528AF3}" destId="{77D39BE2-8BD8-7342-89CF-D91AB44AE26A}" srcOrd="1" destOrd="0" presId="urn:microsoft.com/office/officeart/2005/8/layout/gear1"/>
    <dgm:cxn modelId="{D54EF208-DF79-4CE0-B885-B5BBF175D5F8}" type="presParOf" srcId="{7D13AFC7-6922-E84F-A11E-E99623528AF3}" destId="{80C34E60-A421-0544-9F0C-9D13670816DE}" srcOrd="2" destOrd="0" presId="urn:microsoft.com/office/officeart/2005/8/layout/gear1"/>
    <dgm:cxn modelId="{043E2FDD-F1AD-4A98-8497-FB4AB866057F}" type="presParOf" srcId="{7D13AFC7-6922-E84F-A11E-E99623528AF3}" destId="{256D5392-4803-134B-969D-C7FFBFBB0E55}" srcOrd="3" destOrd="0" presId="urn:microsoft.com/office/officeart/2005/8/layout/gear1"/>
    <dgm:cxn modelId="{CF5C2017-2CC0-4609-8A58-62C0BB29C82D}" type="presParOf" srcId="{7D13AFC7-6922-E84F-A11E-E99623528AF3}" destId="{E2D6EAAE-5E64-7848-A48A-14646FA3A15A}" srcOrd="4" destOrd="0" presId="urn:microsoft.com/office/officeart/2005/8/layout/gear1"/>
    <dgm:cxn modelId="{13A3B62F-5216-4537-B852-8F1213AFD0A5}" type="presParOf" srcId="{7D13AFC7-6922-E84F-A11E-E99623528AF3}" destId="{B0212E48-3175-B947-9EBE-4A1A947E11FA}" srcOrd="5" destOrd="0" presId="urn:microsoft.com/office/officeart/2005/8/layout/gear1"/>
    <dgm:cxn modelId="{6291BCF0-0A56-435C-91BE-B7472F035DB1}" type="presParOf" srcId="{7D13AFC7-6922-E84F-A11E-E99623528AF3}" destId="{3E6F19F4-B96B-A349-AD62-74CD4B059FE4}" srcOrd="6" destOrd="0" presId="urn:microsoft.com/office/officeart/2005/8/layout/gear1"/>
    <dgm:cxn modelId="{6A801757-31DA-4B59-911C-90CF8AB9D119}" type="presParOf" srcId="{7D13AFC7-6922-E84F-A11E-E99623528AF3}" destId="{2D6FAACD-4B80-3D45-A1E7-9A9C4BD62309}" srcOrd="7" destOrd="0" presId="urn:microsoft.com/office/officeart/2005/8/layout/gear1"/>
    <dgm:cxn modelId="{0D623323-C891-4C59-9E1D-12D78B706325}" type="presParOf" srcId="{7D13AFC7-6922-E84F-A11E-E99623528AF3}" destId="{0844C2AA-AC9A-174A-AD5B-784AC70196DB}" srcOrd="8" destOrd="0" presId="urn:microsoft.com/office/officeart/2005/8/layout/gear1"/>
    <dgm:cxn modelId="{F9559EF3-2419-4062-9643-AE09089F4BBF}" type="presParOf" srcId="{7D13AFC7-6922-E84F-A11E-E99623528AF3}" destId="{E40A32CD-0091-5840-AF18-F43A6975822D}" srcOrd="9" destOrd="0" presId="urn:microsoft.com/office/officeart/2005/8/layout/gear1"/>
    <dgm:cxn modelId="{6168CD88-1332-447F-B825-CD925CBDA4EE}" type="presParOf" srcId="{7D13AFC7-6922-E84F-A11E-E99623528AF3}" destId="{B033986E-CFF4-BC40-B2C7-DC59516B7DE2}" srcOrd="10" destOrd="0" presId="urn:microsoft.com/office/officeart/2005/8/layout/gear1"/>
    <dgm:cxn modelId="{EEB161BB-6E36-4E3F-96F7-787D7C59D629}" type="presParOf" srcId="{7D13AFC7-6922-E84F-A11E-E99623528AF3}" destId="{1F02912C-68F3-E346-BBC8-5439F1E04AED}" srcOrd="11" destOrd="0" presId="urn:microsoft.com/office/officeart/2005/8/layout/gear1"/>
    <dgm:cxn modelId="{0E300D0C-A0A8-4228-A818-C872BA03F208}" type="presParOf" srcId="{7D13AFC7-6922-E84F-A11E-E99623528AF3}" destId="{2C525502-A9D6-EC49-80E9-28EA99DBF904}" srcOrd="12" destOrd="0" presId="urn:microsoft.com/office/officeart/2005/8/layout/gear1"/>
  </dgm:cxnLst>
  <dgm:bg/>
  <dgm:whole>
    <a:ln>
      <a:solidFill>
        <a:schemeClr val="accent5">
          <a:lumMod val="75000"/>
        </a:schemeClr>
      </a:solidFill>
    </a:ln>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DBF9056A-C816-394F-8F7E-BFBDB618BA9A}" type="doc">
      <dgm:prSet loTypeId="urn:microsoft.com/office/officeart/2005/8/layout/default#2" loCatId="" qsTypeId="urn:microsoft.com/office/officeart/2005/8/quickstyle/simple1" qsCatId="simple" csTypeId="urn:microsoft.com/office/officeart/2005/8/colors/accent0_2" csCatId="mainScheme" phldr="1"/>
      <dgm:spPr/>
      <dgm:t>
        <a:bodyPr/>
        <a:lstStyle/>
        <a:p>
          <a:endParaRPr lang="en-US"/>
        </a:p>
      </dgm:t>
    </dgm:pt>
    <dgm:pt modelId="{D6C85ADE-8662-5246-8E0D-42BD3D86112C}">
      <dgm:prSet/>
      <dgm:spPr/>
      <dgm:t>
        <a:bodyPr/>
        <a:lstStyle/>
        <a:p>
          <a:pPr rtl="0"/>
          <a:r>
            <a:rPr lang="ar-EG" b="1" dirty="0" smtClean="0"/>
            <a:t>الأسباب</a:t>
          </a:r>
          <a:endParaRPr lang="en-US" b="1" dirty="0"/>
        </a:p>
      </dgm:t>
    </dgm:pt>
    <dgm:pt modelId="{51B41BD0-D6D2-9747-A24A-EDE5693F5D4D}" type="parTrans" cxnId="{24DD0662-34B6-A843-9584-35855991703C}">
      <dgm:prSet/>
      <dgm:spPr/>
      <dgm:t>
        <a:bodyPr/>
        <a:lstStyle/>
        <a:p>
          <a:endParaRPr lang="en-US"/>
        </a:p>
      </dgm:t>
    </dgm:pt>
    <dgm:pt modelId="{F79B8559-4D2B-0E42-9C5E-5822C8760470}" type="sibTrans" cxnId="{24DD0662-34B6-A843-9584-35855991703C}">
      <dgm:prSet/>
      <dgm:spPr/>
      <dgm:t>
        <a:bodyPr/>
        <a:lstStyle/>
        <a:p>
          <a:endParaRPr lang="en-US"/>
        </a:p>
      </dgm:t>
    </dgm:pt>
    <dgm:pt modelId="{DE35994D-86EB-7947-AB96-165086ABFE11}">
      <dgm:prSet/>
      <dgm:spPr/>
      <dgm:t>
        <a:bodyPr/>
        <a:lstStyle/>
        <a:p>
          <a:pPr rtl="0"/>
          <a:r>
            <a:rPr lang="ar-EG" b="1" dirty="0" smtClean="0"/>
            <a:t>الفاعلون</a:t>
          </a:r>
          <a:endParaRPr lang="en-US" b="1" dirty="0"/>
        </a:p>
      </dgm:t>
    </dgm:pt>
    <dgm:pt modelId="{0F3F35DC-9838-1D40-B8CC-ABA95C888097}" type="parTrans" cxnId="{A874E1D1-F6C0-244A-849B-5108673FC709}">
      <dgm:prSet/>
      <dgm:spPr/>
      <dgm:t>
        <a:bodyPr/>
        <a:lstStyle/>
        <a:p>
          <a:endParaRPr lang="en-US"/>
        </a:p>
      </dgm:t>
    </dgm:pt>
    <dgm:pt modelId="{B09D6C4B-BF10-6849-A173-909EE224E663}" type="sibTrans" cxnId="{A874E1D1-F6C0-244A-849B-5108673FC709}">
      <dgm:prSet/>
      <dgm:spPr/>
      <dgm:t>
        <a:bodyPr/>
        <a:lstStyle/>
        <a:p>
          <a:endParaRPr lang="en-US"/>
        </a:p>
      </dgm:t>
    </dgm:pt>
    <dgm:pt modelId="{CBFAADD0-1D52-3348-88D6-BEE48D5AB619}">
      <dgm:prSet/>
      <dgm:spPr/>
      <dgm:t>
        <a:bodyPr/>
        <a:lstStyle/>
        <a:p>
          <a:pPr rtl="0"/>
          <a:r>
            <a:rPr lang="ar-EG" b="1" dirty="0" smtClean="0"/>
            <a:t>العوامل المُحَرِّكة</a:t>
          </a:r>
          <a:endParaRPr lang="en-US" b="1" dirty="0"/>
        </a:p>
      </dgm:t>
    </dgm:pt>
    <dgm:pt modelId="{B51E692F-C3C6-634F-A85E-086067EC8059}" type="parTrans" cxnId="{396C33A9-E6A2-2E4E-A8AA-089DB42E4AC2}">
      <dgm:prSet/>
      <dgm:spPr/>
      <dgm:t>
        <a:bodyPr/>
        <a:lstStyle/>
        <a:p>
          <a:endParaRPr lang="en-US"/>
        </a:p>
      </dgm:t>
    </dgm:pt>
    <dgm:pt modelId="{85A30F4C-4350-6C4D-9334-73641498F886}" type="sibTrans" cxnId="{396C33A9-E6A2-2E4E-A8AA-089DB42E4AC2}">
      <dgm:prSet/>
      <dgm:spPr/>
      <dgm:t>
        <a:bodyPr/>
        <a:lstStyle/>
        <a:p>
          <a:endParaRPr lang="en-US"/>
        </a:p>
      </dgm:t>
    </dgm:pt>
    <dgm:pt modelId="{B75B993B-BD65-9D4A-8225-16C8A8222FFD}">
      <dgm:prSet/>
      <dgm:spPr/>
      <dgm:t>
        <a:bodyPr/>
        <a:lstStyle/>
        <a:p>
          <a:pPr rtl="0"/>
          <a:r>
            <a:rPr lang="ar-EG" b="1" dirty="0" smtClean="0"/>
            <a:t>صفات محدِّدة</a:t>
          </a:r>
          <a:endParaRPr lang="en-US" b="1" dirty="0"/>
        </a:p>
      </dgm:t>
    </dgm:pt>
    <dgm:pt modelId="{D2C4C59C-8351-604B-BF6C-BBA9314494A6}" type="parTrans" cxnId="{7AC111C5-7AB8-B445-9BF4-778D1CCAA437}">
      <dgm:prSet/>
      <dgm:spPr/>
      <dgm:t>
        <a:bodyPr/>
        <a:lstStyle/>
        <a:p>
          <a:endParaRPr lang="en-US"/>
        </a:p>
      </dgm:t>
    </dgm:pt>
    <dgm:pt modelId="{F30BE185-ED4A-3349-84B5-CFA5A927AAE2}" type="sibTrans" cxnId="{7AC111C5-7AB8-B445-9BF4-778D1CCAA437}">
      <dgm:prSet/>
      <dgm:spPr/>
      <dgm:t>
        <a:bodyPr/>
        <a:lstStyle/>
        <a:p>
          <a:endParaRPr lang="en-US"/>
        </a:p>
      </dgm:t>
    </dgm:pt>
    <dgm:pt modelId="{C6FA3FDE-E56E-4647-8431-8891306199A3}" type="pres">
      <dgm:prSet presAssocID="{DBF9056A-C816-394F-8F7E-BFBDB618BA9A}" presName="diagram" presStyleCnt="0">
        <dgm:presLayoutVars>
          <dgm:dir/>
          <dgm:resizeHandles val="exact"/>
        </dgm:presLayoutVars>
      </dgm:prSet>
      <dgm:spPr/>
      <dgm:t>
        <a:bodyPr/>
        <a:lstStyle/>
        <a:p>
          <a:endParaRPr lang="en-US"/>
        </a:p>
      </dgm:t>
    </dgm:pt>
    <dgm:pt modelId="{B0FABF60-BF80-4842-B4EF-DDF2BD0F9CB8}" type="pres">
      <dgm:prSet presAssocID="{D6C85ADE-8662-5246-8E0D-42BD3D86112C}" presName="node" presStyleLbl="node1" presStyleIdx="0" presStyleCnt="4">
        <dgm:presLayoutVars>
          <dgm:bulletEnabled val="1"/>
        </dgm:presLayoutVars>
      </dgm:prSet>
      <dgm:spPr/>
      <dgm:t>
        <a:bodyPr/>
        <a:lstStyle/>
        <a:p>
          <a:endParaRPr lang="en-US"/>
        </a:p>
      </dgm:t>
    </dgm:pt>
    <dgm:pt modelId="{6352F2C8-FC7B-0648-BAA2-004763321F78}" type="pres">
      <dgm:prSet presAssocID="{F79B8559-4D2B-0E42-9C5E-5822C8760470}" presName="sibTrans" presStyleCnt="0"/>
      <dgm:spPr/>
    </dgm:pt>
    <dgm:pt modelId="{E8FEE31C-DA88-EF45-A8EF-7259DF58A8EF}" type="pres">
      <dgm:prSet presAssocID="{DE35994D-86EB-7947-AB96-165086ABFE11}" presName="node" presStyleLbl="node1" presStyleIdx="1" presStyleCnt="4">
        <dgm:presLayoutVars>
          <dgm:bulletEnabled val="1"/>
        </dgm:presLayoutVars>
      </dgm:prSet>
      <dgm:spPr/>
      <dgm:t>
        <a:bodyPr/>
        <a:lstStyle/>
        <a:p>
          <a:endParaRPr lang="en-US"/>
        </a:p>
      </dgm:t>
    </dgm:pt>
    <dgm:pt modelId="{154FF3D0-37C0-6142-8952-28214A4F1AAA}" type="pres">
      <dgm:prSet presAssocID="{B09D6C4B-BF10-6849-A173-909EE224E663}" presName="sibTrans" presStyleCnt="0"/>
      <dgm:spPr/>
    </dgm:pt>
    <dgm:pt modelId="{678DD378-1E13-7346-8420-E91332B45109}" type="pres">
      <dgm:prSet presAssocID="{CBFAADD0-1D52-3348-88D6-BEE48D5AB619}" presName="node" presStyleLbl="node1" presStyleIdx="2" presStyleCnt="4">
        <dgm:presLayoutVars>
          <dgm:bulletEnabled val="1"/>
        </dgm:presLayoutVars>
      </dgm:prSet>
      <dgm:spPr/>
      <dgm:t>
        <a:bodyPr/>
        <a:lstStyle/>
        <a:p>
          <a:endParaRPr lang="en-US"/>
        </a:p>
      </dgm:t>
    </dgm:pt>
    <dgm:pt modelId="{42AED92F-02A2-F24E-BD14-B7FA19BE4DAC}" type="pres">
      <dgm:prSet presAssocID="{85A30F4C-4350-6C4D-9334-73641498F886}" presName="sibTrans" presStyleCnt="0"/>
      <dgm:spPr/>
    </dgm:pt>
    <dgm:pt modelId="{0AEE0FBA-A06D-6E4A-B7E8-62D7694D0DF6}" type="pres">
      <dgm:prSet presAssocID="{B75B993B-BD65-9D4A-8225-16C8A8222FFD}" presName="node" presStyleLbl="node1" presStyleIdx="3" presStyleCnt="4" custLinFactNeighborX="-312" custLinFactNeighborY="-520">
        <dgm:presLayoutVars>
          <dgm:bulletEnabled val="1"/>
        </dgm:presLayoutVars>
      </dgm:prSet>
      <dgm:spPr/>
      <dgm:t>
        <a:bodyPr/>
        <a:lstStyle/>
        <a:p>
          <a:endParaRPr lang="en-US"/>
        </a:p>
      </dgm:t>
    </dgm:pt>
  </dgm:ptLst>
  <dgm:cxnLst>
    <dgm:cxn modelId="{A874E1D1-F6C0-244A-849B-5108673FC709}" srcId="{DBF9056A-C816-394F-8F7E-BFBDB618BA9A}" destId="{DE35994D-86EB-7947-AB96-165086ABFE11}" srcOrd="1" destOrd="0" parTransId="{0F3F35DC-9838-1D40-B8CC-ABA95C888097}" sibTransId="{B09D6C4B-BF10-6849-A173-909EE224E663}"/>
    <dgm:cxn modelId="{7AC111C5-7AB8-B445-9BF4-778D1CCAA437}" srcId="{DBF9056A-C816-394F-8F7E-BFBDB618BA9A}" destId="{B75B993B-BD65-9D4A-8225-16C8A8222FFD}" srcOrd="3" destOrd="0" parTransId="{D2C4C59C-8351-604B-BF6C-BBA9314494A6}" sibTransId="{F30BE185-ED4A-3349-84B5-CFA5A927AAE2}"/>
    <dgm:cxn modelId="{758C523E-C62D-4CC4-8890-94B1E87632B7}" type="presOf" srcId="{D6C85ADE-8662-5246-8E0D-42BD3D86112C}" destId="{B0FABF60-BF80-4842-B4EF-DDF2BD0F9CB8}" srcOrd="0" destOrd="0" presId="urn:microsoft.com/office/officeart/2005/8/layout/default#2"/>
    <dgm:cxn modelId="{3773C5D4-EDF6-41CC-ACEE-95824C5B8073}" type="presOf" srcId="{CBFAADD0-1D52-3348-88D6-BEE48D5AB619}" destId="{678DD378-1E13-7346-8420-E91332B45109}" srcOrd="0" destOrd="0" presId="urn:microsoft.com/office/officeart/2005/8/layout/default#2"/>
    <dgm:cxn modelId="{396C33A9-E6A2-2E4E-A8AA-089DB42E4AC2}" srcId="{DBF9056A-C816-394F-8F7E-BFBDB618BA9A}" destId="{CBFAADD0-1D52-3348-88D6-BEE48D5AB619}" srcOrd="2" destOrd="0" parTransId="{B51E692F-C3C6-634F-A85E-086067EC8059}" sibTransId="{85A30F4C-4350-6C4D-9334-73641498F886}"/>
    <dgm:cxn modelId="{F60A5EF7-EAE7-4502-B728-1216D8E8855D}" type="presOf" srcId="{B75B993B-BD65-9D4A-8225-16C8A8222FFD}" destId="{0AEE0FBA-A06D-6E4A-B7E8-62D7694D0DF6}" srcOrd="0" destOrd="0" presId="urn:microsoft.com/office/officeart/2005/8/layout/default#2"/>
    <dgm:cxn modelId="{24DD0662-34B6-A843-9584-35855991703C}" srcId="{DBF9056A-C816-394F-8F7E-BFBDB618BA9A}" destId="{D6C85ADE-8662-5246-8E0D-42BD3D86112C}" srcOrd="0" destOrd="0" parTransId="{51B41BD0-D6D2-9747-A24A-EDE5693F5D4D}" sibTransId="{F79B8559-4D2B-0E42-9C5E-5822C8760470}"/>
    <dgm:cxn modelId="{2D9CC16B-9E61-490F-8953-0DE9038C9073}" type="presOf" srcId="{DE35994D-86EB-7947-AB96-165086ABFE11}" destId="{E8FEE31C-DA88-EF45-A8EF-7259DF58A8EF}" srcOrd="0" destOrd="0" presId="urn:microsoft.com/office/officeart/2005/8/layout/default#2"/>
    <dgm:cxn modelId="{6C17B75D-F20C-4AB5-8F1F-2F6EA3086509}" type="presOf" srcId="{DBF9056A-C816-394F-8F7E-BFBDB618BA9A}" destId="{C6FA3FDE-E56E-4647-8431-8891306199A3}" srcOrd="0" destOrd="0" presId="urn:microsoft.com/office/officeart/2005/8/layout/default#2"/>
    <dgm:cxn modelId="{85D7D70E-767F-42DE-A80A-7C74906ADC55}" type="presParOf" srcId="{C6FA3FDE-E56E-4647-8431-8891306199A3}" destId="{B0FABF60-BF80-4842-B4EF-DDF2BD0F9CB8}" srcOrd="0" destOrd="0" presId="urn:microsoft.com/office/officeart/2005/8/layout/default#2"/>
    <dgm:cxn modelId="{78EB397D-6DB8-4377-ACFA-161CA4A712A8}" type="presParOf" srcId="{C6FA3FDE-E56E-4647-8431-8891306199A3}" destId="{6352F2C8-FC7B-0648-BAA2-004763321F78}" srcOrd="1" destOrd="0" presId="urn:microsoft.com/office/officeart/2005/8/layout/default#2"/>
    <dgm:cxn modelId="{FE39D4D5-8A0D-4F7F-8553-A3B10AD0532F}" type="presParOf" srcId="{C6FA3FDE-E56E-4647-8431-8891306199A3}" destId="{E8FEE31C-DA88-EF45-A8EF-7259DF58A8EF}" srcOrd="2" destOrd="0" presId="urn:microsoft.com/office/officeart/2005/8/layout/default#2"/>
    <dgm:cxn modelId="{093B2BF8-3741-4F79-BC8D-8A089555E156}" type="presParOf" srcId="{C6FA3FDE-E56E-4647-8431-8891306199A3}" destId="{154FF3D0-37C0-6142-8952-28214A4F1AAA}" srcOrd="3" destOrd="0" presId="urn:microsoft.com/office/officeart/2005/8/layout/default#2"/>
    <dgm:cxn modelId="{D5151A12-7D83-4BDA-B3AA-3899BBB7C429}" type="presParOf" srcId="{C6FA3FDE-E56E-4647-8431-8891306199A3}" destId="{678DD378-1E13-7346-8420-E91332B45109}" srcOrd="4" destOrd="0" presId="urn:microsoft.com/office/officeart/2005/8/layout/default#2"/>
    <dgm:cxn modelId="{FAA7E60C-8087-462E-AFFC-C1DB1BB87037}" type="presParOf" srcId="{C6FA3FDE-E56E-4647-8431-8891306199A3}" destId="{42AED92F-02A2-F24E-BD14-B7FA19BE4DAC}" srcOrd="5" destOrd="0" presId="urn:microsoft.com/office/officeart/2005/8/layout/default#2"/>
    <dgm:cxn modelId="{D1004E1B-13FA-45B9-86C8-F4B03D7FDA1F}" type="presParOf" srcId="{C6FA3FDE-E56E-4647-8431-8891306199A3}" destId="{0AEE0FBA-A06D-6E4A-B7E8-62D7694D0DF6}" srcOrd="6" destOrd="0" presId="urn:microsoft.com/office/officeart/2005/8/layout/defaul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FB5C7C65-7516-6047-8703-51996DD3172E}" type="doc">
      <dgm:prSet loTypeId="urn:microsoft.com/office/officeart/2005/8/layout/radial6" loCatId="" qsTypeId="urn:microsoft.com/office/officeart/2005/8/quickstyle/simple4" qsCatId="simple" csTypeId="urn:microsoft.com/office/officeart/2005/8/colors/accent1_2" csCatId="accent1" phldr="1"/>
      <dgm:spPr/>
      <dgm:t>
        <a:bodyPr/>
        <a:lstStyle/>
        <a:p>
          <a:endParaRPr lang="en-US"/>
        </a:p>
      </dgm:t>
    </dgm:pt>
    <dgm:pt modelId="{60B84200-2C6F-5E40-9843-9B0D8406EF76}">
      <dgm:prSet phldrT="[Text]" custT="1"/>
      <dgm:spPr>
        <a:solidFill>
          <a:schemeClr val="tx2">
            <a:lumMod val="20000"/>
            <a:lumOff val="80000"/>
          </a:schemeClr>
        </a:solidFill>
      </dgm:spPr>
      <dgm:t>
        <a:bodyPr/>
        <a:lstStyle/>
        <a:p>
          <a:r>
            <a:rPr lang="ar-EG" sz="1800" b="1" dirty="0" smtClean="0">
              <a:solidFill>
                <a:schemeClr val="tx1"/>
              </a:solidFill>
            </a:rPr>
            <a:t>التعليم</a:t>
          </a:r>
        </a:p>
        <a:p>
          <a:r>
            <a:rPr lang="ar-EG" sz="1400" b="1" dirty="0" smtClean="0">
              <a:solidFill>
                <a:schemeClr val="tx1"/>
              </a:solidFill>
            </a:rPr>
            <a:t>لِمَن؟</a:t>
          </a:r>
        </a:p>
        <a:p>
          <a:r>
            <a:rPr lang="ar-EG" sz="1400" b="1" dirty="0" smtClean="0">
              <a:solidFill>
                <a:schemeClr val="tx1"/>
              </a:solidFill>
            </a:rPr>
            <a:t>مِن طَرَف من؟</a:t>
          </a:r>
          <a:endParaRPr lang="en-US" sz="1400" b="1" dirty="0" smtClean="0">
            <a:solidFill>
              <a:schemeClr val="tx1"/>
            </a:solidFill>
          </a:endParaRPr>
        </a:p>
        <a:p>
          <a:r>
            <a:rPr lang="ar-EG" sz="1400" b="1" dirty="0" smtClean="0">
              <a:solidFill>
                <a:schemeClr val="tx1"/>
              </a:solidFill>
            </a:rPr>
            <a:t>ماذا</a:t>
          </a:r>
        </a:p>
        <a:p>
          <a:r>
            <a:rPr lang="ar-EG" sz="1400" b="1" dirty="0" smtClean="0">
              <a:solidFill>
                <a:schemeClr val="tx1"/>
              </a:solidFill>
            </a:rPr>
            <a:t>أين؟</a:t>
          </a:r>
        </a:p>
        <a:p>
          <a:r>
            <a:rPr lang="ar-EG" sz="1400" b="1" dirty="0" smtClean="0">
              <a:solidFill>
                <a:schemeClr val="tx1"/>
              </a:solidFill>
            </a:rPr>
            <a:t>متى</a:t>
          </a:r>
        </a:p>
        <a:p>
          <a:r>
            <a:rPr lang="ar-EG" sz="1400" b="1" dirty="0" smtClean="0">
              <a:solidFill>
                <a:schemeClr val="tx1"/>
              </a:solidFill>
            </a:rPr>
            <a:t>كيف؟</a:t>
          </a:r>
          <a:endParaRPr lang="en-US" sz="1400" b="1" dirty="0">
            <a:solidFill>
              <a:schemeClr val="tx1"/>
            </a:solidFill>
          </a:endParaRPr>
        </a:p>
      </dgm:t>
    </dgm:pt>
    <dgm:pt modelId="{4E68B7F9-376D-1140-A4D9-E93616F7F03D}" type="parTrans" cxnId="{97B681A8-278E-044E-AC06-E6ECCE9DB1D9}">
      <dgm:prSet/>
      <dgm:spPr/>
      <dgm:t>
        <a:bodyPr/>
        <a:lstStyle/>
        <a:p>
          <a:endParaRPr lang="en-US" b="1"/>
        </a:p>
      </dgm:t>
    </dgm:pt>
    <dgm:pt modelId="{1D2665FE-A929-D64A-AAE9-625739267FAC}" type="sibTrans" cxnId="{97B681A8-278E-044E-AC06-E6ECCE9DB1D9}">
      <dgm:prSet/>
      <dgm:spPr/>
      <dgm:t>
        <a:bodyPr/>
        <a:lstStyle/>
        <a:p>
          <a:endParaRPr lang="en-US" b="1"/>
        </a:p>
      </dgm:t>
    </dgm:pt>
    <dgm:pt modelId="{4C38A149-7755-6747-8288-CC5A28CAC006}">
      <dgm:prSet phldrT="[Text]" custT="1"/>
      <dgm:spPr>
        <a:solidFill>
          <a:schemeClr val="tx2"/>
        </a:solidFill>
      </dgm:spPr>
      <dgm:t>
        <a:bodyPr/>
        <a:lstStyle/>
        <a:p>
          <a:r>
            <a:rPr lang="ar-EG" sz="1600" b="1" dirty="0" smtClean="0"/>
            <a:t>الفاعلون</a:t>
          </a:r>
          <a:endParaRPr lang="en-US" sz="1600" b="1" dirty="0"/>
        </a:p>
      </dgm:t>
    </dgm:pt>
    <dgm:pt modelId="{BBA1D0CD-421B-F045-8C3F-41FC5900C26A}" type="parTrans" cxnId="{C27E0791-D2DC-794E-9716-BA482E9F102C}">
      <dgm:prSet/>
      <dgm:spPr/>
      <dgm:t>
        <a:bodyPr/>
        <a:lstStyle/>
        <a:p>
          <a:endParaRPr lang="en-US" b="1"/>
        </a:p>
      </dgm:t>
    </dgm:pt>
    <dgm:pt modelId="{71C3F72D-A46F-6C42-8F6C-C2190313E7D8}" type="sibTrans" cxnId="{C27E0791-D2DC-794E-9716-BA482E9F102C}">
      <dgm:prSet/>
      <dgm:spPr>
        <a:solidFill>
          <a:schemeClr val="tx2"/>
        </a:solidFill>
      </dgm:spPr>
      <dgm:t>
        <a:bodyPr/>
        <a:lstStyle/>
        <a:p>
          <a:endParaRPr lang="en-US" b="1"/>
        </a:p>
      </dgm:t>
    </dgm:pt>
    <dgm:pt modelId="{0CD3BCCA-7D17-FE42-AAE7-3F73AA708C9B}">
      <dgm:prSet phldrT="[Text]" custT="1"/>
      <dgm:spPr>
        <a:solidFill>
          <a:schemeClr val="tx2"/>
        </a:solidFill>
      </dgm:spPr>
      <dgm:t>
        <a:bodyPr/>
        <a:lstStyle/>
        <a:p>
          <a:r>
            <a:rPr lang="ar-EG" sz="1600" b="1" dirty="0" smtClean="0"/>
            <a:t>العوامل المحرِّكة والمتحركة في النزاع</a:t>
          </a:r>
          <a:endParaRPr lang="en-US" sz="1600" b="1" dirty="0"/>
        </a:p>
      </dgm:t>
    </dgm:pt>
    <dgm:pt modelId="{0835239E-626D-C742-8CB1-DFA3484937A7}" type="parTrans" cxnId="{F2389B94-E7F2-2C40-94D2-DF631241517A}">
      <dgm:prSet/>
      <dgm:spPr/>
      <dgm:t>
        <a:bodyPr/>
        <a:lstStyle/>
        <a:p>
          <a:endParaRPr lang="en-US" b="1"/>
        </a:p>
      </dgm:t>
    </dgm:pt>
    <dgm:pt modelId="{643EF14C-F804-ED48-B169-34348A3B4783}" type="sibTrans" cxnId="{F2389B94-E7F2-2C40-94D2-DF631241517A}">
      <dgm:prSet/>
      <dgm:spPr>
        <a:solidFill>
          <a:schemeClr val="tx2"/>
        </a:solidFill>
      </dgm:spPr>
      <dgm:t>
        <a:bodyPr/>
        <a:lstStyle/>
        <a:p>
          <a:endParaRPr lang="en-US" b="1"/>
        </a:p>
      </dgm:t>
    </dgm:pt>
    <dgm:pt modelId="{850160FB-D419-884C-8653-BADE07C724ED}">
      <dgm:prSet phldrT="[Text]" custT="1"/>
      <dgm:spPr>
        <a:solidFill>
          <a:schemeClr val="tx2"/>
        </a:solidFill>
      </dgm:spPr>
      <dgm:t>
        <a:bodyPr/>
        <a:lstStyle/>
        <a:p>
          <a:r>
            <a:rPr lang="ar-EG" sz="1600" b="1" dirty="0" smtClean="0"/>
            <a:t>أسباب النزاع</a:t>
          </a:r>
          <a:endParaRPr lang="en-US" sz="1600" b="1" dirty="0"/>
        </a:p>
      </dgm:t>
    </dgm:pt>
    <dgm:pt modelId="{5CDF64AE-1AD2-174D-A393-DA8FEC6F3D1E}" type="parTrans" cxnId="{6F94B604-9721-BF4E-AF50-1E5EEEAD1B2A}">
      <dgm:prSet/>
      <dgm:spPr/>
      <dgm:t>
        <a:bodyPr/>
        <a:lstStyle/>
        <a:p>
          <a:endParaRPr lang="en-US" b="1"/>
        </a:p>
      </dgm:t>
    </dgm:pt>
    <dgm:pt modelId="{F9981A7E-F80F-4B43-9968-E1A0503675D4}" type="sibTrans" cxnId="{6F94B604-9721-BF4E-AF50-1E5EEEAD1B2A}">
      <dgm:prSet/>
      <dgm:spPr>
        <a:solidFill>
          <a:schemeClr val="tx2"/>
        </a:solidFill>
      </dgm:spPr>
      <dgm:t>
        <a:bodyPr/>
        <a:lstStyle/>
        <a:p>
          <a:endParaRPr lang="en-US" b="1"/>
        </a:p>
      </dgm:t>
    </dgm:pt>
    <dgm:pt modelId="{CA32A18F-4F92-934F-8F88-56CD0689C1D4}">
      <dgm:prSet phldrT="[Text]" custT="1"/>
      <dgm:spPr>
        <a:solidFill>
          <a:schemeClr val="tx2"/>
        </a:solidFill>
      </dgm:spPr>
      <dgm:t>
        <a:bodyPr/>
        <a:lstStyle/>
        <a:p>
          <a:r>
            <a:rPr lang="ar-EG" sz="1600" b="1" dirty="0" smtClean="0"/>
            <a:t>الخصائص المحدِّدة للنزاع</a:t>
          </a:r>
          <a:endParaRPr lang="en-US" sz="1600" b="1" dirty="0"/>
        </a:p>
      </dgm:t>
    </dgm:pt>
    <dgm:pt modelId="{CBE38316-BFAA-134F-BB01-81E0738CD874}" type="parTrans" cxnId="{0B11C812-8ABB-B041-B831-4A0335DECF36}">
      <dgm:prSet/>
      <dgm:spPr/>
      <dgm:t>
        <a:bodyPr/>
        <a:lstStyle/>
        <a:p>
          <a:endParaRPr lang="en-US" b="1"/>
        </a:p>
      </dgm:t>
    </dgm:pt>
    <dgm:pt modelId="{2EEF2229-EA4C-FE44-9F89-3352BB01F031}" type="sibTrans" cxnId="{0B11C812-8ABB-B041-B831-4A0335DECF36}">
      <dgm:prSet/>
      <dgm:spPr>
        <a:solidFill>
          <a:schemeClr val="tx2"/>
        </a:solidFill>
      </dgm:spPr>
      <dgm:t>
        <a:bodyPr/>
        <a:lstStyle/>
        <a:p>
          <a:endParaRPr lang="en-US" b="1"/>
        </a:p>
      </dgm:t>
    </dgm:pt>
    <dgm:pt modelId="{7919EA0D-59F9-004A-848E-833DC835C2B5}" type="pres">
      <dgm:prSet presAssocID="{FB5C7C65-7516-6047-8703-51996DD3172E}" presName="Name0" presStyleCnt="0">
        <dgm:presLayoutVars>
          <dgm:chMax val="1"/>
          <dgm:dir/>
          <dgm:animLvl val="ctr"/>
          <dgm:resizeHandles val="exact"/>
        </dgm:presLayoutVars>
      </dgm:prSet>
      <dgm:spPr/>
      <dgm:t>
        <a:bodyPr/>
        <a:lstStyle/>
        <a:p>
          <a:endParaRPr lang="en-US"/>
        </a:p>
      </dgm:t>
    </dgm:pt>
    <dgm:pt modelId="{8AA43FF5-89C2-C544-B15A-0657C0FE6289}" type="pres">
      <dgm:prSet presAssocID="{60B84200-2C6F-5E40-9843-9B0D8406EF76}" presName="centerShape" presStyleLbl="node0" presStyleIdx="0" presStyleCnt="1" custScaleX="110010" custScaleY="106906"/>
      <dgm:spPr/>
      <dgm:t>
        <a:bodyPr/>
        <a:lstStyle/>
        <a:p>
          <a:endParaRPr lang="en-US"/>
        </a:p>
      </dgm:t>
    </dgm:pt>
    <dgm:pt modelId="{A5D86523-F84B-E243-A8C8-71F59B27F9DC}" type="pres">
      <dgm:prSet presAssocID="{4C38A149-7755-6747-8288-CC5A28CAC006}" presName="node" presStyleLbl="node1" presStyleIdx="0" presStyleCnt="4">
        <dgm:presLayoutVars>
          <dgm:bulletEnabled val="1"/>
        </dgm:presLayoutVars>
      </dgm:prSet>
      <dgm:spPr/>
      <dgm:t>
        <a:bodyPr/>
        <a:lstStyle/>
        <a:p>
          <a:endParaRPr lang="en-US"/>
        </a:p>
      </dgm:t>
    </dgm:pt>
    <dgm:pt modelId="{920FBCBC-03B5-EA42-85C9-7CED50C554D2}" type="pres">
      <dgm:prSet presAssocID="{4C38A149-7755-6747-8288-CC5A28CAC006}" presName="dummy" presStyleCnt="0"/>
      <dgm:spPr/>
      <dgm:t>
        <a:bodyPr/>
        <a:lstStyle/>
        <a:p>
          <a:endParaRPr lang="en-US"/>
        </a:p>
      </dgm:t>
    </dgm:pt>
    <dgm:pt modelId="{12C2A6BD-28AE-1144-84D3-06D642844748}" type="pres">
      <dgm:prSet presAssocID="{71C3F72D-A46F-6C42-8F6C-C2190313E7D8}" presName="sibTrans" presStyleLbl="sibTrans2D1" presStyleIdx="0" presStyleCnt="4"/>
      <dgm:spPr/>
      <dgm:t>
        <a:bodyPr/>
        <a:lstStyle/>
        <a:p>
          <a:endParaRPr lang="en-US"/>
        </a:p>
      </dgm:t>
    </dgm:pt>
    <dgm:pt modelId="{394ECBDF-3601-9F49-8CB5-F1A00F00F79F}" type="pres">
      <dgm:prSet presAssocID="{0CD3BCCA-7D17-FE42-AAE7-3F73AA708C9B}" presName="node" presStyleLbl="node1" presStyleIdx="1" presStyleCnt="4">
        <dgm:presLayoutVars>
          <dgm:bulletEnabled val="1"/>
        </dgm:presLayoutVars>
      </dgm:prSet>
      <dgm:spPr/>
      <dgm:t>
        <a:bodyPr/>
        <a:lstStyle/>
        <a:p>
          <a:endParaRPr lang="en-US"/>
        </a:p>
      </dgm:t>
    </dgm:pt>
    <dgm:pt modelId="{59D28EF3-6772-3140-8F03-FF0AD870C71F}" type="pres">
      <dgm:prSet presAssocID="{0CD3BCCA-7D17-FE42-AAE7-3F73AA708C9B}" presName="dummy" presStyleCnt="0"/>
      <dgm:spPr/>
      <dgm:t>
        <a:bodyPr/>
        <a:lstStyle/>
        <a:p>
          <a:endParaRPr lang="en-US"/>
        </a:p>
      </dgm:t>
    </dgm:pt>
    <dgm:pt modelId="{692D79C7-C03D-7248-A4B5-BE2DC9432A80}" type="pres">
      <dgm:prSet presAssocID="{643EF14C-F804-ED48-B169-34348A3B4783}" presName="sibTrans" presStyleLbl="sibTrans2D1" presStyleIdx="1" presStyleCnt="4"/>
      <dgm:spPr/>
      <dgm:t>
        <a:bodyPr/>
        <a:lstStyle/>
        <a:p>
          <a:endParaRPr lang="en-US"/>
        </a:p>
      </dgm:t>
    </dgm:pt>
    <dgm:pt modelId="{5742FC37-DB28-4549-ACA3-6BE6B367C4B6}" type="pres">
      <dgm:prSet presAssocID="{850160FB-D419-884C-8653-BADE07C724ED}" presName="node" presStyleLbl="node1" presStyleIdx="2" presStyleCnt="4">
        <dgm:presLayoutVars>
          <dgm:bulletEnabled val="1"/>
        </dgm:presLayoutVars>
      </dgm:prSet>
      <dgm:spPr/>
      <dgm:t>
        <a:bodyPr/>
        <a:lstStyle/>
        <a:p>
          <a:endParaRPr lang="en-US"/>
        </a:p>
      </dgm:t>
    </dgm:pt>
    <dgm:pt modelId="{657E03CC-7728-EB45-963A-9D21B4BACCAA}" type="pres">
      <dgm:prSet presAssocID="{850160FB-D419-884C-8653-BADE07C724ED}" presName="dummy" presStyleCnt="0"/>
      <dgm:spPr/>
      <dgm:t>
        <a:bodyPr/>
        <a:lstStyle/>
        <a:p>
          <a:endParaRPr lang="en-US"/>
        </a:p>
      </dgm:t>
    </dgm:pt>
    <dgm:pt modelId="{20C83183-1B3D-1845-B5A0-BE574A5C8B58}" type="pres">
      <dgm:prSet presAssocID="{F9981A7E-F80F-4B43-9968-E1A0503675D4}" presName="sibTrans" presStyleLbl="sibTrans2D1" presStyleIdx="2" presStyleCnt="4"/>
      <dgm:spPr/>
      <dgm:t>
        <a:bodyPr/>
        <a:lstStyle/>
        <a:p>
          <a:endParaRPr lang="en-US"/>
        </a:p>
      </dgm:t>
    </dgm:pt>
    <dgm:pt modelId="{2A6F4537-9AC2-0842-9622-F66AFDD295D2}" type="pres">
      <dgm:prSet presAssocID="{CA32A18F-4F92-934F-8F88-56CD0689C1D4}" presName="node" presStyleLbl="node1" presStyleIdx="3" presStyleCnt="4">
        <dgm:presLayoutVars>
          <dgm:bulletEnabled val="1"/>
        </dgm:presLayoutVars>
      </dgm:prSet>
      <dgm:spPr/>
      <dgm:t>
        <a:bodyPr/>
        <a:lstStyle/>
        <a:p>
          <a:endParaRPr lang="en-US"/>
        </a:p>
      </dgm:t>
    </dgm:pt>
    <dgm:pt modelId="{F3960678-73CA-DC42-B94A-362CA6B1D157}" type="pres">
      <dgm:prSet presAssocID="{CA32A18F-4F92-934F-8F88-56CD0689C1D4}" presName="dummy" presStyleCnt="0"/>
      <dgm:spPr/>
      <dgm:t>
        <a:bodyPr/>
        <a:lstStyle/>
        <a:p>
          <a:endParaRPr lang="en-US"/>
        </a:p>
      </dgm:t>
    </dgm:pt>
    <dgm:pt modelId="{0F738365-8455-A248-991B-8BE1F8BD7F1C}" type="pres">
      <dgm:prSet presAssocID="{2EEF2229-EA4C-FE44-9F89-3352BB01F031}" presName="sibTrans" presStyleLbl="sibTrans2D1" presStyleIdx="3" presStyleCnt="4"/>
      <dgm:spPr/>
      <dgm:t>
        <a:bodyPr/>
        <a:lstStyle/>
        <a:p>
          <a:endParaRPr lang="en-US"/>
        </a:p>
      </dgm:t>
    </dgm:pt>
  </dgm:ptLst>
  <dgm:cxnLst>
    <dgm:cxn modelId="{D6F03137-2C15-417A-8553-106EBA269A66}" type="presOf" srcId="{850160FB-D419-884C-8653-BADE07C724ED}" destId="{5742FC37-DB28-4549-ACA3-6BE6B367C4B6}" srcOrd="0" destOrd="0" presId="urn:microsoft.com/office/officeart/2005/8/layout/radial6"/>
    <dgm:cxn modelId="{1772C911-6EA7-42A7-9284-10809A89F92C}" type="presOf" srcId="{60B84200-2C6F-5E40-9843-9B0D8406EF76}" destId="{8AA43FF5-89C2-C544-B15A-0657C0FE6289}" srcOrd="0" destOrd="0" presId="urn:microsoft.com/office/officeart/2005/8/layout/radial6"/>
    <dgm:cxn modelId="{0B11C812-8ABB-B041-B831-4A0335DECF36}" srcId="{60B84200-2C6F-5E40-9843-9B0D8406EF76}" destId="{CA32A18F-4F92-934F-8F88-56CD0689C1D4}" srcOrd="3" destOrd="0" parTransId="{CBE38316-BFAA-134F-BB01-81E0738CD874}" sibTransId="{2EEF2229-EA4C-FE44-9F89-3352BB01F031}"/>
    <dgm:cxn modelId="{558FD777-541D-4A5D-9D26-1C4394181139}" type="presOf" srcId="{F9981A7E-F80F-4B43-9968-E1A0503675D4}" destId="{20C83183-1B3D-1845-B5A0-BE574A5C8B58}" srcOrd="0" destOrd="0" presId="urn:microsoft.com/office/officeart/2005/8/layout/radial6"/>
    <dgm:cxn modelId="{51E6E311-F215-49DF-BB33-5AEB1DDD2CD5}" type="presOf" srcId="{643EF14C-F804-ED48-B169-34348A3B4783}" destId="{692D79C7-C03D-7248-A4B5-BE2DC9432A80}" srcOrd="0" destOrd="0" presId="urn:microsoft.com/office/officeart/2005/8/layout/radial6"/>
    <dgm:cxn modelId="{51670067-4226-4C72-AC0F-62EE81A5F296}" type="presOf" srcId="{4C38A149-7755-6747-8288-CC5A28CAC006}" destId="{A5D86523-F84B-E243-A8C8-71F59B27F9DC}" srcOrd="0" destOrd="0" presId="urn:microsoft.com/office/officeart/2005/8/layout/radial6"/>
    <dgm:cxn modelId="{B850504B-98AC-4311-A26A-A7DA8E5BD92F}" type="presOf" srcId="{71C3F72D-A46F-6C42-8F6C-C2190313E7D8}" destId="{12C2A6BD-28AE-1144-84D3-06D642844748}" srcOrd="0" destOrd="0" presId="urn:microsoft.com/office/officeart/2005/8/layout/radial6"/>
    <dgm:cxn modelId="{15A490D0-6D55-4ABF-9869-A37570A7C7CD}" type="presOf" srcId="{CA32A18F-4F92-934F-8F88-56CD0689C1D4}" destId="{2A6F4537-9AC2-0842-9622-F66AFDD295D2}" srcOrd="0" destOrd="0" presId="urn:microsoft.com/office/officeart/2005/8/layout/radial6"/>
    <dgm:cxn modelId="{F2389B94-E7F2-2C40-94D2-DF631241517A}" srcId="{60B84200-2C6F-5E40-9843-9B0D8406EF76}" destId="{0CD3BCCA-7D17-FE42-AAE7-3F73AA708C9B}" srcOrd="1" destOrd="0" parTransId="{0835239E-626D-C742-8CB1-DFA3484937A7}" sibTransId="{643EF14C-F804-ED48-B169-34348A3B4783}"/>
    <dgm:cxn modelId="{97B681A8-278E-044E-AC06-E6ECCE9DB1D9}" srcId="{FB5C7C65-7516-6047-8703-51996DD3172E}" destId="{60B84200-2C6F-5E40-9843-9B0D8406EF76}" srcOrd="0" destOrd="0" parTransId="{4E68B7F9-376D-1140-A4D9-E93616F7F03D}" sibTransId="{1D2665FE-A929-D64A-AAE9-625739267FAC}"/>
    <dgm:cxn modelId="{6F94B604-9721-BF4E-AF50-1E5EEEAD1B2A}" srcId="{60B84200-2C6F-5E40-9843-9B0D8406EF76}" destId="{850160FB-D419-884C-8653-BADE07C724ED}" srcOrd="2" destOrd="0" parTransId="{5CDF64AE-1AD2-174D-A393-DA8FEC6F3D1E}" sibTransId="{F9981A7E-F80F-4B43-9968-E1A0503675D4}"/>
    <dgm:cxn modelId="{C57D5D39-369C-4EAB-8399-C242FF053C7A}" type="presOf" srcId="{2EEF2229-EA4C-FE44-9F89-3352BB01F031}" destId="{0F738365-8455-A248-991B-8BE1F8BD7F1C}" srcOrd="0" destOrd="0" presId="urn:microsoft.com/office/officeart/2005/8/layout/radial6"/>
    <dgm:cxn modelId="{C27E0791-D2DC-794E-9716-BA482E9F102C}" srcId="{60B84200-2C6F-5E40-9843-9B0D8406EF76}" destId="{4C38A149-7755-6747-8288-CC5A28CAC006}" srcOrd="0" destOrd="0" parTransId="{BBA1D0CD-421B-F045-8C3F-41FC5900C26A}" sibTransId="{71C3F72D-A46F-6C42-8F6C-C2190313E7D8}"/>
    <dgm:cxn modelId="{964892FE-4051-407A-BD7B-AF96933BED1E}" type="presOf" srcId="{0CD3BCCA-7D17-FE42-AAE7-3F73AA708C9B}" destId="{394ECBDF-3601-9F49-8CB5-F1A00F00F79F}" srcOrd="0" destOrd="0" presId="urn:microsoft.com/office/officeart/2005/8/layout/radial6"/>
    <dgm:cxn modelId="{1ADAA301-ECD8-427D-BD00-D6A9AEB2CBC4}" type="presOf" srcId="{FB5C7C65-7516-6047-8703-51996DD3172E}" destId="{7919EA0D-59F9-004A-848E-833DC835C2B5}" srcOrd="0" destOrd="0" presId="urn:microsoft.com/office/officeart/2005/8/layout/radial6"/>
    <dgm:cxn modelId="{99A2B774-93E5-48FE-9C15-96618DE7D67F}" type="presParOf" srcId="{7919EA0D-59F9-004A-848E-833DC835C2B5}" destId="{8AA43FF5-89C2-C544-B15A-0657C0FE6289}" srcOrd="0" destOrd="0" presId="urn:microsoft.com/office/officeart/2005/8/layout/radial6"/>
    <dgm:cxn modelId="{FD091331-5EF4-45BE-8261-078ED210F23A}" type="presParOf" srcId="{7919EA0D-59F9-004A-848E-833DC835C2B5}" destId="{A5D86523-F84B-E243-A8C8-71F59B27F9DC}" srcOrd="1" destOrd="0" presId="urn:microsoft.com/office/officeart/2005/8/layout/radial6"/>
    <dgm:cxn modelId="{34AEFEF0-9C80-4D0E-A0E4-E142ED423FB0}" type="presParOf" srcId="{7919EA0D-59F9-004A-848E-833DC835C2B5}" destId="{920FBCBC-03B5-EA42-85C9-7CED50C554D2}" srcOrd="2" destOrd="0" presId="urn:microsoft.com/office/officeart/2005/8/layout/radial6"/>
    <dgm:cxn modelId="{C5EC995F-CC41-4DC8-8511-41EABB1B76FB}" type="presParOf" srcId="{7919EA0D-59F9-004A-848E-833DC835C2B5}" destId="{12C2A6BD-28AE-1144-84D3-06D642844748}" srcOrd="3" destOrd="0" presId="urn:microsoft.com/office/officeart/2005/8/layout/radial6"/>
    <dgm:cxn modelId="{9603C622-D60D-43C0-BFC0-5CF38E883A4A}" type="presParOf" srcId="{7919EA0D-59F9-004A-848E-833DC835C2B5}" destId="{394ECBDF-3601-9F49-8CB5-F1A00F00F79F}" srcOrd="4" destOrd="0" presId="urn:microsoft.com/office/officeart/2005/8/layout/radial6"/>
    <dgm:cxn modelId="{9449EC27-5BC1-4010-8410-7F792AD0A935}" type="presParOf" srcId="{7919EA0D-59F9-004A-848E-833DC835C2B5}" destId="{59D28EF3-6772-3140-8F03-FF0AD870C71F}" srcOrd="5" destOrd="0" presId="urn:microsoft.com/office/officeart/2005/8/layout/radial6"/>
    <dgm:cxn modelId="{AEFEC76B-D24B-46B3-9A26-19DD14D23B5D}" type="presParOf" srcId="{7919EA0D-59F9-004A-848E-833DC835C2B5}" destId="{692D79C7-C03D-7248-A4B5-BE2DC9432A80}" srcOrd="6" destOrd="0" presId="urn:microsoft.com/office/officeart/2005/8/layout/radial6"/>
    <dgm:cxn modelId="{077F2A7B-3A9F-4F99-8391-8CEA81A3C93F}" type="presParOf" srcId="{7919EA0D-59F9-004A-848E-833DC835C2B5}" destId="{5742FC37-DB28-4549-ACA3-6BE6B367C4B6}" srcOrd="7" destOrd="0" presId="urn:microsoft.com/office/officeart/2005/8/layout/radial6"/>
    <dgm:cxn modelId="{B825574F-A224-4457-87A0-07B0C6C2D099}" type="presParOf" srcId="{7919EA0D-59F9-004A-848E-833DC835C2B5}" destId="{657E03CC-7728-EB45-963A-9D21B4BACCAA}" srcOrd="8" destOrd="0" presId="urn:microsoft.com/office/officeart/2005/8/layout/radial6"/>
    <dgm:cxn modelId="{7045EE3A-1132-4772-A96F-6D2F35FD5F12}" type="presParOf" srcId="{7919EA0D-59F9-004A-848E-833DC835C2B5}" destId="{20C83183-1B3D-1845-B5A0-BE574A5C8B58}" srcOrd="9" destOrd="0" presId="urn:microsoft.com/office/officeart/2005/8/layout/radial6"/>
    <dgm:cxn modelId="{31129DB9-E65B-423B-BCB8-0B214FEFE4D1}" type="presParOf" srcId="{7919EA0D-59F9-004A-848E-833DC835C2B5}" destId="{2A6F4537-9AC2-0842-9622-F66AFDD295D2}" srcOrd="10" destOrd="0" presId="urn:microsoft.com/office/officeart/2005/8/layout/radial6"/>
    <dgm:cxn modelId="{FADAE70F-85B8-4925-96A0-0E5194966F22}" type="presParOf" srcId="{7919EA0D-59F9-004A-848E-833DC835C2B5}" destId="{F3960678-73CA-DC42-B94A-362CA6B1D157}" srcOrd="11" destOrd="0" presId="urn:microsoft.com/office/officeart/2005/8/layout/radial6"/>
    <dgm:cxn modelId="{0A6F022F-13C4-4BEA-BA46-E058B529AD2A}" type="presParOf" srcId="{7919EA0D-59F9-004A-848E-833DC835C2B5}" destId="{0F738365-8455-A248-991B-8BE1F8BD7F1C}" srcOrd="12" destOrd="0" presId="urn:microsoft.com/office/officeart/2005/8/layout/radial6"/>
  </dgm:cxnLst>
  <dgm:bg/>
  <dgm:whole>
    <a:ln>
      <a:noFill/>
    </a:ln>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FB5C7C65-7516-6047-8703-51996DD3172E}" type="doc">
      <dgm:prSet loTypeId="urn:microsoft.com/office/officeart/2005/8/layout/radial6" loCatId="" qsTypeId="urn:microsoft.com/office/officeart/2005/8/quickstyle/simple4" qsCatId="simple" csTypeId="urn:microsoft.com/office/officeart/2005/8/colors/accent1_2" csCatId="accent1" phldr="1"/>
      <dgm:spPr/>
      <dgm:t>
        <a:bodyPr/>
        <a:lstStyle/>
        <a:p>
          <a:endParaRPr lang="en-US"/>
        </a:p>
      </dgm:t>
    </dgm:pt>
    <dgm:pt modelId="{60B84200-2C6F-5E40-9843-9B0D8406EF76}">
      <dgm:prSet phldrT="[Text]" custT="1"/>
      <dgm:spPr>
        <a:solidFill>
          <a:schemeClr val="tx2"/>
        </a:solidFill>
      </dgm:spPr>
      <dgm:t>
        <a:bodyPr/>
        <a:lstStyle/>
        <a:p>
          <a:pPr rtl="1"/>
          <a:r>
            <a:rPr lang="ar-EG" sz="1400" b="1" dirty="0" smtClean="0">
              <a:solidFill>
                <a:schemeClr val="bg1"/>
              </a:solidFill>
            </a:rPr>
            <a:t>التعليم</a:t>
          </a:r>
        </a:p>
        <a:p>
          <a:pPr rtl="1"/>
          <a:r>
            <a:rPr lang="ar-EG" sz="1400" b="1" dirty="0" smtClean="0">
              <a:solidFill>
                <a:schemeClr val="bg1"/>
              </a:solidFill>
            </a:rPr>
            <a:t>لِمَن؟</a:t>
          </a:r>
        </a:p>
        <a:p>
          <a:pPr rtl="1"/>
          <a:r>
            <a:rPr lang="ar-EG" sz="1400" b="1" dirty="0" smtClean="0">
              <a:solidFill>
                <a:schemeClr val="bg1"/>
              </a:solidFill>
            </a:rPr>
            <a:t>مِن طَرَف من؟</a:t>
          </a:r>
        </a:p>
        <a:p>
          <a:pPr rtl="1"/>
          <a:r>
            <a:rPr lang="ar-EG" sz="1400" b="1" dirty="0" smtClean="0">
              <a:solidFill>
                <a:schemeClr val="bg1"/>
              </a:solidFill>
            </a:rPr>
            <a:t>أين؟</a:t>
          </a:r>
        </a:p>
        <a:p>
          <a:pPr rtl="1"/>
          <a:r>
            <a:rPr lang="ar-EG" sz="1400" b="1" dirty="0" smtClean="0">
              <a:solidFill>
                <a:schemeClr val="bg1"/>
              </a:solidFill>
            </a:rPr>
            <a:t>متى</a:t>
          </a:r>
        </a:p>
        <a:p>
          <a:pPr rtl="1"/>
          <a:r>
            <a:rPr lang="ar-EG" sz="1400" b="1" dirty="0" smtClean="0">
              <a:solidFill>
                <a:schemeClr val="bg1"/>
              </a:solidFill>
            </a:rPr>
            <a:t>كيف؟</a:t>
          </a:r>
          <a:endParaRPr lang="en-US" sz="1000" b="1" dirty="0">
            <a:solidFill>
              <a:schemeClr val="bg1"/>
            </a:solidFill>
          </a:endParaRPr>
        </a:p>
      </dgm:t>
    </dgm:pt>
    <dgm:pt modelId="{4E68B7F9-376D-1140-A4D9-E93616F7F03D}" type="parTrans" cxnId="{97B681A8-278E-044E-AC06-E6ECCE9DB1D9}">
      <dgm:prSet/>
      <dgm:spPr/>
      <dgm:t>
        <a:bodyPr/>
        <a:lstStyle/>
        <a:p>
          <a:endParaRPr lang="en-US" b="1"/>
        </a:p>
      </dgm:t>
    </dgm:pt>
    <dgm:pt modelId="{1D2665FE-A929-D64A-AAE9-625739267FAC}" type="sibTrans" cxnId="{97B681A8-278E-044E-AC06-E6ECCE9DB1D9}">
      <dgm:prSet/>
      <dgm:spPr/>
      <dgm:t>
        <a:bodyPr/>
        <a:lstStyle/>
        <a:p>
          <a:endParaRPr lang="en-US" b="1"/>
        </a:p>
      </dgm:t>
    </dgm:pt>
    <dgm:pt modelId="{4C38A149-7755-6747-8288-CC5A28CAC006}">
      <dgm:prSet phldrT="[Text]"/>
      <dgm:spPr>
        <a:solidFill>
          <a:schemeClr val="tx2">
            <a:lumMod val="20000"/>
            <a:lumOff val="80000"/>
          </a:schemeClr>
        </a:solidFill>
      </dgm:spPr>
      <dgm:t>
        <a:bodyPr/>
        <a:lstStyle/>
        <a:p>
          <a:r>
            <a:rPr lang="ar-EG" b="1" dirty="0" smtClean="0">
              <a:solidFill>
                <a:srgbClr val="000000"/>
              </a:solidFill>
            </a:rPr>
            <a:t>الفاعلون</a:t>
          </a:r>
          <a:endParaRPr lang="en-US" b="1" dirty="0">
            <a:solidFill>
              <a:srgbClr val="000000"/>
            </a:solidFill>
          </a:endParaRPr>
        </a:p>
      </dgm:t>
    </dgm:pt>
    <dgm:pt modelId="{BBA1D0CD-421B-F045-8C3F-41FC5900C26A}" type="parTrans" cxnId="{C27E0791-D2DC-794E-9716-BA482E9F102C}">
      <dgm:prSet/>
      <dgm:spPr/>
      <dgm:t>
        <a:bodyPr/>
        <a:lstStyle/>
        <a:p>
          <a:endParaRPr lang="en-US" b="1"/>
        </a:p>
      </dgm:t>
    </dgm:pt>
    <dgm:pt modelId="{71C3F72D-A46F-6C42-8F6C-C2190313E7D8}" type="sibTrans" cxnId="{C27E0791-D2DC-794E-9716-BA482E9F102C}">
      <dgm:prSet/>
      <dgm:spPr>
        <a:solidFill>
          <a:schemeClr val="tx2">
            <a:lumMod val="20000"/>
            <a:lumOff val="80000"/>
          </a:schemeClr>
        </a:solidFill>
      </dgm:spPr>
      <dgm:t>
        <a:bodyPr/>
        <a:lstStyle/>
        <a:p>
          <a:endParaRPr lang="en-US" b="1"/>
        </a:p>
      </dgm:t>
    </dgm:pt>
    <dgm:pt modelId="{0CD3BCCA-7D17-FE42-AAE7-3F73AA708C9B}">
      <dgm:prSet phldrT="[Text]"/>
      <dgm:spPr>
        <a:solidFill>
          <a:schemeClr val="tx2">
            <a:lumMod val="20000"/>
            <a:lumOff val="80000"/>
          </a:schemeClr>
        </a:solidFill>
      </dgm:spPr>
      <dgm:t>
        <a:bodyPr/>
        <a:lstStyle/>
        <a:p>
          <a:r>
            <a:rPr lang="ar-EG" b="1" dirty="0" smtClean="0">
              <a:solidFill>
                <a:schemeClr val="tx1"/>
              </a:solidFill>
            </a:rPr>
            <a:t>العوامل المحرِّكة والمتحرِّكة في النزاع </a:t>
          </a:r>
          <a:endParaRPr lang="en-US" b="1" dirty="0">
            <a:solidFill>
              <a:schemeClr val="tx1"/>
            </a:solidFill>
          </a:endParaRPr>
        </a:p>
      </dgm:t>
    </dgm:pt>
    <dgm:pt modelId="{0835239E-626D-C742-8CB1-DFA3484937A7}" type="parTrans" cxnId="{F2389B94-E7F2-2C40-94D2-DF631241517A}">
      <dgm:prSet/>
      <dgm:spPr/>
      <dgm:t>
        <a:bodyPr/>
        <a:lstStyle/>
        <a:p>
          <a:endParaRPr lang="en-US" b="1"/>
        </a:p>
      </dgm:t>
    </dgm:pt>
    <dgm:pt modelId="{643EF14C-F804-ED48-B169-34348A3B4783}" type="sibTrans" cxnId="{F2389B94-E7F2-2C40-94D2-DF631241517A}">
      <dgm:prSet/>
      <dgm:spPr>
        <a:solidFill>
          <a:schemeClr val="tx2">
            <a:lumMod val="20000"/>
            <a:lumOff val="80000"/>
          </a:schemeClr>
        </a:solidFill>
      </dgm:spPr>
      <dgm:t>
        <a:bodyPr/>
        <a:lstStyle/>
        <a:p>
          <a:endParaRPr lang="en-US" b="1"/>
        </a:p>
      </dgm:t>
    </dgm:pt>
    <dgm:pt modelId="{850160FB-D419-884C-8653-BADE07C724ED}">
      <dgm:prSet phldrT="[Text]"/>
      <dgm:spPr>
        <a:solidFill>
          <a:schemeClr val="tx2">
            <a:lumMod val="20000"/>
            <a:lumOff val="80000"/>
          </a:schemeClr>
        </a:solidFill>
      </dgm:spPr>
      <dgm:t>
        <a:bodyPr/>
        <a:lstStyle/>
        <a:p>
          <a:r>
            <a:rPr lang="ar-EG" b="1" dirty="0" smtClean="0">
              <a:solidFill>
                <a:srgbClr val="000000"/>
              </a:solidFill>
            </a:rPr>
            <a:t>أسباب النزاع</a:t>
          </a:r>
          <a:endParaRPr lang="en-US" b="1" dirty="0">
            <a:solidFill>
              <a:srgbClr val="000000"/>
            </a:solidFill>
          </a:endParaRPr>
        </a:p>
      </dgm:t>
    </dgm:pt>
    <dgm:pt modelId="{5CDF64AE-1AD2-174D-A393-DA8FEC6F3D1E}" type="parTrans" cxnId="{6F94B604-9721-BF4E-AF50-1E5EEEAD1B2A}">
      <dgm:prSet/>
      <dgm:spPr/>
      <dgm:t>
        <a:bodyPr/>
        <a:lstStyle/>
        <a:p>
          <a:endParaRPr lang="en-US" b="1"/>
        </a:p>
      </dgm:t>
    </dgm:pt>
    <dgm:pt modelId="{F9981A7E-F80F-4B43-9968-E1A0503675D4}" type="sibTrans" cxnId="{6F94B604-9721-BF4E-AF50-1E5EEEAD1B2A}">
      <dgm:prSet/>
      <dgm:spPr>
        <a:solidFill>
          <a:schemeClr val="tx2">
            <a:lumMod val="20000"/>
            <a:lumOff val="80000"/>
          </a:schemeClr>
        </a:solidFill>
      </dgm:spPr>
      <dgm:t>
        <a:bodyPr/>
        <a:lstStyle/>
        <a:p>
          <a:endParaRPr lang="en-US" b="1"/>
        </a:p>
      </dgm:t>
    </dgm:pt>
    <dgm:pt modelId="{CA32A18F-4F92-934F-8F88-56CD0689C1D4}">
      <dgm:prSet phldrT="[Text]"/>
      <dgm:spPr>
        <a:solidFill>
          <a:schemeClr val="tx2">
            <a:lumMod val="20000"/>
            <a:lumOff val="80000"/>
          </a:schemeClr>
        </a:solidFill>
      </dgm:spPr>
      <dgm:t>
        <a:bodyPr/>
        <a:lstStyle/>
        <a:p>
          <a:r>
            <a:rPr lang="ar-EG" b="1" dirty="0" smtClean="0">
              <a:solidFill>
                <a:srgbClr val="000000"/>
              </a:solidFill>
            </a:rPr>
            <a:t>الخصائص المحَدِّدة للنزاع</a:t>
          </a:r>
          <a:endParaRPr lang="en-US" b="1" dirty="0">
            <a:solidFill>
              <a:srgbClr val="000000"/>
            </a:solidFill>
          </a:endParaRPr>
        </a:p>
      </dgm:t>
    </dgm:pt>
    <dgm:pt modelId="{CBE38316-BFAA-134F-BB01-81E0738CD874}" type="parTrans" cxnId="{0B11C812-8ABB-B041-B831-4A0335DECF36}">
      <dgm:prSet/>
      <dgm:spPr/>
      <dgm:t>
        <a:bodyPr/>
        <a:lstStyle/>
        <a:p>
          <a:endParaRPr lang="en-US" b="1"/>
        </a:p>
      </dgm:t>
    </dgm:pt>
    <dgm:pt modelId="{2EEF2229-EA4C-FE44-9F89-3352BB01F031}" type="sibTrans" cxnId="{0B11C812-8ABB-B041-B831-4A0335DECF36}">
      <dgm:prSet/>
      <dgm:spPr>
        <a:solidFill>
          <a:schemeClr val="tx2">
            <a:lumMod val="20000"/>
            <a:lumOff val="80000"/>
          </a:schemeClr>
        </a:solidFill>
      </dgm:spPr>
      <dgm:t>
        <a:bodyPr/>
        <a:lstStyle/>
        <a:p>
          <a:endParaRPr lang="en-US" b="1"/>
        </a:p>
      </dgm:t>
    </dgm:pt>
    <dgm:pt modelId="{7919EA0D-59F9-004A-848E-833DC835C2B5}" type="pres">
      <dgm:prSet presAssocID="{FB5C7C65-7516-6047-8703-51996DD3172E}" presName="Name0" presStyleCnt="0">
        <dgm:presLayoutVars>
          <dgm:chMax val="1"/>
          <dgm:dir/>
          <dgm:animLvl val="ctr"/>
          <dgm:resizeHandles val="exact"/>
        </dgm:presLayoutVars>
      </dgm:prSet>
      <dgm:spPr/>
      <dgm:t>
        <a:bodyPr/>
        <a:lstStyle/>
        <a:p>
          <a:endParaRPr lang="en-US"/>
        </a:p>
      </dgm:t>
    </dgm:pt>
    <dgm:pt modelId="{8AA43FF5-89C2-C544-B15A-0657C0FE6289}" type="pres">
      <dgm:prSet presAssocID="{60B84200-2C6F-5E40-9843-9B0D8406EF76}" presName="centerShape" presStyleLbl="node0" presStyleIdx="0" presStyleCnt="1" custScaleX="109178" custScaleY="102163"/>
      <dgm:spPr/>
      <dgm:t>
        <a:bodyPr/>
        <a:lstStyle/>
        <a:p>
          <a:endParaRPr lang="en-US"/>
        </a:p>
      </dgm:t>
    </dgm:pt>
    <dgm:pt modelId="{A5D86523-F84B-E243-A8C8-71F59B27F9DC}" type="pres">
      <dgm:prSet presAssocID="{4C38A149-7755-6747-8288-CC5A28CAC006}" presName="node" presStyleLbl="node1" presStyleIdx="0" presStyleCnt="4">
        <dgm:presLayoutVars>
          <dgm:bulletEnabled val="1"/>
        </dgm:presLayoutVars>
      </dgm:prSet>
      <dgm:spPr/>
      <dgm:t>
        <a:bodyPr/>
        <a:lstStyle/>
        <a:p>
          <a:endParaRPr lang="en-US"/>
        </a:p>
      </dgm:t>
    </dgm:pt>
    <dgm:pt modelId="{920FBCBC-03B5-EA42-85C9-7CED50C554D2}" type="pres">
      <dgm:prSet presAssocID="{4C38A149-7755-6747-8288-CC5A28CAC006}" presName="dummy" presStyleCnt="0"/>
      <dgm:spPr/>
      <dgm:t>
        <a:bodyPr/>
        <a:lstStyle/>
        <a:p>
          <a:endParaRPr lang="en-US"/>
        </a:p>
      </dgm:t>
    </dgm:pt>
    <dgm:pt modelId="{12C2A6BD-28AE-1144-84D3-06D642844748}" type="pres">
      <dgm:prSet presAssocID="{71C3F72D-A46F-6C42-8F6C-C2190313E7D8}" presName="sibTrans" presStyleLbl="sibTrans2D1" presStyleIdx="0" presStyleCnt="4"/>
      <dgm:spPr/>
      <dgm:t>
        <a:bodyPr/>
        <a:lstStyle/>
        <a:p>
          <a:endParaRPr lang="en-US"/>
        </a:p>
      </dgm:t>
    </dgm:pt>
    <dgm:pt modelId="{394ECBDF-3601-9F49-8CB5-F1A00F00F79F}" type="pres">
      <dgm:prSet presAssocID="{0CD3BCCA-7D17-FE42-AAE7-3F73AA708C9B}" presName="node" presStyleLbl="node1" presStyleIdx="1" presStyleCnt="4">
        <dgm:presLayoutVars>
          <dgm:bulletEnabled val="1"/>
        </dgm:presLayoutVars>
      </dgm:prSet>
      <dgm:spPr/>
      <dgm:t>
        <a:bodyPr/>
        <a:lstStyle/>
        <a:p>
          <a:endParaRPr lang="en-US"/>
        </a:p>
      </dgm:t>
    </dgm:pt>
    <dgm:pt modelId="{59D28EF3-6772-3140-8F03-FF0AD870C71F}" type="pres">
      <dgm:prSet presAssocID="{0CD3BCCA-7D17-FE42-AAE7-3F73AA708C9B}" presName="dummy" presStyleCnt="0"/>
      <dgm:spPr/>
      <dgm:t>
        <a:bodyPr/>
        <a:lstStyle/>
        <a:p>
          <a:endParaRPr lang="en-US"/>
        </a:p>
      </dgm:t>
    </dgm:pt>
    <dgm:pt modelId="{692D79C7-C03D-7248-A4B5-BE2DC9432A80}" type="pres">
      <dgm:prSet presAssocID="{643EF14C-F804-ED48-B169-34348A3B4783}" presName="sibTrans" presStyleLbl="sibTrans2D1" presStyleIdx="1" presStyleCnt="4"/>
      <dgm:spPr/>
      <dgm:t>
        <a:bodyPr/>
        <a:lstStyle/>
        <a:p>
          <a:endParaRPr lang="en-US"/>
        </a:p>
      </dgm:t>
    </dgm:pt>
    <dgm:pt modelId="{5742FC37-DB28-4549-ACA3-6BE6B367C4B6}" type="pres">
      <dgm:prSet presAssocID="{850160FB-D419-884C-8653-BADE07C724ED}" presName="node" presStyleLbl="node1" presStyleIdx="2" presStyleCnt="4">
        <dgm:presLayoutVars>
          <dgm:bulletEnabled val="1"/>
        </dgm:presLayoutVars>
      </dgm:prSet>
      <dgm:spPr/>
      <dgm:t>
        <a:bodyPr/>
        <a:lstStyle/>
        <a:p>
          <a:endParaRPr lang="en-US"/>
        </a:p>
      </dgm:t>
    </dgm:pt>
    <dgm:pt modelId="{657E03CC-7728-EB45-963A-9D21B4BACCAA}" type="pres">
      <dgm:prSet presAssocID="{850160FB-D419-884C-8653-BADE07C724ED}" presName="dummy" presStyleCnt="0"/>
      <dgm:spPr/>
      <dgm:t>
        <a:bodyPr/>
        <a:lstStyle/>
        <a:p>
          <a:endParaRPr lang="en-US"/>
        </a:p>
      </dgm:t>
    </dgm:pt>
    <dgm:pt modelId="{20C83183-1B3D-1845-B5A0-BE574A5C8B58}" type="pres">
      <dgm:prSet presAssocID="{F9981A7E-F80F-4B43-9968-E1A0503675D4}" presName="sibTrans" presStyleLbl="sibTrans2D1" presStyleIdx="2" presStyleCnt="4"/>
      <dgm:spPr/>
      <dgm:t>
        <a:bodyPr/>
        <a:lstStyle/>
        <a:p>
          <a:endParaRPr lang="en-US"/>
        </a:p>
      </dgm:t>
    </dgm:pt>
    <dgm:pt modelId="{2A6F4537-9AC2-0842-9622-F66AFDD295D2}" type="pres">
      <dgm:prSet presAssocID="{CA32A18F-4F92-934F-8F88-56CD0689C1D4}" presName="node" presStyleLbl="node1" presStyleIdx="3" presStyleCnt="4">
        <dgm:presLayoutVars>
          <dgm:bulletEnabled val="1"/>
        </dgm:presLayoutVars>
      </dgm:prSet>
      <dgm:spPr/>
      <dgm:t>
        <a:bodyPr/>
        <a:lstStyle/>
        <a:p>
          <a:endParaRPr lang="en-US"/>
        </a:p>
      </dgm:t>
    </dgm:pt>
    <dgm:pt modelId="{F3960678-73CA-DC42-B94A-362CA6B1D157}" type="pres">
      <dgm:prSet presAssocID="{CA32A18F-4F92-934F-8F88-56CD0689C1D4}" presName="dummy" presStyleCnt="0"/>
      <dgm:spPr/>
      <dgm:t>
        <a:bodyPr/>
        <a:lstStyle/>
        <a:p>
          <a:endParaRPr lang="en-US"/>
        </a:p>
      </dgm:t>
    </dgm:pt>
    <dgm:pt modelId="{0F738365-8455-A248-991B-8BE1F8BD7F1C}" type="pres">
      <dgm:prSet presAssocID="{2EEF2229-EA4C-FE44-9F89-3352BB01F031}" presName="sibTrans" presStyleLbl="sibTrans2D1" presStyleIdx="3" presStyleCnt="4"/>
      <dgm:spPr/>
      <dgm:t>
        <a:bodyPr/>
        <a:lstStyle/>
        <a:p>
          <a:endParaRPr lang="en-US"/>
        </a:p>
      </dgm:t>
    </dgm:pt>
  </dgm:ptLst>
  <dgm:cxnLst>
    <dgm:cxn modelId="{6820AF46-347E-4735-ADC9-C922F9EF7433}" type="presOf" srcId="{4C38A149-7755-6747-8288-CC5A28CAC006}" destId="{A5D86523-F84B-E243-A8C8-71F59B27F9DC}" srcOrd="0" destOrd="0" presId="urn:microsoft.com/office/officeart/2005/8/layout/radial6"/>
    <dgm:cxn modelId="{B6D3D041-A844-496D-B6FF-791B68330C28}" type="presOf" srcId="{FB5C7C65-7516-6047-8703-51996DD3172E}" destId="{7919EA0D-59F9-004A-848E-833DC835C2B5}" srcOrd="0" destOrd="0" presId="urn:microsoft.com/office/officeart/2005/8/layout/radial6"/>
    <dgm:cxn modelId="{0B11C812-8ABB-B041-B831-4A0335DECF36}" srcId="{60B84200-2C6F-5E40-9843-9B0D8406EF76}" destId="{CA32A18F-4F92-934F-8F88-56CD0689C1D4}" srcOrd="3" destOrd="0" parTransId="{CBE38316-BFAA-134F-BB01-81E0738CD874}" sibTransId="{2EEF2229-EA4C-FE44-9F89-3352BB01F031}"/>
    <dgm:cxn modelId="{F2389B94-E7F2-2C40-94D2-DF631241517A}" srcId="{60B84200-2C6F-5E40-9843-9B0D8406EF76}" destId="{0CD3BCCA-7D17-FE42-AAE7-3F73AA708C9B}" srcOrd="1" destOrd="0" parTransId="{0835239E-626D-C742-8CB1-DFA3484937A7}" sibTransId="{643EF14C-F804-ED48-B169-34348A3B4783}"/>
    <dgm:cxn modelId="{3128D93B-E8A5-460F-B6A0-D600D67B6211}" type="presOf" srcId="{60B84200-2C6F-5E40-9843-9B0D8406EF76}" destId="{8AA43FF5-89C2-C544-B15A-0657C0FE6289}" srcOrd="0" destOrd="0" presId="urn:microsoft.com/office/officeart/2005/8/layout/radial6"/>
    <dgm:cxn modelId="{FA7FB706-4FB9-4900-A3F2-5CB4B6EC9AC6}" type="presOf" srcId="{850160FB-D419-884C-8653-BADE07C724ED}" destId="{5742FC37-DB28-4549-ACA3-6BE6B367C4B6}" srcOrd="0" destOrd="0" presId="urn:microsoft.com/office/officeart/2005/8/layout/radial6"/>
    <dgm:cxn modelId="{97B681A8-278E-044E-AC06-E6ECCE9DB1D9}" srcId="{FB5C7C65-7516-6047-8703-51996DD3172E}" destId="{60B84200-2C6F-5E40-9843-9B0D8406EF76}" srcOrd="0" destOrd="0" parTransId="{4E68B7F9-376D-1140-A4D9-E93616F7F03D}" sibTransId="{1D2665FE-A929-D64A-AAE9-625739267FAC}"/>
    <dgm:cxn modelId="{B130FECC-3D06-4FB5-8763-297DFBCBC02D}" type="presOf" srcId="{0CD3BCCA-7D17-FE42-AAE7-3F73AA708C9B}" destId="{394ECBDF-3601-9F49-8CB5-F1A00F00F79F}" srcOrd="0" destOrd="0" presId="urn:microsoft.com/office/officeart/2005/8/layout/radial6"/>
    <dgm:cxn modelId="{6F94B604-9721-BF4E-AF50-1E5EEEAD1B2A}" srcId="{60B84200-2C6F-5E40-9843-9B0D8406EF76}" destId="{850160FB-D419-884C-8653-BADE07C724ED}" srcOrd="2" destOrd="0" parTransId="{5CDF64AE-1AD2-174D-A393-DA8FEC6F3D1E}" sibTransId="{F9981A7E-F80F-4B43-9968-E1A0503675D4}"/>
    <dgm:cxn modelId="{C27E0791-D2DC-794E-9716-BA482E9F102C}" srcId="{60B84200-2C6F-5E40-9843-9B0D8406EF76}" destId="{4C38A149-7755-6747-8288-CC5A28CAC006}" srcOrd="0" destOrd="0" parTransId="{BBA1D0CD-421B-F045-8C3F-41FC5900C26A}" sibTransId="{71C3F72D-A46F-6C42-8F6C-C2190313E7D8}"/>
    <dgm:cxn modelId="{7B377E9A-453E-4BB3-8E6E-0866C63E234E}" type="presOf" srcId="{F9981A7E-F80F-4B43-9968-E1A0503675D4}" destId="{20C83183-1B3D-1845-B5A0-BE574A5C8B58}" srcOrd="0" destOrd="0" presId="urn:microsoft.com/office/officeart/2005/8/layout/radial6"/>
    <dgm:cxn modelId="{4C5A91E3-168B-4574-8F01-7DFC29527A0D}" type="presOf" srcId="{71C3F72D-A46F-6C42-8F6C-C2190313E7D8}" destId="{12C2A6BD-28AE-1144-84D3-06D642844748}" srcOrd="0" destOrd="0" presId="urn:microsoft.com/office/officeart/2005/8/layout/radial6"/>
    <dgm:cxn modelId="{3C4A50FA-B98F-49DA-BFE5-DACDEDA53156}" type="presOf" srcId="{643EF14C-F804-ED48-B169-34348A3B4783}" destId="{692D79C7-C03D-7248-A4B5-BE2DC9432A80}" srcOrd="0" destOrd="0" presId="urn:microsoft.com/office/officeart/2005/8/layout/radial6"/>
    <dgm:cxn modelId="{AC296789-4926-4C04-A33D-F756C22C1036}" type="presOf" srcId="{CA32A18F-4F92-934F-8F88-56CD0689C1D4}" destId="{2A6F4537-9AC2-0842-9622-F66AFDD295D2}" srcOrd="0" destOrd="0" presId="urn:microsoft.com/office/officeart/2005/8/layout/radial6"/>
    <dgm:cxn modelId="{F2866429-D4B7-43BE-852B-7D117192BA7A}" type="presOf" srcId="{2EEF2229-EA4C-FE44-9F89-3352BB01F031}" destId="{0F738365-8455-A248-991B-8BE1F8BD7F1C}" srcOrd="0" destOrd="0" presId="urn:microsoft.com/office/officeart/2005/8/layout/radial6"/>
    <dgm:cxn modelId="{52FE2375-083E-49B8-8AD4-76CC6F17D6D4}" type="presParOf" srcId="{7919EA0D-59F9-004A-848E-833DC835C2B5}" destId="{8AA43FF5-89C2-C544-B15A-0657C0FE6289}" srcOrd="0" destOrd="0" presId="urn:microsoft.com/office/officeart/2005/8/layout/radial6"/>
    <dgm:cxn modelId="{09BC1D9E-F77D-47E8-9963-C200B0B237BE}" type="presParOf" srcId="{7919EA0D-59F9-004A-848E-833DC835C2B5}" destId="{A5D86523-F84B-E243-A8C8-71F59B27F9DC}" srcOrd="1" destOrd="0" presId="urn:microsoft.com/office/officeart/2005/8/layout/radial6"/>
    <dgm:cxn modelId="{5AE04050-BF12-452E-9BD6-93F79882BD53}" type="presParOf" srcId="{7919EA0D-59F9-004A-848E-833DC835C2B5}" destId="{920FBCBC-03B5-EA42-85C9-7CED50C554D2}" srcOrd="2" destOrd="0" presId="urn:microsoft.com/office/officeart/2005/8/layout/radial6"/>
    <dgm:cxn modelId="{192F2771-ED5C-42BC-AC24-2333F1D60646}" type="presParOf" srcId="{7919EA0D-59F9-004A-848E-833DC835C2B5}" destId="{12C2A6BD-28AE-1144-84D3-06D642844748}" srcOrd="3" destOrd="0" presId="urn:microsoft.com/office/officeart/2005/8/layout/radial6"/>
    <dgm:cxn modelId="{40896662-E0F1-425D-B562-4FAF2D49D75F}" type="presParOf" srcId="{7919EA0D-59F9-004A-848E-833DC835C2B5}" destId="{394ECBDF-3601-9F49-8CB5-F1A00F00F79F}" srcOrd="4" destOrd="0" presId="urn:microsoft.com/office/officeart/2005/8/layout/radial6"/>
    <dgm:cxn modelId="{9C2C2C07-01CC-48F8-BFA9-1D30BD79F2AE}" type="presParOf" srcId="{7919EA0D-59F9-004A-848E-833DC835C2B5}" destId="{59D28EF3-6772-3140-8F03-FF0AD870C71F}" srcOrd="5" destOrd="0" presId="urn:microsoft.com/office/officeart/2005/8/layout/radial6"/>
    <dgm:cxn modelId="{581DFFE5-3A5E-4DB9-8EB7-F6C73319AFA9}" type="presParOf" srcId="{7919EA0D-59F9-004A-848E-833DC835C2B5}" destId="{692D79C7-C03D-7248-A4B5-BE2DC9432A80}" srcOrd="6" destOrd="0" presId="urn:microsoft.com/office/officeart/2005/8/layout/radial6"/>
    <dgm:cxn modelId="{C0BD248B-93F8-4240-8B8A-ADE114B9A9B0}" type="presParOf" srcId="{7919EA0D-59F9-004A-848E-833DC835C2B5}" destId="{5742FC37-DB28-4549-ACA3-6BE6B367C4B6}" srcOrd="7" destOrd="0" presId="urn:microsoft.com/office/officeart/2005/8/layout/radial6"/>
    <dgm:cxn modelId="{46BD7957-4D1C-4DE7-A30C-742DB6221925}" type="presParOf" srcId="{7919EA0D-59F9-004A-848E-833DC835C2B5}" destId="{657E03CC-7728-EB45-963A-9D21B4BACCAA}" srcOrd="8" destOrd="0" presId="urn:microsoft.com/office/officeart/2005/8/layout/radial6"/>
    <dgm:cxn modelId="{F6703438-A171-4F29-AF66-FB6CF118EC13}" type="presParOf" srcId="{7919EA0D-59F9-004A-848E-833DC835C2B5}" destId="{20C83183-1B3D-1845-B5A0-BE574A5C8B58}" srcOrd="9" destOrd="0" presId="urn:microsoft.com/office/officeart/2005/8/layout/radial6"/>
    <dgm:cxn modelId="{5823C5F9-6788-4E5E-9E34-E0FE343EA294}" type="presParOf" srcId="{7919EA0D-59F9-004A-848E-833DC835C2B5}" destId="{2A6F4537-9AC2-0842-9622-F66AFDD295D2}" srcOrd="10" destOrd="0" presId="urn:microsoft.com/office/officeart/2005/8/layout/radial6"/>
    <dgm:cxn modelId="{CC9A6402-74C2-4D31-B902-CF624F76324A}" type="presParOf" srcId="{7919EA0D-59F9-004A-848E-833DC835C2B5}" destId="{F3960678-73CA-DC42-B94A-362CA6B1D157}" srcOrd="11" destOrd="0" presId="urn:microsoft.com/office/officeart/2005/8/layout/radial6"/>
    <dgm:cxn modelId="{B365EBF0-21C1-46E2-A6DB-173A927EF941}" type="presParOf" srcId="{7919EA0D-59F9-004A-848E-833DC835C2B5}" destId="{0F738365-8455-A248-991B-8BE1F8BD7F1C}" srcOrd="12" destOrd="0" presId="urn:microsoft.com/office/officeart/2005/8/layout/radial6"/>
  </dgm:cxnLst>
  <dgm:bg>
    <a:noFill/>
  </dgm:bg>
  <dgm:whole>
    <a:ln>
      <a:noFill/>
    </a:ln>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0B70DB4C-9C5F-3B48-87E0-6007A6E73030}" type="doc">
      <dgm:prSet loTypeId="urn:microsoft.com/office/officeart/2005/8/layout/gear1" loCatId="" qsTypeId="urn:microsoft.com/office/officeart/2005/8/quickstyle/simple1" qsCatId="simple" csTypeId="urn:microsoft.com/office/officeart/2005/8/colors/accent5_2" csCatId="accent5" phldr="1"/>
      <dgm:spPr/>
      <dgm:t>
        <a:bodyPr/>
        <a:lstStyle/>
        <a:p>
          <a:endParaRPr lang="en-US"/>
        </a:p>
      </dgm:t>
    </dgm:pt>
    <dgm:pt modelId="{04636C5F-1219-CA43-8133-E2BFB33E1C7C}">
      <dgm:prSet phldrT="[Text]"/>
      <dgm:spPr>
        <a:solidFill>
          <a:schemeClr val="tx2"/>
        </a:solidFill>
        <a:ln>
          <a:solidFill>
            <a:schemeClr val="bg2"/>
          </a:solidFill>
        </a:ln>
      </dgm:spPr>
      <dgm:t>
        <a:bodyPr/>
        <a:lstStyle/>
        <a:p>
          <a:pPr rtl="1"/>
          <a:r>
            <a:rPr lang="en-US" dirty="0" smtClean="0"/>
            <a:t>3. </a:t>
          </a:r>
          <a:r>
            <a:rPr lang="ar-EG" dirty="0" smtClean="0"/>
            <a:t> ؟</a:t>
          </a:r>
          <a:endParaRPr lang="en-US" dirty="0"/>
        </a:p>
      </dgm:t>
    </dgm:pt>
    <dgm:pt modelId="{4616465E-3D64-A741-B99A-7E8C92C3FA07}" type="sibTrans" cxnId="{AC118738-3E0F-884F-8194-55DD2D648886}">
      <dgm:prSet/>
      <dgm:spPr>
        <a:solidFill>
          <a:srgbClr val="F6F6F6"/>
        </a:solidFill>
      </dgm:spPr>
      <dgm:t>
        <a:bodyPr/>
        <a:lstStyle/>
        <a:p>
          <a:endParaRPr lang="en-US"/>
        </a:p>
      </dgm:t>
      <dgm:extLst>
        <a:ext uri="{E40237B7-FDA0-4F09-8148-C483321AD2D9}">
          <dgm14:cNvPr xmlns:dgm14="http://schemas.microsoft.com/office/drawing/2010/diagram" id="0" name="">
            <a:hlinkClick xmlns:r="http://schemas.openxmlformats.org/officeDocument/2006/relationships" r:id="" action="ppaction://noaction" highlightClick="1"/>
          </dgm14:cNvPr>
        </a:ext>
      </dgm:extLst>
    </dgm:pt>
    <dgm:pt modelId="{D67FD636-B2E0-3F49-8970-1A8B51FFE152}" type="parTrans" cxnId="{AC118738-3E0F-884F-8194-55DD2D648886}">
      <dgm:prSet/>
      <dgm:spPr/>
      <dgm:t>
        <a:bodyPr/>
        <a:lstStyle/>
        <a:p>
          <a:endParaRPr lang="en-US"/>
        </a:p>
      </dgm:t>
    </dgm:pt>
    <dgm:pt modelId="{A99B5835-3DAD-F043-B599-325DDBE24597}">
      <dgm:prSet phldrT="[Text]" custT="1"/>
      <dgm:spPr>
        <a:solidFill>
          <a:schemeClr val="tx2"/>
        </a:solidFill>
        <a:ln>
          <a:solidFill>
            <a:schemeClr val="bg2"/>
          </a:solidFill>
        </a:ln>
      </dgm:spPr>
      <dgm:t>
        <a:bodyPr/>
        <a:lstStyle/>
        <a:p>
          <a:pPr rtl="1"/>
          <a:r>
            <a:rPr lang="ar-EG" sz="1200" dirty="0" smtClean="0"/>
            <a:t> </a:t>
          </a:r>
          <a:r>
            <a:rPr lang="en-US" sz="1200" dirty="0" smtClean="0"/>
            <a:t>1</a:t>
          </a:r>
          <a:r>
            <a:rPr lang="en-US" sz="1600" dirty="0" smtClean="0"/>
            <a:t>. </a:t>
          </a:r>
          <a:r>
            <a:rPr lang="ar-EG" sz="1600" dirty="0" smtClean="0"/>
            <a:t> </a:t>
          </a:r>
          <a:r>
            <a:rPr lang="ar-EG" sz="1600" b="1" i="0" dirty="0" smtClean="0"/>
            <a:t>يكون مُدْركاً لسياق النزاع</a:t>
          </a:r>
          <a:endParaRPr lang="en-US" sz="1200" b="1" i="0" dirty="0"/>
        </a:p>
      </dgm:t>
    </dgm:pt>
    <dgm:pt modelId="{B09A073F-D839-1148-8C42-E498547C0746}" type="sibTrans" cxnId="{0A55E40D-7800-3040-8CD4-7E08AD36EA35}">
      <dgm:prSet/>
      <dgm:spPr/>
      <dgm:t>
        <a:bodyPr/>
        <a:lstStyle/>
        <a:p>
          <a:endParaRPr lang="en-US"/>
        </a:p>
      </dgm:t>
    </dgm:pt>
    <dgm:pt modelId="{2E441A71-1584-1F4B-8E00-38D8637EEA64}" type="parTrans" cxnId="{0A55E40D-7800-3040-8CD4-7E08AD36EA35}">
      <dgm:prSet/>
      <dgm:spPr/>
      <dgm:t>
        <a:bodyPr/>
        <a:lstStyle/>
        <a:p>
          <a:endParaRPr lang="en-US"/>
        </a:p>
      </dgm:t>
    </dgm:pt>
    <dgm:pt modelId="{790ADD09-BD04-614A-9BAD-16ADC9B3E6C8}">
      <dgm:prSet/>
      <dgm:spPr>
        <a:solidFill>
          <a:schemeClr val="tx2"/>
        </a:solidFill>
        <a:ln>
          <a:solidFill>
            <a:schemeClr val="bg2"/>
          </a:solidFill>
        </a:ln>
      </dgm:spPr>
      <dgm:t>
        <a:bodyPr/>
        <a:lstStyle/>
        <a:p>
          <a:pPr rtl="1"/>
          <a:r>
            <a:rPr lang="en-US" b="1" dirty="0" smtClean="0"/>
            <a:t>2. </a:t>
          </a:r>
          <a:r>
            <a:rPr lang="ar-EG" b="1" dirty="0" smtClean="0"/>
            <a:t> يحلٍّلُ التفاعل المتبادل بين سياق النزاع والبرامج والسياسات التعليمية</a:t>
          </a:r>
          <a:endParaRPr lang="en-US" b="1" dirty="0"/>
        </a:p>
      </dgm:t>
    </dgm:pt>
    <dgm:pt modelId="{A858F2E7-E204-2E41-BF60-309099859C37}" type="parTrans" cxnId="{6C769F25-52E9-0144-9F6D-F9CB3ACD7577}">
      <dgm:prSet/>
      <dgm:spPr/>
      <dgm:t>
        <a:bodyPr/>
        <a:lstStyle/>
        <a:p>
          <a:endParaRPr lang="en-US"/>
        </a:p>
      </dgm:t>
    </dgm:pt>
    <dgm:pt modelId="{3BBD7921-2CB1-CB49-93B9-CD0C296B30DF}" type="sibTrans" cxnId="{6C769F25-52E9-0144-9F6D-F9CB3ACD7577}">
      <dgm:prSet/>
      <dgm:spPr/>
      <dgm:t>
        <a:bodyPr/>
        <a:lstStyle/>
        <a:p>
          <a:endParaRPr lang="en-US"/>
        </a:p>
      </dgm:t>
    </dgm:pt>
    <dgm:pt modelId="{7D13AFC7-6922-E84F-A11E-E99623528AF3}" type="pres">
      <dgm:prSet presAssocID="{0B70DB4C-9C5F-3B48-87E0-6007A6E73030}" presName="composite" presStyleCnt="0">
        <dgm:presLayoutVars>
          <dgm:chMax val="3"/>
          <dgm:animLvl val="lvl"/>
          <dgm:resizeHandles val="exact"/>
        </dgm:presLayoutVars>
      </dgm:prSet>
      <dgm:spPr/>
      <dgm:t>
        <a:bodyPr/>
        <a:lstStyle/>
        <a:p>
          <a:endParaRPr lang="en-US"/>
        </a:p>
      </dgm:t>
    </dgm:pt>
    <dgm:pt modelId="{4AC81C6D-5BBC-1B4F-80F6-2C70A6134E8D}" type="pres">
      <dgm:prSet presAssocID="{04636C5F-1219-CA43-8133-E2BFB33E1C7C}" presName="gear1" presStyleLbl="node1" presStyleIdx="0" presStyleCnt="3" custScaleX="151516" custScaleY="131729" custLinFactX="-66778" custLinFactNeighborX="-100000" custLinFactNeighborY="-21008">
        <dgm:presLayoutVars>
          <dgm:chMax val="1"/>
          <dgm:bulletEnabled val="1"/>
        </dgm:presLayoutVars>
      </dgm:prSet>
      <dgm:spPr/>
      <dgm:t>
        <a:bodyPr/>
        <a:lstStyle/>
        <a:p>
          <a:endParaRPr lang="en-US"/>
        </a:p>
      </dgm:t>
    </dgm:pt>
    <dgm:pt modelId="{77D39BE2-8BD8-7342-89CF-D91AB44AE26A}" type="pres">
      <dgm:prSet presAssocID="{04636C5F-1219-CA43-8133-E2BFB33E1C7C}" presName="gear1srcNode" presStyleLbl="node1" presStyleIdx="0" presStyleCnt="3"/>
      <dgm:spPr/>
      <dgm:t>
        <a:bodyPr/>
        <a:lstStyle/>
        <a:p>
          <a:endParaRPr lang="en-US"/>
        </a:p>
      </dgm:t>
    </dgm:pt>
    <dgm:pt modelId="{80C34E60-A421-0544-9F0C-9D13670816DE}" type="pres">
      <dgm:prSet presAssocID="{04636C5F-1219-CA43-8133-E2BFB33E1C7C}" presName="gear1dstNode" presStyleLbl="node1" presStyleIdx="0" presStyleCnt="3"/>
      <dgm:spPr/>
      <dgm:t>
        <a:bodyPr/>
        <a:lstStyle/>
        <a:p>
          <a:endParaRPr lang="en-US"/>
        </a:p>
      </dgm:t>
    </dgm:pt>
    <dgm:pt modelId="{256D5392-4803-134B-969D-C7FFBFBB0E55}" type="pres">
      <dgm:prSet presAssocID="{790ADD09-BD04-614A-9BAD-16ADC9B3E6C8}" presName="gear2" presStyleLbl="node1" presStyleIdx="1" presStyleCnt="3" custScaleX="189988" custScaleY="142616" custLinFactNeighborX="51013" custLinFactNeighborY="-4823">
        <dgm:presLayoutVars>
          <dgm:chMax val="1"/>
          <dgm:bulletEnabled val="1"/>
        </dgm:presLayoutVars>
      </dgm:prSet>
      <dgm:spPr/>
      <dgm:t>
        <a:bodyPr/>
        <a:lstStyle/>
        <a:p>
          <a:endParaRPr lang="en-US"/>
        </a:p>
      </dgm:t>
    </dgm:pt>
    <dgm:pt modelId="{E2D6EAAE-5E64-7848-A48A-14646FA3A15A}" type="pres">
      <dgm:prSet presAssocID="{790ADD09-BD04-614A-9BAD-16ADC9B3E6C8}" presName="gear2srcNode" presStyleLbl="node1" presStyleIdx="1" presStyleCnt="3"/>
      <dgm:spPr/>
      <dgm:t>
        <a:bodyPr/>
        <a:lstStyle/>
        <a:p>
          <a:endParaRPr lang="en-US"/>
        </a:p>
      </dgm:t>
    </dgm:pt>
    <dgm:pt modelId="{B0212E48-3175-B947-9EBE-4A1A947E11FA}" type="pres">
      <dgm:prSet presAssocID="{790ADD09-BD04-614A-9BAD-16ADC9B3E6C8}" presName="gear2dstNode" presStyleLbl="node1" presStyleIdx="1" presStyleCnt="3"/>
      <dgm:spPr/>
      <dgm:t>
        <a:bodyPr/>
        <a:lstStyle/>
        <a:p>
          <a:endParaRPr lang="en-US"/>
        </a:p>
      </dgm:t>
    </dgm:pt>
    <dgm:pt modelId="{3E6F19F4-B96B-A349-AD62-74CD4B059FE4}" type="pres">
      <dgm:prSet presAssocID="{A99B5835-3DAD-F043-B599-325DDBE24597}" presName="gear3" presStyleLbl="node1" presStyleIdx="2" presStyleCnt="3" custScaleX="133665" custScaleY="128445" custLinFactX="10205" custLinFactNeighborX="100000" custLinFactNeighborY="10676"/>
      <dgm:spPr/>
      <dgm:t>
        <a:bodyPr/>
        <a:lstStyle/>
        <a:p>
          <a:endParaRPr lang="en-US"/>
        </a:p>
      </dgm:t>
    </dgm:pt>
    <dgm:pt modelId="{2D6FAACD-4B80-3D45-A1E7-9A9C4BD62309}" type="pres">
      <dgm:prSet presAssocID="{A99B5835-3DAD-F043-B599-325DDBE24597}" presName="gear3tx" presStyleLbl="node1" presStyleIdx="2" presStyleCnt="3">
        <dgm:presLayoutVars>
          <dgm:chMax val="1"/>
          <dgm:bulletEnabled val="1"/>
        </dgm:presLayoutVars>
      </dgm:prSet>
      <dgm:spPr/>
      <dgm:t>
        <a:bodyPr/>
        <a:lstStyle/>
        <a:p>
          <a:endParaRPr lang="en-US"/>
        </a:p>
      </dgm:t>
    </dgm:pt>
    <dgm:pt modelId="{0844C2AA-AC9A-174A-AD5B-784AC70196DB}" type="pres">
      <dgm:prSet presAssocID="{A99B5835-3DAD-F043-B599-325DDBE24597}" presName="gear3srcNode" presStyleLbl="node1" presStyleIdx="2" presStyleCnt="3"/>
      <dgm:spPr/>
      <dgm:t>
        <a:bodyPr/>
        <a:lstStyle/>
        <a:p>
          <a:endParaRPr lang="en-US"/>
        </a:p>
      </dgm:t>
    </dgm:pt>
    <dgm:pt modelId="{E40A32CD-0091-5840-AF18-F43A6975822D}" type="pres">
      <dgm:prSet presAssocID="{A99B5835-3DAD-F043-B599-325DDBE24597}" presName="gear3dstNode" presStyleLbl="node1" presStyleIdx="2" presStyleCnt="3"/>
      <dgm:spPr/>
      <dgm:t>
        <a:bodyPr/>
        <a:lstStyle/>
        <a:p>
          <a:endParaRPr lang="en-US"/>
        </a:p>
      </dgm:t>
    </dgm:pt>
    <dgm:pt modelId="{B033986E-CFF4-BC40-B2C7-DC59516B7DE2}" type="pres">
      <dgm:prSet presAssocID="{4616465E-3D64-A741-B99A-7E8C92C3FA07}" presName="connector1" presStyleLbl="sibTrans2D1" presStyleIdx="0" presStyleCnt="3" custFlipVert="1" custFlipHor="1" custScaleX="4786" custScaleY="3583" custLinFactX="7635" custLinFactNeighborX="100000" custLinFactNeighborY="26066"/>
      <dgm:spPr>
        <a:prstGeom prst="actionButtonBlank">
          <a:avLst/>
        </a:prstGeom>
      </dgm:spPr>
      <dgm:t>
        <a:bodyPr/>
        <a:lstStyle/>
        <a:p>
          <a:endParaRPr lang="en-US"/>
        </a:p>
      </dgm:t>
    </dgm:pt>
    <dgm:pt modelId="{1F02912C-68F3-E346-BBC8-5439F1E04AED}" type="pres">
      <dgm:prSet presAssocID="{3BBD7921-2CB1-CB49-93B9-CD0C296B30DF}" presName="connector2" presStyleLbl="sibTrans2D1" presStyleIdx="1" presStyleCnt="3" custAng="1034413" custScaleX="97378" custLinFactX="12614" custLinFactNeighborX="100000" custLinFactNeighborY="-31038"/>
      <dgm:spPr/>
      <dgm:t>
        <a:bodyPr/>
        <a:lstStyle/>
        <a:p>
          <a:endParaRPr lang="en-US"/>
        </a:p>
      </dgm:t>
    </dgm:pt>
    <dgm:pt modelId="{2C525502-A9D6-EC49-80E9-28EA99DBF904}" type="pres">
      <dgm:prSet presAssocID="{B09A073F-D839-1148-8C42-E498547C0746}" presName="connector3" presStyleLbl="sibTrans2D1" presStyleIdx="2" presStyleCnt="3" custAng="12646537" custLinFactNeighborX="-80620" custLinFactNeighborY="75149"/>
      <dgm:spPr/>
      <dgm:t>
        <a:bodyPr/>
        <a:lstStyle/>
        <a:p>
          <a:endParaRPr lang="en-US"/>
        </a:p>
      </dgm:t>
    </dgm:pt>
  </dgm:ptLst>
  <dgm:cxnLst>
    <dgm:cxn modelId="{FA6C5AF4-3ECB-4742-A030-533CA8C65394}" type="presOf" srcId="{A99B5835-3DAD-F043-B599-325DDBE24597}" destId="{2D6FAACD-4B80-3D45-A1E7-9A9C4BD62309}" srcOrd="1" destOrd="0" presId="urn:microsoft.com/office/officeart/2005/8/layout/gear1"/>
    <dgm:cxn modelId="{8E295C53-6F99-4952-81E7-06BE1656A266}" type="presOf" srcId="{A99B5835-3DAD-F043-B599-325DDBE24597}" destId="{E40A32CD-0091-5840-AF18-F43A6975822D}" srcOrd="3" destOrd="0" presId="urn:microsoft.com/office/officeart/2005/8/layout/gear1"/>
    <dgm:cxn modelId="{0BC90216-9A9A-4289-AA7A-F904A8DEE0ED}" type="presOf" srcId="{790ADD09-BD04-614A-9BAD-16ADC9B3E6C8}" destId="{B0212E48-3175-B947-9EBE-4A1A947E11FA}" srcOrd="2" destOrd="0" presId="urn:microsoft.com/office/officeart/2005/8/layout/gear1"/>
    <dgm:cxn modelId="{CECD560F-429E-4212-8417-F94312BF098B}" type="presOf" srcId="{790ADD09-BD04-614A-9BAD-16ADC9B3E6C8}" destId="{256D5392-4803-134B-969D-C7FFBFBB0E55}" srcOrd="0" destOrd="0" presId="urn:microsoft.com/office/officeart/2005/8/layout/gear1"/>
    <dgm:cxn modelId="{20DCB75B-477A-4A5F-8009-6A075FEAAAEA}" type="presOf" srcId="{04636C5F-1219-CA43-8133-E2BFB33E1C7C}" destId="{77D39BE2-8BD8-7342-89CF-D91AB44AE26A}" srcOrd="1" destOrd="0" presId="urn:microsoft.com/office/officeart/2005/8/layout/gear1"/>
    <dgm:cxn modelId="{08717416-CAA2-4F87-A6A6-AB476A7B70DB}" type="presOf" srcId="{0B70DB4C-9C5F-3B48-87E0-6007A6E73030}" destId="{7D13AFC7-6922-E84F-A11E-E99623528AF3}" srcOrd="0" destOrd="0" presId="urn:microsoft.com/office/officeart/2005/8/layout/gear1"/>
    <dgm:cxn modelId="{DA870F01-847D-42A8-89C4-EF6F534BBCD1}" type="presOf" srcId="{4616465E-3D64-A741-B99A-7E8C92C3FA07}" destId="{B033986E-CFF4-BC40-B2C7-DC59516B7DE2}" srcOrd="0" destOrd="0" presId="urn:microsoft.com/office/officeart/2005/8/layout/gear1"/>
    <dgm:cxn modelId="{6C769F25-52E9-0144-9F6D-F9CB3ACD7577}" srcId="{0B70DB4C-9C5F-3B48-87E0-6007A6E73030}" destId="{790ADD09-BD04-614A-9BAD-16ADC9B3E6C8}" srcOrd="1" destOrd="0" parTransId="{A858F2E7-E204-2E41-BF60-309099859C37}" sibTransId="{3BBD7921-2CB1-CB49-93B9-CD0C296B30DF}"/>
    <dgm:cxn modelId="{467A39F6-E43D-4930-8F8B-3BF1F2899084}" type="presOf" srcId="{790ADD09-BD04-614A-9BAD-16ADC9B3E6C8}" destId="{E2D6EAAE-5E64-7848-A48A-14646FA3A15A}" srcOrd="1" destOrd="0" presId="urn:microsoft.com/office/officeart/2005/8/layout/gear1"/>
    <dgm:cxn modelId="{AEA4E78C-77D7-471B-8991-C499143F5535}" type="presOf" srcId="{A99B5835-3DAD-F043-B599-325DDBE24597}" destId="{3E6F19F4-B96B-A349-AD62-74CD4B059FE4}" srcOrd="0" destOrd="0" presId="urn:microsoft.com/office/officeart/2005/8/layout/gear1"/>
    <dgm:cxn modelId="{AC118738-3E0F-884F-8194-55DD2D648886}" srcId="{0B70DB4C-9C5F-3B48-87E0-6007A6E73030}" destId="{04636C5F-1219-CA43-8133-E2BFB33E1C7C}" srcOrd="0" destOrd="0" parTransId="{D67FD636-B2E0-3F49-8970-1A8B51FFE152}" sibTransId="{4616465E-3D64-A741-B99A-7E8C92C3FA07}"/>
    <dgm:cxn modelId="{89B9B131-4AFC-48BA-9B63-DA7F3D6A1212}" type="presOf" srcId="{04636C5F-1219-CA43-8133-E2BFB33E1C7C}" destId="{4AC81C6D-5BBC-1B4F-80F6-2C70A6134E8D}" srcOrd="0" destOrd="0" presId="urn:microsoft.com/office/officeart/2005/8/layout/gear1"/>
    <dgm:cxn modelId="{0A55E40D-7800-3040-8CD4-7E08AD36EA35}" srcId="{0B70DB4C-9C5F-3B48-87E0-6007A6E73030}" destId="{A99B5835-3DAD-F043-B599-325DDBE24597}" srcOrd="2" destOrd="0" parTransId="{2E441A71-1584-1F4B-8E00-38D8637EEA64}" sibTransId="{B09A073F-D839-1148-8C42-E498547C0746}"/>
    <dgm:cxn modelId="{D8441091-9D71-41E7-BC89-C152AA90B2BC}" type="presOf" srcId="{B09A073F-D839-1148-8C42-E498547C0746}" destId="{2C525502-A9D6-EC49-80E9-28EA99DBF904}" srcOrd="0" destOrd="0" presId="urn:microsoft.com/office/officeart/2005/8/layout/gear1"/>
    <dgm:cxn modelId="{058BDBAB-BAEC-4190-AE49-CD2D9739278A}" type="presOf" srcId="{04636C5F-1219-CA43-8133-E2BFB33E1C7C}" destId="{80C34E60-A421-0544-9F0C-9D13670816DE}" srcOrd="2" destOrd="0" presId="urn:microsoft.com/office/officeart/2005/8/layout/gear1"/>
    <dgm:cxn modelId="{2910D555-3CB5-408B-947D-7AC3E4BEC83E}" type="presOf" srcId="{3BBD7921-2CB1-CB49-93B9-CD0C296B30DF}" destId="{1F02912C-68F3-E346-BBC8-5439F1E04AED}" srcOrd="0" destOrd="0" presId="urn:microsoft.com/office/officeart/2005/8/layout/gear1"/>
    <dgm:cxn modelId="{DFEC0143-5A7F-4446-82EA-CF0AE9495DD7}" type="presOf" srcId="{A99B5835-3DAD-F043-B599-325DDBE24597}" destId="{0844C2AA-AC9A-174A-AD5B-784AC70196DB}" srcOrd="2" destOrd="0" presId="urn:microsoft.com/office/officeart/2005/8/layout/gear1"/>
    <dgm:cxn modelId="{BFCE245D-B62C-43B6-92DC-9D7BFDC7624C}" type="presParOf" srcId="{7D13AFC7-6922-E84F-A11E-E99623528AF3}" destId="{4AC81C6D-5BBC-1B4F-80F6-2C70A6134E8D}" srcOrd="0" destOrd="0" presId="urn:microsoft.com/office/officeart/2005/8/layout/gear1"/>
    <dgm:cxn modelId="{74BC7E0F-EE25-413D-8AEE-A5CA1243D4B2}" type="presParOf" srcId="{7D13AFC7-6922-E84F-A11E-E99623528AF3}" destId="{77D39BE2-8BD8-7342-89CF-D91AB44AE26A}" srcOrd="1" destOrd="0" presId="urn:microsoft.com/office/officeart/2005/8/layout/gear1"/>
    <dgm:cxn modelId="{68B52D1B-3E24-42FB-AB09-78F4F1497D28}" type="presParOf" srcId="{7D13AFC7-6922-E84F-A11E-E99623528AF3}" destId="{80C34E60-A421-0544-9F0C-9D13670816DE}" srcOrd="2" destOrd="0" presId="urn:microsoft.com/office/officeart/2005/8/layout/gear1"/>
    <dgm:cxn modelId="{98196557-AD52-41B8-98D0-7C44A0D7365D}" type="presParOf" srcId="{7D13AFC7-6922-E84F-A11E-E99623528AF3}" destId="{256D5392-4803-134B-969D-C7FFBFBB0E55}" srcOrd="3" destOrd="0" presId="urn:microsoft.com/office/officeart/2005/8/layout/gear1"/>
    <dgm:cxn modelId="{36702A0A-D2A0-43C2-9ADC-16B6A63744D4}" type="presParOf" srcId="{7D13AFC7-6922-E84F-A11E-E99623528AF3}" destId="{E2D6EAAE-5E64-7848-A48A-14646FA3A15A}" srcOrd="4" destOrd="0" presId="urn:microsoft.com/office/officeart/2005/8/layout/gear1"/>
    <dgm:cxn modelId="{D77476AB-88F5-46F0-BD44-CFE7CE01E30B}" type="presParOf" srcId="{7D13AFC7-6922-E84F-A11E-E99623528AF3}" destId="{B0212E48-3175-B947-9EBE-4A1A947E11FA}" srcOrd="5" destOrd="0" presId="urn:microsoft.com/office/officeart/2005/8/layout/gear1"/>
    <dgm:cxn modelId="{BF5552AB-D3C4-4692-85A0-650FC6F1CB07}" type="presParOf" srcId="{7D13AFC7-6922-E84F-A11E-E99623528AF3}" destId="{3E6F19F4-B96B-A349-AD62-74CD4B059FE4}" srcOrd="6" destOrd="0" presId="urn:microsoft.com/office/officeart/2005/8/layout/gear1"/>
    <dgm:cxn modelId="{86F54896-C1B6-4CA4-9274-D173E3FFEB99}" type="presParOf" srcId="{7D13AFC7-6922-E84F-A11E-E99623528AF3}" destId="{2D6FAACD-4B80-3D45-A1E7-9A9C4BD62309}" srcOrd="7" destOrd="0" presId="urn:microsoft.com/office/officeart/2005/8/layout/gear1"/>
    <dgm:cxn modelId="{909B2390-630B-4E8E-A035-68D3FCEA0796}" type="presParOf" srcId="{7D13AFC7-6922-E84F-A11E-E99623528AF3}" destId="{0844C2AA-AC9A-174A-AD5B-784AC70196DB}" srcOrd="8" destOrd="0" presId="urn:microsoft.com/office/officeart/2005/8/layout/gear1"/>
    <dgm:cxn modelId="{7FF2DC84-D5D1-4142-ACFD-AEEBB04FF594}" type="presParOf" srcId="{7D13AFC7-6922-E84F-A11E-E99623528AF3}" destId="{E40A32CD-0091-5840-AF18-F43A6975822D}" srcOrd="9" destOrd="0" presId="urn:microsoft.com/office/officeart/2005/8/layout/gear1"/>
    <dgm:cxn modelId="{5FCD9946-940D-4464-A66F-848176E4F90F}" type="presParOf" srcId="{7D13AFC7-6922-E84F-A11E-E99623528AF3}" destId="{B033986E-CFF4-BC40-B2C7-DC59516B7DE2}" srcOrd="10" destOrd="0" presId="urn:microsoft.com/office/officeart/2005/8/layout/gear1"/>
    <dgm:cxn modelId="{9793305B-7893-499B-AF1B-F28A08C88AEC}" type="presParOf" srcId="{7D13AFC7-6922-E84F-A11E-E99623528AF3}" destId="{1F02912C-68F3-E346-BBC8-5439F1E04AED}" srcOrd="11" destOrd="0" presId="urn:microsoft.com/office/officeart/2005/8/layout/gear1"/>
    <dgm:cxn modelId="{73BED79F-30E9-4083-9F0A-78BD12E2DA62}" type="presParOf" srcId="{7D13AFC7-6922-E84F-A11E-E99623528AF3}" destId="{2C525502-A9D6-EC49-80E9-28EA99DBF904}" srcOrd="12" destOrd="0" presId="urn:microsoft.com/office/officeart/2005/8/layout/gear1"/>
  </dgm:cxnLst>
  <dgm:bg/>
  <dgm:whole>
    <a:ln>
      <a:solidFill>
        <a:schemeClr val="accent5">
          <a:lumMod val="75000"/>
        </a:schemeClr>
      </a:solidFill>
    </a:ln>
  </dgm:whole>
  <dgm:extLst>
    <a:ext uri="http://schemas.microsoft.com/office/drawing/2008/diagram">
      <dsp:dataModelExt xmlns:dsp="http://schemas.microsoft.com/office/drawing/2008/diagram" relId="rId7"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29CD07CF-E56F-1F42-9F76-98105F4E93B6}" type="doc">
      <dgm:prSet loTypeId="urn:microsoft.com/office/officeart/2005/8/layout/hList7#1" loCatId="" qsTypeId="urn:microsoft.com/office/officeart/2005/8/quickstyle/simple2" qsCatId="simple" csTypeId="urn:microsoft.com/office/officeart/2005/8/colors/accent0_2" csCatId="mainScheme" phldr="1"/>
      <dgm:spPr/>
    </dgm:pt>
    <dgm:pt modelId="{EE746B4D-34AF-6448-A7DC-43EA2C554FB9}">
      <dgm:prSet phldrT="[Text]"/>
      <dgm:spPr/>
      <dgm:t>
        <a:bodyPr/>
        <a:lstStyle/>
        <a:p>
          <a:r>
            <a:rPr lang="ar-EG" b="1" dirty="0" smtClean="0"/>
            <a:t>متعدد القطاعات</a:t>
          </a:r>
          <a:endParaRPr lang="en-US" b="1" dirty="0"/>
        </a:p>
      </dgm:t>
    </dgm:pt>
    <dgm:pt modelId="{C1F22478-8D8F-F848-BFEB-506074A4C805}" type="parTrans" cxnId="{5D8E3E28-1653-554B-BBE9-FAC2F8413A5C}">
      <dgm:prSet/>
      <dgm:spPr/>
      <dgm:t>
        <a:bodyPr/>
        <a:lstStyle/>
        <a:p>
          <a:endParaRPr lang="en-US"/>
        </a:p>
      </dgm:t>
    </dgm:pt>
    <dgm:pt modelId="{7E968577-7AE0-A344-9952-2AB376D262E6}" type="sibTrans" cxnId="{5D8E3E28-1653-554B-BBE9-FAC2F8413A5C}">
      <dgm:prSet/>
      <dgm:spPr/>
      <dgm:t>
        <a:bodyPr/>
        <a:lstStyle/>
        <a:p>
          <a:endParaRPr lang="en-US"/>
        </a:p>
      </dgm:t>
    </dgm:pt>
    <dgm:pt modelId="{FFB01A6D-EA10-E448-8A10-F8EF83D0A491}">
      <dgm:prSet phldrT="[Text]"/>
      <dgm:spPr/>
      <dgm:t>
        <a:bodyPr/>
        <a:lstStyle/>
        <a:p>
          <a:r>
            <a:rPr lang="ar-EG" b="1" dirty="0" smtClean="0"/>
            <a:t>بناء السلام</a:t>
          </a:r>
          <a:endParaRPr lang="en-US" b="1" dirty="0"/>
        </a:p>
      </dgm:t>
    </dgm:pt>
    <dgm:pt modelId="{24FAE345-5A84-6F4E-A0E1-B56590C5B720}" type="parTrans" cxnId="{F802E8A5-7B31-0B47-8FA8-8A2A99B551BA}">
      <dgm:prSet/>
      <dgm:spPr/>
      <dgm:t>
        <a:bodyPr/>
        <a:lstStyle/>
        <a:p>
          <a:endParaRPr lang="en-US"/>
        </a:p>
      </dgm:t>
    </dgm:pt>
    <dgm:pt modelId="{329B17D9-9AD2-1449-82BD-8C4A69E77F1C}" type="sibTrans" cxnId="{F802E8A5-7B31-0B47-8FA8-8A2A99B551BA}">
      <dgm:prSet/>
      <dgm:spPr/>
      <dgm:t>
        <a:bodyPr/>
        <a:lstStyle/>
        <a:p>
          <a:endParaRPr lang="en-US"/>
        </a:p>
      </dgm:t>
    </dgm:pt>
    <dgm:pt modelId="{74482F63-AFFC-6041-B001-738A2A086A51}">
      <dgm:prSet/>
      <dgm:spPr/>
      <dgm:t>
        <a:bodyPr/>
        <a:lstStyle/>
        <a:p>
          <a:r>
            <a:rPr lang="ar-EG" b="1" dirty="0" smtClean="0"/>
            <a:t>الشق الإنساني</a:t>
          </a:r>
          <a:endParaRPr lang="en-US" b="1" dirty="0"/>
        </a:p>
      </dgm:t>
    </dgm:pt>
    <dgm:pt modelId="{E25DEF86-8B97-124B-B280-61923BC299F4}" type="parTrans" cxnId="{EFC97EEC-67B1-DA40-B064-3600EDC72FE7}">
      <dgm:prSet/>
      <dgm:spPr/>
      <dgm:t>
        <a:bodyPr/>
        <a:lstStyle/>
        <a:p>
          <a:endParaRPr lang="en-US"/>
        </a:p>
      </dgm:t>
    </dgm:pt>
    <dgm:pt modelId="{8D10FDE4-725E-2D4E-98FA-8F0D09743374}" type="sibTrans" cxnId="{EFC97EEC-67B1-DA40-B064-3600EDC72FE7}">
      <dgm:prSet/>
      <dgm:spPr/>
      <dgm:t>
        <a:bodyPr/>
        <a:lstStyle/>
        <a:p>
          <a:endParaRPr lang="en-US"/>
        </a:p>
      </dgm:t>
    </dgm:pt>
    <dgm:pt modelId="{2047D2C3-989A-2F47-A45F-82B043539C66}">
      <dgm:prSet/>
      <dgm:spPr/>
      <dgm:t>
        <a:bodyPr/>
        <a:lstStyle/>
        <a:p>
          <a:r>
            <a:rPr lang="ar-EG" b="1" dirty="0" smtClean="0"/>
            <a:t>التنمية</a:t>
          </a:r>
          <a:endParaRPr lang="en-US" b="1" dirty="0"/>
        </a:p>
      </dgm:t>
    </dgm:pt>
    <dgm:pt modelId="{5F2E0C91-025B-7A4D-9C0D-E1B9331BAF1B}" type="parTrans" cxnId="{989F898D-EA40-E048-ACA5-FEDDED16EC37}">
      <dgm:prSet/>
      <dgm:spPr/>
      <dgm:t>
        <a:bodyPr/>
        <a:lstStyle/>
        <a:p>
          <a:endParaRPr lang="en-US"/>
        </a:p>
      </dgm:t>
    </dgm:pt>
    <dgm:pt modelId="{07724C08-A23A-8E4E-883F-FD0A06627FA0}" type="sibTrans" cxnId="{989F898D-EA40-E048-ACA5-FEDDED16EC37}">
      <dgm:prSet/>
      <dgm:spPr/>
      <dgm:t>
        <a:bodyPr/>
        <a:lstStyle/>
        <a:p>
          <a:endParaRPr lang="en-US"/>
        </a:p>
      </dgm:t>
    </dgm:pt>
    <dgm:pt modelId="{63995E3F-C254-2A45-B6EA-B95FBD8C2286}" type="pres">
      <dgm:prSet presAssocID="{29CD07CF-E56F-1F42-9F76-98105F4E93B6}" presName="Name0" presStyleCnt="0">
        <dgm:presLayoutVars>
          <dgm:dir/>
          <dgm:resizeHandles val="exact"/>
        </dgm:presLayoutVars>
      </dgm:prSet>
      <dgm:spPr/>
    </dgm:pt>
    <dgm:pt modelId="{CF61B560-8689-844D-A374-BC442A88E102}" type="pres">
      <dgm:prSet presAssocID="{29CD07CF-E56F-1F42-9F76-98105F4E93B6}" presName="fgShape" presStyleLbl="fgShp" presStyleIdx="0" presStyleCnt="1" custScaleX="108696"/>
      <dgm:spPr>
        <a:solidFill>
          <a:schemeClr val="accent1"/>
        </a:solidFill>
        <a:ln>
          <a:noFill/>
        </a:ln>
      </dgm:spPr>
      <dgm:t>
        <a:bodyPr/>
        <a:lstStyle/>
        <a:p>
          <a:endParaRPr lang="en-US"/>
        </a:p>
      </dgm:t>
    </dgm:pt>
    <dgm:pt modelId="{85BCDB68-5685-B042-9764-C7F3DF52F51C}" type="pres">
      <dgm:prSet presAssocID="{29CD07CF-E56F-1F42-9F76-98105F4E93B6}" presName="linComp" presStyleCnt="0"/>
      <dgm:spPr/>
    </dgm:pt>
    <dgm:pt modelId="{4D57E685-9EAF-0C44-B444-B385ABAC34E0}" type="pres">
      <dgm:prSet presAssocID="{EE746B4D-34AF-6448-A7DC-43EA2C554FB9}" presName="compNode" presStyleCnt="0"/>
      <dgm:spPr/>
    </dgm:pt>
    <dgm:pt modelId="{6AF9237D-4C95-1D40-97B1-0C8B4FFB6DDC}" type="pres">
      <dgm:prSet presAssocID="{EE746B4D-34AF-6448-A7DC-43EA2C554FB9}" presName="bkgdShape" presStyleLbl="node1" presStyleIdx="0" presStyleCnt="4"/>
      <dgm:spPr/>
      <dgm:t>
        <a:bodyPr/>
        <a:lstStyle/>
        <a:p>
          <a:endParaRPr lang="en-US"/>
        </a:p>
      </dgm:t>
    </dgm:pt>
    <dgm:pt modelId="{DE0A679D-F262-2148-B3BD-C7D519E27904}" type="pres">
      <dgm:prSet presAssocID="{EE746B4D-34AF-6448-A7DC-43EA2C554FB9}" presName="nodeTx" presStyleLbl="node1" presStyleIdx="0" presStyleCnt="4">
        <dgm:presLayoutVars>
          <dgm:bulletEnabled val="1"/>
        </dgm:presLayoutVars>
      </dgm:prSet>
      <dgm:spPr/>
      <dgm:t>
        <a:bodyPr/>
        <a:lstStyle/>
        <a:p>
          <a:endParaRPr lang="en-US"/>
        </a:p>
      </dgm:t>
    </dgm:pt>
    <dgm:pt modelId="{30F51C9E-DB10-2746-B233-89B320119DF3}" type="pres">
      <dgm:prSet presAssocID="{EE746B4D-34AF-6448-A7DC-43EA2C554FB9}" presName="invisiNode" presStyleLbl="node1" presStyleIdx="0" presStyleCnt="4"/>
      <dgm:spPr/>
    </dgm:pt>
    <dgm:pt modelId="{78BF41F7-0F2C-2743-AFDF-9B09879A39AD}" type="pres">
      <dgm:prSet presAssocID="{EE746B4D-34AF-6448-A7DC-43EA2C554FB9}" presName="imagNode" presStyleLbl="fgImgPlace1" presStyleIdx="0" presStyleCnt="4"/>
      <dgm:spPr>
        <a:blipFill>
          <a:blip xmlns:r="http://schemas.openxmlformats.org/officeDocument/2006/relationships" r:embed="rId1" cstate="screen">
            <a:extLst>
              <a:ext uri="{28A0092B-C50C-407E-A947-70E740481C1C}">
                <a14:useLocalDpi xmlns:a14="http://schemas.microsoft.com/office/drawing/2010/main"/>
              </a:ext>
            </a:extLst>
          </a:blip>
          <a:srcRect/>
          <a:stretch>
            <a:fillRect/>
          </a:stretch>
        </a:blipFill>
      </dgm:spPr>
    </dgm:pt>
    <dgm:pt modelId="{F91A090B-4ABE-EC43-AA99-5D11C5759244}" type="pres">
      <dgm:prSet presAssocID="{7E968577-7AE0-A344-9952-2AB376D262E6}" presName="sibTrans" presStyleLbl="sibTrans2D1" presStyleIdx="0" presStyleCnt="0"/>
      <dgm:spPr/>
      <dgm:t>
        <a:bodyPr/>
        <a:lstStyle/>
        <a:p>
          <a:endParaRPr lang="en-US"/>
        </a:p>
      </dgm:t>
    </dgm:pt>
    <dgm:pt modelId="{44A2D8E2-8203-E145-80DD-BEB22E9DE592}" type="pres">
      <dgm:prSet presAssocID="{74482F63-AFFC-6041-B001-738A2A086A51}" presName="compNode" presStyleCnt="0"/>
      <dgm:spPr/>
    </dgm:pt>
    <dgm:pt modelId="{5A2F2FA0-497A-2D41-B009-0B24613EEBA9}" type="pres">
      <dgm:prSet presAssocID="{74482F63-AFFC-6041-B001-738A2A086A51}" presName="bkgdShape" presStyleLbl="node1" presStyleIdx="1" presStyleCnt="4"/>
      <dgm:spPr/>
      <dgm:t>
        <a:bodyPr/>
        <a:lstStyle/>
        <a:p>
          <a:endParaRPr lang="en-US"/>
        </a:p>
      </dgm:t>
    </dgm:pt>
    <dgm:pt modelId="{741AEF46-1765-C84B-A377-DC2A754E690B}" type="pres">
      <dgm:prSet presAssocID="{74482F63-AFFC-6041-B001-738A2A086A51}" presName="nodeTx" presStyleLbl="node1" presStyleIdx="1" presStyleCnt="4">
        <dgm:presLayoutVars>
          <dgm:bulletEnabled val="1"/>
        </dgm:presLayoutVars>
      </dgm:prSet>
      <dgm:spPr/>
      <dgm:t>
        <a:bodyPr/>
        <a:lstStyle/>
        <a:p>
          <a:endParaRPr lang="en-US"/>
        </a:p>
      </dgm:t>
    </dgm:pt>
    <dgm:pt modelId="{F1864943-D296-764D-A588-94254E1D9912}" type="pres">
      <dgm:prSet presAssocID="{74482F63-AFFC-6041-B001-738A2A086A51}" presName="invisiNode" presStyleLbl="node1" presStyleIdx="1" presStyleCnt="4"/>
      <dgm:spPr/>
    </dgm:pt>
    <dgm:pt modelId="{BB124CF8-7B72-384C-B92B-74F353B4B4B2}" type="pres">
      <dgm:prSet presAssocID="{74482F63-AFFC-6041-B001-738A2A086A51}" presName="imagNode" presStyleLbl="fgImgPlace1" presStyleIdx="1" presStyleCnt="4"/>
      <dgm:spPr>
        <a:blipFill>
          <a:blip xmlns:r="http://schemas.openxmlformats.org/officeDocument/2006/relationships" r:embed="rId2" cstate="screen">
            <a:extLst>
              <a:ext uri="{28A0092B-C50C-407E-A947-70E740481C1C}">
                <a14:useLocalDpi xmlns:a14="http://schemas.microsoft.com/office/drawing/2010/main"/>
              </a:ext>
            </a:extLst>
          </a:blip>
          <a:srcRect/>
          <a:stretch>
            <a:fillRect/>
          </a:stretch>
        </a:blipFill>
      </dgm:spPr>
    </dgm:pt>
    <dgm:pt modelId="{F69DB5B7-A28A-9348-A8BA-041757C5E5C9}" type="pres">
      <dgm:prSet presAssocID="{8D10FDE4-725E-2D4E-98FA-8F0D09743374}" presName="sibTrans" presStyleLbl="sibTrans2D1" presStyleIdx="0" presStyleCnt="0"/>
      <dgm:spPr/>
      <dgm:t>
        <a:bodyPr/>
        <a:lstStyle/>
        <a:p>
          <a:endParaRPr lang="en-US"/>
        </a:p>
      </dgm:t>
    </dgm:pt>
    <dgm:pt modelId="{EE8C97AE-4C71-C140-9FA3-BE4EADE4B134}" type="pres">
      <dgm:prSet presAssocID="{2047D2C3-989A-2F47-A45F-82B043539C66}" presName="compNode" presStyleCnt="0"/>
      <dgm:spPr/>
    </dgm:pt>
    <dgm:pt modelId="{5988525C-8940-4B46-977B-66A088DDAF8B}" type="pres">
      <dgm:prSet presAssocID="{2047D2C3-989A-2F47-A45F-82B043539C66}" presName="bkgdShape" presStyleLbl="node1" presStyleIdx="2" presStyleCnt="4"/>
      <dgm:spPr/>
      <dgm:t>
        <a:bodyPr/>
        <a:lstStyle/>
        <a:p>
          <a:endParaRPr lang="en-US"/>
        </a:p>
      </dgm:t>
    </dgm:pt>
    <dgm:pt modelId="{A4B51BEC-D707-CD45-8918-6266F2E652B6}" type="pres">
      <dgm:prSet presAssocID="{2047D2C3-989A-2F47-A45F-82B043539C66}" presName="nodeTx" presStyleLbl="node1" presStyleIdx="2" presStyleCnt="4">
        <dgm:presLayoutVars>
          <dgm:bulletEnabled val="1"/>
        </dgm:presLayoutVars>
      </dgm:prSet>
      <dgm:spPr/>
      <dgm:t>
        <a:bodyPr/>
        <a:lstStyle/>
        <a:p>
          <a:endParaRPr lang="en-US"/>
        </a:p>
      </dgm:t>
    </dgm:pt>
    <dgm:pt modelId="{2C2315D5-1286-1A4F-9800-556BA0BF63D9}" type="pres">
      <dgm:prSet presAssocID="{2047D2C3-989A-2F47-A45F-82B043539C66}" presName="invisiNode" presStyleLbl="node1" presStyleIdx="2" presStyleCnt="4"/>
      <dgm:spPr/>
    </dgm:pt>
    <dgm:pt modelId="{D8AA2387-7398-0C47-ABC7-F9DC0E261789}" type="pres">
      <dgm:prSet presAssocID="{2047D2C3-989A-2F47-A45F-82B043539C66}" presName="imagNode" presStyleLbl="fgImgPlace1" presStyleIdx="2" presStyleCnt="4"/>
      <dgm:spPr>
        <a:blipFill>
          <a:blip xmlns:r="http://schemas.openxmlformats.org/officeDocument/2006/relationships" r:embed="rId3" cstate="screen">
            <a:extLst>
              <a:ext uri="{28A0092B-C50C-407E-A947-70E740481C1C}">
                <a14:useLocalDpi xmlns:a14="http://schemas.microsoft.com/office/drawing/2010/main"/>
              </a:ext>
            </a:extLst>
          </a:blip>
          <a:srcRect/>
          <a:stretch>
            <a:fillRect/>
          </a:stretch>
        </a:blipFill>
      </dgm:spPr>
    </dgm:pt>
    <dgm:pt modelId="{83291ED5-0BE8-A248-B07B-75041EC45296}" type="pres">
      <dgm:prSet presAssocID="{07724C08-A23A-8E4E-883F-FD0A06627FA0}" presName="sibTrans" presStyleLbl="sibTrans2D1" presStyleIdx="0" presStyleCnt="0"/>
      <dgm:spPr/>
      <dgm:t>
        <a:bodyPr/>
        <a:lstStyle/>
        <a:p>
          <a:endParaRPr lang="en-US"/>
        </a:p>
      </dgm:t>
    </dgm:pt>
    <dgm:pt modelId="{CB2F119A-BC97-5047-9961-46F2B55C18E3}" type="pres">
      <dgm:prSet presAssocID="{FFB01A6D-EA10-E448-8A10-F8EF83D0A491}" presName="compNode" presStyleCnt="0"/>
      <dgm:spPr/>
    </dgm:pt>
    <dgm:pt modelId="{9397E253-ABD1-1B4F-8864-320B06493E44}" type="pres">
      <dgm:prSet presAssocID="{FFB01A6D-EA10-E448-8A10-F8EF83D0A491}" presName="bkgdShape" presStyleLbl="node1" presStyleIdx="3" presStyleCnt="4"/>
      <dgm:spPr/>
      <dgm:t>
        <a:bodyPr/>
        <a:lstStyle/>
        <a:p>
          <a:endParaRPr lang="en-US"/>
        </a:p>
      </dgm:t>
    </dgm:pt>
    <dgm:pt modelId="{C0FCB7A9-2ED4-564F-9BDA-C99933CA88E1}" type="pres">
      <dgm:prSet presAssocID="{FFB01A6D-EA10-E448-8A10-F8EF83D0A491}" presName="nodeTx" presStyleLbl="node1" presStyleIdx="3" presStyleCnt="4">
        <dgm:presLayoutVars>
          <dgm:bulletEnabled val="1"/>
        </dgm:presLayoutVars>
      </dgm:prSet>
      <dgm:spPr/>
      <dgm:t>
        <a:bodyPr/>
        <a:lstStyle/>
        <a:p>
          <a:endParaRPr lang="en-US"/>
        </a:p>
      </dgm:t>
    </dgm:pt>
    <dgm:pt modelId="{20EB4D7C-D3BE-044C-9703-D5C3DEC2C08E}" type="pres">
      <dgm:prSet presAssocID="{FFB01A6D-EA10-E448-8A10-F8EF83D0A491}" presName="invisiNode" presStyleLbl="node1" presStyleIdx="3" presStyleCnt="4"/>
      <dgm:spPr/>
    </dgm:pt>
    <dgm:pt modelId="{E94B0B1A-F08E-284D-B2DA-DFEC21B3D9C2}" type="pres">
      <dgm:prSet presAssocID="{FFB01A6D-EA10-E448-8A10-F8EF83D0A491}" presName="imagNode" presStyleLbl="fgImgPlace1" presStyleIdx="3" presStyleCnt="4"/>
      <dgm:spPr>
        <a:blipFill>
          <a:blip xmlns:r="http://schemas.openxmlformats.org/officeDocument/2006/relationships" r:embed="rId4" cstate="screen">
            <a:extLst>
              <a:ext uri="{28A0092B-C50C-407E-A947-70E740481C1C}">
                <a14:useLocalDpi xmlns:a14="http://schemas.microsoft.com/office/drawing/2010/main"/>
              </a:ext>
            </a:extLst>
          </a:blip>
          <a:srcRect/>
          <a:stretch>
            <a:fillRect/>
          </a:stretch>
        </a:blipFill>
      </dgm:spPr>
    </dgm:pt>
  </dgm:ptLst>
  <dgm:cxnLst>
    <dgm:cxn modelId="{0304BE59-A01C-4EAE-A668-27C25D3FC40E}" type="presOf" srcId="{74482F63-AFFC-6041-B001-738A2A086A51}" destId="{741AEF46-1765-C84B-A377-DC2A754E690B}" srcOrd="1" destOrd="0" presId="urn:microsoft.com/office/officeart/2005/8/layout/hList7#1"/>
    <dgm:cxn modelId="{F802E8A5-7B31-0B47-8FA8-8A2A99B551BA}" srcId="{29CD07CF-E56F-1F42-9F76-98105F4E93B6}" destId="{FFB01A6D-EA10-E448-8A10-F8EF83D0A491}" srcOrd="3" destOrd="0" parTransId="{24FAE345-5A84-6F4E-A0E1-B56590C5B720}" sibTransId="{329B17D9-9AD2-1449-82BD-8C4A69E77F1C}"/>
    <dgm:cxn modelId="{E6840ADD-7071-4F04-93D2-46BB947E7AC1}" type="presOf" srcId="{FFB01A6D-EA10-E448-8A10-F8EF83D0A491}" destId="{9397E253-ABD1-1B4F-8864-320B06493E44}" srcOrd="0" destOrd="0" presId="urn:microsoft.com/office/officeart/2005/8/layout/hList7#1"/>
    <dgm:cxn modelId="{C638007B-BC60-483C-AA01-665567678F07}" type="presOf" srcId="{EE746B4D-34AF-6448-A7DC-43EA2C554FB9}" destId="{DE0A679D-F262-2148-B3BD-C7D519E27904}" srcOrd="1" destOrd="0" presId="urn:microsoft.com/office/officeart/2005/8/layout/hList7#1"/>
    <dgm:cxn modelId="{E725CDBC-9CBF-4A65-9978-ACDBC8F47389}" type="presOf" srcId="{07724C08-A23A-8E4E-883F-FD0A06627FA0}" destId="{83291ED5-0BE8-A248-B07B-75041EC45296}" srcOrd="0" destOrd="0" presId="urn:microsoft.com/office/officeart/2005/8/layout/hList7#1"/>
    <dgm:cxn modelId="{1AF1F506-2438-4636-95FE-D05869B348EB}" type="presOf" srcId="{7E968577-7AE0-A344-9952-2AB376D262E6}" destId="{F91A090B-4ABE-EC43-AA99-5D11C5759244}" srcOrd="0" destOrd="0" presId="urn:microsoft.com/office/officeart/2005/8/layout/hList7#1"/>
    <dgm:cxn modelId="{989F898D-EA40-E048-ACA5-FEDDED16EC37}" srcId="{29CD07CF-E56F-1F42-9F76-98105F4E93B6}" destId="{2047D2C3-989A-2F47-A45F-82B043539C66}" srcOrd="2" destOrd="0" parTransId="{5F2E0C91-025B-7A4D-9C0D-E1B9331BAF1B}" sibTransId="{07724C08-A23A-8E4E-883F-FD0A06627FA0}"/>
    <dgm:cxn modelId="{BBA920D7-311A-4AB9-88CF-8B2A9ACE4E13}" type="presOf" srcId="{2047D2C3-989A-2F47-A45F-82B043539C66}" destId="{A4B51BEC-D707-CD45-8918-6266F2E652B6}" srcOrd="1" destOrd="0" presId="urn:microsoft.com/office/officeart/2005/8/layout/hList7#1"/>
    <dgm:cxn modelId="{2E71FEE6-726D-4B77-9149-AD2B48D156B2}" type="presOf" srcId="{8D10FDE4-725E-2D4E-98FA-8F0D09743374}" destId="{F69DB5B7-A28A-9348-A8BA-041757C5E5C9}" srcOrd="0" destOrd="0" presId="urn:microsoft.com/office/officeart/2005/8/layout/hList7#1"/>
    <dgm:cxn modelId="{66C2A861-4EBD-43C2-8B17-7279C626E97E}" type="presOf" srcId="{FFB01A6D-EA10-E448-8A10-F8EF83D0A491}" destId="{C0FCB7A9-2ED4-564F-9BDA-C99933CA88E1}" srcOrd="1" destOrd="0" presId="urn:microsoft.com/office/officeart/2005/8/layout/hList7#1"/>
    <dgm:cxn modelId="{E1DFF024-5DB2-4649-BFF0-7C4A1FF91FC9}" type="presOf" srcId="{74482F63-AFFC-6041-B001-738A2A086A51}" destId="{5A2F2FA0-497A-2D41-B009-0B24613EEBA9}" srcOrd="0" destOrd="0" presId="urn:microsoft.com/office/officeart/2005/8/layout/hList7#1"/>
    <dgm:cxn modelId="{278AD757-1C7E-4754-BC49-5ABF049512FB}" type="presOf" srcId="{EE746B4D-34AF-6448-A7DC-43EA2C554FB9}" destId="{6AF9237D-4C95-1D40-97B1-0C8B4FFB6DDC}" srcOrd="0" destOrd="0" presId="urn:microsoft.com/office/officeart/2005/8/layout/hList7#1"/>
    <dgm:cxn modelId="{AFC8D340-CBBA-4FA6-9266-BFBE7F79758C}" type="presOf" srcId="{2047D2C3-989A-2F47-A45F-82B043539C66}" destId="{5988525C-8940-4B46-977B-66A088DDAF8B}" srcOrd="0" destOrd="0" presId="urn:microsoft.com/office/officeart/2005/8/layout/hList7#1"/>
    <dgm:cxn modelId="{838BDF6F-CF4F-439F-9D40-7F32BFF8247D}" type="presOf" srcId="{29CD07CF-E56F-1F42-9F76-98105F4E93B6}" destId="{63995E3F-C254-2A45-B6EA-B95FBD8C2286}" srcOrd="0" destOrd="0" presId="urn:microsoft.com/office/officeart/2005/8/layout/hList7#1"/>
    <dgm:cxn modelId="{EFC97EEC-67B1-DA40-B064-3600EDC72FE7}" srcId="{29CD07CF-E56F-1F42-9F76-98105F4E93B6}" destId="{74482F63-AFFC-6041-B001-738A2A086A51}" srcOrd="1" destOrd="0" parTransId="{E25DEF86-8B97-124B-B280-61923BC299F4}" sibTransId="{8D10FDE4-725E-2D4E-98FA-8F0D09743374}"/>
    <dgm:cxn modelId="{5D8E3E28-1653-554B-BBE9-FAC2F8413A5C}" srcId="{29CD07CF-E56F-1F42-9F76-98105F4E93B6}" destId="{EE746B4D-34AF-6448-A7DC-43EA2C554FB9}" srcOrd="0" destOrd="0" parTransId="{C1F22478-8D8F-F848-BFEB-506074A4C805}" sibTransId="{7E968577-7AE0-A344-9952-2AB376D262E6}"/>
    <dgm:cxn modelId="{8DFFD305-1056-4DAE-B403-EEB828594E7B}" type="presParOf" srcId="{63995E3F-C254-2A45-B6EA-B95FBD8C2286}" destId="{CF61B560-8689-844D-A374-BC442A88E102}" srcOrd="0" destOrd="0" presId="urn:microsoft.com/office/officeart/2005/8/layout/hList7#1"/>
    <dgm:cxn modelId="{E9A0EABB-A72B-4BE6-B51A-97F6A8558C44}" type="presParOf" srcId="{63995E3F-C254-2A45-B6EA-B95FBD8C2286}" destId="{85BCDB68-5685-B042-9764-C7F3DF52F51C}" srcOrd="1" destOrd="0" presId="urn:microsoft.com/office/officeart/2005/8/layout/hList7#1"/>
    <dgm:cxn modelId="{CEDF45F5-AF80-43BD-86A8-409FC3907B86}" type="presParOf" srcId="{85BCDB68-5685-B042-9764-C7F3DF52F51C}" destId="{4D57E685-9EAF-0C44-B444-B385ABAC34E0}" srcOrd="0" destOrd="0" presId="urn:microsoft.com/office/officeart/2005/8/layout/hList7#1"/>
    <dgm:cxn modelId="{289B3B23-C404-4E16-AAC7-2658987A5AFC}" type="presParOf" srcId="{4D57E685-9EAF-0C44-B444-B385ABAC34E0}" destId="{6AF9237D-4C95-1D40-97B1-0C8B4FFB6DDC}" srcOrd="0" destOrd="0" presId="urn:microsoft.com/office/officeart/2005/8/layout/hList7#1"/>
    <dgm:cxn modelId="{DEBDFCB3-C23A-40B2-946F-FEB2E5F1BCE5}" type="presParOf" srcId="{4D57E685-9EAF-0C44-B444-B385ABAC34E0}" destId="{DE0A679D-F262-2148-B3BD-C7D519E27904}" srcOrd="1" destOrd="0" presId="urn:microsoft.com/office/officeart/2005/8/layout/hList7#1"/>
    <dgm:cxn modelId="{22A54726-3B9F-4E5C-907E-943C87629892}" type="presParOf" srcId="{4D57E685-9EAF-0C44-B444-B385ABAC34E0}" destId="{30F51C9E-DB10-2746-B233-89B320119DF3}" srcOrd="2" destOrd="0" presId="urn:microsoft.com/office/officeart/2005/8/layout/hList7#1"/>
    <dgm:cxn modelId="{D98A96C8-9DA2-4A57-8AE7-90BA8B75E9CC}" type="presParOf" srcId="{4D57E685-9EAF-0C44-B444-B385ABAC34E0}" destId="{78BF41F7-0F2C-2743-AFDF-9B09879A39AD}" srcOrd="3" destOrd="0" presId="urn:microsoft.com/office/officeart/2005/8/layout/hList7#1"/>
    <dgm:cxn modelId="{B3582C4D-81F2-46F3-B76C-64061F33F38D}" type="presParOf" srcId="{85BCDB68-5685-B042-9764-C7F3DF52F51C}" destId="{F91A090B-4ABE-EC43-AA99-5D11C5759244}" srcOrd="1" destOrd="0" presId="urn:microsoft.com/office/officeart/2005/8/layout/hList7#1"/>
    <dgm:cxn modelId="{A3189454-3AA9-443B-A2D7-23CC051D6438}" type="presParOf" srcId="{85BCDB68-5685-B042-9764-C7F3DF52F51C}" destId="{44A2D8E2-8203-E145-80DD-BEB22E9DE592}" srcOrd="2" destOrd="0" presId="urn:microsoft.com/office/officeart/2005/8/layout/hList7#1"/>
    <dgm:cxn modelId="{981C4408-A244-4390-A8E4-D8F754787EF9}" type="presParOf" srcId="{44A2D8E2-8203-E145-80DD-BEB22E9DE592}" destId="{5A2F2FA0-497A-2D41-B009-0B24613EEBA9}" srcOrd="0" destOrd="0" presId="urn:microsoft.com/office/officeart/2005/8/layout/hList7#1"/>
    <dgm:cxn modelId="{CC3B1738-2253-4F1E-B309-776C03C77A41}" type="presParOf" srcId="{44A2D8E2-8203-E145-80DD-BEB22E9DE592}" destId="{741AEF46-1765-C84B-A377-DC2A754E690B}" srcOrd="1" destOrd="0" presId="urn:microsoft.com/office/officeart/2005/8/layout/hList7#1"/>
    <dgm:cxn modelId="{18C87690-BB99-489B-9C2C-9CA32DF45E17}" type="presParOf" srcId="{44A2D8E2-8203-E145-80DD-BEB22E9DE592}" destId="{F1864943-D296-764D-A588-94254E1D9912}" srcOrd="2" destOrd="0" presId="urn:microsoft.com/office/officeart/2005/8/layout/hList7#1"/>
    <dgm:cxn modelId="{91E83825-965A-4CCD-83EF-A63BEDB18AC0}" type="presParOf" srcId="{44A2D8E2-8203-E145-80DD-BEB22E9DE592}" destId="{BB124CF8-7B72-384C-B92B-74F353B4B4B2}" srcOrd="3" destOrd="0" presId="urn:microsoft.com/office/officeart/2005/8/layout/hList7#1"/>
    <dgm:cxn modelId="{ABDF746E-6E5E-4212-85A7-621AA8521E50}" type="presParOf" srcId="{85BCDB68-5685-B042-9764-C7F3DF52F51C}" destId="{F69DB5B7-A28A-9348-A8BA-041757C5E5C9}" srcOrd="3" destOrd="0" presId="urn:microsoft.com/office/officeart/2005/8/layout/hList7#1"/>
    <dgm:cxn modelId="{F30D6683-BE06-4EA4-AC4E-6C492DCFDEB4}" type="presParOf" srcId="{85BCDB68-5685-B042-9764-C7F3DF52F51C}" destId="{EE8C97AE-4C71-C140-9FA3-BE4EADE4B134}" srcOrd="4" destOrd="0" presId="urn:microsoft.com/office/officeart/2005/8/layout/hList7#1"/>
    <dgm:cxn modelId="{59B400E9-A8AF-4FF1-A764-55AA1667A3E8}" type="presParOf" srcId="{EE8C97AE-4C71-C140-9FA3-BE4EADE4B134}" destId="{5988525C-8940-4B46-977B-66A088DDAF8B}" srcOrd="0" destOrd="0" presId="urn:microsoft.com/office/officeart/2005/8/layout/hList7#1"/>
    <dgm:cxn modelId="{53A293A9-37AC-405C-9376-71AB21A16FA6}" type="presParOf" srcId="{EE8C97AE-4C71-C140-9FA3-BE4EADE4B134}" destId="{A4B51BEC-D707-CD45-8918-6266F2E652B6}" srcOrd="1" destOrd="0" presId="urn:microsoft.com/office/officeart/2005/8/layout/hList7#1"/>
    <dgm:cxn modelId="{E22548D5-1561-45D8-B53F-3BEE91704866}" type="presParOf" srcId="{EE8C97AE-4C71-C140-9FA3-BE4EADE4B134}" destId="{2C2315D5-1286-1A4F-9800-556BA0BF63D9}" srcOrd="2" destOrd="0" presId="urn:microsoft.com/office/officeart/2005/8/layout/hList7#1"/>
    <dgm:cxn modelId="{68BDDB5D-7B5A-40F9-8117-92391B51634D}" type="presParOf" srcId="{EE8C97AE-4C71-C140-9FA3-BE4EADE4B134}" destId="{D8AA2387-7398-0C47-ABC7-F9DC0E261789}" srcOrd="3" destOrd="0" presId="urn:microsoft.com/office/officeart/2005/8/layout/hList7#1"/>
    <dgm:cxn modelId="{0626E0E4-FB13-456C-ADC9-F9A98C25856D}" type="presParOf" srcId="{85BCDB68-5685-B042-9764-C7F3DF52F51C}" destId="{83291ED5-0BE8-A248-B07B-75041EC45296}" srcOrd="5" destOrd="0" presId="urn:microsoft.com/office/officeart/2005/8/layout/hList7#1"/>
    <dgm:cxn modelId="{F19CF3F7-30F7-43E8-91C0-E6953137379C}" type="presParOf" srcId="{85BCDB68-5685-B042-9764-C7F3DF52F51C}" destId="{CB2F119A-BC97-5047-9961-46F2B55C18E3}" srcOrd="6" destOrd="0" presId="urn:microsoft.com/office/officeart/2005/8/layout/hList7#1"/>
    <dgm:cxn modelId="{95BBBAF9-7EC8-4E8A-918A-9C221CAE0D55}" type="presParOf" srcId="{CB2F119A-BC97-5047-9961-46F2B55C18E3}" destId="{9397E253-ABD1-1B4F-8864-320B06493E44}" srcOrd="0" destOrd="0" presId="urn:microsoft.com/office/officeart/2005/8/layout/hList7#1"/>
    <dgm:cxn modelId="{A551F25D-3167-4328-B6CF-99A49A84F91F}" type="presParOf" srcId="{CB2F119A-BC97-5047-9961-46F2B55C18E3}" destId="{C0FCB7A9-2ED4-564F-9BDA-C99933CA88E1}" srcOrd="1" destOrd="0" presId="urn:microsoft.com/office/officeart/2005/8/layout/hList7#1"/>
    <dgm:cxn modelId="{63A2C12F-353B-46BB-BA7A-A25E5559E425}" type="presParOf" srcId="{CB2F119A-BC97-5047-9961-46F2B55C18E3}" destId="{20EB4D7C-D3BE-044C-9703-D5C3DEC2C08E}" srcOrd="2" destOrd="0" presId="urn:microsoft.com/office/officeart/2005/8/layout/hList7#1"/>
    <dgm:cxn modelId="{3C764D3C-A46F-4ED7-9946-8B793B8F93D8}" type="presParOf" srcId="{CB2F119A-BC97-5047-9961-46F2B55C18E3}" destId="{E94B0B1A-F08E-284D-B2DA-DFEC21B3D9C2}" srcOrd="3" destOrd="0" presId="urn:microsoft.com/office/officeart/2005/8/layout/hList7#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29E582CC-8A9A-9F4E-AD4B-A89FC5D44060}" type="doc">
      <dgm:prSet loTypeId="urn:microsoft.com/office/officeart/2005/8/layout/pyramid1" loCatId="" qsTypeId="urn:microsoft.com/office/officeart/2005/8/quickstyle/simple1" qsCatId="simple" csTypeId="urn:microsoft.com/office/officeart/2005/8/colors/accent0_2" csCatId="mainScheme" phldr="1"/>
      <dgm:spPr/>
    </dgm:pt>
    <dgm:pt modelId="{E7589269-84FB-4447-9E25-5C4009CBC137}">
      <dgm:prSet phldrT="[Text]"/>
      <dgm:spPr/>
      <dgm:t>
        <a:bodyPr/>
        <a:lstStyle/>
        <a:p>
          <a:r>
            <a:rPr lang="ar-EG" b="1" dirty="0" smtClean="0"/>
            <a:t>التلميذ</a:t>
          </a:r>
          <a:endParaRPr lang="en-US" b="1" dirty="0"/>
        </a:p>
      </dgm:t>
    </dgm:pt>
    <dgm:pt modelId="{2EC40DCD-E1C3-6545-8B27-DDA0661565D2}" type="parTrans" cxnId="{7710CF1B-65B6-9C42-AB95-FE2A85C6F8B7}">
      <dgm:prSet/>
      <dgm:spPr/>
      <dgm:t>
        <a:bodyPr/>
        <a:lstStyle/>
        <a:p>
          <a:endParaRPr lang="en-US">
            <a:solidFill>
              <a:schemeClr val="bg1"/>
            </a:solidFill>
          </a:endParaRPr>
        </a:p>
      </dgm:t>
    </dgm:pt>
    <dgm:pt modelId="{E07E35B3-482A-5540-90A4-5A4CD5F329B3}" type="sibTrans" cxnId="{7710CF1B-65B6-9C42-AB95-FE2A85C6F8B7}">
      <dgm:prSet/>
      <dgm:spPr/>
      <dgm:t>
        <a:bodyPr/>
        <a:lstStyle/>
        <a:p>
          <a:endParaRPr lang="en-US">
            <a:solidFill>
              <a:schemeClr val="bg1"/>
            </a:solidFill>
          </a:endParaRPr>
        </a:p>
      </dgm:t>
    </dgm:pt>
    <dgm:pt modelId="{8DAE7A8F-D1F2-B845-B7DF-03044B1F2642}">
      <dgm:prSet phldrT="[Text]"/>
      <dgm:spPr/>
      <dgm:t>
        <a:bodyPr/>
        <a:lstStyle/>
        <a:p>
          <a:r>
            <a:rPr lang="ar-EG" b="1" dirty="0" smtClean="0"/>
            <a:t>الفصل</a:t>
          </a:r>
          <a:endParaRPr lang="en-US" b="1" dirty="0"/>
        </a:p>
      </dgm:t>
    </dgm:pt>
    <dgm:pt modelId="{313D459A-6AD5-4245-873D-FEEE36E5F653}" type="parTrans" cxnId="{A41D2B93-C5BA-DC43-910F-56144FAE2CF9}">
      <dgm:prSet/>
      <dgm:spPr/>
      <dgm:t>
        <a:bodyPr/>
        <a:lstStyle/>
        <a:p>
          <a:endParaRPr lang="en-US">
            <a:solidFill>
              <a:schemeClr val="bg1"/>
            </a:solidFill>
          </a:endParaRPr>
        </a:p>
      </dgm:t>
    </dgm:pt>
    <dgm:pt modelId="{2D67930A-5342-BB46-AC29-86270F6A6263}" type="sibTrans" cxnId="{A41D2B93-C5BA-DC43-910F-56144FAE2CF9}">
      <dgm:prSet/>
      <dgm:spPr/>
      <dgm:t>
        <a:bodyPr/>
        <a:lstStyle/>
        <a:p>
          <a:endParaRPr lang="en-US">
            <a:solidFill>
              <a:schemeClr val="bg1"/>
            </a:solidFill>
          </a:endParaRPr>
        </a:p>
      </dgm:t>
    </dgm:pt>
    <dgm:pt modelId="{F3C6881B-6364-1941-B2D6-854DF5F50D30}">
      <dgm:prSet phldrT="[Text]"/>
      <dgm:spPr/>
      <dgm:t>
        <a:bodyPr/>
        <a:lstStyle/>
        <a:p>
          <a:r>
            <a:rPr lang="ar-EG" b="1" dirty="0" smtClean="0"/>
            <a:t>المنظومات</a:t>
          </a:r>
          <a:r>
            <a:rPr lang="ar-EG" dirty="0" smtClean="0"/>
            <a:t> </a:t>
          </a:r>
          <a:r>
            <a:rPr lang="ar-EG" b="1" dirty="0" smtClean="0"/>
            <a:t>التعليمية</a:t>
          </a:r>
          <a:endParaRPr lang="en-US" b="1" dirty="0"/>
        </a:p>
      </dgm:t>
    </dgm:pt>
    <dgm:pt modelId="{D00C26A7-B688-5D43-8EC5-EF829A37D63F}" type="parTrans" cxnId="{832F875A-45FD-AB43-A5FC-A3A10A25E8F7}">
      <dgm:prSet/>
      <dgm:spPr/>
      <dgm:t>
        <a:bodyPr/>
        <a:lstStyle/>
        <a:p>
          <a:endParaRPr lang="en-US">
            <a:solidFill>
              <a:schemeClr val="bg1"/>
            </a:solidFill>
          </a:endParaRPr>
        </a:p>
      </dgm:t>
    </dgm:pt>
    <dgm:pt modelId="{84D2FAD3-3C8C-8044-B852-BC296D31D7F4}" type="sibTrans" cxnId="{832F875A-45FD-AB43-A5FC-A3A10A25E8F7}">
      <dgm:prSet/>
      <dgm:spPr/>
      <dgm:t>
        <a:bodyPr/>
        <a:lstStyle/>
        <a:p>
          <a:endParaRPr lang="en-US">
            <a:solidFill>
              <a:schemeClr val="bg1"/>
            </a:solidFill>
          </a:endParaRPr>
        </a:p>
      </dgm:t>
    </dgm:pt>
    <dgm:pt modelId="{B648435B-B559-1B4A-ACBB-F37F85994450}">
      <dgm:prSet/>
      <dgm:spPr/>
      <dgm:t>
        <a:bodyPr/>
        <a:lstStyle/>
        <a:p>
          <a:r>
            <a:rPr lang="ar-EG" b="1" dirty="0" smtClean="0"/>
            <a:t>المدرسة</a:t>
          </a:r>
          <a:r>
            <a:rPr lang="ar-EG" dirty="0" smtClean="0"/>
            <a:t> </a:t>
          </a:r>
          <a:r>
            <a:rPr lang="ar-EG" b="1" dirty="0" smtClean="0"/>
            <a:t>والمجتمع</a:t>
          </a:r>
          <a:r>
            <a:rPr lang="ar-EG" dirty="0" smtClean="0"/>
            <a:t> </a:t>
          </a:r>
          <a:r>
            <a:rPr lang="ar-EG" b="1" dirty="0" smtClean="0"/>
            <a:t>المحلي</a:t>
          </a:r>
          <a:endParaRPr lang="en-US" b="1" dirty="0"/>
        </a:p>
      </dgm:t>
    </dgm:pt>
    <dgm:pt modelId="{85280329-B927-6345-B49E-8F88D6BD4DF9}" type="parTrans" cxnId="{E1C40E15-7178-C64C-A4D6-B1ED47D70A74}">
      <dgm:prSet/>
      <dgm:spPr/>
      <dgm:t>
        <a:bodyPr/>
        <a:lstStyle/>
        <a:p>
          <a:endParaRPr lang="en-US">
            <a:solidFill>
              <a:schemeClr val="bg1"/>
            </a:solidFill>
          </a:endParaRPr>
        </a:p>
      </dgm:t>
    </dgm:pt>
    <dgm:pt modelId="{E656AD99-61F6-C840-8E9A-D960E7EE8515}" type="sibTrans" cxnId="{E1C40E15-7178-C64C-A4D6-B1ED47D70A74}">
      <dgm:prSet/>
      <dgm:spPr/>
      <dgm:t>
        <a:bodyPr/>
        <a:lstStyle/>
        <a:p>
          <a:endParaRPr lang="en-US">
            <a:solidFill>
              <a:schemeClr val="bg1"/>
            </a:solidFill>
          </a:endParaRPr>
        </a:p>
      </dgm:t>
    </dgm:pt>
    <dgm:pt modelId="{1B75AD71-86EF-0944-A2F9-031A3FD8450B}">
      <dgm:prSet/>
      <dgm:spPr/>
      <dgm:t>
        <a:bodyPr/>
        <a:lstStyle/>
        <a:p>
          <a:r>
            <a:rPr lang="ar-EG" b="1" dirty="0" smtClean="0"/>
            <a:t>المقاطعة/المجال الجغرافي للبرنامج</a:t>
          </a:r>
          <a:endParaRPr lang="en-US" b="1" dirty="0"/>
        </a:p>
      </dgm:t>
    </dgm:pt>
    <dgm:pt modelId="{F535022D-80AA-BB4F-8FB5-6CA7CC31F35F}" type="parTrans" cxnId="{DD9FF6FE-1272-2248-BCCA-21C51BBBF8BF}">
      <dgm:prSet/>
      <dgm:spPr/>
      <dgm:t>
        <a:bodyPr/>
        <a:lstStyle/>
        <a:p>
          <a:endParaRPr lang="en-US">
            <a:solidFill>
              <a:schemeClr val="bg1"/>
            </a:solidFill>
          </a:endParaRPr>
        </a:p>
      </dgm:t>
    </dgm:pt>
    <dgm:pt modelId="{BD717100-92BE-2043-AFE7-EC238E52A0F0}" type="sibTrans" cxnId="{DD9FF6FE-1272-2248-BCCA-21C51BBBF8BF}">
      <dgm:prSet/>
      <dgm:spPr/>
      <dgm:t>
        <a:bodyPr/>
        <a:lstStyle/>
        <a:p>
          <a:endParaRPr lang="en-US">
            <a:solidFill>
              <a:schemeClr val="bg1"/>
            </a:solidFill>
          </a:endParaRPr>
        </a:p>
      </dgm:t>
    </dgm:pt>
    <dgm:pt modelId="{5B57210F-EAB2-454D-AF08-C60DBF885CD5}" type="pres">
      <dgm:prSet presAssocID="{29E582CC-8A9A-9F4E-AD4B-A89FC5D44060}" presName="Name0" presStyleCnt="0">
        <dgm:presLayoutVars>
          <dgm:dir/>
          <dgm:animLvl val="lvl"/>
          <dgm:resizeHandles val="exact"/>
        </dgm:presLayoutVars>
      </dgm:prSet>
      <dgm:spPr/>
    </dgm:pt>
    <dgm:pt modelId="{48DDBD42-0666-4746-8A4C-84139C5D53E5}" type="pres">
      <dgm:prSet presAssocID="{E7589269-84FB-4447-9E25-5C4009CBC137}" presName="Name8" presStyleCnt="0"/>
      <dgm:spPr/>
    </dgm:pt>
    <dgm:pt modelId="{DCB83D9F-4415-204C-9C30-8AEB0D1CE37C}" type="pres">
      <dgm:prSet presAssocID="{E7589269-84FB-4447-9E25-5C4009CBC137}" presName="level" presStyleLbl="node1" presStyleIdx="0" presStyleCnt="5">
        <dgm:presLayoutVars>
          <dgm:chMax val="1"/>
          <dgm:bulletEnabled val="1"/>
        </dgm:presLayoutVars>
      </dgm:prSet>
      <dgm:spPr/>
      <dgm:t>
        <a:bodyPr/>
        <a:lstStyle/>
        <a:p>
          <a:endParaRPr lang="en-US"/>
        </a:p>
      </dgm:t>
    </dgm:pt>
    <dgm:pt modelId="{A7C74A2C-B700-624D-9780-F015CE67799C}" type="pres">
      <dgm:prSet presAssocID="{E7589269-84FB-4447-9E25-5C4009CBC137}" presName="levelTx" presStyleLbl="revTx" presStyleIdx="0" presStyleCnt="0">
        <dgm:presLayoutVars>
          <dgm:chMax val="1"/>
          <dgm:bulletEnabled val="1"/>
        </dgm:presLayoutVars>
      </dgm:prSet>
      <dgm:spPr/>
      <dgm:t>
        <a:bodyPr/>
        <a:lstStyle/>
        <a:p>
          <a:endParaRPr lang="en-US"/>
        </a:p>
      </dgm:t>
    </dgm:pt>
    <dgm:pt modelId="{6274B02E-4D80-7C4D-91A4-2EA329170F3D}" type="pres">
      <dgm:prSet presAssocID="{8DAE7A8F-D1F2-B845-B7DF-03044B1F2642}" presName="Name8" presStyleCnt="0"/>
      <dgm:spPr/>
    </dgm:pt>
    <dgm:pt modelId="{D70CD5FF-0D8F-7444-BFC2-8E79B9524267}" type="pres">
      <dgm:prSet presAssocID="{8DAE7A8F-D1F2-B845-B7DF-03044B1F2642}" presName="level" presStyleLbl="node1" presStyleIdx="1" presStyleCnt="5">
        <dgm:presLayoutVars>
          <dgm:chMax val="1"/>
          <dgm:bulletEnabled val="1"/>
        </dgm:presLayoutVars>
      </dgm:prSet>
      <dgm:spPr/>
      <dgm:t>
        <a:bodyPr/>
        <a:lstStyle/>
        <a:p>
          <a:endParaRPr lang="en-US"/>
        </a:p>
      </dgm:t>
    </dgm:pt>
    <dgm:pt modelId="{D64E672C-BFDD-F348-B0B5-83399FB8AC6B}" type="pres">
      <dgm:prSet presAssocID="{8DAE7A8F-D1F2-B845-B7DF-03044B1F2642}" presName="levelTx" presStyleLbl="revTx" presStyleIdx="0" presStyleCnt="0">
        <dgm:presLayoutVars>
          <dgm:chMax val="1"/>
          <dgm:bulletEnabled val="1"/>
        </dgm:presLayoutVars>
      </dgm:prSet>
      <dgm:spPr/>
      <dgm:t>
        <a:bodyPr/>
        <a:lstStyle/>
        <a:p>
          <a:endParaRPr lang="en-US"/>
        </a:p>
      </dgm:t>
    </dgm:pt>
    <dgm:pt modelId="{4E031F0F-C96F-A94D-BE7C-4FE3F1A9BEB6}" type="pres">
      <dgm:prSet presAssocID="{B648435B-B559-1B4A-ACBB-F37F85994450}" presName="Name8" presStyleCnt="0"/>
      <dgm:spPr/>
    </dgm:pt>
    <dgm:pt modelId="{1B853A5D-4E42-5447-BC2F-CB585A6E923C}" type="pres">
      <dgm:prSet presAssocID="{B648435B-B559-1B4A-ACBB-F37F85994450}" presName="level" presStyleLbl="node1" presStyleIdx="2" presStyleCnt="5">
        <dgm:presLayoutVars>
          <dgm:chMax val="1"/>
          <dgm:bulletEnabled val="1"/>
        </dgm:presLayoutVars>
      </dgm:prSet>
      <dgm:spPr/>
      <dgm:t>
        <a:bodyPr/>
        <a:lstStyle/>
        <a:p>
          <a:endParaRPr lang="en-US"/>
        </a:p>
      </dgm:t>
    </dgm:pt>
    <dgm:pt modelId="{3B80C281-B1D8-A245-9826-54F756B281CE}" type="pres">
      <dgm:prSet presAssocID="{B648435B-B559-1B4A-ACBB-F37F85994450}" presName="levelTx" presStyleLbl="revTx" presStyleIdx="0" presStyleCnt="0">
        <dgm:presLayoutVars>
          <dgm:chMax val="1"/>
          <dgm:bulletEnabled val="1"/>
        </dgm:presLayoutVars>
      </dgm:prSet>
      <dgm:spPr/>
      <dgm:t>
        <a:bodyPr/>
        <a:lstStyle/>
        <a:p>
          <a:endParaRPr lang="en-US"/>
        </a:p>
      </dgm:t>
    </dgm:pt>
    <dgm:pt modelId="{A71F1716-5740-B041-A4A3-98D0540C3560}" type="pres">
      <dgm:prSet presAssocID="{1B75AD71-86EF-0944-A2F9-031A3FD8450B}" presName="Name8" presStyleCnt="0"/>
      <dgm:spPr/>
    </dgm:pt>
    <dgm:pt modelId="{B5F4BD12-DD97-EB4C-A387-B780BA2ECD95}" type="pres">
      <dgm:prSet presAssocID="{1B75AD71-86EF-0944-A2F9-031A3FD8450B}" presName="level" presStyleLbl="node1" presStyleIdx="3" presStyleCnt="5">
        <dgm:presLayoutVars>
          <dgm:chMax val="1"/>
          <dgm:bulletEnabled val="1"/>
        </dgm:presLayoutVars>
      </dgm:prSet>
      <dgm:spPr/>
      <dgm:t>
        <a:bodyPr/>
        <a:lstStyle/>
        <a:p>
          <a:endParaRPr lang="en-US"/>
        </a:p>
      </dgm:t>
    </dgm:pt>
    <dgm:pt modelId="{31127A10-3BBF-BC4B-8C01-A2237CAE3B41}" type="pres">
      <dgm:prSet presAssocID="{1B75AD71-86EF-0944-A2F9-031A3FD8450B}" presName="levelTx" presStyleLbl="revTx" presStyleIdx="0" presStyleCnt="0">
        <dgm:presLayoutVars>
          <dgm:chMax val="1"/>
          <dgm:bulletEnabled val="1"/>
        </dgm:presLayoutVars>
      </dgm:prSet>
      <dgm:spPr/>
      <dgm:t>
        <a:bodyPr/>
        <a:lstStyle/>
        <a:p>
          <a:endParaRPr lang="en-US"/>
        </a:p>
      </dgm:t>
    </dgm:pt>
    <dgm:pt modelId="{E9AE97A3-3F3C-E842-858B-23D4456D2187}" type="pres">
      <dgm:prSet presAssocID="{F3C6881B-6364-1941-B2D6-854DF5F50D30}" presName="Name8" presStyleCnt="0"/>
      <dgm:spPr/>
    </dgm:pt>
    <dgm:pt modelId="{F5A14584-8FD2-E542-8869-914CAF994752}" type="pres">
      <dgm:prSet presAssocID="{F3C6881B-6364-1941-B2D6-854DF5F50D30}" presName="level" presStyleLbl="node1" presStyleIdx="4" presStyleCnt="5">
        <dgm:presLayoutVars>
          <dgm:chMax val="1"/>
          <dgm:bulletEnabled val="1"/>
        </dgm:presLayoutVars>
      </dgm:prSet>
      <dgm:spPr/>
      <dgm:t>
        <a:bodyPr/>
        <a:lstStyle/>
        <a:p>
          <a:endParaRPr lang="en-US"/>
        </a:p>
      </dgm:t>
    </dgm:pt>
    <dgm:pt modelId="{6FB9801A-AA0E-E44B-AD37-C855580595AC}" type="pres">
      <dgm:prSet presAssocID="{F3C6881B-6364-1941-B2D6-854DF5F50D30}" presName="levelTx" presStyleLbl="revTx" presStyleIdx="0" presStyleCnt="0">
        <dgm:presLayoutVars>
          <dgm:chMax val="1"/>
          <dgm:bulletEnabled val="1"/>
        </dgm:presLayoutVars>
      </dgm:prSet>
      <dgm:spPr/>
      <dgm:t>
        <a:bodyPr/>
        <a:lstStyle/>
        <a:p>
          <a:endParaRPr lang="en-US"/>
        </a:p>
      </dgm:t>
    </dgm:pt>
  </dgm:ptLst>
  <dgm:cxnLst>
    <dgm:cxn modelId="{A719CDB8-21F6-4298-AD50-A0AFF4518D2B}" type="presOf" srcId="{1B75AD71-86EF-0944-A2F9-031A3FD8450B}" destId="{31127A10-3BBF-BC4B-8C01-A2237CAE3B41}" srcOrd="1" destOrd="0" presId="urn:microsoft.com/office/officeart/2005/8/layout/pyramid1"/>
    <dgm:cxn modelId="{5F134990-7D71-4293-93C4-F6B62A6106A6}" type="presOf" srcId="{B648435B-B559-1B4A-ACBB-F37F85994450}" destId="{3B80C281-B1D8-A245-9826-54F756B281CE}" srcOrd="1" destOrd="0" presId="urn:microsoft.com/office/officeart/2005/8/layout/pyramid1"/>
    <dgm:cxn modelId="{DD9FF6FE-1272-2248-BCCA-21C51BBBF8BF}" srcId="{29E582CC-8A9A-9F4E-AD4B-A89FC5D44060}" destId="{1B75AD71-86EF-0944-A2F9-031A3FD8450B}" srcOrd="3" destOrd="0" parTransId="{F535022D-80AA-BB4F-8FB5-6CA7CC31F35F}" sibTransId="{BD717100-92BE-2043-AFE7-EC238E52A0F0}"/>
    <dgm:cxn modelId="{E1C40E15-7178-C64C-A4D6-B1ED47D70A74}" srcId="{29E582CC-8A9A-9F4E-AD4B-A89FC5D44060}" destId="{B648435B-B559-1B4A-ACBB-F37F85994450}" srcOrd="2" destOrd="0" parTransId="{85280329-B927-6345-B49E-8F88D6BD4DF9}" sibTransId="{E656AD99-61F6-C840-8E9A-D960E7EE8515}"/>
    <dgm:cxn modelId="{7F54DF69-C6BF-4488-AFB7-33E7D28BA5B7}" type="presOf" srcId="{F3C6881B-6364-1941-B2D6-854DF5F50D30}" destId="{F5A14584-8FD2-E542-8869-914CAF994752}" srcOrd="0" destOrd="0" presId="urn:microsoft.com/office/officeart/2005/8/layout/pyramid1"/>
    <dgm:cxn modelId="{7710CF1B-65B6-9C42-AB95-FE2A85C6F8B7}" srcId="{29E582CC-8A9A-9F4E-AD4B-A89FC5D44060}" destId="{E7589269-84FB-4447-9E25-5C4009CBC137}" srcOrd="0" destOrd="0" parTransId="{2EC40DCD-E1C3-6545-8B27-DDA0661565D2}" sibTransId="{E07E35B3-482A-5540-90A4-5A4CD5F329B3}"/>
    <dgm:cxn modelId="{64700627-DE09-4998-95A4-005C163BDA34}" type="presOf" srcId="{B648435B-B559-1B4A-ACBB-F37F85994450}" destId="{1B853A5D-4E42-5447-BC2F-CB585A6E923C}" srcOrd="0" destOrd="0" presId="urn:microsoft.com/office/officeart/2005/8/layout/pyramid1"/>
    <dgm:cxn modelId="{C9D4F644-FBED-4D89-9380-18E3C66C85F8}" type="presOf" srcId="{8DAE7A8F-D1F2-B845-B7DF-03044B1F2642}" destId="{D64E672C-BFDD-F348-B0B5-83399FB8AC6B}" srcOrd="1" destOrd="0" presId="urn:microsoft.com/office/officeart/2005/8/layout/pyramid1"/>
    <dgm:cxn modelId="{2640974A-A0C9-44DB-8213-46468029CC4B}" type="presOf" srcId="{F3C6881B-6364-1941-B2D6-854DF5F50D30}" destId="{6FB9801A-AA0E-E44B-AD37-C855580595AC}" srcOrd="1" destOrd="0" presId="urn:microsoft.com/office/officeart/2005/8/layout/pyramid1"/>
    <dgm:cxn modelId="{A41D2B93-C5BA-DC43-910F-56144FAE2CF9}" srcId="{29E582CC-8A9A-9F4E-AD4B-A89FC5D44060}" destId="{8DAE7A8F-D1F2-B845-B7DF-03044B1F2642}" srcOrd="1" destOrd="0" parTransId="{313D459A-6AD5-4245-873D-FEEE36E5F653}" sibTransId="{2D67930A-5342-BB46-AC29-86270F6A6263}"/>
    <dgm:cxn modelId="{F4288721-DB0D-4CBE-B2F9-DA2D6F2178F0}" type="presOf" srcId="{1B75AD71-86EF-0944-A2F9-031A3FD8450B}" destId="{B5F4BD12-DD97-EB4C-A387-B780BA2ECD95}" srcOrd="0" destOrd="0" presId="urn:microsoft.com/office/officeart/2005/8/layout/pyramid1"/>
    <dgm:cxn modelId="{832F875A-45FD-AB43-A5FC-A3A10A25E8F7}" srcId="{29E582CC-8A9A-9F4E-AD4B-A89FC5D44060}" destId="{F3C6881B-6364-1941-B2D6-854DF5F50D30}" srcOrd="4" destOrd="0" parTransId="{D00C26A7-B688-5D43-8EC5-EF829A37D63F}" sibTransId="{84D2FAD3-3C8C-8044-B852-BC296D31D7F4}"/>
    <dgm:cxn modelId="{9E3DF4A8-8AC4-4DF9-BFBB-8253217CCB03}" type="presOf" srcId="{8DAE7A8F-D1F2-B845-B7DF-03044B1F2642}" destId="{D70CD5FF-0D8F-7444-BFC2-8E79B9524267}" srcOrd="0" destOrd="0" presId="urn:microsoft.com/office/officeart/2005/8/layout/pyramid1"/>
    <dgm:cxn modelId="{94A95749-C642-4E76-8D5E-E1DF4E5BDA8F}" type="presOf" srcId="{29E582CC-8A9A-9F4E-AD4B-A89FC5D44060}" destId="{5B57210F-EAB2-454D-AF08-C60DBF885CD5}" srcOrd="0" destOrd="0" presId="urn:microsoft.com/office/officeart/2005/8/layout/pyramid1"/>
    <dgm:cxn modelId="{C88211A4-8633-44FB-8B7F-30EE3A8A17DC}" type="presOf" srcId="{E7589269-84FB-4447-9E25-5C4009CBC137}" destId="{A7C74A2C-B700-624D-9780-F015CE67799C}" srcOrd="1" destOrd="0" presId="urn:microsoft.com/office/officeart/2005/8/layout/pyramid1"/>
    <dgm:cxn modelId="{32DF4B00-F273-4529-B0DB-E2D940024660}" type="presOf" srcId="{E7589269-84FB-4447-9E25-5C4009CBC137}" destId="{DCB83D9F-4415-204C-9C30-8AEB0D1CE37C}" srcOrd="0" destOrd="0" presId="urn:microsoft.com/office/officeart/2005/8/layout/pyramid1"/>
    <dgm:cxn modelId="{1B3A5AB1-00E0-4BD7-9C2D-D9A33032EF1D}" type="presParOf" srcId="{5B57210F-EAB2-454D-AF08-C60DBF885CD5}" destId="{48DDBD42-0666-4746-8A4C-84139C5D53E5}" srcOrd="0" destOrd="0" presId="urn:microsoft.com/office/officeart/2005/8/layout/pyramid1"/>
    <dgm:cxn modelId="{237646F9-9943-4B64-A71E-C6861517FA29}" type="presParOf" srcId="{48DDBD42-0666-4746-8A4C-84139C5D53E5}" destId="{DCB83D9F-4415-204C-9C30-8AEB0D1CE37C}" srcOrd="0" destOrd="0" presId="urn:microsoft.com/office/officeart/2005/8/layout/pyramid1"/>
    <dgm:cxn modelId="{943197BC-98FF-4D51-8E10-80B5D512779F}" type="presParOf" srcId="{48DDBD42-0666-4746-8A4C-84139C5D53E5}" destId="{A7C74A2C-B700-624D-9780-F015CE67799C}" srcOrd="1" destOrd="0" presId="urn:microsoft.com/office/officeart/2005/8/layout/pyramid1"/>
    <dgm:cxn modelId="{EFB79E7E-D43C-4489-A5FF-D4CBA4B9A56B}" type="presParOf" srcId="{5B57210F-EAB2-454D-AF08-C60DBF885CD5}" destId="{6274B02E-4D80-7C4D-91A4-2EA329170F3D}" srcOrd="1" destOrd="0" presId="urn:microsoft.com/office/officeart/2005/8/layout/pyramid1"/>
    <dgm:cxn modelId="{4B70DC0F-274E-4563-A15A-6B60ECD8A55C}" type="presParOf" srcId="{6274B02E-4D80-7C4D-91A4-2EA329170F3D}" destId="{D70CD5FF-0D8F-7444-BFC2-8E79B9524267}" srcOrd="0" destOrd="0" presId="urn:microsoft.com/office/officeart/2005/8/layout/pyramid1"/>
    <dgm:cxn modelId="{5E007359-0302-4DDC-A38C-4F2548354E94}" type="presParOf" srcId="{6274B02E-4D80-7C4D-91A4-2EA329170F3D}" destId="{D64E672C-BFDD-F348-B0B5-83399FB8AC6B}" srcOrd="1" destOrd="0" presId="urn:microsoft.com/office/officeart/2005/8/layout/pyramid1"/>
    <dgm:cxn modelId="{D5AC7532-C871-4BD3-8889-1C099F40A2C4}" type="presParOf" srcId="{5B57210F-EAB2-454D-AF08-C60DBF885CD5}" destId="{4E031F0F-C96F-A94D-BE7C-4FE3F1A9BEB6}" srcOrd="2" destOrd="0" presId="urn:microsoft.com/office/officeart/2005/8/layout/pyramid1"/>
    <dgm:cxn modelId="{4799EAEF-7BF1-4BB5-B765-C0BE6F64083C}" type="presParOf" srcId="{4E031F0F-C96F-A94D-BE7C-4FE3F1A9BEB6}" destId="{1B853A5D-4E42-5447-BC2F-CB585A6E923C}" srcOrd="0" destOrd="0" presId="urn:microsoft.com/office/officeart/2005/8/layout/pyramid1"/>
    <dgm:cxn modelId="{EBA6EDF6-2855-4E7A-9EB3-17941835FE87}" type="presParOf" srcId="{4E031F0F-C96F-A94D-BE7C-4FE3F1A9BEB6}" destId="{3B80C281-B1D8-A245-9826-54F756B281CE}" srcOrd="1" destOrd="0" presId="urn:microsoft.com/office/officeart/2005/8/layout/pyramid1"/>
    <dgm:cxn modelId="{E61A9F43-6308-45A6-82BE-B6A3CED56772}" type="presParOf" srcId="{5B57210F-EAB2-454D-AF08-C60DBF885CD5}" destId="{A71F1716-5740-B041-A4A3-98D0540C3560}" srcOrd="3" destOrd="0" presId="urn:microsoft.com/office/officeart/2005/8/layout/pyramid1"/>
    <dgm:cxn modelId="{636A0BF7-6A61-4556-91E1-69757D1B8957}" type="presParOf" srcId="{A71F1716-5740-B041-A4A3-98D0540C3560}" destId="{B5F4BD12-DD97-EB4C-A387-B780BA2ECD95}" srcOrd="0" destOrd="0" presId="urn:microsoft.com/office/officeart/2005/8/layout/pyramid1"/>
    <dgm:cxn modelId="{83E05A87-6C23-4060-81AA-19A72C776029}" type="presParOf" srcId="{A71F1716-5740-B041-A4A3-98D0540C3560}" destId="{31127A10-3BBF-BC4B-8C01-A2237CAE3B41}" srcOrd="1" destOrd="0" presId="urn:microsoft.com/office/officeart/2005/8/layout/pyramid1"/>
    <dgm:cxn modelId="{7ED2EDB2-9172-4782-9FFC-E057FA49C5C8}" type="presParOf" srcId="{5B57210F-EAB2-454D-AF08-C60DBF885CD5}" destId="{E9AE97A3-3F3C-E842-858B-23D4456D2187}" srcOrd="4" destOrd="0" presId="urn:microsoft.com/office/officeart/2005/8/layout/pyramid1"/>
    <dgm:cxn modelId="{15DD8C71-31D5-4142-9040-C0D4FCBF4453}" type="presParOf" srcId="{E9AE97A3-3F3C-E842-858B-23D4456D2187}" destId="{F5A14584-8FD2-E542-8869-914CAF994752}" srcOrd="0" destOrd="0" presId="urn:microsoft.com/office/officeart/2005/8/layout/pyramid1"/>
    <dgm:cxn modelId="{A8951405-963D-40D4-9AE4-4F658087D8F4}" type="presParOf" srcId="{E9AE97A3-3F3C-E842-858B-23D4456D2187}" destId="{6FB9801A-AA0E-E44B-AD37-C855580595AC}" srcOrd="1" destOrd="0" presId="urn:microsoft.com/office/officeart/2005/8/layout/pyramid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DDCA070-0780-974D-83A6-50738673D35C}">
      <dsp:nvSpPr>
        <dsp:cNvPr id="0" name=""/>
        <dsp:cNvSpPr/>
      </dsp:nvSpPr>
      <dsp:spPr>
        <a:xfrm>
          <a:off x="3562275" y="0"/>
          <a:ext cx="2609924" cy="1565954"/>
        </a:xfrm>
        <a:prstGeom prst="rect">
          <a:avLst/>
        </a:prstGeom>
        <a:solidFill>
          <a:schemeClr val="dk2">
            <a:hueOff val="0"/>
            <a:satOff val="0"/>
            <a:lumOff val="0"/>
            <a:alphaOff val="0"/>
          </a:schemeClr>
        </a:solidFill>
        <a:ln w="25400"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5730" tIns="125730" rIns="125730" bIns="125730" numCol="1" spcCol="1270" anchor="ctr" anchorCtr="0">
          <a:noAutofit/>
        </a:bodyPr>
        <a:lstStyle/>
        <a:p>
          <a:pPr lvl="0" algn="ctr" defTabSz="1466850" rtl="0">
            <a:lnSpc>
              <a:spcPct val="90000"/>
            </a:lnSpc>
            <a:spcBef>
              <a:spcPct val="0"/>
            </a:spcBef>
            <a:spcAft>
              <a:spcPct val="35000"/>
            </a:spcAft>
          </a:pPr>
          <a:r>
            <a:rPr lang="ar-EG" sz="3300" kern="1200" dirty="0" smtClean="0"/>
            <a:t>1. </a:t>
          </a:r>
          <a:r>
            <a:rPr lang="ar-EG" sz="3300" b="1" kern="1200" dirty="0" smtClean="0"/>
            <a:t>الحصول على تعليم جيد هو حق إنساني</a:t>
          </a:r>
          <a:endParaRPr lang="en-US" sz="3300" b="1" kern="1200" dirty="0"/>
        </a:p>
      </dsp:txBody>
      <dsp:txXfrm>
        <a:off x="3562275" y="0"/>
        <a:ext cx="2609924" cy="1565954"/>
      </dsp:txXfrm>
    </dsp:sp>
    <dsp:sp modelId="{46765768-C232-D247-B904-B8DBE6377701}">
      <dsp:nvSpPr>
        <dsp:cNvPr id="0" name=""/>
        <dsp:cNvSpPr/>
      </dsp:nvSpPr>
      <dsp:spPr>
        <a:xfrm>
          <a:off x="0" y="0"/>
          <a:ext cx="2609924" cy="1565954"/>
        </a:xfrm>
        <a:prstGeom prst="rect">
          <a:avLst/>
        </a:prstGeom>
        <a:solidFill>
          <a:schemeClr val="dk2">
            <a:hueOff val="0"/>
            <a:satOff val="0"/>
            <a:lumOff val="0"/>
            <a:alphaOff val="0"/>
          </a:schemeClr>
        </a:solidFill>
        <a:ln w="25400"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5730" tIns="125730" rIns="125730" bIns="125730" numCol="1" spcCol="1270" anchor="ctr" anchorCtr="0">
          <a:noAutofit/>
        </a:bodyPr>
        <a:lstStyle/>
        <a:p>
          <a:pPr lvl="0" algn="ctr" defTabSz="1466850" rtl="0">
            <a:lnSpc>
              <a:spcPct val="90000"/>
            </a:lnSpc>
            <a:spcBef>
              <a:spcPct val="0"/>
            </a:spcBef>
            <a:spcAft>
              <a:spcPct val="35000"/>
            </a:spcAft>
          </a:pPr>
          <a:r>
            <a:rPr lang="ar-EG" sz="3300" kern="1200" dirty="0" smtClean="0"/>
            <a:t>2. </a:t>
          </a:r>
          <a:r>
            <a:rPr lang="ar-EG" sz="3300" b="1" kern="1200" dirty="0" smtClean="0"/>
            <a:t>. الحق في التعليم لم يحقق بعد بشكل كامل</a:t>
          </a:r>
          <a:endParaRPr lang="en-US" sz="3300" b="1" kern="1200" dirty="0"/>
        </a:p>
      </dsp:txBody>
      <dsp:txXfrm>
        <a:off x="0" y="0"/>
        <a:ext cx="2609924" cy="1565954"/>
      </dsp:txXfrm>
    </dsp:sp>
    <dsp:sp modelId="{93104AB0-E949-4AD5-99F4-2C5BDE37D743}">
      <dsp:nvSpPr>
        <dsp:cNvPr id="0" name=""/>
        <dsp:cNvSpPr/>
      </dsp:nvSpPr>
      <dsp:spPr>
        <a:xfrm>
          <a:off x="1781137" y="1827732"/>
          <a:ext cx="2609924" cy="1565954"/>
        </a:xfrm>
        <a:prstGeom prst="rect">
          <a:avLst/>
        </a:prstGeom>
        <a:solidFill>
          <a:schemeClr val="dk2">
            <a:hueOff val="0"/>
            <a:satOff val="0"/>
            <a:lumOff val="0"/>
            <a:alphaOff val="0"/>
          </a:schemeClr>
        </a:solidFill>
        <a:ln w="25400"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5730" tIns="125730" rIns="125730" bIns="125730" numCol="1" spcCol="1270" anchor="ctr" anchorCtr="0">
          <a:noAutofit/>
        </a:bodyPr>
        <a:lstStyle/>
        <a:p>
          <a:pPr lvl="0" algn="ctr" defTabSz="1466850">
            <a:lnSpc>
              <a:spcPct val="90000"/>
            </a:lnSpc>
            <a:spcBef>
              <a:spcPct val="0"/>
            </a:spcBef>
            <a:spcAft>
              <a:spcPct val="35000"/>
            </a:spcAft>
          </a:pPr>
          <a:r>
            <a:rPr lang="ar-EG" sz="3300" kern="1200" dirty="0" smtClean="0"/>
            <a:t>3</a:t>
          </a:r>
          <a:r>
            <a:rPr lang="ar-EG" sz="3300" b="1" kern="1200" dirty="0" smtClean="0"/>
            <a:t>. يمكن للتعليم أن يكون عامل نزاع أو سِلم</a:t>
          </a:r>
          <a:endParaRPr lang="en-US" sz="3300" b="1" kern="1200" dirty="0"/>
        </a:p>
      </dsp:txBody>
      <dsp:txXfrm>
        <a:off x="1781137" y="1827732"/>
        <a:ext cx="2609924" cy="1565954"/>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0869C40-9234-7847-A8FC-270BC3F08F37}">
      <dsp:nvSpPr>
        <dsp:cNvPr id="0" name=""/>
        <dsp:cNvSpPr/>
      </dsp:nvSpPr>
      <dsp:spPr>
        <a:xfrm>
          <a:off x="8940" y="152401"/>
          <a:ext cx="2018109" cy="1614487"/>
        </a:xfrm>
        <a:prstGeom prst="rect">
          <a:avLst/>
        </a:prstGeom>
        <a:blipFill>
          <a:blip xmlns:r="http://schemas.openxmlformats.org/officeDocument/2006/relationships" r:embed="rId1" cstate="screen">
            <a:extLst>
              <a:ext uri="{28A0092B-C50C-407E-A947-70E740481C1C}">
                <a14:useLocalDpi xmlns:a14="http://schemas.microsoft.com/office/drawing/2010/main"/>
              </a:ext>
            </a:extLst>
          </a:blip>
          <a:srcRect/>
          <a:stretch>
            <a:fillRect/>
          </a:stretch>
        </a:blipFill>
        <a:ln w="25400" cap="flat" cmpd="sng" algn="ctr">
          <a:solidFill>
            <a:schemeClr val="dk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6A10738-492C-374E-825B-E3B173EEEAFE}">
      <dsp:nvSpPr>
        <dsp:cNvPr id="0" name=""/>
        <dsp:cNvSpPr/>
      </dsp:nvSpPr>
      <dsp:spPr>
        <a:xfrm>
          <a:off x="180372" y="1681638"/>
          <a:ext cx="1796117" cy="2414111"/>
        </a:xfrm>
        <a:prstGeom prst="wedgeRectCallout">
          <a:avLst>
            <a:gd name="adj1" fmla="val 20250"/>
            <a:gd name="adj2" fmla="val -60700"/>
          </a:avLst>
        </a:prstGeom>
        <a:solidFill>
          <a:schemeClr val="lt1">
            <a:hueOff val="0"/>
            <a:satOff val="0"/>
            <a:lumOff val="0"/>
            <a:alphaOff val="0"/>
          </a:schemeClr>
        </a:solidFill>
        <a:ln w="25400" cap="flat" cmpd="sng" algn="ctr">
          <a:solidFill>
            <a:schemeClr val="dk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lvl="0" algn="ctr" defTabSz="1022350">
            <a:lnSpc>
              <a:spcPct val="90000"/>
            </a:lnSpc>
            <a:spcBef>
              <a:spcPct val="0"/>
            </a:spcBef>
            <a:spcAft>
              <a:spcPct val="35000"/>
            </a:spcAft>
          </a:pPr>
          <a:r>
            <a:rPr lang="ar-EG" sz="2300" b="1" u="sng" kern="1200" dirty="0" smtClean="0"/>
            <a:t>على مستوى الفصل</a:t>
          </a:r>
          <a:endParaRPr lang="en-US" sz="2300" b="1" u="sng" kern="1200" dirty="0" smtClean="0"/>
        </a:p>
        <a:p>
          <a:pPr lvl="0" algn="ctr" defTabSz="1022350">
            <a:lnSpc>
              <a:spcPct val="90000"/>
            </a:lnSpc>
            <a:spcBef>
              <a:spcPct val="0"/>
            </a:spcBef>
            <a:spcAft>
              <a:spcPct val="35000"/>
            </a:spcAft>
          </a:pPr>
          <a:r>
            <a:rPr lang="ar-EG" sz="2300" b="1" kern="1200" dirty="0" smtClean="0"/>
            <a:t>طرق ومواد للتدريس لاتنحاز لمجموعة دون أخرى</a:t>
          </a:r>
          <a:endParaRPr lang="en-US" sz="2300" b="1" kern="1200" dirty="0"/>
        </a:p>
      </dsp:txBody>
      <dsp:txXfrm>
        <a:off x="180372" y="1681638"/>
        <a:ext cx="1796117" cy="2414111"/>
      </dsp:txXfrm>
    </dsp:sp>
    <dsp:sp modelId="{2281A97E-4742-EE48-849B-C856E7475DDC}">
      <dsp:nvSpPr>
        <dsp:cNvPr id="0" name=""/>
        <dsp:cNvSpPr/>
      </dsp:nvSpPr>
      <dsp:spPr>
        <a:xfrm>
          <a:off x="2219920" y="159310"/>
          <a:ext cx="2018109" cy="1614487"/>
        </a:xfrm>
        <a:prstGeom prst="rect">
          <a:avLst/>
        </a:prstGeom>
        <a:blipFill>
          <a:blip xmlns:r="http://schemas.openxmlformats.org/officeDocument/2006/relationships" r:embed="rId2" cstate="screen">
            <a:extLst>
              <a:ext uri="{28A0092B-C50C-407E-A947-70E740481C1C}">
                <a14:useLocalDpi xmlns:a14="http://schemas.microsoft.com/office/drawing/2010/main"/>
              </a:ext>
            </a:extLst>
          </a:blip>
          <a:srcRect/>
          <a:stretch>
            <a:fillRect/>
          </a:stretch>
        </a:blipFill>
        <a:ln w="25400" cap="flat" cmpd="sng" algn="ctr">
          <a:solidFill>
            <a:schemeClr val="dk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F779E984-70E3-4448-A01E-1526EE83C149}">
      <dsp:nvSpPr>
        <dsp:cNvPr id="0" name=""/>
        <dsp:cNvSpPr/>
      </dsp:nvSpPr>
      <dsp:spPr>
        <a:xfrm>
          <a:off x="2391366" y="1594967"/>
          <a:ext cx="1796117" cy="2500782"/>
        </a:xfrm>
        <a:prstGeom prst="wedgeRectCallout">
          <a:avLst>
            <a:gd name="adj1" fmla="val 20250"/>
            <a:gd name="adj2" fmla="val -60700"/>
          </a:avLst>
        </a:prstGeom>
        <a:solidFill>
          <a:schemeClr val="lt1">
            <a:hueOff val="0"/>
            <a:satOff val="0"/>
            <a:lumOff val="0"/>
            <a:alphaOff val="0"/>
          </a:schemeClr>
        </a:solidFill>
        <a:ln w="25400" cap="flat" cmpd="sng" algn="ctr">
          <a:solidFill>
            <a:schemeClr val="dk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lvl="0" algn="ctr" defTabSz="1022350">
            <a:lnSpc>
              <a:spcPct val="90000"/>
            </a:lnSpc>
            <a:spcBef>
              <a:spcPct val="0"/>
            </a:spcBef>
            <a:spcAft>
              <a:spcPct val="35000"/>
            </a:spcAft>
          </a:pPr>
          <a:r>
            <a:rPr lang="ar-EG" sz="2300" b="1" u="sng" kern="1200" dirty="0" smtClean="0"/>
            <a:t>على مستوى المدرسة</a:t>
          </a:r>
          <a:endParaRPr lang="en-US" sz="2300" b="1" u="sng" kern="1200" dirty="0" smtClean="0"/>
        </a:p>
        <a:p>
          <a:pPr lvl="0" algn="ctr" defTabSz="1022350">
            <a:lnSpc>
              <a:spcPct val="90000"/>
            </a:lnSpc>
            <a:spcBef>
              <a:spcPct val="0"/>
            </a:spcBef>
            <a:spcAft>
              <a:spcPct val="35000"/>
            </a:spcAft>
          </a:pPr>
          <a:r>
            <a:rPr lang="ar-EG" sz="2300" b="1" kern="1200" dirty="0" smtClean="0"/>
            <a:t>آليات يوفرها المجتمع المحلي  لحماية أماكن التعَلُّم</a:t>
          </a:r>
          <a:r>
            <a:rPr lang="en-US" sz="2300" b="1" kern="1200" dirty="0" smtClean="0"/>
            <a:t>.</a:t>
          </a:r>
          <a:endParaRPr lang="en-US" sz="2300" b="1" kern="1200" dirty="0"/>
        </a:p>
      </dsp:txBody>
      <dsp:txXfrm>
        <a:off x="2391366" y="1594967"/>
        <a:ext cx="1796117" cy="2500782"/>
      </dsp:txXfrm>
    </dsp:sp>
    <dsp:sp modelId="{72122D15-50F0-D341-8EB2-874EBCF4E04E}">
      <dsp:nvSpPr>
        <dsp:cNvPr id="0" name=""/>
        <dsp:cNvSpPr/>
      </dsp:nvSpPr>
      <dsp:spPr>
        <a:xfrm>
          <a:off x="4400548" y="209553"/>
          <a:ext cx="2018109" cy="1614487"/>
        </a:xfrm>
        <a:prstGeom prst="rect">
          <a:avLst/>
        </a:prstGeom>
        <a:blipFill>
          <a:blip xmlns:r="http://schemas.openxmlformats.org/officeDocument/2006/relationships" r:embed="rId3" cstate="print">
            <a:extLst>
              <a:ext uri="{28A0092B-C50C-407E-A947-70E740481C1C}">
                <a14:useLocalDpi xmlns:a14="http://schemas.microsoft.com/office/drawing/2010/main" val="0"/>
              </a:ext>
            </a:extLst>
          </a:blip>
          <a:srcRect/>
          <a:stretch>
            <a:fillRect l="-21000" r="-21000"/>
          </a:stretch>
        </a:blipFill>
        <a:ln w="25400" cap="flat" cmpd="sng" algn="ctr">
          <a:solidFill>
            <a:schemeClr val="dk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8960D588-B2A9-7D47-8B05-C1B8F5EC9E44}">
      <dsp:nvSpPr>
        <dsp:cNvPr id="0" name=""/>
        <dsp:cNvSpPr/>
      </dsp:nvSpPr>
      <dsp:spPr>
        <a:xfrm>
          <a:off x="4629157" y="1681632"/>
          <a:ext cx="1796117" cy="2414117"/>
        </a:xfrm>
        <a:prstGeom prst="wedgeRectCallout">
          <a:avLst>
            <a:gd name="adj1" fmla="val 20250"/>
            <a:gd name="adj2" fmla="val -60700"/>
          </a:avLst>
        </a:prstGeom>
        <a:solidFill>
          <a:schemeClr val="lt1">
            <a:hueOff val="0"/>
            <a:satOff val="0"/>
            <a:lumOff val="0"/>
            <a:alphaOff val="0"/>
          </a:schemeClr>
        </a:solidFill>
        <a:ln w="25400" cap="flat" cmpd="sng" algn="ctr">
          <a:solidFill>
            <a:schemeClr val="dk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lvl="0" algn="ctr" defTabSz="1022350">
            <a:lnSpc>
              <a:spcPct val="90000"/>
            </a:lnSpc>
            <a:spcBef>
              <a:spcPct val="0"/>
            </a:spcBef>
            <a:spcAft>
              <a:spcPct val="35000"/>
            </a:spcAft>
          </a:pPr>
          <a:r>
            <a:rPr lang="ar-EG" sz="2300" b="1" u="sng" kern="1200" dirty="0" smtClean="0"/>
            <a:t>على مستوى السياسات</a:t>
          </a:r>
          <a:endParaRPr lang="en-US" sz="2300" b="1" u="sng" kern="1200" dirty="0" smtClean="0"/>
        </a:p>
        <a:p>
          <a:pPr lvl="0" algn="ctr" defTabSz="1022350">
            <a:lnSpc>
              <a:spcPct val="90000"/>
            </a:lnSpc>
            <a:spcBef>
              <a:spcPct val="0"/>
            </a:spcBef>
            <a:spcAft>
              <a:spcPct val="35000"/>
            </a:spcAft>
          </a:pPr>
          <a:r>
            <a:rPr lang="ar-EG" sz="2300" b="1" u="none" kern="1200" dirty="0" smtClean="0"/>
            <a:t>ينَسِّقُ الفاعلون التربويون خمس استشارات   جهوية داخل البلد</a:t>
          </a:r>
          <a:endParaRPr lang="en-US" sz="2300" b="1" u="none" kern="1200" dirty="0"/>
        </a:p>
      </dsp:txBody>
      <dsp:txXfrm>
        <a:off x="4629157" y="1681632"/>
        <a:ext cx="1796117" cy="2414117"/>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9E7CC71-9B0A-F040-8DA5-0D7EFD35FA48}">
      <dsp:nvSpPr>
        <dsp:cNvPr id="0" name=""/>
        <dsp:cNvSpPr/>
      </dsp:nvSpPr>
      <dsp:spPr>
        <a:xfrm>
          <a:off x="518471" y="891579"/>
          <a:ext cx="6992693" cy="3980508"/>
        </a:xfrm>
        <a:prstGeom prst="rect">
          <a:avLst/>
        </a:prstGeom>
        <a:solidFill>
          <a:schemeClr val="accent1">
            <a:tint val="50000"/>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dsp:style>
    </dsp:sp>
    <dsp:sp modelId="{56A550C4-CD24-9243-ABBF-3D0AB055A6B9}">
      <dsp:nvSpPr>
        <dsp:cNvPr id="0" name=""/>
        <dsp:cNvSpPr/>
      </dsp:nvSpPr>
      <dsp:spPr>
        <a:xfrm>
          <a:off x="942569" y="1458059"/>
          <a:ext cx="2999573" cy="295414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6195" tIns="36195" rIns="36195" bIns="36195" numCol="1" spcCol="1270" anchor="t" anchorCtr="0">
          <a:noAutofit/>
        </a:bodyPr>
        <a:lstStyle/>
        <a:p>
          <a:pPr lvl="0" algn="r" defTabSz="844550" rtl="1">
            <a:lnSpc>
              <a:spcPct val="90000"/>
            </a:lnSpc>
            <a:spcBef>
              <a:spcPct val="0"/>
            </a:spcBef>
            <a:spcAft>
              <a:spcPct val="35000"/>
            </a:spcAft>
          </a:pPr>
          <a:r>
            <a:rPr lang="en-US" sz="1900" kern="1200" dirty="0" smtClean="0">
              <a:latin typeface="Times New Roman" panose="02020603050405020304" pitchFamily="18" charset="0"/>
              <a:cs typeface="Times New Roman" panose="02020603050405020304" pitchFamily="18" charset="0"/>
            </a:rPr>
            <a:t>-</a:t>
          </a:r>
          <a:r>
            <a:rPr lang="ar-EG" sz="1900" kern="1200" dirty="0" smtClean="0">
              <a:latin typeface="Times New Roman" panose="02020603050405020304" pitchFamily="18" charset="0"/>
              <a:cs typeface="Times New Roman" panose="02020603050405020304" pitchFamily="18" charset="0"/>
            </a:rPr>
            <a:t> مَبْنِيٌ على عموميات وتم تعريفه وفرضه من الخارج. </a:t>
          </a:r>
          <a:endParaRPr lang="en-US" sz="1900" kern="1200" dirty="0" smtClean="0">
            <a:latin typeface="Times New Roman" panose="02020603050405020304" pitchFamily="18" charset="0"/>
            <a:cs typeface="Times New Roman" panose="02020603050405020304" pitchFamily="18" charset="0"/>
          </a:endParaRPr>
        </a:p>
        <a:p>
          <a:pPr lvl="0" algn="r" defTabSz="844550" rtl="1">
            <a:lnSpc>
              <a:spcPct val="90000"/>
            </a:lnSpc>
            <a:spcBef>
              <a:spcPct val="0"/>
            </a:spcBef>
            <a:spcAft>
              <a:spcPct val="35000"/>
            </a:spcAft>
          </a:pPr>
          <a:r>
            <a:rPr lang="en-US" sz="1900" kern="1200" dirty="0" smtClean="0">
              <a:latin typeface="Times New Roman" panose="02020603050405020304" pitchFamily="18" charset="0"/>
              <a:cs typeface="Times New Roman" panose="02020603050405020304" pitchFamily="18" charset="0"/>
            </a:rPr>
            <a:t>-</a:t>
          </a:r>
          <a:r>
            <a:rPr lang="ar-EG" sz="1900" kern="1200" dirty="0" smtClean="0">
              <a:latin typeface="Times New Roman" panose="02020603050405020304" pitchFamily="18" charset="0"/>
              <a:cs typeface="Times New Roman" panose="02020603050405020304" pitchFamily="18" charset="0"/>
            </a:rPr>
            <a:t>قائمة لما يجب أن يكون. </a:t>
          </a:r>
          <a:endParaRPr lang="en-US" sz="1900" kern="1200" dirty="0" smtClean="0">
            <a:latin typeface="Times New Roman" panose="02020603050405020304" pitchFamily="18" charset="0"/>
            <a:cs typeface="Times New Roman" panose="02020603050405020304" pitchFamily="18" charset="0"/>
          </a:endParaRPr>
        </a:p>
        <a:p>
          <a:pPr lvl="0" algn="r" defTabSz="844550" rtl="1">
            <a:lnSpc>
              <a:spcPct val="90000"/>
            </a:lnSpc>
            <a:spcBef>
              <a:spcPct val="0"/>
            </a:spcBef>
            <a:spcAft>
              <a:spcPct val="35000"/>
            </a:spcAft>
          </a:pPr>
          <a:r>
            <a:rPr lang="en-US" sz="1900" kern="1200" dirty="0" smtClean="0">
              <a:latin typeface="Times New Roman" panose="02020603050405020304" pitchFamily="18" charset="0"/>
              <a:cs typeface="Times New Roman" panose="02020603050405020304" pitchFamily="18" charset="0"/>
            </a:rPr>
            <a:t>-</a:t>
          </a:r>
          <a:r>
            <a:rPr lang="ar-EG" sz="1900" kern="1200" dirty="0" smtClean="0">
              <a:latin typeface="Times New Roman" panose="02020603050405020304" pitchFamily="18" charset="0"/>
              <a:cs typeface="Times New Roman" panose="02020603050405020304" pitchFamily="18" charset="0"/>
            </a:rPr>
            <a:t> نشاط تعليمي أو تحليل للنزاع لمرة واحدة فقط.</a:t>
          </a:r>
          <a:endParaRPr lang="en-US" sz="1900" kern="1200" dirty="0" smtClean="0">
            <a:latin typeface="Times New Roman" panose="02020603050405020304" pitchFamily="18" charset="0"/>
            <a:cs typeface="Times New Roman" panose="02020603050405020304" pitchFamily="18" charset="0"/>
          </a:endParaRPr>
        </a:p>
        <a:p>
          <a:pPr lvl="0" algn="r" defTabSz="844550" rtl="1">
            <a:lnSpc>
              <a:spcPct val="90000"/>
            </a:lnSpc>
            <a:spcBef>
              <a:spcPct val="0"/>
            </a:spcBef>
            <a:spcAft>
              <a:spcPct val="35000"/>
            </a:spcAft>
          </a:pPr>
          <a:r>
            <a:rPr lang="en-US" sz="1900" kern="1200" dirty="0" smtClean="0">
              <a:latin typeface="Times New Roman" panose="02020603050405020304" pitchFamily="18" charset="0"/>
              <a:cs typeface="Times New Roman" panose="02020603050405020304" pitchFamily="18" charset="0"/>
            </a:rPr>
            <a:t>-</a:t>
          </a:r>
          <a:r>
            <a:rPr lang="ar-EG" sz="1900" kern="1200" dirty="0" smtClean="0">
              <a:latin typeface="Times New Roman" panose="02020603050405020304" pitchFamily="18" charset="0"/>
              <a:cs typeface="Times New Roman" panose="02020603050405020304" pitchFamily="18" charset="0"/>
            </a:rPr>
            <a:t> منهاج للفصل يهتم فقط ببناء السلام.</a:t>
          </a:r>
        </a:p>
        <a:p>
          <a:pPr lvl="0" algn="r" defTabSz="844550" rtl="1">
            <a:lnSpc>
              <a:spcPct val="90000"/>
            </a:lnSpc>
            <a:spcBef>
              <a:spcPct val="0"/>
            </a:spcBef>
            <a:spcAft>
              <a:spcPct val="35000"/>
            </a:spcAft>
          </a:pPr>
          <a:r>
            <a:rPr lang="ar-EG" sz="1900" kern="1200" dirty="0" smtClean="0">
              <a:latin typeface="Times New Roman" panose="02020603050405020304" pitchFamily="18" charset="0"/>
              <a:cs typeface="Times New Roman" panose="02020603050405020304" pitchFamily="18" charset="0"/>
            </a:rPr>
            <a:t>- تعليم جيد فقط في بؤرة نزاع. </a:t>
          </a:r>
        </a:p>
        <a:p>
          <a:pPr lvl="0" algn="r" defTabSz="844550" rtl="1">
            <a:lnSpc>
              <a:spcPct val="90000"/>
            </a:lnSpc>
            <a:spcBef>
              <a:spcPct val="0"/>
            </a:spcBef>
            <a:spcAft>
              <a:spcPct val="35000"/>
            </a:spcAft>
          </a:pPr>
          <a:r>
            <a:rPr lang="ar-EG" sz="1900" kern="1200" dirty="0" smtClean="0">
              <a:latin typeface="Times New Roman" panose="02020603050405020304" pitchFamily="18" charset="0"/>
              <a:cs typeface="Times New Roman" panose="02020603050405020304" pitchFamily="18" charset="0"/>
            </a:rPr>
            <a:t>- يُختزل فقط في مشكل يتعلق بالسياسة التعليمية للبلد. </a:t>
          </a:r>
          <a:endParaRPr lang="en-US" sz="1900" kern="1200" dirty="0">
            <a:latin typeface="Times New Roman" panose="02020603050405020304" pitchFamily="18" charset="0"/>
            <a:cs typeface="Times New Roman" panose="02020603050405020304" pitchFamily="18" charset="0"/>
          </a:endParaRPr>
        </a:p>
      </dsp:txBody>
      <dsp:txXfrm>
        <a:off x="942569" y="1458059"/>
        <a:ext cx="2999573" cy="2954148"/>
      </dsp:txXfrm>
    </dsp:sp>
    <dsp:sp modelId="{1D07572F-8A9F-4F4F-898A-8E44EC3799D0}">
      <dsp:nvSpPr>
        <dsp:cNvPr id="0" name=""/>
        <dsp:cNvSpPr/>
      </dsp:nvSpPr>
      <dsp:spPr>
        <a:xfrm>
          <a:off x="4062913" y="1458059"/>
          <a:ext cx="3102867" cy="295414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6195" tIns="36195" rIns="36195" bIns="36195" numCol="1" spcCol="1270" anchor="t" anchorCtr="0">
          <a:noAutofit/>
        </a:bodyPr>
        <a:lstStyle/>
        <a:p>
          <a:pPr lvl="0" algn="r" defTabSz="844550" rtl="1">
            <a:lnSpc>
              <a:spcPct val="90000"/>
            </a:lnSpc>
            <a:spcBef>
              <a:spcPct val="0"/>
            </a:spcBef>
            <a:spcAft>
              <a:spcPct val="35000"/>
            </a:spcAft>
          </a:pPr>
          <a:r>
            <a:rPr lang="en-US" sz="1900" kern="1200" dirty="0" smtClean="0">
              <a:latin typeface="Times New Roman" panose="02020603050405020304" pitchFamily="18" charset="0"/>
              <a:cs typeface="Times New Roman" panose="02020603050405020304" pitchFamily="18" charset="0"/>
            </a:rPr>
            <a:t>-</a:t>
          </a:r>
          <a:r>
            <a:rPr lang="ar-EG" sz="1900" kern="1200" dirty="0" smtClean="0">
              <a:latin typeface="Times New Roman" panose="02020603050405020304" pitchFamily="18" charset="0"/>
              <a:cs typeface="Times New Roman" panose="02020603050405020304" pitchFamily="18" charset="0"/>
            </a:rPr>
            <a:t> مرتبط بسياق محدد ويعكس نتائج تحليل تشاركي للنزاع. </a:t>
          </a:r>
        </a:p>
        <a:p>
          <a:pPr lvl="0" algn="r" defTabSz="844550" rtl="1">
            <a:lnSpc>
              <a:spcPct val="90000"/>
            </a:lnSpc>
            <a:spcBef>
              <a:spcPct val="0"/>
            </a:spcBef>
            <a:spcAft>
              <a:spcPct val="35000"/>
            </a:spcAft>
          </a:pPr>
          <a:r>
            <a:rPr lang="ar-EG" sz="1900" kern="1200" dirty="0" smtClean="0">
              <a:latin typeface="Times New Roman" panose="02020603050405020304" pitchFamily="18" charset="0"/>
              <a:cs typeface="Times New Roman" panose="02020603050405020304" pitchFamily="18" charset="0"/>
            </a:rPr>
            <a:t>- مقاربة في تَطَوُّر مستمر لكيفية وماهية التعليم المراد تبليغه.</a:t>
          </a:r>
        </a:p>
        <a:p>
          <a:pPr lvl="0" algn="r" defTabSz="844550" rtl="1">
            <a:lnSpc>
              <a:spcPct val="90000"/>
            </a:lnSpc>
            <a:spcBef>
              <a:spcPct val="0"/>
            </a:spcBef>
            <a:spcAft>
              <a:spcPct val="35000"/>
            </a:spcAft>
          </a:pPr>
          <a:r>
            <a:rPr lang="ar-EG" sz="1900" kern="1200" dirty="0" smtClean="0">
              <a:latin typeface="Times New Roman" panose="02020603050405020304" pitchFamily="18" charset="0"/>
              <a:cs typeface="Times New Roman" panose="02020603050405020304" pitchFamily="18" charset="0"/>
            </a:rPr>
            <a:t>- مقاربة تشمل كل مستويات التعليم وأدواته وما وراء ذلك. </a:t>
          </a:r>
        </a:p>
        <a:p>
          <a:pPr lvl="0" algn="r" defTabSz="844550" rtl="1">
            <a:lnSpc>
              <a:spcPct val="90000"/>
            </a:lnSpc>
            <a:spcBef>
              <a:spcPct val="0"/>
            </a:spcBef>
            <a:spcAft>
              <a:spcPct val="35000"/>
            </a:spcAft>
          </a:pPr>
          <a:r>
            <a:rPr lang="ar-EG" sz="1900" kern="1200" dirty="0" smtClean="0">
              <a:latin typeface="Times New Roman" panose="02020603050405020304" pitchFamily="18" charset="0"/>
              <a:cs typeface="Times New Roman" panose="02020603050405020304" pitchFamily="18" charset="0"/>
            </a:rPr>
            <a:t>تعليم ذو جودة يهدف بشكل استباقي أن يقَلِّل من مساهمته في النزاع.    </a:t>
          </a:r>
          <a:endParaRPr lang="en-US" sz="1900" kern="1200" dirty="0">
            <a:latin typeface="Times New Roman" panose="02020603050405020304" pitchFamily="18" charset="0"/>
            <a:cs typeface="Times New Roman" panose="02020603050405020304" pitchFamily="18" charset="0"/>
          </a:endParaRPr>
        </a:p>
      </dsp:txBody>
      <dsp:txXfrm>
        <a:off x="4062913" y="1458059"/>
        <a:ext cx="3102867" cy="2954148"/>
      </dsp:txXfrm>
    </dsp:sp>
    <dsp:sp modelId="{FBA9A83A-BE90-934B-9FAF-70A9AC0F82DF}">
      <dsp:nvSpPr>
        <dsp:cNvPr id="0" name=""/>
        <dsp:cNvSpPr/>
      </dsp:nvSpPr>
      <dsp:spPr>
        <a:xfrm>
          <a:off x="6374702" y="34776"/>
          <a:ext cx="1305662" cy="1305662"/>
        </a:xfrm>
        <a:prstGeom prst="plus">
          <a:avLst>
            <a:gd name="adj" fmla="val 32810"/>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a:outerShdw blurRad="40000" dist="20000" dir="5400000" rotWithShape="0">
            <a:srgbClr val="000000">
              <a:alpha val="38000"/>
            </a:srgbClr>
          </a:outerShdw>
        </a:effectLst>
      </dsp:spPr>
      <dsp:style>
        <a:lnRef idx="2">
          <a:scrgbClr r="0" g="0" b="0"/>
        </a:lnRef>
        <a:fillRef idx="1">
          <a:scrgbClr r="0" g="0" b="0"/>
        </a:fillRef>
        <a:effectRef idx="1">
          <a:scrgbClr r="0" g="0" b="0"/>
        </a:effectRef>
        <a:fontRef idx="minor">
          <a:schemeClr val="lt1"/>
        </a:fontRef>
      </dsp:style>
    </dsp:sp>
    <dsp:sp modelId="{EA02F61D-62DB-0F4D-A6D2-FD146F38C121}">
      <dsp:nvSpPr>
        <dsp:cNvPr id="0" name=""/>
        <dsp:cNvSpPr/>
      </dsp:nvSpPr>
      <dsp:spPr>
        <a:xfrm>
          <a:off x="167333" y="643754"/>
          <a:ext cx="1228858" cy="421118"/>
        </a:xfrm>
        <a:prstGeom prst="rect">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a:outerShdw blurRad="40000" dist="20000" dir="5400000" rotWithShape="0">
            <a:srgbClr val="000000">
              <a:alpha val="38000"/>
            </a:srgbClr>
          </a:outerShdw>
        </a:effectLst>
      </dsp:spPr>
      <dsp:style>
        <a:lnRef idx="2">
          <a:scrgbClr r="0" g="0" b="0"/>
        </a:lnRef>
        <a:fillRef idx="1">
          <a:scrgbClr r="0" g="0" b="0"/>
        </a:fillRef>
        <a:effectRef idx="1">
          <a:scrgbClr r="0" g="0" b="0"/>
        </a:effectRef>
        <a:fontRef idx="minor">
          <a:schemeClr val="lt1"/>
        </a:fontRef>
      </dsp:style>
    </dsp:sp>
    <dsp:sp modelId="{72D97D83-F3A5-1246-B9D8-E406F990E3CA}">
      <dsp:nvSpPr>
        <dsp:cNvPr id="0" name=""/>
        <dsp:cNvSpPr/>
      </dsp:nvSpPr>
      <dsp:spPr>
        <a:xfrm>
          <a:off x="4080113" y="1433254"/>
          <a:ext cx="768" cy="2821496"/>
        </a:xfrm>
        <a:prstGeom prst="line">
          <a:avLst/>
        </a:pr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9759719-99A8-CB48-985E-EE10A867EDE7}">
      <dsp:nvSpPr>
        <dsp:cNvPr id="0" name=""/>
        <dsp:cNvSpPr/>
      </dsp:nvSpPr>
      <dsp:spPr>
        <a:xfrm>
          <a:off x="2688243" y="-74959"/>
          <a:ext cx="2453062" cy="2329910"/>
        </a:xfrm>
        <a:prstGeom prst="downArrow">
          <a:avLst>
            <a:gd name="adj1" fmla="val 50000"/>
            <a:gd name="adj2" fmla="val 35000"/>
          </a:avLst>
        </a:prstGeom>
        <a:solidFill>
          <a:schemeClr val="dk2">
            <a:hueOff val="0"/>
            <a:satOff val="0"/>
            <a:lumOff val="0"/>
            <a:alphaOff val="0"/>
          </a:schemeClr>
        </a:solidFill>
        <a:ln w="25400"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0688" tIns="170688" rIns="170688" bIns="170688" numCol="1" spcCol="1270" anchor="ctr" anchorCtr="0">
          <a:noAutofit/>
        </a:bodyPr>
        <a:lstStyle/>
        <a:p>
          <a:pPr lvl="0" algn="ctr" defTabSz="1066800" rtl="0">
            <a:lnSpc>
              <a:spcPct val="90000"/>
            </a:lnSpc>
            <a:spcBef>
              <a:spcPct val="0"/>
            </a:spcBef>
            <a:spcAft>
              <a:spcPct val="35000"/>
            </a:spcAft>
          </a:pPr>
          <a:r>
            <a:rPr lang="ar-EG" sz="2400" b="1" kern="1200" dirty="0" smtClean="0"/>
            <a:t>أين تتم البرمجة؟</a:t>
          </a:r>
          <a:endParaRPr lang="en-GB" sz="2400" kern="1200" dirty="0"/>
        </a:p>
      </dsp:txBody>
      <dsp:txXfrm>
        <a:off x="3301509" y="-74959"/>
        <a:ext cx="1226531" cy="1922176"/>
      </dsp:txXfrm>
    </dsp:sp>
    <dsp:sp modelId="{A611044D-F913-3349-8CF5-A18249E5D4C4}">
      <dsp:nvSpPr>
        <dsp:cNvPr id="0" name=""/>
        <dsp:cNvSpPr/>
      </dsp:nvSpPr>
      <dsp:spPr>
        <a:xfrm rot="4320000">
          <a:off x="4884286" y="1004179"/>
          <a:ext cx="2133246" cy="2538371"/>
        </a:xfrm>
        <a:prstGeom prst="downArrow">
          <a:avLst>
            <a:gd name="adj1" fmla="val 50000"/>
            <a:gd name="adj2" fmla="val 35000"/>
          </a:avLst>
        </a:prstGeom>
        <a:solidFill>
          <a:schemeClr val="dk2">
            <a:hueOff val="0"/>
            <a:satOff val="0"/>
            <a:lumOff val="0"/>
            <a:alphaOff val="0"/>
          </a:schemeClr>
        </a:solidFill>
        <a:ln w="25400"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0688" tIns="170688" rIns="170688" bIns="170688" numCol="1" spcCol="1270" anchor="ctr" anchorCtr="0">
          <a:noAutofit/>
        </a:bodyPr>
        <a:lstStyle/>
        <a:p>
          <a:pPr lvl="0" algn="ctr" defTabSz="1066800" rtl="0">
            <a:lnSpc>
              <a:spcPct val="90000"/>
            </a:lnSpc>
            <a:spcBef>
              <a:spcPct val="0"/>
            </a:spcBef>
            <a:spcAft>
              <a:spcPct val="35000"/>
            </a:spcAft>
          </a:pPr>
          <a:r>
            <a:rPr lang="ar-EG" sz="2400" b="1" kern="1200" dirty="0" smtClean="0"/>
            <a:t>ماذا يجب علينا أن نبَلِّغ؟  </a:t>
          </a:r>
          <a:endParaRPr lang="en-GB" sz="2400" kern="1200" dirty="0"/>
        </a:p>
      </dsp:txBody>
      <dsp:txXfrm rot="-5400000">
        <a:off x="5045906" y="1682373"/>
        <a:ext cx="2165053" cy="1066623"/>
      </dsp:txXfrm>
    </dsp:sp>
    <dsp:sp modelId="{681CA61B-C1A2-684B-A075-6099433E1272}">
      <dsp:nvSpPr>
        <dsp:cNvPr id="0" name=""/>
        <dsp:cNvSpPr/>
      </dsp:nvSpPr>
      <dsp:spPr>
        <a:xfrm rot="8640000">
          <a:off x="3970292" y="3352107"/>
          <a:ext cx="2133246" cy="2133246"/>
        </a:xfrm>
        <a:prstGeom prst="downArrow">
          <a:avLst>
            <a:gd name="adj1" fmla="val 50000"/>
            <a:gd name="adj2" fmla="val 35000"/>
          </a:avLst>
        </a:prstGeom>
        <a:solidFill>
          <a:schemeClr val="dk2">
            <a:hueOff val="0"/>
            <a:satOff val="0"/>
            <a:lumOff val="0"/>
            <a:alphaOff val="0"/>
          </a:schemeClr>
        </a:solidFill>
        <a:ln w="25400"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0688" tIns="170688" rIns="170688" bIns="170688" numCol="1" spcCol="1270" anchor="ctr" anchorCtr="0">
          <a:noAutofit/>
        </a:bodyPr>
        <a:lstStyle/>
        <a:p>
          <a:pPr lvl="0" algn="ctr" defTabSz="1066800" rtl="0">
            <a:lnSpc>
              <a:spcPct val="90000"/>
            </a:lnSpc>
            <a:spcBef>
              <a:spcPct val="0"/>
            </a:spcBef>
            <a:spcAft>
              <a:spcPct val="35000"/>
            </a:spcAft>
          </a:pPr>
          <a:r>
            <a:rPr lang="ar-EG" sz="2400" b="1" kern="1200" dirty="0" smtClean="0"/>
            <a:t>كيف نبَلّغ؟ </a:t>
          </a:r>
          <a:endParaRPr lang="en-GB" sz="2400" kern="1200" dirty="0"/>
        </a:p>
      </dsp:txBody>
      <dsp:txXfrm rot="10800000">
        <a:off x="4613319" y="3689777"/>
        <a:ext cx="1066623" cy="1759928"/>
      </dsp:txXfrm>
    </dsp:sp>
    <dsp:sp modelId="{E436608F-63F7-3549-A3F4-33CD7CF50BC1}">
      <dsp:nvSpPr>
        <dsp:cNvPr id="0" name=""/>
        <dsp:cNvSpPr/>
      </dsp:nvSpPr>
      <dsp:spPr>
        <a:xfrm rot="12960000">
          <a:off x="1742488" y="3373594"/>
          <a:ext cx="2133246" cy="2238564"/>
        </a:xfrm>
        <a:prstGeom prst="downArrow">
          <a:avLst>
            <a:gd name="adj1" fmla="val 50000"/>
            <a:gd name="adj2" fmla="val 35000"/>
          </a:avLst>
        </a:prstGeom>
        <a:solidFill>
          <a:schemeClr val="dk2">
            <a:hueOff val="0"/>
            <a:satOff val="0"/>
            <a:lumOff val="0"/>
            <a:alphaOff val="0"/>
          </a:schemeClr>
        </a:solidFill>
        <a:ln w="25400"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5128" tIns="135128" rIns="135128" bIns="135128" numCol="1" spcCol="1270" anchor="ctr" anchorCtr="0">
          <a:noAutofit/>
        </a:bodyPr>
        <a:lstStyle/>
        <a:p>
          <a:pPr lvl="0" algn="ctr" defTabSz="844550" rtl="0">
            <a:lnSpc>
              <a:spcPct val="90000"/>
            </a:lnSpc>
            <a:spcBef>
              <a:spcPct val="0"/>
            </a:spcBef>
            <a:spcAft>
              <a:spcPct val="35000"/>
            </a:spcAft>
          </a:pPr>
          <a:r>
            <a:rPr lang="ar-EG" sz="1900" b="1" kern="1200" dirty="0" smtClean="0"/>
            <a:t>من يحب علينا أن نستهدف؟</a:t>
          </a:r>
          <a:endParaRPr lang="en-GB" sz="1900" b="1" kern="1200" dirty="0" smtClean="0"/>
        </a:p>
        <a:p>
          <a:pPr lvl="0" algn="ctr" defTabSz="844550" rtl="0">
            <a:lnSpc>
              <a:spcPct val="90000"/>
            </a:lnSpc>
            <a:spcBef>
              <a:spcPct val="0"/>
            </a:spcBef>
            <a:spcAft>
              <a:spcPct val="35000"/>
            </a:spcAft>
          </a:pPr>
          <a:r>
            <a:rPr lang="ar-EG" sz="1900" b="1" kern="1200" dirty="0" smtClean="0"/>
            <a:t>من سيقوم بالعمل؟</a:t>
          </a:r>
          <a:endParaRPr lang="en-GB" sz="1900" kern="1200" dirty="0"/>
        </a:p>
      </dsp:txBody>
      <dsp:txXfrm rot="10800000">
        <a:off x="2166084" y="3711263"/>
        <a:ext cx="1066623" cy="1865246"/>
      </dsp:txXfrm>
    </dsp:sp>
    <dsp:sp modelId="{F0AA2609-6EAE-9F4E-B49D-92BE47481817}">
      <dsp:nvSpPr>
        <dsp:cNvPr id="0" name=""/>
        <dsp:cNvSpPr/>
      </dsp:nvSpPr>
      <dsp:spPr>
        <a:xfrm rot="17280000">
          <a:off x="1050912" y="1318507"/>
          <a:ext cx="2133246" cy="2133246"/>
        </a:xfrm>
        <a:prstGeom prst="downArrow">
          <a:avLst>
            <a:gd name="adj1" fmla="val 50000"/>
            <a:gd name="adj2" fmla="val 35000"/>
          </a:avLst>
        </a:prstGeom>
        <a:solidFill>
          <a:schemeClr val="dk2">
            <a:hueOff val="0"/>
            <a:satOff val="0"/>
            <a:lumOff val="0"/>
            <a:alphaOff val="0"/>
          </a:schemeClr>
        </a:solidFill>
        <a:ln w="25400"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0688" tIns="170688" rIns="170688" bIns="170688" numCol="1" spcCol="1270" anchor="ctr" anchorCtr="0">
          <a:noAutofit/>
        </a:bodyPr>
        <a:lstStyle/>
        <a:p>
          <a:pPr lvl="0" algn="ctr" defTabSz="1066800" rtl="0">
            <a:lnSpc>
              <a:spcPct val="90000"/>
            </a:lnSpc>
            <a:spcBef>
              <a:spcPct val="0"/>
            </a:spcBef>
            <a:spcAft>
              <a:spcPct val="35000"/>
            </a:spcAft>
          </a:pPr>
          <a:r>
            <a:rPr lang="ar-EG" sz="2400" kern="1200" dirty="0" smtClean="0"/>
            <a:t>متى نبلِّغ؟</a:t>
          </a:r>
          <a:endParaRPr lang="en-GB" sz="2400" kern="1200" dirty="0"/>
        </a:p>
      </dsp:txBody>
      <dsp:txXfrm rot="5400000">
        <a:off x="1060048" y="1794137"/>
        <a:ext cx="1759928" cy="1066623"/>
      </dsp:txXfrm>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F738365-8455-A248-991B-8BE1F8BD7F1C}">
      <dsp:nvSpPr>
        <dsp:cNvPr id="0" name=""/>
        <dsp:cNvSpPr/>
      </dsp:nvSpPr>
      <dsp:spPr>
        <a:xfrm>
          <a:off x="746890" y="426405"/>
          <a:ext cx="2851148" cy="2851148"/>
        </a:xfrm>
        <a:prstGeom prst="blockArc">
          <a:avLst>
            <a:gd name="adj1" fmla="val 10800000"/>
            <a:gd name="adj2" fmla="val 16200000"/>
            <a:gd name="adj3" fmla="val 4635"/>
          </a:avLst>
        </a:prstGeom>
        <a:solidFill>
          <a:schemeClr val="tx2"/>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20C83183-1B3D-1845-B5A0-BE574A5C8B58}">
      <dsp:nvSpPr>
        <dsp:cNvPr id="0" name=""/>
        <dsp:cNvSpPr/>
      </dsp:nvSpPr>
      <dsp:spPr>
        <a:xfrm>
          <a:off x="746890" y="426405"/>
          <a:ext cx="2851148" cy="2851148"/>
        </a:xfrm>
        <a:prstGeom prst="blockArc">
          <a:avLst>
            <a:gd name="adj1" fmla="val 5400000"/>
            <a:gd name="adj2" fmla="val 10800000"/>
            <a:gd name="adj3" fmla="val 4635"/>
          </a:avLst>
        </a:prstGeom>
        <a:solidFill>
          <a:schemeClr val="tx2"/>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692D79C7-C03D-7248-A4B5-BE2DC9432A80}">
      <dsp:nvSpPr>
        <dsp:cNvPr id="0" name=""/>
        <dsp:cNvSpPr/>
      </dsp:nvSpPr>
      <dsp:spPr>
        <a:xfrm>
          <a:off x="746890" y="426405"/>
          <a:ext cx="2851148" cy="2851148"/>
        </a:xfrm>
        <a:prstGeom prst="blockArc">
          <a:avLst>
            <a:gd name="adj1" fmla="val 0"/>
            <a:gd name="adj2" fmla="val 5400000"/>
            <a:gd name="adj3" fmla="val 4635"/>
          </a:avLst>
        </a:prstGeom>
        <a:solidFill>
          <a:schemeClr val="tx2"/>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12C2A6BD-28AE-1144-84D3-06D642844748}">
      <dsp:nvSpPr>
        <dsp:cNvPr id="0" name=""/>
        <dsp:cNvSpPr/>
      </dsp:nvSpPr>
      <dsp:spPr>
        <a:xfrm>
          <a:off x="746890" y="426405"/>
          <a:ext cx="2851148" cy="2851148"/>
        </a:xfrm>
        <a:prstGeom prst="blockArc">
          <a:avLst>
            <a:gd name="adj1" fmla="val 16200000"/>
            <a:gd name="adj2" fmla="val 0"/>
            <a:gd name="adj3" fmla="val 4635"/>
          </a:avLst>
        </a:prstGeom>
        <a:solidFill>
          <a:schemeClr val="tx2"/>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8AA43FF5-89C2-C544-B15A-0657C0FE6289}">
      <dsp:nvSpPr>
        <dsp:cNvPr id="0" name=""/>
        <dsp:cNvSpPr/>
      </dsp:nvSpPr>
      <dsp:spPr>
        <a:xfrm>
          <a:off x="1489356" y="1160673"/>
          <a:ext cx="1442359" cy="1401661"/>
        </a:xfrm>
        <a:prstGeom prst="ellipse">
          <a:avLst/>
        </a:prstGeom>
        <a:solidFill>
          <a:schemeClr val="tx2">
            <a:lumMod val="20000"/>
            <a:lumOff val="80000"/>
          </a:schemeClr>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ar-EG" sz="1800" b="1" kern="1200" dirty="0" smtClean="0">
              <a:solidFill>
                <a:schemeClr val="tx1"/>
              </a:solidFill>
            </a:rPr>
            <a:t>التعليم</a:t>
          </a:r>
        </a:p>
      </dsp:txBody>
      <dsp:txXfrm>
        <a:off x="1700585" y="1365942"/>
        <a:ext cx="1019901" cy="991123"/>
      </dsp:txXfrm>
    </dsp:sp>
    <dsp:sp modelId="{A5D86523-F84B-E243-A8C8-71F59B27F9DC}">
      <dsp:nvSpPr>
        <dsp:cNvPr id="0" name=""/>
        <dsp:cNvSpPr/>
      </dsp:nvSpPr>
      <dsp:spPr>
        <a:xfrm>
          <a:off x="1649228" y="554"/>
          <a:ext cx="1046472" cy="917781"/>
        </a:xfrm>
        <a:prstGeom prst="ellipse">
          <a:avLst/>
        </a:prstGeom>
        <a:solidFill>
          <a:schemeClr val="tx2"/>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ar-EG" sz="1200" b="1" kern="1200" dirty="0" smtClean="0"/>
            <a:t>الفاعلون</a:t>
          </a:r>
          <a:endParaRPr lang="en-US" sz="1200" b="1" kern="1200" dirty="0"/>
        </a:p>
      </dsp:txBody>
      <dsp:txXfrm>
        <a:off x="1802480" y="134960"/>
        <a:ext cx="739968" cy="648969"/>
      </dsp:txXfrm>
    </dsp:sp>
    <dsp:sp modelId="{394ECBDF-3601-9F49-8CB5-F1A00F00F79F}">
      <dsp:nvSpPr>
        <dsp:cNvPr id="0" name=""/>
        <dsp:cNvSpPr/>
      </dsp:nvSpPr>
      <dsp:spPr>
        <a:xfrm>
          <a:off x="3106107" y="1393088"/>
          <a:ext cx="917781" cy="917781"/>
        </a:xfrm>
        <a:prstGeom prst="ellipse">
          <a:avLst/>
        </a:prstGeom>
        <a:solidFill>
          <a:schemeClr val="tx2"/>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ar-EG" sz="1200" b="1" kern="1200" dirty="0" smtClean="0"/>
            <a:t>العوامل المحرِّكة والمتحركة في النزاع</a:t>
          </a:r>
          <a:endParaRPr lang="en-US" sz="1200" b="1" kern="1200" dirty="0"/>
        </a:p>
      </dsp:txBody>
      <dsp:txXfrm>
        <a:off x="3240513" y="1527494"/>
        <a:ext cx="648969" cy="648969"/>
      </dsp:txXfrm>
    </dsp:sp>
    <dsp:sp modelId="{5742FC37-DB28-4549-ACA3-6BE6B367C4B6}">
      <dsp:nvSpPr>
        <dsp:cNvPr id="0" name=""/>
        <dsp:cNvSpPr/>
      </dsp:nvSpPr>
      <dsp:spPr>
        <a:xfrm>
          <a:off x="1713573" y="2785622"/>
          <a:ext cx="917781" cy="917781"/>
        </a:xfrm>
        <a:prstGeom prst="ellipse">
          <a:avLst/>
        </a:prstGeom>
        <a:solidFill>
          <a:schemeClr val="tx2"/>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ar-EG" sz="1200" b="1" kern="1200" dirty="0" smtClean="0"/>
            <a:t>أسباب النزاع</a:t>
          </a:r>
          <a:endParaRPr lang="en-US" sz="1200" b="1" kern="1200" dirty="0"/>
        </a:p>
      </dsp:txBody>
      <dsp:txXfrm>
        <a:off x="1847979" y="2920028"/>
        <a:ext cx="648969" cy="648969"/>
      </dsp:txXfrm>
    </dsp:sp>
    <dsp:sp modelId="{2A6F4537-9AC2-0842-9622-F66AFDD295D2}">
      <dsp:nvSpPr>
        <dsp:cNvPr id="0" name=""/>
        <dsp:cNvSpPr/>
      </dsp:nvSpPr>
      <dsp:spPr>
        <a:xfrm>
          <a:off x="321039" y="1393088"/>
          <a:ext cx="917781" cy="917781"/>
        </a:xfrm>
        <a:prstGeom prst="ellipse">
          <a:avLst/>
        </a:prstGeom>
        <a:solidFill>
          <a:schemeClr val="tx2"/>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ar-EG" sz="1200" b="1" kern="1200" dirty="0" smtClean="0"/>
            <a:t>الخصائص المحدِّدة للنزاع</a:t>
          </a:r>
          <a:endParaRPr lang="en-US" sz="1200" b="1" kern="1200" dirty="0"/>
        </a:p>
      </dsp:txBody>
      <dsp:txXfrm>
        <a:off x="455445" y="1527494"/>
        <a:ext cx="648969" cy="648969"/>
      </dsp:txXfrm>
    </dsp:sp>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F738365-8455-A248-991B-8BE1F8BD7F1C}">
      <dsp:nvSpPr>
        <dsp:cNvPr id="0" name=""/>
        <dsp:cNvSpPr/>
      </dsp:nvSpPr>
      <dsp:spPr>
        <a:xfrm>
          <a:off x="484299" y="431541"/>
          <a:ext cx="2872282" cy="2872282"/>
        </a:xfrm>
        <a:prstGeom prst="blockArc">
          <a:avLst>
            <a:gd name="adj1" fmla="val 10800000"/>
            <a:gd name="adj2" fmla="val 16200000"/>
            <a:gd name="adj3" fmla="val 4640"/>
          </a:avLst>
        </a:prstGeom>
        <a:solidFill>
          <a:schemeClr val="tx2">
            <a:lumMod val="20000"/>
            <a:lumOff val="80000"/>
          </a:schemeClr>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20C83183-1B3D-1845-B5A0-BE574A5C8B58}">
      <dsp:nvSpPr>
        <dsp:cNvPr id="0" name=""/>
        <dsp:cNvSpPr/>
      </dsp:nvSpPr>
      <dsp:spPr>
        <a:xfrm>
          <a:off x="484299" y="431541"/>
          <a:ext cx="2872282" cy="2872282"/>
        </a:xfrm>
        <a:prstGeom prst="blockArc">
          <a:avLst>
            <a:gd name="adj1" fmla="val 5400000"/>
            <a:gd name="adj2" fmla="val 10800000"/>
            <a:gd name="adj3" fmla="val 4640"/>
          </a:avLst>
        </a:prstGeom>
        <a:solidFill>
          <a:schemeClr val="tx2">
            <a:lumMod val="20000"/>
            <a:lumOff val="80000"/>
          </a:schemeClr>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692D79C7-C03D-7248-A4B5-BE2DC9432A80}">
      <dsp:nvSpPr>
        <dsp:cNvPr id="0" name=""/>
        <dsp:cNvSpPr/>
      </dsp:nvSpPr>
      <dsp:spPr>
        <a:xfrm>
          <a:off x="484299" y="431541"/>
          <a:ext cx="2872282" cy="2872282"/>
        </a:xfrm>
        <a:prstGeom prst="blockArc">
          <a:avLst>
            <a:gd name="adj1" fmla="val 0"/>
            <a:gd name="adj2" fmla="val 5400000"/>
            <a:gd name="adj3" fmla="val 4640"/>
          </a:avLst>
        </a:prstGeom>
        <a:solidFill>
          <a:schemeClr val="tx2">
            <a:lumMod val="20000"/>
            <a:lumOff val="80000"/>
          </a:schemeClr>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12C2A6BD-28AE-1144-84D3-06D642844748}">
      <dsp:nvSpPr>
        <dsp:cNvPr id="0" name=""/>
        <dsp:cNvSpPr/>
      </dsp:nvSpPr>
      <dsp:spPr>
        <a:xfrm>
          <a:off x="484299" y="431541"/>
          <a:ext cx="2872282" cy="2872282"/>
        </a:xfrm>
        <a:prstGeom prst="blockArc">
          <a:avLst>
            <a:gd name="adj1" fmla="val 16200000"/>
            <a:gd name="adj2" fmla="val 0"/>
            <a:gd name="adj3" fmla="val 4640"/>
          </a:avLst>
        </a:prstGeom>
        <a:solidFill>
          <a:schemeClr val="tx2">
            <a:lumMod val="20000"/>
            <a:lumOff val="80000"/>
          </a:schemeClr>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8AA43FF5-89C2-C544-B15A-0657C0FE6289}">
      <dsp:nvSpPr>
        <dsp:cNvPr id="0" name=""/>
        <dsp:cNvSpPr/>
      </dsp:nvSpPr>
      <dsp:spPr>
        <a:xfrm>
          <a:off x="1156395" y="1201665"/>
          <a:ext cx="1443528" cy="1350777"/>
        </a:xfrm>
        <a:prstGeom prst="ellipse">
          <a:avLst/>
        </a:prstGeom>
        <a:solidFill>
          <a:schemeClr val="tx2"/>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20320" tIns="20320" rIns="20320" bIns="20320" numCol="1" spcCol="1270" anchor="ctr" anchorCtr="0">
          <a:noAutofit/>
        </a:bodyPr>
        <a:lstStyle/>
        <a:p>
          <a:pPr lvl="0" algn="ctr" defTabSz="711200" rtl="1">
            <a:lnSpc>
              <a:spcPct val="90000"/>
            </a:lnSpc>
            <a:spcBef>
              <a:spcPct val="0"/>
            </a:spcBef>
            <a:spcAft>
              <a:spcPct val="35000"/>
            </a:spcAft>
          </a:pPr>
          <a:r>
            <a:rPr lang="ar-EG" sz="1600" b="1" kern="1200" dirty="0" smtClean="0">
              <a:solidFill>
                <a:schemeClr val="bg1"/>
              </a:solidFill>
            </a:rPr>
            <a:t>التعليم</a:t>
          </a:r>
        </a:p>
      </dsp:txBody>
      <dsp:txXfrm>
        <a:off x="1367795" y="1399482"/>
        <a:ext cx="1020728" cy="955143"/>
      </dsp:txXfrm>
    </dsp:sp>
    <dsp:sp modelId="{A5D86523-F84B-E243-A8C8-71F59B27F9DC}">
      <dsp:nvSpPr>
        <dsp:cNvPr id="0" name=""/>
        <dsp:cNvSpPr/>
      </dsp:nvSpPr>
      <dsp:spPr>
        <a:xfrm>
          <a:off x="1457678" y="2098"/>
          <a:ext cx="925525" cy="925525"/>
        </a:xfrm>
        <a:prstGeom prst="ellipse">
          <a:avLst/>
        </a:prstGeom>
        <a:solidFill>
          <a:schemeClr val="tx2">
            <a:lumMod val="20000"/>
            <a:lumOff val="80000"/>
          </a:schemeClr>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3970" tIns="13970" rIns="13970" bIns="13970" numCol="1" spcCol="1270" anchor="ctr" anchorCtr="0">
          <a:noAutofit/>
        </a:bodyPr>
        <a:lstStyle/>
        <a:p>
          <a:pPr lvl="0" algn="ctr" defTabSz="488950">
            <a:lnSpc>
              <a:spcPct val="90000"/>
            </a:lnSpc>
            <a:spcBef>
              <a:spcPct val="0"/>
            </a:spcBef>
            <a:spcAft>
              <a:spcPct val="35000"/>
            </a:spcAft>
          </a:pPr>
          <a:r>
            <a:rPr lang="ar-EG" sz="1100" b="1" kern="1200" dirty="0" smtClean="0">
              <a:solidFill>
                <a:srgbClr val="000000"/>
              </a:solidFill>
            </a:rPr>
            <a:t>الفاعلون</a:t>
          </a:r>
          <a:endParaRPr lang="en-US" sz="1100" b="1" kern="1200" dirty="0">
            <a:solidFill>
              <a:srgbClr val="000000"/>
            </a:solidFill>
          </a:endParaRPr>
        </a:p>
      </dsp:txBody>
      <dsp:txXfrm>
        <a:off x="1593218" y="137638"/>
        <a:ext cx="654445" cy="654445"/>
      </dsp:txXfrm>
    </dsp:sp>
    <dsp:sp modelId="{394ECBDF-3601-9F49-8CB5-F1A00F00F79F}">
      <dsp:nvSpPr>
        <dsp:cNvPr id="0" name=""/>
        <dsp:cNvSpPr/>
      </dsp:nvSpPr>
      <dsp:spPr>
        <a:xfrm>
          <a:off x="2860500" y="1404920"/>
          <a:ext cx="925525" cy="925525"/>
        </a:xfrm>
        <a:prstGeom prst="ellipse">
          <a:avLst/>
        </a:prstGeom>
        <a:solidFill>
          <a:schemeClr val="tx2">
            <a:lumMod val="20000"/>
            <a:lumOff val="80000"/>
          </a:schemeClr>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3970" tIns="13970" rIns="13970" bIns="13970" numCol="1" spcCol="1270" anchor="ctr" anchorCtr="0">
          <a:noAutofit/>
        </a:bodyPr>
        <a:lstStyle/>
        <a:p>
          <a:pPr lvl="0" algn="ctr" defTabSz="488950">
            <a:lnSpc>
              <a:spcPct val="90000"/>
            </a:lnSpc>
            <a:spcBef>
              <a:spcPct val="0"/>
            </a:spcBef>
            <a:spcAft>
              <a:spcPct val="35000"/>
            </a:spcAft>
          </a:pPr>
          <a:r>
            <a:rPr lang="ar-EG" sz="1100" b="1" kern="1200" dirty="0" smtClean="0">
              <a:solidFill>
                <a:schemeClr val="tx1"/>
              </a:solidFill>
            </a:rPr>
            <a:t>العوامل المحرِّكة والمتحرِّكة في النزاع </a:t>
          </a:r>
          <a:endParaRPr lang="en-US" sz="1100" b="1" kern="1200" dirty="0">
            <a:solidFill>
              <a:schemeClr val="tx1"/>
            </a:solidFill>
          </a:endParaRPr>
        </a:p>
      </dsp:txBody>
      <dsp:txXfrm>
        <a:off x="2996040" y="1540460"/>
        <a:ext cx="654445" cy="654445"/>
      </dsp:txXfrm>
    </dsp:sp>
    <dsp:sp modelId="{5742FC37-DB28-4549-ACA3-6BE6B367C4B6}">
      <dsp:nvSpPr>
        <dsp:cNvPr id="0" name=""/>
        <dsp:cNvSpPr/>
      </dsp:nvSpPr>
      <dsp:spPr>
        <a:xfrm>
          <a:off x="1457678" y="2807742"/>
          <a:ext cx="925525" cy="925525"/>
        </a:xfrm>
        <a:prstGeom prst="ellipse">
          <a:avLst/>
        </a:prstGeom>
        <a:solidFill>
          <a:schemeClr val="tx2">
            <a:lumMod val="20000"/>
            <a:lumOff val="80000"/>
          </a:schemeClr>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3970" tIns="13970" rIns="13970" bIns="13970" numCol="1" spcCol="1270" anchor="ctr" anchorCtr="0">
          <a:noAutofit/>
        </a:bodyPr>
        <a:lstStyle/>
        <a:p>
          <a:pPr lvl="0" algn="ctr" defTabSz="488950">
            <a:lnSpc>
              <a:spcPct val="90000"/>
            </a:lnSpc>
            <a:spcBef>
              <a:spcPct val="0"/>
            </a:spcBef>
            <a:spcAft>
              <a:spcPct val="35000"/>
            </a:spcAft>
          </a:pPr>
          <a:r>
            <a:rPr lang="ar-EG" sz="1100" b="1" kern="1200" dirty="0" smtClean="0">
              <a:solidFill>
                <a:srgbClr val="000000"/>
              </a:solidFill>
            </a:rPr>
            <a:t>أسباب النزاع</a:t>
          </a:r>
          <a:endParaRPr lang="en-US" sz="1100" b="1" kern="1200" dirty="0">
            <a:solidFill>
              <a:srgbClr val="000000"/>
            </a:solidFill>
          </a:endParaRPr>
        </a:p>
      </dsp:txBody>
      <dsp:txXfrm>
        <a:off x="1593218" y="2943282"/>
        <a:ext cx="654445" cy="654445"/>
      </dsp:txXfrm>
    </dsp:sp>
    <dsp:sp modelId="{2A6F4537-9AC2-0842-9622-F66AFDD295D2}">
      <dsp:nvSpPr>
        <dsp:cNvPr id="0" name=""/>
        <dsp:cNvSpPr/>
      </dsp:nvSpPr>
      <dsp:spPr>
        <a:xfrm>
          <a:off x="54856" y="1404920"/>
          <a:ext cx="925525" cy="925525"/>
        </a:xfrm>
        <a:prstGeom prst="ellipse">
          <a:avLst/>
        </a:prstGeom>
        <a:solidFill>
          <a:schemeClr val="tx2">
            <a:lumMod val="20000"/>
            <a:lumOff val="80000"/>
          </a:schemeClr>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3970" tIns="13970" rIns="13970" bIns="13970" numCol="1" spcCol="1270" anchor="ctr" anchorCtr="0">
          <a:noAutofit/>
        </a:bodyPr>
        <a:lstStyle/>
        <a:p>
          <a:pPr lvl="0" algn="ctr" defTabSz="488950">
            <a:lnSpc>
              <a:spcPct val="90000"/>
            </a:lnSpc>
            <a:spcBef>
              <a:spcPct val="0"/>
            </a:spcBef>
            <a:spcAft>
              <a:spcPct val="35000"/>
            </a:spcAft>
          </a:pPr>
          <a:r>
            <a:rPr lang="ar-EG" sz="1100" b="1" kern="1200" dirty="0" smtClean="0">
              <a:solidFill>
                <a:srgbClr val="000000"/>
              </a:solidFill>
            </a:rPr>
            <a:t>الخصائص المحَدِّدة للنزاع</a:t>
          </a:r>
          <a:endParaRPr lang="en-US" sz="1100" b="1" kern="1200" dirty="0">
            <a:solidFill>
              <a:srgbClr val="000000"/>
            </a:solidFill>
          </a:endParaRPr>
        </a:p>
      </dsp:txBody>
      <dsp:txXfrm>
        <a:off x="190396" y="1540460"/>
        <a:ext cx="654445" cy="654445"/>
      </dsp:txXfrm>
    </dsp:sp>
  </dsp:spTree>
</dsp:drawing>
</file>

<file path=ppt/diagrams/drawing1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17C3AA-6C82-ED4D-ABEF-97A3510C97B7}">
      <dsp:nvSpPr>
        <dsp:cNvPr id="0" name=""/>
        <dsp:cNvSpPr/>
      </dsp:nvSpPr>
      <dsp:spPr>
        <a:xfrm rot="10800000">
          <a:off x="5745468" y="723514"/>
          <a:ext cx="1834532" cy="733812"/>
        </a:xfrm>
        <a:prstGeom prst="chevron">
          <a:avLst/>
        </a:prstGeom>
        <a:solidFill>
          <a:schemeClr val="dk2">
            <a:hueOff val="0"/>
            <a:satOff val="0"/>
            <a:lumOff val="0"/>
            <a:alphaOff val="0"/>
          </a:schemeClr>
        </a:solidFill>
        <a:ln w="25400"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31750" rIns="63500" bIns="31750" numCol="1" spcCol="1270" anchor="ctr" anchorCtr="0">
          <a:noAutofit/>
        </a:bodyPr>
        <a:lstStyle/>
        <a:p>
          <a:pPr lvl="0" algn="ctr" defTabSz="2222500">
            <a:lnSpc>
              <a:spcPct val="90000"/>
            </a:lnSpc>
            <a:spcBef>
              <a:spcPct val="0"/>
            </a:spcBef>
            <a:spcAft>
              <a:spcPct val="35000"/>
            </a:spcAft>
          </a:pPr>
          <a:r>
            <a:rPr lang="ar-EG" sz="5000" kern="1200" dirty="0" smtClean="0"/>
            <a:t>ماذا</a:t>
          </a:r>
          <a:endParaRPr lang="en-US" sz="5000" kern="1200" dirty="0"/>
        </a:p>
      </dsp:txBody>
      <dsp:txXfrm rot="10800000">
        <a:off x="6112374" y="723514"/>
        <a:ext cx="1100720" cy="733812"/>
      </dsp:txXfrm>
    </dsp:sp>
    <dsp:sp modelId="{211C644E-82CC-5546-A1A2-8EFF74BD7F97}">
      <dsp:nvSpPr>
        <dsp:cNvPr id="0" name=""/>
        <dsp:cNvSpPr/>
      </dsp:nvSpPr>
      <dsp:spPr>
        <a:xfrm rot="10800000">
          <a:off x="44404" y="785888"/>
          <a:ext cx="5939552" cy="609064"/>
        </a:xfrm>
        <a:prstGeom prst="chevron">
          <a:avLst/>
        </a:prstGeom>
        <a:solidFill>
          <a:schemeClr val="dk2">
            <a:alpha val="90000"/>
            <a:tint val="40000"/>
            <a:hueOff val="0"/>
            <a:satOff val="0"/>
            <a:lumOff val="0"/>
            <a:alphaOff val="0"/>
          </a:schemeClr>
        </a:solidFill>
        <a:ln w="25400" cap="flat" cmpd="sng" algn="ctr">
          <a:solidFill>
            <a:schemeClr val="dk2">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0" tIns="8890" rIns="17780" bIns="8890" numCol="1" spcCol="1270" anchor="ctr" anchorCtr="0">
          <a:noAutofit/>
        </a:bodyPr>
        <a:lstStyle/>
        <a:p>
          <a:pPr lvl="0" algn="ctr" defTabSz="622300">
            <a:lnSpc>
              <a:spcPct val="90000"/>
            </a:lnSpc>
            <a:spcBef>
              <a:spcPct val="0"/>
            </a:spcBef>
            <a:spcAft>
              <a:spcPct val="35000"/>
            </a:spcAft>
          </a:pPr>
          <a:r>
            <a:rPr lang="ar-EG" sz="1400" b="1" kern="1200" dirty="0" smtClean="0"/>
            <a:t>دراسة منسجمة لخلفية النزاع وأسبابه والفاعلين والعناصر المحَرِّكة والمتحرِّكة في النزاع.</a:t>
          </a:r>
          <a:endParaRPr lang="en-US" sz="1400" b="1" kern="1200" dirty="0"/>
        </a:p>
      </dsp:txBody>
      <dsp:txXfrm rot="10800000">
        <a:off x="348936" y="785888"/>
        <a:ext cx="5330488" cy="609064"/>
      </dsp:txXfrm>
    </dsp:sp>
    <dsp:sp modelId="{B45B3B0C-CC44-444E-8D46-44B89AFF3A97}">
      <dsp:nvSpPr>
        <dsp:cNvPr id="0" name=""/>
        <dsp:cNvSpPr/>
      </dsp:nvSpPr>
      <dsp:spPr>
        <a:xfrm rot="10800000">
          <a:off x="5745468" y="1560061"/>
          <a:ext cx="1834532" cy="733812"/>
        </a:xfrm>
        <a:prstGeom prst="chevron">
          <a:avLst/>
        </a:prstGeom>
        <a:solidFill>
          <a:schemeClr val="dk2">
            <a:hueOff val="0"/>
            <a:satOff val="0"/>
            <a:lumOff val="0"/>
            <a:alphaOff val="0"/>
          </a:schemeClr>
        </a:solidFill>
        <a:ln w="25400"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31750" rIns="63500" bIns="31750" numCol="1" spcCol="1270" anchor="ctr" anchorCtr="0">
          <a:noAutofit/>
        </a:bodyPr>
        <a:lstStyle/>
        <a:p>
          <a:pPr lvl="0" algn="ctr" defTabSz="2222500">
            <a:lnSpc>
              <a:spcPct val="90000"/>
            </a:lnSpc>
            <a:spcBef>
              <a:spcPct val="0"/>
            </a:spcBef>
            <a:spcAft>
              <a:spcPct val="35000"/>
            </a:spcAft>
          </a:pPr>
          <a:r>
            <a:rPr lang="ar-EG" sz="5000" kern="1200" dirty="0" smtClean="0"/>
            <a:t>متى</a:t>
          </a:r>
          <a:endParaRPr lang="en-US" sz="5000" kern="1200" dirty="0"/>
        </a:p>
      </dsp:txBody>
      <dsp:txXfrm rot="10800000">
        <a:off x="6112374" y="1560061"/>
        <a:ext cx="1100720" cy="733812"/>
      </dsp:txXfrm>
    </dsp:sp>
    <dsp:sp modelId="{C69DA83F-72E2-E941-B395-6ED67DF8E967}">
      <dsp:nvSpPr>
        <dsp:cNvPr id="0" name=""/>
        <dsp:cNvSpPr/>
      </dsp:nvSpPr>
      <dsp:spPr>
        <a:xfrm rot="10800000">
          <a:off x="44404" y="1622435"/>
          <a:ext cx="5939552" cy="609064"/>
        </a:xfrm>
        <a:prstGeom prst="chevron">
          <a:avLst/>
        </a:prstGeom>
        <a:solidFill>
          <a:schemeClr val="dk2">
            <a:alpha val="90000"/>
            <a:tint val="40000"/>
            <a:hueOff val="0"/>
            <a:satOff val="0"/>
            <a:lumOff val="0"/>
            <a:alphaOff val="0"/>
          </a:schemeClr>
        </a:solidFill>
        <a:ln w="25400" cap="flat" cmpd="sng" algn="ctr">
          <a:solidFill>
            <a:schemeClr val="dk2">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0" tIns="8890" rIns="17780" bIns="8890" numCol="1" spcCol="1270" anchor="ctr" anchorCtr="0">
          <a:noAutofit/>
        </a:bodyPr>
        <a:lstStyle/>
        <a:p>
          <a:pPr lvl="0" algn="ctr" defTabSz="622300">
            <a:lnSpc>
              <a:spcPct val="90000"/>
            </a:lnSpc>
            <a:spcBef>
              <a:spcPct val="0"/>
            </a:spcBef>
            <a:spcAft>
              <a:spcPct val="35000"/>
            </a:spcAft>
          </a:pPr>
          <a:r>
            <a:rPr lang="ar-EG" sz="1400" b="1" kern="1200" dirty="0" smtClean="0"/>
            <a:t>يتم في مرحلة التصميم ويراجَعُ بشكل منظَّم طوال مدة البرنامج أو السياسة.  </a:t>
          </a:r>
          <a:endParaRPr lang="en-US" sz="1400" b="1" kern="1200" dirty="0"/>
        </a:p>
      </dsp:txBody>
      <dsp:txXfrm rot="10800000">
        <a:off x="348936" y="1622435"/>
        <a:ext cx="5330488" cy="609064"/>
      </dsp:txXfrm>
    </dsp:sp>
    <dsp:sp modelId="{FB314DB3-7233-A14C-8CFB-D9E341080605}">
      <dsp:nvSpPr>
        <dsp:cNvPr id="0" name=""/>
        <dsp:cNvSpPr/>
      </dsp:nvSpPr>
      <dsp:spPr>
        <a:xfrm rot="10800000">
          <a:off x="5745468" y="2396608"/>
          <a:ext cx="1834532" cy="733812"/>
        </a:xfrm>
        <a:prstGeom prst="chevron">
          <a:avLst/>
        </a:prstGeom>
        <a:solidFill>
          <a:schemeClr val="dk2">
            <a:hueOff val="0"/>
            <a:satOff val="0"/>
            <a:lumOff val="0"/>
            <a:alphaOff val="0"/>
          </a:schemeClr>
        </a:solidFill>
        <a:ln w="25400"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31750" rIns="63500" bIns="31750" numCol="1" spcCol="1270" anchor="ctr" anchorCtr="0">
          <a:noAutofit/>
        </a:bodyPr>
        <a:lstStyle/>
        <a:p>
          <a:pPr lvl="0" algn="ctr" defTabSz="2222500">
            <a:lnSpc>
              <a:spcPct val="90000"/>
            </a:lnSpc>
            <a:spcBef>
              <a:spcPct val="0"/>
            </a:spcBef>
            <a:spcAft>
              <a:spcPct val="35000"/>
            </a:spcAft>
          </a:pPr>
          <a:r>
            <a:rPr lang="ar-EG" sz="5000" kern="1200" dirty="0" smtClean="0"/>
            <a:t>من</a:t>
          </a:r>
          <a:endParaRPr lang="en-US" sz="5000" kern="1200" dirty="0"/>
        </a:p>
      </dsp:txBody>
      <dsp:txXfrm rot="10800000">
        <a:off x="6112374" y="2396608"/>
        <a:ext cx="1100720" cy="733812"/>
      </dsp:txXfrm>
    </dsp:sp>
    <dsp:sp modelId="{B0747EBA-C197-AB49-912B-A39F8CBBABAE}">
      <dsp:nvSpPr>
        <dsp:cNvPr id="0" name=""/>
        <dsp:cNvSpPr/>
      </dsp:nvSpPr>
      <dsp:spPr>
        <a:xfrm rot="10800000">
          <a:off x="76426" y="2458982"/>
          <a:ext cx="5907531" cy="609064"/>
        </a:xfrm>
        <a:prstGeom prst="chevron">
          <a:avLst/>
        </a:prstGeom>
        <a:solidFill>
          <a:schemeClr val="dk2">
            <a:alpha val="90000"/>
            <a:tint val="40000"/>
            <a:hueOff val="0"/>
            <a:satOff val="0"/>
            <a:lumOff val="0"/>
            <a:alphaOff val="0"/>
          </a:schemeClr>
        </a:solidFill>
        <a:ln w="25400" cap="flat" cmpd="sng" algn="ctr">
          <a:solidFill>
            <a:schemeClr val="dk2">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0" tIns="8890" rIns="17780" bIns="8890" numCol="1" spcCol="1270" anchor="ctr" anchorCtr="0">
          <a:noAutofit/>
        </a:bodyPr>
        <a:lstStyle/>
        <a:p>
          <a:pPr lvl="0" algn="ctr" defTabSz="622300" rtl="1">
            <a:lnSpc>
              <a:spcPct val="90000"/>
            </a:lnSpc>
            <a:spcBef>
              <a:spcPct val="0"/>
            </a:spcBef>
            <a:spcAft>
              <a:spcPct val="35000"/>
            </a:spcAft>
          </a:pPr>
          <a:r>
            <a:rPr lang="ar-EG" sz="1400" b="1" kern="1200" dirty="0" smtClean="0"/>
            <a:t>المعنيون من داخل وخارج قطاع التعليم. مثلا القطاعات الحكومية والغير الحكومية، المنظمات المتعددة الأطراف، محلية ودولية. المنظمات الغير الحكومية، السلطات المحلية وصانعوا السلام. </a:t>
          </a:r>
          <a:endParaRPr lang="en-US" sz="1400" b="1" kern="1200" dirty="0"/>
        </a:p>
      </dsp:txBody>
      <dsp:txXfrm rot="10800000">
        <a:off x="380958" y="2458982"/>
        <a:ext cx="5298467" cy="609064"/>
      </dsp:txXfrm>
    </dsp:sp>
    <dsp:sp modelId="{CD6C2AAD-5B09-104B-AFDF-E48CC50F1BEE}">
      <dsp:nvSpPr>
        <dsp:cNvPr id="0" name=""/>
        <dsp:cNvSpPr/>
      </dsp:nvSpPr>
      <dsp:spPr>
        <a:xfrm rot="10800000">
          <a:off x="5745468" y="3233154"/>
          <a:ext cx="1834532" cy="733812"/>
        </a:xfrm>
        <a:prstGeom prst="chevron">
          <a:avLst/>
        </a:prstGeom>
        <a:solidFill>
          <a:schemeClr val="dk2">
            <a:hueOff val="0"/>
            <a:satOff val="0"/>
            <a:lumOff val="0"/>
            <a:alphaOff val="0"/>
          </a:schemeClr>
        </a:solidFill>
        <a:ln w="25400"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31750" rIns="63500" bIns="31750" numCol="1" spcCol="1270" anchor="ctr" anchorCtr="0">
          <a:noAutofit/>
        </a:bodyPr>
        <a:lstStyle/>
        <a:p>
          <a:pPr lvl="0" algn="ctr" defTabSz="2222500">
            <a:lnSpc>
              <a:spcPct val="90000"/>
            </a:lnSpc>
            <a:spcBef>
              <a:spcPct val="0"/>
            </a:spcBef>
            <a:spcAft>
              <a:spcPct val="35000"/>
            </a:spcAft>
          </a:pPr>
          <a:r>
            <a:rPr lang="ar-EG" sz="5000" kern="1200" dirty="0" smtClean="0"/>
            <a:t>كيف</a:t>
          </a:r>
          <a:endParaRPr lang="en-US" sz="5000" kern="1200" dirty="0"/>
        </a:p>
      </dsp:txBody>
      <dsp:txXfrm rot="10800000">
        <a:off x="6112374" y="3233154"/>
        <a:ext cx="1100720" cy="733812"/>
      </dsp:txXfrm>
    </dsp:sp>
    <dsp:sp modelId="{799F68B9-B5C4-384F-A97D-FC7656B44ADF}">
      <dsp:nvSpPr>
        <dsp:cNvPr id="0" name=""/>
        <dsp:cNvSpPr/>
      </dsp:nvSpPr>
      <dsp:spPr>
        <a:xfrm rot="10800000">
          <a:off x="44404" y="3295528"/>
          <a:ext cx="5939552" cy="609064"/>
        </a:xfrm>
        <a:prstGeom prst="chevron">
          <a:avLst/>
        </a:prstGeom>
        <a:solidFill>
          <a:schemeClr val="dk2">
            <a:alpha val="90000"/>
            <a:tint val="40000"/>
            <a:hueOff val="0"/>
            <a:satOff val="0"/>
            <a:lumOff val="0"/>
            <a:alphaOff val="0"/>
          </a:schemeClr>
        </a:solidFill>
        <a:ln w="25400" cap="flat" cmpd="sng" algn="ctr">
          <a:solidFill>
            <a:schemeClr val="dk2">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0" tIns="8890" rIns="17780" bIns="8890" numCol="1" spcCol="1270" anchor="ctr" anchorCtr="0">
          <a:noAutofit/>
        </a:bodyPr>
        <a:lstStyle/>
        <a:p>
          <a:pPr lvl="0" algn="ctr" defTabSz="622300">
            <a:lnSpc>
              <a:spcPct val="90000"/>
            </a:lnSpc>
            <a:spcBef>
              <a:spcPct val="0"/>
            </a:spcBef>
            <a:spcAft>
              <a:spcPct val="35000"/>
            </a:spcAft>
          </a:pPr>
          <a:r>
            <a:rPr lang="ar-EG" sz="1400" b="1" kern="1200" dirty="0" smtClean="0"/>
            <a:t>بحوث مكتبية واستشارات وتحاليل منها على سبيل المثال تحاليل السياق، أسباب النزاع، العناصر المحَرِّكَة والمتحركة في النزاع وتحديد الأسبقيات في التعليم.</a:t>
          </a:r>
          <a:endParaRPr lang="en-US" sz="1400" b="1" kern="1200" dirty="0"/>
        </a:p>
      </dsp:txBody>
      <dsp:txXfrm rot="10800000">
        <a:off x="348936" y="3295528"/>
        <a:ext cx="5330488" cy="609064"/>
      </dsp:txXfrm>
    </dsp:sp>
    <dsp:sp modelId="{565B1254-B694-F748-8624-6A3DC5BABCAD}">
      <dsp:nvSpPr>
        <dsp:cNvPr id="0" name=""/>
        <dsp:cNvSpPr/>
      </dsp:nvSpPr>
      <dsp:spPr>
        <a:xfrm rot="10800000">
          <a:off x="5745468" y="4069701"/>
          <a:ext cx="1834532" cy="733812"/>
        </a:xfrm>
        <a:prstGeom prst="chevron">
          <a:avLst/>
        </a:prstGeom>
        <a:solidFill>
          <a:schemeClr val="dk2">
            <a:hueOff val="0"/>
            <a:satOff val="0"/>
            <a:lumOff val="0"/>
            <a:alphaOff val="0"/>
          </a:schemeClr>
        </a:solidFill>
        <a:ln w="25400"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31750" rIns="63500" bIns="31750" numCol="1" spcCol="1270" anchor="ctr" anchorCtr="0">
          <a:noAutofit/>
        </a:bodyPr>
        <a:lstStyle/>
        <a:p>
          <a:pPr lvl="0" algn="ctr" defTabSz="2222500">
            <a:lnSpc>
              <a:spcPct val="90000"/>
            </a:lnSpc>
            <a:spcBef>
              <a:spcPct val="0"/>
            </a:spcBef>
            <a:spcAft>
              <a:spcPct val="35000"/>
            </a:spcAft>
          </a:pPr>
          <a:r>
            <a:rPr lang="ar-EG" sz="5000" kern="1200" dirty="0" smtClean="0"/>
            <a:t>أين</a:t>
          </a:r>
          <a:endParaRPr lang="en-US" sz="5000" kern="1200" dirty="0"/>
        </a:p>
      </dsp:txBody>
      <dsp:txXfrm rot="10800000">
        <a:off x="6112374" y="4069701"/>
        <a:ext cx="1100720" cy="733812"/>
      </dsp:txXfrm>
    </dsp:sp>
    <dsp:sp modelId="{3F6C5DBA-CE38-C44A-B043-E8F7B327DF32}">
      <dsp:nvSpPr>
        <dsp:cNvPr id="0" name=""/>
        <dsp:cNvSpPr/>
      </dsp:nvSpPr>
      <dsp:spPr>
        <a:xfrm rot="10800000">
          <a:off x="2485" y="4132075"/>
          <a:ext cx="5981471" cy="609064"/>
        </a:xfrm>
        <a:prstGeom prst="chevron">
          <a:avLst/>
        </a:prstGeom>
        <a:solidFill>
          <a:schemeClr val="dk2">
            <a:alpha val="90000"/>
            <a:tint val="40000"/>
            <a:hueOff val="0"/>
            <a:satOff val="0"/>
            <a:lumOff val="0"/>
            <a:alphaOff val="0"/>
          </a:schemeClr>
        </a:solidFill>
        <a:ln w="25400" cap="flat" cmpd="sng" algn="ctr">
          <a:solidFill>
            <a:schemeClr val="dk2">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0" tIns="8890" rIns="17780" bIns="8890" numCol="1" spcCol="1270" anchor="ctr" anchorCtr="0">
          <a:noAutofit/>
        </a:bodyPr>
        <a:lstStyle/>
        <a:p>
          <a:pPr lvl="0" algn="ctr" defTabSz="622300">
            <a:lnSpc>
              <a:spcPct val="90000"/>
            </a:lnSpc>
            <a:spcBef>
              <a:spcPct val="0"/>
            </a:spcBef>
            <a:spcAft>
              <a:spcPct val="35000"/>
            </a:spcAft>
          </a:pPr>
          <a:r>
            <a:rPr lang="ar-EG" sz="1400" b="1" kern="1200" dirty="0" smtClean="0"/>
            <a:t>يجب تصميمها على مقاس البرامج المستهدفة أو مجالات السياسات ذات الصلة (وطنية، على مستوى جهوي أو قطاعي أو على مستوى مكان استقطاب معين)</a:t>
          </a:r>
          <a:endParaRPr lang="en-US" sz="1400" b="1" kern="1200" dirty="0"/>
        </a:p>
      </dsp:txBody>
      <dsp:txXfrm rot="10800000">
        <a:off x="307017" y="4132075"/>
        <a:ext cx="5372407" cy="609064"/>
      </dsp:txXfrm>
    </dsp:sp>
  </dsp:spTree>
</dsp:drawing>
</file>

<file path=ppt/diagrams/drawing1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AC81C6D-5BBC-1B4F-80F6-2C70A6134E8D}">
      <dsp:nvSpPr>
        <dsp:cNvPr id="0" name=""/>
        <dsp:cNvSpPr/>
      </dsp:nvSpPr>
      <dsp:spPr>
        <a:xfrm>
          <a:off x="0" y="1544438"/>
          <a:ext cx="3852184" cy="3349113"/>
        </a:xfrm>
        <a:prstGeom prst="gear9">
          <a:avLst/>
        </a:prstGeom>
        <a:solidFill>
          <a:schemeClr val="tx2"/>
        </a:solidFill>
        <a:ln w="25400" cap="flat" cmpd="sng" algn="ctr">
          <a:solidFill>
            <a:schemeClr val="bg2"/>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26670" rIns="26670" bIns="26670" numCol="1" spcCol="1270" anchor="ctr" anchorCtr="0">
          <a:noAutofit/>
        </a:bodyPr>
        <a:lstStyle/>
        <a:p>
          <a:pPr lvl="0" algn="ctr" defTabSz="933450" rtl="1">
            <a:lnSpc>
              <a:spcPct val="90000"/>
            </a:lnSpc>
            <a:spcBef>
              <a:spcPct val="0"/>
            </a:spcBef>
            <a:spcAft>
              <a:spcPct val="35000"/>
            </a:spcAft>
          </a:pPr>
          <a:r>
            <a:rPr lang="ar-EG" sz="2100" kern="1200" dirty="0" smtClean="0"/>
            <a:t>3. التحرك من أجل التقليل من الآثار السلبية والإكثار من الآثار الإيجابية لبرامج وسياسات التعليم على النزاع</a:t>
          </a:r>
          <a:r>
            <a:rPr lang="en-US" sz="2100" kern="1200" dirty="0" smtClean="0"/>
            <a:t>. </a:t>
          </a:r>
          <a:endParaRPr lang="en-US" sz="2100" kern="1200" dirty="0"/>
        </a:p>
      </dsp:txBody>
      <dsp:txXfrm>
        <a:off x="736861" y="2328952"/>
        <a:ext cx="2378462" cy="1721513"/>
      </dsp:txXfrm>
    </dsp:sp>
    <dsp:sp modelId="{256D5392-4803-134B-969D-C7FFBFBB0E55}">
      <dsp:nvSpPr>
        <dsp:cNvPr id="0" name=""/>
        <dsp:cNvSpPr/>
      </dsp:nvSpPr>
      <dsp:spPr>
        <a:xfrm>
          <a:off x="2974697" y="482426"/>
          <a:ext cx="3512950" cy="2637024"/>
        </a:xfrm>
        <a:prstGeom prst="gear6">
          <a:avLst/>
        </a:prstGeom>
        <a:solidFill>
          <a:schemeClr val="tx2"/>
        </a:solidFill>
        <a:ln w="25400" cap="flat" cmpd="sng" algn="ctr">
          <a:solidFill>
            <a:schemeClr val="bg2"/>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lvl="0" algn="ctr" defTabSz="889000" rtl="1">
            <a:lnSpc>
              <a:spcPct val="90000"/>
            </a:lnSpc>
            <a:spcBef>
              <a:spcPct val="0"/>
            </a:spcBef>
            <a:spcAft>
              <a:spcPct val="35000"/>
            </a:spcAft>
          </a:pPr>
          <a:r>
            <a:rPr lang="en-US" sz="2000" b="1" kern="1200" dirty="0" smtClean="0"/>
            <a:t>2. </a:t>
          </a:r>
          <a:r>
            <a:rPr lang="ar-EG" sz="2000" b="1" kern="1200" dirty="0" smtClean="0"/>
            <a:t> يحلٍّلُ التفاعل المتبادل بين سياق النزاع والبرامج والسياسات التعليمية</a:t>
          </a:r>
          <a:endParaRPr lang="en-US" sz="2000" b="1" kern="1200" dirty="0"/>
        </a:p>
      </dsp:txBody>
      <dsp:txXfrm>
        <a:off x="3765902" y="1150317"/>
        <a:ext cx="1930540" cy="1301242"/>
      </dsp:txXfrm>
    </dsp:sp>
    <dsp:sp modelId="{3E6F19F4-B96B-A349-AD62-74CD4B059FE4}">
      <dsp:nvSpPr>
        <dsp:cNvPr id="0" name=""/>
        <dsp:cNvSpPr/>
      </dsp:nvSpPr>
      <dsp:spPr>
        <a:xfrm rot="20700000">
          <a:off x="5861491" y="-80659"/>
          <a:ext cx="2456196" cy="2292397"/>
        </a:xfrm>
        <a:prstGeom prst="gear6">
          <a:avLst/>
        </a:prstGeom>
        <a:solidFill>
          <a:schemeClr val="tx2"/>
        </a:solidFill>
        <a:ln w="25400" cap="flat" cmpd="sng" algn="ctr">
          <a:solidFill>
            <a:schemeClr val="bg2"/>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533400" rtl="1">
            <a:lnSpc>
              <a:spcPct val="90000"/>
            </a:lnSpc>
            <a:spcBef>
              <a:spcPct val="0"/>
            </a:spcBef>
            <a:spcAft>
              <a:spcPct val="35000"/>
            </a:spcAft>
          </a:pPr>
          <a:r>
            <a:rPr lang="ar-EG" sz="1200" kern="1200" dirty="0" smtClean="0"/>
            <a:t> </a:t>
          </a:r>
          <a:r>
            <a:rPr lang="en-US" sz="1200" kern="1200" dirty="0" smtClean="0"/>
            <a:t>1</a:t>
          </a:r>
          <a:r>
            <a:rPr lang="en-US" sz="1600" kern="1200" dirty="0" smtClean="0"/>
            <a:t>. </a:t>
          </a:r>
          <a:r>
            <a:rPr lang="ar-EG" sz="1600" kern="1200" dirty="0" smtClean="0"/>
            <a:t> ؟</a:t>
          </a:r>
          <a:endParaRPr lang="en-US" sz="1200" b="1" i="0" kern="1200" dirty="0"/>
        </a:p>
      </dsp:txBody>
      <dsp:txXfrm rot="-20700000">
        <a:off x="6409922" y="412414"/>
        <a:ext cx="1359334" cy="1306248"/>
      </dsp:txXfrm>
    </dsp:sp>
    <dsp:sp modelId="{B033986E-CFF4-BC40-B2C7-DC59516B7DE2}">
      <dsp:nvSpPr>
        <dsp:cNvPr id="0" name=""/>
        <dsp:cNvSpPr/>
      </dsp:nvSpPr>
      <dsp:spPr>
        <a:xfrm flipH="1" flipV="1">
          <a:off x="8494624" y="4067063"/>
          <a:ext cx="155751" cy="116601"/>
        </a:xfrm>
        <a:prstGeom prst="actionButtonBlank">
          <a:avLst/>
        </a:prstGeom>
        <a:solidFill>
          <a:srgbClr val="F6F6F6"/>
        </a:solidFill>
        <a:ln>
          <a:noFill/>
        </a:ln>
        <a:effectLst/>
      </dsp:spPr>
      <dsp:style>
        <a:lnRef idx="0">
          <a:scrgbClr r="0" g="0" b="0"/>
        </a:lnRef>
        <a:fillRef idx="1">
          <a:scrgbClr r="0" g="0" b="0"/>
        </a:fillRef>
        <a:effectRef idx="0">
          <a:scrgbClr r="0" g="0" b="0"/>
        </a:effectRef>
        <a:fontRef idx="minor">
          <a:schemeClr val="lt1"/>
        </a:fontRef>
      </dsp:style>
    </dsp:sp>
    <dsp:sp modelId="{1F02912C-68F3-E346-BBC8-5439F1E04AED}">
      <dsp:nvSpPr>
        <dsp:cNvPr id="0" name=""/>
        <dsp:cNvSpPr/>
      </dsp:nvSpPr>
      <dsp:spPr>
        <a:xfrm rot="1034413">
          <a:off x="5335578" y="-359081"/>
          <a:ext cx="2302461" cy="2364457"/>
        </a:xfrm>
        <a:prstGeom prst="leftCircularArrow">
          <a:avLst>
            <a:gd name="adj1" fmla="val 6452"/>
            <a:gd name="adj2" fmla="val 429999"/>
            <a:gd name="adj3" fmla="val 10489124"/>
            <a:gd name="adj4" fmla="val 14837806"/>
            <a:gd name="adj5" fmla="val 7527"/>
          </a:avLst>
        </a:prstGeom>
        <a:solidFill>
          <a:schemeClr val="accent5">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2C525502-A9D6-EC49-80E9-28EA99DBF904}">
      <dsp:nvSpPr>
        <dsp:cNvPr id="0" name=""/>
        <dsp:cNvSpPr/>
      </dsp:nvSpPr>
      <dsp:spPr>
        <a:xfrm rot="11593208">
          <a:off x="1907816" y="1886029"/>
          <a:ext cx="2606339" cy="2549361"/>
        </a:xfrm>
        <a:prstGeom prst="circularArrow">
          <a:avLst>
            <a:gd name="adj1" fmla="val 5984"/>
            <a:gd name="adj2" fmla="val 394124"/>
            <a:gd name="adj3" fmla="val 13313824"/>
            <a:gd name="adj4" fmla="val 10508221"/>
            <a:gd name="adj5" fmla="val 6981"/>
          </a:avLst>
        </a:prstGeom>
        <a:solidFill>
          <a:schemeClr val="accent5">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Tree>
</dsp:drawing>
</file>

<file path=ppt/diagrams/drawing1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AC81C6D-5BBC-1B4F-80F6-2C70A6134E8D}">
      <dsp:nvSpPr>
        <dsp:cNvPr id="0" name=""/>
        <dsp:cNvSpPr/>
      </dsp:nvSpPr>
      <dsp:spPr>
        <a:xfrm>
          <a:off x="0" y="1544438"/>
          <a:ext cx="3852184" cy="3349113"/>
        </a:xfrm>
        <a:prstGeom prst="gear9">
          <a:avLst/>
        </a:prstGeom>
        <a:solidFill>
          <a:schemeClr val="tx2"/>
        </a:solidFill>
        <a:ln w="25400" cap="flat" cmpd="sng" algn="ctr">
          <a:solidFill>
            <a:schemeClr val="bg2"/>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26670" rIns="26670" bIns="26670" numCol="1" spcCol="1270" anchor="ctr" anchorCtr="0">
          <a:noAutofit/>
        </a:bodyPr>
        <a:lstStyle/>
        <a:p>
          <a:pPr lvl="0" algn="ctr" defTabSz="933450" rtl="1">
            <a:lnSpc>
              <a:spcPct val="90000"/>
            </a:lnSpc>
            <a:spcBef>
              <a:spcPct val="0"/>
            </a:spcBef>
            <a:spcAft>
              <a:spcPct val="35000"/>
            </a:spcAft>
          </a:pPr>
          <a:r>
            <a:rPr lang="ar-EG" sz="2100" kern="1200" dirty="0" smtClean="0"/>
            <a:t>3. يعمل من أجل التقليل من الآثار السلبية والإكثار من الآثار الإيجابية لبرامج وسياسات التعليم على النزاع</a:t>
          </a:r>
          <a:r>
            <a:rPr lang="en-US" sz="2100" kern="1200" dirty="0" smtClean="0"/>
            <a:t>. </a:t>
          </a:r>
          <a:endParaRPr lang="en-US" sz="2100" kern="1200" dirty="0"/>
        </a:p>
      </dsp:txBody>
      <dsp:txXfrm>
        <a:off x="736861" y="2328952"/>
        <a:ext cx="2378462" cy="1721513"/>
      </dsp:txXfrm>
    </dsp:sp>
    <dsp:sp modelId="{256D5392-4803-134B-969D-C7FFBFBB0E55}">
      <dsp:nvSpPr>
        <dsp:cNvPr id="0" name=""/>
        <dsp:cNvSpPr/>
      </dsp:nvSpPr>
      <dsp:spPr>
        <a:xfrm>
          <a:off x="2974697" y="482426"/>
          <a:ext cx="3512950" cy="2637024"/>
        </a:xfrm>
        <a:prstGeom prst="gear6">
          <a:avLst/>
        </a:prstGeom>
        <a:solidFill>
          <a:schemeClr val="tx2"/>
        </a:solidFill>
        <a:ln w="25400" cap="flat" cmpd="sng" algn="ctr">
          <a:solidFill>
            <a:schemeClr val="bg2"/>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lvl="0" algn="ctr" defTabSz="889000" rtl="1">
            <a:lnSpc>
              <a:spcPct val="90000"/>
            </a:lnSpc>
            <a:spcBef>
              <a:spcPct val="0"/>
            </a:spcBef>
            <a:spcAft>
              <a:spcPct val="35000"/>
            </a:spcAft>
          </a:pPr>
          <a:r>
            <a:rPr lang="en-US" sz="2000" b="1" kern="1200" dirty="0" smtClean="0"/>
            <a:t>2. </a:t>
          </a:r>
          <a:r>
            <a:rPr lang="ar-EG" sz="2000" b="1" kern="1200" dirty="0" smtClean="0"/>
            <a:t> يحلٍّلُ التفاعل المتبادل بين سياق النزاع والبرامج والسياسات التعليمية</a:t>
          </a:r>
          <a:endParaRPr lang="en-US" sz="2000" b="1" kern="1200" dirty="0"/>
        </a:p>
      </dsp:txBody>
      <dsp:txXfrm>
        <a:off x="3765902" y="1150317"/>
        <a:ext cx="1930540" cy="1301242"/>
      </dsp:txXfrm>
    </dsp:sp>
    <dsp:sp modelId="{3E6F19F4-B96B-A349-AD62-74CD4B059FE4}">
      <dsp:nvSpPr>
        <dsp:cNvPr id="0" name=""/>
        <dsp:cNvSpPr/>
      </dsp:nvSpPr>
      <dsp:spPr>
        <a:xfrm rot="20700000">
          <a:off x="5861491" y="-80659"/>
          <a:ext cx="2456196" cy="2292397"/>
        </a:xfrm>
        <a:prstGeom prst="gear6">
          <a:avLst/>
        </a:prstGeom>
        <a:solidFill>
          <a:schemeClr val="tx2"/>
        </a:solidFill>
        <a:ln w="25400" cap="flat" cmpd="sng" algn="ctr">
          <a:solidFill>
            <a:schemeClr val="bg2"/>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533400" rtl="1">
            <a:lnSpc>
              <a:spcPct val="90000"/>
            </a:lnSpc>
            <a:spcBef>
              <a:spcPct val="0"/>
            </a:spcBef>
            <a:spcAft>
              <a:spcPct val="35000"/>
            </a:spcAft>
          </a:pPr>
          <a:r>
            <a:rPr lang="ar-EG" sz="1200" kern="1200" dirty="0" smtClean="0"/>
            <a:t> </a:t>
          </a:r>
          <a:r>
            <a:rPr lang="ar-EG" sz="2400" b="1" kern="1200" dirty="0" smtClean="0">
              <a:solidFill>
                <a:schemeClr val="accent2">
                  <a:lumMod val="60000"/>
                  <a:lumOff val="40000"/>
                </a:schemeClr>
              </a:solidFill>
            </a:rPr>
            <a:t>1. يفهم سياق النزاع</a:t>
          </a:r>
          <a:endParaRPr lang="en-US" sz="1200" b="1" i="0" kern="1200" dirty="0">
            <a:solidFill>
              <a:schemeClr val="accent2">
                <a:lumMod val="60000"/>
                <a:lumOff val="40000"/>
              </a:schemeClr>
            </a:solidFill>
          </a:endParaRPr>
        </a:p>
      </dsp:txBody>
      <dsp:txXfrm rot="-20700000">
        <a:off x="6409922" y="412414"/>
        <a:ext cx="1359334" cy="1306248"/>
      </dsp:txXfrm>
    </dsp:sp>
    <dsp:sp modelId="{B033986E-CFF4-BC40-B2C7-DC59516B7DE2}">
      <dsp:nvSpPr>
        <dsp:cNvPr id="0" name=""/>
        <dsp:cNvSpPr/>
      </dsp:nvSpPr>
      <dsp:spPr>
        <a:xfrm flipH="1" flipV="1">
          <a:off x="8494624" y="4067063"/>
          <a:ext cx="155751" cy="116601"/>
        </a:xfrm>
        <a:prstGeom prst="actionButtonBlank">
          <a:avLst/>
        </a:prstGeom>
        <a:solidFill>
          <a:srgbClr val="F6F6F6"/>
        </a:solidFill>
        <a:ln>
          <a:noFill/>
        </a:ln>
        <a:effectLst/>
      </dsp:spPr>
      <dsp:style>
        <a:lnRef idx="0">
          <a:scrgbClr r="0" g="0" b="0"/>
        </a:lnRef>
        <a:fillRef idx="1">
          <a:scrgbClr r="0" g="0" b="0"/>
        </a:fillRef>
        <a:effectRef idx="0">
          <a:scrgbClr r="0" g="0" b="0"/>
        </a:effectRef>
        <a:fontRef idx="minor">
          <a:schemeClr val="lt1"/>
        </a:fontRef>
      </dsp:style>
    </dsp:sp>
    <dsp:sp modelId="{1F02912C-68F3-E346-BBC8-5439F1E04AED}">
      <dsp:nvSpPr>
        <dsp:cNvPr id="0" name=""/>
        <dsp:cNvSpPr/>
      </dsp:nvSpPr>
      <dsp:spPr>
        <a:xfrm rot="1034413">
          <a:off x="5335578" y="-359081"/>
          <a:ext cx="2302461" cy="2364457"/>
        </a:xfrm>
        <a:prstGeom prst="leftCircularArrow">
          <a:avLst>
            <a:gd name="adj1" fmla="val 6452"/>
            <a:gd name="adj2" fmla="val 429999"/>
            <a:gd name="adj3" fmla="val 10489124"/>
            <a:gd name="adj4" fmla="val 14837806"/>
            <a:gd name="adj5" fmla="val 7527"/>
          </a:avLst>
        </a:prstGeom>
        <a:solidFill>
          <a:schemeClr val="accent5">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2C525502-A9D6-EC49-80E9-28EA99DBF904}">
      <dsp:nvSpPr>
        <dsp:cNvPr id="0" name=""/>
        <dsp:cNvSpPr/>
      </dsp:nvSpPr>
      <dsp:spPr>
        <a:xfrm rot="11593208">
          <a:off x="1907816" y="1886029"/>
          <a:ext cx="2606339" cy="2549361"/>
        </a:xfrm>
        <a:prstGeom prst="circularArrow">
          <a:avLst>
            <a:gd name="adj1" fmla="val 5984"/>
            <a:gd name="adj2" fmla="val 394124"/>
            <a:gd name="adj3" fmla="val 13313824"/>
            <a:gd name="adj4" fmla="val 10508221"/>
            <a:gd name="adj5" fmla="val 6981"/>
          </a:avLst>
        </a:prstGeom>
        <a:solidFill>
          <a:schemeClr val="accent5">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Tree>
</dsp:drawing>
</file>

<file path=ppt/diagrams/drawing1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0FABF60-BF80-4842-B4EF-DDF2BD0F9CB8}">
      <dsp:nvSpPr>
        <dsp:cNvPr id="0" name=""/>
        <dsp:cNvSpPr/>
      </dsp:nvSpPr>
      <dsp:spPr>
        <a:xfrm>
          <a:off x="988570" y="853"/>
          <a:ext cx="2244004" cy="1346402"/>
        </a:xfrm>
        <a:prstGeom prst="rect">
          <a:avLst/>
        </a:prstGeom>
        <a:solidFill>
          <a:schemeClr val="lt1">
            <a:hueOff val="0"/>
            <a:satOff val="0"/>
            <a:lumOff val="0"/>
            <a:alphaOff val="0"/>
          </a:schemeClr>
        </a:solidFill>
        <a:ln w="25400" cap="flat" cmpd="sng" algn="ctr">
          <a:solidFill>
            <a:schemeClr val="dk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8590" tIns="148590" rIns="148590" bIns="148590" numCol="1" spcCol="1270" anchor="ctr" anchorCtr="0">
          <a:noAutofit/>
        </a:bodyPr>
        <a:lstStyle/>
        <a:p>
          <a:pPr lvl="0" algn="ctr" defTabSz="1733550" rtl="0">
            <a:lnSpc>
              <a:spcPct val="90000"/>
            </a:lnSpc>
            <a:spcBef>
              <a:spcPct val="0"/>
            </a:spcBef>
            <a:spcAft>
              <a:spcPct val="35000"/>
            </a:spcAft>
          </a:pPr>
          <a:r>
            <a:rPr lang="ar-EG" sz="3900" b="1" kern="1200" dirty="0" smtClean="0"/>
            <a:t>الأسباب</a:t>
          </a:r>
          <a:endParaRPr lang="en-US" sz="3900" b="1" kern="1200" dirty="0"/>
        </a:p>
      </dsp:txBody>
      <dsp:txXfrm>
        <a:off x="988570" y="853"/>
        <a:ext cx="2244004" cy="1346402"/>
      </dsp:txXfrm>
    </dsp:sp>
    <dsp:sp modelId="{E8FEE31C-DA88-EF45-A8EF-7259DF58A8EF}">
      <dsp:nvSpPr>
        <dsp:cNvPr id="0" name=""/>
        <dsp:cNvSpPr/>
      </dsp:nvSpPr>
      <dsp:spPr>
        <a:xfrm>
          <a:off x="3456975" y="853"/>
          <a:ext cx="2244004" cy="1346402"/>
        </a:xfrm>
        <a:prstGeom prst="rect">
          <a:avLst/>
        </a:prstGeom>
        <a:solidFill>
          <a:schemeClr val="lt1">
            <a:hueOff val="0"/>
            <a:satOff val="0"/>
            <a:lumOff val="0"/>
            <a:alphaOff val="0"/>
          </a:schemeClr>
        </a:solidFill>
        <a:ln w="25400" cap="flat" cmpd="sng" algn="ctr">
          <a:solidFill>
            <a:schemeClr val="dk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8590" tIns="148590" rIns="148590" bIns="148590" numCol="1" spcCol="1270" anchor="ctr" anchorCtr="0">
          <a:noAutofit/>
        </a:bodyPr>
        <a:lstStyle/>
        <a:p>
          <a:pPr lvl="0" algn="ctr" defTabSz="1733550" rtl="0">
            <a:lnSpc>
              <a:spcPct val="90000"/>
            </a:lnSpc>
            <a:spcBef>
              <a:spcPct val="0"/>
            </a:spcBef>
            <a:spcAft>
              <a:spcPct val="35000"/>
            </a:spcAft>
          </a:pPr>
          <a:r>
            <a:rPr lang="ar-EG" sz="3900" b="1" kern="1200" dirty="0" smtClean="0"/>
            <a:t>الفاعلون</a:t>
          </a:r>
          <a:endParaRPr lang="en-US" sz="3900" b="1" kern="1200" dirty="0"/>
        </a:p>
      </dsp:txBody>
      <dsp:txXfrm>
        <a:off x="3456975" y="853"/>
        <a:ext cx="2244004" cy="1346402"/>
      </dsp:txXfrm>
    </dsp:sp>
    <dsp:sp modelId="{678DD378-1E13-7346-8420-E91332B45109}">
      <dsp:nvSpPr>
        <dsp:cNvPr id="0" name=""/>
        <dsp:cNvSpPr/>
      </dsp:nvSpPr>
      <dsp:spPr>
        <a:xfrm>
          <a:off x="988570" y="1571656"/>
          <a:ext cx="2244004" cy="1346402"/>
        </a:xfrm>
        <a:prstGeom prst="rect">
          <a:avLst/>
        </a:prstGeom>
        <a:solidFill>
          <a:schemeClr val="lt1">
            <a:hueOff val="0"/>
            <a:satOff val="0"/>
            <a:lumOff val="0"/>
            <a:alphaOff val="0"/>
          </a:schemeClr>
        </a:solidFill>
        <a:ln w="25400" cap="flat" cmpd="sng" algn="ctr">
          <a:solidFill>
            <a:schemeClr val="dk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8590" tIns="148590" rIns="148590" bIns="148590" numCol="1" spcCol="1270" anchor="ctr" anchorCtr="0">
          <a:noAutofit/>
        </a:bodyPr>
        <a:lstStyle/>
        <a:p>
          <a:pPr lvl="0" algn="ctr" defTabSz="1733550" rtl="0">
            <a:lnSpc>
              <a:spcPct val="90000"/>
            </a:lnSpc>
            <a:spcBef>
              <a:spcPct val="0"/>
            </a:spcBef>
            <a:spcAft>
              <a:spcPct val="35000"/>
            </a:spcAft>
          </a:pPr>
          <a:r>
            <a:rPr lang="ar-EG" sz="3900" b="1" kern="1200" dirty="0" smtClean="0"/>
            <a:t>العوامل المُحَرِّكة</a:t>
          </a:r>
          <a:endParaRPr lang="en-US" sz="3900" b="1" kern="1200" dirty="0"/>
        </a:p>
      </dsp:txBody>
      <dsp:txXfrm>
        <a:off x="988570" y="1571656"/>
        <a:ext cx="2244004" cy="1346402"/>
      </dsp:txXfrm>
    </dsp:sp>
    <dsp:sp modelId="{0AEE0FBA-A06D-6E4A-B7E8-62D7694D0DF6}">
      <dsp:nvSpPr>
        <dsp:cNvPr id="0" name=""/>
        <dsp:cNvSpPr/>
      </dsp:nvSpPr>
      <dsp:spPr>
        <a:xfrm>
          <a:off x="3449973" y="1564655"/>
          <a:ext cx="2244004" cy="1346402"/>
        </a:xfrm>
        <a:prstGeom prst="rect">
          <a:avLst/>
        </a:prstGeom>
        <a:solidFill>
          <a:schemeClr val="lt1">
            <a:hueOff val="0"/>
            <a:satOff val="0"/>
            <a:lumOff val="0"/>
            <a:alphaOff val="0"/>
          </a:schemeClr>
        </a:solidFill>
        <a:ln w="25400" cap="flat" cmpd="sng" algn="ctr">
          <a:solidFill>
            <a:schemeClr val="dk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8590" tIns="148590" rIns="148590" bIns="148590" numCol="1" spcCol="1270" anchor="ctr" anchorCtr="0">
          <a:noAutofit/>
        </a:bodyPr>
        <a:lstStyle/>
        <a:p>
          <a:pPr lvl="0" algn="ctr" defTabSz="1733550" rtl="0">
            <a:lnSpc>
              <a:spcPct val="90000"/>
            </a:lnSpc>
            <a:spcBef>
              <a:spcPct val="0"/>
            </a:spcBef>
            <a:spcAft>
              <a:spcPct val="35000"/>
            </a:spcAft>
          </a:pPr>
          <a:r>
            <a:rPr lang="ar-EG" sz="3900" b="1" kern="1200" dirty="0" smtClean="0"/>
            <a:t>صفات محدِّدة</a:t>
          </a:r>
          <a:endParaRPr lang="en-US" sz="3900" b="1" kern="1200" dirty="0"/>
        </a:p>
      </dsp:txBody>
      <dsp:txXfrm>
        <a:off x="3449973" y="1564655"/>
        <a:ext cx="2244004" cy="1346402"/>
      </dsp:txXfrm>
    </dsp:sp>
  </dsp:spTree>
</dsp:drawing>
</file>

<file path=ppt/diagrams/drawing1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03ADB80-29D6-CE43-BDA4-7A93050DCCE9}">
      <dsp:nvSpPr>
        <dsp:cNvPr id="0" name=""/>
        <dsp:cNvSpPr/>
      </dsp:nvSpPr>
      <dsp:spPr>
        <a:xfrm rot="16200000">
          <a:off x="2345292" y="-2253192"/>
          <a:ext cx="1015804" cy="5706388"/>
        </a:xfrm>
        <a:prstGeom prst="round2SameRect">
          <a:avLst/>
        </a:prstGeom>
        <a:solidFill>
          <a:schemeClr val="dk2">
            <a:alpha val="90000"/>
            <a:tint val="40000"/>
            <a:hueOff val="0"/>
            <a:satOff val="0"/>
            <a:lumOff val="0"/>
            <a:alphaOff val="0"/>
          </a:schemeClr>
        </a:solidFill>
        <a:ln w="9525" cap="flat" cmpd="sng" algn="ctr">
          <a:solidFill>
            <a:schemeClr val="dk2">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71450" lvl="1" indent="-171450" algn="r" defTabSz="800100" rtl="1">
            <a:lnSpc>
              <a:spcPct val="90000"/>
            </a:lnSpc>
            <a:spcBef>
              <a:spcPct val="0"/>
            </a:spcBef>
            <a:spcAft>
              <a:spcPct val="15000"/>
            </a:spcAft>
            <a:buChar char="••"/>
          </a:pPr>
          <a:r>
            <a:rPr lang="ar-EG" sz="1800" kern="1200" dirty="0" smtClean="0"/>
            <a:t>تقييم الأمم المتحدة للاحتياجات بعد النزاع</a:t>
          </a:r>
          <a:endParaRPr lang="en-US" sz="1800" kern="1200" dirty="0"/>
        </a:p>
        <a:p>
          <a:pPr marL="171450" lvl="1" indent="-171450" algn="r" defTabSz="800100" rtl="1">
            <a:lnSpc>
              <a:spcPct val="90000"/>
            </a:lnSpc>
            <a:spcBef>
              <a:spcPct val="0"/>
            </a:spcBef>
            <a:spcAft>
              <a:spcPct val="15000"/>
            </a:spcAft>
            <a:buChar char="••"/>
          </a:pPr>
          <a:r>
            <a:rPr lang="ar-EG" sz="1800" kern="1200" dirty="0" smtClean="0"/>
            <a:t>إطار تحليل النزاع</a:t>
          </a:r>
          <a:endParaRPr lang="en-US" sz="1800" kern="1200" dirty="0"/>
        </a:p>
      </dsp:txBody>
      <dsp:txXfrm rot="5400000">
        <a:off x="49588" y="141686"/>
        <a:ext cx="5656801" cy="916630"/>
      </dsp:txXfrm>
    </dsp:sp>
    <dsp:sp modelId="{60E4B863-A6DB-9844-BF57-B2456216EB3C}">
      <dsp:nvSpPr>
        <dsp:cNvPr id="0" name=""/>
        <dsp:cNvSpPr/>
      </dsp:nvSpPr>
      <dsp:spPr>
        <a:xfrm>
          <a:off x="5706388" y="0"/>
          <a:ext cx="3209843" cy="1269755"/>
        </a:xfrm>
        <a:prstGeom prst="roundRect">
          <a:avLst/>
        </a:prstGeom>
        <a:gradFill rotWithShape="0">
          <a:gsLst>
            <a:gs pos="0">
              <a:schemeClr val="dk2">
                <a:hueOff val="0"/>
                <a:satOff val="0"/>
                <a:lumOff val="0"/>
                <a:alphaOff val="0"/>
                <a:shade val="51000"/>
                <a:satMod val="130000"/>
              </a:schemeClr>
            </a:gs>
            <a:gs pos="80000">
              <a:schemeClr val="dk2">
                <a:hueOff val="0"/>
                <a:satOff val="0"/>
                <a:lumOff val="0"/>
                <a:alphaOff val="0"/>
                <a:shade val="93000"/>
                <a:satMod val="130000"/>
              </a:schemeClr>
            </a:gs>
            <a:gs pos="100000">
              <a:schemeClr val="dk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44780" tIns="72390" rIns="144780" bIns="72390" numCol="1" spcCol="1270" anchor="ctr" anchorCtr="0">
          <a:noAutofit/>
        </a:bodyPr>
        <a:lstStyle/>
        <a:p>
          <a:pPr lvl="0" algn="ctr" defTabSz="1689100">
            <a:lnSpc>
              <a:spcPct val="90000"/>
            </a:lnSpc>
            <a:spcBef>
              <a:spcPct val="0"/>
            </a:spcBef>
            <a:spcAft>
              <a:spcPct val="35000"/>
            </a:spcAft>
          </a:pPr>
          <a:r>
            <a:rPr lang="ar-EG" sz="3800" kern="1200" dirty="0" smtClean="0"/>
            <a:t>الأمم المتحدة والبنك الدولي</a:t>
          </a:r>
          <a:endParaRPr lang="en-US" sz="3800" kern="1200" dirty="0"/>
        </a:p>
      </dsp:txBody>
      <dsp:txXfrm>
        <a:off x="5768372" y="61984"/>
        <a:ext cx="3085875" cy="1145787"/>
      </dsp:txXfrm>
    </dsp:sp>
    <dsp:sp modelId="{BE6E1DC9-6F53-5A4F-A177-73C4EEDE52FB}">
      <dsp:nvSpPr>
        <dsp:cNvPr id="0" name=""/>
        <dsp:cNvSpPr/>
      </dsp:nvSpPr>
      <dsp:spPr>
        <a:xfrm rot="16200000">
          <a:off x="2175644" y="-831525"/>
          <a:ext cx="1349526" cy="5700815"/>
        </a:xfrm>
        <a:prstGeom prst="round2SameRect">
          <a:avLst/>
        </a:prstGeom>
        <a:solidFill>
          <a:schemeClr val="dk2">
            <a:alpha val="90000"/>
            <a:tint val="40000"/>
            <a:hueOff val="0"/>
            <a:satOff val="0"/>
            <a:lumOff val="0"/>
            <a:alphaOff val="0"/>
          </a:schemeClr>
        </a:solidFill>
        <a:ln w="9525" cap="flat" cmpd="sng" algn="ctr">
          <a:solidFill>
            <a:schemeClr val="dk2">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71450" lvl="1" indent="-171450" algn="r" defTabSz="800100" rtl="1">
            <a:lnSpc>
              <a:spcPct val="90000"/>
            </a:lnSpc>
            <a:spcBef>
              <a:spcPct val="0"/>
            </a:spcBef>
            <a:spcAft>
              <a:spcPct val="15000"/>
            </a:spcAft>
            <a:buChar char="••"/>
          </a:pPr>
          <a:r>
            <a:rPr lang="ar-EG" sz="1800" kern="1200" dirty="0" smtClean="0"/>
            <a:t>إطار الولايات المتحددة المتعدد الوكالات لتقييم النزاع</a:t>
          </a:r>
          <a:endParaRPr lang="en-US" sz="1800" kern="1200" dirty="0"/>
        </a:p>
        <a:p>
          <a:pPr marL="171450" lvl="1" indent="-171450" algn="r" defTabSz="800100" rtl="1">
            <a:lnSpc>
              <a:spcPct val="90000"/>
            </a:lnSpc>
            <a:spcBef>
              <a:spcPct val="0"/>
            </a:spcBef>
            <a:spcAft>
              <a:spcPct val="15000"/>
            </a:spcAft>
            <a:buChar char="••"/>
          </a:pPr>
          <a:r>
            <a:rPr lang="ar-EG" sz="1800" kern="1200" dirty="0" smtClean="0"/>
            <a:t>تحليل\تقييم المملكة المتحدة الاستراتيجي للنزاع</a:t>
          </a:r>
          <a:endParaRPr lang="en-US" sz="1800" kern="1200" dirty="0"/>
        </a:p>
        <a:p>
          <a:pPr marL="171450" lvl="1" indent="-171450" algn="r" defTabSz="800100" rtl="1">
            <a:lnSpc>
              <a:spcPct val="90000"/>
            </a:lnSpc>
            <a:spcBef>
              <a:spcPct val="0"/>
            </a:spcBef>
            <a:spcAft>
              <a:spcPct val="15000"/>
            </a:spcAft>
            <a:buChar char="••"/>
          </a:pPr>
          <a:r>
            <a:rPr lang="ar-EG" sz="1800" kern="1200" dirty="0" smtClean="0"/>
            <a:t>تحليل السويد للقوة</a:t>
          </a:r>
          <a:endParaRPr lang="en-US" sz="1800" kern="1200" dirty="0"/>
        </a:p>
        <a:p>
          <a:pPr marL="171450" lvl="1" indent="-171450" algn="r" defTabSz="800100" rtl="1">
            <a:lnSpc>
              <a:spcPct val="90000"/>
            </a:lnSpc>
            <a:spcBef>
              <a:spcPct val="0"/>
            </a:spcBef>
            <a:spcAft>
              <a:spcPct val="15000"/>
            </a:spcAft>
            <a:buChar char="••"/>
          </a:pPr>
          <a:r>
            <a:rPr lang="ar-EG" sz="1800" kern="1200" dirty="0" smtClean="0"/>
            <a:t>تحليل هولاندا للحوكمة والفساد</a:t>
          </a:r>
          <a:endParaRPr lang="en-US" sz="1800" kern="1200" dirty="0"/>
        </a:p>
      </dsp:txBody>
      <dsp:txXfrm rot="5400000">
        <a:off x="65878" y="1409997"/>
        <a:ext cx="5634937" cy="1217770"/>
      </dsp:txXfrm>
    </dsp:sp>
    <dsp:sp modelId="{51FBA3C0-6DDB-6547-A62C-DC025B34E094}">
      <dsp:nvSpPr>
        <dsp:cNvPr id="0" name=""/>
        <dsp:cNvSpPr/>
      </dsp:nvSpPr>
      <dsp:spPr>
        <a:xfrm>
          <a:off x="5709523" y="1360641"/>
          <a:ext cx="3206708" cy="1269755"/>
        </a:xfrm>
        <a:prstGeom prst="roundRect">
          <a:avLst/>
        </a:prstGeom>
        <a:gradFill rotWithShape="0">
          <a:gsLst>
            <a:gs pos="0">
              <a:schemeClr val="dk2">
                <a:hueOff val="0"/>
                <a:satOff val="0"/>
                <a:lumOff val="0"/>
                <a:alphaOff val="0"/>
                <a:shade val="51000"/>
                <a:satMod val="130000"/>
              </a:schemeClr>
            </a:gs>
            <a:gs pos="80000">
              <a:schemeClr val="dk2">
                <a:hueOff val="0"/>
                <a:satOff val="0"/>
                <a:lumOff val="0"/>
                <a:alphaOff val="0"/>
                <a:shade val="93000"/>
                <a:satMod val="130000"/>
              </a:schemeClr>
            </a:gs>
            <a:gs pos="100000">
              <a:schemeClr val="dk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44780" tIns="72390" rIns="144780" bIns="72390" numCol="1" spcCol="1270" anchor="ctr" anchorCtr="0">
          <a:noAutofit/>
        </a:bodyPr>
        <a:lstStyle/>
        <a:p>
          <a:pPr lvl="0" algn="ctr" defTabSz="1689100">
            <a:lnSpc>
              <a:spcPct val="90000"/>
            </a:lnSpc>
            <a:spcBef>
              <a:spcPct val="0"/>
            </a:spcBef>
            <a:spcAft>
              <a:spcPct val="35000"/>
            </a:spcAft>
          </a:pPr>
          <a:r>
            <a:rPr lang="ar-EG" sz="3800" kern="1200" dirty="0" smtClean="0"/>
            <a:t>الحكومات</a:t>
          </a:r>
          <a:endParaRPr lang="en-US" sz="3800" kern="1200" dirty="0"/>
        </a:p>
      </dsp:txBody>
      <dsp:txXfrm>
        <a:off x="5771507" y="1422625"/>
        <a:ext cx="3082740" cy="1145787"/>
      </dsp:txXfrm>
    </dsp:sp>
    <dsp:sp modelId="{F949B724-B134-3A4C-A107-D0D2E3778914}">
      <dsp:nvSpPr>
        <dsp:cNvPr id="0" name=""/>
        <dsp:cNvSpPr/>
      </dsp:nvSpPr>
      <dsp:spPr>
        <a:xfrm rot="16200000">
          <a:off x="2253013" y="547735"/>
          <a:ext cx="1266291" cy="5706388"/>
        </a:xfrm>
        <a:prstGeom prst="round2SameRect">
          <a:avLst/>
        </a:prstGeom>
        <a:solidFill>
          <a:schemeClr val="dk2">
            <a:alpha val="90000"/>
            <a:tint val="40000"/>
            <a:hueOff val="0"/>
            <a:satOff val="0"/>
            <a:lumOff val="0"/>
            <a:alphaOff val="0"/>
          </a:schemeClr>
        </a:solidFill>
        <a:ln w="9525" cap="flat" cmpd="sng" algn="ctr">
          <a:solidFill>
            <a:schemeClr val="dk2">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14300" lvl="1" indent="-114300" algn="r" defTabSz="622300" rtl="1">
            <a:lnSpc>
              <a:spcPct val="90000"/>
            </a:lnSpc>
            <a:spcBef>
              <a:spcPct val="0"/>
            </a:spcBef>
            <a:spcAft>
              <a:spcPct val="15000"/>
            </a:spcAft>
            <a:buChar char="••"/>
          </a:pPr>
          <a:r>
            <a:rPr lang="ar-EG" sz="1400" kern="1200" dirty="0" smtClean="0"/>
            <a:t>شبكة غرب أفريقيا لتحليل النزاع وتحديد الاستجابة من أجل بناء السلام: منهجية مختصرة</a:t>
          </a:r>
          <a:endParaRPr lang="en-US" sz="1400" kern="1200" dirty="0"/>
        </a:p>
        <a:p>
          <a:pPr marL="114300" lvl="1" indent="-114300" algn="r" defTabSz="622300" rtl="1">
            <a:lnSpc>
              <a:spcPct val="90000"/>
            </a:lnSpc>
            <a:spcBef>
              <a:spcPct val="0"/>
            </a:spcBef>
            <a:spcAft>
              <a:spcPct val="15000"/>
            </a:spcAft>
            <a:buChar char="••"/>
          </a:pPr>
          <a:r>
            <a:rPr lang="ar-EG" sz="1400" kern="1200" dirty="0" smtClean="0"/>
            <a:t>كتيب كير للفوائد\الأضرار</a:t>
          </a:r>
          <a:endParaRPr lang="en-US" sz="1400" kern="1200" dirty="0"/>
        </a:p>
        <a:p>
          <a:pPr marL="114300" lvl="1" indent="-114300" algn="r" defTabSz="622300" rtl="1">
            <a:lnSpc>
              <a:spcPct val="90000"/>
            </a:lnSpc>
            <a:spcBef>
              <a:spcPct val="0"/>
            </a:spcBef>
            <a:spcAft>
              <a:spcPct val="15000"/>
            </a:spcAft>
            <a:buChar char="••"/>
          </a:pPr>
          <a:r>
            <a:rPr lang="ar-EG" sz="1400" kern="1200" dirty="0" smtClean="0"/>
            <a:t>فهم السياقات المضطربة لورلد فيزن </a:t>
          </a:r>
          <a:endParaRPr lang="en-US" sz="1400" kern="1200" dirty="0"/>
        </a:p>
        <a:p>
          <a:pPr marL="114300" lvl="1" indent="-114300" algn="r" defTabSz="622300" rtl="1">
            <a:lnSpc>
              <a:spcPct val="90000"/>
            </a:lnSpc>
            <a:spcBef>
              <a:spcPct val="0"/>
            </a:spcBef>
            <a:spcAft>
              <a:spcPct val="15000"/>
            </a:spcAft>
            <a:buChar char="••"/>
          </a:pPr>
          <a:r>
            <a:rPr lang="ar-EG" sz="1400" kern="1200" dirty="0" smtClean="0"/>
            <a:t>تحليل لاتؤذ لمشروع التعلم التعاوني</a:t>
          </a:r>
          <a:endParaRPr lang="en-US" sz="1400" kern="1200" dirty="0"/>
        </a:p>
        <a:p>
          <a:pPr marL="114300" lvl="1" indent="-114300" algn="r" defTabSz="622300" rtl="1">
            <a:lnSpc>
              <a:spcPct val="90000"/>
            </a:lnSpc>
            <a:spcBef>
              <a:spcPct val="0"/>
            </a:spcBef>
            <a:spcAft>
              <a:spcPct val="15000"/>
            </a:spcAft>
            <a:buChar char="••"/>
          </a:pPr>
          <a:r>
            <a:rPr lang="ar-EG" sz="1400" kern="1200" dirty="0" smtClean="0"/>
            <a:t>تقييم أثر السلم والنزاع لشبكة الوقاية من النزاع وإعادة البناء بعد النزاع</a:t>
          </a:r>
          <a:endParaRPr lang="en-US" sz="1400" kern="1200" dirty="0"/>
        </a:p>
      </dsp:txBody>
      <dsp:txXfrm rot="5400000">
        <a:off x="94780" y="2829599"/>
        <a:ext cx="5644573" cy="1142661"/>
      </dsp:txXfrm>
    </dsp:sp>
    <dsp:sp modelId="{EEBC8AA0-461F-AD4F-B1DB-0DFFC6CA7BC8}">
      <dsp:nvSpPr>
        <dsp:cNvPr id="0" name=""/>
        <dsp:cNvSpPr/>
      </dsp:nvSpPr>
      <dsp:spPr>
        <a:xfrm>
          <a:off x="5706388" y="2746467"/>
          <a:ext cx="3209843" cy="1269755"/>
        </a:xfrm>
        <a:prstGeom prst="roundRect">
          <a:avLst/>
        </a:prstGeom>
        <a:gradFill rotWithShape="0">
          <a:gsLst>
            <a:gs pos="0">
              <a:schemeClr val="dk2">
                <a:hueOff val="0"/>
                <a:satOff val="0"/>
                <a:lumOff val="0"/>
                <a:alphaOff val="0"/>
                <a:shade val="51000"/>
                <a:satMod val="130000"/>
              </a:schemeClr>
            </a:gs>
            <a:gs pos="80000">
              <a:schemeClr val="dk2">
                <a:hueOff val="0"/>
                <a:satOff val="0"/>
                <a:lumOff val="0"/>
                <a:alphaOff val="0"/>
                <a:shade val="93000"/>
                <a:satMod val="130000"/>
              </a:schemeClr>
            </a:gs>
            <a:gs pos="100000">
              <a:schemeClr val="dk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44780" tIns="72390" rIns="144780" bIns="72390" numCol="1" spcCol="1270" anchor="ctr" anchorCtr="0">
          <a:noAutofit/>
        </a:bodyPr>
        <a:lstStyle/>
        <a:p>
          <a:pPr lvl="0" algn="ctr" defTabSz="1689100">
            <a:lnSpc>
              <a:spcPct val="90000"/>
            </a:lnSpc>
            <a:spcBef>
              <a:spcPct val="0"/>
            </a:spcBef>
            <a:spcAft>
              <a:spcPct val="35000"/>
            </a:spcAft>
          </a:pPr>
          <a:r>
            <a:rPr lang="ar-EG" sz="3800" kern="1200" dirty="0" smtClean="0"/>
            <a:t>المنظمات الغير الحكومية</a:t>
          </a:r>
          <a:endParaRPr lang="en-US" sz="3800" kern="1200" dirty="0"/>
        </a:p>
      </dsp:txBody>
      <dsp:txXfrm>
        <a:off x="5768372" y="2808451"/>
        <a:ext cx="3085875" cy="1145787"/>
      </dsp:txXfrm>
    </dsp:sp>
    <dsp:sp modelId="{7673350D-67A9-4FC7-9C60-5CFC8E46BAF2}">
      <dsp:nvSpPr>
        <dsp:cNvPr id="0" name=""/>
        <dsp:cNvSpPr/>
      </dsp:nvSpPr>
      <dsp:spPr>
        <a:xfrm rot="16200000">
          <a:off x="2212244" y="1867676"/>
          <a:ext cx="1276327" cy="5700815"/>
        </a:xfrm>
        <a:prstGeom prst="round2SameRect">
          <a:avLst/>
        </a:prstGeom>
        <a:solidFill>
          <a:schemeClr val="dk2">
            <a:alpha val="90000"/>
            <a:tint val="40000"/>
            <a:hueOff val="0"/>
            <a:satOff val="0"/>
            <a:lumOff val="0"/>
            <a:alphaOff val="0"/>
          </a:schemeClr>
        </a:solidFill>
        <a:ln w="9525" cap="flat" cmpd="sng" algn="ctr">
          <a:solidFill>
            <a:schemeClr val="dk2">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71450" lvl="1" indent="-171450" algn="r" defTabSz="711200" rtl="1">
            <a:lnSpc>
              <a:spcPct val="90000"/>
            </a:lnSpc>
            <a:spcBef>
              <a:spcPct val="0"/>
            </a:spcBef>
            <a:spcAft>
              <a:spcPct val="15000"/>
            </a:spcAft>
            <a:buChar char="••"/>
          </a:pPr>
          <a:r>
            <a:rPr lang="en-US" sz="1600" kern="1200" dirty="0" smtClean="0">
              <a:solidFill>
                <a:schemeClr val="tx1"/>
              </a:solidFill>
            </a:rPr>
            <a:t>www.conflictsensitivity.org </a:t>
          </a:r>
          <a:r>
            <a:rPr lang="ar-EG" sz="1600" kern="1200" dirty="0" smtClean="0"/>
            <a:t>أنقر على الموقع التالي من أجل تلخيص ل15 أداة لتحليل النزاع في حزمة الموارد</a:t>
          </a:r>
          <a:endParaRPr lang="en-US" sz="1600" kern="1200" dirty="0"/>
        </a:p>
        <a:p>
          <a:pPr marL="171450" lvl="1" indent="-171450" algn="r" defTabSz="711200" rtl="1">
            <a:lnSpc>
              <a:spcPct val="90000"/>
            </a:lnSpc>
            <a:spcBef>
              <a:spcPct val="0"/>
            </a:spcBef>
            <a:spcAft>
              <a:spcPct val="15000"/>
            </a:spcAft>
            <a:buChar char="••"/>
          </a:pPr>
          <a:r>
            <a:rPr lang="en-US" sz="1600" kern="1200" dirty="0" smtClean="0"/>
            <a:t>http://toolkit.ineesite.org/toolkit/Toolkit.php?PostID=1151 </a:t>
          </a:r>
          <a:r>
            <a:rPr lang="ar-EG" sz="1600" kern="1200" dirty="0" smtClean="0"/>
            <a:t>من أجل تلخيص للأدوات المتعددة في حقيبة أدوات آيني. </a:t>
          </a:r>
          <a:endParaRPr lang="en-US" sz="1600" kern="1200" dirty="0"/>
        </a:p>
      </dsp:txBody>
      <dsp:txXfrm rot="5400000">
        <a:off x="62306" y="4142225"/>
        <a:ext cx="5638510" cy="1151717"/>
      </dsp:txXfrm>
    </dsp:sp>
    <dsp:sp modelId="{1CC61F5E-7395-4076-93BC-B41AB504DB54}">
      <dsp:nvSpPr>
        <dsp:cNvPr id="0" name=""/>
        <dsp:cNvSpPr/>
      </dsp:nvSpPr>
      <dsp:spPr>
        <a:xfrm>
          <a:off x="5709523" y="4086492"/>
          <a:ext cx="3206708" cy="1269755"/>
        </a:xfrm>
        <a:prstGeom prst="roundRect">
          <a:avLst/>
        </a:prstGeom>
        <a:gradFill rotWithShape="0">
          <a:gsLst>
            <a:gs pos="0">
              <a:schemeClr val="dk2">
                <a:hueOff val="0"/>
                <a:satOff val="0"/>
                <a:lumOff val="0"/>
                <a:alphaOff val="0"/>
                <a:shade val="51000"/>
                <a:satMod val="130000"/>
              </a:schemeClr>
            </a:gs>
            <a:gs pos="80000">
              <a:schemeClr val="dk2">
                <a:hueOff val="0"/>
                <a:satOff val="0"/>
                <a:lumOff val="0"/>
                <a:alphaOff val="0"/>
                <a:shade val="93000"/>
                <a:satMod val="130000"/>
              </a:schemeClr>
            </a:gs>
            <a:gs pos="100000">
              <a:schemeClr val="dk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44780" tIns="72390" rIns="144780" bIns="72390" numCol="1" spcCol="1270" anchor="ctr" anchorCtr="0">
          <a:noAutofit/>
        </a:bodyPr>
        <a:lstStyle/>
        <a:p>
          <a:pPr lvl="0" algn="ctr" defTabSz="1689100">
            <a:lnSpc>
              <a:spcPct val="90000"/>
            </a:lnSpc>
            <a:spcBef>
              <a:spcPct val="0"/>
            </a:spcBef>
            <a:spcAft>
              <a:spcPct val="35000"/>
            </a:spcAft>
          </a:pPr>
          <a:r>
            <a:rPr lang="ar-EG" sz="3800" kern="1200" dirty="0" smtClean="0"/>
            <a:t>مجلات وقوائم الأدوات</a:t>
          </a:r>
          <a:endParaRPr lang="en-US" sz="3800" kern="1200" dirty="0"/>
        </a:p>
      </dsp:txBody>
      <dsp:txXfrm>
        <a:off x="5771507" y="4148476"/>
        <a:ext cx="3082740" cy="1145787"/>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AC81C6D-5BBC-1B4F-80F6-2C70A6134E8D}">
      <dsp:nvSpPr>
        <dsp:cNvPr id="0" name=""/>
        <dsp:cNvSpPr/>
      </dsp:nvSpPr>
      <dsp:spPr>
        <a:xfrm>
          <a:off x="286053" y="823417"/>
          <a:ext cx="2886674" cy="2509693"/>
        </a:xfrm>
        <a:prstGeom prst="gear9">
          <a:avLst/>
        </a:prstGeom>
        <a:solidFill>
          <a:schemeClr val="tx2"/>
        </a:solidFill>
        <a:ln w="25400" cap="flat" cmpd="sng" algn="ctr">
          <a:solidFill>
            <a:schemeClr val="bg2"/>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622300" rtl="1">
            <a:lnSpc>
              <a:spcPct val="90000"/>
            </a:lnSpc>
            <a:spcBef>
              <a:spcPct val="0"/>
            </a:spcBef>
            <a:spcAft>
              <a:spcPct val="35000"/>
            </a:spcAft>
          </a:pPr>
          <a:r>
            <a:rPr lang="en-US" sz="1400" kern="1200" dirty="0" smtClean="0"/>
            <a:t>3</a:t>
          </a:r>
          <a:r>
            <a:rPr lang="en-US" sz="1400" b="1" kern="1200" dirty="0" smtClean="0"/>
            <a:t>. </a:t>
          </a:r>
          <a:r>
            <a:rPr lang="ar-EG" sz="1400" b="1" kern="1200" dirty="0" smtClean="0"/>
            <a:t> يعملُ </a:t>
          </a:r>
          <a:r>
            <a:rPr lang="ar-EG" sz="1400" b="1" kern="1200" dirty="0" smtClean="0">
              <a:solidFill>
                <a:srgbClr val="FFC000"/>
              </a:solidFill>
            </a:rPr>
            <a:t>على الخفض من الآثار السلبية وعلى تقوية الآثار الإيجابية </a:t>
          </a:r>
          <a:r>
            <a:rPr lang="ar-EG" sz="1400" b="1" kern="1200" dirty="0" smtClean="0"/>
            <a:t>للسياسات والبرامج التعليمية على النزاع</a:t>
          </a:r>
          <a:endParaRPr lang="en-US" sz="1400" b="1" kern="1200" dirty="0"/>
        </a:p>
      </dsp:txBody>
      <dsp:txXfrm>
        <a:off x="838228" y="1411301"/>
        <a:ext cx="1782324" cy="1290034"/>
      </dsp:txXfrm>
    </dsp:sp>
    <dsp:sp modelId="{256D5392-4803-134B-969D-C7FFBFBB0E55}">
      <dsp:nvSpPr>
        <dsp:cNvPr id="0" name=""/>
        <dsp:cNvSpPr/>
      </dsp:nvSpPr>
      <dsp:spPr>
        <a:xfrm>
          <a:off x="2929160" y="713521"/>
          <a:ext cx="2632466" cy="1976081"/>
        </a:xfrm>
        <a:prstGeom prst="gear6">
          <a:avLst/>
        </a:prstGeom>
        <a:solidFill>
          <a:schemeClr val="tx2"/>
        </a:solidFill>
        <a:ln w="25400" cap="flat" cmpd="sng" algn="ctr">
          <a:solidFill>
            <a:schemeClr val="bg2"/>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510" tIns="16510" rIns="16510" bIns="16510" numCol="1" spcCol="1270" anchor="ctr" anchorCtr="0">
          <a:noAutofit/>
        </a:bodyPr>
        <a:lstStyle/>
        <a:p>
          <a:pPr lvl="0" algn="ctr" defTabSz="577850" rtl="1">
            <a:lnSpc>
              <a:spcPct val="90000"/>
            </a:lnSpc>
            <a:spcBef>
              <a:spcPct val="0"/>
            </a:spcBef>
            <a:spcAft>
              <a:spcPct val="35000"/>
            </a:spcAft>
          </a:pPr>
          <a:r>
            <a:rPr lang="en-US" sz="1300" kern="1200" dirty="0" smtClean="0"/>
            <a:t>2. </a:t>
          </a:r>
          <a:r>
            <a:rPr lang="ar-EG" sz="1300" kern="1200" dirty="0" smtClean="0"/>
            <a:t> </a:t>
          </a:r>
          <a:r>
            <a:rPr lang="ar-EG" sz="1300" b="1" kern="1200" dirty="0" smtClean="0"/>
            <a:t>يحلٍّلُ التفاعل المتبادل بين سياق النزاع والبرامج والسياسات التعليمية</a:t>
          </a:r>
          <a:endParaRPr lang="en-US" sz="1300" b="1" kern="1200" dirty="0"/>
        </a:p>
      </dsp:txBody>
      <dsp:txXfrm>
        <a:off x="3522057" y="1214012"/>
        <a:ext cx="1446672" cy="975099"/>
      </dsp:txXfrm>
    </dsp:sp>
    <dsp:sp modelId="{3E6F19F4-B96B-A349-AD62-74CD4B059FE4}">
      <dsp:nvSpPr>
        <dsp:cNvPr id="0" name=""/>
        <dsp:cNvSpPr/>
      </dsp:nvSpPr>
      <dsp:spPr>
        <a:xfrm rot="20700000">
          <a:off x="5212744" y="117068"/>
          <a:ext cx="1840576" cy="1717831"/>
        </a:xfrm>
        <a:prstGeom prst="gear6">
          <a:avLst/>
        </a:prstGeom>
        <a:solidFill>
          <a:schemeClr val="tx2"/>
        </a:solidFill>
        <a:ln w="25400" cap="flat" cmpd="sng" algn="ctr">
          <a:solidFill>
            <a:schemeClr val="bg2"/>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533400" rtl="1">
            <a:lnSpc>
              <a:spcPct val="90000"/>
            </a:lnSpc>
            <a:spcBef>
              <a:spcPct val="0"/>
            </a:spcBef>
            <a:spcAft>
              <a:spcPct val="35000"/>
            </a:spcAft>
          </a:pPr>
          <a:r>
            <a:rPr lang="ar-EG" sz="1200" kern="1200" dirty="0" smtClean="0"/>
            <a:t> </a:t>
          </a:r>
          <a:r>
            <a:rPr lang="en-US" sz="1200" kern="1200" dirty="0" smtClean="0"/>
            <a:t>1</a:t>
          </a:r>
          <a:r>
            <a:rPr lang="en-US" sz="1600" b="1" kern="1200" dirty="0" smtClean="0"/>
            <a:t>. </a:t>
          </a:r>
          <a:r>
            <a:rPr lang="ar-EG" sz="1600" b="1" kern="1200" dirty="0" smtClean="0"/>
            <a:t> يكون مُدْركاً لسياق النزاع</a:t>
          </a:r>
          <a:endParaRPr lang="en-US" sz="1200" b="1" kern="1200" dirty="0"/>
        </a:p>
      </dsp:txBody>
      <dsp:txXfrm rot="-20700000">
        <a:off x="5623717" y="486558"/>
        <a:ext cx="1018631" cy="978850"/>
      </dsp:txXfrm>
    </dsp:sp>
    <dsp:sp modelId="{B033986E-CFF4-BC40-B2C7-DC59516B7DE2}">
      <dsp:nvSpPr>
        <dsp:cNvPr id="0" name=""/>
        <dsp:cNvSpPr/>
      </dsp:nvSpPr>
      <dsp:spPr>
        <a:xfrm flipH="1" flipV="1">
          <a:off x="7585696" y="3054153"/>
          <a:ext cx="116713" cy="87376"/>
        </a:xfrm>
        <a:prstGeom prst="actionButtonBlank">
          <a:avLst/>
        </a:prstGeom>
        <a:solidFill>
          <a:srgbClr val="F6F6F6"/>
        </a:solidFill>
        <a:ln>
          <a:noFill/>
        </a:ln>
        <a:effectLst/>
      </dsp:spPr>
      <dsp:style>
        <a:lnRef idx="0">
          <a:scrgbClr r="0" g="0" b="0"/>
        </a:lnRef>
        <a:fillRef idx="1">
          <a:scrgbClr r="0" g="0" b="0"/>
        </a:fillRef>
        <a:effectRef idx="0">
          <a:scrgbClr r="0" g="0" b="0"/>
        </a:effectRef>
        <a:fontRef idx="minor">
          <a:schemeClr val="lt1"/>
        </a:fontRef>
      </dsp:style>
    </dsp:sp>
    <dsp:sp modelId="{1F02912C-68F3-E346-BBC8-5439F1E04AED}">
      <dsp:nvSpPr>
        <dsp:cNvPr id="0" name=""/>
        <dsp:cNvSpPr/>
      </dsp:nvSpPr>
      <dsp:spPr>
        <a:xfrm rot="1034413">
          <a:off x="4618933" y="222205"/>
          <a:ext cx="1725373" cy="1771830"/>
        </a:xfrm>
        <a:prstGeom prst="leftCircularArrow">
          <a:avLst>
            <a:gd name="adj1" fmla="val 6452"/>
            <a:gd name="adj2" fmla="val 429999"/>
            <a:gd name="adj3" fmla="val 10489124"/>
            <a:gd name="adj4" fmla="val 14837806"/>
            <a:gd name="adj5" fmla="val 7527"/>
          </a:avLst>
        </a:prstGeom>
        <a:solidFill>
          <a:schemeClr val="accent5">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2C525502-A9D6-EC49-80E9-28EA99DBF904}">
      <dsp:nvSpPr>
        <dsp:cNvPr id="0" name=""/>
        <dsp:cNvSpPr/>
      </dsp:nvSpPr>
      <dsp:spPr>
        <a:xfrm rot="12646537">
          <a:off x="1767653" y="1261079"/>
          <a:ext cx="1910390" cy="1910390"/>
        </a:xfrm>
        <a:prstGeom prst="circularArrow">
          <a:avLst>
            <a:gd name="adj1" fmla="val 5984"/>
            <a:gd name="adj2" fmla="val 394124"/>
            <a:gd name="adj3" fmla="val 13313824"/>
            <a:gd name="adj4" fmla="val 10508221"/>
            <a:gd name="adj5" fmla="val 6981"/>
          </a:avLst>
        </a:prstGeom>
        <a:solidFill>
          <a:schemeClr val="accent5">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Tree>
</dsp:drawing>
</file>

<file path=ppt/diagrams/drawing2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62F65F2-E93E-3740-B48F-B2F80456BA35}">
      <dsp:nvSpPr>
        <dsp:cNvPr id="0" name=""/>
        <dsp:cNvSpPr/>
      </dsp:nvSpPr>
      <dsp:spPr>
        <a:xfrm>
          <a:off x="0" y="849433"/>
          <a:ext cx="2615544" cy="1569326"/>
        </a:xfrm>
        <a:prstGeom prst="rect">
          <a:avLst/>
        </a:prstGeom>
        <a:solidFill>
          <a:schemeClr val="lt1">
            <a:hueOff val="0"/>
            <a:satOff val="0"/>
            <a:lumOff val="0"/>
            <a:alphaOff val="0"/>
          </a:schemeClr>
        </a:solidFill>
        <a:ln w="38100" cap="flat" cmpd="sng" algn="ctr">
          <a:solidFill>
            <a:schemeClr val="dk2">
              <a:shade val="80000"/>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87630" tIns="87630" rIns="87630" bIns="87630" numCol="1" spcCol="1270" anchor="ctr" anchorCtr="0">
          <a:noAutofit/>
        </a:bodyPr>
        <a:lstStyle/>
        <a:p>
          <a:pPr lvl="0" algn="ctr" defTabSz="1022350" rtl="0">
            <a:lnSpc>
              <a:spcPct val="90000"/>
            </a:lnSpc>
            <a:spcBef>
              <a:spcPct val="0"/>
            </a:spcBef>
            <a:spcAft>
              <a:spcPct val="35000"/>
            </a:spcAft>
          </a:pPr>
          <a:r>
            <a:rPr lang="ar-EG" sz="2300" kern="1200" dirty="0" smtClean="0"/>
            <a:t>تكلم على الأقل مع ثلاثة </a:t>
          </a:r>
          <a:r>
            <a:rPr lang="ar-EG" sz="2300" u="sng" kern="1200" dirty="0" smtClean="0"/>
            <a:t>زملاء</a:t>
          </a:r>
          <a:r>
            <a:rPr lang="ar-EG" sz="2300" kern="1200" dirty="0" smtClean="0"/>
            <a:t> يعرفون السياق حتى تعرف مُفَجِّرات النزاع</a:t>
          </a:r>
          <a:endParaRPr lang="en-US" sz="2300" kern="1200" dirty="0"/>
        </a:p>
      </dsp:txBody>
      <dsp:txXfrm>
        <a:off x="0" y="849433"/>
        <a:ext cx="2615544" cy="1569326"/>
      </dsp:txXfrm>
    </dsp:sp>
    <dsp:sp modelId="{9AC5EF80-969C-BF47-A755-2739CD23385B}">
      <dsp:nvSpPr>
        <dsp:cNvPr id="0" name=""/>
        <dsp:cNvSpPr/>
      </dsp:nvSpPr>
      <dsp:spPr>
        <a:xfrm>
          <a:off x="2877098" y="849433"/>
          <a:ext cx="2615544" cy="1569326"/>
        </a:xfrm>
        <a:prstGeom prst="rect">
          <a:avLst/>
        </a:prstGeom>
        <a:solidFill>
          <a:schemeClr val="lt1">
            <a:hueOff val="0"/>
            <a:satOff val="0"/>
            <a:lumOff val="0"/>
            <a:alphaOff val="0"/>
          </a:schemeClr>
        </a:solidFill>
        <a:ln w="38100" cap="flat" cmpd="sng" algn="ctr">
          <a:solidFill>
            <a:schemeClr val="dk2">
              <a:shade val="80000"/>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87630" tIns="87630" rIns="87630" bIns="87630" numCol="1" spcCol="1270" anchor="ctr" anchorCtr="0">
          <a:noAutofit/>
        </a:bodyPr>
        <a:lstStyle/>
        <a:p>
          <a:pPr lvl="0" algn="ctr" defTabSz="1022350" rtl="0">
            <a:lnSpc>
              <a:spcPct val="90000"/>
            </a:lnSpc>
            <a:spcBef>
              <a:spcPct val="0"/>
            </a:spcBef>
            <a:spcAft>
              <a:spcPct val="35000"/>
            </a:spcAft>
          </a:pPr>
          <a:r>
            <a:rPr lang="ar-EG" sz="2300" kern="1200" dirty="0" smtClean="0"/>
            <a:t>تكلم على الأقل مع ثلاثة </a:t>
          </a:r>
          <a:r>
            <a:rPr lang="ar-EG" sz="2300" u="sng" kern="1200" dirty="0" smtClean="0"/>
            <a:t>خبراء في النزاع</a:t>
          </a:r>
          <a:r>
            <a:rPr lang="ar-EG" sz="2300" kern="1200" dirty="0" smtClean="0"/>
            <a:t> عن الفاعلين في النزاع   ودينامياته وأسبابه. </a:t>
          </a:r>
          <a:endParaRPr lang="en-US" sz="2300" kern="1200" dirty="0"/>
        </a:p>
      </dsp:txBody>
      <dsp:txXfrm>
        <a:off x="2877098" y="849433"/>
        <a:ext cx="2615544" cy="1569326"/>
      </dsp:txXfrm>
    </dsp:sp>
    <dsp:sp modelId="{A94C393D-4C75-564D-9E33-26B6CB6376E1}">
      <dsp:nvSpPr>
        <dsp:cNvPr id="0" name=""/>
        <dsp:cNvSpPr/>
      </dsp:nvSpPr>
      <dsp:spPr>
        <a:xfrm>
          <a:off x="5754196" y="849433"/>
          <a:ext cx="2615544" cy="1569326"/>
        </a:xfrm>
        <a:prstGeom prst="rect">
          <a:avLst/>
        </a:prstGeom>
        <a:solidFill>
          <a:schemeClr val="lt1">
            <a:hueOff val="0"/>
            <a:satOff val="0"/>
            <a:lumOff val="0"/>
            <a:alphaOff val="0"/>
          </a:schemeClr>
        </a:solidFill>
        <a:ln w="38100" cap="flat" cmpd="sng" algn="ctr">
          <a:solidFill>
            <a:schemeClr val="dk2">
              <a:shade val="80000"/>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87630" tIns="87630" rIns="87630" bIns="87630" numCol="1" spcCol="1270" anchor="ctr" anchorCtr="0">
          <a:noAutofit/>
        </a:bodyPr>
        <a:lstStyle/>
        <a:p>
          <a:pPr lvl="0" algn="ctr" defTabSz="1022350" rtl="0">
            <a:lnSpc>
              <a:spcPct val="90000"/>
            </a:lnSpc>
            <a:spcBef>
              <a:spcPct val="0"/>
            </a:spcBef>
            <a:spcAft>
              <a:spcPct val="35000"/>
            </a:spcAft>
          </a:pPr>
          <a:r>
            <a:rPr lang="ar-EG" sz="2300" kern="1200" dirty="0" smtClean="0"/>
            <a:t>إجمع الموظفين الأساسيين لمناقشة الإجراءات الممكنة والصاعدة في التخفيف من قضايا النزاع.</a:t>
          </a:r>
          <a:endParaRPr lang="en-US" sz="2300" kern="1200" dirty="0"/>
        </a:p>
      </dsp:txBody>
      <dsp:txXfrm>
        <a:off x="5754196" y="849433"/>
        <a:ext cx="2615544" cy="1569326"/>
      </dsp:txXfrm>
    </dsp:sp>
    <dsp:sp modelId="{5A67A6A9-B66E-2444-A9CF-45CD49D09934}">
      <dsp:nvSpPr>
        <dsp:cNvPr id="0" name=""/>
        <dsp:cNvSpPr/>
      </dsp:nvSpPr>
      <dsp:spPr>
        <a:xfrm>
          <a:off x="1438549" y="2680314"/>
          <a:ext cx="2615544" cy="1569326"/>
        </a:xfrm>
        <a:prstGeom prst="rect">
          <a:avLst/>
        </a:prstGeom>
        <a:solidFill>
          <a:schemeClr val="lt1">
            <a:hueOff val="0"/>
            <a:satOff val="0"/>
            <a:lumOff val="0"/>
            <a:alphaOff val="0"/>
          </a:schemeClr>
        </a:solidFill>
        <a:ln w="38100" cap="flat" cmpd="sng" algn="ctr">
          <a:solidFill>
            <a:schemeClr val="dk2">
              <a:shade val="80000"/>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87630" tIns="87630" rIns="87630" bIns="87630" numCol="1" spcCol="1270" anchor="ctr" anchorCtr="0">
          <a:noAutofit/>
        </a:bodyPr>
        <a:lstStyle/>
        <a:p>
          <a:pPr lvl="0" algn="ctr" defTabSz="1022350" rtl="0">
            <a:lnSpc>
              <a:spcPct val="90000"/>
            </a:lnSpc>
            <a:spcBef>
              <a:spcPct val="0"/>
            </a:spcBef>
            <a:spcAft>
              <a:spcPct val="35000"/>
            </a:spcAft>
          </a:pPr>
          <a:r>
            <a:rPr lang="ar-EG" sz="2300" kern="1200" dirty="0" smtClean="0"/>
            <a:t>نظم مجموعة بؤرية لمناقشة مفجرات النزاع وكيفية تخفيفها.</a:t>
          </a:r>
        </a:p>
      </dsp:txBody>
      <dsp:txXfrm>
        <a:off x="1438549" y="2680314"/>
        <a:ext cx="2615544" cy="1569326"/>
      </dsp:txXfrm>
    </dsp:sp>
    <dsp:sp modelId="{88FB8B2F-8029-E243-8CC2-40454574A8B5}">
      <dsp:nvSpPr>
        <dsp:cNvPr id="0" name=""/>
        <dsp:cNvSpPr/>
      </dsp:nvSpPr>
      <dsp:spPr>
        <a:xfrm>
          <a:off x="4315647" y="2680314"/>
          <a:ext cx="2615544" cy="1569326"/>
        </a:xfrm>
        <a:prstGeom prst="rect">
          <a:avLst/>
        </a:prstGeom>
        <a:solidFill>
          <a:schemeClr val="lt1">
            <a:hueOff val="0"/>
            <a:satOff val="0"/>
            <a:lumOff val="0"/>
            <a:alphaOff val="0"/>
          </a:schemeClr>
        </a:solidFill>
        <a:ln w="38100" cap="flat" cmpd="sng" algn="ctr">
          <a:solidFill>
            <a:schemeClr val="dk2">
              <a:shade val="80000"/>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87630" tIns="87630" rIns="87630" bIns="87630" numCol="1" spcCol="1270" anchor="ctr" anchorCtr="0">
          <a:noAutofit/>
        </a:bodyPr>
        <a:lstStyle/>
        <a:p>
          <a:pPr lvl="0" algn="ctr" defTabSz="1022350" rtl="0">
            <a:lnSpc>
              <a:spcPct val="90000"/>
            </a:lnSpc>
            <a:spcBef>
              <a:spcPct val="0"/>
            </a:spcBef>
            <a:spcAft>
              <a:spcPct val="35000"/>
            </a:spcAft>
          </a:pPr>
          <a:r>
            <a:rPr lang="ar-EG" sz="2300" kern="1200" dirty="0" smtClean="0"/>
            <a:t>إستعمل أداة تحليل النزاع.</a:t>
          </a:r>
          <a:endParaRPr lang="en-US" sz="2300" kern="1200" dirty="0"/>
        </a:p>
      </dsp:txBody>
      <dsp:txXfrm>
        <a:off x="4315647" y="2680314"/>
        <a:ext cx="2615544" cy="1569326"/>
      </dsp:txXfrm>
    </dsp:sp>
  </dsp:spTree>
</dsp:drawing>
</file>

<file path=ppt/diagrams/drawing2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AC81C6D-5BBC-1B4F-80F6-2C70A6134E8D}">
      <dsp:nvSpPr>
        <dsp:cNvPr id="0" name=""/>
        <dsp:cNvSpPr/>
      </dsp:nvSpPr>
      <dsp:spPr>
        <a:xfrm>
          <a:off x="0" y="1544438"/>
          <a:ext cx="3852184" cy="3349113"/>
        </a:xfrm>
        <a:prstGeom prst="gear9">
          <a:avLst/>
        </a:prstGeom>
        <a:solidFill>
          <a:schemeClr val="tx2"/>
        </a:solidFill>
        <a:ln w="25400" cap="flat" cmpd="sng" algn="ctr">
          <a:solidFill>
            <a:schemeClr val="bg2"/>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26670" rIns="26670" bIns="26670" numCol="1" spcCol="1270" anchor="ctr" anchorCtr="0">
          <a:noAutofit/>
        </a:bodyPr>
        <a:lstStyle/>
        <a:p>
          <a:pPr lvl="0" algn="ctr" defTabSz="933450" rtl="1">
            <a:lnSpc>
              <a:spcPct val="90000"/>
            </a:lnSpc>
            <a:spcBef>
              <a:spcPct val="0"/>
            </a:spcBef>
            <a:spcAft>
              <a:spcPct val="35000"/>
            </a:spcAft>
          </a:pPr>
          <a:r>
            <a:rPr lang="ar-EG" sz="2100" kern="1200" dirty="0" smtClean="0"/>
            <a:t>3. يعمل من أجل التقليل من الآثار السلبية والإكثار من الآثار الإيجابية لبرامج وسياسات التعليم على النزاع</a:t>
          </a:r>
          <a:r>
            <a:rPr lang="en-US" sz="2100" kern="1200" dirty="0" smtClean="0"/>
            <a:t>. </a:t>
          </a:r>
          <a:endParaRPr lang="en-US" sz="2100" kern="1200" dirty="0"/>
        </a:p>
      </dsp:txBody>
      <dsp:txXfrm>
        <a:off x="736861" y="2328952"/>
        <a:ext cx="2378462" cy="1721513"/>
      </dsp:txXfrm>
    </dsp:sp>
    <dsp:sp modelId="{256D5392-4803-134B-969D-C7FFBFBB0E55}">
      <dsp:nvSpPr>
        <dsp:cNvPr id="0" name=""/>
        <dsp:cNvSpPr/>
      </dsp:nvSpPr>
      <dsp:spPr>
        <a:xfrm>
          <a:off x="2974697" y="482426"/>
          <a:ext cx="3512950" cy="2637024"/>
        </a:xfrm>
        <a:prstGeom prst="gear6">
          <a:avLst/>
        </a:prstGeom>
        <a:solidFill>
          <a:schemeClr val="tx2"/>
        </a:solidFill>
        <a:ln w="25400" cap="flat" cmpd="sng" algn="ctr">
          <a:solidFill>
            <a:schemeClr val="bg2"/>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lvl="0" algn="ctr" defTabSz="1066800" rtl="1">
            <a:lnSpc>
              <a:spcPct val="90000"/>
            </a:lnSpc>
            <a:spcBef>
              <a:spcPct val="0"/>
            </a:spcBef>
            <a:spcAft>
              <a:spcPct val="35000"/>
            </a:spcAft>
          </a:pPr>
          <a:r>
            <a:rPr lang="en-US" sz="2400" b="1" kern="1200" dirty="0" smtClean="0">
              <a:solidFill>
                <a:schemeClr val="accent2">
                  <a:lumMod val="60000"/>
                  <a:lumOff val="40000"/>
                </a:schemeClr>
              </a:solidFill>
            </a:rPr>
            <a:t>2. </a:t>
          </a:r>
          <a:r>
            <a:rPr lang="ar-EG" sz="2400" b="1" kern="1200" dirty="0" smtClean="0">
              <a:solidFill>
                <a:schemeClr val="accent2">
                  <a:lumMod val="60000"/>
                  <a:lumOff val="40000"/>
                </a:schemeClr>
              </a:solidFill>
            </a:rPr>
            <a:t> يحلٍّلُ التفاعل المتبادل بين سياق النزاع والبرامج والسياسات التعليمية</a:t>
          </a:r>
          <a:endParaRPr lang="en-US" sz="2400" b="1" kern="1200" dirty="0">
            <a:solidFill>
              <a:schemeClr val="accent2">
                <a:lumMod val="60000"/>
                <a:lumOff val="40000"/>
              </a:schemeClr>
            </a:solidFill>
          </a:endParaRPr>
        </a:p>
      </dsp:txBody>
      <dsp:txXfrm>
        <a:off x="3765902" y="1150317"/>
        <a:ext cx="1930540" cy="1301242"/>
      </dsp:txXfrm>
    </dsp:sp>
    <dsp:sp modelId="{3E6F19F4-B96B-A349-AD62-74CD4B059FE4}">
      <dsp:nvSpPr>
        <dsp:cNvPr id="0" name=""/>
        <dsp:cNvSpPr/>
      </dsp:nvSpPr>
      <dsp:spPr>
        <a:xfrm rot="20700000">
          <a:off x="5861491" y="-80659"/>
          <a:ext cx="2456196" cy="2292397"/>
        </a:xfrm>
        <a:prstGeom prst="gear6">
          <a:avLst/>
        </a:prstGeom>
        <a:solidFill>
          <a:schemeClr val="tx2"/>
        </a:solidFill>
        <a:ln w="25400" cap="flat" cmpd="sng" algn="ctr">
          <a:solidFill>
            <a:schemeClr val="bg2"/>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533400" rtl="1">
            <a:lnSpc>
              <a:spcPct val="90000"/>
            </a:lnSpc>
            <a:spcBef>
              <a:spcPct val="0"/>
            </a:spcBef>
            <a:spcAft>
              <a:spcPct val="35000"/>
            </a:spcAft>
          </a:pPr>
          <a:r>
            <a:rPr lang="ar-EG" sz="1200" kern="1200" dirty="0" smtClean="0"/>
            <a:t> </a:t>
          </a:r>
          <a:r>
            <a:rPr lang="ar-EG" sz="2400" b="1" kern="1200" dirty="0" smtClean="0">
              <a:solidFill>
                <a:schemeClr val="bg1"/>
              </a:solidFill>
            </a:rPr>
            <a:t>1. يفهم سياق النزاع</a:t>
          </a:r>
          <a:endParaRPr lang="en-US" sz="1200" b="1" i="0" kern="1200" dirty="0">
            <a:solidFill>
              <a:schemeClr val="bg1"/>
            </a:solidFill>
          </a:endParaRPr>
        </a:p>
      </dsp:txBody>
      <dsp:txXfrm rot="-20700000">
        <a:off x="6409922" y="412414"/>
        <a:ext cx="1359334" cy="1306248"/>
      </dsp:txXfrm>
    </dsp:sp>
    <dsp:sp modelId="{B033986E-CFF4-BC40-B2C7-DC59516B7DE2}">
      <dsp:nvSpPr>
        <dsp:cNvPr id="0" name=""/>
        <dsp:cNvSpPr/>
      </dsp:nvSpPr>
      <dsp:spPr>
        <a:xfrm flipH="1" flipV="1">
          <a:off x="8494624" y="4067063"/>
          <a:ext cx="155751" cy="116601"/>
        </a:xfrm>
        <a:prstGeom prst="actionButtonBlank">
          <a:avLst/>
        </a:prstGeom>
        <a:solidFill>
          <a:srgbClr val="F6F6F6"/>
        </a:solidFill>
        <a:ln>
          <a:noFill/>
        </a:ln>
        <a:effectLst/>
      </dsp:spPr>
      <dsp:style>
        <a:lnRef idx="0">
          <a:scrgbClr r="0" g="0" b="0"/>
        </a:lnRef>
        <a:fillRef idx="1">
          <a:scrgbClr r="0" g="0" b="0"/>
        </a:fillRef>
        <a:effectRef idx="0">
          <a:scrgbClr r="0" g="0" b="0"/>
        </a:effectRef>
        <a:fontRef idx="minor">
          <a:schemeClr val="lt1"/>
        </a:fontRef>
      </dsp:style>
    </dsp:sp>
    <dsp:sp modelId="{1F02912C-68F3-E346-BBC8-5439F1E04AED}">
      <dsp:nvSpPr>
        <dsp:cNvPr id="0" name=""/>
        <dsp:cNvSpPr/>
      </dsp:nvSpPr>
      <dsp:spPr>
        <a:xfrm rot="1034413">
          <a:off x="5335578" y="-359081"/>
          <a:ext cx="2302461" cy="2364457"/>
        </a:xfrm>
        <a:prstGeom prst="leftCircularArrow">
          <a:avLst>
            <a:gd name="adj1" fmla="val 6452"/>
            <a:gd name="adj2" fmla="val 429999"/>
            <a:gd name="adj3" fmla="val 10489124"/>
            <a:gd name="adj4" fmla="val 14837806"/>
            <a:gd name="adj5" fmla="val 7527"/>
          </a:avLst>
        </a:prstGeom>
        <a:solidFill>
          <a:schemeClr val="accent5">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2C525502-A9D6-EC49-80E9-28EA99DBF904}">
      <dsp:nvSpPr>
        <dsp:cNvPr id="0" name=""/>
        <dsp:cNvSpPr/>
      </dsp:nvSpPr>
      <dsp:spPr>
        <a:xfrm rot="11593208">
          <a:off x="1907816" y="1886029"/>
          <a:ext cx="2606339" cy="2549361"/>
        </a:xfrm>
        <a:prstGeom prst="circularArrow">
          <a:avLst>
            <a:gd name="adj1" fmla="val 5984"/>
            <a:gd name="adj2" fmla="val 394124"/>
            <a:gd name="adj3" fmla="val 13313824"/>
            <a:gd name="adj4" fmla="val 10508221"/>
            <a:gd name="adj5" fmla="val 6981"/>
          </a:avLst>
        </a:prstGeom>
        <a:solidFill>
          <a:schemeClr val="accent5">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Tree>
</dsp:drawing>
</file>

<file path=ppt/diagrams/drawing2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F738365-8455-A248-991B-8BE1F8BD7F1C}">
      <dsp:nvSpPr>
        <dsp:cNvPr id="0" name=""/>
        <dsp:cNvSpPr/>
      </dsp:nvSpPr>
      <dsp:spPr>
        <a:xfrm>
          <a:off x="683978" y="615245"/>
          <a:ext cx="4098880" cy="4098880"/>
        </a:xfrm>
        <a:prstGeom prst="blockArc">
          <a:avLst>
            <a:gd name="adj1" fmla="val 10800000"/>
            <a:gd name="adj2" fmla="val 16200000"/>
            <a:gd name="adj3" fmla="val 4641"/>
          </a:avLst>
        </a:prstGeom>
        <a:solidFill>
          <a:schemeClr val="tx2">
            <a:lumMod val="20000"/>
            <a:lumOff val="80000"/>
          </a:schemeClr>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20C83183-1B3D-1845-B5A0-BE574A5C8B58}">
      <dsp:nvSpPr>
        <dsp:cNvPr id="0" name=""/>
        <dsp:cNvSpPr/>
      </dsp:nvSpPr>
      <dsp:spPr>
        <a:xfrm>
          <a:off x="683978" y="615245"/>
          <a:ext cx="4098880" cy="4098880"/>
        </a:xfrm>
        <a:prstGeom prst="blockArc">
          <a:avLst>
            <a:gd name="adj1" fmla="val 5400000"/>
            <a:gd name="adj2" fmla="val 10800000"/>
            <a:gd name="adj3" fmla="val 4641"/>
          </a:avLst>
        </a:prstGeom>
        <a:solidFill>
          <a:schemeClr val="tx2">
            <a:lumMod val="20000"/>
            <a:lumOff val="80000"/>
          </a:schemeClr>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692D79C7-C03D-7248-A4B5-BE2DC9432A80}">
      <dsp:nvSpPr>
        <dsp:cNvPr id="0" name=""/>
        <dsp:cNvSpPr/>
      </dsp:nvSpPr>
      <dsp:spPr>
        <a:xfrm>
          <a:off x="683978" y="615245"/>
          <a:ext cx="4098880" cy="4098880"/>
        </a:xfrm>
        <a:prstGeom prst="blockArc">
          <a:avLst>
            <a:gd name="adj1" fmla="val 0"/>
            <a:gd name="adj2" fmla="val 5400000"/>
            <a:gd name="adj3" fmla="val 4641"/>
          </a:avLst>
        </a:prstGeom>
        <a:solidFill>
          <a:schemeClr val="tx2">
            <a:lumMod val="20000"/>
            <a:lumOff val="80000"/>
          </a:schemeClr>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12C2A6BD-28AE-1144-84D3-06D642844748}">
      <dsp:nvSpPr>
        <dsp:cNvPr id="0" name=""/>
        <dsp:cNvSpPr/>
      </dsp:nvSpPr>
      <dsp:spPr>
        <a:xfrm>
          <a:off x="683978" y="615245"/>
          <a:ext cx="4098880" cy="4098880"/>
        </a:xfrm>
        <a:prstGeom prst="blockArc">
          <a:avLst>
            <a:gd name="adj1" fmla="val 16200000"/>
            <a:gd name="adj2" fmla="val 0"/>
            <a:gd name="adj3" fmla="val 4641"/>
          </a:avLst>
        </a:prstGeom>
        <a:solidFill>
          <a:schemeClr val="tx2">
            <a:lumMod val="20000"/>
            <a:lumOff val="80000"/>
          </a:schemeClr>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8AA43FF5-89C2-C544-B15A-0657C0FE6289}">
      <dsp:nvSpPr>
        <dsp:cNvPr id="0" name=""/>
        <dsp:cNvSpPr/>
      </dsp:nvSpPr>
      <dsp:spPr>
        <a:xfrm>
          <a:off x="1703196" y="1700658"/>
          <a:ext cx="2060443" cy="1928054"/>
        </a:xfrm>
        <a:prstGeom prst="ellipse">
          <a:avLst/>
        </a:prstGeom>
        <a:solidFill>
          <a:schemeClr val="tx2"/>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30480" tIns="30480" rIns="30480" bIns="30480" numCol="1" spcCol="1270" anchor="ctr" anchorCtr="0">
          <a:noAutofit/>
        </a:bodyPr>
        <a:lstStyle/>
        <a:p>
          <a:pPr lvl="0" algn="ctr" defTabSz="1066800">
            <a:lnSpc>
              <a:spcPct val="90000"/>
            </a:lnSpc>
            <a:spcBef>
              <a:spcPct val="0"/>
            </a:spcBef>
            <a:spcAft>
              <a:spcPct val="35000"/>
            </a:spcAft>
          </a:pPr>
          <a:r>
            <a:rPr lang="ar-EG" sz="2400" b="1" kern="1200" dirty="0" smtClean="0">
              <a:solidFill>
                <a:srgbClr val="FFFFFF"/>
              </a:solidFill>
            </a:rPr>
            <a:t>التعليم</a:t>
          </a:r>
          <a:endParaRPr lang="en-US" sz="2400" b="1" kern="1200" dirty="0" smtClean="0">
            <a:solidFill>
              <a:srgbClr val="FFFFFF"/>
            </a:solidFill>
          </a:endParaRPr>
        </a:p>
        <a:p>
          <a:pPr lvl="0" algn="ctr" defTabSz="1066800">
            <a:lnSpc>
              <a:spcPct val="90000"/>
            </a:lnSpc>
            <a:spcBef>
              <a:spcPct val="0"/>
            </a:spcBef>
            <a:spcAft>
              <a:spcPct val="35000"/>
            </a:spcAft>
          </a:pPr>
          <a:r>
            <a:rPr lang="ar-EG" sz="1400" b="1" kern="1200" dirty="0" smtClean="0">
              <a:solidFill>
                <a:schemeClr val="bg1"/>
              </a:solidFill>
            </a:rPr>
            <a:t>لمن؟</a:t>
          </a:r>
          <a:r>
            <a:rPr lang="en-US" sz="1400" kern="1200" dirty="0" smtClean="0">
              <a:solidFill>
                <a:schemeClr val="bg1"/>
              </a:solidFill>
            </a:rPr>
            <a:t> </a:t>
          </a:r>
          <a:endParaRPr lang="ar-EG" sz="1400" b="1" kern="1200" dirty="0" smtClean="0">
            <a:solidFill>
              <a:schemeClr val="bg1"/>
            </a:solidFill>
          </a:endParaRPr>
        </a:p>
        <a:p>
          <a:pPr lvl="0" algn="ctr" defTabSz="1066800">
            <a:lnSpc>
              <a:spcPct val="90000"/>
            </a:lnSpc>
            <a:spcBef>
              <a:spcPct val="0"/>
            </a:spcBef>
            <a:spcAft>
              <a:spcPct val="35000"/>
            </a:spcAft>
          </a:pPr>
          <a:r>
            <a:rPr lang="ar-EG" sz="1400" b="1" kern="1200" dirty="0" smtClean="0">
              <a:solidFill>
                <a:schemeClr val="bg1"/>
              </a:solidFill>
            </a:rPr>
            <a:t>من طرف من؟</a:t>
          </a:r>
          <a:endParaRPr lang="en-US" sz="1400" b="1" kern="1200" dirty="0" smtClean="0">
            <a:solidFill>
              <a:schemeClr val="bg1"/>
            </a:solidFill>
          </a:endParaRPr>
        </a:p>
        <a:p>
          <a:pPr lvl="0" algn="ctr" defTabSz="1066800">
            <a:lnSpc>
              <a:spcPct val="90000"/>
            </a:lnSpc>
            <a:spcBef>
              <a:spcPct val="0"/>
            </a:spcBef>
            <a:spcAft>
              <a:spcPct val="35000"/>
            </a:spcAft>
          </a:pPr>
          <a:r>
            <a:rPr lang="ar-EG" sz="1400" b="1" kern="1200" dirty="0" smtClean="0">
              <a:solidFill>
                <a:schemeClr val="bg1"/>
              </a:solidFill>
            </a:rPr>
            <a:t>ماذا؟</a:t>
          </a:r>
          <a:endParaRPr lang="en-US" sz="1400" b="1" kern="1200" dirty="0" smtClean="0">
            <a:solidFill>
              <a:schemeClr val="bg1"/>
            </a:solidFill>
          </a:endParaRPr>
        </a:p>
        <a:p>
          <a:pPr lvl="0" algn="ctr" defTabSz="1066800">
            <a:lnSpc>
              <a:spcPct val="90000"/>
            </a:lnSpc>
            <a:spcBef>
              <a:spcPct val="0"/>
            </a:spcBef>
            <a:spcAft>
              <a:spcPct val="35000"/>
            </a:spcAft>
          </a:pPr>
          <a:r>
            <a:rPr lang="ar-EG" sz="1400" b="1" kern="1200" dirty="0" smtClean="0">
              <a:solidFill>
                <a:schemeClr val="bg1"/>
              </a:solidFill>
            </a:rPr>
            <a:t>متى؟</a:t>
          </a:r>
          <a:endParaRPr lang="en-US" sz="1400" b="1" kern="1200" dirty="0" smtClean="0">
            <a:solidFill>
              <a:schemeClr val="bg1"/>
            </a:solidFill>
          </a:endParaRPr>
        </a:p>
        <a:p>
          <a:pPr lvl="0" algn="ctr" defTabSz="1066800">
            <a:lnSpc>
              <a:spcPct val="90000"/>
            </a:lnSpc>
            <a:spcBef>
              <a:spcPct val="0"/>
            </a:spcBef>
            <a:spcAft>
              <a:spcPct val="35000"/>
            </a:spcAft>
          </a:pPr>
          <a:r>
            <a:rPr lang="ar-EG" sz="1400" b="1" kern="1200" dirty="0" smtClean="0">
              <a:solidFill>
                <a:schemeClr val="bg1"/>
              </a:solidFill>
            </a:rPr>
            <a:t>كيف؟</a:t>
          </a:r>
          <a:endParaRPr lang="en-US" sz="1400" b="1" kern="1200" dirty="0" smtClean="0">
            <a:solidFill>
              <a:schemeClr val="bg1"/>
            </a:solidFill>
          </a:endParaRPr>
        </a:p>
        <a:p>
          <a:pPr lvl="0" algn="ctr" defTabSz="1066800">
            <a:lnSpc>
              <a:spcPct val="90000"/>
            </a:lnSpc>
            <a:spcBef>
              <a:spcPct val="0"/>
            </a:spcBef>
            <a:spcAft>
              <a:spcPct val="35000"/>
            </a:spcAft>
          </a:pPr>
          <a:r>
            <a:rPr lang="ar-EG" sz="1400" b="1" kern="1200" dirty="0" smtClean="0">
              <a:solidFill>
                <a:schemeClr val="bg1"/>
              </a:solidFill>
            </a:rPr>
            <a:t>أين؟</a:t>
          </a:r>
          <a:endParaRPr lang="en-US" sz="1400" b="1" kern="1200" dirty="0">
            <a:solidFill>
              <a:schemeClr val="bg1"/>
            </a:solidFill>
          </a:endParaRPr>
        </a:p>
      </dsp:txBody>
      <dsp:txXfrm>
        <a:off x="2004941" y="1983015"/>
        <a:ext cx="1456953" cy="1363340"/>
      </dsp:txXfrm>
    </dsp:sp>
    <dsp:sp modelId="{A5D86523-F84B-E243-A8C8-71F59B27F9DC}">
      <dsp:nvSpPr>
        <dsp:cNvPr id="0" name=""/>
        <dsp:cNvSpPr/>
      </dsp:nvSpPr>
      <dsp:spPr>
        <a:xfrm>
          <a:off x="2072886" y="2271"/>
          <a:ext cx="1321063" cy="1321063"/>
        </a:xfrm>
        <a:prstGeom prst="ellipse">
          <a:avLst/>
        </a:prstGeom>
        <a:solidFill>
          <a:schemeClr val="tx2">
            <a:lumMod val="20000"/>
            <a:lumOff val="80000"/>
          </a:schemeClr>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r>
            <a:rPr lang="ar-EG" sz="2000" kern="1200" dirty="0" smtClean="0">
              <a:solidFill>
                <a:srgbClr val="000000"/>
              </a:solidFill>
            </a:rPr>
            <a:t>الفاعلون</a:t>
          </a:r>
          <a:endParaRPr lang="en-US" sz="2000" kern="1200" dirty="0">
            <a:solidFill>
              <a:srgbClr val="000000"/>
            </a:solidFill>
          </a:endParaRPr>
        </a:p>
      </dsp:txBody>
      <dsp:txXfrm>
        <a:off x="2266351" y="195736"/>
        <a:ext cx="934133" cy="934133"/>
      </dsp:txXfrm>
    </dsp:sp>
    <dsp:sp modelId="{394ECBDF-3601-9F49-8CB5-F1A00F00F79F}">
      <dsp:nvSpPr>
        <dsp:cNvPr id="0" name=""/>
        <dsp:cNvSpPr/>
      </dsp:nvSpPr>
      <dsp:spPr>
        <a:xfrm>
          <a:off x="4074768" y="2004153"/>
          <a:ext cx="1321063" cy="1321063"/>
        </a:xfrm>
        <a:prstGeom prst="ellipse">
          <a:avLst/>
        </a:prstGeom>
        <a:solidFill>
          <a:schemeClr val="tx2">
            <a:lumMod val="20000"/>
            <a:lumOff val="80000"/>
          </a:schemeClr>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r>
            <a:rPr lang="ar-EG" sz="2000" kern="1200" dirty="0" smtClean="0">
              <a:solidFill>
                <a:schemeClr val="tx1"/>
              </a:solidFill>
            </a:rPr>
            <a:t>ديناميات النزاع</a:t>
          </a:r>
          <a:endParaRPr lang="en-US" sz="2000" kern="1200" dirty="0">
            <a:solidFill>
              <a:schemeClr val="tx1"/>
            </a:solidFill>
          </a:endParaRPr>
        </a:p>
      </dsp:txBody>
      <dsp:txXfrm>
        <a:off x="4268233" y="2197618"/>
        <a:ext cx="934133" cy="934133"/>
      </dsp:txXfrm>
    </dsp:sp>
    <dsp:sp modelId="{5742FC37-DB28-4549-ACA3-6BE6B367C4B6}">
      <dsp:nvSpPr>
        <dsp:cNvPr id="0" name=""/>
        <dsp:cNvSpPr/>
      </dsp:nvSpPr>
      <dsp:spPr>
        <a:xfrm>
          <a:off x="2072886" y="4006035"/>
          <a:ext cx="1321063" cy="1321063"/>
        </a:xfrm>
        <a:prstGeom prst="ellipse">
          <a:avLst/>
        </a:prstGeom>
        <a:solidFill>
          <a:schemeClr val="tx2">
            <a:lumMod val="20000"/>
            <a:lumOff val="80000"/>
          </a:schemeClr>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r>
            <a:rPr lang="ar-EG" sz="2000" kern="1200" dirty="0" smtClean="0">
              <a:solidFill>
                <a:srgbClr val="000000"/>
              </a:solidFill>
            </a:rPr>
            <a:t>أسباب النزاع</a:t>
          </a:r>
          <a:endParaRPr lang="en-US" sz="2000" kern="1200" dirty="0">
            <a:solidFill>
              <a:srgbClr val="000000"/>
            </a:solidFill>
          </a:endParaRPr>
        </a:p>
      </dsp:txBody>
      <dsp:txXfrm>
        <a:off x="2266351" y="4199500"/>
        <a:ext cx="934133" cy="934133"/>
      </dsp:txXfrm>
    </dsp:sp>
    <dsp:sp modelId="{2A6F4537-9AC2-0842-9622-F66AFDD295D2}">
      <dsp:nvSpPr>
        <dsp:cNvPr id="0" name=""/>
        <dsp:cNvSpPr/>
      </dsp:nvSpPr>
      <dsp:spPr>
        <a:xfrm>
          <a:off x="71004" y="2004153"/>
          <a:ext cx="1321063" cy="1321063"/>
        </a:xfrm>
        <a:prstGeom prst="ellipse">
          <a:avLst/>
        </a:prstGeom>
        <a:solidFill>
          <a:schemeClr val="tx2">
            <a:lumMod val="20000"/>
            <a:lumOff val="80000"/>
          </a:schemeClr>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r>
            <a:rPr lang="ar-EG" sz="2000" kern="1200" dirty="0" smtClean="0">
              <a:solidFill>
                <a:srgbClr val="000000"/>
              </a:solidFill>
            </a:rPr>
            <a:t>الخصائص المحددة للنزاع</a:t>
          </a:r>
          <a:endParaRPr lang="en-US" sz="2000" kern="1200" dirty="0">
            <a:solidFill>
              <a:srgbClr val="000000"/>
            </a:solidFill>
          </a:endParaRPr>
        </a:p>
      </dsp:txBody>
      <dsp:txXfrm>
        <a:off x="264469" y="2197618"/>
        <a:ext cx="934133" cy="934133"/>
      </dsp:txXfrm>
    </dsp:sp>
  </dsp:spTree>
</dsp:drawing>
</file>

<file path=ppt/diagrams/drawing2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AC81C6D-5BBC-1B4F-80F6-2C70A6134E8D}">
      <dsp:nvSpPr>
        <dsp:cNvPr id="0" name=""/>
        <dsp:cNvSpPr/>
      </dsp:nvSpPr>
      <dsp:spPr>
        <a:xfrm>
          <a:off x="0" y="1544438"/>
          <a:ext cx="3852184" cy="3349113"/>
        </a:xfrm>
        <a:prstGeom prst="gear9">
          <a:avLst/>
        </a:prstGeom>
        <a:solidFill>
          <a:schemeClr val="tx2"/>
        </a:solidFill>
        <a:ln w="25400" cap="flat" cmpd="sng" algn="ctr">
          <a:solidFill>
            <a:schemeClr val="bg2"/>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26670" rIns="26670" bIns="26670" numCol="1" spcCol="1270" anchor="ctr" anchorCtr="0">
          <a:noAutofit/>
        </a:bodyPr>
        <a:lstStyle/>
        <a:p>
          <a:pPr lvl="0" algn="ctr" defTabSz="933450" rtl="1">
            <a:lnSpc>
              <a:spcPct val="90000"/>
            </a:lnSpc>
            <a:spcBef>
              <a:spcPct val="0"/>
            </a:spcBef>
            <a:spcAft>
              <a:spcPct val="35000"/>
            </a:spcAft>
          </a:pPr>
          <a:r>
            <a:rPr lang="ar-EG" sz="2100" kern="1200" dirty="0" smtClean="0">
              <a:solidFill>
                <a:schemeClr val="accent2">
                  <a:lumMod val="60000"/>
                  <a:lumOff val="40000"/>
                </a:schemeClr>
              </a:solidFill>
            </a:rPr>
            <a:t>3</a:t>
          </a:r>
          <a:r>
            <a:rPr lang="ar-EG" sz="2400" kern="1200" dirty="0" smtClean="0">
              <a:solidFill>
                <a:schemeClr val="accent2">
                  <a:lumMod val="60000"/>
                  <a:lumOff val="40000"/>
                </a:schemeClr>
              </a:solidFill>
            </a:rPr>
            <a:t>. يعمل من أجل التقليل من الآثار السلبية والإكثار من الآثار الإيجابية لبرامج وسياسات التعليم على النزاع</a:t>
          </a:r>
          <a:r>
            <a:rPr lang="en-US" sz="2400" kern="1200" dirty="0" smtClean="0">
              <a:solidFill>
                <a:schemeClr val="accent2">
                  <a:lumMod val="60000"/>
                  <a:lumOff val="40000"/>
                </a:schemeClr>
              </a:solidFill>
            </a:rPr>
            <a:t>. </a:t>
          </a:r>
          <a:endParaRPr lang="en-US" sz="2400" kern="1200" dirty="0">
            <a:solidFill>
              <a:schemeClr val="accent2">
                <a:lumMod val="60000"/>
                <a:lumOff val="40000"/>
              </a:schemeClr>
            </a:solidFill>
          </a:endParaRPr>
        </a:p>
      </dsp:txBody>
      <dsp:txXfrm>
        <a:off x="736861" y="2328952"/>
        <a:ext cx="2378462" cy="1721513"/>
      </dsp:txXfrm>
    </dsp:sp>
    <dsp:sp modelId="{256D5392-4803-134B-969D-C7FFBFBB0E55}">
      <dsp:nvSpPr>
        <dsp:cNvPr id="0" name=""/>
        <dsp:cNvSpPr/>
      </dsp:nvSpPr>
      <dsp:spPr>
        <a:xfrm>
          <a:off x="2974697" y="482426"/>
          <a:ext cx="3512950" cy="2637024"/>
        </a:xfrm>
        <a:prstGeom prst="gear6">
          <a:avLst/>
        </a:prstGeom>
        <a:solidFill>
          <a:schemeClr val="tx2"/>
        </a:solidFill>
        <a:ln w="25400" cap="flat" cmpd="sng" algn="ctr">
          <a:solidFill>
            <a:schemeClr val="bg2"/>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lvl="0" algn="ctr" defTabSz="1066800" rtl="1">
            <a:lnSpc>
              <a:spcPct val="90000"/>
            </a:lnSpc>
            <a:spcBef>
              <a:spcPct val="0"/>
            </a:spcBef>
            <a:spcAft>
              <a:spcPct val="35000"/>
            </a:spcAft>
          </a:pPr>
          <a:r>
            <a:rPr lang="en-US" sz="2400" b="1" kern="1200" dirty="0" smtClean="0">
              <a:solidFill>
                <a:schemeClr val="bg1"/>
              </a:solidFill>
            </a:rPr>
            <a:t>2. </a:t>
          </a:r>
          <a:r>
            <a:rPr lang="ar-EG" sz="2400" b="1" kern="1200" dirty="0" smtClean="0">
              <a:solidFill>
                <a:schemeClr val="bg1"/>
              </a:solidFill>
            </a:rPr>
            <a:t> يحلٍّلُ التفاعل المتبادل بين سياق النزاع والبرامج والسياسات التعليمية</a:t>
          </a:r>
          <a:endParaRPr lang="en-US" sz="2400" b="1" kern="1200" dirty="0">
            <a:solidFill>
              <a:schemeClr val="bg1"/>
            </a:solidFill>
          </a:endParaRPr>
        </a:p>
      </dsp:txBody>
      <dsp:txXfrm>
        <a:off x="3765902" y="1150317"/>
        <a:ext cx="1930540" cy="1301242"/>
      </dsp:txXfrm>
    </dsp:sp>
    <dsp:sp modelId="{3E6F19F4-B96B-A349-AD62-74CD4B059FE4}">
      <dsp:nvSpPr>
        <dsp:cNvPr id="0" name=""/>
        <dsp:cNvSpPr/>
      </dsp:nvSpPr>
      <dsp:spPr>
        <a:xfrm rot="20700000">
          <a:off x="5861491" y="-80659"/>
          <a:ext cx="2456196" cy="2292397"/>
        </a:xfrm>
        <a:prstGeom prst="gear6">
          <a:avLst/>
        </a:prstGeom>
        <a:solidFill>
          <a:schemeClr val="tx2"/>
        </a:solidFill>
        <a:ln w="25400" cap="flat" cmpd="sng" algn="ctr">
          <a:solidFill>
            <a:schemeClr val="bg2"/>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533400" rtl="1">
            <a:lnSpc>
              <a:spcPct val="90000"/>
            </a:lnSpc>
            <a:spcBef>
              <a:spcPct val="0"/>
            </a:spcBef>
            <a:spcAft>
              <a:spcPct val="35000"/>
            </a:spcAft>
          </a:pPr>
          <a:r>
            <a:rPr lang="ar-EG" sz="1200" kern="1200" dirty="0" smtClean="0"/>
            <a:t> </a:t>
          </a:r>
          <a:r>
            <a:rPr lang="ar-EG" sz="2400" b="1" kern="1200" dirty="0" smtClean="0">
              <a:solidFill>
                <a:schemeClr val="bg1"/>
              </a:solidFill>
            </a:rPr>
            <a:t>1. يفهم سياق النزاع</a:t>
          </a:r>
          <a:endParaRPr lang="en-US" sz="1200" b="1" i="0" kern="1200" dirty="0">
            <a:solidFill>
              <a:schemeClr val="bg1"/>
            </a:solidFill>
          </a:endParaRPr>
        </a:p>
      </dsp:txBody>
      <dsp:txXfrm rot="-20700000">
        <a:off x="6409922" y="412414"/>
        <a:ext cx="1359334" cy="1306248"/>
      </dsp:txXfrm>
    </dsp:sp>
    <dsp:sp modelId="{B033986E-CFF4-BC40-B2C7-DC59516B7DE2}">
      <dsp:nvSpPr>
        <dsp:cNvPr id="0" name=""/>
        <dsp:cNvSpPr/>
      </dsp:nvSpPr>
      <dsp:spPr>
        <a:xfrm flipH="1" flipV="1">
          <a:off x="8494624" y="4067063"/>
          <a:ext cx="155751" cy="116601"/>
        </a:xfrm>
        <a:prstGeom prst="actionButtonBlank">
          <a:avLst/>
        </a:prstGeom>
        <a:solidFill>
          <a:srgbClr val="F6F6F6"/>
        </a:solidFill>
        <a:ln>
          <a:noFill/>
        </a:ln>
        <a:effectLst/>
      </dsp:spPr>
      <dsp:style>
        <a:lnRef idx="0">
          <a:scrgbClr r="0" g="0" b="0"/>
        </a:lnRef>
        <a:fillRef idx="1">
          <a:scrgbClr r="0" g="0" b="0"/>
        </a:fillRef>
        <a:effectRef idx="0">
          <a:scrgbClr r="0" g="0" b="0"/>
        </a:effectRef>
        <a:fontRef idx="minor">
          <a:schemeClr val="lt1"/>
        </a:fontRef>
      </dsp:style>
    </dsp:sp>
    <dsp:sp modelId="{1F02912C-68F3-E346-BBC8-5439F1E04AED}">
      <dsp:nvSpPr>
        <dsp:cNvPr id="0" name=""/>
        <dsp:cNvSpPr/>
      </dsp:nvSpPr>
      <dsp:spPr>
        <a:xfrm rot="1034413">
          <a:off x="5335578" y="-359081"/>
          <a:ext cx="2302461" cy="2364457"/>
        </a:xfrm>
        <a:prstGeom prst="leftCircularArrow">
          <a:avLst>
            <a:gd name="adj1" fmla="val 6452"/>
            <a:gd name="adj2" fmla="val 429999"/>
            <a:gd name="adj3" fmla="val 10489124"/>
            <a:gd name="adj4" fmla="val 14837806"/>
            <a:gd name="adj5" fmla="val 7527"/>
          </a:avLst>
        </a:prstGeom>
        <a:solidFill>
          <a:schemeClr val="accent5">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2C525502-A9D6-EC49-80E9-28EA99DBF904}">
      <dsp:nvSpPr>
        <dsp:cNvPr id="0" name=""/>
        <dsp:cNvSpPr/>
      </dsp:nvSpPr>
      <dsp:spPr>
        <a:xfrm rot="11593208">
          <a:off x="1907816" y="1886029"/>
          <a:ext cx="2606339" cy="2549361"/>
        </a:xfrm>
        <a:prstGeom prst="circularArrow">
          <a:avLst>
            <a:gd name="adj1" fmla="val 5984"/>
            <a:gd name="adj2" fmla="val 394124"/>
            <a:gd name="adj3" fmla="val 13313824"/>
            <a:gd name="adj4" fmla="val 10508221"/>
            <a:gd name="adj5" fmla="val 6981"/>
          </a:avLst>
        </a:prstGeom>
        <a:solidFill>
          <a:schemeClr val="accent5">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Tree>
</dsp:drawing>
</file>

<file path=ppt/diagrams/drawing2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BF7843B-0825-0D42-961B-3D7682B9D915}">
      <dsp:nvSpPr>
        <dsp:cNvPr id="0" name=""/>
        <dsp:cNvSpPr/>
      </dsp:nvSpPr>
      <dsp:spPr>
        <a:xfrm>
          <a:off x="4233254" y="167206"/>
          <a:ext cx="3981816" cy="2389090"/>
        </a:xfrm>
        <a:prstGeom prst="rect">
          <a:avLst/>
        </a:prstGeom>
        <a:solidFill>
          <a:schemeClr val="lt1">
            <a:hueOff val="0"/>
            <a:satOff val="0"/>
            <a:lumOff val="0"/>
            <a:alphaOff val="0"/>
          </a:schemeClr>
        </a:solidFill>
        <a:ln w="38100" cap="flat" cmpd="sng" algn="ctr">
          <a:solidFill>
            <a:schemeClr val="dk2">
              <a:shade val="80000"/>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186690" tIns="186690" rIns="186690" bIns="186690" numCol="1" spcCol="1270" anchor="ctr" anchorCtr="0">
          <a:noAutofit/>
        </a:bodyPr>
        <a:lstStyle/>
        <a:p>
          <a:pPr lvl="0" algn="ctr" defTabSz="2178050" rtl="0">
            <a:lnSpc>
              <a:spcPct val="90000"/>
            </a:lnSpc>
            <a:spcBef>
              <a:spcPct val="0"/>
            </a:spcBef>
            <a:spcAft>
              <a:spcPct val="35000"/>
            </a:spcAft>
          </a:pPr>
          <a:r>
            <a:rPr lang="ar-EG" sz="4900" kern="1200" dirty="0" smtClean="0"/>
            <a:t>يمكن للمدارس أن توفر الحماية.</a:t>
          </a:r>
          <a:endParaRPr lang="en-US" sz="4900" kern="1200" dirty="0"/>
        </a:p>
      </dsp:txBody>
      <dsp:txXfrm>
        <a:off x="4233254" y="167206"/>
        <a:ext cx="3981816" cy="2389090"/>
      </dsp:txXfrm>
    </dsp:sp>
    <dsp:sp modelId="{05669EE3-DAC9-0846-B50D-270DF05D21FF}">
      <dsp:nvSpPr>
        <dsp:cNvPr id="0" name=""/>
        <dsp:cNvSpPr/>
      </dsp:nvSpPr>
      <dsp:spPr>
        <a:xfrm>
          <a:off x="143888" y="166967"/>
          <a:ext cx="3981816" cy="2389090"/>
        </a:xfrm>
        <a:prstGeom prst="rect">
          <a:avLst/>
        </a:prstGeom>
        <a:solidFill>
          <a:schemeClr val="lt1">
            <a:hueOff val="0"/>
            <a:satOff val="0"/>
            <a:lumOff val="0"/>
            <a:alphaOff val="0"/>
          </a:schemeClr>
        </a:solidFill>
        <a:ln w="38100" cap="flat" cmpd="sng" algn="ctr">
          <a:solidFill>
            <a:schemeClr val="dk2">
              <a:shade val="80000"/>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186690" tIns="186690" rIns="186690" bIns="186690" numCol="1" spcCol="1270" anchor="ctr" anchorCtr="0">
          <a:noAutofit/>
        </a:bodyPr>
        <a:lstStyle/>
        <a:p>
          <a:pPr lvl="0" algn="ctr" defTabSz="2178050" rtl="0">
            <a:lnSpc>
              <a:spcPct val="90000"/>
            </a:lnSpc>
            <a:spcBef>
              <a:spcPct val="0"/>
            </a:spcBef>
            <a:spcAft>
              <a:spcPct val="35000"/>
            </a:spcAft>
          </a:pPr>
          <a:r>
            <a:rPr lang="ar-EG" sz="4900" kern="1200" dirty="0" smtClean="0"/>
            <a:t>يمكن للمدراس أن تزيد من المخاطر على حماية الطفل.</a:t>
          </a:r>
          <a:endParaRPr lang="en-US" sz="4900" kern="1200" dirty="0"/>
        </a:p>
      </dsp:txBody>
      <dsp:txXfrm>
        <a:off x="143888" y="166967"/>
        <a:ext cx="3981816" cy="2389090"/>
      </dsp:txXfrm>
    </dsp:sp>
  </dsp:spTree>
</dsp:drawing>
</file>

<file path=ppt/diagrams/drawing2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7F00C02-83E1-AA4C-8D39-0F8C33EB5337}">
      <dsp:nvSpPr>
        <dsp:cNvPr id="0" name=""/>
        <dsp:cNvSpPr/>
      </dsp:nvSpPr>
      <dsp:spPr>
        <a:xfrm rot="16200000">
          <a:off x="807901" y="442635"/>
          <a:ext cx="2909741" cy="3888997"/>
        </a:xfrm>
        <a:prstGeom prst="round2SameRect">
          <a:avLst>
            <a:gd name="adj1" fmla="val 16670"/>
            <a:gd name="adj2" fmla="val 0"/>
          </a:avLst>
        </a:prstGeom>
        <a:solidFill>
          <a:schemeClr val="accent1">
            <a:tint val="50000"/>
            <a:hueOff val="0"/>
            <a:satOff val="0"/>
            <a:lumOff val="0"/>
            <a:alphaOff val="0"/>
          </a:schemeClr>
        </a:solidFill>
        <a:ln>
          <a:noFill/>
        </a:ln>
        <a:effectLst>
          <a:outerShdw blurRad="40000" dist="23000" dir="5400000" rotWithShape="0">
            <a:srgbClr val="000000">
              <a:alpha val="35000"/>
            </a:srgbClr>
          </a:outerShdw>
        </a:effectLst>
      </dsp:spPr>
      <dsp:style>
        <a:lnRef idx="0">
          <a:scrgbClr r="0" g="0" b="0"/>
        </a:lnRef>
        <a:fillRef idx="1">
          <a:scrgbClr r="0" g="0" b="0"/>
        </a:fillRef>
        <a:effectRef idx="2">
          <a:scrgbClr r="0" g="0" b="0"/>
        </a:effectRef>
        <a:fontRef idx="minor"/>
      </dsp:style>
      <dsp:txBody>
        <a:bodyPr spcFirstLastPara="0" vert="horz" wrap="square" lIns="213360" tIns="355600" rIns="320040" bIns="355600" numCol="1" spcCol="1270" anchor="b" anchorCtr="0">
          <a:noAutofit/>
        </a:bodyPr>
        <a:lstStyle/>
        <a:p>
          <a:pPr lvl="0" algn="ctr" defTabSz="2578100">
            <a:lnSpc>
              <a:spcPct val="90000"/>
            </a:lnSpc>
            <a:spcBef>
              <a:spcPct val="0"/>
            </a:spcBef>
            <a:spcAft>
              <a:spcPct val="35000"/>
            </a:spcAft>
          </a:pPr>
          <a:r>
            <a:rPr lang="ar-EG" sz="5600" kern="1200" dirty="0" smtClean="0"/>
            <a:t>النزاع</a:t>
          </a:r>
          <a:endParaRPr lang="en-US" sz="5600" kern="1200" dirty="0" smtClean="0"/>
        </a:p>
        <a:p>
          <a:pPr lvl="0" algn="ctr" defTabSz="2578100">
            <a:lnSpc>
              <a:spcPct val="90000"/>
            </a:lnSpc>
            <a:spcBef>
              <a:spcPct val="0"/>
            </a:spcBef>
            <a:spcAft>
              <a:spcPct val="35000"/>
            </a:spcAft>
          </a:pPr>
          <a:endParaRPr lang="en-US" sz="5600" kern="1200" dirty="0"/>
        </a:p>
      </dsp:txBody>
      <dsp:txXfrm rot="5400000">
        <a:off x="460341" y="1074330"/>
        <a:ext cx="3746930" cy="2625607"/>
      </dsp:txXfrm>
    </dsp:sp>
    <dsp:sp modelId="{D73B9053-95E4-A845-8A7C-09689E4B2B74}">
      <dsp:nvSpPr>
        <dsp:cNvPr id="0" name=""/>
        <dsp:cNvSpPr/>
      </dsp:nvSpPr>
      <dsp:spPr>
        <a:xfrm rot="5400000">
          <a:off x="4525017" y="641487"/>
          <a:ext cx="2909741" cy="3367338"/>
        </a:xfrm>
        <a:prstGeom prst="round2SameRect">
          <a:avLst>
            <a:gd name="adj1" fmla="val 16670"/>
            <a:gd name="adj2" fmla="val 0"/>
          </a:avLst>
        </a:prstGeom>
        <a:solidFill>
          <a:schemeClr val="accent1">
            <a:tint val="50000"/>
            <a:hueOff val="0"/>
            <a:satOff val="0"/>
            <a:lumOff val="0"/>
            <a:alphaOff val="0"/>
          </a:schemeClr>
        </a:solidFill>
        <a:ln>
          <a:noFill/>
        </a:ln>
        <a:effectLst>
          <a:outerShdw blurRad="40000" dist="23000" dir="5400000" rotWithShape="0">
            <a:srgbClr val="000000">
              <a:alpha val="35000"/>
            </a:srgbClr>
          </a:outerShdw>
        </a:effectLst>
      </dsp:spPr>
      <dsp:style>
        <a:lnRef idx="0">
          <a:scrgbClr r="0" g="0" b="0"/>
        </a:lnRef>
        <a:fillRef idx="1">
          <a:scrgbClr r="0" g="0" b="0"/>
        </a:fillRef>
        <a:effectRef idx="2">
          <a:scrgbClr r="0" g="0" b="0"/>
        </a:effectRef>
        <a:fontRef idx="minor"/>
      </dsp:style>
      <dsp:txBody>
        <a:bodyPr spcFirstLastPara="0" vert="horz" wrap="square" lIns="314325" tIns="349250" rIns="209550" bIns="349250" numCol="1" spcCol="1270" anchor="ctr" anchorCtr="0">
          <a:noAutofit/>
        </a:bodyPr>
        <a:lstStyle/>
        <a:p>
          <a:pPr lvl="0" algn="ctr" defTabSz="2578100">
            <a:lnSpc>
              <a:spcPct val="90000"/>
            </a:lnSpc>
            <a:spcBef>
              <a:spcPct val="0"/>
            </a:spcBef>
            <a:spcAft>
              <a:spcPct val="35000"/>
            </a:spcAft>
          </a:pPr>
          <a:r>
            <a:rPr lang="ar-EG" sz="5500" kern="1200" dirty="0" smtClean="0"/>
            <a:t>التعليم</a:t>
          </a:r>
        </a:p>
        <a:p>
          <a:pPr marL="0" marR="0" lvl="0" indent="0" algn="ctr" defTabSz="914400" eaLnBrk="1" fontAlgn="auto" latinLnBrk="0" hangingPunct="1">
            <a:lnSpc>
              <a:spcPct val="100000"/>
            </a:lnSpc>
            <a:spcBef>
              <a:spcPct val="0"/>
            </a:spcBef>
            <a:spcAft>
              <a:spcPts val="0"/>
            </a:spcAft>
            <a:buClrTx/>
            <a:buSzTx/>
            <a:buFontTx/>
            <a:buNone/>
            <a:tabLst/>
            <a:defRPr/>
          </a:pPr>
          <a:r>
            <a:rPr lang="ar-EG" sz="5500" kern="1200" dirty="0" smtClean="0"/>
            <a:t> والتعلم</a:t>
          </a:r>
          <a:endParaRPr lang="en-US" sz="5500" kern="1200" dirty="0"/>
        </a:p>
      </dsp:txBody>
      <dsp:txXfrm rot="-5400000">
        <a:off x="4296219" y="1012353"/>
        <a:ext cx="3225271" cy="2625607"/>
      </dsp:txXfrm>
    </dsp:sp>
    <dsp:sp modelId="{C5AFD1B5-BC46-0A49-B239-3484918A06BD}">
      <dsp:nvSpPr>
        <dsp:cNvPr id="0" name=""/>
        <dsp:cNvSpPr/>
      </dsp:nvSpPr>
      <dsp:spPr>
        <a:xfrm>
          <a:off x="3315581" y="0"/>
          <a:ext cx="1858903" cy="1858813"/>
        </a:xfrm>
        <a:prstGeom prst="circularArrow">
          <a:avLst>
            <a:gd name="adj1" fmla="val 12500"/>
            <a:gd name="adj2" fmla="val 1142322"/>
            <a:gd name="adj3" fmla="val 20457678"/>
            <a:gd name="adj4" fmla="val 10800000"/>
            <a:gd name="adj5" fmla="val 125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0168ECE7-89D0-794C-B3A7-02BFFD7C3DB7}">
      <dsp:nvSpPr>
        <dsp:cNvPr id="0" name=""/>
        <dsp:cNvSpPr/>
      </dsp:nvSpPr>
      <dsp:spPr>
        <a:xfrm rot="10800000">
          <a:off x="3315581" y="2667149"/>
          <a:ext cx="1858903" cy="1858813"/>
        </a:xfrm>
        <a:prstGeom prst="circularArrow">
          <a:avLst>
            <a:gd name="adj1" fmla="val 12500"/>
            <a:gd name="adj2" fmla="val 1142322"/>
            <a:gd name="adj3" fmla="val 20457678"/>
            <a:gd name="adj4" fmla="val 10800000"/>
            <a:gd name="adj5" fmla="val 125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Tree>
</dsp:drawing>
</file>

<file path=ppt/diagrams/drawing2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E104ED3-C988-1F4D-841D-32405886B5FE}">
      <dsp:nvSpPr>
        <dsp:cNvPr id="0" name=""/>
        <dsp:cNvSpPr/>
      </dsp:nvSpPr>
      <dsp:spPr>
        <a:xfrm rot="16200000">
          <a:off x="750972" y="161692"/>
          <a:ext cx="3062185" cy="4564130"/>
        </a:xfrm>
        <a:prstGeom prst="round2SameRect">
          <a:avLst>
            <a:gd name="adj1" fmla="val 16670"/>
            <a:gd name="adj2" fmla="val 0"/>
          </a:avLst>
        </a:prstGeom>
        <a:solidFill>
          <a:schemeClr val="accent1">
            <a:tint val="50000"/>
            <a:hueOff val="0"/>
            <a:satOff val="0"/>
            <a:lumOff val="0"/>
            <a:alphaOff val="0"/>
          </a:schemeClr>
        </a:solidFill>
        <a:ln>
          <a:noFill/>
        </a:ln>
        <a:effectLst>
          <a:outerShdw blurRad="40000" dist="23000" dir="5400000" rotWithShape="0">
            <a:srgbClr val="000000">
              <a:alpha val="35000"/>
            </a:srgbClr>
          </a:outerShdw>
        </a:effectLst>
      </dsp:spPr>
      <dsp:style>
        <a:lnRef idx="0">
          <a:scrgbClr r="0" g="0" b="0"/>
        </a:lnRef>
        <a:fillRef idx="1">
          <a:scrgbClr r="0" g="0" b="0"/>
        </a:fillRef>
        <a:effectRef idx="2">
          <a:scrgbClr r="0" g="0" b="0"/>
        </a:effectRef>
        <a:fontRef idx="minor"/>
      </dsp:style>
      <dsp:txBody>
        <a:bodyPr spcFirstLastPara="0" vert="horz" wrap="square" lIns="152400" tIns="254000" rIns="228600" bIns="254000" numCol="1" spcCol="1270" anchor="t" anchorCtr="0">
          <a:noAutofit/>
        </a:bodyPr>
        <a:lstStyle/>
        <a:p>
          <a:pPr lvl="0" algn="r" defTabSz="1778000" rtl="1">
            <a:lnSpc>
              <a:spcPct val="90000"/>
            </a:lnSpc>
            <a:spcBef>
              <a:spcPct val="0"/>
            </a:spcBef>
            <a:spcAft>
              <a:spcPct val="35000"/>
            </a:spcAft>
          </a:pPr>
          <a:r>
            <a:rPr lang="ar-EG" sz="4000" kern="1200" smtClean="0"/>
            <a:t>سياسة التعليم</a:t>
          </a:r>
          <a:endParaRPr lang="en-US" sz="4000" kern="1200" dirty="0" smtClean="0"/>
        </a:p>
        <a:p>
          <a:pPr marL="285750" lvl="1" indent="-285750" algn="r" defTabSz="1778000" rtl="1">
            <a:lnSpc>
              <a:spcPct val="90000"/>
            </a:lnSpc>
            <a:spcBef>
              <a:spcPct val="0"/>
            </a:spcBef>
            <a:spcAft>
              <a:spcPct val="15000"/>
            </a:spcAft>
            <a:buChar char="••"/>
          </a:pPr>
          <a:r>
            <a:rPr lang="ar-EG" sz="4000" kern="1200" dirty="0" smtClean="0"/>
            <a:t>الصياغة</a:t>
          </a:r>
          <a:endParaRPr lang="en-US" sz="4000" kern="1200" dirty="0"/>
        </a:p>
        <a:p>
          <a:pPr marL="285750" lvl="1" indent="-285750" algn="r" defTabSz="1778000" rtl="1">
            <a:lnSpc>
              <a:spcPct val="90000"/>
            </a:lnSpc>
            <a:spcBef>
              <a:spcPct val="0"/>
            </a:spcBef>
            <a:spcAft>
              <a:spcPct val="15000"/>
            </a:spcAft>
            <a:buChar char="••"/>
          </a:pPr>
          <a:r>
            <a:rPr lang="ar-EG" sz="4000" kern="1200" dirty="0" smtClean="0"/>
            <a:t>التنفيذ</a:t>
          </a:r>
          <a:endParaRPr lang="en-US" sz="4000" kern="1200" dirty="0"/>
        </a:p>
      </dsp:txBody>
      <dsp:txXfrm rot="5400000">
        <a:off x="149510" y="1062174"/>
        <a:ext cx="4414620" cy="2763165"/>
      </dsp:txXfrm>
    </dsp:sp>
    <dsp:sp modelId="{DD333033-3566-404F-A85C-F20653CDA30D}">
      <dsp:nvSpPr>
        <dsp:cNvPr id="0" name=""/>
        <dsp:cNvSpPr/>
      </dsp:nvSpPr>
      <dsp:spPr>
        <a:xfrm rot="5400000">
          <a:off x="4848477" y="520141"/>
          <a:ext cx="3062185" cy="3847171"/>
        </a:xfrm>
        <a:prstGeom prst="round2SameRect">
          <a:avLst>
            <a:gd name="adj1" fmla="val 16670"/>
            <a:gd name="adj2" fmla="val 0"/>
          </a:avLst>
        </a:prstGeom>
        <a:solidFill>
          <a:schemeClr val="accent1">
            <a:tint val="50000"/>
            <a:hueOff val="0"/>
            <a:satOff val="0"/>
            <a:lumOff val="0"/>
            <a:alphaOff val="0"/>
          </a:schemeClr>
        </a:solidFill>
        <a:ln>
          <a:noFill/>
        </a:ln>
        <a:effectLst>
          <a:outerShdw blurRad="40000" dist="23000" dir="5400000" rotWithShape="0">
            <a:srgbClr val="000000">
              <a:alpha val="35000"/>
            </a:srgbClr>
          </a:outerShdw>
        </a:effectLst>
      </dsp:spPr>
      <dsp:style>
        <a:lnRef idx="0">
          <a:scrgbClr r="0" g="0" b="0"/>
        </a:lnRef>
        <a:fillRef idx="1">
          <a:scrgbClr r="0" g="0" b="0"/>
        </a:fillRef>
        <a:effectRef idx="2">
          <a:scrgbClr r="0" g="0" b="0"/>
        </a:effectRef>
        <a:fontRef idx="minor"/>
      </dsp:style>
      <dsp:txBody>
        <a:bodyPr spcFirstLastPara="0" vert="horz" wrap="square" lIns="120015" tIns="133350" rIns="80010" bIns="133350" numCol="1" spcCol="1270" anchor="t" anchorCtr="0">
          <a:noAutofit/>
        </a:bodyPr>
        <a:lstStyle/>
        <a:p>
          <a:pPr lvl="0" algn="l" defTabSz="933450">
            <a:lnSpc>
              <a:spcPct val="90000"/>
            </a:lnSpc>
            <a:spcBef>
              <a:spcPct val="0"/>
            </a:spcBef>
            <a:spcAft>
              <a:spcPct val="35000"/>
            </a:spcAft>
          </a:pPr>
          <a:endParaRPr lang="en-US" sz="2100" kern="1200" dirty="0" smtClean="0"/>
        </a:p>
        <a:p>
          <a:pPr lvl="0" algn="l" defTabSz="933450">
            <a:lnSpc>
              <a:spcPct val="90000"/>
            </a:lnSpc>
            <a:spcBef>
              <a:spcPct val="0"/>
            </a:spcBef>
            <a:spcAft>
              <a:spcPct val="35000"/>
            </a:spcAft>
          </a:pPr>
          <a:endParaRPr lang="en-US" sz="2100" kern="1200" dirty="0" smtClean="0"/>
        </a:p>
        <a:p>
          <a:pPr lvl="0" algn="ctr" defTabSz="933450">
            <a:lnSpc>
              <a:spcPct val="90000"/>
            </a:lnSpc>
            <a:spcBef>
              <a:spcPct val="0"/>
            </a:spcBef>
            <a:spcAft>
              <a:spcPct val="35000"/>
            </a:spcAft>
          </a:pPr>
          <a:r>
            <a:rPr lang="ar-EG" sz="4000" kern="1200" smtClean="0"/>
            <a:t>النزاع</a:t>
          </a:r>
          <a:endParaRPr lang="en-US" sz="4000" kern="1200" dirty="0"/>
        </a:p>
      </dsp:txBody>
      <dsp:txXfrm rot="-5400000">
        <a:off x="4455984" y="1062144"/>
        <a:ext cx="3697661" cy="2763165"/>
      </dsp:txXfrm>
    </dsp:sp>
    <dsp:sp modelId="{2B11F740-6E14-D04D-AAE8-AB9BBCA283AE}">
      <dsp:nvSpPr>
        <dsp:cNvPr id="0" name=""/>
        <dsp:cNvSpPr/>
      </dsp:nvSpPr>
      <dsp:spPr>
        <a:xfrm>
          <a:off x="3401069" y="-30986"/>
          <a:ext cx="1956292" cy="1956197"/>
        </a:xfrm>
        <a:prstGeom prst="circularArrow">
          <a:avLst>
            <a:gd name="adj1" fmla="val 12500"/>
            <a:gd name="adj2" fmla="val 1142322"/>
            <a:gd name="adj3" fmla="val 20457678"/>
            <a:gd name="adj4" fmla="val 10800000"/>
            <a:gd name="adj5" fmla="val 125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70E8DB1F-433E-054F-B553-69AAEF7616B6}">
      <dsp:nvSpPr>
        <dsp:cNvPr id="0" name=""/>
        <dsp:cNvSpPr/>
      </dsp:nvSpPr>
      <dsp:spPr>
        <a:xfrm rot="10800000">
          <a:off x="3277177" y="2837870"/>
          <a:ext cx="1956292" cy="1956197"/>
        </a:xfrm>
        <a:prstGeom prst="circularArrow">
          <a:avLst>
            <a:gd name="adj1" fmla="val 12500"/>
            <a:gd name="adj2" fmla="val 1142322"/>
            <a:gd name="adj3" fmla="val 20457678"/>
            <a:gd name="adj4" fmla="val 10800000"/>
            <a:gd name="adj5" fmla="val 125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Tree>
</dsp:drawing>
</file>

<file path=ppt/diagrams/drawing2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1957C80-E5A9-904A-83C4-AA4BBAFA6EE7}">
      <dsp:nvSpPr>
        <dsp:cNvPr id="0" name=""/>
        <dsp:cNvSpPr/>
      </dsp:nvSpPr>
      <dsp:spPr>
        <a:xfrm>
          <a:off x="0" y="13881"/>
          <a:ext cx="8229600" cy="818999"/>
        </a:xfrm>
        <a:prstGeom prst="roundRect">
          <a:avLst/>
        </a:prstGeom>
        <a:solidFill>
          <a:schemeClr val="lt1">
            <a:hueOff val="0"/>
            <a:satOff val="0"/>
            <a:lumOff val="0"/>
            <a:alphaOff val="0"/>
          </a:schemeClr>
        </a:solidFill>
        <a:ln w="38100" cap="flat" cmpd="sng" algn="ctr">
          <a:solidFill>
            <a:schemeClr val="dk2">
              <a:shade val="80000"/>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133350" tIns="133350" rIns="133350" bIns="133350" numCol="1" spcCol="1270" anchor="ctr" anchorCtr="0">
          <a:noAutofit/>
        </a:bodyPr>
        <a:lstStyle/>
        <a:p>
          <a:pPr lvl="0" algn="r" defTabSz="1555750" rtl="1">
            <a:lnSpc>
              <a:spcPct val="90000"/>
            </a:lnSpc>
            <a:spcBef>
              <a:spcPct val="0"/>
            </a:spcBef>
            <a:spcAft>
              <a:spcPct val="35000"/>
            </a:spcAft>
          </a:pPr>
          <a:r>
            <a:rPr lang="ar-EG" sz="3500" kern="1200" dirty="0" smtClean="0"/>
            <a:t>تحديد ما يجب قياسه</a:t>
          </a:r>
          <a:endParaRPr lang="en-US" sz="3500" kern="1200" dirty="0"/>
        </a:p>
      </dsp:txBody>
      <dsp:txXfrm>
        <a:off x="39980" y="53861"/>
        <a:ext cx="8149640" cy="739039"/>
      </dsp:txXfrm>
    </dsp:sp>
    <dsp:sp modelId="{47F7D146-739A-1A44-A41A-E4733A31A2CA}">
      <dsp:nvSpPr>
        <dsp:cNvPr id="0" name=""/>
        <dsp:cNvSpPr/>
      </dsp:nvSpPr>
      <dsp:spPr>
        <a:xfrm>
          <a:off x="0" y="933681"/>
          <a:ext cx="8229600" cy="818999"/>
        </a:xfrm>
        <a:prstGeom prst="roundRect">
          <a:avLst/>
        </a:prstGeom>
        <a:solidFill>
          <a:schemeClr val="lt1">
            <a:hueOff val="0"/>
            <a:satOff val="0"/>
            <a:lumOff val="0"/>
            <a:alphaOff val="0"/>
          </a:schemeClr>
        </a:solidFill>
        <a:ln w="38100" cap="flat" cmpd="sng" algn="ctr">
          <a:solidFill>
            <a:schemeClr val="dk2">
              <a:shade val="80000"/>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133350" tIns="133350" rIns="133350" bIns="133350" numCol="1" spcCol="1270" anchor="ctr" anchorCtr="0">
          <a:noAutofit/>
        </a:bodyPr>
        <a:lstStyle/>
        <a:p>
          <a:pPr lvl="0" algn="r" defTabSz="1555750" rtl="1">
            <a:lnSpc>
              <a:spcPct val="90000"/>
            </a:lnSpc>
            <a:spcBef>
              <a:spcPct val="0"/>
            </a:spcBef>
            <a:spcAft>
              <a:spcPct val="35000"/>
            </a:spcAft>
          </a:pPr>
          <a:r>
            <a:rPr lang="ar-EG" sz="3500" kern="1200" dirty="0" smtClean="0"/>
            <a:t>تحديد طريقة قياسه</a:t>
          </a:r>
          <a:endParaRPr lang="en-US" sz="3500" kern="1200" dirty="0"/>
        </a:p>
      </dsp:txBody>
      <dsp:txXfrm>
        <a:off x="39980" y="973661"/>
        <a:ext cx="8149640" cy="739039"/>
      </dsp:txXfrm>
    </dsp:sp>
    <dsp:sp modelId="{18D8426C-40EA-F441-9BBD-6839C47BC176}">
      <dsp:nvSpPr>
        <dsp:cNvPr id="0" name=""/>
        <dsp:cNvSpPr/>
      </dsp:nvSpPr>
      <dsp:spPr>
        <a:xfrm>
          <a:off x="0" y="1853481"/>
          <a:ext cx="8229600" cy="818999"/>
        </a:xfrm>
        <a:prstGeom prst="roundRect">
          <a:avLst/>
        </a:prstGeom>
        <a:solidFill>
          <a:schemeClr val="lt1">
            <a:hueOff val="0"/>
            <a:satOff val="0"/>
            <a:lumOff val="0"/>
            <a:alphaOff val="0"/>
          </a:schemeClr>
        </a:solidFill>
        <a:ln w="38100" cap="flat" cmpd="sng" algn="ctr">
          <a:solidFill>
            <a:schemeClr val="dk2">
              <a:shade val="80000"/>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133350" tIns="133350" rIns="133350" bIns="133350" numCol="1" spcCol="1270" anchor="ctr" anchorCtr="0">
          <a:noAutofit/>
        </a:bodyPr>
        <a:lstStyle/>
        <a:p>
          <a:pPr lvl="0" algn="r" defTabSz="1555750" rtl="1">
            <a:lnSpc>
              <a:spcPct val="90000"/>
            </a:lnSpc>
            <a:spcBef>
              <a:spcPct val="0"/>
            </a:spcBef>
            <a:spcAft>
              <a:spcPct val="35000"/>
            </a:spcAft>
          </a:pPr>
          <a:r>
            <a:rPr lang="ar-EG" sz="3500" kern="1200" dirty="0" smtClean="0"/>
            <a:t>جمع المعلومات</a:t>
          </a:r>
          <a:endParaRPr lang="en-US" sz="3500" kern="1200" dirty="0"/>
        </a:p>
      </dsp:txBody>
      <dsp:txXfrm>
        <a:off x="39980" y="1893461"/>
        <a:ext cx="8149640" cy="739039"/>
      </dsp:txXfrm>
    </dsp:sp>
    <dsp:sp modelId="{3DA84D61-9F5E-E84A-B59A-DFF4D6663BC6}">
      <dsp:nvSpPr>
        <dsp:cNvPr id="0" name=""/>
        <dsp:cNvSpPr/>
      </dsp:nvSpPr>
      <dsp:spPr>
        <a:xfrm>
          <a:off x="0" y="2773281"/>
          <a:ext cx="8229600" cy="818999"/>
        </a:xfrm>
        <a:prstGeom prst="roundRect">
          <a:avLst/>
        </a:prstGeom>
        <a:solidFill>
          <a:schemeClr val="lt1">
            <a:hueOff val="0"/>
            <a:satOff val="0"/>
            <a:lumOff val="0"/>
            <a:alphaOff val="0"/>
          </a:schemeClr>
        </a:solidFill>
        <a:ln w="38100" cap="flat" cmpd="sng" algn="ctr">
          <a:solidFill>
            <a:schemeClr val="dk2">
              <a:shade val="80000"/>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133350" tIns="133350" rIns="133350" bIns="133350" numCol="1" spcCol="1270" anchor="ctr" anchorCtr="0">
          <a:noAutofit/>
        </a:bodyPr>
        <a:lstStyle/>
        <a:p>
          <a:pPr lvl="0" algn="r" defTabSz="1555750" rtl="1">
            <a:lnSpc>
              <a:spcPct val="90000"/>
            </a:lnSpc>
            <a:spcBef>
              <a:spcPct val="0"/>
            </a:spcBef>
            <a:spcAft>
              <a:spcPct val="35000"/>
            </a:spcAft>
          </a:pPr>
          <a:r>
            <a:rPr lang="ar-EG" sz="3500" kern="1200" dirty="0" smtClean="0"/>
            <a:t>تحليل المعلومات</a:t>
          </a:r>
          <a:endParaRPr lang="en-US" sz="3500" kern="1200" dirty="0"/>
        </a:p>
      </dsp:txBody>
      <dsp:txXfrm>
        <a:off x="39980" y="2813261"/>
        <a:ext cx="8149640" cy="739039"/>
      </dsp:txXfrm>
    </dsp:sp>
    <dsp:sp modelId="{483BA6D6-ED58-5E4C-B526-429FB37CD7D5}">
      <dsp:nvSpPr>
        <dsp:cNvPr id="0" name=""/>
        <dsp:cNvSpPr/>
      </dsp:nvSpPr>
      <dsp:spPr>
        <a:xfrm>
          <a:off x="0" y="3693081"/>
          <a:ext cx="8229600" cy="818999"/>
        </a:xfrm>
        <a:prstGeom prst="roundRect">
          <a:avLst/>
        </a:prstGeom>
        <a:solidFill>
          <a:schemeClr val="lt1">
            <a:hueOff val="0"/>
            <a:satOff val="0"/>
            <a:lumOff val="0"/>
            <a:alphaOff val="0"/>
          </a:schemeClr>
        </a:solidFill>
        <a:ln w="38100" cap="flat" cmpd="sng" algn="ctr">
          <a:solidFill>
            <a:schemeClr val="dk2">
              <a:shade val="80000"/>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133350" tIns="133350" rIns="133350" bIns="133350" numCol="1" spcCol="1270" anchor="ctr" anchorCtr="0">
          <a:noAutofit/>
        </a:bodyPr>
        <a:lstStyle/>
        <a:p>
          <a:pPr lvl="0" algn="r" defTabSz="1555750" rtl="1">
            <a:lnSpc>
              <a:spcPct val="90000"/>
            </a:lnSpc>
            <a:spcBef>
              <a:spcPct val="0"/>
            </a:spcBef>
            <a:spcAft>
              <a:spcPct val="35000"/>
            </a:spcAft>
          </a:pPr>
          <a:r>
            <a:rPr lang="ar-EG" sz="3500" kern="1200" dirty="0" smtClean="0"/>
            <a:t>تكييف البرنامج أو السياسة التعليمية</a:t>
          </a:r>
          <a:endParaRPr lang="en-US" sz="3500" kern="1200" dirty="0"/>
        </a:p>
      </dsp:txBody>
      <dsp:txXfrm>
        <a:off x="39980" y="3733061"/>
        <a:ext cx="8149640" cy="739039"/>
      </dsp:txXfrm>
    </dsp:sp>
  </dsp:spTree>
</dsp:drawing>
</file>

<file path=ppt/diagrams/drawing2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7F00C02-83E1-AA4C-8D39-0F8C33EB5337}">
      <dsp:nvSpPr>
        <dsp:cNvPr id="0" name=""/>
        <dsp:cNvSpPr/>
      </dsp:nvSpPr>
      <dsp:spPr>
        <a:xfrm rot="16200000">
          <a:off x="807901" y="442635"/>
          <a:ext cx="2909741" cy="3888997"/>
        </a:xfrm>
        <a:prstGeom prst="round2SameRect">
          <a:avLst>
            <a:gd name="adj1" fmla="val 16670"/>
            <a:gd name="adj2" fmla="val 0"/>
          </a:avLst>
        </a:prstGeom>
        <a:solidFill>
          <a:schemeClr val="accent1">
            <a:tint val="50000"/>
            <a:hueOff val="0"/>
            <a:satOff val="0"/>
            <a:lumOff val="0"/>
            <a:alphaOff val="0"/>
          </a:schemeClr>
        </a:solidFill>
        <a:ln>
          <a:noFill/>
        </a:ln>
        <a:effectLst>
          <a:outerShdw blurRad="40000" dist="23000" dir="5400000" rotWithShape="0">
            <a:srgbClr val="000000">
              <a:alpha val="35000"/>
            </a:srgbClr>
          </a:outerShdw>
        </a:effectLst>
      </dsp:spPr>
      <dsp:style>
        <a:lnRef idx="0">
          <a:scrgbClr r="0" g="0" b="0"/>
        </a:lnRef>
        <a:fillRef idx="1">
          <a:scrgbClr r="0" g="0" b="0"/>
        </a:fillRef>
        <a:effectRef idx="2">
          <a:scrgbClr r="0" g="0" b="0"/>
        </a:effectRef>
        <a:fontRef idx="minor"/>
      </dsp:style>
      <dsp:txBody>
        <a:bodyPr spcFirstLastPara="0" vert="horz" wrap="square" lIns="232410" tIns="387350" rIns="348615" bIns="387350" numCol="1" spcCol="1270" anchor="t" anchorCtr="0">
          <a:noAutofit/>
        </a:bodyPr>
        <a:lstStyle/>
        <a:p>
          <a:pPr lvl="0" algn="ctr" defTabSz="2711450" rtl="1">
            <a:lnSpc>
              <a:spcPct val="90000"/>
            </a:lnSpc>
            <a:spcBef>
              <a:spcPct val="0"/>
            </a:spcBef>
            <a:spcAft>
              <a:spcPct val="35000"/>
            </a:spcAft>
          </a:pPr>
          <a:r>
            <a:rPr lang="ar-EG" sz="6100" kern="1200" dirty="0" smtClean="0"/>
            <a:t>مراقبة وتقييم التعليم</a:t>
          </a:r>
          <a:endParaRPr lang="en-US" sz="6100" kern="1200" dirty="0"/>
        </a:p>
      </dsp:txBody>
      <dsp:txXfrm rot="5400000">
        <a:off x="460341" y="1074330"/>
        <a:ext cx="3746930" cy="2625607"/>
      </dsp:txXfrm>
    </dsp:sp>
    <dsp:sp modelId="{D73B9053-95E4-A845-8A7C-09689E4B2B74}">
      <dsp:nvSpPr>
        <dsp:cNvPr id="0" name=""/>
        <dsp:cNvSpPr/>
      </dsp:nvSpPr>
      <dsp:spPr>
        <a:xfrm rot="5400000">
          <a:off x="4525017" y="641487"/>
          <a:ext cx="2909741" cy="3367338"/>
        </a:xfrm>
        <a:prstGeom prst="round2SameRect">
          <a:avLst>
            <a:gd name="adj1" fmla="val 16670"/>
            <a:gd name="adj2" fmla="val 0"/>
          </a:avLst>
        </a:prstGeom>
        <a:solidFill>
          <a:schemeClr val="accent1">
            <a:tint val="50000"/>
            <a:hueOff val="0"/>
            <a:satOff val="0"/>
            <a:lumOff val="0"/>
            <a:alphaOff val="0"/>
          </a:schemeClr>
        </a:solidFill>
        <a:ln>
          <a:noFill/>
        </a:ln>
        <a:effectLst>
          <a:outerShdw blurRad="40000" dist="23000" dir="5400000" rotWithShape="0">
            <a:srgbClr val="000000">
              <a:alpha val="35000"/>
            </a:srgbClr>
          </a:outerShdw>
        </a:effectLst>
      </dsp:spPr>
      <dsp:style>
        <a:lnRef idx="0">
          <a:scrgbClr r="0" g="0" b="0"/>
        </a:lnRef>
        <a:fillRef idx="1">
          <a:scrgbClr r="0" g="0" b="0"/>
        </a:fillRef>
        <a:effectRef idx="2">
          <a:scrgbClr r="0" g="0" b="0"/>
        </a:effectRef>
        <a:fontRef idx="minor"/>
      </dsp:style>
      <dsp:txBody>
        <a:bodyPr spcFirstLastPara="0" vert="horz" wrap="square" lIns="342900" tIns="381000" rIns="228600" bIns="381000" numCol="1" spcCol="1270" anchor="ctr" anchorCtr="0">
          <a:noAutofit/>
        </a:bodyPr>
        <a:lstStyle/>
        <a:p>
          <a:pPr lvl="0" algn="ctr" defTabSz="2667000">
            <a:lnSpc>
              <a:spcPct val="90000"/>
            </a:lnSpc>
            <a:spcBef>
              <a:spcPct val="0"/>
            </a:spcBef>
            <a:spcAft>
              <a:spcPct val="35000"/>
            </a:spcAft>
          </a:pPr>
          <a:r>
            <a:rPr lang="ar-EG" sz="6000" kern="1200" dirty="0" smtClean="0"/>
            <a:t>النزاع</a:t>
          </a:r>
          <a:endParaRPr lang="en-US" sz="6000" kern="1200" dirty="0"/>
        </a:p>
      </dsp:txBody>
      <dsp:txXfrm rot="-5400000">
        <a:off x="4296219" y="1012353"/>
        <a:ext cx="3225271" cy="2625607"/>
      </dsp:txXfrm>
    </dsp:sp>
    <dsp:sp modelId="{C5AFD1B5-BC46-0A49-B239-3484918A06BD}">
      <dsp:nvSpPr>
        <dsp:cNvPr id="0" name=""/>
        <dsp:cNvSpPr/>
      </dsp:nvSpPr>
      <dsp:spPr>
        <a:xfrm>
          <a:off x="3315581" y="0"/>
          <a:ext cx="1858903" cy="1858813"/>
        </a:xfrm>
        <a:prstGeom prst="circularArrow">
          <a:avLst>
            <a:gd name="adj1" fmla="val 12500"/>
            <a:gd name="adj2" fmla="val 1142322"/>
            <a:gd name="adj3" fmla="val 20457678"/>
            <a:gd name="adj4" fmla="val 10800000"/>
            <a:gd name="adj5" fmla="val 125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0168ECE7-89D0-794C-B3A7-02BFFD7C3DB7}">
      <dsp:nvSpPr>
        <dsp:cNvPr id="0" name=""/>
        <dsp:cNvSpPr/>
      </dsp:nvSpPr>
      <dsp:spPr>
        <a:xfrm rot="10800000">
          <a:off x="3315581" y="2667149"/>
          <a:ext cx="1858903" cy="1858813"/>
        </a:xfrm>
        <a:prstGeom prst="circularArrow">
          <a:avLst>
            <a:gd name="adj1" fmla="val 12500"/>
            <a:gd name="adj2" fmla="val 1142322"/>
            <a:gd name="adj3" fmla="val 20457678"/>
            <a:gd name="adj4" fmla="val 10800000"/>
            <a:gd name="adj5" fmla="val 125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Tree>
</dsp:drawing>
</file>

<file path=ppt/diagrams/drawing2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6394D22-CA86-9D48-8C3B-9CAC654A1511}">
      <dsp:nvSpPr>
        <dsp:cNvPr id="0" name=""/>
        <dsp:cNvSpPr/>
      </dsp:nvSpPr>
      <dsp:spPr>
        <a:xfrm rot="16200000">
          <a:off x="-99965" y="99965"/>
          <a:ext cx="6739968" cy="6540037"/>
        </a:xfrm>
        <a:prstGeom prst="round2SameRect">
          <a:avLst/>
        </a:prstGeom>
        <a:solidFill>
          <a:schemeClr val="dk2">
            <a:tint val="40000"/>
            <a:hueOff val="0"/>
            <a:satOff val="0"/>
            <a:lumOff val="0"/>
          </a:schemeClr>
        </a:solidFill>
        <a:ln w="9525" cap="flat" cmpd="sng" algn="ctr">
          <a:solidFill>
            <a:schemeClr val="dk2">
              <a:tint val="40000"/>
              <a:hueOff val="0"/>
              <a:satOff val="0"/>
              <a:lum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85750" lvl="1" indent="-285750" algn="r" defTabSz="1955800" rtl="1">
            <a:lnSpc>
              <a:spcPct val="90000"/>
            </a:lnSpc>
            <a:spcBef>
              <a:spcPct val="0"/>
            </a:spcBef>
            <a:spcAft>
              <a:spcPct val="15000"/>
            </a:spcAft>
            <a:buChar char="••"/>
          </a:pPr>
          <a:r>
            <a:rPr lang="ar-EG" sz="4400" kern="1200" dirty="0" smtClean="0">
              <a:solidFill>
                <a:srgbClr val="000000"/>
              </a:solidFill>
            </a:rPr>
            <a:t>ما مدى مراعاة المراقبة  والتقييم  للنزاع؟</a:t>
          </a:r>
          <a:endParaRPr lang="en-US" sz="4400" kern="1200" dirty="0">
            <a:solidFill>
              <a:srgbClr val="000000"/>
            </a:solidFill>
          </a:endParaRPr>
        </a:p>
        <a:p>
          <a:pPr marL="285750" lvl="1" indent="-285750" algn="r" defTabSz="1955800" rtl="1">
            <a:lnSpc>
              <a:spcPct val="90000"/>
            </a:lnSpc>
            <a:spcBef>
              <a:spcPct val="0"/>
            </a:spcBef>
            <a:spcAft>
              <a:spcPct val="15000"/>
            </a:spcAft>
            <a:buChar char="••"/>
          </a:pPr>
          <a:r>
            <a:rPr lang="ar-EG" sz="4400" kern="1200" dirty="0" smtClean="0">
              <a:solidFill>
                <a:srgbClr val="000000"/>
              </a:solidFill>
            </a:rPr>
            <a:t>كيف تطور سياق النزاع؟ </a:t>
          </a:r>
          <a:endParaRPr lang="en-US" sz="4400" kern="1200" dirty="0">
            <a:solidFill>
              <a:srgbClr val="000000"/>
            </a:solidFill>
          </a:endParaRPr>
        </a:p>
        <a:p>
          <a:pPr marL="285750" lvl="1" indent="-285750" algn="r" defTabSz="1955800" rtl="1">
            <a:lnSpc>
              <a:spcPct val="90000"/>
            </a:lnSpc>
            <a:spcBef>
              <a:spcPct val="0"/>
            </a:spcBef>
            <a:spcAft>
              <a:spcPct val="15000"/>
            </a:spcAft>
            <a:buChar char="••"/>
          </a:pPr>
          <a:r>
            <a:rPr lang="ar-EG" sz="4400" kern="1200" dirty="0" smtClean="0">
              <a:solidFill>
                <a:srgbClr val="000000"/>
              </a:solidFill>
            </a:rPr>
            <a:t>ما مدى مراعاة البرنامج للنزاع</a:t>
          </a:r>
          <a:r>
            <a:rPr lang="ar-EG" sz="4400" kern="1200" smtClean="0">
              <a:solidFill>
                <a:srgbClr val="000000"/>
              </a:solidFill>
            </a:rPr>
            <a:t>؟ </a:t>
          </a:r>
          <a:endParaRPr lang="en-US" sz="4400" kern="1200" dirty="0">
            <a:solidFill>
              <a:srgbClr val="000000"/>
            </a:solidFill>
          </a:endParaRPr>
        </a:p>
        <a:p>
          <a:pPr marL="285750" lvl="1" indent="-285750" algn="r" defTabSz="1955800" rtl="1">
            <a:lnSpc>
              <a:spcPct val="90000"/>
            </a:lnSpc>
            <a:spcBef>
              <a:spcPct val="0"/>
            </a:spcBef>
            <a:spcAft>
              <a:spcPct val="15000"/>
            </a:spcAft>
            <a:buChar char="••"/>
          </a:pPr>
          <a:r>
            <a:rPr lang="ar-EG" sz="4400" kern="1200" dirty="0" smtClean="0">
              <a:solidFill>
                <a:srgbClr val="000000"/>
              </a:solidFill>
            </a:rPr>
            <a:t> </a:t>
          </a:r>
          <a:r>
            <a:rPr lang="en-US" sz="4400" kern="1200" dirty="0" smtClean="0">
              <a:solidFill>
                <a:srgbClr val="000000"/>
              </a:solidFill>
            </a:rPr>
            <a:t> </a:t>
          </a:r>
          <a:endParaRPr lang="en-US" sz="4400" kern="1200" dirty="0">
            <a:solidFill>
              <a:srgbClr val="000000"/>
            </a:solidFill>
          </a:endParaRPr>
        </a:p>
      </dsp:txBody>
      <dsp:txXfrm rot="5400000">
        <a:off x="319259" y="319257"/>
        <a:ext cx="6220779" cy="6101452"/>
      </dsp:txXfrm>
    </dsp:sp>
    <dsp:sp modelId="{9F30707C-CF78-6449-8A82-750F526EF3C3}">
      <dsp:nvSpPr>
        <dsp:cNvPr id="0" name=""/>
        <dsp:cNvSpPr/>
      </dsp:nvSpPr>
      <dsp:spPr>
        <a:xfrm>
          <a:off x="6540975" y="0"/>
          <a:ext cx="2925301" cy="7043221"/>
        </a:xfrm>
        <a:prstGeom prst="roundRect">
          <a:avLst/>
        </a:prstGeom>
        <a:gradFill rotWithShape="0">
          <a:gsLst>
            <a:gs pos="0">
              <a:schemeClr val="dk2">
                <a:hueOff val="0"/>
                <a:satOff val="0"/>
                <a:lumOff val="0"/>
                <a:alphaOff val="0"/>
                <a:shade val="51000"/>
                <a:satMod val="130000"/>
              </a:schemeClr>
            </a:gs>
            <a:gs pos="80000">
              <a:schemeClr val="dk2">
                <a:hueOff val="0"/>
                <a:satOff val="0"/>
                <a:lumOff val="0"/>
                <a:alphaOff val="0"/>
                <a:shade val="93000"/>
                <a:satMod val="130000"/>
              </a:schemeClr>
            </a:gs>
            <a:gs pos="100000">
              <a:schemeClr val="dk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217170" tIns="108585" rIns="217170" bIns="108585" numCol="1" spcCol="1270" anchor="ctr" anchorCtr="0">
          <a:noAutofit/>
        </a:bodyPr>
        <a:lstStyle/>
        <a:p>
          <a:pPr lvl="0" algn="ctr" defTabSz="2533650" rtl="0">
            <a:lnSpc>
              <a:spcPct val="90000"/>
            </a:lnSpc>
            <a:spcBef>
              <a:spcPct val="0"/>
            </a:spcBef>
            <a:spcAft>
              <a:spcPct val="35000"/>
            </a:spcAft>
          </a:pPr>
          <a:r>
            <a:rPr lang="ar-EG" sz="5700" kern="1200" dirty="0" smtClean="0"/>
            <a:t>الأجزاء الثلاث للمراقبة والتقييم المراعيان لظروف النزاع</a:t>
          </a:r>
          <a:endParaRPr lang="en-US" sz="5700" kern="1200" dirty="0" smtClean="0"/>
        </a:p>
      </dsp:txBody>
      <dsp:txXfrm>
        <a:off x="6683776" y="142801"/>
        <a:ext cx="2639699" cy="6757619"/>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F738365-8455-A248-991B-8BE1F8BD7F1C}">
      <dsp:nvSpPr>
        <dsp:cNvPr id="0" name=""/>
        <dsp:cNvSpPr/>
      </dsp:nvSpPr>
      <dsp:spPr>
        <a:xfrm>
          <a:off x="430986" y="347982"/>
          <a:ext cx="2327152" cy="2327152"/>
        </a:xfrm>
        <a:prstGeom prst="blockArc">
          <a:avLst>
            <a:gd name="adj1" fmla="val 10800000"/>
            <a:gd name="adj2" fmla="val 16200000"/>
            <a:gd name="adj3" fmla="val 4641"/>
          </a:avLst>
        </a:prstGeom>
        <a:solidFill>
          <a:schemeClr val="tx2"/>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20C83183-1B3D-1845-B5A0-BE574A5C8B58}">
      <dsp:nvSpPr>
        <dsp:cNvPr id="0" name=""/>
        <dsp:cNvSpPr/>
      </dsp:nvSpPr>
      <dsp:spPr>
        <a:xfrm>
          <a:off x="430986" y="347982"/>
          <a:ext cx="2327152" cy="2327152"/>
        </a:xfrm>
        <a:prstGeom prst="blockArc">
          <a:avLst>
            <a:gd name="adj1" fmla="val 5400000"/>
            <a:gd name="adj2" fmla="val 10800000"/>
            <a:gd name="adj3" fmla="val 4641"/>
          </a:avLst>
        </a:prstGeom>
        <a:solidFill>
          <a:schemeClr val="tx2"/>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692D79C7-C03D-7248-A4B5-BE2DC9432A80}">
      <dsp:nvSpPr>
        <dsp:cNvPr id="0" name=""/>
        <dsp:cNvSpPr/>
      </dsp:nvSpPr>
      <dsp:spPr>
        <a:xfrm>
          <a:off x="430986" y="347982"/>
          <a:ext cx="2327152" cy="2327152"/>
        </a:xfrm>
        <a:prstGeom prst="blockArc">
          <a:avLst>
            <a:gd name="adj1" fmla="val 0"/>
            <a:gd name="adj2" fmla="val 5400000"/>
            <a:gd name="adj3" fmla="val 4641"/>
          </a:avLst>
        </a:prstGeom>
        <a:solidFill>
          <a:schemeClr val="tx2"/>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12C2A6BD-28AE-1144-84D3-06D642844748}">
      <dsp:nvSpPr>
        <dsp:cNvPr id="0" name=""/>
        <dsp:cNvSpPr/>
      </dsp:nvSpPr>
      <dsp:spPr>
        <a:xfrm>
          <a:off x="430986" y="347982"/>
          <a:ext cx="2327152" cy="2327152"/>
        </a:xfrm>
        <a:prstGeom prst="blockArc">
          <a:avLst>
            <a:gd name="adj1" fmla="val 16200000"/>
            <a:gd name="adj2" fmla="val 0"/>
            <a:gd name="adj3" fmla="val 4641"/>
          </a:avLst>
        </a:prstGeom>
        <a:solidFill>
          <a:schemeClr val="tx2"/>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8AA43FF5-89C2-C544-B15A-0657C0FE6289}">
      <dsp:nvSpPr>
        <dsp:cNvPr id="0" name=""/>
        <dsp:cNvSpPr/>
      </dsp:nvSpPr>
      <dsp:spPr>
        <a:xfrm>
          <a:off x="1005268" y="938892"/>
          <a:ext cx="1178588" cy="1145333"/>
        </a:xfrm>
        <a:prstGeom prst="ellipse">
          <a:avLst/>
        </a:prstGeom>
        <a:solidFill>
          <a:schemeClr val="tx2">
            <a:lumMod val="20000"/>
            <a:lumOff val="80000"/>
          </a:schemeClr>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38100" tIns="38100" rIns="38100" bIns="38100" numCol="1" spcCol="1270" anchor="ctr" anchorCtr="0">
          <a:noAutofit/>
        </a:bodyPr>
        <a:lstStyle/>
        <a:p>
          <a:pPr lvl="0" algn="ctr" defTabSz="1333500">
            <a:lnSpc>
              <a:spcPct val="90000"/>
            </a:lnSpc>
            <a:spcBef>
              <a:spcPct val="0"/>
            </a:spcBef>
            <a:spcAft>
              <a:spcPct val="35000"/>
            </a:spcAft>
          </a:pPr>
          <a:r>
            <a:rPr lang="ar-EG" sz="3000" b="1" kern="1200" dirty="0" smtClean="0">
              <a:solidFill>
                <a:schemeClr val="tx1"/>
              </a:solidFill>
            </a:rPr>
            <a:t>التعليم</a:t>
          </a:r>
          <a:endParaRPr lang="en-US" sz="3000" b="1" kern="1200" dirty="0">
            <a:solidFill>
              <a:schemeClr val="tx1"/>
            </a:solidFill>
          </a:endParaRPr>
        </a:p>
      </dsp:txBody>
      <dsp:txXfrm>
        <a:off x="1177868" y="1106622"/>
        <a:ext cx="833388" cy="809873"/>
      </dsp:txXfrm>
    </dsp:sp>
    <dsp:sp modelId="{A5D86523-F84B-E243-A8C8-71F59B27F9DC}">
      <dsp:nvSpPr>
        <dsp:cNvPr id="0" name=""/>
        <dsp:cNvSpPr/>
      </dsp:nvSpPr>
      <dsp:spPr>
        <a:xfrm>
          <a:off x="1219591" y="9"/>
          <a:ext cx="749942" cy="749942"/>
        </a:xfrm>
        <a:prstGeom prst="ellipse">
          <a:avLst/>
        </a:prstGeom>
        <a:solidFill>
          <a:schemeClr val="tx2"/>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36830" tIns="36830" rIns="36830" bIns="36830" numCol="1" spcCol="1270" anchor="ctr" anchorCtr="0">
          <a:noAutofit/>
        </a:bodyPr>
        <a:lstStyle/>
        <a:p>
          <a:pPr lvl="0" algn="ctr" defTabSz="1289050">
            <a:lnSpc>
              <a:spcPct val="90000"/>
            </a:lnSpc>
            <a:spcBef>
              <a:spcPct val="0"/>
            </a:spcBef>
            <a:spcAft>
              <a:spcPct val="35000"/>
            </a:spcAft>
          </a:pPr>
          <a:r>
            <a:rPr lang="en-US" sz="2900" kern="1200" dirty="0" smtClean="0"/>
            <a:t>?</a:t>
          </a:r>
          <a:endParaRPr lang="en-US" sz="2900" kern="1200" dirty="0"/>
        </a:p>
      </dsp:txBody>
      <dsp:txXfrm>
        <a:off x="1329417" y="109835"/>
        <a:ext cx="530290" cy="530290"/>
      </dsp:txXfrm>
    </dsp:sp>
    <dsp:sp modelId="{394ECBDF-3601-9F49-8CB5-F1A00F00F79F}">
      <dsp:nvSpPr>
        <dsp:cNvPr id="0" name=""/>
        <dsp:cNvSpPr/>
      </dsp:nvSpPr>
      <dsp:spPr>
        <a:xfrm>
          <a:off x="2356169" y="1136587"/>
          <a:ext cx="749942" cy="749942"/>
        </a:xfrm>
        <a:prstGeom prst="ellipse">
          <a:avLst/>
        </a:prstGeom>
        <a:solidFill>
          <a:schemeClr val="tx2"/>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36830" tIns="36830" rIns="36830" bIns="36830" numCol="1" spcCol="1270" anchor="ctr" anchorCtr="0">
          <a:noAutofit/>
        </a:bodyPr>
        <a:lstStyle/>
        <a:p>
          <a:pPr lvl="0" algn="ctr" defTabSz="1289050">
            <a:lnSpc>
              <a:spcPct val="90000"/>
            </a:lnSpc>
            <a:spcBef>
              <a:spcPct val="0"/>
            </a:spcBef>
            <a:spcAft>
              <a:spcPct val="35000"/>
            </a:spcAft>
          </a:pPr>
          <a:r>
            <a:rPr lang="en-US" sz="2900" kern="1200" dirty="0" smtClean="0"/>
            <a:t>?</a:t>
          </a:r>
          <a:endParaRPr lang="en-US" sz="2900" kern="1200" dirty="0"/>
        </a:p>
      </dsp:txBody>
      <dsp:txXfrm>
        <a:off x="2465995" y="1246413"/>
        <a:ext cx="530290" cy="530290"/>
      </dsp:txXfrm>
    </dsp:sp>
    <dsp:sp modelId="{5742FC37-DB28-4549-ACA3-6BE6B367C4B6}">
      <dsp:nvSpPr>
        <dsp:cNvPr id="0" name=""/>
        <dsp:cNvSpPr/>
      </dsp:nvSpPr>
      <dsp:spPr>
        <a:xfrm>
          <a:off x="1219591" y="2273165"/>
          <a:ext cx="749942" cy="749942"/>
        </a:xfrm>
        <a:prstGeom prst="ellipse">
          <a:avLst/>
        </a:prstGeom>
        <a:solidFill>
          <a:schemeClr val="tx2"/>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36830" tIns="36830" rIns="36830" bIns="36830" numCol="1" spcCol="1270" anchor="ctr" anchorCtr="0">
          <a:noAutofit/>
        </a:bodyPr>
        <a:lstStyle/>
        <a:p>
          <a:pPr lvl="0" algn="ctr" defTabSz="1289050">
            <a:lnSpc>
              <a:spcPct val="90000"/>
            </a:lnSpc>
            <a:spcBef>
              <a:spcPct val="0"/>
            </a:spcBef>
            <a:spcAft>
              <a:spcPct val="35000"/>
            </a:spcAft>
          </a:pPr>
          <a:r>
            <a:rPr lang="en-US" sz="2900" kern="1200" dirty="0" smtClean="0"/>
            <a:t>?</a:t>
          </a:r>
          <a:endParaRPr lang="en-US" sz="2900" kern="1200" dirty="0"/>
        </a:p>
      </dsp:txBody>
      <dsp:txXfrm>
        <a:off x="1329417" y="2382991"/>
        <a:ext cx="530290" cy="530290"/>
      </dsp:txXfrm>
    </dsp:sp>
    <dsp:sp modelId="{2A6F4537-9AC2-0842-9622-F66AFDD295D2}">
      <dsp:nvSpPr>
        <dsp:cNvPr id="0" name=""/>
        <dsp:cNvSpPr/>
      </dsp:nvSpPr>
      <dsp:spPr>
        <a:xfrm>
          <a:off x="83013" y="1136587"/>
          <a:ext cx="749942" cy="749942"/>
        </a:xfrm>
        <a:prstGeom prst="ellipse">
          <a:avLst/>
        </a:prstGeom>
        <a:solidFill>
          <a:schemeClr val="tx2"/>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36830" tIns="36830" rIns="36830" bIns="36830" numCol="1" spcCol="1270" anchor="ctr" anchorCtr="0">
          <a:noAutofit/>
        </a:bodyPr>
        <a:lstStyle/>
        <a:p>
          <a:pPr lvl="0" algn="ctr" defTabSz="1289050">
            <a:lnSpc>
              <a:spcPct val="90000"/>
            </a:lnSpc>
            <a:spcBef>
              <a:spcPct val="0"/>
            </a:spcBef>
            <a:spcAft>
              <a:spcPct val="35000"/>
            </a:spcAft>
          </a:pPr>
          <a:r>
            <a:rPr lang="en-US" sz="2900" kern="1200" dirty="0" smtClean="0"/>
            <a:t>?</a:t>
          </a:r>
          <a:endParaRPr lang="en-US" sz="2900" kern="1200" dirty="0"/>
        </a:p>
      </dsp:txBody>
      <dsp:txXfrm>
        <a:off x="192839" y="1246413"/>
        <a:ext cx="530290" cy="530290"/>
      </dsp:txXfrm>
    </dsp:sp>
  </dsp:spTree>
</dsp:drawing>
</file>

<file path=ppt/diagrams/drawing3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6394D22-CA86-9D48-8C3B-9CAC654A1511}">
      <dsp:nvSpPr>
        <dsp:cNvPr id="0" name=""/>
        <dsp:cNvSpPr/>
      </dsp:nvSpPr>
      <dsp:spPr>
        <a:xfrm rot="16200000">
          <a:off x="-99965" y="99965"/>
          <a:ext cx="6739968" cy="6540037"/>
        </a:xfrm>
        <a:prstGeom prst="round2SameRect">
          <a:avLst/>
        </a:prstGeom>
        <a:solidFill>
          <a:schemeClr val="dk2">
            <a:tint val="40000"/>
            <a:hueOff val="0"/>
            <a:satOff val="0"/>
            <a:lumOff val="0"/>
          </a:schemeClr>
        </a:solidFill>
        <a:ln w="9525" cap="flat" cmpd="sng" algn="ctr">
          <a:solidFill>
            <a:schemeClr val="dk2">
              <a:tint val="40000"/>
              <a:hueOff val="0"/>
              <a:satOff val="0"/>
              <a:lum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85750" lvl="1" indent="-285750" algn="r" defTabSz="1955800" rtl="1">
            <a:lnSpc>
              <a:spcPct val="90000"/>
            </a:lnSpc>
            <a:spcBef>
              <a:spcPct val="0"/>
            </a:spcBef>
            <a:spcAft>
              <a:spcPct val="15000"/>
            </a:spcAft>
            <a:buChar char="••"/>
          </a:pPr>
          <a:r>
            <a:rPr lang="ar-EG" sz="4400" kern="1200" dirty="0" smtClean="0">
              <a:solidFill>
                <a:srgbClr val="FF0000"/>
              </a:solidFill>
            </a:rPr>
            <a:t>ما مدى مراعاة المراقبة التقييم للنزاع؟</a:t>
          </a:r>
          <a:endParaRPr lang="en-US" sz="4400" kern="1200" dirty="0">
            <a:solidFill>
              <a:srgbClr val="FF0000"/>
            </a:solidFill>
          </a:endParaRPr>
        </a:p>
        <a:p>
          <a:pPr marL="285750" lvl="1" indent="-285750" algn="r" defTabSz="1955800" rtl="1">
            <a:lnSpc>
              <a:spcPct val="90000"/>
            </a:lnSpc>
            <a:spcBef>
              <a:spcPct val="0"/>
            </a:spcBef>
            <a:spcAft>
              <a:spcPct val="15000"/>
            </a:spcAft>
            <a:buChar char="••"/>
          </a:pPr>
          <a:r>
            <a:rPr lang="ar-EG" sz="4400" kern="1200" dirty="0" smtClean="0">
              <a:solidFill>
                <a:srgbClr val="000000"/>
              </a:solidFill>
            </a:rPr>
            <a:t>كيف تطور سياق النزاع؟ </a:t>
          </a:r>
          <a:endParaRPr lang="en-US" sz="4400" kern="1200" dirty="0">
            <a:solidFill>
              <a:srgbClr val="000000"/>
            </a:solidFill>
          </a:endParaRPr>
        </a:p>
        <a:p>
          <a:pPr marL="285750" lvl="1" indent="-285750" algn="r" defTabSz="1955800" rtl="1">
            <a:lnSpc>
              <a:spcPct val="90000"/>
            </a:lnSpc>
            <a:spcBef>
              <a:spcPct val="0"/>
            </a:spcBef>
            <a:spcAft>
              <a:spcPct val="15000"/>
            </a:spcAft>
            <a:buChar char="••"/>
          </a:pPr>
          <a:r>
            <a:rPr lang="ar-EG" sz="4400" kern="1200" dirty="0" smtClean="0">
              <a:solidFill>
                <a:srgbClr val="000000"/>
              </a:solidFill>
            </a:rPr>
            <a:t>ما مدى مراعاة البرنامج للنزاع</a:t>
          </a:r>
          <a:r>
            <a:rPr lang="ar-EG" sz="4400" kern="1200" smtClean="0">
              <a:solidFill>
                <a:srgbClr val="000000"/>
              </a:solidFill>
            </a:rPr>
            <a:t>؟ </a:t>
          </a:r>
          <a:endParaRPr lang="en-US" sz="4400" kern="1200" dirty="0">
            <a:solidFill>
              <a:srgbClr val="000000"/>
            </a:solidFill>
          </a:endParaRPr>
        </a:p>
        <a:p>
          <a:pPr marL="285750" lvl="1" indent="-285750" algn="r" defTabSz="1955800" rtl="1">
            <a:lnSpc>
              <a:spcPct val="90000"/>
            </a:lnSpc>
            <a:spcBef>
              <a:spcPct val="0"/>
            </a:spcBef>
            <a:spcAft>
              <a:spcPct val="15000"/>
            </a:spcAft>
            <a:buChar char="••"/>
          </a:pPr>
          <a:r>
            <a:rPr lang="ar-EG" sz="4400" kern="1200" dirty="0" smtClean="0">
              <a:solidFill>
                <a:srgbClr val="000000"/>
              </a:solidFill>
            </a:rPr>
            <a:t> </a:t>
          </a:r>
          <a:r>
            <a:rPr lang="en-US" sz="4400" kern="1200" dirty="0" smtClean="0">
              <a:solidFill>
                <a:srgbClr val="000000"/>
              </a:solidFill>
            </a:rPr>
            <a:t> </a:t>
          </a:r>
          <a:endParaRPr lang="en-US" sz="4400" kern="1200" dirty="0">
            <a:solidFill>
              <a:srgbClr val="000000"/>
            </a:solidFill>
          </a:endParaRPr>
        </a:p>
      </dsp:txBody>
      <dsp:txXfrm rot="5400000">
        <a:off x="319259" y="319257"/>
        <a:ext cx="6220779" cy="6101452"/>
      </dsp:txXfrm>
    </dsp:sp>
    <dsp:sp modelId="{9F30707C-CF78-6449-8A82-750F526EF3C3}">
      <dsp:nvSpPr>
        <dsp:cNvPr id="0" name=""/>
        <dsp:cNvSpPr/>
      </dsp:nvSpPr>
      <dsp:spPr>
        <a:xfrm>
          <a:off x="6540975" y="0"/>
          <a:ext cx="2925301" cy="7043221"/>
        </a:xfrm>
        <a:prstGeom prst="roundRect">
          <a:avLst/>
        </a:prstGeom>
        <a:gradFill rotWithShape="0">
          <a:gsLst>
            <a:gs pos="0">
              <a:schemeClr val="dk2">
                <a:hueOff val="0"/>
                <a:satOff val="0"/>
                <a:lumOff val="0"/>
                <a:alphaOff val="0"/>
                <a:shade val="51000"/>
                <a:satMod val="130000"/>
              </a:schemeClr>
            </a:gs>
            <a:gs pos="80000">
              <a:schemeClr val="dk2">
                <a:hueOff val="0"/>
                <a:satOff val="0"/>
                <a:lumOff val="0"/>
                <a:alphaOff val="0"/>
                <a:shade val="93000"/>
                <a:satMod val="130000"/>
              </a:schemeClr>
            </a:gs>
            <a:gs pos="100000">
              <a:schemeClr val="dk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217170" tIns="108585" rIns="217170" bIns="108585" numCol="1" spcCol="1270" anchor="ctr" anchorCtr="0">
          <a:noAutofit/>
        </a:bodyPr>
        <a:lstStyle/>
        <a:p>
          <a:pPr lvl="0" algn="ctr" defTabSz="2533650" rtl="0">
            <a:lnSpc>
              <a:spcPct val="90000"/>
            </a:lnSpc>
            <a:spcBef>
              <a:spcPct val="0"/>
            </a:spcBef>
            <a:spcAft>
              <a:spcPct val="35000"/>
            </a:spcAft>
          </a:pPr>
          <a:r>
            <a:rPr lang="ar-EG" sz="5700" kern="1200" dirty="0" smtClean="0"/>
            <a:t>الأجزاء الثلاث للمراقبة والتقييم المراعيان لظروف النزاع</a:t>
          </a:r>
          <a:endParaRPr lang="en-US" sz="5700" kern="1200" dirty="0" smtClean="0"/>
        </a:p>
      </dsp:txBody>
      <dsp:txXfrm>
        <a:off x="6683776" y="142801"/>
        <a:ext cx="2639699" cy="6757619"/>
      </dsp:txXfrm>
    </dsp:sp>
  </dsp:spTree>
</dsp:drawing>
</file>

<file path=ppt/diagrams/drawing3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6394D22-CA86-9D48-8C3B-9CAC654A1511}">
      <dsp:nvSpPr>
        <dsp:cNvPr id="0" name=""/>
        <dsp:cNvSpPr/>
      </dsp:nvSpPr>
      <dsp:spPr>
        <a:xfrm rot="16200000">
          <a:off x="-99965" y="99965"/>
          <a:ext cx="6739968" cy="6540037"/>
        </a:xfrm>
        <a:prstGeom prst="round2SameRect">
          <a:avLst/>
        </a:prstGeom>
        <a:solidFill>
          <a:schemeClr val="dk2">
            <a:tint val="40000"/>
            <a:hueOff val="0"/>
            <a:satOff val="0"/>
            <a:lumOff val="0"/>
          </a:schemeClr>
        </a:solidFill>
        <a:ln w="9525" cap="flat" cmpd="sng" algn="ctr">
          <a:solidFill>
            <a:schemeClr val="dk2">
              <a:tint val="40000"/>
              <a:hueOff val="0"/>
              <a:satOff val="0"/>
              <a:lum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85750" lvl="1" indent="-285750" algn="r" defTabSz="1955800" rtl="1">
            <a:lnSpc>
              <a:spcPct val="90000"/>
            </a:lnSpc>
            <a:spcBef>
              <a:spcPct val="0"/>
            </a:spcBef>
            <a:spcAft>
              <a:spcPct val="15000"/>
            </a:spcAft>
            <a:buChar char="••"/>
          </a:pPr>
          <a:r>
            <a:rPr lang="ar-EG" sz="4400" kern="1200" dirty="0" smtClean="0">
              <a:solidFill>
                <a:srgbClr val="000000"/>
              </a:solidFill>
            </a:rPr>
            <a:t>ما مدى مراعاة  المراقبة والتقييم للنزاع؟</a:t>
          </a:r>
          <a:endParaRPr lang="en-US" sz="4400" kern="1200" dirty="0">
            <a:solidFill>
              <a:srgbClr val="000000"/>
            </a:solidFill>
          </a:endParaRPr>
        </a:p>
        <a:p>
          <a:pPr marL="285750" lvl="1" indent="-285750" algn="r" defTabSz="1955800" rtl="1">
            <a:lnSpc>
              <a:spcPct val="90000"/>
            </a:lnSpc>
            <a:spcBef>
              <a:spcPct val="0"/>
            </a:spcBef>
            <a:spcAft>
              <a:spcPct val="15000"/>
            </a:spcAft>
            <a:buChar char="••"/>
          </a:pPr>
          <a:r>
            <a:rPr lang="ar-EG" sz="4400" kern="1200" dirty="0" smtClean="0">
              <a:solidFill>
                <a:srgbClr val="FF0000"/>
              </a:solidFill>
            </a:rPr>
            <a:t>كيف تطور سياق النزاع؟ </a:t>
          </a:r>
          <a:endParaRPr lang="en-US" sz="4400" kern="1200" dirty="0">
            <a:solidFill>
              <a:srgbClr val="FF0000"/>
            </a:solidFill>
          </a:endParaRPr>
        </a:p>
        <a:p>
          <a:pPr marL="285750" lvl="1" indent="-285750" algn="r" defTabSz="1955800" rtl="1">
            <a:lnSpc>
              <a:spcPct val="90000"/>
            </a:lnSpc>
            <a:spcBef>
              <a:spcPct val="0"/>
            </a:spcBef>
            <a:spcAft>
              <a:spcPct val="15000"/>
            </a:spcAft>
            <a:buChar char="••"/>
          </a:pPr>
          <a:r>
            <a:rPr lang="ar-EG" sz="4400" kern="1200" dirty="0" smtClean="0">
              <a:solidFill>
                <a:srgbClr val="000000"/>
              </a:solidFill>
            </a:rPr>
            <a:t>ما مدى مراعاة البرنامج للنزاع؟ </a:t>
          </a:r>
          <a:endParaRPr lang="en-US" sz="4400" kern="1200" dirty="0">
            <a:solidFill>
              <a:srgbClr val="000000"/>
            </a:solidFill>
          </a:endParaRPr>
        </a:p>
        <a:p>
          <a:pPr marL="285750" lvl="1" indent="-285750" algn="r" defTabSz="1955800" rtl="1">
            <a:lnSpc>
              <a:spcPct val="90000"/>
            </a:lnSpc>
            <a:spcBef>
              <a:spcPct val="0"/>
            </a:spcBef>
            <a:spcAft>
              <a:spcPct val="15000"/>
            </a:spcAft>
            <a:buChar char="••"/>
          </a:pPr>
          <a:r>
            <a:rPr lang="ar-EG" sz="4400" kern="1200" dirty="0" smtClean="0">
              <a:solidFill>
                <a:srgbClr val="000000"/>
              </a:solidFill>
            </a:rPr>
            <a:t> </a:t>
          </a:r>
          <a:r>
            <a:rPr lang="en-US" sz="4400" kern="1200" dirty="0" smtClean="0">
              <a:solidFill>
                <a:srgbClr val="000000"/>
              </a:solidFill>
            </a:rPr>
            <a:t> </a:t>
          </a:r>
          <a:endParaRPr lang="en-US" sz="4400" kern="1200" dirty="0">
            <a:solidFill>
              <a:srgbClr val="000000"/>
            </a:solidFill>
          </a:endParaRPr>
        </a:p>
      </dsp:txBody>
      <dsp:txXfrm rot="5400000">
        <a:off x="319259" y="319257"/>
        <a:ext cx="6220779" cy="6101452"/>
      </dsp:txXfrm>
    </dsp:sp>
    <dsp:sp modelId="{9F30707C-CF78-6449-8A82-750F526EF3C3}">
      <dsp:nvSpPr>
        <dsp:cNvPr id="0" name=""/>
        <dsp:cNvSpPr/>
      </dsp:nvSpPr>
      <dsp:spPr>
        <a:xfrm>
          <a:off x="6540975" y="0"/>
          <a:ext cx="2925301" cy="7043221"/>
        </a:xfrm>
        <a:prstGeom prst="roundRect">
          <a:avLst/>
        </a:prstGeom>
        <a:gradFill rotWithShape="0">
          <a:gsLst>
            <a:gs pos="0">
              <a:schemeClr val="dk2">
                <a:hueOff val="0"/>
                <a:satOff val="0"/>
                <a:lumOff val="0"/>
                <a:alphaOff val="0"/>
                <a:shade val="51000"/>
                <a:satMod val="130000"/>
              </a:schemeClr>
            </a:gs>
            <a:gs pos="80000">
              <a:schemeClr val="dk2">
                <a:hueOff val="0"/>
                <a:satOff val="0"/>
                <a:lumOff val="0"/>
                <a:alphaOff val="0"/>
                <a:shade val="93000"/>
                <a:satMod val="130000"/>
              </a:schemeClr>
            </a:gs>
            <a:gs pos="100000">
              <a:schemeClr val="dk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217170" tIns="108585" rIns="217170" bIns="108585" numCol="1" spcCol="1270" anchor="ctr" anchorCtr="0">
          <a:noAutofit/>
        </a:bodyPr>
        <a:lstStyle/>
        <a:p>
          <a:pPr lvl="0" algn="ctr" defTabSz="2533650" rtl="0">
            <a:lnSpc>
              <a:spcPct val="90000"/>
            </a:lnSpc>
            <a:spcBef>
              <a:spcPct val="0"/>
            </a:spcBef>
            <a:spcAft>
              <a:spcPct val="35000"/>
            </a:spcAft>
          </a:pPr>
          <a:r>
            <a:rPr lang="ar-EG" sz="5700" kern="1200" dirty="0" smtClean="0"/>
            <a:t>الأجزاء الثلاث للمراقبة والتقييم المراعيان لظروف النزاع</a:t>
          </a:r>
          <a:endParaRPr lang="en-US" sz="5700" kern="1200" dirty="0" smtClean="0"/>
        </a:p>
      </dsp:txBody>
      <dsp:txXfrm>
        <a:off x="6683776" y="142801"/>
        <a:ext cx="2639699" cy="6757619"/>
      </dsp:txXfrm>
    </dsp:sp>
  </dsp:spTree>
</dsp:drawing>
</file>

<file path=ppt/diagrams/drawing3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6394D22-CA86-9D48-8C3B-9CAC654A1511}">
      <dsp:nvSpPr>
        <dsp:cNvPr id="0" name=""/>
        <dsp:cNvSpPr/>
      </dsp:nvSpPr>
      <dsp:spPr>
        <a:xfrm rot="16200000">
          <a:off x="-99965" y="99965"/>
          <a:ext cx="6739968" cy="6540037"/>
        </a:xfrm>
        <a:prstGeom prst="round2SameRect">
          <a:avLst/>
        </a:prstGeom>
        <a:solidFill>
          <a:schemeClr val="dk2">
            <a:tint val="40000"/>
            <a:hueOff val="0"/>
            <a:satOff val="0"/>
            <a:lumOff val="0"/>
          </a:schemeClr>
        </a:solidFill>
        <a:ln w="9525" cap="flat" cmpd="sng" algn="ctr">
          <a:solidFill>
            <a:schemeClr val="dk2">
              <a:tint val="40000"/>
              <a:hueOff val="0"/>
              <a:satOff val="0"/>
              <a:lum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85750" lvl="1" indent="-285750" algn="r" defTabSz="1955800" rtl="1">
            <a:lnSpc>
              <a:spcPct val="90000"/>
            </a:lnSpc>
            <a:spcBef>
              <a:spcPct val="0"/>
            </a:spcBef>
            <a:spcAft>
              <a:spcPct val="15000"/>
            </a:spcAft>
            <a:buChar char="••"/>
          </a:pPr>
          <a:r>
            <a:rPr lang="ar-EG" sz="4400" kern="1200" dirty="0" smtClean="0">
              <a:solidFill>
                <a:srgbClr val="000000"/>
              </a:solidFill>
            </a:rPr>
            <a:t>ما مدى مراعاة  المراقبة والتقييم للنزاع؟</a:t>
          </a:r>
          <a:endParaRPr lang="en-US" sz="4400" kern="1200" dirty="0">
            <a:solidFill>
              <a:srgbClr val="000000"/>
            </a:solidFill>
          </a:endParaRPr>
        </a:p>
        <a:p>
          <a:pPr marL="285750" lvl="1" indent="-285750" algn="r" defTabSz="1955800" rtl="1">
            <a:lnSpc>
              <a:spcPct val="90000"/>
            </a:lnSpc>
            <a:spcBef>
              <a:spcPct val="0"/>
            </a:spcBef>
            <a:spcAft>
              <a:spcPct val="15000"/>
            </a:spcAft>
            <a:buChar char="••"/>
          </a:pPr>
          <a:r>
            <a:rPr lang="ar-EG" sz="4400" kern="1200" dirty="0" smtClean="0">
              <a:solidFill>
                <a:srgbClr val="000000"/>
              </a:solidFill>
            </a:rPr>
            <a:t>كيف تطور سياق النزاع؟ </a:t>
          </a:r>
          <a:endParaRPr lang="en-US" sz="4400" kern="1200" dirty="0">
            <a:solidFill>
              <a:srgbClr val="000000"/>
            </a:solidFill>
          </a:endParaRPr>
        </a:p>
        <a:p>
          <a:pPr marL="285750" lvl="1" indent="-285750" algn="r" defTabSz="1955800" rtl="1">
            <a:lnSpc>
              <a:spcPct val="90000"/>
            </a:lnSpc>
            <a:spcBef>
              <a:spcPct val="0"/>
            </a:spcBef>
            <a:spcAft>
              <a:spcPct val="15000"/>
            </a:spcAft>
            <a:buChar char="••"/>
          </a:pPr>
          <a:r>
            <a:rPr lang="ar-EG" sz="4400" kern="1200" dirty="0" smtClean="0">
              <a:solidFill>
                <a:srgbClr val="FF0000"/>
              </a:solidFill>
            </a:rPr>
            <a:t>ما مدى مراعاة البرنامج للنزاع؟ </a:t>
          </a:r>
          <a:endParaRPr lang="en-US" sz="4400" kern="1200" dirty="0">
            <a:solidFill>
              <a:srgbClr val="FF0000"/>
            </a:solidFill>
          </a:endParaRPr>
        </a:p>
      </dsp:txBody>
      <dsp:txXfrm rot="5400000">
        <a:off x="319259" y="319257"/>
        <a:ext cx="6220779" cy="6101452"/>
      </dsp:txXfrm>
    </dsp:sp>
    <dsp:sp modelId="{9F30707C-CF78-6449-8A82-750F526EF3C3}">
      <dsp:nvSpPr>
        <dsp:cNvPr id="0" name=""/>
        <dsp:cNvSpPr/>
      </dsp:nvSpPr>
      <dsp:spPr>
        <a:xfrm>
          <a:off x="6540975" y="0"/>
          <a:ext cx="2925301" cy="7043221"/>
        </a:xfrm>
        <a:prstGeom prst="roundRect">
          <a:avLst/>
        </a:prstGeom>
        <a:gradFill rotWithShape="0">
          <a:gsLst>
            <a:gs pos="0">
              <a:schemeClr val="dk2">
                <a:hueOff val="0"/>
                <a:satOff val="0"/>
                <a:lumOff val="0"/>
                <a:alphaOff val="0"/>
                <a:shade val="51000"/>
                <a:satMod val="130000"/>
              </a:schemeClr>
            </a:gs>
            <a:gs pos="80000">
              <a:schemeClr val="dk2">
                <a:hueOff val="0"/>
                <a:satOff val="0"/>
                <a:lumOff val="0"/>
                <a:alphaOff val="0"/>
                <a:shade val="93000"/>
                <a:satMod val="130000"/>
              </a:schemeClr>
            </a:gs>
            <a:gs pos="100000">
              <a:schemeClr val="dk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217170" tIns="108585" rIns="217170" bIns="108585" numCol="1" spcCol="1270" anchor="ctr" anchorCtr="0">
          <a:noAutofit/>
        </a:bodyPr>
        <a:lstStyle/>
        <a:p>
          <a:pPr lvl="0" algn="ctr" defTabSz="2533650" rtl="0">
            <a:lnSpc>
              <a:spcPct val="90000"/>
            </a:lnSpc>
            <a:spcBef>
              <a:spcPct val="0"/>
            </a:spcBef>
            <a:spcAft>
              <a:spcPct val="35000"/>
            </a:spcAft>
          </a:pPr>
          <a:r>
            <a:rPr lang="ar-EG" sz="5700" kern="1200" dirty="0" smtClean="0"/>
            <a:t>الأجزاء الثلاث للمراقبة والتقييم المراعيان لظروف النزاع</a:t>
          </a:r>
          <a:endParaRPr lang="en-US" sz="5700" kern="1200" dirty="0" smtClean="0"/>
        </a:p>
      </dsp:txBody>
      <dsp:txXfrm>
        <a:off x="6683776" y="142801"/>
        <a:ext cx="2639699" cy="6757619"/>
      </dsp:txXfrm>
    </dsp:sp>
  </dsp:spTree>
</dsp:drawing>
</file>

<file path=ppt/diagrams/drawing3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AC81C6D-5BBC-1B4F-80F6-2C70A6134E8D}">
      <dsp:nvSpPr>
        <dsp:cNvPr id="0" name=""/>
        <dsp:cNvSpPr/>
      </dsp:nvSpPr>
      <dsp:spPr>
        <a:xfrm>
          <a:off x="0" y="1544438"/>
          <a:ext cx="3852184" cy="3349113"/>
        </a:xfrm>
        <a:prstGeom prst="gear9">
          <a:avLst/>
        </a:prstGeom>
        <a:solidFill>
          <a:schemeClr val="tx2"/>
        </a:solidFill>
        <a:ln w="25400" cap="flat" cmpd="sng" algn="ctr">
          <a:solidFill>
            <a:schemeClr val="bg2"/>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26670" rIns="26670" bIns="26670" numCol="1" spcCol="1270" anchor="ctr" anchorCtr="0">
          <a:noAutofit/>
        </a:bodyPr>
        <a:lstStyle/>
        <a:p>
          <a:pPr lvl="0" algn="ctr" defTabSz="933450" rtl="1">
            <a:lnSpc>
              <a:spcPct val="90000"/>
            </a:lnSpc>
            <a:spcBef>
              <a:spcPct val="0"/>
            </a:spcBef>
            <a:spcAft>
              <a:spcPct val="35000"/>
            </a:spcAft>
          </a:pPr>
          <a:r>
            <a:rPr lang="ar-EG" sz="2100" kern="1200" dirty="0" smtClean="0">
              <a:solidFill>
                <a:schemeClr val="accent2">
                  <a:lumMod val="60000"/>
                  <a:lumOff val="40000"/>
                </a:schemeClr>
              </a:solidFill>
            </a:rPr>
            <a:t>3</a:t>
          </a:r>
          <a:r>
            <a:rPr lang="ar-EG" sz="2400" kern="1200" dirty="0" smtClean="0">
              <a:solidFill>
                <a:schemeClr val="accent2">
                  <a:lumMod val="60000"/>
                  <a:lumOff val="40000"/>
                </a:schemeClr>
              </a:solidFill>
            </a:rPr>
            <a:t>. </a:t>
          </a:r>
          <a:r>
            <a:rPr lang="ar-EG" sz="2400" kern="1200" dirty="0" smtClean="0">
              <a:solidFill>
                <a:schemeClr val="bg1"/>
              </a:solidFill>
            </a:rPr>
            <a:t>يعمل من أجل </a:t>
          </a:r>
          <a:r>
            <a:rPr lang="ar-EG" sz="2400" kern="1200" dirty="0" smtClean="0">
              <a:solidFill>
                <a:schemeClr val="accent1"/>
              </a:solidFill>
            </a:rPr>
            <a:t>التقليل من الآثار السلبية والإكثار من الآثار الإيجابية</a:t>
          </a:r>
          <a:r>
            <a:rPr lang="ar-EG" sz="2400" kern="1200" dirty="0" smtClean="0">
              <a:solidFill>
                <a:schemeClr val="bg1"/>
              </a:solidFill>
            </a:rPr>
            <a:t> لبرامج وسياسات التعليم على النزاع</a:t>
          </a:r>
          <a:r>
            <a:rPr lang="en-US" sz="2400" kern="1200" dirty="0" smtClean="0">
              <a:solidFill>
                <a:schemeClr val="bg1"/>
              </a:solidFill>
            </a:rPr>
            <a:t>. </a:t>
          </a:r>
          <a:endParaRPr lang="en-US" sz="2400" kern="1200" dirty="0">
            <a:solidFill>
              <a:schemeClr val="bg1"/>
            </a:solidFill>
          </a:endParaRPr>
        </a:p>
      </dsp:txBody>
      <dsp:txXfrm>
        <a:off x="736861" y="2328952"/>
        <a:ext cx="2378462" cy="1721513"/>
      </dsp:txXfrm>
    </dsp:sp>
    <dsp:sp modelId="{256D5392-4803-134B-969D-C7FFBFBB0E55}">
      <dsp:nvSpPr>
        <dsp:cNvPr id="0" name=""/>
        <dsp:cNvSpPr/>
      </dsp:nvSpPr>
      <dsp:spPr>
        <a:xfrm>
          <a:off x="2974697" y="482426"/>
          <a:ext cx="3512950" cy="2637024"/>
        </a:xfrm>
        <a:prstGeom prst="gear6">
          <a:avLst/>
        </a:prstGeom>
        <a:solidFill>
          <a:schemeClr val="tx2"/>
        </a:solidFill>
        <a:ln w="25400" cap="flat" cmpd="sng" algn="ctr">
          <a:solidFill>
            <a:schemeClr val="bg2"/>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lvl="0" algn="ctr" defTabSz="1066800" rtl="1">
            <a:lnSpc>
              <a:spcPct val="90000"/>
            </a:lnSpc>
            <a:spcBef>
              <a:spcPct val="0"/>
            </a:spcBef>
            <a:spcAft>
              <a:spcPct val="35000"/>
            </a:spcAft>
          </a:pPr>
          <a:r>
            <a:rPr lang="en-US" sz="2400" b="1" kern="1200" dirty="0" smtClean="0">
              <a:solidFill>
                <a:schemeClr val="bg1"/>
              </a:solidFill>
            </a:rPr>
            <a:t>2. </a:t>
          </a:r>
          <a:r>
            <a:rPr lang="ar-EG" sz="2400" b="1" kern="1200" dirty="0" smtClean="0">
              <a:solidFill>
                <a:schemeClr val="bg1"/>
              </a:solidFill>
            </a:rPr>
            <a:t> يحلٍّلُ التفاعل المتبادل بين سياق النزاع والبرامج والسياسات التعليمية</a:t>
          </a:r>
          <a:endParaRPr lang="en-US" sz="2400" b="1" kern="1200" dirty="0">
            <a:solidFill>
              <a:schemeClr val="bg1"/>
            </a:solidFill>
          </a:endParaRPr>
        </a:p>
      </dsp:txBody>
      <dsp:txXfrm>
        <a:off x="3765902" y="1150317"/>
        <a:ext cx="1930540" cy="1301242"/>
      </dsp:txXfrm>
    </dsp:sp>
    <dsp:sp modelId="{3E6F19F4-B96B-A349-AD62-74CD4B059FE4}">
      <dsp:nvSpPr>
        <dsp:cNvPr id="0" name=""/>
        <dsp:cNvSpPr/>
      </dsp:nvSpPr>
      <dsp:spPr>
        <a:xfrm rot="20700000">
          <a:off x="5861491" y="-80659"/>
          <a:ext cx="2456196" cy="2292397"/>
        </a:xfrm>
        <a:prstGeom prst="gear6">
          <a:avLst/>
        </a:prstGeom>
        <a:solidFill>
          <a:schemeClr val="tx2"/>
        </a:solidFill>
        <a:ln w="25400" cap="flat" cmpd="sng" algn="ctr">
          <a:solidFill>
            <a:schemeClr val="bg2"/>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533400" rtl="1">
            <a:lnSpc>
              <a:spcPct val="90000"/>
            </a:lnSpc>
            <a:spcBef>
              <a:spcPct val="0"/>
            </a:spcBef>
            <a:spcAft>
              <a:spcPct val="35000"/>
            </a:spcAft>
          </a:pPr>
          <a:r>
            <a:rPr lang="ar-EG" sz="1200" kern="1200" dirty="0" smtClean="0"/>
            <a:t> </a:t>
          </a:r>
          <a:r>
            <a:rPr lang="ar-EG" sz="2400" b="1" kern="1200" dirty="0" smtClean="0">
              <a:solidFill>
                <a:schemeClr val="bg1"/>
              </a:solidFill>
            </a:rPr>
            <a:t>1. يفهم سياق النزاع</a:t>
          </a:r>
          <a:endParaRPr lang="en-US" sz="1200" b="1" i="0" kern="1200" dirty="0">
            <a:solidFill>
              <a:schemeClr val="bg1"/>
            </a:solidFill>
          </a:endParaRPr>
        </a:p>
      </dsp:txBody>
      <dsp:txXfrm rot="-20700000">
        <a:off x="6409922" y="412414"/>
        <a:ext cx="1359334" cy="1306248"/>
      </dsp:txXfrm>
    </dsp:sp>
    <dsp:sp modelId="{B033986E-CFF4-BC40-B2C7-DC59516B7DE2}">
      <dsp:nvSpPr>
        <dsp:cNvPr id="0" name=""/>
        <dsp:cNvSpPr/>
      </dsp:nvSpPr>
      <dsp:spPr>
        <a:xfrm flipH="1" flipV="1">
          <a:off x="8494624" y="4067063"/>
          <a:ext cx="155751" cy="116601"/>
        </a:xfrm>
        <a:prstGeom prst="actionButtonBlank">
          <a:avLst/>
        </a:prstGeom>
        <a:solidFill>
          <a:srgbClr val="F6F6F6"/>
        </a:solidFill>
        <a:ln>
          <a:noFill/>
        </a:ln>
        <a:effectLst/>
      </dsp:spPr>
      <dsp:style>
        <a:lnRef idx="0">
          <a:scrgbClr r="0" g="0" b="0"/>
        </a:lnRef>
        <a:fillRef idx="1">
          <a:scrgbClr r="0" g="0" b="0"/>
        </a:fillRef>
        <a:effectRef idx="0">
          <a:scrgbClr r="0" g="0" b="0"/>
        </a:effectRef>
        <a:fontRef idx="minor">
          <a:schemeClr val="lt1"/>
        </a:fontRef>
      </dsp:style>
    </dsp:sp>
    <dsp:sp modelId="{1F02912C-68F3-E346-BBC8-5439F1E04AED}">
      <dsp:nvSpPr>
        <dsp:cNvPr id="0" name=""/>
        <dsp:cNvSpPr/>
      </dsp:nvSpPr>
      <dsp:spPr>
        <a:xfrm rot="1034413">
          <a:off x="5335578" y="-359081"/>
          <a:ext cx="2302461" cy="2364457"/>
        </a:xfrm>
        <a:prstGeom prst="leftCircularArrow">
          <a:avLst>
            <a:gd name="adj1" fmla="val 6452"/>
            <a:gd name="adj2" fmla="val 429999"/>
            <a:gd name="adj3" fmla="val 10489124"/>
            <a:gd name="adj4" fmla="val 14837806"/>
            <a:gd name="adj5" fmla="val 7527"/>
          </a:avLst>
        </a:prstGeom>
        <a:solidFill>
          <a:schemeClr val="accent5">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2C525502-A9D6-EC49-80E9-28EA99DBF904}">
      <dsp:nvSpPr>
        <dsp:cNvPr id="0" name=""/>
        <dsp:cNvSpPr/>
      </dsp:nvSpPr>
      <dsp:spPr>
        <a:xfrm rot="11593208">
          <a:off x="1907816" y="1886029"/>
          <a:ext cx="2606339" cy="2549361"/>
        </a:xfrm>
        <a:prstGeom prst="circularArrow">
          <a:avLst>
            <a:gd name="adj1" fmla="val 5984"/>
            <a:gd name="adj2" fmla="val 394124"/>
            <a:gd name="adj3" fmla="val 13313824"/>
            <a:gd name="adj4" fmla="val 10508221"/>
            <a:gd name="adj5" fmla="val 6981"/>
          </a:avLst>
        </a:prstGeom>
        <a:solidFill>
          <a:schemeClr val="accent5">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0FABF60-BF80-4842-B4EF-DDF2BD0F9CB8}">
      <dsp:nvSpPr>
        <dsp:cNvPr id="0" name=""/>
        <dsp:cNvSpPr/>
      </dsp:nvSpPr>
      <dsp:spPr>
        <a:xfrm>
          <a:off x="988570" y="853"/>
          <a:ext cx="2244004" cy="1346402"/>
        </a:xfrm>
        <a:prstGeom prst="rect">
          <a:avLst/>
        </a:prstGeom>
        <a:solidFill>
          <a:schemeClr val="lt1">
            <a:hueOff val="0"/>
            <a:satOff val="0"/>
            <a:lumOff val="0"/>
            <a:alphaOff val="0"/>
          </a:schemeClr>
        </a:solidFill>
        <a:ln w="25400" cap="flat" cmpd="sng" algn="ctr">
          <a:solidFill>
            <a:schemeClr val="dk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8590" tIns="148590" rIns="148590" bIns="148590" numCol="1" spcCol="1270" anchor="ctr" anchorCtr="0">
          <a:noAutofit/>
        </a:bodyPr>
        <a:lstStyle/>
        <a:p>
          <a:pPr lvl="0" algn="ctr" defTabSz="1733550" rtl="0">
            <a:lnSpc>
              <a:spcPct val="90000"/>
            </a:lnSpc>
            <a:spcBef>
              <a:spcPct val="0"/>
            </a:spcBef>
            <a:spcAft>
              <a:spcPct val="35000"/>
            </a:spcAft>
          </a:pPr>
          <a:r>
            <a:rPr lang="ar-EG" sz="3900" b="1" kern="1200" dirty="0" smtClean="0"/>
            <a:t>الأسباب</a:t>
          </a:r>
          <a:endParaRPr lang="en-US" sz="3900" b="1" kern="1200" dirty="0"/>
        </a:p>
      </dsp:txBody>
      <dsp:txXfrm>
        <a:off x="988570" y="853"/>
        <a:ext cx="2244004" cy="1346402"/>
      </dsp:txXfrm>
    </dsp:sp>
    <dsp:sp modelId="{E8FEE31C-DA88-EF45-A8EF-7259DF58A8EF}">
      <dsp:nvSpPr>
        <dsp:cNvPr id="0" name=""/>
        <dsp:cNvSpPr/>
      </dsp:nvSpPr>
      <dsp:spPr>
        <a:xfrm>
          <a:off x="3456975" y="853"/>
          <a:ext cx="2244004" cy="1346402"/>
        </a:xfrm>
        <a:prstGeom prst="rect">
          <a:avLst/>
        </a:prstGeom>
        <a:solidFill>
          <a:schemeClr val="lt1">
            <a:hueOff val="0"/>
            <a:satOff val="0"/>
            <a:lumOff val="0"/>
            <a:alphaOff val="0"/>
          </a:schemeClr>
        </a:solidFill>
        <a:ln w="25400" cap="flat" cmpd="sng" algn="ctr">
          <a:solidFill>
            <a:schemeClr val="dk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8590" tIns="148590" rIns="148590" bIns="148590" numCol="1" spcCol="1270" anchor="ctr" anchorCtr="0">
          <a:noAutofit/>
        </a:bodyPr>
        <a:lstStyle/>
        <a:p>
          <a:pPr lvl="0" algn="ctr" defTabSz="1733550" rtl="0">
            <a:lnSpc>
              <a:spcPct val="90000"/>
            </a:lnSpc>
            <a:spcBef>
              <a:spcPct val="0"/>
            </a:spcBef>
            <a:spcAft>
              <a:spcPct val="35000"/>
            </a:spcAft>
          </a:pPr>
          <a:r>
            <a:rPr lang="ar-EG" sz="3900" b="1" kern="1200" dirty="0" smtClean="0"/>
            <a:t>الفاعلون</a:t>
          </a:r>
          <a:endParaRPr lang="en-US" sz="3900" b="1" kern="1200" dirty="0"/>
        </a:p>
      </dsp:txBody>
      <dsp:txXfrm>
        <a:off x="3456975" y="853"/>
        <a:ext cx="2244004" cy="1346402"/>
      </dsp:txXfrm>
    </dsp:sp>
    <dsp:sp modelId="{678DD378-1E13-7346-8420-E91332B45109}">
      <dsp:nvSpPr>
        <dsp:cNvPr id="0" name=""/>
        <dsp:cNvSpPr/>
      </dsp:nvSpPr>
      <dsp:spPr>
        <a:xfrm>
          <a:off x="988570" y="1571656"/>
          <a:ext cx="2244004" cy="1346402"/>
        </a:xfrm>
        <a:prstGeom prst="rect">
          <a:avLst/>
        </a:prstGeom>
        <a:solidFill>
          <a:schemeClr val="lt1">
            <a:hueOff val="0"/>
            <a:satOff val="0"/>
            <a:lumOff val="0"/>
            <a:alphaOff val="0"/>
          </a:schemeClr>
        </a:solidFill>
        <a:ln w="25400" cap="flat" cmpd="sng" algn="ctr">
          <a:solidFill>
            <a:schemeClr val="dk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8590" tIns="148590" rIns="148590" bIns="148590" numCol="1" spcCol="1270" anchor="ctr" anchorCtr="0">
          <a:noAutofit/>
        </a:bodyPr>
        <a:lstStyle/>
        <a:p>
          <a:pPr lvl="0" algn="ctr" defTabSz="1733550" rtl="0">
            <a:lnSpc>
              <a:spcPct val="90000"/>
            </a:lnSpc>
            <a:spcBef>
              <a:spcPct val="0"/>
            </a:spcBef>
            <a:spcAft>
              <a:spcPct val="35000"/>
            </a:spcAft>
          </a:pPr>
          <a:r>
            <a:rPr lang="ar-EG" sz="3900" b="1" kern="1200" dirty="0" smtClean="0"/>
            <a:t>العوامل المُحَرِّكة</a:t>
          </a:r>
          <a:endParaRPr lang="en-US" sz="3900" b="1" kern="1200" dirty="0"/>
        </a:p>
      </dsp:txBody>
      <dsp:txXfrm>
        <a:off x="988570" y="1571656"/>
        <a:ext cx="2244004" cy="1346402"/>
      </dsp:txXfrm>
    </dsp:sp>
    <dsp:sp modelId="{0AEE0FBA-A06D-6E4A-B7E8-62D7694D0DF6}">
      <dsp:nvSpPr>
        <dsp:cNvPr id="0" name=""/>
        <dsp:cNvSpPr/>
      </dsp:nvSpPr>
      <dsp:spPr>
        <a:xfrm>
          <a:off x="3449973" y="1564655"/>
          <a:ext cx="2244004" cy="1346402"/>
        </a:xfrm>
        <a:prstGeom prst="rect">
          <a:avLst/>
        </a:prstGeom>
        <a:solidFill>
          <a:schemeClr val="lt1">
            <a:hueOff val="0"/>
            <a:satOff val="0"/>
            <a:lumOff val="0"/>
            <a:alphaOff val="0"/>
          </a:schemeClr>
        </a:solidFill>
        <a:ln w="25400" cap="flat" cmpd="sng" algn="ctr">
          <a:solidFill>
            <a:schemeClr val="dk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8590" tIns="148590" rIns="148590" bIns="148590" numCol="1" spcCol="1270" anchor="ctr" anchorCtr="0">
          <a:noAutofit/>
        </a:bodyPr>
        <a:lstStyle/>
        <a:p>
          <a:pPr lvl="0" algn="ctr" defTabSz="1733550" rtl="0">
            <a:lnSpc>
              <a:spcPct val="90000"/>
            </a:lnSpc>
            <a:spcBef>
              <a:spcPct val="0"/>
            </a:spcBef>
            <a:spcAft>
              <a:spcPct val="35000"/>
            </a:spcAft>
          </a:pPr>
          <a:r>
            <a:rPr lang="ar-EG" sz="3900" b="1" kern="1200" dirty="0" smtClean="0"/>
            <a:t>صفات محدِّدة</a:t>
          </a:r>
          <a:endParaRPr lang="en-US" sz="3900" b="1" kern="1200" dirty="0"/>
        </a:p>
      </dsp:txBody>
      <dsp:txXfrm>
        <a:off x="3449973" y="1564655"/>
        <a:ext cx="2244004" cy="1346402"/>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F738365-8455-A248-991B-8BE1F8BD7F1C}">
      <dsp:nvSpPr>
        <dsp:cNvPr id="0" name=""/>
        <dsp:cNvSpPr/>
      </dsp:nvSpPr>
      <dsp:spPr>
        <a:xfrm>
          <a:off x="1227753" y="552250"/>
          <a:ext cx="3681682" cy="3681682"/>
        </a:xfrm>
        <a:prstGeom prst="blockArc">
          <a:avLst>
            <a:gd name="adj1" fmla="val 10800000"/>
            <a:gd name="adj2" fmla="val 16200000"/>
            <a:gd name="adj3" fmla="val 4644"/>
          </a:avLst>
        </a:prstGeom>
        <a:solidFill>
          <a:schemeClr val="tx2"/>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20C83183-1B3D-1845-B5A0-BE574A5C8B58}">
      <dsp:nvSpPr>
        <dsp:cNvPr id="0" name=""/>
        <dsp:cNvSpPr/>
      </dsp:nvSpPr>
      <dsp:spPr>
        <a:xfrm>
          <a:off x="1227753" y="552250"/>
          <a:ext cx="3681682" cy="3681682"/>
        </a:xfrm>
        <a:prstGeom prst="blockArc">
          <a:avLst>
            <a:gd name="adj1" fmla="val 5400000"/>
            <a:gd name="adj2" fmla="val 10800000"/>
            <a:gd name="adj3" fmla="val 4644"/>
          </a:avLst>
        </a:prstGeom>
        <a:solidFill>
          <a:schemeClr val="tx2"/>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692D79C7-C03D-7248-A4B5-BE2DC9432A80}">
      <dsp:nvSpPr>
        <dsp:cNvPr id="0" name=""/>
        <dsp:cNvSpPr/>
      </dsp:nvSpPr>
      <dsp:spPr>
        <a:xfrm>
          <a:off x="1227753" y="552250"/>
          <a:ext cx="3681682" cy="3681682"/>
        </a:xfrm>
        <a:prstGeom prst="blockArc">
          <a:avLst>
            <a:gd name="adj1" fmla="val 0"/>
            <a:gd name="adj2" fmla="val 5400000"/>
            <a:gd name="adj3" fmla="val 4644"/>
          </a:avLst>
        </a:prstGeom>
        <a:solidFill>
          <a:schemeClr val="tx2"/>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12C2A6BD-28AE-1144-84D3-06D642844748}">
      <dsp:nvSpPr>
        <dsp:cNvPr id="0" name=""/>
        <dsp:cNvSpPr/>
      </dsp:nvSpPr>
      <dsp:spPr>
        <a:xfrm>
          <a:off x="1227753" y="552250"/>
          <a:ext cx="3681682" cy="3681682"/>
        </a:xfrm>
        <a:prstGeom prst="blockArc">
          <a:avLst>
            <a:gd name="adj1" fmla="val 16200000"/>
            <a:gd name="adj2" fmla="val 0"/>
            <a:gd name="adj3" fmla="val 4644"/>
          </a:avLst>
        </a:prstGeom>
        <a:solidFill>
          <a:schemeClr val="tx2"/>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8AA43FF5-89C2-C544-B15A-0657C0FE6289}">
      <dsp:nvSpPr>
        <dsp:cNvPr id="0" name=""/>
        <dsp:cNvSpPr/>
      </dsp:nvSpPr>
      <dsp:spPr>
        <a:xfrm>
          <a:off x="2135644" y="1486466"/>
          <a:ext cx="1865899" cy="1813251"/>
        </a:xfrm>
        <a:prstGeom prst="ellipse">
          <a:avLst/>
        </a:prstGeom>
        <a:solidFill>
          <a:schemeClr val="tx2">
            <a:lumMod val="20000"/>
            <a:lumOff val="80000"/>
          </a:schemeClr>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ar-EG" sz="1800" b="1" kern="1200" dirty="0" smtClean="0">
              <a:solidFill>
                <a:schemeClr val="tx1"/>
              </a:solidFill>
            </a:rPr>
            <a:t>التعليم</a:t>
          </a:r>
        </a:p>
        <a:p>
          <a:pPr lvl="0" algn="ctr" defTabSz="800100">
            <a:lnSpc>
              <a:spcPct val="90000"/>
            </a:lnSpc>
            <a:spcBef>
              <a:spcPct val="0"/>
            </a:spcBef>
            <a:spcAft>
              <a:spcPct val="35000"/>
            </a:spcAft>
          </a:pPr>
          <a:r>
            <a:rPr lang="ar-EG" sz="1400" b="1" kern="1200" dirty="0" smtClean="0">
              <a:solidFill>
                <a:schemeClr val="tx1"/>
              </a:solidFill>
            </a:rPr>
            <a:t>لِمَن؟</a:t>
          </a:r>
        </a:p>
        <a:p>
          <a:pPr lvl="0" algn="ctr" defTabSz="800100">
            <a:lnSpc>
              <a:spcPct val="90000"/>
            </a:lnSpc>
            <a:spcBef>
              <a:spcPct val="0"/>
            </a:spcBef>
            <a:spcAft>
              <a:spcPct val="35000"/>
            </a:spcAft>
          </a:pPr>
          <a:r>
            <a:rPr lang="ar-EG" sz="1400" b="1" kern="1200" dirty="0" smtClean="0">
              <a:solidFill>
                <a:schemeClr val="tx1"/>
              </a:solidFill>
            </a:rPr>
            <a:t>مِن طَرَف من؟</a:t>
          </a:r>
          <a:endParaRPr lang="en-US" sz="1400" b="1" kern="1200" dirty="0" smtClean="0">
            <a:solidFill>
              <a:schemeClr val="tx1"/>
            </a:solidFill>
          </a:endParaRPr>
        </a:p>
        <a:p>
          <a:pPr lvl="0" algn="ctr" defTabSz="800100">
            <a:lnSpc>
              <a:spcPct val="90000"/>
            </a:lnSpc>
            <a:spcBef>
              <a:spcPct val="0"/>
            </a:spcBef>
            <a:spcAft>
              <a:spcPct val="35000"/>
            </a:spcAft>
          </a:pPr>
          <a:r>
            <a:rPr lang="ar-EG" sz="1400" b="1" kern="1200" dirty="0" smtClean="0">
              <a:solidFill>
                <a:schemeClr val="tx1"/>
              </a:solidFill>
            </a:rPr>
            <a:t>ماذا</a:t>
          </a:r>
        </a:p>
        <a:p>
          <a:pPr lvl="0" algn="ctr" defTabSz="800100">
            <a:lnSpc>
              <a:spcPct val="90000"/>
            </a:lnSpc>
            <a:spcBef>
              <a:spcPct val="0"/>
            </a:spcBef>
            <a:spcAft>
              <a:spcPct val="35000"/>
            </a:spcAft>
          </a:pPr>
          <a:r>
            <a:rPr lang="ar-EG" sz="1400" b="1" kern="1200" dirty="0" smtClean="0">
              <a:solidFill>
                <a:schemeClr val="tx1"/>
              </a:solidFill>
            </a:rPr>
            <a:t>أين؟</a:t>
          </a:r>
        </a:p>
        <a:p>
          <a:pPr lvl="0" algn="ctr" defTabSz="800100">
            <a:lnSpc>
              <a:spcPct val="90000"/>
            </a:lnSpc>
            <a:spcBef>
              <a:spcPct val="0"/>
            </a:spcBef>
            <a:spcAft>
              <a:spcPct val="35000"/>
            </a:spcAft>
          </a:pPr>
          <a:r>
            <a:rPr lang="ar-EG" sz="1400" b="1" kern="1200" dirty="0" smtClean="0">
              <a:solidFill>
                <a:schemeClr val="tx1"/>
              </a:solidFill>
            </a:rPr>
            <a:t>متى</a:t>
          </a:r>
        </a:p>
        <a:p>
          <a:pPr lvl="0" algn="ctr" defTabSz="800100">
            <a:lnSpc>
              <a:spcPct val="90000"/>
            </a:lnSpc>
            <a:spcBef>
              <a:spcPct val="0"/>
            </a:spcBef>
            <a:spcAft>
              <a:spcPct val="35000"/>
            </a:spcAft>
          </a:pPr>
          <a:r>
            <a:rPr lang="ar-EG" sz="1400" b="1" kern="1200" dirty="0" smtClean="0">
              <a:solidFill>
                <a:schemeClr val="tx1"/>
              </a:solidFill>
            </a:rPr>
            <a:t>كيف؟</a:t>
          </a:r>
          <a:endParaRPr lang="en-US" sz="1400" b="1" kern="1200" dirty="0">
            <a:solidFill>
              <a:schemeClr val="tx1"/>
            </a:solidFill>
          </a:endParaRPr>
        </a:p>
      </dsp:txBody>
      <dsp:txXfrm>
        <a:off x="2408899" y="1752010"/>
        <a:ext cx="1319389" cy="1282163"/>
      </dsp:txXfrm>
    </dsp:sp>
    <dsp:sp modelId="{A5D86523-F84B-E243-A8C8-71F59B27F9DC}">
      <dsp:nvSpPr>
        <dsp:cNvPr id="0" name=""/>
        <dsp:cNvSpPr/>
      </dsp:nvSpPr>
      <dsp:spPr>
        <a:xfrm>
          <a:off x="2474953" y="1351"/>
          <a:ext cx="1187282" cy="1187282"/>
        </a:xfrm>
        <a:prstGeom prst="ellipse">
          <a:avLst/>
        </a:prstGeom>
        <a:solidFill>
          <a:schemeClr val="tx2"/>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ar-EG" sz="1600" b="1" kern="1200" dirty="0" smtClean="0"/>
            <a:t>الفاعلون</a:t>
          </a:r>
          <a:endParaRPr lang="en-US" sz="1600" b="1" kern="1200" dirty="0"/>
        </a:p>
      </dsp:txBody>
      <dsp:txXfrm>
        <a:off x="2648826" y="175224"/>
        <a:ext cx="839536" cy="839536"/>
      </dsp:txXfrm>
    </dsp:sp>
    <dsp:sp modelId="{394ECBDF-3601-9F49-8CB5-F1A00F00F79F}">
      <dsp:nvSpPr>
        <dsp:cNvPr id="0" name=""/>
        <dsp:cNvSpPr/>
      </dsp:nvSpPr>
      <dsp:spPr>
        <a:xfrm>
          <a:off x="4273052" y="1799450"/>
          <a:ext cx="1187282" cy="1187282"/>
        </a:xfrm>
        <a:prstGeom prst="ellipse">
          <a:avLst/>
        </a:prstGeom>
        <a:solidFill>
          <a:schemeClr val="tx2"/>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ar-EG" sz="1600" b="1" kern="1200" dirty="0" smtClean="0"/>
            <a:t>العوامل المحرِّكة والمتحركة في النزاع</a:t>
          </a:r>
          <a:endParaRPr lang="en-US" sz="1600" b="1" kern="1200" dirty="0"/>
        </a:p>
      </dsp:txBody>
      <dsp:txXfrm>
        <a:off x="4446925" y="1973323"/>
        <a:ext cx="839536" cy="839536"/>
      </dsp:txXfrm>
    </dsp:sp>
    <dsp:sp modelId="{5742FC37-DB28-4549-ACA3-6BE6B367C4B6}">
      <dsp:nvSpPr>
        <dsp:cNvPr id="0" name=""/>
        <dsp:cNvSpPr/>
      </dsp:nvSpPr>
      <dsp:spPr>
        <a:xfrm>
          <a:off x="2474953" y="3597549"/>
          <a:ext cx="1187282" cy="1187282"/>
        </a:xfrm>
        <a:prstGeom prst="ellipse">
          <a:avLst/>
        </a:prstGeom>
        <a:solidFill>
          <a:schemeClr val="tx2"/>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ar-EG" sz="1600" b="1" kern="1200" dirty="0" smtClean="0"/>
            <a:t>أسباب النزاع</a:t>
          </a:r>
          <a:endParaRPr lang="en-US" sz="1600" b="1" kern="1200" dirty="0"/>
        </a:p>
      </dsp:txBody>
      <dsp:txXfrm>
        <a:off x="2648826" y="3771422"/>
        <a:ext cx="839536" cy="839536"/>
      </dsp:txXfrm>
    </dsp:sp>
    <dsp:sp modelId="{2A6F4537-9AC2-0842-9622-F66AFDD295D2}">
      <dsp:nvSpPr>
        <dsp:cNvPr id="0" name=""/>
        <dsp:cNvSpPr/>
      </dsp:nvSpPr>
      <dsp:spPr>
        <a:xfrm>
          <a:off x="676854" y="1799450"/>
          <a:ext cx="1187282" cy="1187282"/>
        </a:xfrm>
        <a:prstGeom prst="ellipse">
          <a:avLst/>
        </a:prstGeom>
        <a:solidFill>
          <a:schemeClr val="tx2"/>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ar-EG" sz="1600" b="1" kern="1200" dirty="0" smtClean="0"/>
            <a:t>الخصائص المحدِّدة للنزاع</a:t>
          </a:r>
          <a:endParaRPr lang="en-US" sz="1600" b="1" kern="1200" dirty="0"/>
        </a:p>
      </dsp:txBody>
      <dsp:txXfrm>
        <a:off x="850727" y="1973323"/>
        <a:ext cx="839536" cy="839536"/>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F738365-8455-A248-991B-8BE1F8BD7F1C}">
      <dsp:nvSpPr>
        <dsp:cNvPr id="0" name=""/>
        <dsp:cNvSpPr/>
      </dsp:nvSpPr>
      <dsp:spPr>
        <a:xfrm>
          <a:off x="787057" y="498733"/>
          <a:ext cx="3327397" cy="3327397"/>
        </a:xfrm>
        <a:prstGeom prst="blockArc">
          <a:avLst>
            <a:gd name="adj1" fmla="val 10800000"/>
            <a:gd name="adj2" fmla="val 16200000"/>
            <a:gd name="adj3" fmla="val 4640"/>
          </a:avLst>
        </a:prstGeom>
        <a:solidFill>
          <a:schemeClr val="tx2">
            <a:lumMod val="20000"/>
            <a:lumOff val="80000"/>
          </a:schemeClr>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20C83183-1B3D-1845-B5A0-BE574A5C8B58}">
      <dsp:nvSpPr>
        <dsp:cNvPr id="0" name=""/>
        <dsp:cNvSpPr/>
      </dsp:nvSpPr>
      <dsp:spPr>
        <a:xfrm>
          <a:off x="787057" y="498733"/>
          <a:ext cx="3327397" cy="3327397"/>
        </a:xfrm>
        <a:prstGeom prst="blockArc">
          <a:avLst>
            <a:gd name="adj1" fmla="val 5400000"/>
            <a:gd name="adj2" fmla="val 10800000"/>
            <a:gd name="adj3" fmla="val 4640"/>
          </a:avLst>
        </a:prstGeom>
        <a:solidFill>
          <a:schemeClr val="tx2">
            <a:lumMod val="20000"/>
            <a:lumOff val="80000"/>
          </a:schemeClr>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692D79C7-C03D-7248-A4B5-BE2DC9432A80}">
      <dsp:nvSpPr>
        <dsp:cNvPr id="0" name=""/>
        <dsp:cNvSpPr/>
      </dsp:nvSpPr>
      <dsp:spPr>
        <a:xfrm>
          <a:off x="787057" y="498733"/>
          <a:ext cx="3327397" cy="3327397"/>
        </a:xfrm>
        <a:prstGeom prst="blockArc">
          <a:avLst>
            <a:gd name="adj1" fmla="val 0"/>
            <a:gd name="adj2" fmla="val 5400000"/>
            <a:gd name="adj3" fmla="val 4640"/>
          </a:avLst>
        </a:prstGeom>
        <a:solidFill>
          <a:schemeClr val="tx2">
            <a:lumMod val="20000"/>
            <a:lumOff val="80000"/>
          </a:schemeClr>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12C2A6BD-28AE-1144-84D3-06D642844748}">
      <dsp:nvSpPr>
        <dsp:cNvPr id="0" name=""/>
        <dsp:cNvSpPr/>
      </dsp:nvSpPr>
      <dsp:spPr>
        <a:xfrm>
          <a:off x="787057" y="498733"/>
          <a:ext cx="3327397" cy="3327397"/>
        </a:xfrm>
        <a:prstGeom prst="blockArc">
          <a:avLst>
            <a:gd name="adj1" fmla="val 16200000"/>
            <a:gd name="adj2" fmla="val 0"/>
            <a:gd name="adj3" fmla="val 4640"/>
          </a:avLst>
        </a:prstGeom>
        <a:solidFill>
          <a:schemeClr val="tx2">
            <a:lumMod val="20000"/>
            <a:lumOff val="80000"/>
          </a:schemeClr>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8AA43FF5-89C2-C544-B15A-0657C0FE6289}">
      <dsp:nvSpPr>
        <dsp:cNvPr id="0" name=""/>
        <dsp:cNvSpPr/>
      </dsp:nvSpPr>
      <dsp:spPr>
        <a:xfrm>
          <a:off x="1614604" y="1380005"/>
          <a:ext cx="1672304" cy="1564853"/>
        </a:xfrm>
        <a:prstGeom prst="ellipse">
          <a:avLst/>
        </a:prstGeom>
        <a:solidFill>
          <a:schemeClr val="tx2"/>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7780" tIns="17780" rIns="17780" bIns="17780" numCol="1" spcCol="1270" anchor="ctr" anchorCtr="0">
          <a:noAutofit/>
        </a:bodyPr>
        <a:lstStyle/>
        <a:p>
          <a:pPr lvl="0" algn="ctr" defTabSz="622300" rtl="1">
            <a:lnSpc>
              <a:spcPct val="90000"/>
            </a:lnSpc>
            <a:spcBef>
              <a:spcPct val="0"/>
            </a:spcBef>
            <a:spcAft>
              <a:spcPct val="35000"/>
            </a:spcAft>
          </a:pPr>
          <a:r>
            <a:rPr lang="ar-EG" sz="1400" b="1" kern="1200" dirty="0" smtClean="0">
              <a:solidFill>
                <a:schemeClr val="bg1"/>
              </a:solidFill>
            </a:rPr>
            <a:t>التعليم</a:t>
          </a:r>
        </a:p>
        <a:p>
          <a:pPr lvl="0" algn="ctr" defTabSz="622300" rtl="1">
            <a:lnSpc>
              <a:spcPct val="90000"/>
            </a:lnSpc>
            <a:spcBef>
              <a:spcPct val="0"/>
            </a:spcBef>
            <a:spcAft>
              <a:spcPct val="35000"/>
            </a:spcAft>
          </a:pPr>
          <a:r>
            <a:rPr lang="ar-EG" sz="1400" b="1" kern="1200" dirty="0" smtClean="0">
              <a:solidFill>
                <a:schemeClr val="bg1"/>
              </a:solidFill>
            </a:rPr>
            <a:t>لِمَن؟</a:t>
          </a:r>
        </a:p>
        <a:p>
          <a:pPr lvl="0" algn="ctr" defTabSz="622300" rtl="1">
            <a:lnSpc>
              <a:spcPct val="90000"/>
            </a:lnSpc>
            <a:spcBef>
              <a:spcPct val="0"/>
            </a:spcBef>
            <a:spcAft>
              <a:spcPct val="35000"/>
            </a:spcAft>
          </a:pPr>
          <a:r>
            <a:rPr lang="ar-EG" sz="1400" b="1" kern="1200" dirty="0" smtClean="0">
              <a:solidFill>
                <a:schemeClr val="bg1"/>
              </a:solidFill>
            </a:rPr>
            <a:t>مِن طَرَف من؟</a:t>
          </a:r>
        </a:p>
        <a:p>
          <a:pPr lvl="0" algn="ctr" defTabSz="622300" rtl="1">
            <a:lnSpc>
              <a:spcPct val="90000"/>
            </a:lnSpc>
            <a:spcBef>
              <a:spcPct val="0"/>
            </a:spcBef>
            <a:spcAft>
              <a:spcPct val="35000"/>
            </a:spcAft>
          </a:pPr>
          <a:r>
            <a:rPr lang="ar-EG" sz="1400" b="1" kern="1200" dirty="0" smtClean="0">
              <a:solidFill>
                <a:schemeClr val="bg1"/>
              </a:solidFill>
            </a:rPr>
            <a:t>أين؟</a:t>
          </a:r>
        </a:p>
        <a:p>
          <a:pPr lvl="0" algn="ctr" defTabSz="622300" rtl="1">
            <a:lnSpc>
              <a:spcPct val="90000"/>
            </a:lnSpc>
            <a:spcBef>
              <a:spcPct val="0"/>
            </a:spcBef>
            <a:spcAft>
              <a:spcPct val="35000"/>
            </a:spcAft>
          </a:pPr>
          <a:r>
            <a:rPr lang="ar-EG" sz="1400" b="1" kern="1200" dirty="0" smtClean="0">
              <a:solidFill>
                <a:schemeClr val="bg1"/>
              </a:solidFill>
            </a:rPr>
            <a:t>متى</a:t>
          </a:r>
        </a:p>
        <a:p>
          <a:pPr lvl="0" algn="ctr" defTabSz="622300" rtl="1">
            <a:lnSpc>
              <a:spcPct val="90000"/>
            </a:lnSpc>
            <a:spcBef>
              <a:spcPct val="0"/>
            </a:spcBef>
            <a:spcAft>
              <a:spcPct val="35000"/>
            </a:spcAft>
          </a:pPr>
          <a:r>
            <a:rPr lang="ar-EG" sz="1400" b="1" kern="1200" dirty="0" smtClean="0">
              <a:solidFill>
                <a:schemeClr val="bg1"/>
              </a:solidFill>
            </a:rPr>
            <a:t>كيف؟</a:t>
          </a:r>
          <a:endParaRPr lang="en-US" sz="1000" b="1" kern="1200" dirty="0">
            <a:solidFill>
              <a:schemeClr val="bg1"/>
            </a:solidFill>
          </a:endParaRPr>
        </a:p>
      </dsp:txBody>
      <dsp:txXfrm>
        <a:off x="1859507" y="1609172"/>
        <a:ext cx="1182498" cy="1106519"/>
      </dsp:txXfrm>
    </dsp:sp>
    <dsp:sp modelId="{A5D86523-F84B-E243-A8C8-71F59B27F9DC}">
      <dsp:nvSpPr>
        <dsp:cNvPr id="0" name=""/>
        <dsp:cNvSpPr/>
      </dsp:nvSpPr>
      <dsp:spPr>
        <a:xfrm>
          <a:off x="1914653" y="1230"/>
          <a:ext cx="1072205" cy="1072205"/>
        </a:xfrm>
        <a:prstGeom prst="ellipse">
          <a:avLst/>
        </a:prstGeom>
        <a:solidFill>
          <a:schemeClr val="tx2">
            <a:lumMod val="20000"/>
            <a:lumOff val="80000"/>
          </a:schemeClr>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6510" tIns="16510" rIns="16510" bIns="16510" numCol="1" spcCol="1270" anchor="ctr" anchorCtr="0">
          <a:noAutofit/>
        </a:bodyPr>
        <a:lstStyle/>
        <a:p>
          <a:pPr lvl="0" algn="ctr" defTabSz="577850">
            <a:lnSpc>
              <a:spcPct val="90000"/>
            </a:lnSpc>
            <a:spcBef>
              <a:spcPct val="0"/>
            </a:spcBef>
            <a:spcAft>
              <a:spcPct val="35000"/>
            </a:spcAft>
          </a:pPr>
          <a:r>
            <a:rPr lang="ar-EG" sz="1300" b="1" kern="1200" dirty="0" smtClean="0">
              <a:solidFill>
                <a:srgbClr val="000000"/>
              </a:solidFill>
            </a:rPr>
            <a:t>الفاعلون</a:t>
          </a:r>
          <a:endParaRPr lang="en-US" sz="1300" b="1" kern="1200" dirty="0">
            <a:solidFill>
              <a:srgbClr val="000000"/>
            </a:solidFill>
          </a:endParaRPr>
        </a:p>
      </dsp:txBody>
      <dsp:txXfrm>
        <a:off x="2071674" y="158251"/>
        <a:ext cx="758163" cy="758163"/>
      </dsp:txXfrm>
    </dsp:sp>
    <dsp:sp modelId="{394ECBDF-3601-9F49-8CB5-F1A00F00F79F}">
      <dsp:nvSpPr>
        <dsp:cNvPr id="0" name=""/>
        <dsp:cNvSpPr/>
      </dsp:nvSpPr>
      <dsp:spPr>
        <a:xfrm>
          <a:off x="3539752" y="1626329"/>
          <a:ext cx="1072205" cy="1072205"/>
        </a:xfrm>
        <a:prstGeom prst="ellipse">
          <a:avLst/>
        </a:prstGeom>
        <a:solidFill>
          <a:schemeClr val="tx2">
            <a:lumMod val="20000"/>
            <a:lumOff val="80000"/>
          </a:schemeClr>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6510" tIns="16510" rIns="16510" bIns="16510" numCol="1" spcCol="1270" anchor="ctr" anchorCtr="0">
          <a:noAutofit/>
        </a:bodyPr>
        <a:lstStyle/>
        <a:p>
          <a:pPr lvl="0" algn="ctr" defTabSz="577850">
            <a:lnSpc>
              <a:spcPct val="90000"/>
            </a:lnSpc>
            <a:spcBef>
              <a:spcPct val="0"/>
            </a:spcBef>
            <a:spcAft>
              <a:spcPct val="35000"/>
            </a:spcAft>
          </a:pPr>
          <a:r>
            <a:rPr lang="ar-EG" sz="1300" b="1" kern="1200" dirty="0" smtClean="0">
              <a:solidFill>
                <a:schemeClr val="tx1"/>
              </a:solidFill>
            </a:rPr>
            <a:t>العوامل المحرِّكة والمتحرِّكة في النزاع </a:t>
          </a:r>
          <a:endParaRPr lang="en-US" sz="1300" b="1" kern="1200" dirty="0">
            <a:solidFill>
              <a:schemeClr val="tx1"/>
            </a:solidFill>
          </a:endParaRPr>
        </a:p>
      </dsp:txBody>
      <dsp:txXfrm>
        <a:off x="3696773" y="1783350"/>
        <a:ext cx="758163" cy="758163"/>
      </dsp:txXfrm>
    </dsp:sp>
    <dsp:sp modelId="{5742FC37-DB28-4549-ACA3-6BE6B367C4B6}">
      <dsp:nvSpPr>
        <dsp:cNvPr id="0" name=""/>
        <dsp:cNvSpPr/>
      </dsp:nvSpPr>
      <dsp:spPr>
        <a:xfrm>
          <a:off x="1914653" y="3251428"/>
          <a:ext cx="1072205" cy="1072205"/>
        </a:xfrm>
        <a:prstGeom prst="ellipse">
          <a:avLst/>
        </a:prstGeom>
        <a:solidFill>
          <a:schemeClr val="tx2">
            <a:lumMod val="20000"/>
            <a:lumOff val="80000"/>
          </a:schemeClr>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6510" tIns="16510" rIns="16510" bIns="16510" numCol="1" spcCol="1270" anchor="ctr" anchorCtr="0">
          <a:noAutofit/>
        </a:bodyPr>
        <a:lstStyle/>
        <a:p>
          <a:pPr lvl="0" algn="ctr" defTabSz="577850">
            <a:lnSpc>
              <a:spcPct val="90000"/>
            </a:lnSpc>
            <a:spcBef>
              <a:spcPct val="0"/>
            </a:spcBef>
            <a:spcAft>
              <a:spcPct val="35000"/>
            </a:spcAft>
          </a:pPr>
          <a:r>
            <a:rPr lang="ar-EG" sz="1300" b="1" kern="1200" dirty="0" smtClean="0">
              <a:solidFill>
                <a:srgbClr val="000000"/>
              </a:solidFill>
            </a:rPr>
            <a:t>أسباب النزاع</a:t>
          </a:r>
          <a:endParaRPr lang="en-US" sz="1300" b="1" kern="1200" dirty="0">
            <a:solidFill>
              <a:srgbClr val="000000"/>
            </a:solidFill>
          </a:endParaRPr>
        </a:p>
      </dsp:txBody>
      <dsp:txXfrm>
        <a:off x="2071674" y="3408449"/>
        <a:ext cx="758163" cy="758163"/>
      </dsp:txXfrm>
    </dsp:sp>
    <dsp:sp modelId="{2A6F4537-9AC2-0842-9622-F66AFDD295D2}">
      <dsp:nvSpPr>
        <dsp:cNvPr id="0" name=""/>
        <dsp:cNvSpPr/>
      </dsp:nvSpPr>
      <dsp:spPr>
        <a:xfrm>
          <a:off x="289554" y="1626329"/>
          <a:ext cx="1072205" cy="1072205"/>
        </a:xfrm>
        <a:prstGeom prst="ellipse">
          <a:avLst/>
        </a:prstGeom>
        <a:solidFill>
          <a:schemeClr val="tx2">
            <a:lumMod val="20000"/>
            <a:lumOff val="80000"/>
          </a:schemeClr>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6510" tIns="16510" rIns="16510" bIns="16510" numCol="1" spcCol="1270" anchor="ctr" anchorCtr="0">
          <a:noAutofit/>
        </a:bodyPr>
        <a:lstStyle/>
        <a:p>
          <a:pPr lvl="0" algn="ctr" defTabSz="577850">
            <a:lnSpc>
              <a:spcPct val="90000"/>
            </a:lnSpc>
            <a:spcBef>
              <a:spcPct val="0"/>
            </a:spcBef>
            <a:spcAft>
              <a:spcPct val="35000"/>
            </a:spcAft>
          </a:pPr>
          <a:r>
            <a:rPr lang="ar-EG" sz="1300" b="1" kern="1200" dirty="0" smtClean="0">
              <a:solidFill>
                <a:srgbClr val="000000"/>
              </a:solidFill>
            </a:rPr>
            <a:t>الخصائص المحَدِّدة للنزاع</a:t>
          </a:r>
          <a:endParaRPr lang="en-US" sz="1300" b="1" kern="1200" dirty="0">
            <a:solidFill>
              <a:srgbClr val="000000"/>
            </a:solidFill>
          </a:endParaRPr>
        </a:p>
      </dsp:txBody>
      <dsp:txXfrm>
        <a:off x="446575" y="1783350"/>
        <a:ext cx="758163" cy="758163"/>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AC81C6D-5BBC-1B4F-80F6-2C70A6134E8D}">
      <dsp:nvSpPr>
        <dsp:cNvPr id="0" name=""/>
        <dsp:cNvSpPr/>
      </dsp:nvSpPr>
      <dsp:spPr>
        <a:xfrm>
          <a:off x="286053" y="823417"/>
          <a:ext cx="2886674" cy="2509693"/>
        </a:xfrm>
        <a:prstGeom prst="gear9">
          <a:avLst/>
        </a:prstGeom>
        <a:solidFill>
          <a:schemeClr val="tx2"/>
        </a:solidFill>
        <a:ln w="25400" cap="flat" cmpd="sng" algn="ctr">
          <a:solidFill>
            <a:schemeClr val="bg2"/>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lvl="0" algn="ctr" defTabSz="711200" rtl="1">
            <a:lnSpc>
              <a:spcPct val="90000"/>
            </a:lnSpc>
            <a:spcBef>
              <a:spcPct val="0"/>
            </a:spcBef>
            <a:spcAft>
              <a:spcPct val="35000"/>
            </a:spcAft>
          </a:pPr>
          <a:r>
            <a:rPr lang="en-US" sz="1600" kern="1200" dirty="0" smtClean="0"/>
            <a:t>3. </a:t>
          </a:r>
          <a:r>
            <a:rPr lang="ar-EG" sz="1600" kern="1200" dirty="0" smtClean="0"/>
            <a:t> ؟</a:t>
          </a:r>
          <a:endParaRPr lang="en-US" sz="1600" kern="1200" dirty="0"/>
        </a:p>
      </dsp:txBody>
      <dsp:txXfrm>
        <a:off x="838228" y="1411301"/>
        <a:ext cx="1782324" cy="1290034"/>
      </dsp:txXfrm>
    </dsp:sp>
    <dsp:sp modelId="{256D5392-4803-134B-969D-C7FFBFBB0E55}">
      <dsp:nvSpPr>
        <dsp:cNvPr id="0" name=""/>
        <dsp:cNvSpPr/>
      </dsp:nvSpPr>
      <dsp:spPr>
        <a:xfrm>
          <a:off x="2929160" y="713521"/>
          <a:ext cx="2632466" cy="1976081"/>
        </a:xfrm>
        <a:prstGeom prst="gear6">
          <a:avLst/>
        </a:prstGeom>
        <a:solidFill>
          <a:schemeClr val="tx2"/>
        </a:solidFill>
        <a:ln w="25400" cap="flat" cmpd="sng" algn="ctr">
          <a:solidFill>
            <a:schemeClr val="bg2"/>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lvl="0" algn="ctr" defTabSz="711200" rtl="1">
            <a:lnSpc>
              <a:spcPct val="90000"/>
            </a:lnSpc>
            <a:spcBef>
              <a:spcPct val="0"/>
            </a:spcBef>
            <a:spcAft>
              <a:spcPct val="35000"/>
            </a:spcAft>
          </a:pPr>
          <a:r>
            <a:rPr lang="en-US" sz="1600" b="1" kern="1200" dirty="0" smtClean="0"/>
            <a:t>2. </a:t>
          </a:r>
          <a:r>
            <a:rPr lang="ar-EG" sz="1600" b="1" kern="1200" dirty="0" smtClean="0"/>
            <a:t> يحلٍّلُ التفاعل المتبادل بين سياق النزاع والبرامج والسياسات التعليمية</a:t>
          </a:r>
          <a:endParaRPr lang="en-US" sz="1600" b="1" kern="1200" dirty="0"/>
        </a:p>
      </dsp:txBody>
      <dsp:txXfrm>
        <a:off x="3522057" y="1214012"/>
        <a:ext cx="1446672" cy="975099"/>
      </dsp:txXfrm>
    </dsp:sp>
    <dsp:sp modelId="{3E6F19F4-B96B-A349-AD62-74CD4B059FE4}">
      <dsp:nvSpPr>
        <dsp:cNvPr id="0" name=""/>
        <dsp:cNvSpPr/>
      </dsp:nvSpPr>
      <dsp:spPr>
        <a:xfrm rot="20700000">
          <a:off x="5212744" y="117068"/>
          <a:ext cx="1840576" cy="1717831"/>
        </a:xfrm>
        <a:prstGeom prst="gear6">
          <a:avLst/>
        </a:prstGeom>
        <a:solidFill>
          <a:schemeClr val="tx2"/>
        </a:solidFill>
        <a:ln w="25400" cap="flat" cmpd="sng" algn="ctr">
          <a:solidFill>
            <a:schemeClr val="bg2"/>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533400" rtl="1">
            <a:lnSpc>
              <a:spcPct val="90000"/>
            </a:lnSpc>
            <a:spcBef>
              <a:spcPct val="0"/>
            </a:spcBef>
            <a:spcAft>
              <a:spcPct val="35000"/>
            </a:spcAft>
          </a:pPr>
          <a:r>
            <a:rPr lang="ar-EG" sz="1200" kern="1200" dirty="0" smtClean="0"/>
            <a:t> </a:t>
          </a:r>
          <a:r>
            <a:rPr lang="en-US" sz="1200" kern="1200" dirty="0" smtClean="0"/>
            <a:t>1</a:t>
          </a:r>
          <a:r>
            <a:rPr lang="en-US" sz="1600" kern="1200" dirty="0" smtClean="0"/>
            <a:t>. </a:t>
          </a:r>
          <a:r>
            <a:rPr lang="ar-EG" sz="1600" kern="1200" dirty="0" smtClean="0"/>
            <a:t> </a:t>
          </a:r>
          <a:r>
            <a:rPr lang="ar-EG" sz="1600" b="1" i="0" kern="1200" dirty="0" smtClean="0"/>
            <a:t>يكون مُدْركاً لسياق النزاع</a:t>
          </a:r>
          <a:endParaRPr lang="en-US" sz="1200" b="1" i="0" kern="1200" dirty="0"/>
        </a:p>
      </dsp:txBody>
      <dsp:txXfrm rot="-20700000">
        <a:off x="5623717" y="486558"/>
        <a:ext cx="1018631" cy="978850"/>
      </dsp:txXfrm>
    </dsp:sp>
    <dsp:sp modelId="{B033986E-CFF4-BC40-B2C7-DC59516B7DE2}">
      <dsp:nvSpPr>
        <dsp:cNvPr id="0" name=""/>
        <dsp:cNvSpPr/>
      </dsp:nvSpPr>
      <dsp:spPr>
        <a:xfrm flipH="1" flipV="1">
          <a:off x="7585696" y="3054153"/>
          <a:ext cx="116713" cy="87376"/>
        </a:xfrm>
        <a:prstGeom prst="actionButtonBlank">
          <a:avLst/>
        </a:prstGeom>
        <a:solidFill>
          <a:srgbClr val="F6F6F6"/>
        </a:solidFill>
        <a:ln>
          <a:noFill/>
        </a:ln>
        <a:effectLst/>
      </dsp:spPr>
      <dsp:style>
        <a:lnRef idx="0">
          <a:scrgbClr r="0" g="0" b="0"/>
        </a:lnRef>
        <a:fillRef idx="1">
          <a:scrgbClr r="0" g="0" b="0"/>
        </a:fillRef>
        <a:effectRef idx="0">
          <a:scrgbClr r="0" g="0" b="0"/>
        </a:effectRef>
        <a:fontRef idx="minor">
          <a:schemeClr val="lt1"/>
        </a:fontRef>
      </dsp:style>
    </dsp:sp>
    <dsp:sp modelId="{1F02912C-68F3-E346-BBC8-5439F1E04AED}">
      <dsp:nvSpPr>
        <dsp:cNvPr id="0" name=""/>
        <dsp:cNvSpPr/>
      </dsp:nvSpPr>
      <dsp:spPr>
        <a:xfrm rot="1034413">
          <a:off x="4618933" y="222205"/>
          <a:ext cx="1725373" cy="1771830"/>
        </a:xfrm>
        <a:prstGeom prst="leftCircularArrow">
          <a:avLst>
            <a:gd name="adj1" fmla="val 6452"/>
            <a:gd name="adj2" fmla="val 429999"/>
            <a:gd name="adj3" fmla="val 10489124"/>
            <a:gd name="adj4" fmla="val 14837806"/>
            <a:gd name="adj5" fmla="val 7527"/>
          </a:avLst>
        </a:prstGeom>
        <a:solidFill>
          <a:schemeClr val="accent5">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2C525502-A9D6-EC49-80E9-28EA99DBF904}">
      <dsp:nvSpPr>
        <dsp:cNvPr id="0" name=""/>
        <dsp:cNvSpPr/>
      </dsp:nvSpPr>
      <dsp:spPr>
        <a:xfrm rot="12646537">
          <a:off x="1767653" y="1261079"/>
          <a:ext cx="1910390" cy="1910390"/>
        </a:xfrm>
        <a:prstGeom prst="circularArrow">
          <a:avLst>
            <a:gd name="adj1" fmla="val 5984"/>
            <a:gd name="adj2" fmla="val 394124"/>
            <a:gd name="adj3" fmla="val 13313824"/>
            <a:gd name="adj4" fmla="val 10508221"/>
            <a:gd name="adj5" fmla="val 6981"/>
          </a:avLst>
        </a:prstGeom>
        <a:solidFill>
          <a:schemeClr val="accent5">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AF9237D-4C95-1D40-97B1-0C8B4FFB6DDC}">
      <dsp:nvSpPr>
        <dsp:cNvPr id="0" name=""/>
        <dsp:cNvSpPr/>
      </dsp:nvSpPr>
      <dsp:spPr>
        <a:xfrm>
          <a:off x="1332" y="0"/>
          <a:ext cx="1396658" cy="3879850"/>
        </a:xfrm>
        <a:prstGeom prst="roundRect">
          <a:avLst>
            <a:gd name="adj" fmla="val 10000"/>
          </a:avLst>
        </a:prstGeom>
        <a:solidFill>
          <a:schemeClr val="lt1">
            <a:hueOff val="0"/>
            <a:satOff val="0"/>
            <a:lumOff val="0"/>
            <a:alphaOff val="0"/>
          </a:schemeClr>
        </a:solidFill>
        <a:ln w="38100" cap="flat" cmpd="sng" algn="ctr">
          <a:solidFill>
            <a:schemeClr val="dk2">
              <a:shade val="80000"/>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184912" tIns="184912" rIns="184912" bIns="184912" numCol="1" spcCol="1270" anchor="ctr" anchorCtr="0">
          <a:noAutofit/>
        </a:bodyPr>
        <a:lstStyle/>
        <a:p>
          <a:pPr lvl="0" algn="ctr" defTabSz="1155700">
            <a:lnSpc>
              <a:spcPct val="90000"/>
            </a:lnSpc>
            <a:spcBef>
              <a:spcPct val="0"/>
            </a:spcBef>
            <a:spcAft>
              <a:spcPct val="35000"/>
            </a:spcAft>
          </a:pPr>
          <a:r>
            <a:rPr lang="ar-EG" sz="2600" b="1" kern="1200" dirty="0" smtClean="0"/>
            <a:t>متعدد القطاعات</a:t>
          </a:r>
          <a:endParaRPr lang="en-US" sz="2600" b="1" kern="1200" dirty="0"/>
        </a:p>
      </dsp:txBody>
      <dsp:txXfrm>
        <a:off x="1332" y="1551940"/>
        <a:ext cx="1396658" cy="1551940"/>
      </dsp:txXfrm>
    </dsp:sp>
    <dsp:sp modelId="{78BF41F7-0F2C-2743-AFDF-9B09879A39AD}">
      <dsp:nvSpPr>
        <dsp:cNvPr id="0" name=""/>
        <dsp:cNvSpPr/>
      </dsp:nvSpPr>
      <dsp:spPr>
        <a:xfrm>
          <a:off x="53666" y="232791"/>
          <a:ext cx="1291990" cy="1291990"/>
        </a:xfrm>
        <a:prstGeom prst="ellipse">
          <a:avLst/>
        </a:prstGeom>
        <a:blipFill>
          <a:blip xmlns:r="http://schemas.openxmlformats.org/officeDocument/2006/relationships" r:embed="rId1" cstate="screen">
            <a:extLst>
              <a:ext uri="{28A0092B-C50C-407E-A947-70E740481C1C}">
                <a14:useLocalDpi xmlns:a14="http://schemas.microsoft.com/office/drawing/2010/main"/>
              </a:ext>
            </a:extLst>
          </a:blip>
          <a:srcRect/>
          <a:stretch>
            <a:fillRect/>
          </a:stretch>
        </a:blipFill>
        <a:ln w="38100" cap="flat" cmpd="sng" algn="ctr">
          <a:solidFill>
            <a:schemeClr val="dk2">
              <a:shade val="80000"/>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dsp:style>
    </dsp:sp>
    <dsp:sp modelId="{5A2F2FA0-497A-2D41-B009-0B24613EEBA9}">
      <dsp:nvSpPr>
        <dsp:cNvPr id="0" name=""/>
        <dsp:cNvSpPr/>
      </dsp:nvSpPr>
      <dsp:spPr>
        <a:xfrm>
          <a:off x="1439891" y="0"/>
          <a:ext cx="1396658" cy="3879850"/>
        </a:xfrm>
        <a:prstGeom prst="roundRect">
          <a:avLst>
            <a:gd name="adj" fmla="val 10000"/>
          </a:avLst>
        </a:prstGeom>
        <a:solidFill>
          <a:schemeClr val="lt1">
            <a:hueOff val="0"/>
            <a:satOff val="0"/>
            <a:lumOff val="0"/>
            <a:alphaOff val="0"/>
          </a:schemeClr>
        </a:solidFill>
        <a:ln w="38100" cap="flat" cmpd="sng" algn="ctr">
          <a:solidFill>
            <a:schemeClr val="dk2">
              <a:shade val="80000"/>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184912" tIns="184912" rIns="184912" bIns="184912" numCol="1" spcCol="1270" anchor="ctr" anchorCtr="0">
          <a:noAutofit/>
        </a:bodyPr>
        <a:lstStyle/>
        <a:p>
          <a:pPr lvl="0" algn="ctr" defTabSz="1155700">
            <a:lnSpc>
              <a:spcPct val="90000"/>
            </a:lnSpc>
            <a:spcBef>
              <a:spcPct val="0"/>
            </a:spcBef>
            <a:spcAft>
              <a:spcPct val="35000"/>
            </a:spcAft>
          </a:pPr>
          <a:r>
            <a:rPr lang="ar-EG" sz="2600" b="1" kern="1200" dirty="0" smtClean="0"/>
            <a:t>الشق الإنساني</a:t>
          </a:r>
          <a:endParaRPr lang="en-US" sz="2600" b="1" kern="1200" dirty="0"/>
        </a:p>
      </dsp:txBody>
      <dsp:txXfrm>
        <a:off x="1439891" y="1551940"/>
        <a:ext cx="1396658" cy="1551940"/>
      </dsp:txXfrm>
    </dsp:sp>
    <dsp:sp modelId="{BB124CF8-7B72-384C-B92B-74F353B4B4B2}">
      <dsp:nvSpPr>
        <dsp:cNvPr id="0" name=""/>
        <dsp:cNvSpPr/>
      </dsp:nvSpPr>
      <dsp:spPr>
        <a:xfrm>
          <a:off x="1492225" y="232791"/>
          <a:ext cx="1291990" cy="1291990"/>
        </a:xfrm>
        <a:prstGeom prst="ellipse">
          <a:avLst/>
        </a:prstGeom>
        <a:blipFill>
          <a:blip xmlns:r="http://schemas.openxmlformats.org/officeDocument/2006/relationships" r:embed="rId2" cstate="screen">
            <a:extLst>
              <a:ext uri="{28A0092B-C50C-407E-A947-70E740481C1C}">
                <a14:useLocalDpi xmlns:a14="http://schemas.microsoft.com/office/drawing/2010/main"/>
              </a:ext>
            </a:extLst>
          </a:blip>
          <a:srcRect/>
          <a:stretch>
            <a:fillRect/>
          </a:stretch>
        </a:blipFill>
        <a:ln w="38100" cap="flat" cmpd="sng" algn="ctr">
          <a:solidFill>
            <a:schemeClr val="dk2">
              <a:shade val="80000"/>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dsp:style>
    </dsp:sp>
    <dsp:sp modelId="{5988525C-8940-4B46-977B-66A088DDAF8B}">
      <dsp:nvSpPr>
        <dsp:cNvPr id="0" name=""/>
        <dsp:cNvSpPr/>
      </dsp:nvSpPr>
      <dsp:spPr>
        <a:xfrm>
          <a:off x="2878449" y="0"/>
          <a:ext cx="1396658" cy="3879850"/>
        </a:xfrm>
        <a:prstGeom prst="roundRect">
          <a:avLst>
            <a:gd name="adj" fmla="val 10000"/>
          </a:avLst>
        </a:prstGeom>
        <a:solidFill>
          <a:schemeClr val="lt1">
            <a:hueOff val="0"/>
            <a:satOff val="0"/>
            <a:lumOff val="0"/>
            <a:alphaOff val="0"/>
          </a:schemeClr>
        </a:solidFill>
        <a:ln w="38100" cap="flat" cmpd="sng" algn="ctr">
          <a:solidFill>
            <a:schemeClr val="dk2">
              <a:shade val="80000"/>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184912" tIns="184912" rIns="184912" bIns="184912" numCol="1" spcCol="1270" anchor="ctr" anchorCtr="0">
          <a:noAutofit/>
        </a:bodyPr>
        <a:lstStyle/>
        <a:p>
          <a:pPr lvl="0" algn="ctr" defTabSz="1155700">
            <a:lnSpc>
              <a:spcPct val="90000"/>
            </a:lnSpc>
            <a:spcBef>
              <a:spcPct val="0"/>
            </a:spcBef>
            <a:spcAft>
              <a:spcPct val="35000"/>
            </a:spcAft>
          </a:pPr>
          <a:r>
            <a:rPr lang="ar-EG" sz="2600" b="1" kern="1200" dirty="0" smtClean="0"/>
            <a:t>التنمية</a:t>
          </a:r>
          <a:endParaRPr lang="en-US" sz="2600" b="1" kern="1200" dirty="0"/>
        </a:p>
      </dsp:txBody>
      <dsp:txXfrm>
        <a:off x="2878449" y="1551940"/>
        <a:ext cx="1396658" cy="1551940"/>
      </dsp:txXfrm>
    </dsp:sp>
    <dsp:sp modelId="{D8AA2387-7398-0C47-ABC7-F9DC0E261789}">
      <dsp:nvSpPr>
        <dsp:cNvPr id="0" name=""/>
        <dsp:cNvSpPr/>
      </dsp:nvSpPr>
      <dsp:spPr>
        <a:xfrm>
          <a:off x="2930784" y="232791"/>
          <a:ext cx="1291990" cy="1291990"/>
        </a:xfrm>
        <a:prstGeom prst="ellipse">
          <a:avLst/>
        </a:prstGeom>
        <a:blipFill>
          <a:blip xmlns:r="http://schemas.openxmlformats.org/officeDocument/2006/relationships" r:embed="rId3" cstate="screen">
            <a:extLst>
              <a:ext uri="{28A0092B-C50C-407E-A947-70E740481C1C}">
                <a14:useLocalDpi xmlns:a14="http://schemas.microsoft.com/office/drawing/2010/main"/>
              </a:ext>
            </a:extLst>
          </a:blip>
          <a:srcRect/>
          <a:stretch>
            <a:fillRect/>
          </a:stretch>
        </a:blipFill>
        <a:ln w="38100" cap="flat" cmpd="sng" algn="ctr">
          <a:solidFill>
            <a:schemeClr val="dk2">
              <a:shade val="80000"/>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dsp:style>
    </dsp:sp>
    <dsp:sp modelId="{9397E253-ABD1-1B4F-8864-320B06493E44}">
      <dsp:nvSpPr>
        <dsp:cNvPr id="0" name=""/>
        <dsp:cNvSpPr/>
      </dsp:nvSpPr>
      <dsp:spPr>
        <a:xfrm>
          <a:off x="4317008" y="0"/>
          <a:ext cx="1396658" cy="3879850"/>
        </a:xfrm>
        <a:prstGeom prst="roundRect">
          <a:avLst>
            <a:gd name="adj" fmla="val 10000"/>
          </a:avLst>
        </a:prstGeom>
        <a:solidFill>
          <a:schemeClr val="lt1">
            <a:hueOff val="0"/>
            <a:satOff val="0"/>
            <a:lumOff val="0"/>
            <a:alphaOff val="0"/>
          </a:schemeClr>
        </a:solidFill>
        <a:ln w="38100" cap="flat" cmpd="sng" algn="ctr">
          <a:solidFill>
            <a:schemeClr val="dk2">
              <a:shade val="80000"/>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184912" tIns="184912" rIns="184912" bIns="184912" numCol="1" spcCol="1270" anchor="ctr" anchorCtr="0">
          <a:noAutofit/>
        </a:bodyPr>
        <a:lstStyle/>
        <a:p>
          <a:pPr lvl="0" algn="ctr" defTabSz="1155700">
            <a:lnSpc>
              <a:spcPct val="90000"/>
            </a:lnSpc>
            <a:spcBef>
              <a:spcPct val="0"/>
            </a:spcBef>
            <a:spcAft>
              <a:spcPct val="35000"/>
            </a:spcAft>
          </a:pPr>
          <a:r>
            <a:rPr lang="ar-EG" sz="2600" b="1" kern="1200" dirty="0" smtClean="0"/>
            <a:t>بناء السلام</a:t>
          </a:r>
          <a:endParaRPr lang="en-US" sz="2600" b="1" kern="1200" dirty="0"/>
        </a:p>
      </dsp:txBody>
      <dsp:txXfrm>
        <a:off x="4317008" y="1551940"/>
        <a:ext cx="1396658" cy="1551940"/>
      </dsp:txXfrm>
    </dsp:sp>
    <dsp:sp modelId="{E94B0B1A-F08E-284D-B2DA-DFEC21B3D9C2}">
      <dsp:nvSpPr>
        <dsp:cNvPr id="0" name=""/>
        <dsp:cNvSpPr/>
      </dsp:nvSpPr>
      <dsp:spPr>
        <a:xfrm>
          <a:off x="4369343" y="232791"/>
          <a:ext cx="1291990" cy="1291990"/>
        </a:xfrm>
        <a:prstGeom prst="ellipse">
          <a:avLst/>
        </a:prstGeom>
        <a:blipFill>
          <a:blip xmlns:r="http://schemas.openxmlformats.org/officeDocument/2006/relationships" r:embed="rId4" cstate="screen">
            <a:extLst>
              <a:ext uri="{28A0092B-C50C-407E-A947-70E740481C1C}">
                <a14:useLocalDpi xmlns:a14="http://schemas.microsoft.com/office/drawing/2010/main"/>
              </a:ext>
            </a:extLst>
          </a:blip>
          <a:srcRect/>
          <a:stretch>
            <a:fillRect/>
          </a:stretch>
        </a:blipFill>
        <a:ln w="38100" cap="flat" cmpd="sng" algn="ctr">
          <a:solidFill>
            <a:schemeClr val="dk2">
              <a:shade val="80000"/>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dsp:style>
    </dsp:sp>
    <dsp:sp modelId="{CF61B560-8689-844D-A374-BC442A88E102}">
      <dsp:nvSpPr>
        <dsp:cNvPr id="0" name=""/>
        <dsp:cNvSpPr/>
      </dsp:nvSpPr>
      <dsp:spPr>
        <a:xfrm>
          <a:off x="-9" y="3103880"/>
          <a:ext cx="5715018" cy="581977"/>
        </a:xfrm>
        <a:prstGeom prst="leftRightArrow">
          <a:avLst/>
        </a:prstGeom>
        <a:solidFill>
          <a:schemeClr val="accent1"/>
        </a:solidFill>
        <a:ln w="38100" cap="flat" cmpd="sng" algn="ctr">
          <a:no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dsp:style>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CB83D9F-4415-204C-9C30-8AEB0D1CE37C}">
      <dsp:nvSpPr>
        <dsp:cNvPr id="0" name=""/>
        <dsp:cNvSpPr/>
      </dsp:nvSpPr>
      <dsp:spPr>
        <a:xfrm>
          <a:off x="3168202" y="0"/>
          <a:ext cx="1584101" cy="944879"/>
        </a:xfrm>
        <a:prstGeom prst="trapezoid">
          <a:avLst>
            <a:gd name="adj" fmla="val 83826"/>
          </a:avLst>
        </a:prstGeom>
        <a:solidFill>
          <a:schemeClr val="lt1">
            <a:hueOff val="0"/>
            <a:satOff val="0"/>
            <a:lumOff val="0"/>
            <a:alphaOff val="0"/>
          </a:schemeClr>
        </a:solidFill>
        <a:ln w="25400" cap="flat" cmpd="sng" algn="ctr">
          <a:solidFill>
            <a:schemeClr val="dk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640" tIns="40640" rIns="40640" bIns="40640" numCol="1" spcCol="1270" anchor="ctr" anchorCtr="0">
          <a:noAutofit/>
        </a:bodyPr>
        <a:lstStyle/>
        <a:p>
          <a:pPr lvl="0" algn="ctr" defTabSz="1422400">
            <a:lnSpc>
              <a:spcPct val="90000"/>
            </a:lnSpc>
            <a:spcBef>
              <a:spcPct val="0"/>
            </a:spcBef>
            <a:spcAft>
              <a:spcPct val="35000"/>
            </a:spcAft>
          </a:pPr>
          <a:r>
            <a:rPr lang="ar-EG" sz="3200" b="1" kern="1200" dirty="0" smtClean="0"/>
            <a:t>التلميذ</a:t>
          </a:r>
          <a:endParaRPr lang="en-US" sz="3200" b="1" kern="1200" dirty="0"/>
        </a:p>
      </dsp:txBody>
      <dsp:txXfrm>
        <a:off x="3168202" y="0"/>
        <a:ext cx="1584101" cy="944879"/>
      </dsp:txXfrm>
    </dsp:sp>
    <dsp:sp modelId="{D70CD5FF-0D8F-7444-BFC2-8E79B9524267}">
      <dsp:nvSpPr>
        <dsp:cNvPr id="0" name=""/>
        <dsp:cNvSpPr/>
      </dsp:nvSpPr>
      <dsp:spPr>
        <a:xfrm>
          <a:off x="2376152" y="944879"/>
          <a:ext cx="3168202" cy="944879"/>
        </a:xfrm>
        <a:prstGeom prst="trapezoid">
          <a:avLst>
            <a:gd name="adj" fmla="val 83826"/>
          </a:avLst>
        </a:prstGeom>
        <a:solidFill>
          <a:schemeClr val="lt1">
            <a:hueOff val="0"/>
            <a:satOff val="0"/>
            <a:lumOff val="0"/>
            <a:alphaOff val="0"/>
          </a:schemeClr>
        </a:solidFill>
        <a:ln w="25400" cap="flat" cmpd="sng" algn="ctr">
          <a:solidFill>
            <a:schemeClr val="dk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640" tIns="40640" rIns="40640" bIns="40640" numCol="1" spcCol="1270" anchor="ctr" anchorCtr="0">
          <a:noAutofit/>
        </a:bodyPr>
        <a:lstStyle/>
        <a:p>
          <a:pPr lvl="0" algn="ctr" defTabSz="1422400">
            <a:lnSpc>
              <a:spcPct val="90000"/>
            </a:lnSpc>
            <a:spcBef>
              <a:spcPct val="0"/>
            </a:spcBef>
            <a:spcAft>
              <a:spcPct val="35000"/>
            </a:spcAft>
          </a:pPr>
          <a:r>
            <a:rPr lang="ar-EG" sz="3200" b="1" kern="1200" dirty="0" smtClean="0"/>
            <a:t>الفصل</a:t>
          </a:r>
          <a:endParaRPr lang="en-US" sz="3200" b="1" kern="1200" dirty="0"/>
        </a:p>
      </dsp:txBody>
      <dsp:txXfrm>
        <a:off x="2930587" y="944879"/>
        <a:ext cx="2059331" cy="944879"/>
      </dsp:txXfrm>
    </dsp:sp>
    <dsp:sp modelId="{1B853A5D-4E42-5447-BC2F-CB585A6E923C}">
      <dsp:nvSpPr>
        <dsp:cNvPr id="0" name=""/>
        <dsp:cNvSpPr/>
      </dsp:nvSpPr>
      <dsp:spPr>
        <a:xfrm>
          <a:off x="1584101" y="1889759"/>
          <a:ext cx="4752304" cy="944879"/>
        </a:xfrm>
        <a:prstGeom prst="trapezoid">
          <a:avLst>
            <a:gd name="adj" fmla="val 83826"/>
          </a:avLst>
        </a:prstGeom>
        <a:solidFill>
          <a:schemeClr val="lt1">
            <a:hueOff val="0"/>
            <a:satOff val="0"/>
            <a:lumOff val="0"/>
            <a:alphaOff val="0"/>
          </a:schemeClr>
        </a:solidFill>
        <a:ln w="25400" cap="flat" cmpd="sng" algn="ctr">
          <a:solidFill>
            <a:schemeClr val="dk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640" tIns="40640" rIns="40640" bIns="40640" numCol="1" spcCol="1270" anchor="ctr" anchorCtr="0">
          <a:noAutofit/>
        </a:bodyPr>
        <a:lstStyle/>
        <a:p>
          <a:pPr lvl="0" algn="ctr" defTabSz="1422400">
            <a:lnSpc>
              <a:spcPct val="90000"/>
            </a:lnSpc>
            <a:spcBef>
              <a:spcPct val="0"/>
            </a:spcBef>
            <a:spcAft>
              <a:spcPct val="35000"/>
            </a:spcAft>
          </a:pPr>
          <a:r>
            <a:rPr lang="ar-EG" sz="3200" b="1" kern="1200" dirty="0" smtClean="0"/>
            <a:t>المدرسة</a:t>
          </a:r>
          <a:r>
            <a:rPr lang="ar-EG" sz="3200" kern="1200" dirty="0" smtClean="0"/>
            <a:t> </a:t>
          </a:r>
          <a:r>
            <a:rPr lang="ar-EG" sz="3200" b="1" kern="1200" dirty="0" smtClean="0"/>
            <a:t>والمجتمع</a:t>
          </a:r>
          <a:r>
            <a:rPr lang="ar-EG" sz="3200" kern="1200" dirty="0" smtClean="0"/>
            <a:t> </a:t>
          </a:r>
          <a:r>
            <a:rPr lang="ar-EG" sz="3200" b="1" kern="1200" dirty="0" smtClean="0"/>
            <a:t>المحلي</a:t>
          </a:r>
          <a:endParaRPr lang="en-US" sz="3200" b="1" kern="1200" dirty="0"/>
        </a:p>
      </dsp:txBody>
      <dsp:txXfrm>
        <a:off x="2415754" y="1889759"/>
        <a:ext cx="3088997" cy="944879"/>
      </dsp:txXfrm>
    </dsp:sp>
    <dsp:sp modelId="{B5F4BD12-DD97-EB4C-A387-B780BA2ECD95}">
      <dsp:nvSpPr>
        <dsp:cNvPr id="0" name=""/>
        <dsp:cNvSpPr/>
      </dsp:nvSpPr>
      <dsp:spPr>
        <a:xfrm>
          <a:off x="792050" y="2834639"/>
          <a:ext cx="6336405" cy="944879"/>
        </a:xfrm>
        <a:prstGeom prst="trapezoid">
          <a:avLst>
            <a:gd name="adj" fmla="val 83826"/>
          </a:avLst>
        </a:prstGeom>
        <a:solidFill>
          <a:schemeClr val="lt1">
            <a:hueOff val="0"/>
            <a:satOff val="0"/>
            <a:lumOff val="0"/>
            <a:alphaOff val="0"/>
          </a:schemeClr>
        </a:solidFill>
        <a:ln w="25400" cap="flat" cmpd="sng" algn="ctr">
          <a:solidFill>
            <a:schemeClr val="dk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640" tIns="40640" rIns="40640" bIns="40640" numCol="1" spcCol="1270" anchor="ctr" anchorCtr="0">
          <a:noAutofit/>
        </a:bodyPr>
        <a:lstStyle/>
        <a:p>
          <a:pPr lvl="0" algn="ctr" defTabSz="1422400">
            <a:lnSpc>
              <a:spcPct val="90000"/>
            </a:lnSpc>
            <a:spcBef>
              <a:spcPct val="0"/>
            </a:spcBef>
            <a:spcAft>
              <a:spcPct val="35000"/>
            </a:spcAft>
          </a:pPr>
          <a:r>
            <a:rPr lang="ar-EG" sz="3200" b="1" kern="1200" dirty="0" smtClean="0"/>
            <a:t>المقاطعة/المجال الجغرافي للبرنامج</a:t>
          </a:r>
          <a:endParaRPr lang="en-US" sz="3200" b="1" kern="1200" dirty="0"/>
        </a:p>
      </dsp:txBody>
      <dsp:txXfrm>
        <a:off x="1900921" y="2834639"/>
        <a:ext cx="4118663" cy="944879"/>
      </dsp:txXfrm>
    </dsp:sp>
    <dsp:sp modelId="{F5A14584-8FD2-E542-8869-914CAF994752}">
      <dsp:nvSpPr>
        <dsp:cNvPr id="0" name=""/>
        <dsp:cNvSpPr/>
      </dsp:nvSpPr>
      <dsp:spPr>
        <a:xfrm>
          <a:off x="0" y="3779519"/>
          <a:ext cx="7920507" cy="944879"/>
        </a:xfrm>
        <a:prstGeom prst="trapezoid">
          <a:avLst>
            <a:gd name="adj" fmla="val 83826"/>
          </a:avLst>
        </a:prstGeom>
        <a:solidFill>
          <a:schemeClr val="lt1">
            <a:hueOff val="0"/>
            <a:satOff val="0"/>
            <a:lumOff val="0"/>
            <a:alphaOff val="0"/>
          </a:schemeClr>
        </a:solidFill>
        <a:ln w="25400" cap="flat" cmpd="sng" algn="ctr">
          <a:solidFill>
            <a:schemeClr val="dk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640" tIns="40640" rIns="40640" bIns="40640" numCol="1" spcCol="1270" anchor="ctr" anchorCtr="0">
          <a:noAutofit/>
        </a:bodyPr>
        <a:lstStyle/>
        <a:p>
          <a:pPr lvl="0" algn="ctr" defTabSz="1422400">
            <a:lnSpc>
              <a:spcPct val="90000"/>
            </a:lnSpc>
            <a:spcBef>
              <a:spcPct val="0"/>
            </a:spcBef>
            <a:spcAft>
              <a:spcPct val="35000"/>
            </a:spcAft>
          </a:pPr>
          <a:r>
            <a:rPr lang="ar-EG" sz="3200" b="1" kern="1200" dirty="0" smtClean="0"/>
            <a:t>المنظومات</a:t>
          </a:r>
          <a:r>
            <a:rPr lang="ar-EG" sz="3200" kern="1200" dirty="0" smtClean="0"/>
            <a:t> </a:t>
          </a:r>
          <a:r>
            <a:rPr lang="ar-EG" sz="3200" b="1" kern="1200" dirty="0" smtClean="0"/>
            <a:t>التعليمية</a:t>
          </a:r>
          <a:endParaRPr lang="en-US" sz="3200" b="1" kern="1200" dirty="0"/>
        </a:p>
      </dsp:txBody>
      <dsp:txXfrm>
        <a:off x="1386088" y="3779519"/>
        <a:ext cx="5148329" cy="944879"/>
      </dsp:txXfrm>
    </dsp:sp>
  </dsp:spTree>
</dsp:drawing>
</file>

<file path=ppt/diagrams/layout1.xml><?xml version="1.0" encoding="utf-8"?>
<dgm:layoutDef xmlns:dgm="http://schemas.openxmlformats.org/drawingml/2006/diagram" xmlns:a="http://schemas.openxmlformats.org/drawingml/2006/main" uniqueId="urn:microsoft.com/office/officeart/2005/8/layout/default#1">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10.xml><?xml version="1.0" encoding="utf-8"?>
<dgm:layoutDef xmlns:dgm="http://schemas.openxmlformats.org/drawingml/2006/diagram" xmlns:a="http://schemas.openxmlformats.org/drawingml/2006/main" uniqueId="urn:microsoft.com/office/officeart/2008/layout/BendingPictureCaptionList">
  <dgm:title val=""/>
  <dgm:desc val=""/>
  <dgm:catLst>
    <dgm:cat type="picture" pri="9000"/>
    <dgm:cat type="pictureconvert" pri="9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w"/>
      <dgm:constr type="h" for="ch" forName="composite" refType="w" fact="1.11"/>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
        </dgm:alg>
        <dgm:shape xmlns:r="http://schemas.openxmlformats.org/officeDocument/2006/relationships" r:blip="">
          <dgm:adjLst/>
        </dgm:shape>
        <dgm:choose name="Name4">
          <dgm:if name="Name5" func="var" arg="dir" op="equ" val="norm">
            <dgm:constrLst>
              <dgm:constr type="l" for="ch" forName="rect1" refType="w" fact="0"/>
              <dgm:constr type="t" for="ch" forName="rect1" refType="h" fact="0"/>
              <dgm:constr type="w" for="ch" forName="rect1" refType="w"/>
              <dgm:constr type="h" for="ch" forName="rect1" refType="h" fact="0.8"/>
              <dgm:constr type="l" for="ch" forName="wedgeRectCallout1" refType="w" fact="0.09"/>
              <dgm:constr type="t" for="ch" forName="wedgeRectCallout1" refType="h" fact="0.72"/>
              <dgm:constr type="w" for="ch" forName="wedgeRectCallout1" refType="w" fact="0.89"/>
              <dgm:constr type="h" for="ch" forName="wedgeRectCallout1" refType="h" fact="0.28"/>
            </dgm:constrLst>
          </dgm:if>
          <dgm:else name="Name6">
            <dgm:constrLst>
              <dgm:constr type="l" for="ch" forName="rect1" refType="w" fact="0"/>
              <dgm:constr type="t" for="ch" forName="rect1" refType="h" fact="0"/>
              <dgm:constr type="w" for="ch" forName="rect1" refType="w"/>
              <dgm:constr type="h" for="ch" forName="rect1" refType="h" fact="0.8"/>
              <dgm:constr type="l" for="ch" forName="wedgeRectCallout1" refType="w" fact="0.02"/>
              <dgm:constr type="t" for="ch" forName="wedgeRectCallout1" refType="h" fact="0.72"/>
              <dgm:constr type="w" for="ch" forName="wedgeRectCallout1" refType="w" fact="0.89"/>
              <dgm:constr type="h" for="ch" forName="wedgeRectCallout1" refType="h" fact="0.28"/>
            </dgm:constrLst>
          </dgm:else>
        </dgm:choose>
        <dgm:layoutNode name="rect1" styleLbl="bgImgPlace1">
          <dgm:alg type="sp"/>
          <dgm:shape xmlns:r="http://schemas.openxmlformats.org/officeDocument/2006/relationships" type="rect" r:blip="" blipPhldr="1">
            <dgm:adjLst/>
          </dgm:shape>
          <dgm:presOf/>
        </dgm:layoutNode>
        <dgm:layoutNode name="wedgeRectCallout1" styleLbl="node1">
          <dgm:varLst>
            <dgm:bulletEnabled val="1"/>
          </dgm:varLst>
          <dgm:alg type="tx"/>
          <dgm:choose name="Name7">
            <dgm:if name="Name8" func="var" arg="dir" op="equ" val="norm">
              <dgm:shape xmlns:r="http://schemas.openxmlformats.org/officeDocument/2006/relationships" type="wedgeRectCallout" r:blip="">
                <dgm:adjLst>
                  <dgm:adj idx="1" val="0.2025"/>
                  <dgm:adj idx="2" val="-0.607"/>
                </dgm:adjLst>
              </dgm:shape>
            </dgm:if>
            <dgm:else name="Name9">
              <dgm:shape xmlns:r="http://schemas.openxmlformats.org/officeDocument/2006/relationships" type="wedgeRectCallout" r:blip="">
                <dgm:adjLst>
                  <dgm:adj idx="1" val="-0.2025"/>
                  <dgm:adj idx="2" val="-0.607"/>
                </dgm:adjLst>
              </dgm:shape>
            </dgm:else>
          </dgm:choos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11.xml><?xml version="1.0" encoding="utf-8"?>
<dgm:layoutDef xmlns:dgm="http://schemas.openxmlformats.org/drawingml/2006/diagram" xmlns:a="http://schemas.openxmlformats.org/drawingml/2006/main" uniqueId="urn:microsoft.com/office/officeart/2009/3/layout/PlusandMinus">
  <dgm:title val=""/>
  <dgm:desc val=""/>
  <dgm:catLst>
    <dgm:cat type="relationship" pri="3600"/>
  </dgm:catLst>
  <dgm:samp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clrData>
  <dgm:layoutNode name="Name0">
    <dgm:varLst>
      <dgm:chMax val="2"/>
      <dgm:chPref val="2"/>
      <dgm:dir/>
      <dgm:animOne/>
      <dgm:resizeHandles val="exact"/>
    </dgm:varLst>
    <dgm:alg type="composite">
      <dgm:param type="ar" val="1.8238"/>
    </dgm:alg>
    <dgm:shape xmlns:r="http://schemas.openxmlformats.org/officeDocument/2006/relationships" r:blip="">
      <dgm:adjLst/>
    </dgm:shape>
    <dgm:choose name="Name1">
      <dgm:if name="Name2" func="var" arg="dir" op="equ" val="norm">
        <dgm:constrLst>
          <dgm:constr type="primFontSz" for="des" ptType="node" op="equ" val="65"/>
          <dgm:constr type="l" for="ch" forName="Background" refType="w" fact="0.09"/>
          <dgm:constr type="t" for="ch" forName="Background" refType="h" fact="0.1641"/>
          <dgm:constr type="w" for="ch" forName="Background" refType="w" fact="0.87"/>
          <dgm:constr type="h" for="ch" forName="Background" refType="h" fact="0.82"/>
          <dgm:constr type="l" for="ch" forName="ParentText1" refType="w" fact="0.116"/>
          <dgm:constr type="t" for="ch" forName="ParentText1" refType="h" fact="0.26"/>
          <dgm:constr type="w" for="ch" forName="ParentText1" refType="w" fact="0.404"/>
          <dgm:constr type="h" for="ch" forName="ParentText1" refType="h" fact="0.7015"/>
          <dgm:constr type="l" for="ch" forName="ParentText2" refType="w" fact="0.529"/>
          <dgm:constr type="t" for="ch" forName="ParentText2" refType="h" fact="0.26"/>
          <dgm:constr type="w" for="ch" forName="ParentText2" refType="w" fact="0.404"/>
          <dgm:constr type="h" for="ch" forName="ParentText2" refType="h" fact="0.7015"/>
          <dgm:constr type="l" for="ch" forName="Plus" refType="w" fact="0"/>
          <dgm:constr type="t" for="ch" forName="Plus" refType="h" fact="0"/>
          <dgm:constr type="w" for="ch" forName="Plus" refType="w" fact="0.17"/>
          <dgm:constr type="h" for="ch" forName="Plus" refType="w" refFor="ch" refForName="Plus"/>
          <dgm:constr type="l" for="ch" forName="Minus" refType="w" fact="0.84"/>
          <dgm:constr type="t" for="ch" forName="Minus" refType="h" fact="0.1115"/>
          <dgm:constr type="w" for="ch" forName="Minus" refType="w" fact="0.16"/>
          <dgm:constr type="h" for="ch" forName="Minus" refType="h" fact="0.1"/>
          <dgm:constr type="l" for="ch" forName="Divider" refType="w" fact="0.525"/>
          <dgm:constr type="t" for="ch" forName="Divider" refType="h" fact="0.2615"/>
          <dgm:constr type="w" for="ch" forName="Divider" refType="w" fact="0.0001"/>
          <dgm:constr type="h" for="ch" forName="Divider" refType="h" fact="0.67"/>
        </dgm:constrLst>
      </dgm:if>
      <dgm:else name="Name3">
        <dgm:constrLst>
          <dgm:constr type="primFontSz" for="des" ptType="node" op="equ" val="65"/>
          <dgm:constr type="r" for="ch" forName="Background" refType="w" fact="-0.09"/>
          <dgm:constr type="t" for="ch" forName="Background" refType="h" fact="0.1641"/>
          <dgm:constr type="w" for="ch" forName="Background" refType="w" fact="0.87"/>
          <dgm:constr type="h" for="ch" forName="Background" refType="h" fact="0.82"/>
          <dgm:constr type="r" for="ch" forName="ParentText1" refType="w" fact="-0.116"/>
          <dgm:constr type="t" for="ch" forName="ParentText1" refType="h" fact="0.26"/>
          <dgm:constr type="w" for="ch" forName="ParentText1" refType="w" fact="0.404"/>
          <dgm:constr type="h" for="ch" forName="ParentText1" refType="h" fact="0.7015"/>
          <dgm:constr type="r" for="ch" forName="ParentText2" refType="w" fact="-0.529"/>
          <dgm:constr type="t" for="ch" forName="ParentText2" refType="h" fact="0.26"/>
          <dgm:constr type="w" for="ch" forName="ParentText2" refType="w" fact="0.404"/>
          <dgm:constr type="h" for="ch" forName="ParentText2" refType="h" fact="0.7015"/>
          <dgm:constr type="r" for="ch" forName="Plus" refType="w" fact="0"/>
          <dgm:constr type="t" for="ch" forName="Plus" refType="h" fact="0"/>
          <dgm:constr type="w" for="ch" forName="Plus" refType="w" fact="0.17"/>
          <dgm:constr type="h" for="ch" forName="Plus" refType="w" refFor="ch" refForName="Plus"/>
          <dgm:constr type="r" for="ch" forName="Minus" refType="w" fact="-0.84"/>
          <dgm:constr type="t" for="ch" forName="Minus" refType="h" fact="0.1115"/>
          <dgm:constr type="w" for="ch" forName="Minus" refType="w" fact="0.16"/>
          <dgm:constr type="h" for="ch" forName="Minus" refType="h" fact="0.1"/>
          <dgm:constr type="r" for="ch" forName="Divider" refType="w" fact="-0.525"/>
          <dgm:constr type="t" for="ch" forName="Divider" refType="h" fact="0.2615"/>
          <dgm:constr type="w" for="ch" forName="Divider" refType="w" fact="0.0001"/>
          <dgm:constr type="h" for="ch" forName="Divider" refType="h" fact="0.67"/>
        </dgm:constrLst>
      </dgm:else>
    </dgm:choose>
    <dgm:layoutNode name="Background" styleLbl="bgImgPlace1">
      <dgm:alg type="sp"/>
      <dgm:shape xmlns:r="http://schemas.openxmlformats.org/officeDocument/2006/relationships" type="rect" r:blip="">
        <dgm:adjLst/>
      </dgm:shape>
      <dgm:presOf/>
    </dgm:layoutNode>
    <dgm:layoutNode name="ParentText1" styleLbl="revTx">
      <dgm:varLst>
        <dgm:chMax val="0"/>
        <dgm:chPref val="0"/>
        <dgm:bulletEnabled val="1"/>
      </dgm:varLst>
      <dgm:alg type="tx">
        <dgm:param type="parTxLTRAlign" val="l"/>
        <dgm:param type="txAnchorVert" val="t"/>
      </dgm:alg>
      <dgm:shape xmlns:r="http://schemas.openxmlformats.org/officeDocument/2006/relationships" type="rect" r:blip="">
        <dgm:adjLst/>
      </dgm:shape>
      <dgm:presOf axis="ch desOrSelf" ptType="node node" st="1 1" cnt="1 0"/>
      <dgm:constrLst>
        <dgm:constr type="lMarg" refType="primFontSz" fact="0.15"/>
        <dgm:constr type="rMarg" refType="primFontSz" fact="0.15"/>
        <dgm:constr type="tMarg" refType="primFontSz" fact="0.15"/>
        <dgm:constr type="bMarg" refType="primFontSz" fact="0.15"/>
      </dgm:constrLst>
      <dgm:ruleLst>
        <dgm:rule type="primFontSz" val="5" fact="NaN" max="NaN"/>
      </dgm:ruleLst>
    </dgm:layoutNode>
    <dgm:layoutNode name="ParentText2" styleLbl="revTx">
      <dgm:varLst>
        <dgm:chMax val="0"/>
        <dgm:chPref val="0"/>
        <dgm:bulletEnabled val="1"/>
      </dgm:varLst>
      <dgm:alg type="tx">
        <dgm:param type="parTxLTRAlign" val="l"/>
        <dgm:param type="txAnchorVert" val="t"/>
      </dgm:alg>
      <dgm:shape xmlns:r="http://schemas.openxmlformats.org/officeDocument/2006/relationships" type="rect" r:blip="">
        <dgm:adjLst/>
      </dgm:shape>
      <dgm:presOf axis="ch desOrSelf" ptType="node node" st="2 1" cnt="1 0"/>
      <dgm:constrLst>
        <dgm:constr type="lMarg" refType="primFontSz" fact="0.15"/>
        <dgm:constr type="rMarg" refType="primFontSz" fact="0.15"/>
        <dgm:constr type="tMarg" refType="primFontSz" fact="0.15"/>
        <dgm:constr type="bMarg" refType="primFontSz" fact="0.15"/>
      </dgm:constrLst>
      <dgm:ruleLst>
        <dgm:rule type="primFontSz" val="5" fact="NaN" max="NaN"/>
      </dgm:ruleLst>
    </dgm:layoutNode>
    <dgm:layoutNode name="Plus" styleLbl="alignNode1">
      <dgm:alg type="sp"/>
      <dgm:shape xmlns:r="http://schemas.openxmlformats.org/officeDocument/2006/relationships" type="plus" r:blip="">
        <dgm:adjLst>
          <dgm:adj idx="1" val="0.3281"/>
        </dgm:adjLst>
      </dgm:shape>
      <dgm:presOf/>
    </dgm:layoutNode>
    <dgm:layoutNode name="Minus" styleLbl="alignNode1">
      <dgm:alg type="sp"/>
      <dgm:shape xmlns:r="http://schemas.openxmlformats.org/officeDocument/2006/relationships" type="rect" r:blip="">
        <dgm:adjLst/>
      </dgm:shape>
      <dgm:presOf/>
    </dgm:layoutNode>
    <dgm:layoutNode name="Divider" styleLbl="parChTrans1D1">
      <dgm:alg type="sp"/>
      <dgm:shape xmlns:r="http://schemas.openxmlformats.org/officeDocument/2006/relationships" type="line" r:blip="">
        <dgm:adjLst/>
      </dgm:shape>
      <dgm:presOf/>
    </dgm:layoutNode>
  </dgm:layoutNode>
</dgm:layoutDef>
</file>

<file path=ppt/diagrams/layout12.xml><?xml version="1.0" encoding="utf-8"?>
<dgm:layoutDef xmlns:dgm="http://schemas.openxmlformats.org/drawingml/2006/diagram" xmlns:a="http://schemas.openxmlformats.org/drawingml/2006/main" uniqueId="urn:microsoft.com/office/officeart/2005/8/layout/arrow5">
  <dgm:title val=""/>
  <dgm:desc val=""/>
  <dgm:catLst>
    <dgm:cat type="relationship" pri="6000"/>
    <dgm:cat type="process" pri="31000"/>
  </dgm:catLst>
  <dgm:sampData>
    <dgm:dataModel>
      <dgm:ptLst>
        <dgm:pt modelId="0" type="doc"/>
        <dgm:pt modelId="1">
          <dgm:prSet phldr="1"/>
        </dgm:pt>
        <dgm:pt modelId="2">
          <dgm:prSet phldr="1"/>
        </dgm:pt>
      </dgm:ptLst>
      <dgm:cxnLst>
        <dgm:cxn modelId="4" srcId="0" destId="1" srcOrd="0" destOrd="0"/>
        <dgm:cxn modelId="5" srcId="0" destId="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diagram">
    <dgm:varLst>
      <dgm:dir/>
      <dgm:resizeHandles val="exact"/>
    </dgm:varLst>
    <dgm:choose name="Name0">
      <dgm:if name="Name1" axis="ch" ptType="node" func="cnt" op="equ" val="2">
        <dgm:choose name="Name2">
          <dgm:if name="Name3" func="var" arg="dir" op="equ" val="norm">
            <dgm:alg type="cycle">
              <dgm:param type="rotPath" val="alongPath"/>
              <dgm:param type="stAng" val="270"/>
            </dgm:alg>
          </dgm:if>
          <dgm:else name="Name4">
            <dgm:alg type="cycle">
              <dgm:param type="rotPath" val="alongPath"/>
              <dgm:param type="stAng" val="90"/>
              <dgm:param type="spanAng" val="-360"/>
            </dgm:alg>
          </dgm:else>
        </dgm:choose>
      </dgm:if>
      <dgm:else name="Name5">
        <dgm:choose name="Name6">
          <dgm:if name="Name7" func="var" arg="dir" op="equ" val="norm">
            <dgm:alg type="cycle">
              <dgm:param type="rotPath" val="alongPath"/>
            </dgm:alg>
          </dgm:if>
          <dgm:else name="Name8">
            <dgm:alg type="cycle">
              <dgm:param type="rotPath" val="alongPath"/>
              <dgm:param type="spanAng" val="-360"/>
            </dgm:alg>
          </dgm:else>
        </dgm:choose>
      </dgm:else>
    </dgm:choose>
    <dgm:shape xmlns:r="http://schemas.openxmlformats.org/officeDocument/2006/relationships" r:blip="">
      <dgm:adjLst/>
    </dgm:shape>
    <dgm:presOf/>
    <dgm:choose name="Name9">
      <dgm:if name="Name10" axis="ch" ptType="node" func="cnt" op="lte" val="2">
        <dgm:constrLst>
          <dgm:constr type="primFontSz" for="ch" ptType="node" op="equ" val="65"/>
          <dgm:constr type="w" for="ch" ptType="node" refType="w"/>
          <dgm:constr type="h" for="ch" ptType="node" refType="w" refFor="ch" refPtType="node" op="equ"/>
          <dgm:constr type="sibSp" refType="w" refFor="ch" refPtType="node" fact="0.1"/>
          <dgm:constr type="sibSp" refType="h" op="lte" fact="0.1"/>
          <dgm:constr type="diam" refType="w" refFor="ch" refPtType="node" op="equ" fact="1.1"/>
        </dgm:constrLst>
      </dgm:if>
      <dgm:if name="Name11" axis="ch" ptType="node" func="cnt" op="equ" val="5">
        <dgm:constrLst>
          <dgm:constr type="primFontSz" for="ch" ptType="node" op="equ" val="65"/>
          <dgm:constr type="w" for="ch" ptType="node" refType="w"/>
          <dgm:constr type="h" for="ch" ptType="node" refType="w" refFor="ch" refPtType="node" op="equ"/>
          <dgm:constr type="sibSp" refType="w" refFor="ch" refPtType="node" fact="-0.2"/>
          <dgm:constr type="sibSp" refType="h" op="lte" fact="0.1"/>
        </dgm:constrLst>
      </dgm:if>
      <dgm:if name="Name12" axis="ch" ptType="node" func="cnt" op="equ" val="6">
        <dgm:constrLst>
          <dgm:constr type="primFontSz" for="ch" ptType="node" op="equ" val="65"/>
          <dgm:constr type="w" for="ch" ptType="node" refType="w"/>
          <dgm:constr type="h" for="ch" ptType="node" refType="w" refFor="ch" refPtType="node" op="equ"/>
          <dgm:constr type="sibSp" refType="w" refFor="ch" refPtType="node" fact="-0.1"/>
          <dgm:constr type="sibSp" refType="h" op="lte" fact="0.1"/>
        </dgm:constrLst>
      </dgm:if>
      <dgm:if name="Name13" axis="ch" ptType="node" func="cnt" op="equ" val="7">
        <dgm:constrLst>
          <dgm:constr type="primFontSz" for="ch" ptType="node" op="equ" val="65"/>
          <dgm:constr type="w" for="ch" ptType="node" refType="w"/>
          <dgm:constr type="h" for="ch" ptType="node" refType="w" refFor="ch" refPtType="node" op="equ"/>
          <dgm:constr type="sibSp" refType="w" refFor="ch" refPtType="node" fact="-0.1"/>
          <dgm:constr type="sibSp" refType="h" op="lte" fact="0.1"/>
        </dgm:constrLst>
      </dgm:if>
      <dgm:if name="Name14" axis="ch" ptType="node" func="cnt" op="equ" val="8">
        <dgm:constrLst>
          <dgm:constr type="primFontSz" for="ch" ptType="node" op="equ" val="65"/>
          <dgm:constr type="w" for="ch" ptType="node" refType="w"/>
          <dgm:constr type="h" for="ch" ptType="node" refType="w" refFor="ch" refPtType="node" op="equ"/>
          <dgm:constr type="sibSp"/>
          <dgm:constr type="sibSp" refType="h" op="lte" fact="0.1"/>
        </dgm:constrLst>
      </dgm:if>
      <dgm:if name="Name15" axis="ch" ptType="node" func="cnt" op="gte" val="9">
        <dgm:constrLst>
          <dgm:constr type="primFontSz" for="ch" ptType="node" op="equ" val="65"/>
          <dgm:constr type="w" for="ch" ptType="node" refType="w"/>
          <dgm:constr type="h" for="ch" ptType="node" refType="w" refFor="ch" refPtType="node" op="equ"/>
          <dgm:constr type="sibSp" refType="w" refFor="ch" refPtType="node" fact="-0.1"/>
          <dgm:constr type="sibSp" refType="h" op="lte" fact="0.1"/>
        </dgm:constrLst>
      </dgm:if>
      <dgm:else name="Name16">
        <dgm:constrLst>
          <dgm:constr type="primFontSz" for="ch" ptType="node" op="equ" val="65"/>
          <dgm:constr type="w" for="ch" ptType="node" refType="w"/>
          <dgm:constr type="h" for="ch" ptType="node" refType="w" refFor="ch" refPtType="node" op="equ"/>
          <dgm:constr type="sibSp" refType="w" refFor="ch" refPtType="node" fact="-0.35"/>
        </dgm:constrLst>
      </dgm:else>
    </dgm:choose>
    <dgm:ruleLst/>
    <dgm:forEach name="Name17" axis="ch" ptType="node">
      <dgm:layoutNode name="arrow">
        <dgm:varLst>
          <dgm:bulletEnabled val="1"/>
        </dgm:varLst>
        <dgm:alg type="tx"/>
        <dgm:shape xmlns:r="http://schemas.openxmlformats.org/officeDocument/2006/relationships" type="downArrow" r:blip="">
          <dgm:adjLst>
            <dgm:adj idx="2" val="0.35"/>
          </dgm:adjLst>
        </dgm:shape>
        <dgm:presOf axis="desOrSelf" ptType="node"/>
        <dgm:constrLst/>
        <dgm:ruleLst>
          <dgm:rule type="primFontSz" val="5" fact="NaN" max="NaN"/>
        </dgm:ruleLst>
      </dgm:layoutNode>
    </dgm:forEach>
  </dgm:layoutNode>
</dgm:layoutDef>
</file>

<file path=ppt/diagrams/layout13.xml><?xml version="1.0" encoding="utf-8"?>
<dgm:layoutDef xmlns:dgm="http://schemas.openxmlformats.org/drawingml/2006/diagram" xmlns:a="http://schemas.openxmlformats.org/drawingml/2006/main" uniqueId="urn:microsoft.com/office/officeart/2005/8/layout/radial6">
  <dgm:title val=""/>
  <dgm:desc val=""/>
  <dgm:catLst>
    <dgm:cat type="cycle" pri="9000"/>
    <dgm:cat type="relationship" pri="2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choose name="Name3">
          <dgm:if name="Name4" axis="ch ch" ptType="node node" st="1 1" cnt="1 0" func="cnt" op="lte" val="1">
            <dgm:alg type="cycle">
              <dgm:param type="stAng" val="90"/>
              <dgm:param type="spanAng" val="360"/>
              <dgm:param type="ctrShpMap" val="fNode"/>
            </dgm:alg>
          </dgm:if>
          <dgm:else name="Name5">
            <dgm:alg type="cycle">
              <dgm:param type="stAng" val="0"/>
              <dgm:param type="spanAng" val="360"/>
              <dgm:param type="ctrShpMap" val="fNode"/>
            </dgm:alg>
          </dgm:else>
        </dgm:choose>
      </dgm:if>
      <dgm:else name="Name6">
        <dgm:choose name="Name7">
          <dgm:if name="Name8" axis="ch ch" ptType="node node" st="1 1" cnt="1 0" func="cnt" op="lte" val="1">
            <dgm:alg type="cycle">
              <dgm:param type="stAng" val="-90"/>
              <dgm:param type="spanAng" val="360"/>
              <dgm:param type="ctrShpMap" val="fNode"/>
            </dgm:alg>
          </dgm:if>
          <dgm:else name="Name9">
            <dgm:alg type="cycle">
              <dgm:param type="stAng" val="0"/>
              <dgm:param type="spanAng" val="-360"/>
              <dgm:param type="ctrShpMap" val="fNode"/>
            </dgm:alg>
          </dgm:else>
        </dgm:choose>
      </dgm:else>
    </dgm:choose>
    <dgm:shape xmlns:r="http://schemas.openxmlformats.org/officeDocument/2006/relationships" r:blip="">
      <dgm:adjLst/>
    </dgm:shape>
    <dgm:presOf/>
    <dgm:choose name="Name10">
      <dgm:if name="Name11" func="var" arg="dir" op="equ" val="norm">
        <dgm:choose name="Name12">
          <dgm:if name="Name13"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des" forName="oneNode" refType="primFontSz" refFor="ch" refForName="centerShape" op="lte" fact="0.95"/>
              <dgm:constr type="diam" for="ch" forName="singleconn" refType="diam" op="equ" fact="-1"/>
              <dgm:constr type="h" for="ch" forName="singleconn" refType="w" refFor="ch" refForName="oneComp" fact="0.24"/>
              <dgm:constr type="w" for="ch" forName="dummya" refType="w" refFor="ch" refForName="oneComp" op="equ"/>
              <dgm:constr type="w" for="ch" forName="dummyb" refType="w" refFor="ch" refForName="oneComp" op="equ"/>
              <dgm:constr type="w" for="ch" forName="dummyc" refType="w" refFor="ch" refForName="oneComp" op="equ"/>
            </dgm:constrLst>
          </dgm:if>
          <dgm:else name="Name14">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forName="sibTrans" refType="diam" op="equ"/>
              <dgm:constr type="h" for="ch" forName="sibTrans" refType="w" refFor="ch" refForName="node" fact="0.24"/>
              <dgm:constr type="w" for="ch" forName="dummy" val="1"/>
            </dgm:constrLst>
          </dgm:else>
        </dgm:choose>
      </dgm:if>
      <dgm:else name="Name15">
        <dgm:choose name="Name16">
          <dgm:if name="Name17"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ch" forName="oneNode" refType="primFontSz" refFor="ch" refForName="centerShape" op="lte" fact="0.95"/>
              <dgm:constr type="diam" for="ch" forName="singleconn" refType="diam"/>
              <dgm:constr type="h" for="ch" forName="singleconn" refType="w" refFor="ch" refForName="oneComp" fact="0.24"/>
              <dgm:constr type="diam" for="ch" refType="diam" op="equ"/>
              <dgm:constr type="w" for="ch" forName="dummya" refType="w" refFor="ch" refForName="oneComp" op="equ"/>
              <dgm:constr type="w" for="ch" forName="dummyb" refType="w" refFor="ch" refForName="oneComp" op="equ"/>
              <dgm:constr type="w" for="ch" forName="dummyc" refType="w" refFor="ch" refForName="oneComp" op="equ"/>
            </dgm:constrLst>
          </dgm:if>
          <dgm:else name="Name18">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ptType="sibTrans" refType="diam" fact="-1"/>
              <dgm:constr type="h" for="ch" forName="sibTrans" refType="w" refFor="ch" refForName="node" fact="0.24"/>
              <dgm:constr type="diam" for="ch" refType="diam" op="equ" fact="-1"/>
              <dgm:constr type="w" for="ch" forName="dummy" val="1"/>
            </dgm:constrLst>
          </dgm:else>
        </dgm:choose>
      </dgm:else>
    </dgm:choose>
    <dgm:ruleLst>
      <dgm:rule type="diam" val="INF" fact="NaN" max="NaN"/>
    </dgm:ruleLst>
    <dgm:forEach name="Name19"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20" axis="ch">
        <dgm:forEach name="Name21" axis="self" ptType="node">
          <dgm:choose name="Name22">
            <dgm:if name="Name23" axis="par ch" ptType="node node" func="cnt" op="gt" val="1">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dummy">
                <dgm:alg type="sp"/>
                <dgm:shape xmlns:r="http://schemas.openxmlformats.org/officeDocument/2006/relationships" r:blip="">
                  <dgm:adjLst/>
                </dgm:shape>
                <dgm:presOf/>
                <dgm:constrLst>
                  <dgm:constr type="h" refType="w"/>
                </dgm:constrLst>
                <dgm:ruleLst/>
              </dgm:layoutNode>
              <dgm:forEach name="sibTransForEach" axis="followSib" ptType="sibTrans" hideLastTrans="0" cnt="1">
                <dgm:layoutNode name="sibTrans" styleLbl="sibTrans2D1">
                  <dgm:alg type="conn">
                    <dgm:param type="connRout" val="curve"/>
                    <dgm:param type="begPts" val="ctr"/>
                    <dgm:param type="endPts" val="ctr"/>
                    <dgm:param type="begSty" val="noArr"/>
                    <dgm:param type="endSty" val="noArr"/>
                    <dgm:param type="dstNode" val="node"/>
                  </dgm:alg>
                  <dgm:shape xmlns:r="http://schemas.openxmlformats.org/officeDocument/2006/relationships" type="conn" r:blip="" zOrderOff="-999">
                    <dgm:adjLst/>
                  </dgm:shape>
                  <dgm:presOf axis="self"/>
                  <dgm:constrLst>
                    <dgm:constr type="begPad"/>
                    <dgm:constr type="endPad"/>
                  </dgm:constrLst>
                  <dgm:ruleLst/>
                </dgm:layoutNode>
              </dgm:forEach>
            </dgm:if>
            <dgm:if name="Name24" axis="par ch" ptType="node node" func="cnt" op="equ" val="1">
              <dgm:layoutNode name="oneComp">
                <dgm:alg type="composite">
                  <dgm:param type="ar" val="1"/>
                </dgm:alg>
                <dgm:shape xmlns:r="http://schemas.openxmlformats.org/officeDocument/2006/relationships" r:blip="">
                  <dgm:adjLst/>
                </dgm:shape>
                <dgm:presOf/>
                <dgm:constrLst>
                  <dgm:constr type="h" refType="w"/>
                  <dgm:constr type="l" for="ch" forName="dummyConnPt" refType="w" fact="0.5"/>
                  <dgm:constr type="t" for="ch" forName="dummyConnPt" refType="w" fact="0.5"/>
                  <dgm:constr type="l" for="ch" forName="oneNode"/>
                  <dgm:constr type="t" for="ch" forName="oneNode"/>
                  <dgm:constr type="h" for="ch" forName="oneNode" refType="h"/>
                  <dgm:constr type="w" for="ch" forName="oneNode" refType="w"/>
                </dgm:constrLst>
                <dgm:ruleLst/>
                <dgm:layoutNode name="dummyConnPt" styleLbl="node1">
                  <dgm:alg type="sp"/>
                  <dgm:shape xmlns:r="http://schemas.openxmlformats.org/officeDocument/2006/relationships" r:blip="">
                    <dgm:adjLst/>
                  </dgm:shape>
                  <dgm:presOf/>
                  <dgm:constrLst>
                    <dgm:constr type="w" val="1"/>
                    <dgm:constr type="h" val="1"/>
                  </dgm:constrLst>
                  <dgm:ruleLst/>
                </dgm:layoutNode>
                <dgm:layoutNode name="on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layoutNode name="dummya">
                <dgm:alg type="sp"/>
                <dgm:shape xmlns:r="http://schemas.openxmlformats.org/officeDocument/2006/relationships" r:blip="">
                  <dgm:adjLst/>
                </dgm:shape>
                <dgm:presOf/>
                <dgm:constrLst>
                  <dgm:constr type="h" refType="w"/>
                </dgm:constrLst>
                <dgm:ruleLst/>
              </dgm:layoutNode>
              <dgm:layoutNode name="dummyb">
                <dgm:alg type="sp"/>
                <dgm:shape xmlns:r="http://schemas.openxmlformats.org/officeDocument/2006/relationships" r:blip="">
                  <dgm:adjLst/>
                </dgm:shape>
                <dgm:presOf/>
                <dgm:constrLst>
                  <dgm:constr type="h" refType="w"/>
                </dgm:constrLst>
                <dgm:ruleLst/>
              </dgm:layoutNode>
              <dgm:layoutNode name="dummyc">
                <dgm:alg type="sp"/>
                <dgm:shape xmlns:r="http://schemas.openxmlformats.org/officeDocument/2006/relationships" r:blip="">
                  <dgm:adjLst/>
                </dgm:shape>
                <dgm:presOf/>
                <dgm:constrLst>
                  <dgm:constr type="h" refType="w"/>
                </dgm:constrLst>
                <dgm:ruleLst/>
              </dgm:layoutNode>
              <dgm:forEach name="sibTransForEach1" axis="followSib" ptType="sibTrans" hideLastTrans="0" cnt="1">
                <dgm:layoutNode name="singleconn" styleLbl="sibTrans2D1">
                  <dgm:alg type="conn">
                    <dgm:param type="connRout" val="longCurve"/>
                    <dgm:param type="begPts" val="bCtr"/>
                    <dgm:param type="endPts" val="tCtr"/>
                    <dgm:param type="begSty" val="noArr"/>
                    <dgm:param type="endSty" val="noArr"/>
                    <dgm:param type="srcNode" val="dummyConnPt"/>
                    <dgm:param type="dstNode" val="dummyConnPt"/>
                  </dgm:alg>
                  <dgm:shape xmlns:r="http://schemas.openxmlformats.org/officeDocument/2006/relationships" type="conn" r:blip="" zOrderOff="-999">
                    <dgm:adjLst/>
                  </dgm:shape>
                  <dgm:presOf axis="self"/>
                  <dgm:constrLst>
                    <dgm:constr type="begPad"/>
                    <dgm:constr type="endPad"/>
                  </dgm:constrLst>
                  <dgm:ruleLst/>
                </dgm:layoutNode>
              </dgm:forEach>
            </dgm:if>
            <dgm:else name="Name25"/>
          </dgm:choose>
        </dgm:forEach>
      </dgm:forEach>
    </dgm:forEach>
  </dgm:layoutNode>
</dgm:layoutDef>
</file>

<file path=ppt/diagrams/layout14.xml><?xml version="1.0" encoding="utf-8"?>
<dgm:layoutDef xmlns:dgm="http://schemas.openxmlformats.org/drawingml/2006/diagram" xmlns:a="http://schemas.openxmlformats.org/drawingml/2006/main" uniqueId="urn:microsoft.com/office/officeart/2005/8/layout/radial6">
  <dgm:title val=""/>
  <dgm:desc val=""/>
  <dgm:catLst>
    <dgm:cat type="cycle" pri="9000"/>
    <dgm:cat type="relationship" pri="2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choose name="Name3">
          <dgm:if name="Name4" axis="ch ch" ptType="node node" st="1 1" cnt="1 0" func="cnt" op="lte" val="1">
            <dgm:alg type="cycle">
              <dgm:param type="stAng" val="90"/>
              <dgm:param type="spanAng" val="360"/>
              <dgm:param type="ctrShpMap" val="fNode"/>
            </dgm:alg>
          </dgm:if>
          <dgm:else name="Name5">
            <dgm:alg type="cycle">
              <dgm:param type="stAng" val="0"/>
              <dgm:param type="spanAng" val="360"/>
              <dgm:param type="ctrShpMap" val="fNode"/>
            </dgm:alg>
          </dgm:else>
        </dgm:choose>
      </dgm:if>
      <dgm:else name="Name6">
        <dgm:choose name="Name7">
          <dgm:if name="Name8" axis="ch ch" ptType="node node" st="1 1" cnt="1 0" func="cnt" op="lte" val="1">
            <dgm:alg type="cycle">
              <dgm:param type="stAng" val="-90"/>
              <dgm:param type="spanAng" val="360"/>
              <dgm:param type="ctrShpMap" val="fNode"/>
            </dgm:alg>
          </dgm:if>
          <dgm:else name="Name9">
            <dgm:alg type="cycle">
              <dgm:param type="stAng" val="0"/>
              <dgm:param type="spanAng" val="-360"/>
              <dgm:param type="ctrShpMap" val="fNode"/>
            </dgm:alg>
          </dgm:else>
        </dgm:choose>
      </dgm:else>
    </dgm:choose>
    <dgm:shape xmlns:r="http://schemas.openxmlformats.org/officeDocument/2006/relationships" r:blip="">
      <dgm:adjLst/>
    </dgm:shape>
    <dgm:presOf/>
    <dgm:choose name="Name10">
      <dgm:if name="Name11" func="var" arg="dir" op="equ" val="norm">
        <dgm:choose name="Name12">
          <dgm:if name="Name13"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des" forName="oneNode" refType="primFontSz" refFor="ch" refForName="centerShape" op="lte" fact="0.95"/>
              <dgm:constr type="diam" for="ch" forName="singleconn" refType="diam" op="equ" fact="-1"/>
              <dgm:constr type="h" for="ch" forName="singleconn" refType="w" refFor="ch" refForName="oneComp" fact="0.24"/>
              <dgm:constr type="w" for="ch" forName="dummya" refType="w" refFor="ch" refForName="oneComp" op="equ"/>
              <dgm:constr type="w" for="ch" forName="dummyb" refType="w" refFor="ch" refForName="oneComp" op="equ"/>
              <dgm:constr type="w" for="ch" forName="dummyc" refType="w" refFor="ch" refForName="oneComp" op="equ"/>
            </dgm:constrLst>
          </dgm:if>
          <dgm:else name="Name14">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forName="sibTrans" refType="diam" op="equ"/>
              <dgm:constr type="h" for="ch" forName="sibTrans" refType="w" refFor="ch" refForName="node" fact="0.24"/>
              <dgm:constr type="w" for="ch" forName="dummy" val="1"/>
            </dgm:constrLst>
          </dgm:else>
        </dgm:choose>
      </dgm:if>
      <dgm:else name="Name15">
        <dgm:choose name="Name16">
          <dgm:if name="Name17"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ch" forName="oneNode" refType="primFontSz" refFor="ch" refForName="centerShape" op="lte" fact="0.95"/>
              <dgm:constr type="diam" for="ch" forName="singleconn" refType="diam"/>
              <dgm:constr type="h" for="ch" forName="singleconn" refType="w" refFor="ch" refForName="oneComp" fact="0.24"/>
              <dgm:constr type="diam" for="ch" refType="diam" op="equ"/>
              <dgm:constr type="w" for="ch" forName="dummya" refType="w" refFor="ch" refForName="oneComp" op="equ"/>
              <dgm:constr type="w" for="ch" forName="dummyb" refType="w" refFor="ch" refForName="oneComp" op="equ"/>
              <dgm:constr type="w" for="ch" forName="dummyc" refType="w" refFor="ch" refForName="oneComp" op="equ"/>
            </dgm:constrLst>
          </dgm:if>
          <dgm:else name="Name18">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ptType="sibTrans" refType="diam" fact="-1"/>
              <dgm:constr type="h" for="ch" forName="sibTrans" refType="w" refFor="ch" refForName="node" fact="0.24"/>
              <dgm:constr type="diam" for="ch" refType="diam" op="equ" fact="-1"/>
              <dgm:constr type="w" for="ch" forName="dummy" val="1"/>
            </dgm:constrLst>
          </dgm:else>
        </dgm:choose>
      </dgm:else>
    </dgm:choose>
    <dgm:ruleLst>
      <dgm:rule type="diam" val="INF" fact="NaN" max="NaN"/>
    </dgm:ruleLst>
    <dgm:forEach name="Name19"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20" axis="ch">
        <dgm:forEach name="Name21" axis="self" ptType="node">
          <dgm:choose name="Name22">
            <dgm:if name="Name23" axis="par ch" ptType="node node" func="cnt" op="gt" val="1">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dummy">
                <dgm:alg type="sp"/>
                <dgm:shape xmlns:r="http://schemas.openxmlformats.org/officeDocument/2006/relationships" r:blip="">
                  <dgm:adjLst/>
                </dgm:shape>
                <dgm:presOf/>
                <dgm:constrLst>
                  <dgm:constr type="h" refType="w"/>
                </dgm:constrLst>
                <dgm:ruleLst/>
              </dgm:layoutNode>
              <dgm:forEach name="sibTransForEach" axis="followSib" ptType="sibTrans" hideLastTrans="0" cnt="1">
                <dgm:layoutNode name="sibTrans" styleLbl="sibTrans2D1">
                  <dgm:alg type="conn">
                    <dgm:param type="connRout" val="curve"/>
                    <dgm:param type="begPts" val="ctr"/>
                    <dgm:param type="endPts" val="ctr"/>
                    <dgm:param type="begSty" val="noArr"/>
                    <dgm:param type="endSty" val="noArr"/>
                    <dgm:param type="dstNode" val="node"/>
                  </dgm:alg>
                  <dgm:shape xmlns:r="http://schemas.openxmlformats.org/officeDocument/2006/relationships" type="conn" r:blip="" zOrderOff="-999">
                    <dgm:adjLst/>
                  </dgm:shape>
                  <dgm:presOf axis="self"/>
                  <dgm:constrLst>
                    <dgm:constr type="begPad"/>
                    <dgm:constr type="endPad"/>
                  </dgm:constrLst>
                  <dgm:ruleLst/>
                </dgm:layoutNode>
              </dgm:forEach>
            </dgm:if>
            <dgm:if name="Name24" axis="par ch" ptType="node node" func="cnt" op="equ" val="1">
              <dgm:layoutNode name="oneComp">
                <dgm:alg type="composite">
                  <dgm:param type="ar" val="1"/>
                </dgm:alg>
                <dgm:shape xmlns:r="http://schemas.openxmlformats.org/officeDocument/2006/relationships" r:blip="">
                  <dgm:adjLst/>
                </dgm:shape>
                <dgm:presOf/>
                <dgm:constrLst>
                  <dgm:constr type="h" refType="w"/>
                  <dgm:constr type="l" for="ch" forName="dummyConnPt" refType="w" fact="0.5"/>
                  <dgm:constr type="t" for="ch" forName="dummyConnPt" refType="w" fact="0.5"/>
                  <dgm:constr type="l" for="ch" forName="oneNode"/>
                  <dgm:constr type="t" for="ch" forName="oneNode"/>
                  <dgm:constr type="h" for="ch" forName="oneNode" refType="h"/>
                  <dgm:constr type="w" for="ch" forName="oneNode" refType="w"/>
                </dgm:constrLst>
                <dgm:ruleLst/>
                <dgm:layoutNode name="dummyConnPt" styleLbl="node1">
                  <dgm:alg type="sp"/>
                  <dgm:shape xmlns:r="http://schemas.openxmlformats.org/officeDocument/2006/relationships" r:blip="">
                    <dgm:adjLst/>
                  </dgm:shape>
                  <dgm:presOf/>
                  <dgm:constrLst>
                    <dgm:constr type="w" val="1"/>
                    <dgm:constr type="h" val="1"/>
                  </dgm:constrLst>
                  <dgm:ruleLst/>
                </dgm:layoutNode>
                <dgm:layoutNode name="on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layoutNode name="dummya">
                <dgm:alg type="sp"/>
                <dgm:shape xmlns:r="http://schemas.openxmlformats.org/officeDocument/2006/relationships" r:blip="">
                  <dgm:adjLst/>
                </dgm:shape>
                <dgm:presOf/>
                <dgm:constrLst>
                  <dgm:constr type="h" refType="w"/>
                </dgm:constrLst>
                <dgm:ruleLst/>
              </dgm:layoutNode>
              <dgm:layoutNode name="dummyb">
                <dgm:alg type="sp"/>
                <dgm:shape xmlns:r="http://schemas.openxmlformats.org/officeDocument/2006/relationships" r:blip="">
                  <dgm:adjLst/>
                </dgm:shape>
                <dgm:presOf/>
                <dgm:constrLst>
                  <dgm:constr type="h" refType="w"/>
                </dgm:constrLst>
                <dgm:ruleLst/>
              </dgm:layoutNode>
              <dgm:layoutNode name="dummyc">
                <dgm:alg type="sp"/>
                <dgm:shape xmlns:r="http://schemas.openxmlformats.org/officeDocument/2006/relationships" r:blip="">
                  <dgm:adjLst/>
                </dgm:shape>
                <dgm:presOf/>
                <dgm:constrLst>
                  <dgm:constr type="h" refType="w"/>
                </dgm:constrLst>
                <dgm:ruleLst/>
              </dgm:layoutNode>
              <dgm:forEach name="sibTransForEach1" axis="followSib" ptType="sibTrans" hideLastTrans="0" cnt="1">
                <dgm:layoutNode name="singleconn" styleLbl="sibTrans2D1">
                  <dgm:alg type="conn">
                    <dgm:param type="connRout" val="longCurve"/>
                    <dgm:param type="begPts" val="bCtr"/>
                    <dgm:param type="endPts" val="tCtr"/>
                    <dgm:param type="begSty" val="noArr"/>
                    <dgm:param type="endSty" val="noArr"/>
                    <dgm:param type="srcNode" val="dummyConnPt"/>
                    <dgm:param type="dstNode" val="dummyConnPt"/>
                  </dgm:alg>
                  <dgm:shape xmlns:r="http://schemas.openxmlformats.org/officeDocument/2006/relationships" type="conn" r:blip="" zOrderOff="-999">
                    <dgm:adjLst/>
                  </dgm:shape>
                  <dgm:presOf axis="self"/>
                  <dgm:constrLst>
                    <dgm:constr type="begPad"/>
                    <dgm:constr type="endPad"/>
                  </dgm:constrLst>
                  <dgm:ruleLst/>
                </dgm:layoutNode>
              </dgm:forEach>
            </dgm:if>
            <dgm:else name="Name25"/>
          </dgm:choose>
        </dgm:forEach>
      </dgm:forEach>
    </dgm:forEach>
  </dgm:layoutNode>
</dgm:layoutDef>
</file>

<file path=ppt/diagrams/layout15.xml><?xml version="1.0" encoding="utf-8"?>
<dgm:layoutDef xmlns:dgm="http://schemas.openxmlformats.org/drawingml/2006/diagram" xmlns:a="http://schemas.openxmlformats.org/drawingml/2006/main" uniqueId="urn:microsoft.com/office/officeart/2005/8/layout/lProcess3">
  <dgm:title val=""/>
  <dgm:desc val=""/>
  <dgm:catLst>
    <dgm:cat type="process" pri="11000"/>
    <dgm:cat type="convert" pri="1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2"/>
      </dgm:ptLst>
      <dgm:cxnLst>
        <dgm:cxn modelId="4" srcId="0" destId="1" srcOrd="0" destOrd="0"/>
        <dgm:cxn modelId="5" srcId="1" destId="2"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51" srcId="1" destId="11" srcOrd="0" destOrd="0"/>
        <dgm:cxn modelId="61" srcId="2" destId="21" srcOrd="0" destOrd="0"/>
        <dgm:cxn modelId="71" srcId="3" destId="31" srcOrd="0" destOrd="0"/>
        <dgm:cxn modelId="81" srcId="4" destId="41" srcOrd="0" destOrd="0"/>
      </dgm:cxnLst>
      <dgm:bg/>
      <dgm:whole/>
    </dgm:dataModel>
  </dgm:clrData>
  <dgm:layoutNode name="Name0">
    <dgm:varLst>
      <dgm:chPref val="3"/>
      <dgm:dir/>
      <dgm:animLvl val="lvl"/>
      <dgm:resizeHandles/>
    </dgm:varLst>
    <dgm:choose name="Name1">
      <dgm:if name="Name2" func="var" arg="dir" op="equ" val="norm">
        <dgm:alg type="lin">
          <dgm:param type="linDir" val="fromT"/>
          <dgm:param type="vertAlign" val="mid"/>
          <dgm:param type="nodeHorzAlign" val="l"/>
          <dgm:param type="nodeVertAlign" val="t"/>
          <dgm:param type="fallback" val="2D"/>
        </dgm:alg>
      </dgm:if>
      <dgm:else name="Name3">
        <dgm:alg type="lin">
          <dgm:param type="linDir" val="fromT"/>
          <dgm:param type="vertAlign" val="mid"/>
          <dgm:param type="nodeHorzAlign" val="r"/>
          <dgm:param type="nodeVertAlign" val="t"/>
          <dgm:param type="fallback" val="2D"/>
        </dgm:alg>
      </dgm:else>
    </dgm:choose>
    <dgm:shape xmlns:r="http://schemas.openxmlformats.org/officeDocument/2006/relationships" r:blip="">
      <dgm:adjLst/>
    </dgm:shape>
    <dgm:presOf/>
    <dgm:constrLst>
      <dgm:constr type="w" for="des" forName="bigChev" refType="w"/>
      <dgm:constr type="h" for="des" forName="bigChev" refType="w" refFor="des" refForName="bigChev" op="equ" fact="0.4"/>
      <dgm:constr type="w" for="des" forName="node" refType="w" refFor="des" refForName="bigChev" fact="0.83"/>
      <dgm:constr type="h" for="des" forName="node" refType="w" refFor="des" refForName="node" op="equ" fact="0.4"/>
      <dgm:constr type="w" for="des" forName="parTrans" refType="w" refFor="des" refForName="bigChev" op="equ" fact="-0.13"/>
      <dgm:constr type="w" for="des" forName="sibTrans" refType="w" refFor="des" refForName="node" op="equ" fact="-0.14"/>
      <dgm:constr type="h" for="ch" forName="vSp" refType="h" refFor="des" refForName="bigChev" op="equ" fact="0.14"/>
      <dgm:constr type="primFontSz" for="des" forName="node" op="equ"/>
      <dgm:constr type="primFontSz" for="des" forName="bigChev" op="equ"/>
    </dgm:constrLst>
    <dgm:ruleLst/>
    <dgm:forEach name="Name4" axis="ch" ptType="node">
      <dgm:layoutNode name="horFlow">
        <dgm:choose name="Name5">
          <dgm:if name="Name6" func="var" arg="dir" op="equ" val="norm">
            <dgm:alg type="lin">
              <dgm:param type="linDir" val="fromL"/>
              <dgm:param type="nodeHorzAlign" val="l"/>
              <dgm:param type="nodeVertAlign" val="mid"/>
              <dgm:param type="fallback" val="2D"/>
            </dgm:alg>
          </dgm:if>
          <dgm:else name="Name7">
            <dgm:alg type="lin">
              <dgm:param type="linDir" val="fromR"/>
              <dgm:param type="nodeHorzAlign" val="r"/>
              <dgm:param type="nodeVertAlign" val="mid"/>
              <dgm:param type="fallback" val="2D"/>
            </dgm:alg>
          </dgm:else>
        </dgm:choose>
        <dgm:shape xmlns:r="http://schemas.openxmlformats.org/officeDocument/2006/relationships" r:blip="">
          <dgm:adjLst/>
        </dgm:shape>
        <dgm:presOf/>
        <dgm:constrLst/>
        <dgm:ruleLst/>
        <dgm:layoutNode name="bigChev" styleLbl="node1">
          <dgm:alg type="tx"/>
          <dgm:choose name="Name8">
            <dgm:if name="Name9" func="var" arg="dir" op="equ" val="norm">
              <dgm:shape xmlns:r="http://schemas.openxmlformats.org/officeDocument/2006/relationships" type="chevron" r:blip="">
                <dgm:adjLst/>
              </dgm:shape>
              <dgm:presOf axis="self"/>
              <dgm:constrLst>
                <dgm:constr type="primFontSz" val="65"/>
                <dgm:constr type="rMarg"/>
                <dgm:constr type="lMarg" refType="primFontSz" fact="0.1"/>
                <dgm:constr type="tMarg" refType="primFontSz" fact="0.05"/>
                <dgm:constr type="bMarg" refType="primFontSz" fact="0.05"/>
              </dgm:constrLst>
            </dgm:if>
            <dgm:else name="Name10">
              <dgm:shape xmlns:r="http://schemas.openxmlformats.org/officeDocument/2006/relationships" rot="180" type="chevron" r:blip="">
                <dgm:adjLst/>
              </dgm:shape>
              <dgm:presOf axis="self"/>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parTransForEach" axis="ch" ptType="parTrans" cnt="1">
          <dgm:layoutNode name="parTrans">
            <dgm:alg type="sp"/>
            <dgm:shape xmlns:r="http://schemas.openxmlformats.org/officeDocument/2006/relationships" r:blip="">
              <dgm:adjLst/>
            </dgm:shape>
            <dgm:presOf/>
            <dgm:constrLst/>
            <dgm:ruleLst/>
          </dgm:layoutNode>
        </dgm:forEach>
        <dgm:forEach name="Name11" axis="ch" ptType="node">
          <dgm:layoutNode name="node" styleLbl="alignAccFollowNode1">
            <dgm:varLst>
              <dgm:bulletEnabled val="1"/>
            </dgm:varLst>
            <dgm:alg type="tx"/>
            <dgm:choose name="Name12">
              <dgm:if name="Name13" func="var" arg="dir" op="equ" val="norm">
                <dgm:shape xmlns:r="http://schemas.openxmlformats.org/officeDocument/2006/relationships" type="chevron" r:blip="">
                  <dgm:adjLst/>
                </dgm:shape>
                <dgm:presOf axis="desOrSelf" ptType="node"/>
                <dgm:constrLst>
                  <dgm:constr type="primFontSz" val="65"/>
                  <dgm:constr type="rMarg"/>
                  <dgm:constr type="lMarg" refType="primFontSz" fact="0.1"/>
                  <dgm:constr type="tMarg" refType="primFontSz" fact="0.05"/>
                  <dgm:constr type="bMarg" refType="primFontSz" fact="0.05"/>
                </dgm:constrLst>
              </dgm:if>
              <dgm:else name="Name14">
                <dgm:shape xmlns:r="http://schemas.openxmlformats.org/officeDocument/2006/relationships" rot="180" type="chevron" r:blip="">
                  <dgm:adjLst/>
                </dgm:shape>
                <dgm:presOf axis="desOrSelf" ptType="node"/>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choose name="Name15">
        <dgm:if name="Name16" axis="self" ptType="node" func="revPos" op="gte" val="2">
          <dgm:layoutNode name="vSp">
            <dgm:alg type="sp"/>
            <dgm:shape xmlns:r="http://schemas.openxmlformats.org/officeDocument/2006/relationships" r:blip="">
              <dgm:adjLst/>
            </dgm:shape>
            <dgm:presOf/>
            <dgm:constrLst/>
            <dgm:ruleLst/>
          </dgm:layoutNode>
        </dgm:if>
        <dgm:else name="Name17"/>
      </dgm:choose>
    </dgm:forEach>
  </dgm:layoutNode>
</dgm:layoutDef>
</file>

<file path=ppt/diagrams/layout16.xml><?xml version="1.0" encoding="utf-8"?>
<dgm:layoutDef xmlns:dgm="http://schemas.openxmlformats.org/drawingml/2006/diagram" xmlns:a="http://schemas.openxmlformats.org/drawingml/2006/main" uniqueId="urn:microsoft.com/office/officeart/2005/8/layout/gear1">
  <dgm:title val=""/>
  <dgm:desc val=""/>
  <dgm:catLst>
    <dgm:cat type="relationship" pri="3000"/>
    <dgm:cat type="process" pri="28000"/>
    <dgm:cat type="cycle" pri="14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useDef="1">
    <dgm:dataModel>
      <dgm:ptLst/>
      <dgm:bg/>
      <dgm:whole/>
    </dgm:dataModel>
  </dgm:clrData>
  <dgm:layoutNode name="composite">
    <dgm:varLst>
      <dgm:chMax val="3"/>
      <dgm:animLvl val="lvl"/>
      <dgm:resizeHandles val="exact"/>
    </dgm:varLst>
    <dgm:alg type="composite">
      <dgm:param type="ar" val="1"/>
    </dgm:alg>
    <dgm:shape xmlns:r="http://schemas.openxmlformats.org/officeDocument/2006/relationships" r:blip="">
      <dgm:adjLst/>
    </dgm:shape>
    <dgm:presOf/>
    <dgm:choose name="Name0">
      <dgm:if name="Name1" axis="ch" ptType="node" func="cnt" op="lte" val="1">
        <dgm:constrLst>
          <dgm:constr type="primFontSz" for="ch" ptType="node" op="equ" val="65"/>
          <dgm:constr type="w" for="ch" forName="gear1" refType="w" fact="0.55"/>
          <dgm:constr type="h" for="ch" forName="gear1" refType="w" fact="0.55"/>
          <dgm:constr type="l" for="ch" forName="gear1" refType="w" fact="0.05"/>
          <dgm:constr type="t" for="ch" forName="gear1" refType="w" fact="0.05"/>
          <dgm:constr type="w" for="ch" forName="gear1srcNode" val="1"/>
          <dgm:constr type="h" for="ch" forName="gear1srcNode" val="1"/>
          <dgm:constr type="l" for="ch" forName="gear1srcNode" refType="w" fact="0.32"/>
          <dgm:constr type="t" for="ch" forName="gear1srcNode"/>
          <dgm:constr type="w" for="ch" forName="gear1dstNode" val="1"/>
          <dgm:constr type="h" for="ch" forName="gear1dstNode" val="1"/>
          <dgm:constr type="r" for="ch" forName="gear1dstNode" refType="w" fact="0.58"/>
          <dgm:constr type="t" for="ch" forName="gear1dstNode" refType="h" fact="0.5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dgm:constr type="b" for="ch" forName="gear1ch" refType="h" fact="0.6"/>
        </dgm:constrLst>
      </dgm:if>
      <dgm:if name="Name2" axis="ch" ptType="node" func="cnt" op="equ" val="2">
        <dgm:constrLst>
          <dgm:constr type="primFontSz" for="ch" ptType="node" op="equ" val="65"/>
          <dgm:constr type="w" for="ch" forName="gear1" refType="w" fact="0.55"/>
          <dgm:constr type="h" for="ch" forName="gear1" refType="w" fact="0.55"/>
          <dgm:constr type="l" for="ch" forName="gear1" refType="w" fact="0.45"/>
          <dgm:constr type="t" for="ch" forName="gear1" refType="w" fact="0.25"/>
          <dgm:constr type="w" for="ch" forName="gear1srcNode" val="1"/>
          <dgm:constr type="h" for="ch" forName="gear1srcNode" val="1"/>
          <dgm:constr type="l" for="ch" forName="gear1srcNode" refType="w" fact="0.72"/>
          <dgm:constr type="t" for="ch" forName="gear1srcNode" refType="w" fact="0.2"/>
          <dgm:constr type="w" for="ch" forName="gear1dstNode" val="1"/>
          <dgm:constr type="h" for="ch" forName="gear1dstNode" val="1"/>
          <dgm:constr type="r" for="ch" forName="gear1dstNode" refType="w" fact="0.98"/>
          <dgm:constr type="t" for="ch" forName="gear1dstNode" refType="h" fact="0.7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w" fact="0.8"/>
          <dgm:constr type="w" for="ch" forName="gear2" refType="w" fact="0.4"/>
          <dgm:constr type="h" for="ch" forName="gear2" refType="w" fact="0.4"/>
          <dgm:constr type="l" for="ch" forName="gear2" refType="w" fact="0.13"/>
          <dgm:constr type="t" for="ch" forName="gear2" refType="w" fact="0.12"/>
          <dgm:constr type="w" for="ch" forName="gear2srcNode" val="1"/>
          <dgm:constr type="h" for="ch" forName="gear2srcNode" val="1"/>
          <dgm:constr type="l" for="ch" forName="gear2srcNode" refType="w" fact="0.23"/>
          <dgm:constr type="t" for="ch" forName="gear2srcNode" refType="w" fact="0.08"/>
          <dgm:constr type="w" for="ch" forName="gear2dstNode" val="1"/>
          <dgm:constr type="h" for="ch" forName="gear2dstNode" val="1"/>
          <dgm:constr type="l" for="ch" forName="gear2dstNode" refType="w" fact="0.1"/>
          <dgm:constr type="t" for="ch" forName="gear2dstNode" refType="h" fact="0.3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refType="w" fact="0.34"/>
          <dgm:constr type="t" for="ch" forName="gear2ch" refType="w" fact="0.04"/>
        </dgm:constrLst>
      </dgm:if>
      <dgm:else name="Name3">
        <dgm:constrLst>
          <dgm:constr type="primFontSz" for="ch" ptType="node" op="equ" val="65"/>
          <dgm:constr type="w" for="ch" forName="gear1" refType="w" fact="0.55"/>
          <dgm:constr type="h" for="ch" forName="gear1" refType="w" fact="0.55"/>
          <dgm:constr type="l" for="ch" forName="gear1" refType="w" fact="0.45"/>
          <dgm:constr type="t" for="ch" forName="gear1" refType="w" fact="0.45"/>
          <dgm:constr type="w" for="ch" forName="gear1srcNode" val="1"/>
          <dgm:constr type="h" for="ch" forName="gear1srcNode" val="1"/>
          <dgm:constr type="l" for="ch" forName="gear1srcNode" refType="w" fact="0.72"/>
          <dgm:constr type="t" for="ch" forName="gear1srcNode" refType="w" fact="0.4"/>
          <dgm:constr type="w" for="ch" forName="gear1dstNode" val="1"/>
          <dgm:constr type="h" for="ch" forName="gear1dstNode" val="1"/>
          <dgm:constr type="r" for="ch" forName="gear1dstNode" refType="w" fact="0.98"/>
          <dgm:constr type="t" for="ch" forName="gear1dstNode" refType="h" fact="0.95"/>
          <dgm:constr type="diam" for="des" forName="connector1" refType="w" refFor="ch" refForName="gear1" op="equ" fact="1.15"/>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h"/>
          <dgm:constr type="w" for="ch" forName="gear2" refType="w" fact="0.4"/>
          <dgm:constr type="h" for="ch" forName="gear2" refType="w" fact="0.4"/>
          <dgm:constr type="l" for="ch" forName="gear2" refType="w" fact="0.13"/>
          <dgm:constr type="t" for="ch" forName="gear2" refType="w" fact="0.32"/>
          <dgm:constr type="w" for="ch" forName="gear2srcNode" val="1"/>
          <dgm:constr type="h" for="ch" forName="gear2srcNode" val="1"/>
          <dgm:constr type="l" for="ch" forName="gear2srcNode" refType="w" fact="0.23"/>
          <dgm:constr type="t" for="ch" forName="gear2srcNode" refType="w" fact="0.28"/>
          <dgm:constr type="w" for="ch" forName="gear2dstNode" val="1"/>
          <dgm:constr type="h" for="ch" forName="gear2dstNode" val="1"/>
          <dgm:constr type="l" for="ch" forName="gear2dstNode" refType="w" fact="0.1"/>
          <dgm:constr type="t" for="ch" forName="gear2dstNode" refType="h" fact="0.5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dgm:constr type="t" for="ch" forName="gear2ch" refType="w" fact="0.58"/>
          <dgm:constr type="w" for="ch" forName="gear3" refType="w" fact="0.48"/>
          <dgm:constr type="h" for="ch" forName="gear3" refType="w" fact="0.48"/>
          <dgm:constr type="l" for="ch" forName="gear3" refType="w" fact="0.31"/>
          <dgm:constr type="t" for="ch" forName="gear3"/>
          <dgm:constr type="w" for="ch" forName="gear3tx" refType="w" fact="0.22"/>
          <dgm:constr type="h" for="ch" forName="gear3tx" refType="w" fact="0.22"/>
          <dgm:constr type="ctrX" for="ch" forName="gear3tx" refType="ctrX" refFor="ch" refForName="gear3"/>
          <dgm:constr type="ctrY" for="ch" forName="gear3tx" refType="ctrY" refFor="ch" refForName="gear3"/>
          <dgm:constr type="w" for="ch" forName="gear3srcNode" val="1"/>
          <dgm:constr type="h" for="ch" forName="gear3srcNode" val="1"/>
          <dgm:constr type="l" for="ch" forName="gear3srcNode" refType="w" fact="0.3"/>
          <dgm:constr type="t" for="ch" forName="gear3srcNode" refType="w" fact="0.25"/>
          <dgm:constr type="w" for="ch" forName="gear3dstNode" val="1"/>
          <dgm:constr type="h" for="ch" forName="gear3dstNode" val="1"/>
          <dgm:constr type="l" for="ch" forName="gear3dstNode" refType="w" fact="0.38"/>
          <dgm:constr type="t" for="ch" forName="gear3dstNode" refType="h" fact="0.05"/>
          <dgm:constr type="diam" for="des" forName="connector3" refType="w" refFor="ch" refForName="gear3" op="equ"/>
          <dgm:constr type="h" for="des" forName="connector3" refType="w" refFor="ch" refForName="gear1" op="equ" fact="0.1"/>
          <dgm:constr type="w" for="ch" forName="gear3ch" refType="w" fact="0.35"/>
          <dgm:constr type="h" for="ch" forName="gear3ch" refType="w" refFor="ch" refForName="gear3ch" fact="0.6"/>
          <dgm:constr type="l" for="ch" forName="gear3ch" refType="w" fact="0.65"/>
          <dgm:constr type="t" for="ch" forName="gear3ch" refType="h" fact="0.13"/>
        </dgm:constrLst>
      </dgm:else>
    </dgm:choose>
    <dgm:ruleLst/>
    <dgm:forEach name="Name4" axis="ch" ptType="node" cnt="1">
      <dgm:layoutNode name="gear1" styleLbl="node1">
        <dgm:varLst>
          <dgm:chMax val="1"/>
          <dgm:bulletEnabled val="1"/>
        </dgm:varLst>
        <dgm:alg type="tx">
          <dgm:param type="txAnchorVertCh" val="mid"/>
        </dgm:alg>
        <dgm:shape xmlns:r="http://schemas.openxmlformats.org/officeDocument/2006/relationships" type="gear9"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1srcNode">
        <dgm:alg type="sp"/>
        <dgm:shape xmlns:r="http://schemas.openxmlformats.org/officeDocument/2006/relationships" type="rect" r:blip="" hideGeom="1">
          <dgm:adjLst/>
        </dgm:shape>
        <dgm:presOf axis="self"/>
        <dgm:constrLst/>
        <dgm:ruleLst/>
      </dgm:layoutNode>
      <dgm:layoutNode name="gear1dstNode">
        <dgm:alg type="sp"/>
        <dgm:shape xmlns:r="http://schemas.openxmlformats.org/officeDocument/2006/relationships" type="rect" r:blip="" hideGeom="1">
          <dgm:adjLst/>
        </dgm:shape>
        <dgm:presOf axis="self"/>
        <dgm:constrLst/>
        <dgm:ruleLst/>
      </dgm:layoutNode>
      <dgm:choose name="Name5">
        <dgm:if name="Name6" axis="ch" ptType="node" func="cnt" op="gte" val="1">
          <dgm:layoutNode name="gear1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7"/>
      </dgm:choose>
    </dgm:forEach>
    <dgm:forEach name="Name8" axis="ch" ptType="node" st="2" cnt="1">
      <dgm:layoutNode name="gear2" styleLbl="node1">
        <dgm:varLst>
          <dgm:chMax val="1"/>
          <dgm:bulletEnabled val="1"/>
        </dgm:varLst>
        <dgm:alg type="tx">
          <dgm:param type="txAnchorVertCh" val="mid"/>
        </dgm:alg>
        <dgm:shape xmlns:r="http://schemas.openxmlformats.org/officeDocument/2006/relationships" type="gear6"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2srcNode">
        <dgm:alg type="sp"/>
        <dgm:shape xmlns:r="http://schemas.openxmlformats.org/officeDocument/2006/relationships" type="rect" r:blip="" hideGeom="1">
          <dgm:adjLst/>
        </dgm:shape>
        <dgm:presOf axis="self"/>
        <dgm:constrLst/>
        <dgm:ruleLst/>
      </dgm:layoutNode>
      <dgm:layoutNode name="gear2dstNode">
        <dgm:alg type="sp"/>
        <dgm:shape xmlns:r="http://schemas.openxmlformats.org/officeDocument/2006/relationships" type="rect" r:blip="" hideGeom="1">
          <dgm:adjLst/>
        </dgm:shape>
        <dgm:presOf axis="self"/>
        <dgm:constrLst/>
        <dgm:ruleLst/>
      </dgm:layoutNode>
      <dgm:choose name="Name9">
        <dgm:if name="Name10" axis="ch" ptType="node" func="cnt" op="gte" val="1">
          <dgm:layoutNode name="gear2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1"/>
      </dgm:choose>
    </dgm:forEach>
    <dgm:forEach name="Name12" axis="ch" ptType="node" st="3" cnt="1">
      <dgm:layoutNode name="gear3" styleLbl="node1">
        <dgm:alg type="sp"/>
        <dgm:shape xmlns:r="http://schemas.openxmlformats.org/officeDocument/2006/relationships" rot="-15" type="gear6" r:blip="">
          <dgm:adjLst/>
        </dgm:shape>
        <dgm:presOf axis="self"/>
        <dgm:constrLst/>
        <dgm:ruleLst/>
      </dgm:layoutNode>
      <dgm:layoutNode name="gear3tx" styleLbl="node1">
        <dgm:varLst>
          <dgm:chMax val="1"/>
          <dgm:bulletEnabled val="1"/>
        </dgm:varLst>
        <dgm:alg type="tx">
          <dgm:param type="txAnchorVertCh" val="mid"/>
        </dgm:alg>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3srcNode">
        <dgm:alg type="sp"/>
        <dgm:shape xmlns:r="http://schemas.openxmlformats.org/officeDocument/2006/relationships" type="rect" r:blip="" hideGeom="1">
          <dgm:adjLst/>
        </dgm:shape>
        <dgm:presOf axis="self"/>
        <dgm:constrLst/>
        <dgm:ruleLst/>
      </dgm:layoutNode>
      <dgm:layoutNode name="gear3dstNode">
        <dgm:alg type="sp"/>
        <dgm:shape xmlns:r="http://schemas.openxmlformats.org/officeDocument/2006/relationships" type="rect" r:blip="" hideGeom="1">
          <dgm:adjLst/>
        </dgm:shape>
        <dgm:presOf axis="self"/>
        <dgm:constrLst/>
        <dgm:ruleLst/>
      </dgm:layoutNode>
      <dgm:choose name="Name13">
        <dgm:if name="Name14" axis="ch" ptType="node" func="cnt" op="gte" val="1">
          <dgm:layoutNode name="gear3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5"/>
      </dgm:choose>
    </dgm:forEach>
    <dgm:forEach name="Name16" axis="ch" ptType="sibTrans" hideLastTrans="0" cnt="1">
      <dgm:layoutNode name="connector1" styleLbl="sibTrans2D1">
        <dgm:alg type="conn">
          <dgm:param type="connRout" val="curve"/>
          <dgm:param type="srcNode" val="gear1srcNode"/>
          <dgm:param type="dstNode" val="gear1dstNode"/>
          <dgm:param type="begPts" val="midR"/>
          <dgm:param type="endPts" val="tCtr"/>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7" axis="ch" ptType="sibTrans" hideLastTrans="0" st="2" cnt="1">
      <dgm:layoutNode name="connector2" styleLbl="sibTrans2D1">
        <dgm:alg type="conn">
          <dgm:param type="connRout" val="curve"/>
          <dgm:param type="srcNode" val="gear2srcNode"/>
          <dgm:param type="dstNode" val="gear2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8" axis="ch" ptType="sibTrans" hideLastTrans="0" st="3" cnt="1">
      <dgm:layoutNode name="connector3" styleLbl="sibTrans2D1">
        <dgm:alg type="conn">
          <dgm:param type="connRout" val="curve"/>
          <dgm:param type="srcNode" val="gear3srcNode"/>
          <dgm:param type="dstNode" val="gear3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layoutNode>
</dgm:layoutDef>
</file>

<file path=ppt/diagrams/layout17.xml><?xml version="1.0" encoding="utf-8"?>
<dgm:layoutDef xmlns:dgm="http://schemas.openxmlformats.org/drawingml/2006/diagram" xmlns:a="http://schemas.openxmlformats.org/drawingml/2006/main" uniqueId="urn:microsoft.com/office/officeart/2005/8/layout/gear1">
  <dgm:title val=""/>
  <dgm:desc val=""/>
  <dgm:catLst>
    <dgm:cat type="relationship" pri="3000"/>
    <dgm:cat type="process" pri="28000"/>
    <dgm:cat type="cycle" pri="14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useDef="1">
    <dgm:dataModel>
      <dgm:ptLst/>
      <dgm:bg/>
      <dgm:whole/>
    </dgm:dataModel>
  </dgm:clrData>
  <dgm:layoutNode name="composite">
    <dgm:varLst>
      <dgm:chMax val="3"/>
      <dgm:animLvl val="lvl"/>
      <dgm:resizeHandles val="exact"/>
    </dgm:varLst>
    <dgm:alg type="composite">
      <dgm:param type="ar" val="1"/>
    </dgm:alg>
    <dgm:shape xmlns:r="http://schemas.openxmlformats.org/officeDocument/2006/relationships" r:blip="">
      <dgm:adjLst/>
    </dgm:shape>
    <dgm:presOf/>
    <dgm:choose name="Name0">
      <dgm:if name="Name1" axis="ch" ptType="node" func="cnt" op="lte" val="1">
        <dgm:constrLst>
          <dgm:constr type="primFontSz" for="ch" ptType="node" op="equ" val="65"/>
          <dgm:constr type="w" for="ch" forName="gear1" refType="w" fact="0.55"/>
          <dgm:constr type="h" for="ch" forName="gear1" refType="w" fact="0.55"/>
          <dgm:constr type="l" for="ch" forName="gear1" refType="w" fact="0.05"/>
          <dgm:constr type="t" for="ch" forName="gear1" refType="w" fact="0.05"/>
          <dgm:constr type="w" for="ch" forName="gear1srcNode" val="1"/>
          <dgm:constr type="h" for="ch" forName="gear1srcNode" val="1"/>
          <dgm:constr type="l" for="ch" forName="gear1srcNode" refType="w" fact="0.32"/>
          <dgm:constr type="t" for="ch" forName="gear1srcNode"/>
          <dgm:constr type="w" for="ch" forName="gear1dstNode" val="1"/>
          <dgm:constr type="h" for="ch" forName="gear1dstNode" val="1"/>
          <dgm:constr type="r" for="ch" forName="gear1dstNode" refType="w" fact="0.58"/>
          <dgm:constr type="t" for="ch" forName="gear1dstNode" refType="h" fact="0.5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dgm:constr type="b" for="ch" forName="gear1ch" refType="h" fact="0.6"/>
        </dgm:constrLst>
      </dgm:if>
      <dgm:if name="Name2" axis="ch" ptType="node" func="cnt" op="equ" val="2">
        <dgm:constrLst>
          <dgm:constr type="primFontSz" for="ch" ptType="node" op="equ" val="65"/>
          <dgm:constr type="w" for="ch" forName="gear1" refType="w" fact="0.55"/>
          <dgm:constr type="h" for="ch" forName="gear1" refType="w" fact="0.55"/>
          <dgm:constr type="l" for="ch" forName="gear1" refType="w" fact="0.45"/>
          <dgm:constr type="t" for="ch" forName="gear1" refType="w" fact="0.25"/>
          <dgm:constr type="w" for="ch" forName="gear1srcNode" val="1"/>
          <dgm:constr type="h" for="ch" forName="gear1srcNode" val="1"/>
          <dgm:constr type="l" for="ch" forName="gear1srcNode" refType="w" fact="0.72"/>
          <dgm:constr type="t" for="ch" forName="gear1srcNode" refType="w" fact="0.2"/>
          <dgm:constr type="w" for="ch" forName="gear1dstNode" val="1"/>
          <dgm:constr type="h" for="ch" forName="gear1dstNode" val="1"/>
          <dgm:constr type="r" for="ch" forName="gear1dstNode" refType="w" fact="0.98"/>
          <dgm:constr type="t" for="ch" forName="gear1dstNode" refType="h" fact="0.7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w" fact="0.8"/>
          <dgm:constr type="w" for="ch" forName="gear2" refType="w" fact="0.4"/>
          <dgm:constr type="h" for="ch" forName="gear2" refType="w" fact="0.4"/>
          <dgm:constr type="l" for="ch" forName="gear2" refType="w" fact="0.13"/>
          <dgm:constr type="t" for="ch" forName="gear2" refType="w" fact="0.12"/>
          <dgm:constr type="w" for="ch" forName="gear2srcNode" val="1"/>
          <dgm:constr type="h" for="ch" forName="gear2srcNode" val="1"/>
          <dgm:constr type="l" for="ch" forName="gear2srcNode" refType="w" fact="0.23"/>
          <dgm:constr type="t" for="ch" forName="gear2srcNode" refType="w" fact="0.08"/>
          <dgm:constr type="w" for="ch" forName="gear2dstNode" val="1"/>
          <dgm:constr type="h" for="ch" forName="gear2dstNode" val="1"/>
          <dgm:constr type="l" for="ch" forName="gear2dstNode" refType="w" fact="0.1"/>
          <dgm:constr type="t" for="ch" forName="gear2dstNode" refType="h" fact="0.3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refType="w" fact="0.34"/>
          <dgm:constr type="t" for="ch" forName="gear2ch" refType="w" fact="0.04"/>
        </dgm:constrLst>
      </dgm:if>
      <dgm:else name="Name3">
        <dgm:constrLst>
          <dgm:constr type="primFontSz" for="ch" ptType="node" op="equ" val="65"/>
          <dgm:constr type="w" for="ch" forName="gear1" refType="w" fact="0.55"/>
          <dgm:constr type="h" for="ch" forName="gear1" refType="w" fact="0.55"/>
          <dgm:constr type="l" for="ch" forName="gear1" refType="w" fact="0.45"/>
          <dgm:constr type="t" for="ch" forName="gear1" refType="w" fact="0.45"/>
          <dgm:constr type="w" for="ch" forName="gear1srcNode" val="1"/>
          <dgm:constr type="h" for="ch" forName="gear1srcNode" val="1"/>
          <dgm:constr type="l" for="ch" forName="gear1srcNode" refType="w" fact="0.72"/>
          <dgm:constr type="t" for="ch" forName="gear1srcNode" refType="w" fact="0.4"/>
          <dgm:constr type="w" for="ch" forName="gear1dstNode" val="1"/>
          <dgm:constr type="h" for="ch" forName="gear1dstNode" val="1"/>
          <dgm:constr type="r" for="ch" forName="gear1dstNode" refType="w" fact="0.98"/>
          <dgm:constr type="t" for="ch" forName="gear1dstNode" refType="h" fact="0.95"/>
          <dgm:constr type="diam" for="des" forName="connector1" refType="w" refFor="ch" refForName="gear1" op="equ" fact="1.15"/>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h"/>
          <dgm:constr type="w" for="ch" forName="gear2" refType="w" fact="0.4"/>
          <dgm:constr type="h" for="ch" forName="gear2" refType="w" fact="0.4"/>
          <dgm:constr type="l" for="ch" forName="gear2" refType="w" fact="0.13"/>
          <dgm:constr type="t" for="ch" forName="gear2" refType="w" fact="0.32"/>
          <dgm:constr type="w" for="ch" forName="gear2srcNode" val="1"/>
          <dgm:constr type="h" for="ch" forName="gear2srcNode" val="1"/>
          <dgm:constr type="l" for="ch" forName="gear2srcNode" refType="w" fact="0.23"/>
          <dgm:constr type="t" for="ch" forName="gear2srcNode" refType="w" fact="0.28"/>
          <dgm:constr type="w" for="ch" forName="gear2dstNode" val="1"/>
          <dgm:constr type="h" for="ch" forName="gear2dstNode" val="1"/>
          <dgm:constr type="l" for="ch" forName="gear2dstNode" refType="w" fact="0.1"/>
          <dgm:constr type="t" for="ch" forName="gear2dstNode" refType="h" fact="0.5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dgm:constr type="t" for="ch" forName="gear2ch" refType="w" fact="0.58"/>
          <dgm:constr type="w" for="ch" forName="gear3" refType="w" fact="0.48"/>
          <dgm:constr type="h" for="ch" forName="gear3" refType="w" fact="0.48"/>
          <dgm:constr type="l" for="ch" forName="gear3" refType="w" fact="0.31"/>
          <dgm:constr type="t" for="ch" forName="gear3"/>
          <dgm:constr type="w" for="ch" forName="gear3tx" refType="w" fact="0.22"/>
          <dgm:constr type="h" for="ch" forName="gear3tx" refType="w" fact="0.22"/>
          <dgm:constr type="ctrX" for="ch" forName="gear3tx" refType="ctrX" refFor="ch" refForName="gear3"/>
          <dgm:constr type="ctrY" for="ch" forName="gear3tx" refType="ctrY" refFor="ch" refForName="gear3"/>
          <dgm:constr type="w" for="ch" forName="gear3srcNode" val="1"/>
          <dgm:constr type="h" for="ch" forName="gear3srcNode" val="1"/>
          <dgm:constr type="l" for="ch" forName="gear3srcNode" refType="w" fact="0.3"/>
          <dgm:constr type="t" for="ch" forName="gear3srcNode" refType="w" fact="0.25"/>
          <dgm:constr type="w" for="ch" forName="gear3dstNode" val="1"/>
          <dgm:constr type="h" for="ch" forName="gear3dstNode" val="1"/>
          <dgm:constr type="l" for="ch" forName="gear3dstNode" refType="w" fact="0.38"/>
          <dgm:constr type="t" for="ch" forName="gear3dstNode" refType="h" fact="0.05"/>
          <dgm:constr type="diam" for="des" forName="connector3" refType="w" refFor="ch" refForName="gear3" op="equ"/>
          <dgm:constr type="h" for="des" forName="connector3" refType="w" refFor="ch" refForName="gear1" op="equ" fact="0.1"/>
          <dgm:constr type="w" for="ch" forName="gear3ch" refType="w" fact="0.35"/>
          <dgm:constr type="h" for="ch" forName="gear3ch" refType="w" refFor="ch" refForName="gear3ch" fact="0.6"/>
          <dgm:constr type="l" for="ch" forName="gear3ch" refType="w" fact="0.65"/>
          <dgm:constr type="t" for="ch" forName="gear3ch" refType="h" fact="0.13"/>
        </dgm:constrLst>
      </dgm:else>
    </dgm:choose>
    <dgm:ruleLst/>
    <dgm:forEach name="Name4" axis="ch" ptType="node" cnt="1">
      <dgm:layoutNode name="gear1" styleLbl="node1">
        <dgm:varLst>
          <dgm:chMax val="1"/>
          <dgm:bulletEnabled val="1"/>
        </dgm:varLst>
        <dgm:alg type="tx">
          <dgm:param type="txAnchorVertCh" val="mid"/>
        </dgm:alg>
        <dgm:shape xmlns:r="http://schemas.openxmlformats.org/officeDocument/2006/relationships" type="gear9"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1srcNode">
        <dgm:alg type="sp"/>
        <dgm:shape xmlns:r="http://schemas.openxmlformats.org/officeDocument/2006/relationships" type="rect" r:blip="" hideGeom="1">
          <dgm:adjLst/>
        </dgm:shape>
        <dgm:presOf axis="self"/>
        <dgm:constrLst/>
        <dgm:ruleLst/>
      </dgm:layoutNode>
      <dgm:layoutNode name="gear1dstNode">
        <dgm:alg type="sp"/>
        <dgm:shape xmlns:r="http://schemas.openxmlformats.org/officeDocument/2006/relationships" type="rect" r:blip="" hideGeom="1">
          <dgm:adjLst/>
        </dgm:shape>
        <dgm:presOf axis="self"/>
        <dgm:constrLst/>
        <dgm:ruleLst/>
      </dgm:layoutNode>
      <dgm:choose name="Name5">
        <dgm:if name="Name6" axis="ch" ptType="node" func="cnt" op="gte" val="1">
          <dgm:layoutNode name="gear1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7"/>
      </dgm:choose>
    </dgm:forEach>
    <dgm:forEach name="Name8" axis="ch" ptType="node" st="2" cnt="1">
      <dgm:layoutNode name="gear2" styleLbl="node1">
        <dgm:varLst>
          <dgm:chMax val="1"/>
          <dgm:bulletEnabled val="1"/>
        </dgm:varLst>
        <dgm:alg type="tx">
          <dgm:param type="txAnchorVertCh" val="mid"/>
        </dgm:alg>
        <dgm:shape xmlns:r="http://schemas.openxmlformats.org/officeDocument/2006/relationships" type="gear6"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2srcNode">
        <dgm:alg type="sp"/>
        <dgm:shape xmlns:r="http://schemas.openxmlformats.org/officeDocument/2006/relationships" type="rect" r:blip="" hideGeom="1">
          <dgm:adjLst/>
        </dgm:shape>
        <dgm:presOf axis="self"/>
        <dgm:constrLst/>
        <dgm:ruleLst/>
      </dgm:layoutNode>
      <dgm:layoutNode name="gear2dstNode">
        <dgm:alg type="sp"/>
        <dgm:shape xmlns:r="http://schemas.openxmlformats.org/officeDocument/2006/relationships" type="rect" r:blip="" hideGeom="1">
          <dgm:adjLst/>
        </dgm:shape>
        <dgm:presOf axis="self"/>
        <dgm:constrLst/>
        <dgm:ruleLst/>
      </dgm:layoutNode>
      <dgm:choose name="Name9">
        <dgm:if name="Name10" axis="ch" ptType="node" func="cnt" op="gte" val="1">
          <dgm:layoutNode name="gear2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1"/>
      </dgm:choose>
    </dgm:forEach>
    <dgm:forEach name="Name12" axis="ch" ptType="node" st="3" cnt="1">
      <dgm:layoutNode name="gear3" styleLbl="node1">
        <dgm:alg type="sp"/>
        <dgm:shape xmlns:r="http://schemas.openxmlformats.org/officeDocument/2006/relationships" rot="-15" type="gear6" r:blip="">
          <dgm:adjLst/>
        </dgm:shape>
        <dgm:presOf axis="self"/>
        <dgm:constrLst/>
        <dgm:ruleLst/>
      </dgm:layoutNode>
      <dgm:layoutNode name="gear3tx" styleLbl="node1">
        <dgm:varLst>
          <dgm:chMax val="1"/>
          <dgm:bulletEnabled val="1"/>
        </dgm:varLst>
        <dgm:alg type="tx">
          <dgm:param type="txAnchorVertCh" val="mid"/>
        </dgm:alg>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3srcNode">
        <dgm:alg type="sp"/>
        <dgm:shape xmlns:r="http://schemas.openxmlformats.org/officeDocument/2006/relationships" type="rect" r:blip="" hideGeom="1">
          <dgm:adjLst/>
        </dgm:shape>
        <dgm:presOf axis="self"/>
        <dgm:constrLst/>
        <dgm:ruleLst/>
      </dgm:layoutNode>
      <dgm:layoutNode name="gear3dstNode">
        <dgm:alg type="sp"/>
        <dgm:shape xmlns:r="http://schemas.openxmlformats.org/officeDocument/2006/relationships" type="rect" r:blip="" hideGeom="1">
          <dgm:adjLst/>
        </dgm:shape>
        <dgm:presOf axis="self"/>
        <dgm:constrLst/>
        <dgm:ruleLst/>
      </dgm:layoutNode>
      <dgm:choose name="Name13">
        <dgm:if name="Name14" axis="ch" ptType="node" func="cnt" op="gte" val="1">
          <dgm:layoutNode name="gear3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5"/>
      </dgm:choose>
    </dgm:forEach>
    <dgm:forEach name="Name16" axis="ch" ptType="sibTrans" hideLastTrans="0" cnt="1">
      <dgm:layoutNode name="connector1" styleLbl="sibTrans2D1">
        <dgm:alg type="conn">
          <dgm:param type="connRout" val="curve"/>
          <dgm:param type="srcNode" val="gear1srcNode"/>
          <dgm:param type="dstNode" val="gear1dstNode"/>
          <dgm:param type="begPts" val="midR"/>
          <dgm:param type="endPts" val="tCtr"/>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7" axis="ch" ptType="sibTrans" hideLastTrans="0" st="2" cnt="1">
      <dgm:layoutNode name="connector2" styleLbl="sibTrans2D1">
        <dgm:alg type="conn">
          <dgm:param type="connRout" val="curve"/>
          <dgm:param type="srcNode" val="gear2srcNode"/>
          <dgm:param type="dstNode" val="gear2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8" axis="ch" ptType="sibTrans" hideLastTrans="0" st="3" cnt="1">
      <dgm:layoutNode name="connector3" styleLbl="sibTrans2D1">
        <dgm:alg type="conn">
          <dgm:param type="connRout" val="curve"/>
          <dgm:param type="srcNode" val="gear3srcNode"/>
          <dgm:param type="dstNode" val="gear3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layoutNode>
</dgm:layoutDef>
</file>

<file path=ppt/diagrams/layout18.xml><?xml version="1.0" encoding="utf-8"?>
<dgm:layoutDef xmlns:dgm="http://schemas.openxmlformats.org/drawingml/2006/diagram" xmlns:a="http://schemas.openxmlformats.org/drawingml/2006/main" uniqueId="urn:microsoft.com/office/officeart/2005/8/layout/default#2">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19.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gear1">
  <dgm:title val=""/>
  <dgm:desc val=""/>
  <dgm:catLst>
    <dgm:cat type="relationship" pri="3000"/>
    <dgm:cat type="process" pri="28000"/>
    <dgm:cat type="cycle" pri="14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useDef="1">
    <dgm:dataModel>
      <dgm:ptLst/>
      <dgm:bg/>
      <dgm:whole/>
    </dgm:dataModel>
  </dgm:clrData>
  <dgm:layoutNode name="composite">
    <dgm:varLst>
      <dgm:chMax val="3"/>
      <dgm:animLvl val="lvl"/>
      <dgm:resizeHandles val="exact"/>
    </dgm:varLst>
    <dgm:alg type="composite">
      <dgm:param type="ar" val="1"/>
    </dgm:alg>
    <dgm:shape xmlns:r="http://schemas.openxmlformats.org/officeDocument/2006/relationships" r:blip="">
      <dgm:adjLst/>
    </dgm:shape>
    <dgm:presOf/>
    <dgm:choose name="Name0">
      <dgm:if name="Name1" axis="ch" ptType="node" func="cnt" op="lte" val="1">
        <dgm:constrLst>
          <dgm:constr type="primFontSz" for="ch" ptType="node" op="equ" val="65"/>
          <dgm:constr type="w" for="ch" forName="gear1" refType="w" fact="0.55"/>
          <dgm:constr type="h" for="ch" forName="gear1" refType="w" fact="0.55"/>
          <dgm:constr type="l" for="ch" forName="gear1" refType="w" fact="0.05"/>
          <dgm:constr type="t" for="ch" forName="gear1" refType="w" fact="0.05"/>
          <dgm:constr type="w" for="ch" forName="gear1srcNode" val="1"/>
          <dgm:constr type="h" for="ch" forName="gear1srcNode" val="1"/>
          <dgm:constr type="l" for="ch" forName="gear1srcNode" refType="w" fact="0.32"/>
          <dgm:constr type="t" for="ch" forName="gear1srcNode"/>
          <dgm:constr type="w" for="ch" forName="gear1dstNode" val="1"/>
          <dgm:constr type="h" for="ch" forName="gear1dstNode" val="1"/>
          <dgm:constr type="r" for="ch" forName="gear1dstNode" refType="w" fact="0.58"/>
          <dgm:constr type="t" for="ch" forName="gear1dstNode" refType="h" fact="0.5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dgm:constr type="b" for="ch" forName="gear1ch" refType="h" fact="0.6"/>
        </dgm:constrLst>
      </dgm:if>
      <dgm:if name="Name2" axis="ch" ptType="node" func="cnt" op="equ" val="2">
        <dgm:constrLst>
          <dgm:constr type="primFontSz" for="ch" ptType="node" op="equ" val="65"/>
          <dgm:constr type="w" for="ch" forName="gear1" refType="w" fact="0.55"/>
          <dgm:constr type="h" for="ch" forName="gear1" refType="w" fact="0.55"/>
          <dgm:constr type="l" for="ch" forName="gear1" refType="w" fact="0.45"/>
          <dgm:constr type="t" for="ch" forName="gear1" refType="w" fact="0.25"/>
          <dgm:constr type="w" for="ch" forName="gear1srcNode" val="1"/>
          <dgm:constr type="h" for="ch" forName="gear1srcNode" val="1"/>
          <dgm:constr type="l" for="ch" forName="gear1srcNode" refType="w" fact="0.72"/>
          <dgm:constr type="t" for="ch" forName="gear1srcNode" refType="w" fact="0.2"/>
          <dgm:constr type="w" for="ch" forName="gear1dstNode" val="1"/>
          <dgm:constr type="h" for="ch" forName="gear1dstNode" val="1"/>
          <dgm:constr type="r" for="ch" forName="gear1dstNode" refType="w" fact="0.98"/>
          <dgm:constr type="t" for="ch" forName="gear1dstNode" refType="h" fact="0.7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w" fact="0.8"/>
          <dgm:constr type="w" for="ch" forName="gear2" refType="w" fact="0.4"/>
          <dgm:constr type="h" for="ch" forName="gear2" refType="w" fact="0.4"/>
          <dgm:constr type="l" for="ch" forName="gear2" refType="w" fact="0.13"/>
          <dgm:constr type="t" for="ch" forName="gear2" refType="w" fact="0.12"/>
          <dgm:constr type="w" for="ch" forName="gear2srcNode" val="1"/>
          <dgm:constr type="h" for="ch" forName="gear2srcNode" val="1"/>
          <dgm:constr type="l" for="ch" forName="gear2srcNode" refType="w" fact="0.23"/>
          <dgm:constr type="t" for="ch" forName="gear2srcNode" refType="w" fact="0.08"/>
          <dgm:constr type="w" for="ch" forName="gear2dstNode" val="1"/>
          <dgm:constr type="h" for="ch" forName="gear2dstNode" val="1"/>
          <dgm:constr type="l" for="ch" forName="gear2dstNode" refType="w" fact="0.1"/>
          <dgm:constr type="t" for="ch" forName="gear2dstNode" refType="h" fact="0.3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refType="w" fact="0.34"/>
          <dgm:constr type="t" for="ch" forName="gear2ch" refType="w" fact="0.04"/>
        </dgm:constrLst>
      </dgm:if>
      <dgm:else name="Name3">
        <dgm:constrLst>
          <dgm:constr type="primFontSz" for="ch" ptType="node" op="equ" val="65"/>
          <dgm:constr type="w" for="ch" forName="gear1" refType="w" fact="0.55"/>
          <dgm:constr type="h" for="ch" forName="gear1" refType="w" fact="0.55"/>
          <dgm:constr type="l" for="ch" forName="gear1" refType="w" fact="0.45"/>
          <dgm:constr type="t" for="ch" forName="gear1" refType="w" fact="0.45"/>
          <dgm:constr type="w" for="ch" forName="gear1srcNode" val="1"/>
          <dgm:constr type="h" for="ch" forName="gear1srcNode" val="1"/>
          <dgm:constr type="l" for="ch" forName="gear1srcNode" refType="w" fact="0.72"/>
          <dgm:constr type="t" for="ch" forName="gear1srcNode" refType="w" fact="0.4"/>
          <dgm:constr type="w" for="ch" forName="gear1dstNode" val="1"/>
          <dgm:constr type="h" for="ch" forName="gear1dstNode" val="1"/>
          <dgm:constr type="r" for="ch" forName="gear1dstNode" refType="w" fact="0.98"/>
          <dgm:constr type="t" for="ch" forName="gear1dstNode" refType="h" fact="0.95"/>
          <dgm:constr type="diam" for="des" forName="connector1" refType="w" refFor="ch" refForName="gear1" op="equ" fact="1.15"/>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h"/>
          <dgm:constr type="w" for="ch" forName="gear2" refType="w" fact="0.4"/>
          <dgm:constr type="h" for="ch" forName="gear2" refType="w" fact="0.4"/>
          <dgm:constr type="l" for="ch" forName="gear2" refType="w" fact="0.13"/>
          <dgm:constr type="t" for="ch" forName="gear2" refType="w" fact="0.32"/>
          <dgm:constr type="w" for="ch" forName="gear2srcNode" val="1"/>
          <dgm:constr type="h" for="ch" forName="gear2srcNode" val="1"/>
          <dgm:constr type="l" for="ch" forName="gear2srcNode" refType="w" fact="0.23"/>
          <dgm:constr type="t" for="ch" forName="gear2srcNode" refType="w" fact="0.28"/>
          <dgm:constr type="w" for="ch" forName="gear2dstNode" val="1"/>
          <dgm:constr type="h" for="ch" forName="gear2dstNode" val="1"/>
          <dgm:constr type="l" for="ch" forName="gear2dstNode" refType="w" fact="0.1"/>
          <dgm:constr type="t" for="ch" forName="gear2dstNode" refType="h" fact="0.5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dgm:constr type="t" for="ch" forName="gear2ch" refType="w" fact="0.58"/>
          <dgm:constr type="w" for="ch" forName="gear3" refType="w" fact="0.48"/>
          <dgm:constr type="h" for="ch" forName="gear3" refType="w" fact="0.48"/>
          <dgm:constr type="l" for="ch" forName="gear3" refType="w" fact="0.31"/>
          <dgm:constr type="t" for="ch" forName="gear3"/>
          <dgm:constr type="w" for="ch" forName="gear3tx" refType="w" fact="0.22"/>
          <dgm:constr type="h" for="ch" forName="gear3tx" refType="w" fact="0.22"/>
          <dgm:constr type="ctrX" for="ch" forName="gear3tx" refType="ctrX" refFor="ch" refForName="gear3"/>
          <dgm:constr type="ctrY" for="ch" forName="gear3tx" refType="ctrY" refFor="ch" refForName="gear3"/>
          <dgm:constr type="w" for="ch" forName="gear3srcNode" val="1"/>
          <dgm:constr type="h" for="ch" forName="gear3srcNode" val="1"/>
          <dgm:constr type="l" for="ch" forName="gear3srcNode" refType="w" fact="0.3"/>
          <dgm:constr type="t" for="ch" forName="gear3srcNode" refType="w" fact="0.25"/>
          <dgm:constr type="w" for="ch" forName="gear3dstNode" val="1"/>
          <dgm:constr type="h" for="ch" forName="gear3dstNode" val="1"/>
          <dgm:constr type="l" for="ch" forName="gear3dstNode" refType="w" fact="0.38"/>
          <dgm:constr type="t" for="ch" forName="gear3dstNode" refType="h" fact="0.05"/>
          <dgm:constr type="diam" for="des" forName="connector3" refType="w" refFor="ch" refForName="gear3" op="equ"/>
          <dgm:constr type="h" for="des" forName="connector3" refType="w" refFor="ch" refForName="gear1" op="equ" fact="0.1"/>
          <dgm:constr type="w" for="ch" forName="gear3ch" refType="w" fact="0.35"/>
          <dgm:constr type="h" for="ch" forName="gear3ch" refType="w" refFor="ch" refForName="gear3ch" fact="0.6"/>
          <dgm:constr type="l" for="ch" forName="gear3ch" refType="w" fact="0.65"/>
          <dgm:constr type="t" for="ch" forName="gear3ch" refType="h" fact="0.13"/>
        </dgm:constrLst>
      </dgm:else>
    </dgm:choose>
    <dgm:ruleLst/>
    <dgm:forEach name="Name4" axis="ch" ptType="node" cnt="1">
      <dgm:layoutNode name="gear1" styleLbl="node1">
        <dgm:varLst>
          <dgm:chMax val="1"/>
          <dgm:bulletEnabled val="1"/>
        </dgm:varLst>
        <dgm:alg type="tx">
          <dgm:param type="txAnchorVertCh" val="mid"/>
        </dgm:alg>
        <dgm:shape xmlns:r="http://schemas.openxmlformats.org/officeDocument/2006/relationships" type="gear9"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1srcNode">
        <dgm:alg type="sp"/>
        <dgm:shape xmlns:r="http://schemas.openxmlformats.org/officeDocument/2006/relationships" type="rect" r:blip="" hideGeom="1">
          <dgm:adjLst/>
        </dgm:shape>
        <dgm:presOf axis="self"/>
        <dgm:constrLst/>
        <dgm:ruleLst/>
      </dgm:layoutNode>
      <dgm:layoutNode name="gear1dstNode">
        <dgm:alg type="sp"/>
        <dgm:shape xmlns:r="http://schemas.openxmlformats.org/officeDocument/2006/relationships" type="rect" r:blip="" hideGeom="1">
          <dgm:adjLst/>
        </dgm:shape>
        <dgm:presOf axis="self"/>
        <dgm:constrLst/>
        <dgm:ruleLst/>
      </dgm:layoutNode>
      <dgm:choose name="Name5">
        <dgm:if name="Name6" axis="ch" ptType="node" func="cnt" op="gte" val="1">
          <dgm:layoutNode name="gear1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7"/>
      </dgm:choose>
    </dgm:forEach>
    <dgm:forEach name="Name8" axis="ch" ptType="node" st="2" cnt="1">
      <dgm:layoutNode name="gear2" styleLbl="node1">
        <dgm:varLst>
          <dgm:chMax val="1"/>
          <dgm:bulletEnabled val="1"/>
        </dgm:varLst>
        <dgm:alg type="tx">
          <dgm:param type="txAnchorVertCh" val="mid"/>
        </dgm:alg>
        <dgm:shape xmlns:r="http://schemas.openxmlformats.org/officeDocument/2006/relationships" type="gear6"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2srcNode">
        <dgm:alg type="sp"/>
        <dgm:shape xmlns:r="http://schemas.openxmlformats.org/officeDocument/2006/relationships" type="rect" r:blip="" hideGeom="1">
          <dgm:adjLst/>
        </dgm:shape>
        <dgm:presOf axis="self"/>
        <dgm:constrLst/>
        <dgm:ruleLst/>
      </dgm:layoutNode>
      <dgm:layoutNode name="gear2dstNode">
        <dgm:alg type="sp"/>
        <dgm:shape xmlns:r="http://schemas.openxmlformats.org/officeDocument/2006/relationships" type="rect" r:blip="" hideGeom="1">
          <dgm:adjLst/>
        </dgm:shape>
        <dgm:presOf axis="self"/>
        <dgm:constrLst/>
        <dgm:ruleLst/>
      </dgm:layoutNode>
      <dgm:choose name="Name9">
        <dgm:if name="Name10" axis="ch" ptType="node" func="cnt" op="gte" val="1">
          <dgm:layoutNode name="gear2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1"/>
      </dgm:choose>
    </dgm:forEach>
    <dgm:forEach name="Name12" axis="ch" ptType="node" st="3" cnt="1">
      <dgm:layoutNode name="gear3" styleLbl="node1">
        <dgm:alg type="sp"/>
        <dgm:shape xmlns:r="http://schemas.openxmlformats.org/officeDocument/2006/relationships" rot="-15" type="gear6" r:blip="">
          <dgm:adjLst/>
        </dgm:shape>
        <dgm:presOf axis="self"/>
        <dgm:constrLst/>
        <dgm:ruleLst/>
      </dgm:layoutNode>
      <dgm:layoutNode name="gear3tx" styleLbl="node1">
        <dgm:varLst>
          <dgm:chMax val="1"/>
          <dgm:bulletEnabled val="1"/>
        </dgm:varLst>
        <dgm:alg type="tx">
          <dgm:param type="txAnchorVertCh" val="mid"/>
        </dgm:alg>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3srcNode">
        <dgm:alg type="sp"/>
        <dgm:shape xmlns:r="http://schemas.openxmlformats.org/officeDocument/2006/relationships" type="rect" r:blip="" hideGeom="1">
          <dgm:adjLst/>
        </dgm:shape>
        <dgm:presOf axis="self"/>
        <dgm:constrLst/>
        <dgm:ruleLst/>
      </dgm:layoutNode>
      <dgm:layoutNode name="gear3dstNode">
        <dgm:alg type="sp"/>
        <dgm:shape xmlns:r="http://schemas.openxmlformats.org/officeDocument/2006/relationships" type="rect" r:blip="" hideGeom="1">
          <dgm:adjLst/>
        </dgm:shape>
        <dgm:presOf axis="self"/>
        <dgm:constrLst/>
        <dgm:ruleLst/>
      </dgm:layoutNode>
      <dgm:choose name="Name13">
        <dgm:if name="Name14" axis="ch" ptType="node" func="cnt" op="gte" val="1">
          <dgm:layoutNode name="gear3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5"/>
      </dgm:choose>
    </dgm:forEach>
    <dgm:forEach name="Name16" axis="ch" ptType="sibTrans" hideLastTrans="0" cnt="1">
      <dgm:layoutNode name="connector1" styleLbl="sibTrans2D1">
        <dgm:alg type="conn">
          <dgm:param type="connRout" val="curve"/>
          <dgm:param type="srcNode" val="gear1srcNode"/>
          <dgm:param type="dstNode" val="gear1dstNode"/>
          <dgm:param type="begPts" val="midR"/>
          <dgm:param type="endPts" val="tCtr"/>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7" axis="ch" ptType="sibTrans" hideLastTrans="0" st="2" cnt="1">
      <dgm:layoutNode name="connector2" styleLbl="sibTrans2D1">
        <dgm:alg type="conn">
          <dgm:param type="connRout" val="curve"/>
          <dgm:param type="srcNode" val="gear2srcNode"/>
          <dgm:param type="dstNode" val="gear2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8" axis="ch" ptType="sibTrans" hideLastTrans="0" st="3" cnt="1">
      <dgm:layoutNode name="connector3" styleLbl="sibTrans2D1">
        <dgm:alg type="conn">
          <dgm:param type="connRout" val="curve"/>
          <dgm:param type="srcNode" val="gear3srcNode"/>
          <dgm:param type="dstNode" val="gear3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layoutNode>
</dgm:layoutDef>
</file>

<file path=ppt/diagrams/layout20.xml><?xml version="1.0" encoding="utf-8"?>
<dgm:layoutDef xmlns:dgm="http://schemas.openxmlformats.org/drawingml/2006/diagram" xmlns:a="http://schemas.openxmlformats.org/drawingml/2006/main" uniqueId="urn:microsoft.com/office/officeart/2005/8/layout/default#6">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21.xml><?xml version="1.0" encoding="utf-8"?>
<dgm:layoutDef xmlns:dgm="http://schemas.openxmlformats.org/drawingml/2006/diagram" xmlns:a="http://schemas.openxmlformats.org/drawingml/2006/main" uniqueId="urn:microsoft.com/office/officeart/2005/8/layout/gear1">
  <dgm:title val=""/>
  <dgm:desc val=""/>
  <dgm:catLst>
    <dgm:cat type="relationship" pri="3000"/>
    <dgm:cat type="process" pri="28000"/>
    <dgm:cat type="cycle" pri="14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useDef="1">
    <dgm:dataModel>
      <dgm:ptLst/>
      <dgm:bg/>
      <dgm:whole/>
    </dgm:dataModel>
  </dgm:clrData>
  <dgm:layoutNode name="composite">
    <dgm:varLst>
      <dgm:chMax val="3"/>
      <dgm:animLvl val="lvl"/>
      <dgm:resizeHandles val="exact"/>
    </dgm:varLst>
    <dgm:alg type="composite">
      <dgm:param type="ar" val="1"/>
    </dgm:alg>
    <dgm:shape xmlns:r="http://schemas.openxmlformats.org/officeDocument/2006/relationships" r:blip="">
      <dgm:adjLst/>
    </dgm:shape>
    <dgm:presOf/>
    <dgm:choose name="Name0">
      <dgm:if name="Name1" axis="ch" ptType="node" func="cnt" op="lte" val="1">
        <dgm:constrLst>
          <dgm:constr type="primFontSz" for="ch" ptType="node" op="equ" val="65"/>
          <dgm:constr type="w" for="ch" forName="gear1" refType="w" fact="0.55"/>
          <dgm:constr type="h" for="ch" forName="gear1" refType="w" fact="0.55"/>
          <dgm:constr type="l" for="ch" forName="gear1" refType="w" fact="0.05"/>
          <dgm:constr type="t" for="ch" forName="gear1" refType="w" fact="0.05"/>
          <dgm:constr type="w" for="ch" forName="gear1srcNode" val="1"/>
          <dgm:constr type="h" for="ch" forName="gear1srcNode" val="1"/>
          <dgm:constr type="l" for="ch" forName="gear1srcNode" refType="w" fact="0.32"/>
          <dgm:constr type="t" for="ch" forName="gear1srcNode"/>
          <dgm:constr type="w" for="ch" forName="gear1dstNode" val="1"/>
          <dgm:constr type="h" for="ch" forName="gear1dstNode" val="1"/>
          <dgm:constr type="r" for="ch" forName="gear1dstNode" refType="w" fact="0.58"/>
          <dgm:constr type="t" for="ch" forName="gear1dstNode" refType="h" fact="0.5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dgm:constr type="b" for="ch" forName="gear1ch" refType="h" fact="0.6"/>
        </dgm:constrLst>
      </dgm:if>
      <dgm:if name="Name2" axis="ch" ptType="node" func="cnt" op="equ" val="2">
        <dgm:constrLst>
          <dgm:constr type="primFontSz" for="ch" ptType="node" op="equ" val="65"/>
          <dgm:constr type="w" for="ch" forName="gear1" refType="w" fact="0.55"/>
          <dgm:constr type="h" for="ch" forName="gear1" refType="w" fact="0.55"/>
          <dgm:constr type="l" for="ch" forName="gear1" refType="w" fact="0.45"/>
          <dgm:constr type="t" for="ch" forName="gear1" refType="w" fact="0.25"/>
          <dgm:constr type="w" for="ch" forName="gear1srcNode" val="1"/>
          <dgm:constr type="h" for="ch" forName="gear1srcNode" val="1"/>
          <dgm:constr type="l" for="ch" forName="gear1srcNode" refType="w" fact="0.72"/>
          <dgm:constr type="t" for="ch" forName="gear1srcNode" refType="w" fact="0.2"/>
          <dgm:constr type="w" for="ch" forName="gear1dstNode" val="1"/>
          <dgm:constr type="h" for="ch" forName="gear1dstNode" val="1"/>
          <dgm:constr type="r" for="ch" forName="gear1dstNode" refType="w" fact="0.98"/>
          <dgm:constr type="t" for="ch" forName="gear1dstNode" refType="h" fact="0.7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w" fact="0.8"/>
          <dgm:constr type="w" for="ch" forName="gear2" refType="w" fact="0.4"/>
          <dgm:constr type="h" for="ch" forName="gear2" refType="w" fact="0.4"/>
          <dgm:constr type="l" for="ch" forName="gear2" refType="w" fact="0.13"/>
          <dgm:constr type="t" for="ch" forName="gear2" refType="w" fact="0.12"/>
          <dgm:constr type="w" for="ch" forName="gear2srcNode" val="1"/>
          <dgm:constr type="h" for="ch" forName="gear2srcNode" val="1"/>
          <dgm:constr type="l" for="ch" forName="gear2srcNode" refType="w" fact="0.23"/>
          <dgm:constr type="t" for="ch" forName="gear2srcNode" refType="w" fact="0.08"/>
          <dgm:constr type="w" for="ch" forName="gear2dstNode" val="1"/>
          <dgm:constr type="h" for="ch" forName="gear2dstNode" val="1"/>
          <dgm:constr type="l" for="ch" forName="gear2dstNode" refType="w" fact="0.1"/>
          <dgm:constr type="t" for="ch" forName="gear2dstNode" refType="h" fact="0.3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refType="w" fact="0.34"/>
          <dgm:constr type="t" for="ch" forName="gear2ch" refType="w" fact="0.04"/>
        </dgm:constrLst>
      </dgm:if>
      <dgm:else name="Name3">
        <dgm:constrLst>
          <dgm:constr type="primFontSz" for="ch" ptType="node" op="equ" val="65"/>
          <dgm:constr type="w" for="ch" forName="gear1" refType="w" fact="0.55"/>
          <dgm:constr type="h" for="ch" forName="gear1" refType="w" fact="0.55"/>
          <dgm:constr type="l" for="ch" forName="gear1" refType="w" fact="0.45"/>
          <dgm:constr type="t" for="ch" forName="gear1" refType="w" fact="0.45"/>
          <dgm:constr type="w" for="ch" forName="gear1srcNode" val="1"/>
          <dgm:constr type="h" for="ch" forName="gear1srcNode" val="1"/>
          <dgm:constr type="l" for="ch" forName="gear1srcNode" refType="w" fact="0.72"/>
          <dgm:constr type="t" for="ch" forName="gear1srcNode" refType="w" fact="0.4"/>
          <dgm:constr type="w" for="ch" forName="gear1dstNode" val="1"/>
          <dgm:constr type="h" for="ch" forName="gear1dstNode" val="1"/>
          <dgm:constr type="r" for="ch" forName="gear1dstNode" refType="w" fact="0.98"/>
          <dgm:constr type="t" for="ch" forName="gear1dstNode" refType="h" fact="0.95"/>
          <dgm:constr type="diam" for="des" forName="connector1" refType="w" refFor="ch" refForName="gear1" op="equ" fact="1.15"/>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h"/>
          <dgm:constr type="w" for="ch" forName="gear2" refType="w" fact="0.4"/>
          <dgm:constr type="h" for="ch" forName="gear2" refType="w" fact="0.4"/>
          <dgm:constr type="l" for="ch" forName="gear2" refType="w" fact="0.13"/>
          <dgm:constr type="t" for="ch" forName="gear2" refType="w" fact="0.32"/>
          <dgm:constr type="w" for="ch" forName="gear2srcNode" val="1"/>
          <dgm:constr type="h" for="ch" forName="gear2srcNode" val="1"/>
          <dgm:constr type="l" for="ch" forName="gear2srcNode" refType="w" fact="0.23"/>
          <dgm:constr type="t" for="ch" forName="gear2srcNode" refType="w" fact="0.28"/>
          <dgm:constr type="w" for="ch" forName="gear2dstNode" val="1"/>
          <dgm:constr type="h" for="ch" forName="gear2dstNode" val="1"/>
          <dgm:constr type="l" for="ch" forName="gear2dstNode" refType="w" fact="0.1"/>
          <dgm:constr type="t" for="ch" forName="gear2dstNode" refType="h" fact="0.5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dgm:constr type="t" for="ch" forName="gear2ch" refType="w" fact="0.58"/>
          <dgm:constr type="w" for="ch" forName="gear3" refType="w" fact="0.48"/>
          <dgm:constr type="h" for="ch" forName="gear3" refType="w" fact="0.48"/>
          <dgm:constr type="l" for="ch" forName="gear3" refType="w" fact="0.31"/>
          <dgm:constr type="t" for="ch" forName="gear3"/>
          <dgm:constr type="w" for="ch" forName="gear3tx" refType="w" fact="0.22"/>
          <dgm:constr type="h" for="ch" forName="gear3tx" refType="w" fact="0.22"/>
          <dgm:constr type="ctrX" for="ch" forName="gear3tx" refType="ctrX" refFor="ch" refForName="gear3"/>
          <dgm:constr type="ctrY" for="ch" forName="gear3tx" refType="ctrY" refFor="ch" refForName="gear3"/>
          <dgm:constr type="w" for="ch" forName="gear3srcNode" val="1"/>
          <dgm:constr type="h" for="ch" forName="gear3srcNode" val="1"/>
          <dgm:constr type="l" for="ch" forName="gear3srcNode" refType="w" fact="0.3"/>
          <dgm:constr type="t" for="ch" forName="gear3srcNode" refType="w" fact="0.25"/>
          <dgm:constr type="w" for="ch" forName="gear3dstNode" val="1"/>
          <dgm:constr type="h" for="ch" forName="gear3dstNode" val="1"/>
          <dgm:constr type="l" for="ch" forName="gear3dstNode" refType="w" fact="0.38"/>
          <dgm:constr type="t" for="ch" forName="gear3dstNode" refType="h" fact="0.05"/>
          <dgm:constr type="diam" for="des" forName="connector3" refType="w" refFor="ch" refForName="gear3" op="equ"/>
          <dgm:constr type="h" for="des" forName="connector3" refType="w" refFor="ch" refForName="gear1" op="equ" fact="0.1"/>
          <dgm:constr type="w" for="ch" forName="gear3ch" refType="w" fact="0.35"/>
          <dgm:constr type="h" for="ch" forName="gear3ch" refType="w" refFor="ch" refForName="gear3ch" fact="0.6"/>
          <dgm:constr type="l" for="ch" forName="gear3ch" refType="w" fact="0.65"/>
          <dgm:constr type="t" for="ch" forName="gear3ch" refType="h" fact="0.13"/>
        </dgm:constrLst>
      </dgm:else>
    </dgm:choose>
    <dgm:ruleLst/>
    <dgm:forEach name="Name4" axis="ch" ptType="node" cnt="1">
      <dgm:layoutNode name="gear1" styleLbl="node1">
        <dgm:varLst>
          <dgm:chMax val="1"/>
          <dgm:bulletEnabled val="1"/>
        </dgm:varLst>
        <dgm:alg type="tx">
          <dgm:param type="txAnchorVertCh" val="mid"/>
        </dgm:alg>
        <dgm:shape xmlns:r="http://schemas.openxmlformats.org/officeDocument/2006/relationships" type="gear9"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1srcNode">
        <dgm:alg type="sp"/>
        <dgm:shape xmlns:r="http://schemas.openxmlformats.org/officeDocument/2006/relationships" type="rect" r:blip="" hideGeom="1">
          <dgm:adjLst/>
        </dgm:shape>
        <dgm:presOf axis="self"/>
        <dgm:constrLst/>
        <dgm:ruleLst/>
      </dgm:layoutNode>
      <dgm:layoutNode name="gear1dstNode">
        <dgm:alg type="sp"/>
        <dgm:shape xmlns:r="http://schemas.openxmlformats.org/officeDocument/2006/relationships" type="rect" r:blip="" hideGeom="1">
          <dgm:adjLst/>
        </dgm:shape>
        <dgm:presOf axis="self"/>
        <dgm:constrLst/>
        <dgm:ruleLst/>
      </dgm:layoutNode>
      <dgm:choose name="Name5">
        <dgm:if name="Name6" axis="ch" ptType="node" func="cnt" op="gte" val="1">
          <dgm:layoutNode name="gear1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7"/>
      </dgm:choose>
    </dgm:forEach>
    <dgm:forEach name="Name8" axis="ch" ptType="node" st="2" cnt="1">
      <dgm:layoutNode name="gear2" styleLbl="node1">
        <dgm:varLst>
          <dgm:chMax val="1"/>
          <dgm:bulletEnabled val="1"/>
        </dgm:varLst>
        <dgm:alg type="tx">
          <dgm:param type="txAnchorVertCh" val="mid"/>
        </dgm:alg>
        <dgm:shape xmlns:r="http://schemas.openxmlformats.org/officeDocument/2006/relationships" type="gear6"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2srcNode">
        <dgm:alg type="sp"/>
        <dgm:shape xmlns:r="http://schemas.openxmlformats.org/officeDocument/2006/relationships" type="rect" r:blip="" hideGeom="1">
          <dgm:adjLst/>
        </dgm:shape>
        <dgm:presOf axis="self"/>
        <dgm:constrLst/>
        <dgm:ruleLst/>
      </dgm:layoutNode>
      <dgm:layoutNode name="gear2dstNode">
        <dgm:alg type="sp"/>
        <dgm:shape xmlns:r="http://schemas.openxmlformats.org/officeDocument/2006/relationships" type="rect" r:blip="" hideGeom="1">
          <dgm:adjLst/>
        </dgm:shape>
        <dgm:presOf axis="self"/>
        <dgm:constrLst/>
        <dgm:ruleLst/>
      </dgm:layoutNode>
      <dgm:choose name="Name9">
        <dgm:if name="Name10" axis="ch" ptType="node" func="cnt" op="gte" val="1">
          <dgm:layoutNode name="gear2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1"/>
      </dgm:choose>
    </dgm:forEach>
    <dgm:forEach name="Name12" axis="ch" ptType="node" st="3" cnt="1">
      <dgm:layoutNode name="gear3" styleLbl="node1">
        <dgm:alg type="sp"/>
        <dgm:shape xmlns:r="http://schemas.openxmlformats.org/officeDocument/2006/relationships" rot="-15" type="gear6" r:blip="">
          <dgm:adjLst/>
        </dgm:shape>
        <dgm:presOf axis="self"/>
        <dgm:constrLst/>
        <dgm:ruleLst/>
      </dgm:layoutNode>
      <dgm:layoutNode name="gear3tx" styleLbl="node1">
        <dgm:varLst>
          <dgm:chMax val="1"/>
          <dgm:bulletEnabled val="1"/>
        </dgm:varLst>
        <dgm:alg type="tx">
          <dgm:param type="txAnchorVertCh" val="mid"/>
        </dgm:alg>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3srcNode">
        <dgm:alg type="sp"/>
        <dgm:shape xmlns:r="http://schemas.openxmlformats.org/officeDocument/2006/relationships" type="rect" r:blip="" hideGeom="1">
          <dgm:adjLst/>
        </dgm:shape>
        <dgm:presOf axis="self"/>
        <dgm:constrLst/>
        <dgm:ruleLst/>
      </dgm:layoutNode>
      <dgm:layoutNode name="gear3dstNode">
        <dgm:alg type="sp"/>
        <dgm:shape xmlns:r="http://schemas.openxmlformats.org/officeDocument/2006/relationships" type="rect" r:blip="" hideGeom="1">
          <dgm:adjLst/>
        </dgm:shape>
        <dgm:presOf axis="self"/>
        <dgm:constrLst/>
        <dgm:ruleLst/>
      </dgm:layoutNode>
      <dgm:choose name="Name13">
        <dgm:if name="Name14" axis="ch" ptType="node" func="cnt" op="gte" val="1">
          <dgm:layoutNode name="gear3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5"/>
      </dgm:choose>
    </dgm:forEach>
    <dgm:forEach name="Name16" axis="ch" ptType="sibTrans" hideLastTrans="0" cnt="1">
      <dgm:layoutNode name="connector1" styleLbl="sibTrans2D1">
        <dgm:alg type="conn">
          <dgm:param type="connRout" val="curve"/>
          <dgm:param type="srcNode" val="gear1srcNode"/>
          <dgm:param type="dstNode" val="gear1dstNode"/>
          <dgm:param type="begPts" val="midR"/>
          <dgm:param type="endPts" val="tCtr"/>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7" axis="ch" ptType="sibTrans" hideLastTrans="0" st="2" cnt="1">
      <dgm:layoutNode name="connector2" styleLbl="sibTrans2D1">
        <dgm:alg type="conn">
          <dgm:param type="connRout" val="curve"/>
          <dgm:param type="srcNode" val="gear2srcNode"/>
          <dgm:param type="dstNode" val="gear2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8" axis="ch" ptType="sibTrans" hideLastTrans="0" st="3" cnt="1">
      <dgm:layoutNode name="connector3" styleLbl="sibTrans2D1">
        <dgm:alg type="conn">
          <dgm:param type="connRout" val="curve"/>
          <dgm:param type="srcNode" val="gear3srcNode"/>
          <dgm:param type="dstNode" val="gear3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layoutNode>
</dgm:layoutDef>
</file>

<file path=ppt/diagrams/layout22.xml><?xml version="1.0" encoding="utf-8"?>
<dgm:layoutDef xmlns:dgm="http://schemas.openxmlformats.org/drawingml/2006/diagram" xmlns:a="http://schemas.openxmlformats.org/drawingml/2006/main" uniqueId="urn:microsoft.com/office/officeart/2005/8/layout/radial6">
  <dgm:title val=""/>
  <dgm:desc val=""/>
  <dgm:catLst>
    <dgm:cat type="cycle" pri="9000"/>
    <dgm:cat type="relationship" pri="2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choose name="Name3">
          <dgm:if name="Name4" axis="ch ch" ptType="node node" st="1 1" cnt="1 0" func="cnt" op="lte" val="1">
            <dgm:alg type="cycle">
              <dgm:param type="stAng" val="90"/>
              <dgm:param type="spanAng" val="360"/>
              <dgm:param type="ctrShpMap" val="fNode"/>
            </dgm:alg>
          </dgm:if>
          <dgm:else name="Name5">
            <dgm:alg type="cycle">
              <dgm:param type="stAng" val="0"/>
              <dgm:param type="spanAng" val="360"/>
              <dgm:param type="ctrShpMap" val="fNode"/>
            </dgm:alg>
          </dgm:else>
        </dgm:choose>
      </dgm:if>
      <dgm:else name="Name6">
        <dgm:choose name="Name7">
          <dgm:if name="Name8" axis="ch ch" ptType="node node" st="1 1" cnt="1 0" func="cnt" op="lte" val="1">
            <dgm:alg type="cycle">
              <dgm:param type="stAng" val="-90"/>
              <dgm:param type="spanAng" val="360"/>
              <dgm:param type="ctrShpMap" val="fNode"/>
            </dgm:alg>
          </dgm:if>
          <dgm:else name="Name9">
            <dgm:alg type="cycle">
              <dgm:param type="stAng" val="0"/>
              <dgm:param type="spanAng" val="-360"/>
              <dgm:param type="ctrShpMap" val="fNode"/>
            </dgm:alg>
          </dgm:else>
        </dgm:choose>
      </dgm:else>
    </dgm:choose>
    <dgm:shape xmlns:r="http://schemas.openxmlformats.org/officeDocument/2006/relationships" r:blip="">
      <dgm:adjLst/>
    </dgm:shape>
    <dgm:presOf/>
    <dgm:choose name="Name10">
      <dgm:if name="Name11" func="var" arg="dir" op="equ" val="norm">
        <dgm:choose name="Name12">
          <dgm:if name="Name13"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des" forName="oneNode" refType="primFontSz" refFor="ch" refForName="centerShape" op="lte" fact="0.95"/>
              <dgm:constr type="diam" for="ch" forName="singleconn" refType="diam" op="equ" fact="-1"/>
              <dgm:constr type="h" for="ch" forName="singleconn" refType="w" refFor="ch" refForName="oneComp" fact="0.24"/>
              <dgm:constr type="w" for="ch" forName="dummya" refType="w" refFor="ch" refForName="oneComp" op="equ"/>
              <dgm:constr type="w" for="ch" forName="dummyb" refType="w" refFor="ch" refForName="oneComp" op="equ"/>
              <dgm:constr type="w" for="ch" forName="dummyc" refType="w" refFor="ch" refForName="oneComp" op="equ"/>
            </dgm:constrLst>
          </dgm:if>
          <dgm:else name="Name14">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forName="sibTrans" refType="diam" op="equ"/>
              <dgm:constr type="h" for="ch" forName="sibTrans" refType="w" refFor="ch" refForName="node" fact="0.24"/>
              <dgm:constr type="w" for="ch" forName="dummy" val="1"/>
            </dgm:constrLst>
          </dgm:else>
        </dgm:choose>
      </dgm:if>
      <dgm:else name="Name15">
        <dgm:choose name="Name16">
          <dgm:if name="Name17"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ch" forName="oneNode" refType="primFontSz" refFor="ch" refForName="centerShape" op="lte" fact="0.95"/>
              <dgm:constr type="diam" for="ch" forName="singleconn" refType="diam"/>
              <dgm:constr type="h" for="ch" forName="singleconn" refType="w" refFor="ch" refForName="oneComp" fact="0.24"/>
              <dgm:constr type="diam" for="ch" refType="diam" op="equ"/>
              <dgm:constr type="w" for="ch" forName="dummya" refType="w" refFor="ch" refForName="oneComp" op="equ"/>
              <dgm:constr type="w" for="ch" forName="dummyb" refType="w" refFor="ch" refForName="oneComp" op="equ"/>
              <dgm:constr type="w" for="ch" forName="dummyc" refType="w" refFor="ch" refForName="oneComp" op="equ"/>
            </dgm:constrLst>
          </dgm:if>
          <dgm:else name="Name18">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ptType="sibTrans" refType="diam" fact="-1"/>
              <dgm:constr type="h" for="ch" forName="sibTrans" refType="w" refFor="ch" refForName="node" fact="0.24"/>
              <dgm:constr type="diam" for="ch" refType="diam" op="equ" fact="-1"/>
              <dgm:constr type="w" for="ch" forName="dummy" val="1"/>
            </dgm:constrLst>
          </dgm:else>
        </dgm:choose>
      </dgm:else>
    </dgm:choose>
    <dgm:ruleLst>
      <dgm:rule type="diam" val="INF" fact="NaN" max="NaN"/>
    </dgm:ruleLst>
    <dgm:forEach name="Name19"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20" axis="ch">
        <dgm:forEach name="Name21" axis="self" ptType="node">
          <dgm:choose name="Name22">
            <dgm:if name="Name23" axis="par ch" ptType="node node" func="cnt" op="gt" val="1">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dummy">
                <dgm:alg type="sp"/>
                <dgm:shape xmlns:r="http://schemas.openxmlformats.org/officeDocument/2006/relationships" r:blip="">
                  <dgm:adjLst/>
                </dgm:shape>
                <dgm:presOf/>
                <dgm:constrLst>
                  <dgm:constr type="h" refType="w"/>
                </dgm:constrLst>
                <dgm:ruleLst/>
              </dgm:layoutNode>
              <dgm:forEach name="sibTransForEach" axis="followSib" ptType="sibTrans" hideLastTrans="0" cnt="1">
                <dgm:layoutNode name="sibTrans" styleLbl="sibTrans2D1">
                  <dgm:alg type="conn">
                    <dgm:param type="connRout" val="curve"/>
                    <dgm:param type="begPts" val="ctr"/>
                    <dgm:param type="endPts" val="ctr"/>
                    <dgm:param type="begSty" val="noArr"/>
                    <dgm:param type="endSty" val="noArr"/>
                    <dgm:param type="dstNode" val="node"/>
                  </dgm:alg>
                  <dgm:shape xmlns:r="http://schemas.openxmlformats.org/officeDocument/2006/relationships" type="conn" r:blip="" zOrderOff="-999">
                    <dgm:adjLst/>
                  </dgm:shape>
                  <dgm:presOf axis="self"/>
                  <dgm:constrLst>
                    <dgm:constr type="begPad"/>
                    <dgm:constr type="endPad"/>
                  </dgm:constrLst>
                  <dgm:ruleLst/>
                </dgm:layoutNode>
              </dgm:forEach>
            </dgm:if>
            <dgm:if name="Name24" axis="par ch" ptType="node node" func="cnt" op="equ" val="1">
              <dgm:layoutNode name="oneComp">
                <dgm:alg type="composite">
                  <dgm:param type="ar" val="1"/>
                </dgm:alg>
                <dgm:shape xmlns:r="http://schemas.openxmlformats.org/officeDocument/2006/relationships" r:blip="">
                  <dgm:adjLst/>
                </dgm:shape>
                <dgm:presOf/>
                <dgm:constrLst>
                  <dgm:constr type="h" refType="w"/>
                  <dgm:constr type="l" for="ch" forName="dummyConnPt" refType="w" fact="0.5"/>
                  <dgm:constr type="t" for="ch" forName="dummyConnPt" refType="w" fact="0.5"/>
                  <dgm:constr type="l" for="ch" forName="oneNode"/>
                  <dgm:constr type="t" for="ch" forName="oneNode"/>
                  <dgm:constr type="h" for="ch" forName="oneNode" refType="h"/>
                  <dgm:constr type="w" for="ch" forName="oneNode" refType="w"/>
                </dgm:constrLst>
                <dgm:ruleLst/>
                <dgm:layoutNode name="dummyConnPt" styleLbl="node1">
                  <dgm:alg type="sp"/>
                  <dgm:shape xmlns:r="http://schemas.openxmlformats.org/officeDocument/2006/relationships" r:blip="">
                    <dgm:adjLst/>
                  </dgm:shape>
                  <dgm:presOf/>
                  <dgm:constrLst>
                    <dgm:constr type="w" val="1"/>
                    <dgm:constr type="h" val="1"/>
                  </dgm:constrLst>
                  <dgm:ruleLst/>
                </dgm:layoutNode>
                <dgm:layoutNode name="on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layoutNode name="dummya">
                <dgm:alg type="sp"/>
                <dgm:shape xmlns:r="http://schemas.openxmlformats.org/officeDocument/2006/relationships" r:blip="">
                  <dgm:adjLst/>
                </dgm:shape>
                <dgm:presOf/>
                <dgm:constrLst>
                  <dgm:constr type="h" refType="w"/>
                </dgm:constrLst>
                <dgm:ruleLst/>
              </dgm:layoutNode>
              <dgm:layoutNode name="dummyb">
                <dgm:alg type="sp"/>
                <dgm:shape xmlns:r="http://schemas.openxmlformats.org/officeDocument/2006/relationships" r:blip="">
                  <dgm:adjLst/>
                </dgm:shape>
                <dgm:presOf/>
                <dgm:constrLst>
                  <dgm:constr type="h" refType="w"/>
                </dgm:constrLst>
                <dgm:ruleLst/>
              </dgm:layoutNode>
              <dgm:layoutNode name="dummyc">
                <dgm:alg type="sp"/>
                <dgm:shape xmlns:r="http://schemas.openxmlformats.org/officeDocument/2006/relationships" r:blip="">
                  <dgm:adjLst/>
                </dgm:shape>
                <dgm:presOf/>
                <dgm:constrLst>
                  <dgm:constr type="h" refType="w"/>
                </dgm:constrLst>
                <dgm:ruleLst/>
              </dgm:layoutNode>
              <dgm:forEach name="sibTransForEach1" axis="followSib" ptType="sibTrans" hideLastTrans="0" cnt="1">
                <dgm:layoutNode name="singleconn" styleLbl="sibTrans2D1">
                  <dgm:alg type="conn">
                    <dgm:param type="connRout" val="longCurve"/>
                    <dgm:param type="begPts" val="bCtr"/>
                    <dgm:param type="endPts" val="tCtr"/>
                    <dgm:param type="begSty" val="noArr"/>
                    <dgm:param type="endSty" val="noArr"/>
                    <dgm:param type="srcNode" val="dummyConnPt"/>
                    <dgm:param type="dstNode" val="dummyConnPt"/>
                  </dgm:alg>
                  <dgm:shape xmlns:r="http://schemas.openxmlformats.org/officeDocument/2006/relationships" type="conn" r:blip="" zOrderOff="-999">
                    <dgm:adjLst/>
                  </dgm:shape>
                  <dgm:presOf axis="self"/>
                  <dgm:constrLst>
                    <dgm:constr type="begPad"/>
                    <dgm:constr type="endPad"/>
                  </dgm:constrLst>
                  <dgm:ruleLst/>
                </dgm:layoutNode>
              </dgm:forEach>
            </dgm:if>
            <dgm:else name="Name25"/>
          </dgm:choose>
        </dgm:forEach>
      </dgm:forEach>
    </dgm:forEach>
  </dgm:layoutNode>
</dgm:layoutDef>
</file>

<file path=ppt/diagrams/layout23.xml><?xml version="1.0" encoding="utf-8"?>
<dgm:layoutDef xmlns:dgm="http://schemas.openxmlformats.org/drawingml/2006/diagram" xmlns:a="http://schemas.openxmlformats.org/drawingml/2006/main" uniqueId="urn:microsoft.com/office/officeart/2005/8/layout/gear1">
  <dgm:title val=""/>
  <dgm:desc val=""/>
  <dgm:catLst>
    <dgm:cat type="relationship" pri="3000"/>
    <dgm:cat type="process" pri="28000"/>
    <dgm:cat type="cycle" pri="14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useDef="1">
    <dgm:dataModel>
      <dgm:ptLst/>
      <dgm:bg/>
      <dgm:whole/>
    </dgm:dataModel>
  </dgm:clrData>
  <dgm:layoutNode name="composite">
    <dgm:varLst>
      <dgm:chMax val="3"/>
      <dgm:animLvl val="lvl"/>
      <dgm:resizeHandles val="exact"/>
    </dgm:varLst>
    <dgm:alg type="composite">
      <dgm:param type="ar" val="1"/>
    </dgm:alg>
    <dgm:shape xmlns:r="http://schemas.openxmlformats.org/officeDocument/2006/relationships" r:blip="">
      <dgm:adjLst/>
    </dgm:shape>
    <dgm:presOf/>
    <dgm:choose name="Name0">
      <dgm:if name="Name1" axis="ch" ptType="node" func="cnt" op="lte" val="1">
        <dgm:constrLst>
          <dgm:constr type="primFontSz" for="ch" ptType="node" op="equ" val="65"/>
          <dgm:constr type="w" for="ch" forName="gear1" refType="w" fact="0.55"/>
          <dgm:constr type="h" for="ch" forName="gear1" refType="w" fact="0.55"/>
          <dgm:constr type="l" for="ch" forName="gear1" refType="w" fact="0.05"/>
          <dgm:constr type="t" for="ch" forName="gear1" refType="w" fact="0.05"/>
          <dgm:constr type="w" for="ch" forName="gear1srcNode" val="1"/>
          <dgm:constr type="h" for="ch" forName="gear1srcNode" val="1"/>
          <dgm:constr type="l" for="ch" forName="gear1srcNode" refType="w" fact="0.32"/>
          <dgm:constr type="t" for="ch" forName="gear1srcNode"/>
          <dgm:constr type="w" for="ch" forName="gear1dstNode" val="1"/>
          <dgm:constr type="h" for="ch" forName="gear1dstNode" val="1"/>
          <dgm:constr type="r" for="ch" forName="gear1dstNode" refType="w" fact="0.58"/>
          <dgm:constr type="t" for="ch" forName="gear1dstNode" refType="h" fact="0.5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dgm:constr type="b" for="ch" forName="gear1ch" refType="h" fact="0.6"/>
        </dgm:constrLst>
      </dgm:if>
      <dgm:if name="Name2" axis="ch" ptType="node" func="cnt" op="equ" val="2">
        <dgm:constrLst>
          <dgm:constr type="primFontSz" for="ch" ptType="node" op="equ" val="65"/>
          <dgm:constr type="w" for="ch" forName="gear1" refType="w" fact="0.55"/>
          <dgm:constr type="h" for="ch" forName="gear1" refType="w" fact="0.55"/>
          <dgm:constr type="l" for="ch" forName="gear1" refType="w" fact="0.45"/>
          <dgm:constr type="t" for="ch" forName="gear1" refType="w" fact="0.25"/>
          <dgm:constr type="w" for="ch" forName="gear1srcNode" val="1"/>
          <dgm:constr type="h" for="ch" forName="gear1srcNode" val="1"/>
          <dgm:constr type="l" for="ch" forName="gear1srcNode" refType="w" fact="0.72"/>
          <dgm:constr type="t" for="ch" forName="gear1srcNode" refType="w" fact="0.2"/>
          <dgm:constr type="w" for="ch" forName="gear1dstNode" val="1"/>
          <dgm:constr type="h" for="ch" forName="gear1dstNode" val="1"/>
          <dgm:constr type="r" for="ch" forName="gear1dstNode" refType="w" fact="0.98"/>
          <dgm:constr type="t" for="ch" forName="gear1dstNode" refType="h" fact="0.7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w" fact="0.8"/>
          <dgm:constr type="w" for="ch" forName="gear2" refType="w" fact="0.4"/>
          <dgm:constr type="h" for="ch" forName="gear2" refType="w" fact="0.4"/>
          <dgm:constr type="l" for="ch" forName="gear2" refType="w" fact="0.13"/>
          <dgm:constr type="t" for="ch" forName="gear2" refType="w" fact="0.12"/>
          <dgm:constr type="w" for="ch" forName="gear2srcNode" val="1"/>
          <dgm:constr type="h" for="ch" forName="gear2srcNode" val="1"/>
          <dgm:constr type="l" for="ch" forName="gear2srcNode" refType="w" fact="0.23"/>
          <dgm:constr type="t" for="ch" forName="gear2srcNode" refType="w" fact="0.08"/>
          <dgm:constr type="w" for="ch" forName="gear2dstNode" val="1"/>
          <dgm:constr type="h" for="ch" forName="gear2dstNode" val="1"/>
          <dgm:constr type="l" for="ch" forName="gear2dstNode" refType="w" fact="0.1"/>
          <dgm:constr type="t" for="ch" forName="gear2dstNode" refType="h" fact="0.3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refType="w" fact="0.34"/>
          <dgm:constr type="t" for="ch" forName="gear2ch" refType="w" fact="0.04"/>
        </dgm:constrLst>
      </dgm:if>
      <dgm:else name="Name3">
        <dgm:constrLst>
          <dgm:constr type="primFontSz" for="ch" ptType="node" op="equ" val="65"/>
          <dgm:constr type="w" for="ch" forName="gear1" refType="w" fact="0.55"/>
          <dgm:constr type="h" for="ch" forName="gear1" refType="w" fact="0.55"/>
          <dgm:constr type="l" for="ch" forName="gear1" refType="w" fact="0.45"/>
          <dgm:constr type="t" for="ch" forName="gear1" refType="w" fact="0.45"/>
          <dgm:constr type="w" for="ch" forName="gear1srcNode" val="1"/>
          <dgm:constr type="h" for="ch" forName="gear1srcNode" val="1"/>
          <dgm:constr type="l" for="ch" forName="gear1srcNode" refType="w" fact="0.72"/>
          <dgm:constr type="t" for="ch" forName="gear1srcNode" refType="w" fact="0.4"/>
          <dgm:constr type="w" for="ch" forName="gear1dstNode" val="1"/>
          <dgm:constr type="h" for="ch" forName="gear1dstNode" val="1"/>
          <dgm:constr type="r" for="ch" forName="gear1dstNode" refType="w" fact="0.98"/>
          <dgm:constr type="t" for="ch" forName="gear1dstNode" refType="h" fact="0.95"/>
          <dgm:constr type="diam" for="des" forName="connector1" refType="w" refFor="ch" refForName="gear1" op="equ" fact="1.15"/>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h"/>
          <dgm:constr type="w" for="ch" forName="gear2" refType="w" fact="0.4"/>
          <dgm:constr type="h" for="ch" forName="gear2" refType="w" fact="0.4"/>
          <dgm:constr type="l" for="ch" forName="gear2" refType="w" fact="0.13"/>
          <dgm:constr type="t" for="ch" forName="gear2" refType="w" fact="0.32"/>
          <dgm:constr type="w" for="ch" forName="gear2srcNode" val="1"/>
          <dgm:constr type="h" for="ch" forName="gear2srcNode" val="1"/>
          <dgm:constr type="l" for="ch" forName="gear2srcNode" refType="w" fact="0.23"/>
          <dgm:constr type="t" for="ch" forName="gear2srcNode" refType="w" fact="0.28"/>
          <dgm:constr type="w" for="ch" forName="gear2dstNode" val="1"/>
          <dgm:constr type="h" for="ch" forName="gear2dstNode" val="1"/>
          <dgm:constr type="l" for="ch" forName="gear2dstNode" refType="w" fact="0.1"/>
          <dgm:constr type="t" for="ch" forName="gear2dstNode" refType="h" fact="0.5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dgm:constr type="t" for="ch" forName="gear2ch" refType="w" fact="0.58"/>
          <dgm:constr type="w" for="ch" forName="gear3" refType="w" fact="0.48"/>
          <dgm:constr type="h" for="ch" forName="gear3" refType="w" fact="0.48"/>
          <dgm:constr type="l" for="ch" forName="gear3" refType="w" fact="0.31"/>
          <dgm:constr type="t" for="ch" forName="gear3"/>
          <dgm:constr type="w" for="ch" forName="gear3tx" refType="w" fact="0.22"/>
          <dgm:constr type="h" for="ch" forName="gear3tx" refType="w" fact="0.22"/>
          <dgm:constr type="ctrX" for="ch" forName="gear3tx" refType="ctrX" refFor="ch" refForName="gear3"/>
          <dgm:constr type="ctrY" for="ch" forName="gear3tx" refType="ctrY" refFor="ch" refForName="gear3"/>
          <dgm:constr type="w" for="ch" forName="gear3srcNode" val="1"/>
          <dgm:constr type="h" for="ch" forName="gear3srcNode" val="1"/>
          <dgm:constr type="l" for="ch" forName="gear3srcNode" refType="w" fact="0.3"/>
          <dgm:constr type="t" for="ch" forName="gear3srcNode" refType="w" fact="0.25"/>
          <dgm:constr type="w" for="ch" forName="gear3dstNode" val="1"/>
          <dgm:constr type="h" for="ch" forName="gear3dstNode" val="1"/>
          <dgm:constr type="l" for="ch" forName="gear3dstNode" refType="w" fact="0.38"/>
          <dgm:constr type="t" for="ch" forName="gear3dstNode" refType="h" fact="0.05"/>
          <dgm:constr type="diam" for="des" forName="connector3" refType="w" refFor="ch" refForName="gear3" op="equ"/>
          <dgm:constr type="h" for="des" forName="connector3" refType="w" refFor="ch" refForName="gear1" op="equ" fact="0.1"/>
          <dgm:constr type="w" for="ch" forName="gear3ch" refType="w" fact="0.35"/>
          <dgm:constr type="h" for="ch" forName="gear3ch" refType="w" refFor="ch" refForName="gear3ch" fact="0.6"/>
          <dgm:constr type="l" for="ch" forName="gear3ch" refType="w" fact="0.65"/>
          <dgm:constr type="t" for="ch" forName="gear3ch" refType="h" fact="0.13"/>
        </dgm:constrLst>
      </dgm:else>
    </dgm:choose>
    <dgm:ruleLst/>
    <dgm:forEach name="Name4" axis="ch" ptType="node" cnt="1">
      <dgm:layoutNode name="gear1" styleLbl="node1">
        <dgm:varLst>
          <dgm:chMax val="1"/>
          <dgm:bulletEnabled val="1"/>
        </dgm:varLst>
        <dgm:alg type="tx">
          <dgm:param type="txAnchorVertCh" val="mid"/>
        </dgm:alg>
        <dgm:shape xmlns:r="http://schemas.openxmlformats.org/officeDocument/2006/relationships" type="gear9"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1srcNode">
        <dgm:alg type="sp"/>
        <dgm:shape xmlns:r="http://schemas.openxmlformats.org/officeDocument/2006/relationships" type="rect" r:blip="" hideGeom="1">
          <dgm:adjLst/>
        </dgm:shape>
        <dgm:presOf axis="self"/>
        <dgm:constrLst/>
        <dgm:ruleLst/>
      </dgm:layoutNode>
      <dgm:layoutNode name="gear1dstNode">
        <dgm:alg type="sp"/>
        <dgm:shape xmlns:r="http://schemas.openxmlformats.org/officeDocument/2006/relationships" type="rect" r:blip="" hideGeom="1">
          <dgm:adjLst/>
        </dgm:shape>
        <dgm:presOf axis="self"/>
        <dgm:constrLst/>
        <dgm:ruleLst/>
      </dgm:layoutNode>
      <dgm:choose name="Name5">
        <dgm:if name="Name6" axis="ch" ptType="node" func="cnt" op="gte" val="1">
          <dgm:layoutNode name="gear1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7"/>
      </dgm:choose>
    </dgm:forEach>
    <dgm:forEach name="Name8" axis="ch" ptType="node" st="2" cnt="1">
      <dgm:layoutNode name="gear2" styleLbl="node1">
        <dgm:varLst>
          <dgm:chMax val="1"/>
          <dgm:bulletEnabled val="1"/>
        </dgm:varLst>
        <dgm:alg type="tx">
          <dgm:param type="txAnchorVertCh" val="mid"/>
        </dgm:alg>
        <dgm:shape xmlns:r="http://schemas.openxmlformats.org/officeDocument/2006/relationships" type="gear6"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2srcNode">
        <dgm:alg type="sp"/>
        <dgm:shape xmlns:r="http://schemas.openxmlformats.org/officeDocument/2006/relationships" type="rect" r:blip="" hideGeom="1">
          <dgm:adjLst/>
        </dgm:shape>
        <dgm:presOf axis="self"/>
        <dgm:constrLst/>
        <dgm:ruleLst/>
      </dgm:layoutNode>
      <dgm:layoutNode name="gear2dstNode">
        <dgm:alg type="sp"/>
        <dgm:shape xmlns:r="http://schemas.openxmlformats.org/officeDocument/2006/relationships" type="rect" r:blip="" hideGeom="1">
          <dgm:adjLst/>
        </dgm:shape>
        <dgm:presOf axis="self"/>
        <dgm:constrLst/>
        <dgm:ruleLst/>
      </dgm:layoutNode>
      <dgm:choose name="Name9">
        <dgm:if name="Name10" axis="ch" ptType="node" func="cnt" op="gte" val="1">
          <dgm:layoutNode name="gear2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1"/>
      </dgm:choose>
    </dgm:forEach>
    <dgm:forEach name="Name12" axis="ch" ptType="node" st="3" cnt="1">
      <dgm:layoutNode name="gear3" styleLbl="node1">
        <dgm:alg type="sp"/>
        <dgm:shape xmlns:r="http://schemas.openxmlformats.org/officeDocument/2006/relationships" rot="-15" type="gear6" r:blip="">
          <dgm:adjLst/>
        </dgm:shape>
        <dgm:presOf axis="self"/>
        <dgm:constrLst/>
        <dgm:ruleLst/>
      </dgm:layoutNode>
      <dgm:layoutNode name="gear3tx" styleLbl="node1">
        <dgm:varLst>
          <dgm:chMax val="1"/>
          <dgm:bulletEnabled val="1"/>
        </dgm:varLst>
        <dgm:alg type="tx">
          <dgm:param type="txAnchorVertCh" val="mid"/>
        </dgm:alg>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3srcNode">
        <dgm:alg type="sp"/>
        <dgm:shape xmlns:r="http://schemas.openxmlformats.org/officeDocument/2006/relationships" type="rect" r:blip="" hideGeom="1">
          <dgm:adjLst/>
        </dgm:shape>
        <dgm:presOf axis="self"/>
        <dgm:constrLst/>
        <dgm:ruleLst/>
      </dgm:layoutNode>
      <dgm:layoutNode name="gear3dstNode">
        <dgm:alg type="sp"/>
        <dgm:shape xmlns:r="http://schemas.openxmlformats.org/officeDocument/2006/relationships" type="rect" r:blip="" hideGeom="1">
          <dgm:adjLst/>
        </dgm:shape>
        <dgm:presOf axis="self"/>
        <dgm:constrLst/>
        <dgm:ruleLst/>
      </dgm:layoutNode>
      <dgm:choose name="Name13">
        <dgm:if name="Name14" axis="ch" ptType="node" func="cnt" op="gte" val="1">
          <dgm:layoutNode name="gear3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5"/>
      </dgm:choose>
    </dgm:forEach>
    <dgm:forEach name="Name16" axis="ch" ptType="sibTrans" hideLastTrans="0" cnt="1">
      <dgm:layoutNode name="connector1" styleLbl="sibTrans2D1">
        <dgm:alg type="conn">
          <dgm:param type="connRout" val="curve"/>
          <dgm:param type="srcNode" val="gear1srcNode"/>
          <dgm:param type="dstNode" val="gear1dstNode"/>
          <dgm:param type="begPts" val="midR"/>
          <dgm:param type="endPts" val="tCtr"/>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7" axis="ch" ptType="sibTrans" hideLastTrans="0" st="2" cnt="1">
      <dgm:layoutNode name="connector2" styleLbl="sibTrans2D1">
        <dgm:alg type="conn">
          <dgm:param type="connRout" val="curve"/>
          <dgm:param type="srcNode" val="gear2srcNode"/>
          <dgm:param type="dstNode" val="gear2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8" axis="ch" ptType="sibTrans" hideLastTrans="0" st="3" cnt="1">
      <dgm:layoutNode name="connector3" styleLbl="sibTrans2D1">
        <dgm:alg type="conn">
          <dgm:param type="connRout" val="curve"/>
          <dgm:param type="srcNode" val="gear3srcNode"/>
          <dgm:param type="dstNode" val="gear3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layoutNode>
</dgm:layoutDef>
</file>

<file path=ppt/diagrams/layout24.xml><?xml version="1.0" encoding="utf-8"?>
<dgm:layoutDef xmlns:dgm="http://schemas.openxmlformats.org/drawingml/2006/diagram" xmlns:a="http://schemas.openxmlformats.org/drawingml/2006/main" uniqueId="urn:microsoft.com/office/officeart/2005/8/layout/default#7">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25.xml><?xml version="1.0" encoding="utf-8"?>
<dgm:layoutDef xmlns:dgm="http://schemas.openxmlformats.org/drawingml/2006/diagram" xmlns:a="http://schemas.openxmlformats.org/drawingml/2006/main" uniqueId="urn:microsoft.com/office/officeart/2009/layout/ReverseList">
  <dgm:title val=""/>
  <dgm:desc val=""/>
  <dgm:catLst>
    <dgm:cat type="relationship" pri="3800"/>
  </dgm:catLst>
  <dgm:sampData>
    <dgm:dataModel>
      <dgm:ptLst>
        <dgm:pt modelId="0" type="doc"/>
        <dgm:pt modelId="10">
          <dgm:prSet phldr="1"/>
        </dgm:pt>
        <dgm:pt modelId="20">
          <dgm:prSet phldr="1"/>
        </dgm:pt>
      </dgm:ptLst>
      <dgm:cxnLst>
        <dgm:cxn modelId="40" srcId="0" destId="10" srcOrd="0" destOrd="0"/>
        <dgm:cxn modelId="50" srcId="0" destId="20" srcOrd="1" destOrd="0"/>
      </dgm:cxnLst>
      <dgm:bg/>
      <dgm:whole/>
    </dgm:dataModel>
  </dgm:sampData>
  <dgm:styleData>
    <dgm:dataModel>
      <dgm:ptLst>
        <dgm:pt modelId="0" type="doc"/>
        <dgm:pt modelId="10">
          <dgm:prSet phldr="1"/>
        </dgm:pt>
        <dgm:pt modelId="20">
          <dgm:prSet phldr="1"/>
        </dgm:pt>
      </dgm:ptLst>
      <dgm:cxnLst>
        <dgm:cxn modelId="40" srcId="0" destId="10" srcOrd="0" destOrd="0"/>
        <dgm:cxn modelId="50" srcId="0" destId="20" srcOrd="1" destOrd="0"/>
      </dgm:cxnLst>
      <dgm:bg/>
      <dgm:whole/>
    </dgm:dataModel>
  </dgm:styleData>
  <dgm:clrData>
    <dgm:dataModel>
      <dgm:ptLst>
        <dgm:pt modelId="0" type="doc"/>
        <dgm:pt modelId="10">
          <dgm:prSet phldr="1"/>
        </dgm:pt>
        <dgm:pt modelId="20">
          <dgm:prSet phldr="1"/>
        </dgm:pt>
      </dgm:ptLst>
      <dgm:cxnLst>
        <dgm:cxn modelId="40" srcId="0" destId="10" srcOrd="0" destOrd="0"/>
        <dgm:cxn modelId="50" srcId="0" destId="20" srcOrd="1" destOrd="0"/>
      </dgm:cxnLst>
      <dgm:bg/>
      <dgm:whole/>
    </dgm:dataModel>
  </dgm:clrData>
  <dgm:layoutNode name="Name0">
    <dgm:varLst>
      <dgm:chMax val="2"/>
      <dgm:chPref val="2"/>
      <dgm:animLvl val="lvl"/>
    </dgm:varLst>
    <dgm:choose name="Name1">
      <dgm:if name="Name2" axis="ch" ptType="node" func="cnt" op="lte" val="1">
        <dgm:alg type="composite">
          <dgm:param type="ar" val="0.9993"/>
        </dgm:alg>
      </dgm:if>
      <dgm:else name="Name3">
        <dgm:alg type="composite">
          <dgm:param type="ar" val="0.8036"/>
        </dgm:alg>
      </dgm:else>
    </dgm:choose>
    <dgm:shape xmlns:r="http://schemas.openxmlformats.org/officeDocument/2006/relationships" r:blip="">
      <dgm:adjLst/>
    </dgm:shape>
    <dgm:choose name="Name4">
      <dgm:if name="Name5" axis="ch" ptType="node" func="cnt" op="lte" val="1">
        <dgm:constrLst>
          <dgm:constr type="primFontSz" for="des" ptType="node" op="equ" val="65"/>
          <dgm:constr type="l" for="ch" forName="LeftNode" refType="w" fact="0"/>
          <dgm:constr type="t" for="ch" forName="LeftNode" refType="h" fact="0.25"/>
          <dgm:constr type="w" for="ch" forName="LeftNode" refType="w" fact="0.5"/>
          <dgm:constr type="h" for="ch" forName="LeftNode" refType="h"/>
          <dgm:constr type="l" for="ch" forName="LeftText" refType="w" fact="0"/>
          <dgm:constr type="t" for="ch" forName="LeftText" refType="h" fact="0.25"/>
          <dgm:constr type="w" for="ch" forName="LeftText" refType="w" fact="0.5"/>
          <dgm:constr type="h" for="ch" forName="LeftText" refType="h"/>
        </dgm:constrLst>
      </dgm:if>
      <dgm:else name="Name6">
        <dgm:constrLst>
          <dgm:constr type="primFontSz" for="des" ptType="node" op="equ" val="65"/>
          <dgm:constr type="l" for="ch" forName="LeftNode" refType="w" fact="0"/>
          <dgm:constr type="t" for="ch" forName="LeftNode" refType="h" fact="0.1786"/>
          <dgm:constr type="w" for="ch" forName="LeftNode" refType="w" fact="0.4889"/>
          <dgm:constr type="h" for="ch" forName="LeftNode" refType="h" fact="0.6429"/>
          <dgm:constr type="l" for="ch" forName="LeftText" refType="w" fact="0"/>
          <dgm:constr type="t" for="ch" forName="LeftText" refType="h" fact="0.1786"/>
          <dgm:constr type="w" for="ch" forName="LeftText" refType="w" fact="0.4889"/>
          <dgm:constr type="h" for="ch" forName="LeftText" refType="h" fact="0.6429"/>
          <dgm:constr type="l" for="ch" forName="RightNode" refType="w" fact="0.5111"/>
          <dgm:constr type="t" for="ch" forName="RightNode" refType="h" fact="0.1786"/>
          <dgm:constr type="w" for="ch" forName="RightNode" refType="w" fact="0.4889"/>
          <dgm:constr type="h" for="ch" forName="RightNode" refType="h" fact="0.6429"/>
          <dgm:constr type="l" for="ch" forName="RightText" refType="w" fact="0.5111"/>
          <dgm:constr type="t" for="ch" forName="RightText" refType="h" fact="0.1786"/>
          <dgm:constr type="w" for="ch" forName="RightText" refType="w" fact="0.4889"/>
          <dgm:constr type="h" for="ch" forName="RightText" refType="h" fact="0.6429"/>
          <dgm:constr type="l" for="ch" forName="TopArrow" refType="w" fact="0.2444"/>
          <dgm:constr type="t" for="ch" forName="TopArrow" refType="h" fact="0"/>
          <dgm:constr type="w" for="ch" forName="TopArrow" refType="w" fact="0.5111"/>
          <dgm:constr type="h" for="ch" forName="TopArrow" refType="h" fact="0.4107"/>
          <dgm:constr type="l" for="ch" forName="BottomArrow" refType="w" fact="0.2444"/>
          <dgm:constr type="t" for="ch" forName="BottomArrow" refType="h" fact="0.5893"/>
          <dgm:constr type="w" for="ch" forName="BottomArrow" refType="w" fact="0.5111"/>
          <dgm:constr type="h" for="ch" forName="BottomArrow" refType="h" fact="0.4107"/>
        </dgm:constrLst>
      </dgm:else>
    </dgm:choose>
    <dgm:choose name="Name7">
      <dgm:if name="Name8" axis="ch" ptType="node" func="cnt" op="gte" val="1">
        <dgm:layoutNode name="LeftText" styleLbl="revTx" moveWith="LeftNode">
          <dgm:varLst>
            <dgm:bulletEnabled val="1"/>
          </dgm:varLst>
          <dgm:alg type="tx">
            <dgm:param type="txAnchorVert" val="t"/>
            <dgm:param type="parTxLTRAlign" val="l"/>
          </dgm:alg>
          <dgm:choose name="Name9">
            <dgm:if name="Name10" axis="ch" ptType="node" func="cnt" op="lte" val="1">
              <dgm:shape xmlns:r="http://schemas.openxmlformats.org/officeDocument/2006/relationships" type="roundRect" r:blip="" hideGeom="1">
                <dgm:adjLst>
                  <dgm:adj idx="1" val="0.1667"/>
                  <dgm:adj idx="2" val="0"/>
                </dgm:adjLst>
              </dgm:shape>
              <dgm:presOf axis="ch desOrSelf" ptType="node node" st="1 1" cnt="1 0"/>
              <dgm:constrLst>
                <dgm:constr type="lMarg" refType="primFontSz" fact="0.3"/>
                <dgm:constr type="rMarg" refType="primFontSz" fact="0.3"/>
                <dgm:constr type="tMarg" refType="primFontSz" fact="0.5"/>
                <dgm:constr type="bMarg" refType="primFontSz" fact="0.5"/>
              </dgm:constrLst>
            </dgm:if>
            <dgm:else name="Name11">
              <dgm:shape xmlns:r="http://schemas.openxmlformats.org/officeDocument/2006/relationships" rot="270" type="round2SameRect" r:blip="" hideGeom="1">
                <dgm:adjLst>
                  <dgm:adj idx="1" val="0.1667"/>
                  <dgm:adj idx="2" val="0"/>
                </dgm:adjLst>
              </dgm:shape>
              <dgm:presOf axis="ch desOrSelf" ptType="node node" st="1 1" cnt="1 0"/>
              <dgm:constrLst>
                <dgm:constr type="lMarg" refType="primFontSz" fact="0.3"/>
                <dgm:constr type="rMarg" refType="primFontSz" fact="0.45"/>
                <dgm:constr type="tMarg" refType="primFontSz" fact="0.5"/>
                <dgm:constr type="bMarg" refType="primFontSz" fact="0.5"/>
              </dgm:constrLst>
            </dgm:else>
          </dgm:choose>
          <dgm:ruleLst>
            <dgm:rule type="primFontSz" val="5" fact="NaN" max="NaN"/>
          </dgm:ruleLst>
        </dgm:layoutNode>
        <dgm:layoutNode name="LeftNode" styleLbl="bgImgPlace1">
          <dgm:varLst>
            <dgm:chMax val="2"/>
            <dgm:chPref val="2"/>
          </dgm:varLst>
          <dgm:alg type="sp"/>
          <dgm:choose name="Name12">
            <dgm:if name="Name13" axis="ch" ptType="node" func="cnt" op="lte" val="1">
              <dgm:shape xmlns:r="http://schemas.openxmlformats.org/officeDocument/2006/relationships" type="roundRect" r:blip="">
                <dgm:adjLst>
                  <dgm:adj idx="1" val="0.1667"/>
                  <dgm:adj idx="2" val="0"/>
                </dgm:adjLst>
              </dgm:shape>
            </dgm:if>
            <dgm:else name="Name14">
              <dgm:shape xmlns:r="http://schemas.openxmlformats.org/officeDocument/2006/relationships" rot="270" type="round2SameRect" r:blip="">
                <dgm:adjLst>
                  <dgm:adj idx="1" val="0.1667"/>
                  <dgm:adj idx="2" val="0"/>
                </dgm:adjLst>
              </dgm:shape>
            </dgm:else>
          </dgm:choose>
          <dgm:presOf axis="ch desOrSelf" ptType="node node" st="1 1" cnt="1 0"/>
        </dgm:layoutNode>
        <dgm:choose name="Name15">
          <dgm:if name="Name16" axis="ch" ptType="node" func="cnt" op="gte" val="2">
            <dgm:layoutNode name="RightText" styleLbl="revTx" moveWith="RightNode">
              <dgm:varLst>
                <dgm:bulletEnabled val="1"/>
              </dgm:varLst>
              <dgm:alg type="tx">
                <dgm:param type="txAnchorVert" val="t"/>
                <dgm:param type="parTxLTRAlign" val="l"/>
              </dgm:alg>
              <dgm:shape xmlns:r="http://schemas.openxmlformats.org/officeDocument/2006/relationships" rot="90" type="round2SameRect" r:blip="" hideGeom="1">
                <dgm:adjLst>
                  <dgm:adj idx="1" val="0.1667"/>
                  <dgm:adj idx="2" val="0"/>
                </dgm:adjLst>
              </dgm:shape>
              <dgm:presOf axis="ch desOrSelf" ptType="node node" st="2 1" cnt="1 0"/>
              <dgm:constrLst>
                <dgm:constr type="lMarg" refType="primFontSz" fact="0.45"/>
                <dgm:constr type="rMarg" refType="primFontSz" fact="0.3"/>
                <dgm:constr type="tMarg" refType="primFontSz" fact="0.5"/>
                <dgm:constr type="bMarg" refType="primFontSz" fact="0.5"/>
              </dgm:constrLst>
              <dgm:ruleLst>
                <dgm:rule type="primFontSz" val="5" fact="NaN" max="NaN"/>
              </dgm:ruleLst>
            </dgm:layoutNode>
            <dgm:layoutNode name="RightNode" styleLbl="bgImgPlace1">
              <dgm:varLst>
                <dgm:chMax val="0"/>
                <dgm:chPref val="0"/>
              </dgm:varLst>
              <dgm:alg type="sp"/>
              <dgm:shape xmlns:r="http://schemas.openxmlformats.org/officeDocument/2006/relationships" rot="90" type="round2SameRect" r:blip="">
                <dgm:adjLst>
                  <dgm:adj idx="1" val="0.1667"/>
                  <dgm:adj idx="2" val="0"/>
                </dgm:adjLst>
              </dgm:shape>
              <dgm:presOf axis="ch desOrSelf" ptType="node node" st="2 1" cnt="1 0"/>
            </dgm:layoutNode>
            <dgm:layoutNode name="TopArrow">
              <dgm:alg type="sp"/>
              <dgm:shape xmlns:r="http://schemas.openxmlformats.org/officeDocument/2006/relationships" type="circularArrow" r:blip="">
                <dgm:adjLst>
                  <dgm:adj idx="1" val="0.125"/>
                  <dgm:adj idx="2" val="19.0387"/>
                  <dgm:adj idx="3" val="-19.0387"/>
                  <dgm:adj idx="4" val="180"/>
                  <dgm:adj idx="5" val="0.125"/>
                </dgm:adjLst>
              </dgm:shape>
              <dgm:presOf/>
            </dgm:layoutNode>
            <dgm:layoutNode name="BottomArrow">
              <dgm:alg type="sp"/>
              <dgm:shape xmlns:r="http://schemas.openxmlformats.org/officeDocument/2006/relationships" rot="180" type="circularArrow" r:blip="">
                <dgm:adjLst>
                  <dgm:adj idx="1" val="0.125"/>
                  <dgm:adj idx="2" val="19.0387"/>
                  <dgm:adj idx="3" val="-19.0387"/>
                  <dgm:adj idx="4" val="180"/>
                  <dgm:adj idx="5" val="0.125"/>
                </dgm:adjLst>
              </dgm:shape>
              <dgm:presOf/>
            </dgm:layoutNode>
          </dgm:if>
          <dgm:else name="Name17"/>
        </dgm:choose>
      </dgm:if>
      <dgm:else name="Name18"/>
    </dgm:choose>
  </dgm:layoutNode>
</dgm:layoutDef>
</file>

<file path=ppt/diagrams/layout26.xml><?xml version="1.0" encoding="utf-8"?>
<dgm:layoutDef xmlns:dgm="http://schemas.openxmlformats.org/drawingml/2006/diagram" xmlns:a="http://schemas.openxmlformats.org/drawingml/2006/main" uniqueId="urn:microsoft.com/office/officeart/2009/layout/ReverseList">
  <dgm:title val=""/>
  <dgm:desc val=""/>
  <dgm:catLst>
    <dgm:cat type="relationship" pri="3800"/>
  </dgm:catLst>
  <dgm:sampData>
    <dgm:dataModel>
      <dgm:ptLst>
        <dgm:pt modelId="0" type="doc"/>
        <dgm:pt modelId="10">
          <dgm:prSet phldr="1"/>
        </dgm:pt>
        <dgm:pt modelId="20">
          <dgm:prSet phldr="1"/>
        </dgm:pt>
      </dgm:ptLst>
      <dgm:cxnLst>
        <dgm:cxn modelId="40" srcId="0" destId="10" srcOrd="0" destOrd="0"/>
        <dgm:cxn modelId="50" srcId="0" destId="20" srcOrd="1" destOrd="0"/>
      </dgm:cxnLst>
      <dgm:bg/>
      <dgm:whole/>
    </dgm:dataModel>
  </dgm:sampData>
  <dgm:styleData>
    <dgm:dataModel>
      <dgm:ptLst>
        <dgm:pt modelId="0" type="doc"/>
        <dgm:pt modelId="10">
          <dgm:prSet phldr="1"/>
        </dgm:pt>
        <dgm:pt modelId="20">
          <dgm:prSet phldr="1"/>
        </dgm:pt>
      </dgm:ptLst>
      <dgm:cxnLst>
        <dgm:cxn modelId="40" srcId="0" destId="10" srcOrd="0" destOrd="0"/>
        <dgm:cxn modelId="50" srcId="0" destId="20" srcOrd="1" destOrd="0"/>
      </dgm:cxnLst>
      <dgm:bg/>
      <dgm:whole/>
    </dgm:dataModel>
  </dgm:styleData>
  <dgm:clrData>
    <dgm:dataModel>
      <dgm:ptLst>
        <dgm:pt modelId="0" type="doc"/>
        <dgm:pt modelId="10">
          <dgm:prSet phldr="1"/>
        </dgm:pt>
        <dgm:pt modelId="20">
          <dgm:prSet phldr="1"/>
        </dgm:pt>
      </dgm:ptLst>
      <dgm:cxnLst>
        <dgm:cxn modelId="40" srcId="0" destId="10" srcOrd="0" destOrd="0"/>
        <dgm:cxn modelId="50" srcId="0" destId="20" srcOrd="1" destOrd="0"/>
      </dgm:cxnLst>
      <dgm:bg/>
      <dgm:whole/>
    </dgm:dataModel>
  </dgm:clrData>
  <dgm:layoutNode name="Name0">
    <dgm:varLst>
      <dgm:chMax val="2"/>
      <dgm:chPref val="2"/>
      <dgm:animLvl val="lvl"/>
    </dgm:varLst>
    <dgm:choose name="Name1">
      <dgm:if name="Name2" axis="ch" ptType="node" func="cnt" op="lte" val="1">
        <dgm:alg type="composite">
          <dgm:param type="ar" val="0.9993"/>
        </dgm:alg>
      </dgm:if>
      <dgm:else name="Name3">
        <dgm:alg type="composite">
          <dgm:param type="ar" val="0.8036"/>
        </dgm:alg>
      </dgm:else>
    </dgm:choose>
    <dgm:shape xmlns:r="http://schemas.openxmlformats.org/officeDocument/2006/relationships" r:blip="">
      <dgm:adjLst/>
    </dgm:shape>
    <dgm:choose name="Name4">
      <dgm:if name="Name5" axis="ch" ptType="node" func="cnt" op="lte" val="1">
        <dgm:constrLst>
          <dgm:constr type="primFontSz" for="des" ptType="node" op="equ" val="65"/>
          <dgm:constr type="l" for="ch" forName="LeftNode" refType="w" fact="0"/>
          <dgm:constr type="t" for="ch" forName="LeftNode" refType="h" fact="0.25"/>
          <dgm:constr type="w" for="ch" forName="LeftNode" refType="w" fact="0.5"/>
          <dgm:constr type="h" for="ch" forName="LeftNode" refType="h"/>
          <dgm:constr type="l" for="ch" forName="LeftText" refType="w" fact="0"/>
          <dgm:constr type="t" for="ch" forName="LeftText" refType="h" fact="0.25"/>
          <dgm:constr type="w" for="ch" forName="LeftText" refType="w" fact="0.5"/>
          <dgm:constr type="h" for="ch" forName="LeftText" refType="h"/>
        </dgm:constrLst>
      </dgm:if>
      <dgm:else name="Name6">
        <dgm:constrLst>
          <dgm:constr type="primFontSz" for="des" ptType="node" op="equ" val="65"/>
          <dgm:constr type="l" for="ch" forName="LeftNode" refType="w" fact="0"/>
          <dgm:constr type="t" for="ch" forName="LeftNode" refType="h" fact="0.1786"/>
          <dgm:constr type="w" for="ch" forName="LeftNode" refType="w" fact="0.4889"/>
          <dgm:constr type="h" for="ch" forName="LeftNode" refType="h" fact="0.6429"/>
          <dgm:constr type="l" for="ch" forName="LeftText" refType="w" fact="0"/>
          <dgm:constr type="t" for="ch" forName="LeftText" refType="h" fact="0.1786"/>
          <dgm:constr type="w" for="ch" forName="LeftText" refType="w" fact="0.4889"/>
          <dgm:constr type="h" for="ch" forName="LeftText" refType="h" fact="0.6429"/>
          <dgm:constr type="l" for="ch" forName="RightNode" refType="w" fact="0.5111"/>
          <dgm:constr type="t" for="ch" forName="RightNode" refType="h" fact="0.1786"/>
          <dgm:constr type="w" for="ch" forName="RightNode" refType="w" fact="0.4889"/>
          <dgm:constr type="h" for="ch" forName="RightNode" refType="h" fact="0.6429"/>
          <dgm:constr type="l" for="ch" forName="RightText" refType="w" fact="0.5111"/>
          <dgm:constr type="t" for="ch" forName="RightText" refType="h" fact="0.1786"/>
          <dgm:constr type="w" for="ch" forName="RightText" refType="w" fact="0.4889"/>
          <dgm:constr type="h" for="ch" forName="RightText" refType="h" fact="0.6429"/>
          <dgm:constr type="l" for="ch" forName="TopArrow" refType="w" fact="0.2444"/>
          <dgm:constr type="t" for="ch" forName="TopArrow" refType="h" fact="0"/>
          <dgm:constr type="w" for="ch" forName="TopArrow" refType="w" fact="0.5111"/>
          <dgm:constr type="h" for="ch" forName="TopArrow" refType="h" fact="0.4107"/>
          <dgm:constr type="l" for="ch" forName="BottomArrow" refType="w" fact="0.2444"/>
          <dgm:constr type="t" for="ch" forName="BottomArrow" refType="h" fact="0.5893"/>
          <dgm:constr type="w" for="ch" forName="BottomArrow" refType="w" fact="0.5111"/>
          <dgm:constr type="h" for="ch" forName="BottomArrow" refType="h" fact="0.4107"/>
        </dgm:constrLst>
      </dgm:else>
    </dgm:choose>
    <dgm:choose name="Name7">
      <dgm:if name="Name8" axis="ch" ptType="node" func="cnt" op="gte" val="1">
        <dgm:layoutNode name="LeftText" styleLbl="revTx" moveWith="LeftNode">
          <dgm:varLst>
            <dgm:bulletEnabled val="1"/>
          </dgm:varLst>
          <dgm:alg type="tx">
            <dgm:param type="txAnchorVert" val="t"/>
            <dgm:param type="parTxLTRAlign" val="l"/>
          </dgm:alg>
          <dgm:choose name="Name9">
            <dgm:if name="Name10" axis="ch" ptType="node" func="cnt" op="lte" val="1">
              <dgm:shape xmlns:r="http://schemas.openxmlformats.org/officeDocument/2006/relationships" type="roundRect" r:blip="" hideGeom="1">
                <dgm:adjLst>
                  <dgm:adj idx="1" val="0.1667"/>
                  <dgm:adj idx="2" val="0"/>
                </dgm:adjLst>
              </dgm:shape>
              <dgm:presOf axis="ch desOrSelf" ptType="node node" st="1 1" cnt="1 0"/>
              <dgm:constrLst>
                <dgm:constr type="lMarg" refType="primFontSz" fact="0.3"/>
                <dgm:constr type="rMarg" refType="primFontSz" fact="0.3"/>
                <dgm:constr type="tMarg" refType="primFontSz" fact="0.5"/>
                <dgm:constr type="bMarg" refType="primFontSz" fact="0.5"/>
              </dgm:constrLst>
            </dgm:if>
            <dgm:else name="Name11">
              <dgm:shape xmlns:r="http://schemas.openxmlformats.org/officeDocument/2006/relationships" rot="270" type="round2SameRect" r:blip="" hideGeom="1">
                <dgm:adjLst>
                  <dgm:adj idx="1" val="0.1667"/>
                  <dgm:adj idx="2" val="0"/>
                </dgm:adjLst>
              </dgm:shape>
              <dgm:presOf axis="ch desOrSelf" ptType="node node" st="1 1" cnt="1 0"/>
              <dgm:constrLst>
                <dgm:constr type="lMarg" refType="primFontSz" fact="0.3"/>
                <dgm:constr type="rMarg" refType="primFontSz" fact="0.45"/>
                <dgm:constr type="tMarg" refType="primFontSz" fact="0.5"/>
                <dgm:constr type="bMarg" refType="primFontSz" fact="0.5"/>
              </dgm:constrLst>
            </dgm:else>
          </dgm:choose>
          <dgm:ruleLst>
            <dgm:rule type="primFontSz" val="5" fact="NaN" max="NaN"/>
          </dgm:ruleLst>
        </dgm:layoutNode>
        <dgm:layoutNode name="LeftNode" styleLbl="bgImgPlace1">
          <dgm:varLst>
            <dgm:chMax val="2"/>
            <dgm:chPref val="2"/>
          </dgm:varLst>
          <dgm:alg type="sp"/>
          <dgm:choose name="Name12">
            <dgm:if name="Name13" axis="ch" ptType="node" func="cnt" op="lte" val="1">
              <dgm:shape xmlns:r="http://schemas.openxmlformats.org/officeDocument/2006/relationships" type="roundRect" r:blip="">
                <dgm:adjLst>
                  <dgm:adj idx="1" val="0.1667"/>
                  <dgm:adj idx="2" val="0"/>
                </dgm:adjLst>
              </dgm:shape>
            </dgm:if>
            <dgm:else name="Name14">
              <dgm:shape xmlns:r="http://schemas.openxmlformats.org/officeDocument/2006/relationships" rot="270" type="round2SameRect" r:blip="">
                <dgm:adjLst>
                  <dgm:adj idx="1" val="0.1667"/>
                  <dgm:adj idx="2" val="0"/>
                </dgm:adjLst>
              </dgm:shape>
            </dgm:else>
          </dgm:choose>
          <dgm:presOf axis="ch desOrSelf" ptType="node node" st="1 1" cnt="1 0"/>
        </dgm:layoutNode>
        <dgm:choose name="Name15">
          <dgm:if name="Name16" axis="ch" ptType="node" func="cnt" op="gte" val="2">
            <dgm:layoutNode name="RightText" styleLbl="revTx" moveWith="RightNode">
              <dgm:varLst>
                <dgm:bulletEnabled val="1"/>
              </dgm:varLst>
              <dgm:alg type="tx">
                <dgm:param type="txAnchorVert" val="t"/>
                <dgm:param type="parTxLTRAlign" val="l"/>
              </dgm:alg>
              <dgm:shape xmlns:r="http://schemas.openxmlformats.org/officeDocument/2006/relationships" rot="90" type="round2SameRect" r:blip="" hideGeom="1">
                <dgm:adjLst>
                  <dgm:adj idx="1" val="0.1667"/>
                  <dgm:adj idx="2" val="0"/>
                </dgm:adjLst>
              </dgm:shape>
              <dgm:presOf axis="ch desOrSelf" ptType="node node" st="2 1" cnt="1 0"/>
              <dgm:constrLst>
                <dgm:constr type="lMarg" refType="primFontSz" fact="0.45"/>
                <dgm:constr type="rMarg" refType="primFontSz" fact="0.3"/>
                <dgm:constr type="tMarg" refType="primFontSz" fact="0.5"/>
                <dgm:constr type="bMarg" refType="primFontSz" fact="0.5"/>
              </dgm:constrLst>
              <dgm:ruleLst>
                <dgm:rule type="primFontSz" val="5" fact="NaN" max="NaN"/>
              </dgm:ruleLst>
            </dgm:layoutNode>
            <dgm:layoutNode name="RightNode" styleLbl="bgImgPlace1">
              <dgm:varLst>
                <dgm:chMax val="0"/>
                <dgm:chPref val="0"/>
              </dgm:varLst>
              <dgm:alg type="sp"/>
              <dgm:shape xmlns:r="http://schemas.openxmlformats.org/officeDocument/2006/relationships" rot="90" type="round2SameRect" r:blip="">
                <dgm:adjLst>
                  <dgm:adj idx="1" val="0.1667"/>
                  <dgm:adj idx="2" val="0"/>
                </dgm:adjLst>
              </dgm:shape>
              <dgm:presOf axis="ch desOrSelf" ptType="node node" st="2 1" cnt="1 0"/>
            </dgm:layoutNode>
            <dgm:layoutNode name="TopArrow">
              <dgm:alg type="sp"/>
              <dgm:shape xmlns:r="http://schemas.openxmlformats.org/officeDocument/2006/relationships" type="circularArrow" r:blip="">
                <dgm:adjLst>
                  <dgm:adj idx="1" val="0.125"/>
                  <dgm:adj idx="2" val="19.0387"/>
                  <dgm:adj idx="3" val="-19.0387"/>
                  <dgm:adj idx="4" val="180"/>
                  <dgm:adj idx="5" val="0.125"/>
                </dgm:adjLst>
              </dgm:shape>
              <dgm:presOf/>
            </dgm:layoutNode>
            <dgm:layoutNode name="BottomArrow">
              <dgm:alg type="sp"/>
              <dgm:shape xmlns:r="http://schemas.openxmlformats.org/officeDocument/2006/relationships" rot="180" type="circularArrow" r:blip="">
                <dgm:adjLst>
                  <dgm:adj idx="1" val="0.125"/>
                  <dgm:adj idx="2" val="19.0387"/>
                  <dgm:adj idx="3" val="-19.0387"/>
                  <dgm:adj idx="4" val="180"/>
                  <dgm:adj idx="5" val="0.125"/>
                </dgm:adjLst>
              </dgm:shape>
              <dgm:presOf/>
            </dgm:layoutNode>
          </dgm:if>
          <dgm:else name="Name17"/>
        </dgm:choose>
      </dgm:if>
      <dgm:else name="Name18"/>
    </dgm:choose>
  </dgm:layoutNode>
</dgm:layoutDef>
</file>

<file path=ppt/diagrams/layout27.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8.xml><?xml version="1.0" encoding="utf-8"?>
<dgm:layoutDef xmlns:dgm="http://schemas.openxmlformats.org/drawingml/2006/diagram" xmlns:a="http://schemas.openxmlformats.org/drawingml/2006/main" uniqueId="urn:microsoft.com/office/officeart/2009/layout/ReverseList">
  <dgm:title val=""/>
  <dgm:desc val=""/>
  <dgm:catLst>
    <dgm:cat type="relationship" pri="3800"/>
  </dgm:catLst>
  <dgm:sampData>
    <dgm:dataModel>
      <dgm:ptLst>
        <dgm:pt modelId="0" type="doc"/>
        <dgm:pt modelId="10">
          <dgm:prSet phldr="1"/>
        </dgm:pt>
        <dgm:pt modelId="20">
          <dgm:prSet phldr="1"/>
        </dgm:pt>
      </dgm:ptLst>
      <dgm:cxnLst>
        <dgm:cxn modelId="40" srcId="0" destId="10" srcOrd="0" destOrd="0"/>
        <dgm:cxn modelId="50" srcId="0" destId="20" srcOrd="1" destOrd="0"/>
      </dgm:cxnLst>
      <dgm:bg/>
      <dgm:whole/>
    </dgm:dataModel>
  </dgm:sampData>
  <dgm:styleData>
    <dgm:dataModel>
      <dgm:ptLst>
        <dgm:pt modelId="0" type="doc"/>
        <dgm:pt modelId="10">
          <dgm:prSet phldr="1"/>
        </dgm:pt>
        <dgm:pt modelId="20">
          <dgm:prSet phldr="1"/>
        </dgm:pt>
      </dgm:ptLst>
      <dgm:cxnLst>
        <dgm:cxn modelId="40" srcId="0" destId="10" srcOrd="0" destOrd="0"/>
        <dgm:cxn modelId="50" srcId="0" destId="20" srcOrd="1" destOrd="0"/>
      </dgm:cxnLst>
      <dgm:bg/>
      <dgm:whole/>
    </dgm:dataModel>
  </dgm:styleData>
  <dgm:clrData>
    <dgm:dataModel>
      <dgm:ptLst>
        <dgm:pt modelId="0" type="doc"/>
        <dgm:pt modelId="10">
          <dgm:prSet phldr="1"/>
        </dgm:pt>
        <dgm:pt modelId="20">
          <dgm:prSet phldr="1"/>
        </dgm:pt>
      </dgm:ptLst>
      <dgm:cxnLst>
        <dgm:cxn modelId="40" srcId="0" destId="10" srcOrd="0" destOrd="0"/>
        <dgm:cxn modelId="50" srcId="0" destId="20" srcOrd="1" destOrd="0"/>
      </dgm:cxnLst>
      <dgm:bg/>
      <dgm:whole/>
    </dgm:dataModel>
  </dgm:clrData>
  <dgm:layoutNode name="Name0">
    <dgm:varLst>
      <dgm:chMax val="2"/>
      <dgm:chPref val="2"/>
      <dgm:animLvl val="lvl"/>
    </dgm:varLst>
    <dgm:choose name="Name1">
      <dgm:if name="Name2" axis="ch" ptType="node" func="cnt" op="lte" val="1">
        <dgm:alg type="composite">
          <dgm:param type="ar" val="0.9993"/>
        </dgm:alg>
      </dgm:if>
      <dgm:else name="Name3">
        <dgm:alg type="composite">
          <dgm:param type="ar" val="0.8036"/>
        </dgm:alg>
      </dgm:else>
    </dgm:choose>
    <dgm:shape xmlns:r="http://schemas.openxmlformats.org/officeDocument/2006/relationships" r:blip="">
      <dgm:adjLst/>
    </dgm:shape>
    <dgm:choose name="Name4">
      <dgm:if name="Name5" axis="ch" ptType="node" func="cnt" op="lte" val="1">
        <dgm:constrLst>
          <dgm:constr type="primFontSz" for="des" ptType="node" op="equ" val="65"/>
          <dgm:constr type="l" for="ch" forName="LeftNode" refType="w" fact="0"/>
          <dgm:constr type="t" for="ch" forName="LeftNode" refType="h" fact="0.25"/>
          <dgm:constr type="w" for="ch" forName="LeftNode" refType="w" fact="0.5"/>
          <dgm:constr type="h" for="ch" forName="LeftNode" refType="h"/>
          <dgm:constr type="l" for="ch" forName="LeftText" refType="w" fact="0"/>
          <dgm:constr type="t" for="ch" forName="LeftText" refType="h" fact="0.25"/>
          <dgm:constr type="w" for="ch" forName="LeftText" refType="w" fact="0.5"/>
          <dgm:constr type="h" for="ch" forName="LeftText" refType="h"/>
        </dgm:constrLst>
      </dgm:if>
      <dgm:else name="Name6">
        <dgm:constrLst>
          <dgm:constr type="primFontSz" for="des" ptType="node" op="equ" val="65"/>
          <dgm:constr type="l" for="ch" forName="LeftNode" refType="w" fact="0"/>
          <dgm:constr type="t" for="ch" forName="LeftNode" refType="h" fact="0.1786"/>
          <dgm:constr type="w" for="ch" forName="LeftNode" refType="w" fact="0.4889"/>
          <dgm:constr type="h" for="ch" forName="LeftNode" refType="h" fact="0.6429"/>
          <dgm:constr type="l" for="ch" forName="LeftText" refType="w" fact="0"/>
          <dgm:constr type="t" for="ch" forName="LeftText" refType="h" fact="0.1786"/>
          <dgm:constr type="w" for="ch" forName="LeftText" refType="w" fact="0.4889"/>
          <dgm:constr type="h" for="ch" forName="LeftText" refType="h" fact="0.6429"/>
          <dgm:constr type="l" for="ch" forName="RightNode" refType="w" fact="0.5111"/>
          <dgm:constr type="t" for="ch" forName="RightNode" refType="h" fact="0.1786"/>
          <dgm:constr type="w" for="ch" forName="RightNode" refType="w" fact="0.4889"/>
          <dgm:constr type="h" for="ch" forName="RightNode" refType="h" fact="0.6429"/>
          <dgm:constr type="l" for="ch" forName="RightText" refType="w" fact="0.5111"/>
          <dgm:constr type="t" for="ch" forName="RightText" refType="h" fact="0.1786"/>
          <dgm:constr type="w" for="ch" forName="RightText" refType="w" fact="0.4889"/>
          <dgm:constr type="h" for="ch" forName="RightText" refType="h" fact="0.6429"/>
          <dgm:constr type="l" for="ch" forName="TopArrow" refType="w" fact="0.2444"/>
          <dgm:constr type="t" for="ch" forName="TopArrow" refType="h" fact="0"/>
          <dgm:constr type="w" for="ch" forName="TopArrow" refType="w" fact="0.5111"/>
          <dgm:constr type="h" for="ch" forName="TopArrow" refType="h" fact="0.4107"/>
          <dgm:constr type="l" for="ch" forName="BottomArrow" refType="w" fact="0.2444"/>
          <dgm:constr type="t" for="ch" forName="BottomArrow" refType="h" fact="0.5893"/>
          <dgm:constr type="w" for="ch" forName="BottomArrow" refType="w" fact="0.5111"/>
          <dgm:constr type="h" for="ch" forName="BottomArrow" refType="h" fact="0.4107"/>
        </dgm:constrLst>
      </dgm:else>
    </dgm:choose>
    <dgm:choose name="Name7">
      <dgm:if name="Name8" axis="ch" ptType="node" func="cnt" op="gte" val="1">
        <dgm:layoutNode name="LeftText" styleLbl="revTx" moveWith="LeftNode">
          <dgm:varLst>
            <dgm:bulletEnabled val="1"/>
          </dgm:varLst>
          <dgm:alg type="tx">
            <dgm:param type="txAnchorVert" val="t"/>
            <dgm:param type="parTxLTRAlign" val="l"/>
          </dgm:alg>
          <dgm:choose name="Name9">
            <dgm:if name="Name10" axis="ch" ptType="node" func="cnt" op="lte" val="1">
              <dgm:shape xmlns:r="http://schemas.openxmlformats.org/officeDocument/2006/relationships" type="roundRect" r:blip="" hideGeom="1">
                <dgm:adjLst>
                  <dgm:adj idx="1" val="0.1667"/>
                  <dgm:adj idx="2" val="0"/>
                </dgm:adjLst>
              </dgm:shape>
              <dgm:presOf axis="ch desOrSelf" ptType="node node" st="1 1" cnt="1 0"/>
              <dgm:constrLst>
                <dgm:constr type="lMarg" refType="primFontSz" fact="0.3"/>
                <dgm:constr type="rMarg" refType="primFontSz" fact="0.3"/>
                <dgm:constr type="tMarg" refType="primFontSz" fact="0.5"/>
                <dgm:constr type="bMarg" refType="primFontSz" fact="0.5"/>
              </dgm:constrLst>
            </dgm:if>
            <dgm:else name="Name11">
              <dgm:shape xmlns:r="http://schemas.openxmlformats.org/officeDocument/2006/relationships" rot="270" type="round2SameRect" r:blip="" hideGeom="1">
                <dgm:adjLst>
                  <dgm:adj idx="1" val="0.1667"/>
                  <dgm:adj idx="2" val="0"/>
                </dgm:adjLst>
              </dgm:shape>
              <dgm:presOf axis="ch desOrSelf" ptType="node node" st="1 1" cnt="1 0"/>
              <dgm:constrLst>
                <dgm:constr type="lMarg" refType="primFontSz" fact="0.3"/>
                <dgm:constr type="rMarg" refType="primFontSz" fact="0.45"/>
                <dgm:constr type="tMarg" refType="primFontSz" fact="0.5"/>
                <dgm:constr type="bMarg" refType="primFontSz" fact="0.5"/>
              </dgm:constrLst>
            </dgm:else>
          </dgm:choose>
          <dgm:ruleLst>
            <dgm:rule type="primFontSz" val="5" fact="NaN" max="NaN"/>
          </dgm:ruleLst>
        </dgm:layoutNode>
        <dgm:layoutNode name="LeftNode" styleLbl="bgImgPlace1">
          <dgm:varLst>
            <dgm:chMax val="2"/>
            <dgm:chPref val="2"/>
          </dgm:varLst>
          <dgm:alg type="sp"/>
          <dgm:choose name="Name12">
            <dgm:if name="Name13" axis="ch" ptType="node" func="cnt" op="lte" val="1">
              <dgm:shape xmlns:r="http://schemas.openxmlformats.org/officeDocument/2006/relationships" type="roundRect" r:blip="">
                <dgm:adjLst>
                  <dgm:adj idx="1" val="0.1667"/>
                  <dgm:adj idx="2" val="0"/>
                </dgm:adjLst>
              </dgm:shape>
            </dgm:if>
            <dgm:else name="Name14">
              <dgm:shape xmlns:r="http://schemas.openxmlformats.org/officeDocument/2006/relationships" rot="270" type="round2SameRect" r:blip="">
                <dgm:adjLst>
                  <dgm:adj idx="1" val="0.1667"/>
                  <dgm:adj idx="2" val="0"/>
                </dgm:adjLst>
              </dgm:shape>
            </dgm:else>
          </dgm:choose>
          <dgm:presOf axis="ch desOrSelf" ptType="node node" st="1 1" cnt="1 0"/>
        </dgm:layoutNode>
        <dgm:choose name="Name15">
          <dgm:if name="Name16" axis="ch" ptType="node" func="cnt" op="gte" val="2">
            <dgm:layoutNode name="RightText" styleLbl="revTx" moveWith="RightNode">
              <dgm:varLst>
                <dgm:bulletEnabled val="1"/>
              </dgm:varLst>
              <dgm:alg type="tx">
                <dgm:param type="txAnchorVert" val="t"/>
                <dgm:param type="parTxLTRAlign" val="l"/>
              </dgm:alg>
              <dgm:shape xmlns:r="http://schemas.openxmlformats.org/officeDocument/2006/relationships" rot="90" type="round2SameRect" r:blip="" hideGeom="1">
                <dgm:adjLst>
                  <dgm:adj idx="1" val="0.1667"/>
                  <dgm:adj idx="2" val="0"/>
                </dgm:adjLst>
              </dgm:shape>
              <dgm:presOf axis="ch desOrSelf" ptType="node node" st="2 1" cnt="1 0"/>
              <dgm:constrLst>
                <dgm:constr type="lMarg" refType="primFontSz" fact="0.45"/>
                <dgm:constr type="rMarg" refType="primFontSz" fact="0.3"/>
                <dgm:constr type="tMarg" refType="primFontSz" fact="0.5"/>
                <dgm:constr type="bMarg" refType="primFontSz" fact="0.5"/>
              </dgm:constrLst>
              <dgm:ruleLst>
                <dgm:rule type="primFontSz" val="5" fact="NaN" max="NaN"/>
              </dgm:ruleLst>
            </dgm:layoutNode>
            <dgm:layoutNode name="RightNode" styleLbl="bgImgPlace1">
              <dgm:varLst>
                <dgm:chMax val="0"/>
                <dgm:chPref val="0"/>
              </dgm:varLst>
              <dgm:alg type="sp"/>
              <dgm:shape xmlns:r="http://schemas.openxmlformats.org/officeDocument/2006/relationships" rot="90" type="round2SameRect" r:blip="">
                <dgm:adjLst>
                  <dgm:adj idx="1" val="0.1667"/>
                  <dgm:adj idx="2" val="0"/>
                </dgm:adjLst>
              </dgm:shape>
              <dgm:presOf axis="ch desOrSelf" ptType="node node" st="2 1" cnt="1 0"/>
            </dgm:layoutNode>
            <dgm:layoutNode name="TopArrow">
              <dgm:alg type="sp"/>
              <dgm:shape xmlns:r="http://schemas.openxmlformats.org/officeDocument/2006/relationships" type="circularArrow" r:blip="">
                <dgm:adjLst>
                  <dgm:adj idx="1" val="0.125"/>
                  <dgm:adj idx="2" val="19.0387"/>
                  <dgm:adj idx="3" val="-19.0387"/>
                  <dgm:adj idx="4" val="180"/>
                  <dgm:adj idx="5" val="0.125"/>
                </dgm:adjLst>
              </dgm:shape>
              <dgm:presOf/>
            </dgm:layoutNode>
            <dgm:layoutNode name="BottomArrow">
              <dgm:alg type="sp"/>
              <dgm:shape xmlns:r="http://schemas.openxmlformats.org/officeDocument/2006/relationships" rot="180" type="circularArrow" r:blip="">
                <dgm:adjLst>
                  <dgm:adj idx="1" val="0.125"/>
                  <dgm:adj idx="2" val="19.0387"/>
                  <dgm:adj idx="3" val="-19.0387"/>
                  <dgm:adj idx="4" val="180"/>
                  <dgm:adj idx="5" val="0.125"/>
                </dgm:adjLst>
              </dgm:shape>
              <dgm:presOf/>
            </dgm:layoutNode>
          </dgm:if>
          <dgm:else name="Name17"/>
        </dgm:choose>
      </dgm:if>
      <dgm:else name="Name18"/>
    </dgm:choose>
  </dgm:layoutNode>
</dgm:layoutDef>
</file>

<file path=ppt/diagrams/layout29.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radial6">
  <dgm:title val=""/>
  <dgm:desc val=""/>
  <dgm:catLst>
    <dgm:cat type="cycle" pri="9000"/>
    <dgm:cat type="relationship" pri="2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choose name="Name3">
          <dgm:if name="Name4" axis="ch ch" ptType="node node" st="1 1" cnt="1 0" func="cnt" op="lte" val="1">
            <dgm:alg type="cycle">
              <dgm:param type="stAng" val="90"/>
              <dgm:param type="spanAng" val="360"/>
              <dgm:param type="ctrShpMap" val="fNode"/>
            </dgm:alg>
          </dgm:if>
          <dgm:else name="Name5">
            <dgm:alg type="cycle">
              <dgm:param type="stAng" val="0"/>
              <dgm:param type="spanAng" val="360"/>
              <dgm:param type="ctrShpMap" val="fNode"/>
            </dgm:alg>
          </dgm:else>
        </dgm:choose>
      </dgm:if>
      <dgm:else name="Name6">
        <dgm:choose name="Name7">
          <dgm:if name="Name8" axis="ch ch" ptType="node node" st="1 1" cnt="1 0" func="cnt" op="lte" val="1">
            <dgm:alg type="cycle">
              <dgm:param type="stAng" val="-90"/>
              <dgm:param type="spanAng" val="360"/>
              <dgm:param type="ctrShpMap" val="fNode"/>
            </dgm:alg>
          </dgm:if>
          <dgm:else name="Name9">
            <dgm:alg type="cycle">
              <dgm:param type="stAng" val="0"/>
              <dgm:param type="spanAng" val="-360"/>
              <dgm:param type="ctrShpMap" val="fNode"/>
            </dgm:alg>
          </dgm:else>
        </dgm:choose>
      </dgm:else>
    </dgm:choose>
    <dgm:shape xmlns:r="http://schemas.openxmlformats.org/officeDocument/2006/relationships" r:blip="">
      <dgm:adjLst/>
    </dgm:shape>
    <dgm:presOf/>
    <dgm:choose name="Name10">
      <dgm:if name="Name11" func="var" arg="dir" op="equ" val="norm">
        <dgm:choose name="Name12">
          <dgm:if name="Name13"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des" forName="oneNode" refType="primFontSz" refFor="ch" refForName="centerShape" op="lte" fact="0.95"/>
              <dgm:constr type="diam" for="ch" forName="singleconn" refType="diam" op="equ" fact="-1"/>
              <dgm:constr type="h" for="ch" forName="singleconn" refType="w" refFor="ch" refForName="oneComp" fact="0.24"/>
              <dgm:constr type="w" for="ch" forName="dummya" refType="w" refFor="ch" refForName="oneComp" op="equ"/>
              <dgm:constr type="w" for="ch" forName="dummyb" refType="w" refFor="ch" refForName="oneComp" op="equ"/>
              <dgm:constr type="w" for="ch" forName="dummyc" refType="w" refFor="ch" refForName="oneComp" op="equ"/>
            </dgm:constrLst>
          </dgm:if>
          <dgm:else name="Name14">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forName="sibTrans" refType="diam" op="equ"/>
              <dgm:constr type="h" for="ch" forName="sibTrans" refType="w" refFor="ch" refForName="node" fact="0.24"/>
              <dgm:constr type="w" for="ch" forName="dummy" val="1"/>
            </dgm:constrLst>
          </dgm:else>
        </dgm:choose>
      </dgm:if>
      <dgm:else name="Name15">
        <dgm:choose name="Name16">
          <dgm:if name="Name17"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ch" forName="oneNode" refType="primFontSz" refFor="ch" refForName="centerShape" op="lte" fact="0.95"/>
              <dgm:constr type="diam" for="ch" forName="singleconn" refType="diam"/>
              <dgm:constr type="h" for="ch" forName="singleconn" refType="w" refFor="ch" refForName="oneComp" fact="0.24"/>
              <dgm:constr type="diam" for="ch" refType="diam" op="equ"/>
              <dgm:constr type="w" for="ch" forName="dummya" refType="w" refFor="ch" refForName="oneComp" op="equ"/>
              <dgm:constr type="w" for="ch" forName="dummyb" refType="w" refFor="ch" refForName="oneComp" op="equ"/>
              <dgm:constr type="w" for="ch" forName="dummyc" refType="w" refFor="ch" refForName="oneComp" op="equ"/>
            </dgm:constrLst>
          </dgm:if>
          <dgm:else name="Name18">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ptType="sibTrans" refType="diam" fact="-1"/>
              <dgm:constr type="h" for="ch" forName="sibTrans" refType="w" refFor="ch" refForName="node" fact="0.24"/>
              <dgm:constr type="diam" for="ch" refType="diam" op="equ" fact="-1"/>
              <dgm:constr type="w" for="ch" forName="dummy" val="1"/>
            </dgm:constrLst>
          </dgm:else>
        </dgm:choose>
      </dgm:else>
    </dgm:choose>
    <dgm:ruleLst>
      <dgm:rule type="diam" val="INF" fact="NaN" max="NaN"/>
    </dgm:ruleLst>
    <dgm:forEach name="Name19"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20" axis="ch">
        <dgm:forEach name="Name21" axis="self" ptType="node">
          <dgm:choose name="Name22">
            <dgm:if name="Name23" axis="par ch" ptType="node node" func="cnt" op="gt" val="1">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dummy">
                <dgm:alg type="sp"/>
                <dgm:shape xmlns:r="http://schemas.openxmlformats.org/officeDocument/2006/relationships" r:blip="">
                  <dgm:adjLst/>
                </dgm:shape>
                <dgm:presOf/>
                <dgm:constrLst>
                  <dgm:constr type="h" refType="w"/>
                </dgm:constrLst>
                <dgm:ruleLst/>
              </dgm:layoutNode>
              <dgm:forEach name="sibTransForEach" axis="followSib" ptType="sibTrans" hideLastTrans="0" cnt="1">
                <dgm:layoutNode name="sibTrans" styleLbl="sibTrans2D1">
                  <dgm:alg type="conn">
                    <dgm:param type="connRout" val="curve"/>
                    <dgm:param type="begPts" val="ctr"/>
                    <dgm:param type="endPts" val="ctr"/>
                    <dgm:param type="begSty" val="noArr"/>
                    <dgm:param type="endSty" val="noArr"/>
                    <dgm:param type="dstNode" val="node"/>
                  </dgm:alg>
                  <dgm:shape xmlns:r="http://schemas.openxmlformats.org/officeDocument/2006/relationships" type="conn" r:blip="" zOrderOff="-999">
                    <dgm:adjLst/>
                  </dgm:shape>
                  <dgm:presOf axis="self"/>
                  <dgm:constrLst>
                    <dgm:constr type="begPad"/>
                    <dgm:constr type="endPad"/>
                  </dgm:constrLst>
                  <dgm:ruleLst/>
                </dgm:layoutNode>
              </dgm:forEach>
            </dgm:if>
            <dgm:if name="Name24" axis="par ch" ptType="node node" func="cnt" op="equ" val="1">
              <dgm:layoutNode name="oneComp">
                <dgm:alg type="composite">
                  <dgm:param type="ar" val="1"/>
                </dgm:alg>
                <dgm:shape xmlns:r="http://schemas.openxmlformats.org/officeDocument/2006/relationships" r:blip="">
                  <dgm:adjLst/>
                </dgm:shape>
                <dgm:presOf/>
                <dgm:constrLst>
                  <dgm:constr type="h" refType="w"/>
                  <dgm:constr type="l" for="ch" forName="dummyConnPt" refType="w" fact="0.5"/>
                  <dgm:constr type="t" for="ch" forName="dummyConnPt" refType="w" fact="0.5"/>
                  <dgm:constr type="l" for="ch" forName="oneNode"/>
                  <dgm:constr type="t" for="ch" forName="oneNode"/>
                  <dgm:constr type="h" for="ch" forName="oneNode" refType="h"/>
                  <dgm:constr type="w" for="ch" forName="oneNode" refType="w"/>
                </dgm:constrLst>
                <dgm:ruleLst/>
                <dgm:layoutNode name="dummyConnPt" styleLbl="node1">
                  <dgm:alg type="sp"/>
                  <dgm:shape xmlns:r="http://schemas.openxmlformats.org/officeDocument/2006/relationships" r:blip="">
                    <dgm:adjLst/>
                  </dgm:shape>
                  <dgm:presOf/>
                  <dgm:constrLst>
                    <dgm:constr type="w" val="1"/>
                    <dgm:constr type="h" val="1"/>
                  </dgm:constrLst>
                  <dgm:ruleLst/>
                </dgm:layoutNode>
                <dgm:layoutNode name="on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layoutNode name="dummya">
                <dgm:alg type="sp"/>
                <dgm:shape xmlns:r="http://schemas.openxmlformats.org/officeDocument/2006/relationships" r:blip="">
                  <dgm:adjLst/>
                </dgm:shape>
                <dgm:presOf/>
                <dgm:constrLst>
                  <dgm:constr type="h" refType="w"/>
                </dgm:constrLst>
                <dgm:ruleLst/>
              </dgm:layoutNode>
              <dgm:layoutNode name="dummyb">
                <dgm:alg type="sp"/>
                <dgm:shape xmlns:r="http://schemas.openxmlformats.org/officeDocument/2006/relationships" r:blip="">
                  <dgm:adjLst/>
                </dgm:shape>
                <dgm:presOf/>
                <dgm:constrLst>
                  <dgm:constr type="h" refType="w"/>
                </dgm:constrLst>
                <dgm:ruleLst/>
              </dgm:layoutNode>
              <dgm:layoutNode name="dummyc">
                <dgm:alg type="sp"/>
                <dgm:shape xmlns:r="http://schemas.openxmlformats.org/officeDocument/2006/relationships" r:blip="">
                  <dgm:adjLst/>
                </dgm:shape>
                <dgm:presOf/>
                <dgm:constrLst>
                  <dgm:constr type="h" refType="w"/>
                </dgm:constrLst>
                <dgm:ruleLst/>
              </dgm:layoutNode>
              <dgm:forEach name="sibTransForEach1" axis="followSib" ptType="sibTrans" hideLastTrans="0" cnt="1">
                <dgm:layoutNode name="singleconn" styleLbl="sibTrans2D1">
                  <dgm:alg type="conn">
                    <dgm:param type="connRout" val="longCurve"/>
                    <dgm:param type="begPts" val="bCtr"/>
                    <dgm:param type="endPts" val="tCtr"/>
                    <dgm:param type="begSty" val="noArr"/>
                    <dgm:param type="endSty" val="noArr"/>
                    <dgm:param type="srcNode" val="dummyConnPt"/>
                    <dgm:param type="dstNode" val="dummyConnPt"/>
                  </dgm:alg>
                  <dgm:shape xmlns:r="http://schemas.openxmlformats.org/officeDocument/2006/relationships" type="conn" r:blip="" zOrderOff="-999">
                    <dgm:adjLst/>
                  </dgm:shape>
                  <dgm:presOf axis="self"/>
                  <dgm:constrLst>
                    <dgm:constr type="begPad"/>
                    <dgm:constr type="endPad"/>
                  </dgm:constrLst>
                  <dgm:ruleLst/>
                </dgm:layoutNode>
              </dgm:forEach>
            </dgm:if>
            <dgm:else name="Name25"/>
          </dgm:choose>
        </dgm:forEach>
      </dgm:forEach>
    </dgm:forEach>
  </dgm:layoutNode>
</dgm:layoutDef>
</file>

<file path=ppt/diagrams/layout30.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31.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32.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33.xml><?xml version="1.0" encoding="utf-8"?>
<dgm:layoutDef xmlns:dgm="http://schemas.openxmlformats.org/drawingml/2006/diagram" xmlns:a="http://schemas.openxmlformats.org/drawingml/2006/main" uniqueId="urn:microsoft.com/office/officeart/2005/8/layout/gear1">
  <dgm:title val=""/>
  <dgm:desc val=""/>
  <dgm:catLst>
    <dgm:cat type="relationship" pri="3000"/>
    <dgm:cat type="process" pri="28000"/>
    <dgm:cat type="cycle" pri="14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useDef="1">
    <dgm:dataModel>
      <dgm:ptLst/>
      <dgm:bg/>
      <dgm:whole/>
    </dgm:dataModel>
  </dgm:clrData>
  <dgm:layoutNode name="composite">
    <dgm:varLst>
      <dgm:chMax val="3"/>
      <dgm:animLvl val="lvl"/>
      <dgm:resizeHandles val="exact"/>
    </dgm:varLst>
    <dgm:alg type="composite">
      <dgm:param type="ar" val="1"/>
    </dgm:alg>
    <dgm:shape xmlns:r="http://schemas.openxmlformats.org/officeDocument/2006/relationships" r:blip="">
      <dgm:adjLst/>
    </dgm:shape>
    <dgm:presOf/>
    <dgm:choose name="Name0">
      <dgm:if name="Name1" axis="ch" ptType="node" func="cnt" op="lte" val="1">
        <dgm:constrLst>
          <dgm:constr type="primFontSz" for="ch" ptType="node" op="equ" val="65"/>
          <dgm:constr type="w" for="ch" forName="gear1" refType="w" fact="0.55"/>
          <dgm:constr type="h" for="ch" forName="gear1" refType="w" fact="0.55"/>
          <dgm:constr type="l" for="ch" forName="gear1" refType="w" fact="0.05"/>
          <dgm:constr type="t" for="ch" forName="gear1" refType="w" fact="0.05"/>
          <dgm:constr type="w" for="ch" forName="gear1srcNode" val="1"/>
          <dgm:constr type="h" for="ch" forName="gear1srcNode" val="1"/>
          <dgm:constr type="l" for="ch" forName="gear1srcNode" refType="w" fact="0.32"/>
          <dgm:constr type="t" for="ch" forName="gear1srcNode"/>
          <dgm:constr type="w" for="ch" forName="gear1dstNode" val="1"/>
          <dgm:constr type="h" for="ch" forName="gear1dstNode" val="1"/>
          <dgm:constr type="r" for="ch" forName="gear1dstNode" refType="w" fact="0.58"/>
          <dgm:constr type="t" for="ch" forName="gear1dstNode" refType="h" fact="0.5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dgm:constr type="b" for="ch" forName="gear1ch" refType="h" fact="0.6"/>
        </dgm:constrLst>
      </dgm:if>
      <dgm:if name="Name2" axis="ch" ptType="node" func="cnt" op="equ" val="2">
        <dgm:constrLst>
          <dgm:constr type="primFontSz" for="ch" ptType="node" op="equ" val="65"/>
          <dgm:constr type="w" for="ch" forName="gear1" refType="w" fact="0.55"/>
          <dgm:constr type="h" for="ch" forName="gear1" refType="w" fact="0.55"/>
          <dgm:constr type="l" for="ch" forName="gear1" refType="w" fact="0.45"/>
          <dgm:constr type="t" for="ch" forName="gear1" refType="w" fact="0.25"/>
          <dgm:constr type="w" for="ch" forName="gear1srcNode" val="1"/>
          <dgm:constr type="h" for="ch" forName="gear1srcNode" val="1"/>
          <dgm:constr type="l" for="ch" forName="gear1srcNode" refType="w" fact="0.72"/>
          <dgm:constr type="t" for="ch" forName="gear1srcNode" refType="w" fact="0.2"/>
          <dgm:constr type="w" for="ch" forName="gear1dstNode" val="1"/>
          <dgm:constr type="h" for="ch" forName="gear1dstNode" val="1"/>
          <dgm:constr type="r" for="ch" forName="gear1dstNode" refType="w" fact="0.98"/>
          <dgm:constr type="t" for="ch" forName="gear1dstNode" refType="h" fact="0.7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w" fact="0.8"/>
          <dgm:constr type="w" for="ch" forName="gear2" refType="w" fact="0.4"/>
          <dgm:constr type="h" for="ch" forName="gear2" refType="w" fact="0.4"/>
          <dgm:constr type="l" for="ch" forName="gear2" refType="w" fact="0.13"/>
          <dgm:constr type="t" for="ch" forName="gear2" refType="w" fact="0.12"/>
          <dgm:constr type="w" for="ch" forName="gear2srcNode" val="1"/>
          <dgm:constr type="h" for="ch" forName="gear2srcNode" val="1"/>
          <dgm:constr type="l" for="ch" forName="gear2srcNode" refType="w" fact="0.23"/>
          <dgm:constr type="t" for="ch" forName="gear2srcNode" refType="w" fact="0.08"/>
          <dgm:constr type="w" for="ch" forName="gear2dstNode" val="1"/>
          <dgm:constr type="h" for="ch" forName="gear2dstNode" val="1"/>
          <dgm:constr type="l" for="ch" forName="gear2dstNode" refType="w" fact="0.1"/>
          <dgm:constr type="t" for="ch" forName="gear2dstNode" refType="h" fact="0.3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refType="w" fact="0.34"/>
          <dgm:constr type="t" for="ch" forName="gear2ch" refType="w" fact="0.04"/>
        </dgm:constrLst>
      </dgm:if>
      <dgm:else name="Name3">
        <dgm:constrLst>
          <dgm:constr type="primFontSz" for="ch" ptType="node" op="equ" val="65"/>
          <dgm:constr type="w" for="ch" forName="gear1" refType="w" fact="0.55"/>
          <dgm:constr type="h" for="ch" forName="gear1" refType="w" fact="0.55"/>
          <dgm:constr type="l" for="ch" forName="gear1" refType="w" fact="0.45"/>
          <dgm:constr type="t" for="ch" forName="gear1" refType="w" fact="0.45"/>
          <dgm:constr type="w" for="ch" forName="gear1srcNode" val="1"/>
          <dgm:constr type="h" for="ch" forName="gear1srcNode" val="1"/>
          <dgm:constr type="l" for="ch" forName="gear1srcNode" refType="w" fact="0.72"/>
          <dgm:constr type="t" for="ch" forName="gear1srcNode" refType="w" fact="0.4"/>
          <dgm:constr type="w" for="ch" forName="gear1dstNode" val="1"/>
          <dgm:constr type="h" for="ch" forName="gear1dstNode" val="1"/>
          <dgm:constr type="r" for="ch" forName="gear1dstNode" refType="w" fact="0.98"/>
          <dgm:constr type="t" for="ch" forName="gear1dstNode" refType="h" fact="0.95"/>
          <dgm:constr type="diam" for="des" forName="connector1" refType="w" refFor="ch" refForName="gear1" op="equ" fact="1.15"/>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h"/>
          <dgm:constr type="w" for="ch" forName="gear2" refType="w" fact="0.4"/>
          <dgm:constr type="h" for="ch" forName="gear2" refType="w" fact="0.4"/>
          <dgm:constr type="l" for="ch" forName="gear2" refType="w" fact="0.13"/>
          <dgm:constr type="t" for="ch" forName="gear2" refType="w" fact="0.32"/>
          <dgm:constr type="w" for="ch" forName="gear2srcNode" val="1"/>
          <dgm:constr type="h" for="ch" forName="gear2srcNode" val="1"/>
          <dgm:constr type="l" for="ch" forName="gear2srcNode" refType="w" fact="0.23"/>
          <dgm:constr type="t" for="ch" forName="gear2srcNode" refType="w" fact="0.28"/>
          <dgm:constr type="w" for="ch" forName="gear2dstNode" val="1"/>
          <dgm:constr type="h" for="ch" forName="gear2dstNode" val="1"/>
          <dgm:constr type="l" for="ch" forName="gear2dstNode" refType="w" fact="0.1"/>
          <dgm:constr type="t" for="ch" forName="gear2dstNode" refType="h" fact="0.5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dgm:constr type="t" for="ch" forName="gear2ch" refType="w" fact="0.58"/>
          <dgm:constr type="w" for="ch" forName="gear3" refType="w" fact="0.48"/>
          <dgm:constr type="h" for="ch" forName="gear3" refType="w" fact="0.48"/>
          <dgm:constr type="l" for="ch" forName="gear3" refType="w" fact="0.31"/>
          <dgm:constr type="t" for="ch" forName="gear3"/>
          <dgm:constr type="w" for="ch" forName="gear3tx" refType="w" fact="0.22"/>
          <dgm:constr type="h" for="ch" forName="gear3tx" refType="w" fact="0.22"/>
          <dgm:constr type="ctrX" for="ch" forName="gear3tx" refType="ctrX" refFor="ch" refForName="gear3"/>
          <dgm:constr type="ctrY" for="ch" forName="gear3tx" refType="ctrY" refFor="ch" refForName="gear3"/>
          <dgm:constr type="w" for="ch" forName="gear3srcNode" val="1"/>
          <dgm:constr type="h" for="ch" forName="gear3srcNode" val="1"/>
          <dgm:constr type="l" for="ch" forName="gear3srcNode" refType="w" fact="0.3"/>
          <dgm:constr type="t" for="ch" forName="gear3srcNode" refType="w" fact="0.25"/>
          <dgm:constr type="w" for="ch" forName="gear3dstNode" val="1"/>
          <dgm:constr type="h" for="ch" forName="gear3dstNode" val="1"/>
          <dgm:constr type="l" for="ch" forName="gear3dstNode" refType="w" fact="0.38"/>
          <dgm:constr type="t" for="ch" forName="gear3dstNode" refType="h" fact="0.05"/>
          <dgm:constr type="diam" for="des" forName="connector3" refType="w" refFor="ch" refForName="gear3" op="equ"/>
          <dgm:constr type="h" for="des" forName="connector3" refType="w" refFor="ch" refForName="gear1" op="equ" fact="0.1"/>
          <dgm:constr type="w" for="ch" forName="gear3ch" refType="w" fact="0.35"/>
          <dgm:constr type="h" for="ch" forName="gear3ch" refType="w" refFor="ch" refForName="gear3ch" fact="0.6"/>
          <dgm:constr type="l" for="ch" forName="gear3ch" refType="w" fact="0.65"/>
          <dgm:constr type="t" for="ch" forName="gear3ch" refType="h" fact="0.13"/>
        </dgm:constrLst>
      </dgm:else>
    </dgm:choose>
    <dgm:ruleLst/>
    <dgm:forEach name="Name4" axis="ch" ptType="node" cnt="1">
      <dgm:layoutNode name="gear1" styleLbl="node1">
        <dgm:varLst>
          <dgm:chMax val="1"/>
          <dgm:bulletEnabled val="1"/>
        </dgm:varLst>
        <dgm:alg type="tx">
          <dgm:param type="txAnchorVertCh" val="mid"/>
        </dgm:alg>
        <dgm:shape xmlns:r="http://schemas.openxmlformats.org/officeDocument/2006/relationships" type="gear9"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1srcNode">
        <dgm:alg type="sp"/>
        <dgm:shape xmlns:r="http://schemas.openxmlformats.org/officeDocument/2006/relationships" type="rect" r:blip="" hideGeom="1">
          <dgm:adjLst/>
        </dgm:shape>
        <dgm:presOf axis="self"/>
        <dgm:constrLst/>
        <dgm:ruleLst/>
      </dgm:layoutNode>
      <dgm:layoutNode name="gear1dstNode">
        <dgm:alg type="sp"/>
        <dgm:shape xmlns:r="http://schemas.openxmlformats.org/officeDocument/2006/relationships" type="rect" r:blip="" hideGeom="1">
          <dgm:adjLst/>
        </dgm:shape>
        <dgm:presOf axis="self"/>
        <dgm:constrLst/>
        <dgm:ruleLst/>
      </dgm:layoutNode>
      <dgm:choose name="Name5">
        <dgm:if name="Name6" axis="ch" ptType="node" func="cnt" op="gte" val="1">
          <dgm:layoutNode name="gear1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7"/>
      </dgm:choose>
    </dgm:forEach>
    <dgm:forEach name="Name8" axis="ch" ptType="node" st="2" cnt="1">
      <dgm:layoutNode name="gear2" styleLbl="node1">
        <dgm:varLst>
          <dgm:chMax val="1"/>
          <dgm:bulletEnabled val="1"/>
        </dgm:varLst>
        <dgm:alg type="tx">
          <dgm:param type="txAnchorVertCh" val="mid"/>
        </dgm:alg>
        <dgm:shape xmlns:r="http://schemas.openxmlformats.org/officeDocument/2006/relationships" type="gear6"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2srcNode">
        <dgm:alg type="sp"/>
        <dgm:shape xmlns:r="http://schemas.openxmlformats.org/officeDocument/2006/relationships" type="rect" r:blip="" hideGeom="1">
          <dgm:adjLst/>
        </dgm:shape>
        <dgm:presOf axis="self"/>
        <dgm:constrLst/>
        <dgm:ruleLst/>
      </dgm:layoutNode>
      <dgm:layoutNode name="gear2dstNode">
        <dgm:alg type="sp"/>
        <dgm:shape xmlns:r="http://schemas.openxmlformats.org/officeDocument/2006/relationships" type="rect" r:blip="" hideGeom="1">
          <dgm:adjLst/>
        </dgm:shape>
        <dgm:presOf axis="self"/>
        <dgm:constrLst/>
        <dgm:ruleLst/>
      </dgm:layoutNode>
      <dgm:choose name="Name9">
        <dgm:if name="Name10" axis="ch" ptType="node" func="cnt" op="gte" val="1">
          <dgm:layoutNode name="gear2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1"/>
      </dgm:choose>
    </dgm:forEach>
    <dgm:forEach name="Name12" axis="ch" ptType="node" st="3" cnt="1">
      <dgm:layoutNode name="gear3" styleLbl="node1">
        <dgm:alg type="sp"/>
        <dgm:shape xmlns:r="http://schemas.openxmlformats.org/officeDocument/2006/relationships" rot="-15" type="gear6" r:blip="">
          <dgm:adjLst/>
        </dgm:shape>
        <dgm:presOf axis="self"/>
        <dgm:constrLst/>
        <dgm:ruleLst/>
      </dgm:layoutNode>
      <dgm:layoutNode name="gear3tx" styleLbl="node1">
        <dgm:varLst>
          <dgm:chMax val="1"/>
          <dgm:bulletEnabled val="1"/>
        </dgm:varLst>
        <dgm:alg type="tx">
          <dgm:param type="txAnchorVertCh" val="mid"/>
        </dgm:alg>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3srcNode">
        <dgm:alg type="sp"/>
        <dgm:shape xmlns:r="http://schemas.openxmlformats.org/officeDocument/2006/relationships" type="rect" r:blip="" hideGeom="1">
          <dgm:adjLst/>
        </dgm:shape>
        <dgm:presOf axis="self"/>
        <dgm:constrLst/>
        <dgm:ruleLst/>
      </dgm:layoutNode>
      <dgm:layoutNode name="gear3dstNode">
        <dgm:alg type="sp"/>
        <dgm:shape xmlns:r="http://schemas.openxmlformats.org/officeDocument/2006/relationships" type="rect" r:blip="" hideGeom="1">
          <dgm:adjLst/>
        </dgm:shape>
        <dgm:presOf axis="self"/>
        <dgm:constrLst/>
        <dgm:ruleLst/>
      </dgm:layoutNode>
      <dgm:choose name="Name13">
        <dgm:if name="Name14" axis="ch" ptType="node" func="cnt" op="gte" val="1">
          <dgm:layoutNode name="gear3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5"/>
      </dgm:choose>
    </dgm:forEach>
    <dgm:forEach name="Name16" axis="ch" ptType="sibTrans" hideLastTrans="0" cnt="1">
      <dgm:layoutNode name="connector1" styleLbl="sibTrans2D1">
        <dgm:alg type="conn">
          <dgm:param type="connRout" val="curve"/>
          <dgm:param type="srcNode" val="gear1srcNode"/>
          <dgm:param type="dstNode" val="gear1dstNode"/>
          <dgm:param type="begPts" val="midR"/>
          <dgm:param type="endPts" val="tCtr"/>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7" axis="ch" ptType="sibTrans" hideLastTrans="0" st="2" cnt="1">
      <dgm:layoutNode name="connector2" styleLbl="sibTrans2D1">
        <dgm:alg type="conn">
          <dgm:param type="connRout" val="curve"/>
          <dgm:param type="srcNode" val="gear2srcNode"/>
          <dgm:param type="dstNode" val="gear2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8" axis="ch" ptType="sibTrans" hideLastTrans="0" st="3" cnt="1">
      <dgm:layoutNode name="connector3" styleLbl="sibTrans2D1">
        <dgm:alg type="conn">
          <dgm:param type="connRout" val="curve"/>
          <dgm:param type="srcNode" val="gear3srcNode"/>
          <dgm:param type="dstNode" val="gear3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layoutNode>
</dgm:layoutDef>
</file>

<file path=ppt/diagrams/layout4.xml><?xml version="1.0" encoding="utf-8"?>
<dgm:layoutDef xmlns:dgm="http://schemas.openxmlformats.org/drawingml/2006/diagram" xmlns:a="http://schemas.openxmlformats.org/drawingml/2006/main" uniqueId="urn:microsoft.com/office/officeart/2005/8/layout/default#2">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radial6">
  <dgm:title val=""/>
  <dgm:desc val=""/>
  <dgm:catLst>
    <dgm:cat type="cycle" pri="9000"/>
    <dgm:cat type="relationship" pri="2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choose name="Name3">
          <dgm:if name="Name4" axis="ch ch" ptType="node node" st="1 1" cnt="1 0" func="cnt" op="lte" val="1">
            <dgm:alg type="cycle">
              <dgm:param type="stAng" val="90"/>
              <dgm:param type="spanAng" val="360"/>
              <dgm:param type="ctrShpMap" val="fNode"/>
            </dgm:alg>
          </dgm:if>
          <dgm:else name="Name5">
            <dgm:alg type="cycle">
              <dgm:param type="stAng" val="0"/>
              <dgm:param type="spanAng" val="360"/>
              <dgm:param type="ctrShpMap" val="fNode"/>
            </dgm:alg>
          </dgm:else>
        </dgm:choose>
      </dgm:if>
      <dgm:else name="Name6">
        <dgm:choose name="Name7">
          <dgm:if name="Name8" axis="ch ch" ptType="node node" st="1 1" cnt="1 0" func="cnt" op="lte" val="1">
            <dgm:alg type="cycle">
              <dgm:param type="stAng" val="-90"/>
              <dgm:param type="spanAng" val="360"/>
              <dgm:param type="ctrShpMap" val="fNode"/>
            </dgm:alg>
          </dgm:if>
          <dgm:else name="Name9">
            <dgm:alg type="cycle">
              <dgm:param type="stAng" val="0"/>
              <dgm:param type="spanAng" val="-360"/>
              <dgm:param type="ctrShpMap" val="fNode"/>
            </dgm:alg>
          </dgm:else>
        </dgm:choose>
      </dgm:else>
    </dgm:choose>
    <dgm:shape xmlns:r="http://schemas.openxmlformats.org/officeDocument/2006/relationships" r:blip="">
      <dgm:adjLst/>
    </dgm:shape>
    <dgm:presOf/>
    <dgm:choose name="Name10">
      <dgm:if name="Name11" func="var" arg="dir" op="equ" val="norm">
        <dgm:choose name="Name12">
          <dgm:if name="Name13"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des" forName="oneNode" refType="primFontSz" refFor="ch" refForName="centerShape" op="lte" fact="0.95"/>
              <dgm:constr type="diam" for="ch" forName="singleconn" refType="diam" op="equ" fact="-1"/>
              <dgm:constr type="h" for="ch" forName="singleconn" refType="w" refFor="ch" refForName="oneComp" fact="0.24"/>
              <dgm:constr type="w" for="ch" forName="dummya" refType="w" refFor="ch" refForName="oneComp" op="equ"/>
              <dgm:constr type="w" for="ch" forName="dummyb" refType="w" refFor="ch" refForName="oneComp" op="equ"/>
              <dgm:constr type="w" for="ch" forName="dummyc" refType="w" refFor="ch" refForName="oneComp" op="equ"/>
            </dgm:constrLst>
          </dgm:if>
          <dgm:else name="Name14">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forName="sibTrans" refType="diam" op="equ"/>
              <dgm:constr type="h" for="ch" forName="sibTrans" refType="w" refFor="ch" refForName="node" fact="0.24"/>
              <dgm:constr type="w" for="ch" forName="dummy" val="1"/>
            </dgm:constrLst>
          </dgm:else>
        </dgm:choose>
      </dgm:if>
      <dgm:else name="Name15">
        <dgm:choose name="Name16">
          <dgm:if name="Name17"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ch" forName="oneNode" refType="primFontSz" refFor="ch" refForName="centerShape" op="lte" fact="0.95"/>
              <dgm:constr type="diam" for="ch" forName="singleconn" refType="diam"/>
              <dgm:constr type="h" for="ch" forName="singleconn" refType="w" refFor="ch" refForName="oneComp" fact="0.24"/>
              <dgm:constr type="diam" for="ch" refType="diam" op="equ"/>
              <dgm:constr type="w" for="ch" forName="dummya" refType="w" refFor="ch" refForName="oneComp" op="equ"/>
              <dgm:constr type="w" for="ch" forName="dummyb" refType="w" refFor="ch" refForName="oneComp" op="equ"/>
              <dgm:constr type="w" for="ch" forName="dummyc" refType="w" refFor="ch" refForName="oneComp" op="equ"/>
            </dgm:constrLst>
          </dgm:if>
          <dgm:else name="Name18">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ptType="sibTrans" refType="diam" fact="-1"/>
              <dgm:constr type="h" for="ch" forName="sibTrans" refType="w" refFor="ch" refForName="node" fact="0.24"/>
              <dgm:constr type="diam" for="ch" refType="diam" op="equ" fact="-1"/>
              <dgm:constr type="w" for="ch" forName="dummy" val="1"/>
            </dgm:constrLst>
          </dgm:else>
        </dgm:choose>
      </dgm:else>
    </dgm:choose>
    <dgm:ruleLst>
      <dgm:rule type="diam" val="INF" fact="NaN" max="NaN"/>
    </dgm:ruleLst>
    <dgm:forEach name="Name19"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20" axis="ch">
        <dgm:forEach name="Name21" axis="self" ptType="node">
          <dgm:choose name="Name22">
            <dgm:if name="Name23" axis="par ch" ptType="node node" func="cnt" op="gt" val="1">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dummy">
                <dgm:alg type="sp"/>
                <dgm:shape xmlns:r="http://schemas.openxmlformats.org/officeDocument/2006/relationships" r:blip="">
                  <dgm:adjLst/>
                </dgm:shape>
                <dgm:presOf/>
                <dgm:constrLst>
                  <dgm:constr type="h" refType="w"/>
                </dgm:constrLst>
                <dgm:ruleLst/>
              </dgm:layoutNode>
              <dgm:forEach name="sibTransForEach" axis="followSib" ptType="sibTrans" hideLastTrans="0" cnt="1">
                <dgm:layoutNode name="sibTrans" styleLbl="sibTrans2D1">
                  <dgm:alg type="conn">
                    <dgm:param type="connRout" val="curve"/>
                    <dgm:param type="begPts" val="ctr"/>
                    <dgm:param type="endPts" val="ctr"/>
                    <dgm:param type="begSty" val="noArr"/>
                    <dgm:param type="endSty" val="noArr"/>
                    <dgm:param type="dstNode" val="node"/>
                  </dgm:alg>
                  <dgm:shape xmlns:r="http://schemas.openxmlformats.org/officeDocument/2006/relationships" type="conn" r:blip="" zOrderOff="-999">
                    <dgm:adjLst/>
                  </dgm:shape>
                  <dgm:presOf axis="self"/>
                  <dgm:constrLst>
                    <dgm:constr type="begPad"/>
                    <dgm:constr type="endPad"/>
                  </dgm:constrLst>
                  <dgm:ruleLst/>
                </dgm:layoutNode>
              </dgm:forEach>
            </dgm:if>
            <dgm:if name="Name24" axis="par ch" ptType="node node" func="cnt" op="equ" val="1">
              <dgm:layoutNode name="oneComp">
                <dgm:alg type="composite">
                  <dgm:param type="ar" val="1"/>
                </dgm:alg>
                <dgm:shape xmlns:r="http://schemas.openxmlformats.org/officeDocument/2006/relationships" r:blip="">
                  <dgm:adjLst/>
                </dgm:shape>
                <dgm:presOf/>
                <dgm:constrLst>
                  <dgm:constr type="h" refType="w"/>
                  <dgm:constr type="l" for="ch" forName="dummyConnPt" refType="w" fact="0.5"/>
                  <dgm:constr type="t" for="ch" forName="dummyConnPt" refType="w" fact="0.5"/>
                  <dgm:constr type="l" for="ch" forName="oneNode"/>
                  <dgm:constr type="t" for="ch" forName="oneNode"/>
                  <dgm:constr type="h" for="ch" forName="oneNode" refType="h"/>
                  <dgm:constr type="w" for="ch" forName="oneNode" refType="w"/>
                </dgm:constrLst>
                <dgm:ruleLst/>
                <dgm:layoutNode name="dummyConnPt" styleLbl="node1">
                  <dgm:alg type="sp"/>
                  <dgm:shape xmlns:r="http://schemas.openxmlformats.org/officeDocument/2006/relationships" r:blip="">
                    <dgm:adjLst/>
                  </dgm:shape>
                  <dgm:presOf/>
                  <dgm:constrLst>
                    <dgm:constr type="w" val="1"/>
                    <dgm:constr type="h" val="1"/>
                  </dgm:constrLst>
                  <dgm:ruleLst/>
                </dgm:layoutNode>
                <dgm:layoutNode name="on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layoutNode name="dummya">
                <dgm:alg type="sp"/>
                <dgm:shape xmlns:r="http://schemas.openxmlformats.org/officeDocument/2006/relationships" r:blip="">
                  <dgm:adjLst/>
                </dgm:shape>
                <dgm:presOf/>
                <dgm:constrLst>
                  <dgm:constr type="h" refType="w"/>
                </dgm:constrLst>
                <dgm:ruleLst/>
              </dgm:layoutNode>
              <dgm:layoutNode name="dummyb">
                <dgm:alg type="sp"/>
                <dgm:shape xmlns:r="http://schemas.openxmlformats.org/officeDocument/2006/relationships" r:blip="">
                  <dgm:adjLst/>
                </dgm:shape>
                <dgm:presOf/>
                <dgm:constrLst>
                  <dgm:constr type="h" refType="w"/>
                </dgm:constrLst>
                <dgm:ruleLst/>
              </dgm:layoutNode>
              <dgm:layoutNode name="dummyc">
                <dgm:alg type="sp"/>
                <dgm:shape xmlns:r="http://schemas.openxmlformats.org/officeDocument/2006/relationships" r:blip="">
                  <dgm:adjLst/>
                </dgm:shape>
                <dgm:presOf/>
                <dgm:constrLst>
                  <dgm:constr type="h" refType="w"/>
                </dgm:constrLst>
                <dgm:ruleLst/>
              </dgm:layoutNode>
              <dgm:forEach name="sibTransForEach1" axis="followSib" ptType="sibTrans" hideLastTrans="0" cnt="1">
                <dgm:layoutNode name="singleconn" styleLbl="sibTrans2D1">
                  <dgm:alg type="conn">
                    <dgm:param type="connRout" val="longCurve"/>
                    <dgm:param type="begPts" val="bCtr"/>
                    <dgm:param type="endPts" val="tCtr"/>
                    <dgm:param type="begSty" val="noArr"/>
                    <dgm:param type="endSty" val="noArr"/>
                    <dgm:param type="srcNode" val="dummyConnPt"/>
                    <dgm:param type="dstNode" val="dummyConnPt"/>
                  </dgm:alg>
                  <dgm:shape xmlns:r="http://schemas.openxmlformats.org/officeDocument/2006/relationships" type="conn" r:blip="" zOrderOff="-999">
                    <dgm:adjLst/>
                  </dgm:shape>
                  <dgm:presOf axis="self"/>
                  <dgm:constrLst>
                    <dgm:constr type="begPad"/>
                    <dgm:constr type="endPad"/>
                  </dgm:constrLst>
                  <dgm:ruleLst/>
                </dgm:layoutNode>
              </dgm:forEach>
            </dgm:if>
            <dgm:else name="Name25"/>
          </dgm:choose>
        </dgm:forEach>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radial6">
  <dgm:title val=""/>
  <dgm:desc val=""/>
  <dgm:catLst>
    <dgm:cat type="cycle" pri="9000"/>
    <dgm:cat type="relationship" pri="2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choose name="Name3">
          <dgm:if name="Name4" axis="ch ch" ptType="node node" st="1 1" cnt="1 0" func="cnt" op="lte" val="1">
            <dgm:alg type="cycle">
              <dgm:param type="stAng" val="90"/>
              <dgm:param type="spanAng" val="360"/>
              <dgm:param type="ctrShpMap" val="fNode"/>
            </dgm:alg>
          </dgm:if>
          <dgm:else name="Name5">
            <dgm:alg type="cycle">
              <dgm:param type="stAng" val="0"/>
              <dgm:param type="spanAng" val="360"/>
              <dgm:param type="ctrShpMap" val="fNode"/>
            </dgm:alg>
          </dgm:else>
        </dgm:choose>
      </dgm:if>
      <dgm:else name="Name6">
        <dgm:choose name="Name7">
          <dgm:if name="Name8" axis="ch ch" ptType="node node" st="1 1" cnt="1 0" func="cnt" op="lte" val="1">
            <dgm:alg type="cycle">
              <dgm:param type="stAng" val="-90"/>
              <dgm:param type="spanAng" val="360"/>
              <dgm:param type="ctrShpMap" val="fNode"/>
            </dgm:alg>
          </dgm:if>
          <dgm:else name="Name9">
            <dgm:alg type="cycle">
              <dgm:param type="stAng" val="0"/>
              <dgm:param type="spanAng" val="-360"/>
              <dgm:param type="ctrShpMap" val="fNode"/>
            </dgm:alg>
          </dgm:else>
        </dgm:choose>
      </dgm:else>
    </dgm:choose>
    <dgm:shape xmlns:r="http://schemas.openxmlformats.org/officeDocument/2006/relationships" r:blip="">
      <dgm:adjLst/>
    </dgm:shape>
    <dgm:presOf/>
    <dgm:choose name="Name10">
      <dgm:if name="Name11" func="var" arg="dir" op="equ" val="norm">
        <dgm:choose name="Name12">
          <dgm:if name="Name13"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des" forName="oneNode" refType="primFontSz" refFor="ch" refForName="centerShape" op="lte" fact="0.95"/>
              <dgm:constr type="diam" for="ch" forName="singleconn" refType="diam" op="equ" fact="-1"/>
              <dgm:constr type="h" for="ch" forName="singleconn" refType="w" refFor="ch" refForName="oneComp" fact="0.24"/>
              <dgm:constr type="w" for="ch" forName="dummya" refType="w" refFor="ch" refForName="oneComp" op="equ"/>
              <dgm:constr type="w" for="ch" forName="dummyb" refType="w" refFor="ch" refForName="oneComp" op="equ"/>
              <dgm:constr type="w" for="ch" forName="dummyc" refType="w" refFor="ch" refForName="oneComp" op="equ"/>
            </dgm:constrLst>
          </dgm:if>
          <dgm:else name="Name14">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forName="sibTrans" refType="diam" op="equ"/>
              <dgm:constr type="h" for="ch" forName="sibTrans" refType="w" refFor="ch" refForName="node" fact="0.24"/>
              <dgm:constr type="w" for="ch" forName="dummy" val="1"/>
            </dgm:constrLst>
          </dgm:else>
        </dgm:choose>
      </dgm:if>
      <dgm:else name="Name15">
        <dgm:choose name="Name16">
          <dgm:if name="Name17"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ch" forName="oneNode" refType="primFontSz" refFor="ch" refForName="centerShape" op="lte" fact="0.95"/>
              <dgm:constr type="diam" for="ch" forName="singleconn" refType="diam"/>
              <dgm:constr type="h" for="ch" forName="singleconn" refType="w" refFor="ch" refForName="oneComp" fact="0.24"/>
              <dgm:constr type="diam" for="ch" refType="diam" op="equ"/>
              <dgm:constr type="w" for="ch" forName="dummya" refType="w" refFor="ch" refForName="oneComp" op="equ"/>
              <dgm:constr type="w" for="ch" forName="dummyb" refType="w" refFor="ch" refForName="oneComp" op="equ"/>
              <dgm:constr type="w" for="ch" forName="dummyc" refType="w" refFor="ch" refForName="oneComp" op="equ"/>
            </dgm:constrLst>
          </dgm:if>
          <dgm:else name="Name18">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ptType="sibTrans" refType="diam" fact="-1"/>
              <dgm:constr type="h" for="ch" forName="sibTrans" refType="w" refFor="ch" refForName="node" fact="0.24"/>
              <dgm:constr type="diam" for="ch" refType="diam" op="equ" fact="-1"/>
              <dgm:constr type="w" for="ch" forName="dummy" val="1"/>
            </dgm:constrLst>
          </dgm:else>
        </dgm:choose>
      </dgm:else>
    </dgm:choose>
    <dgm:ruleLst>
      <dgm:rule type="diam" val="INF" fact="NaN" max="NaN"/>
    </dgm:ruleLst>
    <dgm:forEach name="Name19"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20" axis="ch">
        <dgm:forEach name="Name21" axis="self" ptType="node">
          <dgm:choose name="Name22">
            <dgm:if name="Name23" axis="par ch" ptType="node node" func="cnt" op="gt" val="1">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dummy">
                <dgm:alg type="sp"/>
                <dgm:shape xmlns:r="http://schemas.openxmlformats.org/officeDocument/2006/relationships" r:blip="">
                  <dgm:adjLst/>
                </dgm:shape>
                <dgm:presOf/>
                <dgm:constrLst>
                  <dgm:constr type="h" refType="w"/>
                </dgm:constrLst>
                <dgm:ruleLst/>
              </dgm:layoutNode>
              <dgm:forEach name="sibTransForEach" axis="followSib" ptType="sibTrans" hideLastTrans="0" cnt="1">
                <dgm:layoutNode name="sibTrans" styleLbl="sibTrans2D1">
                  <dgm:alg type="conn">
                    <dgm:param type="connRout" val="curve"/>
                    <dgm:param type="begPts" val="ctr"/>
                    <dgm:param type="endPts" val="ctr"/>
                    <dgm:param type="begSty" val="noArr"/>
                    <dgm:param type="endSty" val="noArr"/>
                    <dgm:param type="dstNode" val="node"/>
                  </dgm:alg>
                  <dgm:shape xmlns:r="http://schemas.openxmlformats.org/officeDocument/2006/relationships" type="conn" r:blip="" zOrderOff="-999">
                    <dgm:adjLst/>
                  </dgm:shape>
                  <dgm:presOf axis="self"/>
                  <dgm:constrLst>
                    <dgm:constr type="begPad"/>
                    <dgm:constr type="endPad"/>
                  </dgm:constrLst>
                  <dgm:ruleLst/>
                </dgm:layoutNode>
              </dgm:forEach>
            </dgm:if>
            <dgm:if name="Name24" axis="par ch" ptType="node node" func="cnt" op="equ" val="1">
              <dgm:layoutNode name="oneComp">
                <dgm:alg type="composite">
                  <dgm:param type="ar" val="1"/>
                </dgm:alg>
                <dgm:shape xmlns:r="http://schemas.openxmlformats.org/officeDocument/2006/relationships" r:blip="">
                  <dgm:adjLst/>
                </dgm:shape>
                <dgm:presOf/>
                <dgm:constrLst>
                  <dgm:constr type="h" refType="w"/>
                  <dgm:constr type="l" for="ch" forName="dummyConnPt" refType="w" fact="0.5"/>
                  <dgm:constr type="t" for="ch" forName="dummyConnPt" refType="w" fact="0.5"/>
                  <dgm:constr type="l" for="ch" forName="oneNode"/>
                  <dgm:constr type="t" for="ch" forName="oneNode"/>
                  <dgm:constr type="h" for="ch" forName="oneNode" refType="h"/>
                  <dgm:constr type="w" for="ch" forName="oneNode" refType="w"/>
                </dgm:constrLst>
                <dgm:ruleLst/>
                <dgm:layoutNode name="dummyConnPt" styleLbl="node1">
                  <dgm:alg type="sp"/>
                  <dgm:shape xmlns:r="http://schemas.openxmlformats.org/officeDocument/2006/relationships" r:blip="">
                    <dgm:adjLst/>
                  </dgm:shape>
                  <dgm:presOf/>
                  <dgm:constrLst>
                    <dgm:constr type="w" val="1"/>
                    <dgm:constr type="h" val="1"/>
                  </dgm:constrLst>
                  <dgm:ruleLst/>
                </dgm:layoutNode>
                <dgm:layoutNode name="on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layoutNode name="dummya">
                <dgm:alg type="sp"/>
                <dgm:shape xmlns:r="http://schemas.openxmlformats.org/officeDocument/2006/relationships" r:blip="">
                  <dgm:adjLst/>
                </dgm:shape>
                <dgm:presOf/>
                <dgm:constrLst>
                  <dgm:constr type="h" refType="w"/>
                </dgm:constrLst>
                <dgm:ruleLst/>
              </dgm:layoutNode>
              <dgm:layoutNode name="dummyb">
                <dgm:alg type="sp"/>
                <dgm:shape xmlns:r="http://schemas.openxmlformats.org/officeDocument/2006/relationships" r:blip="">
                  <dgm:adjLst/>
                </dgm:shape>
                <dgm:presOf/>
                <dgm:constrLst>
                  <dgm:constr type="h" refType="w"/>
                </dgm:constrLst>
                <dgm:ruleLst/>
              </dgm:layoutNode>
              <dgm:layoutNode name="dummyc">
                <dgm:alg type="sp"/>
                <dgm:shape xmlns:r="http://schemas.openxmlformats.org/officeDocument/2006/relationships" r:blip="">
                  <dgm:adjLst/>
                </dgm:shape>
                <dgm:presOf/>
                <dgm:constrLst>
                  <dgm:constr type="h" refType="w"/>
                </dgm:constrLst>
                <dgm:ruleLst/>
              </dgm:layoutNode>
              <dgm:forEach name="sibTransForEach1" axis="followSib" ptType="sibTrans" hideLastTrans="0" cnt="1">
                <dgm:layoutNode name="singleconn" styleLbl="sibTrans2D1">
                  <dgm:alg type="conn">
                    <dgm:param type="connRout" val="longCurve"/>
                    <dgm:param type="begPts" val="bCtr"/>
                    <dgm:param type="endPts" val="tCtr"/>
                    <dgm:param type="begSty" val="noArr"/>
                    <dgm:param type="endSty" val="noArr"/>
                    <dgm:param type="srcNode" val="dummyConnPt"/>
                    <dgm:param type="dstNode" val="dummyConnPt"/>
                  </dgm:alg>
                  <dgm:shape xmlns:r="http://schemas.openxmlformats.org/officeDocument/2006/relationships" type="conn" r:blip="" zOrderOff="-999">
                    <dgm:adjLst/>
                  </dgm:shape>
                  <dgm:presOf axis="self"/>
                  <dgm:constrLst>
                    <dgm:constr type="begPad"/>
                    <dgm:constr type="endPad"/>
                  </dgm:constrLst>
                  <dgm:ruleLst/>
                </dgm:layoutNode>
              </dgm:forEach>
            </dgm:if>
            <dgm:else name="Name25"/>
          </dgm:choose>
        </dgm:forEach>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gear1">
  <dgm:title val=""/>
  <dgm:desc val=""/>
  <dgm:catLst>
    <dgm:cat type="relationship" pri="3000"/>
    <dgm:cat type="process" pri="28000"/>
    <dgm:cat type="cycle" pri="14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useDef="1">
    <dgm:dataModel>
      <dgm:ptLst/>
      <dgm:bg/>
      <dgm:whole/>
    </dgm:dataModel>
  </dgm:clrData>
  <dgm:layoutNode name="composite">
    <dgm:varLst>
      <dgm:chMax val="3"/>
      <dgm:animLvl val="lvl"/>
      <dgm:resizeHandles val="exact"/>
    </dgm:varLst>
    <dgm:alg type="composite">
      <dgm:param type="ar" val="1"/>
    </dgm:alg>
    <dgm:shape xmlns:r="http://schemas.openxmlformats.org/officeDocument/2006/relationships" r:blip="">
      <dgm:adjLst/>
    </dgm:shape>
    <dgm:presOf/>
    <dgm:choose name="Name0">
      <dgm:if name="Name1" axis="ch" ptType="node" func="cnt" op="lte" val="1">
        <dgm:constrLst>
          <dgm:constr type="primFontSz" for="ch" ptType="node" op="equ" val="65"/>
          <dgm:constr type="w" for="ch" forName="gear1" refType="w" fact="0.55"/>
          <dgm:constr type="h" for="ch" forName="gear1" refType="w" fact="0.55"/>
          <dgm:constr type="l" for="ch" forName="gear1" refType="w" fact="0.05"/>
          <dgm:constr type="t" for="ch" forName="gear1" refType="w" fact="0.05"/>
          <dgm:constr type="w" for="ch" forName="gear1srcNode" val="1"/>
          <dgm:constr type="h" for="ch" forName="gear1srcNode" val="1"/>
          <dgm:constr type="l" for="ch" forName="gear1srcNode" refType="w" fact="0.32"/>
          <dgm:constr type="t" for="ch" forName="gear1srcNode"/>
          <dgm:constr type="w" for="ch" forName="gear1dstNode" val="1"/>
          <dgm:constr type="h" for="ch" forName="gear1dstNode" val="1"/>
          <dgm:constr type="r" for="ch" forName="gear1dstNode" refType="w" fact="0.58"/>
          <dgm:constr type="t" for="ch" forName="gear1dstNode" refType="h" fact="0.5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dgm:constr type="b" for="ch" forName="gear1ch" refType="h" fact="0.6"/>
        </dgm:constrLst>
      </dgm:if>
      <dgm:if name="Name2" axis="ch" ptType="node" func="cnt" op="equ" val="2">
        <dgm:constrLst>
          <dgm:constr type="primFontSz" for="ch" ptType="node" op="equ" val="65"/>
          <dgm:constr type="w" for="ch" forName="gear1" refType="w" fact="0.55"/>
          <dgm:constr type="h" for="ch" forName="gear1" refType="w" fact="0.55"/>
          <dgm:constr type="l" for="ch" forName="gear1" refType="w" fact="0.45"/>
          <dgm:constr type="t" for="ch" forName="gear1" refType="w" fact="0.25"/>
          <dgm:constr type="w" for="ch" forName="gear1srcNode" val="1"/>
          <dgm:constr type="h" for="ch" forName="gear1srcNode" val="1"/>
          <dgm:constr type="l" for="ch" forName="gear1srcNode" refType="w" fact="0.72"/>
          <dgm:constr type="t" for="ch" forName="gear1srcNode" refType="w" fact="0.2"/>
          <dgm:constr type="w" for="ch" forName="gear1dstNode" val="1"/>
          <dgm:constr type="h" for="ch" forName="gear1dstNode" val="1"/>
          <dgm:constr type="r" for="ch" forName="gear1dstNode" refType="w" fact="0.98"/>
          <dgm:constr type="t" for="ch" forName="gear1dstNode" refType="h" fact="0.7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w" fact="0.8"/>
          <dgm:constr type="w" for="ch" forName="gear2" refType="w" fact="0.4"/>
          <dgm:constr type="h" for="ch" forName="gear2" refType="w" fact="0.4"/>
          <dgm:constr type="l" for="ch" forName="gear2" refType="w" fact="0.13"/>
          <dgm:constr type="t" for="ch" forName="gear2" refType="w" fact="0.12"/>
          <dgm:constr type="w" for="ch" forName="gear2srcNode" val="1"/>
          <dgm:constr type="h" for="ch" forName="gear2srcNode" val="1"/>
          <dgm:constr type="l" for="ch" forName="gear2srcNode" refType="w" fact="0.23"/>
          <dgm:constr type="t" for="ch" forName="gear2srcNode" refType="w" fact="0.08"/>
          <dgm:constr type="w" for="ch" forName="gear2dstNode" val="1"/>
          <dgm:constr type="h" for="ch" forName="gear2dstNode" val="1"/>
          <dgm:constr type="l" for="ch" forName="gear2dstNode" refType="w" fact="0.1"/>
          <dgm:constr type="t" for="ch" forName="gear2dstNode" refType="h" fact="0.3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refType="w" fact="0.34"/>
          <dgm:constr type="t" for="ch" forName="gear2ch" refType="w" fact="0.04"/>
        </dgm:constrLst>
      </dgm:if>
      <dgm:else name="Name3">
        <dgm:constrLst>
          <dgm:constr type="primFontSz" for="ch" ptType="node" op="equ" val="65"/>
          <dgm:constr type="w" for="ch" forName="gear1" refType="w" fact="0.55"/>
          <dgm:constr type="h" for="ch" forName="gear1" refType="w" fact="0.55"/>
          <dgm:constr type="l" for="ch" forName="gear1" refType="w" fact="0.45"/>
          <dgm:constr type="t" for="ch" forName="gear1" refType="w" fact="0.45"/>
          <dgm:constr type="w" for="ch" forName="gear1srcNode" val="1"/>
          <dgm:constr type="h" for="ch" forName="gear1srcNode" val="1"/>
          <dgm:constr type="l" for="ch" forName="gear1srcNode" refType="w" fact="0.72"/>
          <dgm:constr type="t" for="ch" forName="gear1srcNode" refType="w" fact="0.4"/>
          <dgm:constr type="w" for="ch" forName="gear1dstNode" val="1"/>
          <dgm:constr type="h" for="ch" forName="gear1dstNode" val="1"/>
          <dgm:constr type="r" for="ch" forName="gear1dstNode" refType="w" fact="0.98"/>
          <dgm:constr type="t" for="ch" forName="gear1dstNode" refType="h" fact="0.95"/>
          <dgm:constr type="diam" for="des" forName="connector1" refType="w" refFor="ch" refForName="gear1" op="equ" fact="1.15"/>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h"/>
          <dgm:constr type="w" for="ch" forName="gear2" refType="w" fact="0.4"/>
          <dgm:constr type="h" for="ch" forName="gear2" refType="w" fact="0.4"/>
          <dgm:constr type="l" for="ch" forName="gear2" refType="w" fact="0.13"/>
          <dgm:constr type="t" for="ch" forName="gear2" refType="w" fact="0.32"/>
          <dgm:constr type="w" for="ch" forName="gear2srcNode" val="1"/>
          <dgm:constr type="h" for="ch" forName="gear2srcNode" val="1"/>
          <dgm:constr type="l" for="ch" forName="gear2srcNode" refType="w" fact="0.23"/>
          <dgm:constr type="t" for="ch" forName="gear2srcNode" refType="w" fact="0.28"/>
          <dgm:constr type="w" for="ch" forName="gear2dstNode" val="1"/>
          <dgm:constr type="h" for="ch" forName="gear2dstNode" val="1"/>
          <dgm:constr type="l" for="ch" forName="gear2dstNode" refType="w" fact="0.1"/>
          <dgm:constr type="t" for="ch" forName="gear2dstNode" refType="h" fact="0.5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dgm:constr type="t" for="ch" forName="gear2ch" refType="w" fact="0.58"/>
          <dgm:constr type="w" for="ch" forName="gear3" refType="w" fact="0.48"/>
          <dgm:constr type="h" for="ch" forName="gear3" refType="w" fact="0.48"/>
          <dgm:constr type="l" for="ch" forName="gear3" refType="w" fact="0.31"/>
          <dgm:constr type="t" for="ch" forName="gear3"/>
          <dgm:constr type="w" for="ch" forName="gear3tx" refType="w" fact="0.22"/>
          <dgm:constr type="h" for="ch" forName="gear3tx" refType="w" fact="0.22"/>
          <dgm:constr type="ctrX" for="ch" forName="gear3tx" refType="ctrX" refFor="ch" refForName="gear3"/>
          <dgm:constr type="ctrY" for="ch" forName="gear3tx" refType="ctrY" refFor="ch" refForName="gear3"/>
          <dgm:constr type="w" for="ch" forName="gear3srcNode" val="1"/>
          <dgm:constr type="h" for="ch" forName="gear3srcNode" val="1"/>
          <dgm:constr type="l" for="ch" forName="gear3srcNode" refType="w" fact="0.3"/>
          <dgm:constr type="t" for="ch" forName="gear3srcNode" refType="w" fact="0.25"/>
          <dgm:constr type="w" for="ch" forName="gear3dstNode" val="1"/>
          <dgm:constr type="h" for="ch" forName="gear3dstNode" val="1"/>
          <dgm:constr type="l" for="ch" forName="gear3dstNode" refType="w" fact="0.38"/>
          <dgm:constr type="t" for="ch" forName="gear3dstNode" refType="h" fact="0.05"/>
          <dgm:constr type="diam" for="des" forName="connector3" refType="w" refFor="ch" refForName="gear3" op="equ"/>
          <dgm:constr type="h" for="des" forName="connector3" refType="w" refFor="ch" refForName="gear1" op="equ" fact="0.1"/>
          <dgm:constr type="w" for="ch" forName="gear3ch" refType="w" fact="0.35"/>
          <dgm:constr type="h" for="ch" forName="gear3ch" refType="w" refFor="ch" refForName="gear3ch" fact="0.6"/>
          <dgm:constr type="l" for="ch" forName="gear3ch" refType="w" fact="0.65"/>
          <dgm:constr type="t" for="ch" forName="gear3ch" refType="h" fact="0.13"/>
        </dgm:constrLst>
      </dgm:else>
    </dgm:choose>
    <dgm:ruleLst/>
    <dgm:forEach name="Name4" axis="ch" ptType="node" cnt="1">
      <dgm:layoutNode name="gear1" styleLbl="node1">
        <dgm:varLst>
          <dgm:chMax val="1"/>
          <dgm:bulletEnabled val="1"/>
        </dgm:varLst>
        <dgm:alg type="tx">
          <dgm:param type="txAnchorVertCh" val="mid"/>
        </dgm:alg>
        <dgm:shape xmlns:r="http://schemas.openxmlformats.org/officeDocument/2006/relationships" type="gear9"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1srcNode">
        <dgm:alg type="sp"/>
        <dgm:shape xmlns:r="http://schemas.openxmlformats.org/officeDocument/2006/relationships" type="rect" r:blip="" hideGeom="1">
          <dgm:adjLst/>
        </dgm:shape>
        <dgm:presOf axis="self"/>
        <dgm:constrLst/>
        <dgm:ruleLst/>
      </dgm:layoutNode>
      <dgm:layoutNode name="gear1dstNode">
        <dgm:alg type="sp"/>
        <dgm:shape xmlns:r="http://schemas.openxmlformats.org/officeDocument/2006/relationships" type="rect" r:blip="" hideGeom="1">
          <dgm:adjLst/>
        </dgm:shape>
        <dgm:presOf axis="self"/>
        <dgm:constrLst/>
        <dgm:ruleLst/>
      </dgm:layoutNode>
      <dgm:choose name="Name5">
        <dgm:if name="Name6" axis="ch" ptType="node" func="cnt" op="gte" val="1">
          <dgm:layoutNode name="gear1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7"/>
      </dgm:choose>
    </dgm:forEach>
    <dgm:forEach name="Name8" axis="ch" ptType="node" st="2" cnt="1">
      <dgm:layoutNode name="gear2" styleLbl="node1">
        <dgm:varLst>
          <dgm:chMax val="1"/>
          <dgm:bulletEnabled val="1"/>
        </dgm:varLst>
        <dgm:alg type="tx">
          <dgm:param type="txAnchorVertCh" val="mid"/>
        </dgm:alg>
        <dgm:shape xmlns:r="http://schemas.openxmlformats.org/officeDocument/2006/relationships" type="gear6"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2srcNode">
        <dgm:alg type="sp"/>
        <dgm:shape xmlns:r="http://schemas.openxmlformats.org/officeDocument/2006/relationships" type="rect" r:blip="" hideGeom="1">
          <dgm:adjLst/>
        </dgm:shape>
        <dgm:presOf axis="self"/>
        <dgm:constrLst/>
        <dgm:ruleLst/>
      </dgm:layoutNode>
      <dgm:layoutNode name="gear2dstNode">
        <dgm:alg type="sp"/>
        <dgm:shape xmlns:r="http://schemas.openxmlformats.org/officeDocument/2006/relationships" type="rect" r:blip="" hideGeom="1">
          <dgm:adjLst/>
        </dgm:shape>
        <dgm:presOf axis="self"/>
        <dgm:constrLst/>
        <dgm:ruleLst/>
      </dgm:layoutNode>
      <dgm:choose name="Name9">
        <dgm:if name="Name10" axis="ch" ptType="node" func="cnt" op="gte" val="1">
          <dgm:layoutNode name="gear2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1"/>
      </dgm:choose>
    </dgm:forEach>
    <dgm:forEach name="Name12" axis="ch" ptType="node" st="3" cnt="1">
      <dgm:layoutNode name="gear3" styleLbl="node1">
        <dgm:alg type="sp"/>
        <dgm:shape xmlns:r="http://schemas.openxmlformats.org/officeDocument/2006/relationships" rot="-15" type="gear6" r:blip="">
          <dgm:adjLst/>
        </dgm:shape>
        <dgm:presOf axis="self"/>
        <dgm:constrLst/>
        <dgm:ruleLst/>
      </dgm:layoutNode>
      <dgm:layoutNode name="gear3tx" styleLbl="node1">
        <dgm:varLst>
          <dgm:chMax val="1"/>
          <dgm:bulletEnabled val="1"/>
        </dgm:varLst>
        <dgm:alg type="tx">
          <dgm:param type="txAnchorVertCh" val="mid"/>
        </dgm:alg>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3srcNode">
        <dgm:alg type="sp"/>
        <dgm:shape xmlns:r="http://schemas.openxmlformats.org/officeDocument/2006/relationships" type="rect" r:blip="" hideGeom="1">
          <dgm:adjLst/>
        </dgm:shape>
        <dgm:presOf axis="self"/>
        <dgm:constrLst/>
        <dgm:ruleLst/>
      </dgm:layoutNode>
      <dgm:layoutNode name="gear3dstNode">
        <dgm:alg type="sp"/>
        <dgm:shape xmlns:r="http://schemas.openxmlformats.org/officeDocument/2006/relationships" type="rect" r:blip="" hideGeom="1">
          <dgm:adjLst/>
        </dgm:shape>
        <dgm:presOf axis="self"/>
        <dgm:constrLst/>
        <dgm:ruleLst/>
      </dgm:layoutNode>
      <dgm:choose name="Name13">
        <dgm:if name="Name14" axis="ch" ptType="node" func="cnt" op="gte" val="1">
          <dgm:layoutNode name="gear3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5"/>
      </dgm:choose>
    </dgm:forEach>
    <dgm:forEach name="Name16" axis="ch" ptType="sibTrans" hideLastTrans="0" cnt="1">
      <dgm:layoutNode name="connector1" styleLbl="sibTrans2D1">
        <dgm:alg type="conn">
          <dgm:param type="connRout" val="curve"/>
          <dgm:param type="srcNode" val="gear1srcNode"/>
          <dgm:param type="dstNode" val="gear1dstNode"/>
          <dgm:param type="begPts" val="midR"/>
          <dgm:param type="endPts" val="tCtr"/>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7" axis="ch" ptType="sibTrans" hideLastTrans="0" st="2" cnt="1">
      <dgm:layoutNode name="connector2" styleLbl="sibTrans2D1">
        <dgm:alg type="conn">
          <dgm:param type="connRout" val="curve"/>
          <dgm:param type="srcNode" val="gear2srcNode"/>
          <dgm:param type="dstNode" val="gear2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8" axis="ch" ptType="sibTrans" hideLastTrans="0" st="3" cnt="1">
      <dgm:layoutNode name="connector3" styleLbl="sibTrans2D1">
        <dgm:alg type="conn">
          <dgm:param type="connRout" val="curve"/>
          <dgm:param type="srcNode" val="gear3srcNode"/>
          <dgm:param type="dstNode" val="gear3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layoutNode>
</dgm:layoutDef>
</file>

<file path=ppt/diagrams/layout8.xml><?xml version="1.0" encoding="utf-8"?>
<dgm:layoutDef xmlns:dgm="http://schemas.openxmlformats.org/drawingml/2006/diagram" xmlns:a="http://schemas.openxmlformats.org/drawingml/2006/main" uniqueId="urn:microsoft.com/office/officeart/2005/8/layout/hList7#1">
  <dgm:title val=""/>
  <dgm:desc val=""/>
  <dgm:catLst>
    <dgm:cat type="list" pri="12000"/>
    <dgm:cat type="process" pri="20000"/>
    <dgm:cat type="relationship" pri="14000"/>
    <dgm:cat type="convert" pri="8000"/>
    <dgm:cat type="picture" pri="25000"/>
    <dgm:cat type="pictureconvert"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onstrLst>
      <dgm:constr type="w" for="ch" forName="fgShape" refType="w" fact="0.92"/>
      <dgm:constr type="h" for="ch" forName="fgShape" refType="h" fact="0.15"/>
      <dgm:constr type="b" for="ch" forName="fgShape" refType="h" fact="0.95"/>
      <dgm:constr type="ctrX" for="ch" forName="fgShape" refType="w" fact="0.5"/>
      <dgm:constr type="w" for="ch" forName="linComp" refType="w"/>
      <dgm:constr type="h" for="ch" forName="linComp" refType="h"/>
      <dgm:constr type="ctrX" for="ch" forName="linComp" refType="w" fact="0.5"/>
    </dgm:constrLst>
    <dgm:ruleLst/>
    <dgm:layoutNode name="fgShape" styleLbl="fgShp">
      <dgm:alg type="sp"/>
      <dgm:shape xmlns:r="http://schemas.openxmlformats.org/officeDocument/2006/relationships" type="leftRightArrow" r:blip="" zOrderOff="99999">
        <dgm:adjLst/>
      </dgm:shape>
      <dgm:presOf/>
      <dgm:constrLst/>
      <dgm:ruleLst/>
    </dgm:layoutNode>
    <dgm:layoutNode name="linComp">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ptType="sibTrans" refType="w" refFor="ch" refForName="compNode" fact="0.03"/>
        <dgm:constr type="primFontSz" for="des" ptType="node" op="equ" val="65"/>
      </dgm:constrLst>
      <dgm:ruleLst/>
      <dgm:forEach name="nodesForEach" axis="ch" ptType="node">
        <dgm:layoutNode name="compNode">
          <dgm:alg type="composite"/>
          <dgm:shape xmlns:r="http://schemas.openxmlformats.org/officeDocument/2006/relationships" r:blip="">
            <dgm:adjLst/>
          </dgm:shape>
          <dgm:presOf/>
          <dgm:constrLst>
            <dgm:constr type="w" for="ch" forName="bkgdShape" refType="w"/>
            <dgm:constr type="h" for="ch" forName="bkgdShape" refType="h"/>
            <dgm:constr type="w" for="ch" forName="nodeTx" refType="w"/>
            <dgm:constr type="h" for="ch" forName="nodeTx" refType="h" fact="0.4"/>
            <dgm:constr type="b" for="ch" forName="nodeTx" refType="h" fact="0.8"/>
            <dgm:constr type="w" for="ch" forName="invisiNode" refType="w" fact="0.01"/>
            <dgm:constr type="h" for="ch" forName="invisiNode" refType="h" fact="0.06"/>
            <dgm:constr type="t" for="ch" forName="invisiNode"/>
            <dgm:constr type="ctrX" for="ch" forName="invisiNode" refType="w" fact="0.5"/>
            <dgm:constr type="h" for="ch" forName="imagNode" refType="h" fact="0.333"/>
            <dgm:constr type="w" for="ch" forName="imagNode" refType="h" refFor="ch" refForName="imagNode"/>
            <dgm:constr type="ctrX" for="ch" forName="imagNode" refType="w" fact="0.5"/>
            <dgm:constr type="t" for="ch" forName="imagNode" refType="h" fact="0.06"/>
            <dgm:constr type="w" for="ch" forName="imagNode" refType="w" op="lte" fact="0.94"/>
          </dgm:constrLst>
          <dgm:ruleLst/>
          <dgm:layoutNode name="bkgdShape">
            <dgm:alg type="sp"/>
            <dgm:shape xmlns:r="http://schemas.openxmlformats.org/officeDocument/2006/relationships" type="roundRect" r:blip="">
              <dgm:adjLst>
                <dgm:adj idx="1" val="0.1"/>
              </dgm:adjLst>
            </dgm:shape>
            <dgm:presOf axis="desOrSelf" ptType="node"/>
            <dgm:constrLst/>
            <dgm:ruleLst/>
          </dgm:layoutNode>
          <dgm:layoutNode name="nodeTx">
            <dgm:varLst>
              <dgm:bulletEnabled val="1"/>
            </dgm:varLst>
            <dgm:alg type="tx">
              <dgm:param type="txAnchorVert" val="mid"/>
              <dgm:param type="txAnchorHorzCh" val="ctr"/>
              <dgm:param type="stBulletLvl" val="2"/>
            </dgm:alg>
            <dgm:shape xmlns:r="http://schemas.openxmlformats.org/officeDocument/2006/relationships" type="rect" r:blip="" hideGeom="1">
              <dgm:adjLst/>
            </dgm:shape>
            <dgm:presOf axis="desOrSelf" ptType="node"/>
            <dgm:constrLst/>
            <dgm:ruleLst>
              <dgm:rule type="primFontSz" val="5" fact="NaN" max="NaN"/>
            </dgm:ruleLst>
          </dgm:layoutNode>
          <dgm:layoutNode name="invisiNode">
            <dgm:alg type="sp"/>
            <dgm:shape xmlns:r="http://schemas.openxmlformats.org/officeDocument/2006/relationships" type="roundRect" r:blip="" hideGeom="1">
              <dgm:adjLst>
                <dgm:adj idx="1" val="0.1"/>
              </dgm:adjLst>
            </dgm:shape>
            <dgm:presOf/>
            <dgm:constrLst/>
            <dgm:ruleLst/>
          </dgm:layoutNode>
          <dgm:layoutNode name="imagNode" styleLbl="fgImgPlace1">
            <dgm:alg type="sp"/>
            <dgm:shape xmlns:r="http://schemas.openxmlformats.org/officeDocument/2006/relationships" type="ellipse" r:blip="" blipPhldr="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Node>
</dgm:layoutDef>
</file>

<file path=ppt/diagrams/layout9.xml><?xml version="1.0" encoding="utf-8"?>
<dgm:layoutDef xmlns:dgm="http://schemas.openxmlformats.org/drawingml/2006/diagram" xmlns:a="http://schemas.openxmlformats.org/drawingml/2006/main" uniqueId="urn:microsoft.com/office/officeart/2005/8/layout/pyramid1">
  <dgm:title val=""/>
  <dgm:desc val=""/>
  <dgm:catLst>
    <dgm:cat type="pyramid" pri="1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pyra">
          <dgm:param type="linDir" val="fromB"/>
          <dgm:param type="txDir" val="fromT"/>
          <dgm:param type="pyraAcctPos" val="aft"/>
          <dgm:param type="pyraAcctTxMar" val="step"/>
          <dgm:param type="pyraAcctBkgdNode" val="acctBkgd"/>
          <dgm:param type="pyraAcctTxNode" val="acctTx"/>
          <dgm:param type="pyraLvlNode" val="level"/>
        </dgm:alg>
      </dgm:if>
      <dgm:else name="Name3">
        <dgm:alg type="pyra">
          <dgm:param type="linDir" val="fromB"/>
          <dgm:param type="txDir" val="fromT"/>
          <dgm:param type="pyraAcctPos" val="bef"/>
          <dgm:param type="pyraAcctTxMar" val="step"/>
          <dgm:param type="pyraAcctBkgdNode" val="acctBkgd"/>
          <dgm:param type="pyraAcctTxNode" val="acctTx"/>
          <dgm:param type="pyraLvlNode" val="level"/>
        </dgm:alg>
      </dgm:else>
    </dgm:choose>
    <dgm:shape xmlns:r="http://schemas.openxmlformats.org/officeDocument/2006/relationships" r:blip="">
      <dgm:adjLst/>
    </dgm:shape>
    <dgm:presOf/>
    <dgm:choose name="Name4">
      <dgm:if name="Name5" axis="root des" ptType="all node" func="maxDepth" op="gte" val="2">
        <dgm:constrLst>
          <dgm:constr type="primFontSz" for="des" forName="levelTx" op="equ"/>
          <dgm:constr type="secFontSz" for="des" forName="acctTx" op="equ"/>
          <dgm:constr type="pyraAcctRatio" val="0.32"/>
        </dgm:constrLst>
      </dgm:if>
      <dgm:else name="Name6">
        <dgm:constrLst>
          <dgm:constr type="primFontSz" for="des" forName="levelTx" op="equ"/>
          <dgm:constr type="secFontSz" for="des" forName="acctTx" op="equ"/>
          <dgm:constr type="pyraAcctRatio"/>
        </dgm:constrLst>
      </dgm:else>
    </dgm:choose>
    <dgm:ruleLst/>
    <dgm:forEach name="Name7" axis="ch" ptType="node">
      <dgm:layoutNode name="Name8">
        <dgm:alg type="composite">
          <dgm:param type="horzAlign" val="none"/>
        </dgm:alg>
        <dgm:shape xmlns:r="http://schemas.openxmlformats.org/officeDocument/2006/relationships" r:blip="">
          <dgm:adjLst/>
        </dgm:shape>
        <dgm:presOf/>
        <dgm:choose name="Name9">
          <dgm:if name="Name10" axis="self" ptType="node" func="pos" op="equ" val="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dgm:constr type="h" for="ch" forName="levelTx" refType="h" refFor="ch" refForName="level"/>
            </dgm:constrLst>
          </dgm:if>
          <dgm:else name="Name1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fact="0.65"/>
              <dgm:constr type="h" for="ch" forName="levelTx" refType="h" refFor="ch" refForName="level"/>
            </dgm:constrLst>
          </dgm:else>
        </dgm:choose>
        <dgm:ruleLst/>
        <dgm:choose name="Name12">
          <dgm:if name="Name13" axis="ch" ptType="node" func="cnt" op="gte" val="1">
            <dgm:layoutNode name="acctBkgd" styleLbl="alignAcc1">
              <dgm:alg type="sp"/>
              <dgm:shape xmlns:r="http://schemas.openxmlformats.org/officeDocument/2006/relationships" type="nonIsoscelesTrapezoid" r:blip="">
                <dgm:adjLst/>
              </dgm:shape>
              <dgm:presOf axis="des" ptType="node"/>
              <dgm:constrLst/>
              <dgm:ruleLst/>
            </dgm:layoutNode>
            <dgm:layoutNode name="acctTx" styleLbl="alignAcc1">
              <dgm:varLst>
                <dgm:bulletEnabled val="1"/>
              </dgm:varLst>
              <dgm:alg type="tx">
                <dgm:param type="stBulletLvl" val="1"/>
                <dgm:param type="txAnchorVertCh" val="mid"/>
              </dgm:alg>
              <dgm:shape xmlns:r="http://schemas.openxmlformats.org/officeDocument/2006/relationships" type="nonIsoscelesTrapezoid" r:blip="" hideGeom="1">
                <dgm:adjLst/>
              </dgm:shape>
              <dgm:presOf axis="des" ptType="node"/>
              <dgm:constrLst>
                <dgm:constr type="secFontSz" val="65"/>
                <dgm:constr type="primFontSz" refType="secFontSz"/>
                <dgm:constr type="tMarg" refType="secFontSz" fact="0.3"/>
                <dgm:constr type="bMarg" refType="secFontSz" fact="0.3"/>
                <dgm:constr type="lMarg" refType="secFontSz" fact="0.3"/>
                <dgm:constr type="rMarg" refType="secFontSz" fact="0.3"/>
              </dgm:constrLst>
              <dgm:ruleLst>
                <dgm:rule type="secFontSz" val="5" fact="NaN" max="NaN"/>
              </dgm:ruleLst>
            </dgm:layoutNode>
          </dgm:if>
          <dgm:else name="Name14"/>
        </dgm:choose>
        <dgm:layoutNode name="level">
          <dgm:varLst>
            <dgm:chMax val="1"/>
            <dgm:bulletEnabled val="1"/>
          </dgm:varLst>
          <dgm:alg type="sp"/>
          <dgm:shape xmlns:r="http://schemas.openxmlformats.org/officeDocument/2006/relationships" type="trapezoid" r:blip="">
            <dgm:adjLst/>
          </dgm:shape>
          <dgm:presOf axis="self"/>
          <dgm:constrLst>
            <dgm:constr type="h" val="500"/>
            <dgm:constr type="w" val="1"/>
          </dgm:constrLst>
          <dgm:ruleLst/>
        </dgm:layoutNode>
        <dgm:layoutNode name="levelTx" styleLbl="revTx">
          <dgm:varLst>
            <dgm:chMax val="1"/>
            <dgm:bulletEnabled val="1"/>
          </dgm:varLst>
          <dgm:alg type="tx"/>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9.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0.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4.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5.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6.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7.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8.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9.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0.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1"/>
            <a:ext cx="3038049" cy="464315"/>
          </a:xfrm>
          <a:prstGeom prst="rect">
            <a:avLst/>
          </a:prstGeom>
        </p:spPr>
        <p:txBody>
          <a:bodyPr vert="horz" lIns="86018" tIns="43009" rIns="86018" bIns="43009" rtlCol="0"/>
          <a:lstStyle>
            <a:lvl1pPr algn="l">
              <a:defRPr sz="1100">
                <a:latin typeface="Arial" charset="0"/>
                <a:ea typeface="ＭＳ Ｐゴシック" charset="0"/>
                <a:cs typeface="+mn-cs"/>
              </a:defRPr>
            </a:lvl1pPr>
          </a:lstStyle>
          <a:p>
            <a:pPr>
              <a:defRPr/>
            </a:pPr>
            <a:endParaRPr lang="en-US"/>
          </a:p>
        </p:txBody>
      </p:sp>
      <p:sp>
        <p:nvSpPr>
          <p:cNvPr id="3" name="Date Placeholder 2"/>
          <p:cNvSpPr>
            <a:spLocks noGrp="1"/>
          </p:cNvSpPr>
          <p:nvPr>
            <p:ph type="dt" sz="quarter" idx="1"/>
          </p:nvPr>
        </p:nvSpPr>
        <p:spPr>
          <a:xfrm>
            <a:off x="3970784" y="1"/>
            <a:ext cx="3038049" cy="464315"/>
          </a:xfrm>
          <a:prstGeom prst="rect">
            <a:avLst/>
          </a:prstGeom>
        </p:spPr>
        <p:txBody>
          <a:bodyPr vert="horz" wrap="square" lIns="86018" tIns="43009" rIns="86018" bIns="43009" numCol="1" anchor="t" anchorCtr="0" compatLnSpc="1">
            <a:prstTxWarp prst="textNoShape">
              <a:avLst/>
            </a:prstTxWarp>
          </a:bodyPr>
          <a:lstStyle>
            <a:lvl1pPr algn="r">
              <a:defRPr sz="1100"/>
            </a:lvl1pPr>
          </a:lstStyle>
          <a:p>
            <a:fld id="{30B326AB-7385-4BFE-B1D2-12E637EC337C}" type="datetimeFigureOut">
              <a:rPr lang="en-US"/>
              <a:pPr/>
              <a:t>7/28/2014</a:t>
            </a:fld>
            <a:endParaRPr lang="en-US"/>
          </a:p>
        </p:txBody>
      </p:sp>
      <p:sp>
        <p:nvSpPr>
          <p:cNvPr id="4" name="Footer Placeholder 3"/>
          <p:cNvSpPr>
            <a:spLocks noGrp="1"/>
          </p:cNvSpPr>
          <p:nvPr>
            <p:ph type="ftr" sz="quarter" idx="2"/>
          </p:nvPr>
        </p:nvSpPr>
        <p:spPr>
          <a:xfrm>
            <a:off x="1" y="8830643"/>
            <a:ext cx="3038049" cy="464315"/>
          </a:xfrm>
          <a:prstGeom prst="rect">
            <a:avLst/>
          </a:prstGeom>
        </p:spPr>
        <p:txBody>
          <a:bodyPr vert="horz" lIns="86018" tIns="43009" rIns="86018" bIns="43009" rtlCol="0" anchor="b"/>
          <a:lstStyle>
            <a:lvl1pPr algn="l">
              <a:defRPr sz="1100">
                <a:latin typeface="Arial" charset="0"/>
                <a:ea typeface="ＭＳ Ｐゴシック" charset="0"/>
                <a:cs typeface="+mn-cs"/>
              </a:defRPr>
            </a:lvl1pPr>
          </a:lstStyle>
          <a:p>
            <a:pPr>
              <a:defRPr/>
            </a:pPr>
            <a:endParaRPr lang="en-US"/>
          </a:p>
        </p:txBody>
      </p:sp>
      <p:sp>
        <p:nvSpPr>
          <p:cNvPr id="5" name="Slide Number Placeholder 4"/>
          <p:cNvSpPr>
            <a:spLocks noGrp="1"/>
          </p:cNvSpPr>
          <p:nvPr>
            <p:ph type="sldNum" sz="quarter" idx="3"/>
          </p:nvPr>
        </p:nvSpPr>
        <p:spPr>
          <a:xfrm>
            <a:off x="3970784" y="8830643"/>
            <a:ext cx="3038049" cy="464315"/>
          </a:xfrm>
          <a:prstGeom prst="rect">
            <a:avLst/>
          </a:prstGeom>
        </p:spPr>
        <p:txBody>
          <a:bodyPr vert="horz" wrap="square" lIns="86018" tIns="43009" rIns="86018" bIns="43009" numCol="1" anchor="b" anchorCtr="0" compatLnSpc="1">
            <a:prstTxWarp prst="textNoShape">
              <a:avLst/>
            </a:prstTxWarp>
          </a:bodyPr>
          <a:lstStyle>
            <a:lvl1pPr algn="r">
              <a:defRPr sz="1100"/>
            </a:lvl1pPr>
          </a:lstStyle>
          <a:p>
            <a:fld id="{DF01EB0C-F812-4C39-AD55-EC4FB4E966ED}" type="slidenum">
              <a:rPr lang="en-US"/>
              <a:pPr/>
              <a:t>‹#›</a:t>
            </a:fld>
            <a:endParaRPr lang="en-US"/>
          </a:p>
        </p:txBody>
      </p:sp>
    </p:spTree>
    <p:extLst>
      <p:ext uri="{BB962C8B-B14F-4D97-AF65-F5344CB8AC3E}">
        <p14:creationId xmlns:p14="http://schemas.microsoft.com/office/powerpoint/2010/main" val="320953353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674" name="Rectangle 2"/>
          <p:cNvSpPr>
            <a:spLocks noGrp="1" noChangeArrowheads="1"/>
          </p:cNvSpPr>
          <p:nvPr>
            <p:ph type="hdr" sz="quarter"/>
          </p:nvPr>
        </p:nvSpPr>
        <p:spPr bwMode="auto">
          <a:xfrm>
            <a:off x="1" y="1"/>
            <a:ext cx="3038049" cy="464315"/>
          </a:xfrm>
          <a:prstGeom prst="rect">
            <a:avLst/>
          </a:prstGeom>
          <a:noFill/>
          <a:ln w="9525">
            <a:noFill/>
            <a:miter lim="800000"/>
            <a:headEnd/>
            <a:tailEnd/>
          </a:ln>
          <a:effectLst/>
        </p:spPr>
        <p:txBody>
          <a:bodyPr vert="horz" wrap="square" lIns="93174" tIns="46587" rIns="93174" bIns="46587" numCol="1" anchor="t" anchorCtr="0" compatLnSpc="1">
            <a:prstTxWarp prst="textNoShape">
              <a:avLst/>
            </a:prstTxWarp>
          </a:bodyPr>
          <a:lstStyle>
            <a:lvl1pPr>
              <a:defRPr sz="1200">
                <a:latin typeface="Arial" charset="0"/>
                <a:ea typeface="+mn-ea"/>
                <a:cs typeface="+mn-cs"/>
              </a:defRPr>
            </a:lvl1pPr>
          </a:lstStyle>
          <a:p>
            <a:pPr>
              <a:defRPr/>
            </a:pPr>
            <a:endParaRPr lang="en-US"/>
          </a:p>
        </p:txBody>
      </p:sp>
      <p:sp>
        <p:nvSpPr>
          <p:cNvPr id="28675" name="Rectangle 3"/>
          <p:cNvSpPr>
            <a:spLocks noGrp="1" noChangeArrowheads="1"/>
          </p:cNvSpPr>
          <p:nvPr>
            <p:ph type="dt" idx="1"/>
          </p:nvPr>
        </p:nvSpPr>
        <p:spPr bwMode="auto">
          <a:xfrm>
            <a:off x="3970784" y="1"/>
            <a:ext cx="3038049" cy="464315"/>
          </a:xfrm>
          <a:prstGeom prst="rect">
            <a:avLst/>
          </a:prstGeom>
          <a:noFill/>
          <a:ln w="9525">
            <a:noFill/>
            <a:miter lim="800000"/>
            <a:headEnd/>
            <a:tailEnd/>
          </a:ln>
          <a:effectLst/>
        </p:spPr>
        <p:txBody>
          <a:bodyPr vert="horz" wrap="square" lIns="93174" tIns="46587" rIns="93174" bIns="46587" numCol="1" anchor="t" anchorCtr="0" compatLnSpc="1">
            <a:prstTxWarp prst="textNoShape">
              <a:avLst/>
            </a:prstTxWarp>
          </a:bodyPr>
          <a:lstStyle>
            <a:lvl1pPr algn="r">
              <a:defRPr sz="1200">
                <a:latin typeface="Arial" charset="0"/>
                <a:ea typeface="+mn-ea"/>
                <a:cs typeface="+mn-cs"/>
              </a:defRPr>
            </a:lvl1pPr>
          </a:lstStyle>
          <a:p>
            <a:pPr>
              <a:defRPr/>
            </a:pPr>
            <a:endParaRPr lang="en-US"/>
          </a:p>
        </p:txBody>
      </p:sp>
      <p:sp>
        <p:nvSpPr>
          <p:cNvPr id="14340" name="Rectangle 4"/>
          <p:cNvSpPr>
            <a:spLocks noGrp="1" noRot="1" noChangeAspect="1" noChangeArrowheads="1" noTextEdit="1"/>
          </p:cNvSpPr>
          <p:nvPr>
            <p:ph type="sldImg" idx="2"/>
          </p:nvPr>
        </p:nvSpPr>
        <p:spPr bwMode="auto">
          <a:xfrm>
            <a:off x="1182688" y="698500"/>
            <a:ext cx="4645025" cy="3484563"/>
          </a:xfrm>
          <a:prstGeom prst="rect">
            <a:avLst/>
          </a:prstGeom>
          <a:noFill/>
          <a:ln w="9525">
            <a:solidFill>
              <a:srgbClr val="000000"/>
            </a:solidFill>
            <a:miter lim="800000"/>
            <a:headEnd/>
            <a:tailEnd/>
          </a:ln>
        </p:spPr>
      </p:sp>
      <p:sp>
        <p:nvSpPr>
          <p:cNvPr id="28677" name="Rectangle 5"/>
          <p:cNvSpPr>
            <a:spLocks noGrp="1" noChangeArrowheads="1"/>
          </p:cNvSpPr>
          <p:nvPr>
            <p:ph type="body" sz="quarter" idx="3"/>
          </p:nvPr>
        </p:nvSpPr>
        <p:spPr bwMode="auto">
          <a:xfrm>
            <a:off x="700727" y="4415321"/>
            <a:ext cx="5608947" cy="4183164"/>
          </a:xfrm>
          <a:prstGeom prst="rect">
            <a:avLst/>
          </a:prstGeom>
          <a:noFill/>
          <a:ln w="9525">
            <a:noFill/>
            <a:miter lim="800000"/>
            <a:headEnd/>
            <a:tailEnd/>
          </a:ln>
          <a:effectLst/>
        </p:spPr>
        <p:txBody>
          <a:bodyPr vert="horz" wrap="square" lIns="93174" tIns="46587" rIns="93174" bIns="46587"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28678" name="Rectangle 6"/>
          <p:cNvSpPr>
            <a:spLocks noGrp="1" noChangeArrowheads="1"/>
          </p:cNvSpPr>
          <p:nvPr>
            <p:ph type="ftr" sz="quarter" idx="4"/>
          </p:nvPr>
        </p:nvSpPr>
        <p:spPr bwMode="auto">
          <a:xfrm>
            <a:off x="1" y="8830643"/>
            <a:ext cx="3038049" cy="464315"/>
          </a:xfrm>
          <a:prstGeom prst="rect">
            <a:avLst/>
          </a:prstGeom>
          <a:noFill/>
          <a:ln w="9525">
            <a:noFill/>
            <a:miter lim="800000"/>
            <a:headEnd/>
            <a:tailEnd/>
          </a:ln>
          <a:effectLst/>
        </p:spPr>
        <p:txBody>
          <a:bodyPr vert="horz" wrap="square" lIns="93174" tIns="46587" rIns="93174" bIns="46587" numCol="1" anchor="b" anchorCtr="0" compatLnSpc="1">
            <a:prstTxWarp prst="textNoShape">
              <a:avLst/>
            </a:prstTxWarp>
          </a:bodyPr>
          <a:lstStyle>
            <a:lvl1pPr>
              <a:defRPr sz="1200">
                <a:latin typeface="Arial" charset="0"/>
                <a:ea typeface="+mn-ea"/>
                <a:cs typeface="+mn-cs"/>
              </a:defRPr>
            </a:lvl1pPr>
          </a:lstStyle>
          <a:p>
            <a:pPr>
              <a:defRPr/>
            </a:pPr>
            <a:endParaRPr lang="en-US"/>
          </a:p>
        </p:txBody>
      </p:sp>
      <p:sp>
        <p:nvSpPr>
          <p:cNvPr id="28679" name="Rectangle 7"/>
          <p:cNvSpPr>
            <a:spLocks noGrp="1" noChangeArrowheads="1"/>
          </p:cNvSpPr>
          <p:nvPr>
            <p:ph type="sldNum" sz="quarter" idx="5"/>
          </p:nvPr>
        </p:nvSpPr>
        <p:spPr bwMode="auto">
          <a:xfrm>
            <a:off x="3970784" y="8830643"/>
            <a:ext cx="3038049" cy="464315"/>
          </a:xfrm>
          <a:prstGeom prst="rect">
            <a:avLst/>
          </a:prstGeom>
          <a:noFill/>
          <a:ln w="9525">
            <a:noFill/>
            <a:miter lim="800000"/>
            <a:headEnd/>
            <a:tailEnd/>
          </a:ln>
          <a:effectLst/>
        </p:spPr>
        <p:txBody>
          <a:bodyPr vert="horz" wrap="square" lIns="93174" tIns="46587" rIns="93174" bIns="46587" numCol="1" anchor="b" anchorCtr="0" compatLnSpc="1">
            <a:prstTxWarp prst="textNoShape">
              <a:avLst/>
            </a:prstTxWarp>
          </a:bodyPr>
          <a:lstStyle>
            <a:lvl1pPr algn="r">
              <a:defRPr sz="1200"/>
            </a:lvl1pPr>
          </a:lstStyle>
          <a:p>
            <a:fld id="{8519C879-990D-4CB0-8C7D-9D51628B7A15}" type="slidenum">
              <a:rPr lang="en-US"/>
              <a:pPr/>
              <a:t>‹#›</a:t>
            </a:fld>
            <a:endParaRPr lang="en-US"/>
          </a:p>
        </p:txBody>
      </p:sp>
    </p:spTree>
    <p:extLst>
      <p:ext uri="{BB962C8B-B14F-4D97-AF65-F5344CB8AC3E}">
        <p14:creationId xmlns:p14="http://schemas.microsoft.com/office/powerpoint/2010/main" val="2777126715"/>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0"/>
        <a:cs typeface="ＭＳ Ｐゴシック" charset="0"/>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0"/>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0"/>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0"/>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0"/>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148.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151.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152.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153.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154.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155.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158.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162.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16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166.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168.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171.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17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176.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179.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180.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181.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184.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18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192.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19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D36CFFC5-C922-9244-9A3A-E4FF7743F3BE}" type="slidenum">
              <a:rPr lang="en-US" sz="1300">
                <a:solidFill>
                  <a:srgbClr val="000000"/>
                </a:solidFill>
              </a:rPr>
              <a:pPr eaLnBrk="1" hangingPunct="1"/>
              <a:t>2</a:t>
            </a:fld>
            <a:endParaRPr lang="en-US" sz="1300" dirty="0">
              <a:solidFill>
                <a:srgbClr val="000000"/>
              </a:solidFill>
            </a:endParaRPr>
          </a:p>
        </p:txBody>
      </p:sp>
      <p:sp>
        <p:nvSpPr>
          <p:cNvPr id="18434" name="Rectangle 2"/>
          <p:cNvSpPr>
            <a:spLocks noGrp="1" noRot="1" noChangeAspect="1" noChangeArrowheads="1" noTextEdit="1"/>
          </p:cNvSpPr>
          <p:nvPr>
            <p:ph type="sldImg"/>
          </p:nvPr>
        </p:nvSpPr>
        <p:spPr>
          <a:ln/>
        </p:spPr>
      </p:sp>
      <p:sp>
        <p:nvSpPr>
          <p:cNvPr id="18435"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pPr marL="184150" indent="-184150" eaLnBrk="1" hangingPunct="1">
              <a:buFontTx/>
              <a:buChar char="-"/>
            </a:pPr>
            <a:endParaRPr lang="en-US" sz="1100" dirty="0"/>
          </a:p>
        </p:txBody>
      </p:sp>
    </p:spTree>
    <p:extLst>
      <p:ext uri="{BB962C8B-B14F-4D97-AF65-F5344CB8AC3E}">
        <p14:creationId xmlns:p14="http://schemas.microsoft.com/office/powerpoint/2010/main" val="348882695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9631CF53-E22E-C24F-A147-55E20E5FBC1A}" type="slidenum">
              <a:rPr lang="en-US" sz="1300"/>
              <a:pPr eaLnBrk="1" hangingPunct="1"/>
              <a:t>19</a:t>
            </a:fld>
            <a:endParaRPr lang="en-US" sz="1300" dirty="0"/>
          </a:p>
        </p:txBody>
      </p:sp>
      <p:sp>
        <p:nvSpPr>
          <p:cNvPr id="29698" name="Rectangle 2"/>
          <p:cNvSpPr>
            <a:spLocks noGrp="1" noRot="1" noChangeAspect="1" noChangeArrowheads="1" noTextEdit="1"/>
          </p:cNvSpPr>
          <p:nvPr>
            <p:ph type="sldImg"/>
          </p:nvPr>
        </p:nvSpPr>
        <p:spPr>
          <a:ln/>
        </p:spPr>
      </p:sp>
      <p:sp>
        <p:nvSpPr>
          <p:cNvPr id="29699"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pPr marL="184150" indent="-184150" eaLnBrk="1" hangingPunct="1">
              <a:buFontTx/>
              <a:buChar char="-"/>
            </a:pPr>
            <a:endParaRPr lang="en-US" dirty="0"/>
          </a:p>
        </p:txBody>
      </p:sp>
    </p:spTree>
    <p:extLst>
      <p:ext uri="{BB962C8B-B14F-4D97-AF65-F5344CB8AC3E}">
        <p14:creationId xmlns:p14="http://schemas.microsoft.com/office/powerpoint/2010/main" val="18170778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90156F23-718B-054E-9242-F912DA27FB0D}" type="slidenum">
              <a:rPr lang="en-US" sz="1300">
                <a:solidFill>
                  <a:srgbClr val="000000"/>
                </a:solidFill>
              </a:rPr>
              <a:pPr eaLnBrk="1" hangingPunct="1"/>
              <a:t>20</a:t>
            </a:fld>
            <a:endParaRPr lang="en-US" sz="1300" dirty="0">
              <a:solidFill>
                <a:srgbClr val="000000"/>
              </a:solidFill>
            </a:endParaRPr>
          </a:p>
        </p:txBody>
      </p:sp>
      <p:sp>
        <p:nvSpPr>
          <p:cNvPr id="31746" name="Rectangle 2"/>
          <p:cNvSpPr>
            <a:spLocks noGrp="1" noRot="1" noChangeAspect="1" noChangeArrowheads="1" noTextEdit="1"/>
          </p:cNvSpPr>
          <p:nvPr>
            <p:ph type="sldImg"/>
          </p:nvPr>
        </p:nvSpPr>
        <p:spPr>
          <a:xfrm>
            <a:off x="992188" y="768350"/>
            <a:ext cx="5114925" cy="3836988"/>
          </a:xfrm>
          <a:ln/>
        </p:spPr>
      </p:sp>
      <p:sp>
        <p:nvSpPr>
          <p:cNvPr id="31747"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pPr marL="184150" indent="-184150">
              <a:buFontTx/>
              <a:buChar char="-"/>
            </a:pPr>
            <a:endParaRPr lang="en-US" sz="1100" dirty="0"/>
          </a:p>
        </p:txBody>
      </p:sp>
    </p:spTree>
    <p:extLst>
      <p:ext uri="{BB962C8B-B14F-4D97-AF65-F5344CB8AC3E}">
        <p14:creationId xmlns:p14="http://schemas.microsoft.com/office/powerpoint/2010/main" val="86493380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BA7CEFD0-9C8D-8442-98EC-55EAE0FE957E}" type="slidenum">
              <a:rPr lang="en-US" sz="1300">
                <a:solidFill>
                  <a:srgbClr val="000000"/>
                </a:solidFill>
              </a:rPr>
              <a:pPr eaLnBrk="1" hangingPunct="1"/>
              <a:t>21</a:t>
            </a:fld>
            <a:endParaRPr lang="en-US" sz="1300" dirty="0">
              <a:solidFill>
                <a:srgbClr val="000000"/>
              </a:solidFill>
            </a:endParaRPr>
          </a:p>
        </p:txBody>
      </p:sp>
      <p:sp>
        <p:nvSpPr>
          <p:cNvPr id="33794" name="Rectangle 2"/>
          <p:cNvSpPr>
            <a:spLocks noGrp="1" noRot="1" noChangeAspect="1" noChangeArrowheads="1" noTextEdit="1"/>
          </p:cNvSpPr>
          <p:nvPr>
            <p:ph type="sldImg"/>
          </p:nvPr>
        </p:nvSpPr>
        <p:spPr>
          <a:xfrm>
            <a:off x="992188" y="768350"/>
            <a:ext cx="5114925" cy="3836988"/>
          </a:xfrm>
          <a:ln/>
        </p:spPr>
      </p:sp>
      <p:sp>
        <p:nvSpPr>
          <p:cNvPr id="33795"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pPr marL="184150" indent="-184150" eaLnBrk="1" hangingPunct="1">
              <a:buFontTx/>
              <a:buChar char="-"/>
            </a:pPr>
            <a:endParaRPr lang="en-US" sz="1100" dirty="0" smtClean="0"/>
          </a:p>
          <a:p>
            <a:pPr marL="184150" indent="-184150" eaLnBrk="1" hangingPunct="1">
              <a:buFontTx/>
              <a:buChar char="-"/>
            </a:pPr>
            <a:r>
              <a:rPr lang="en-US" sz="1100" baseline="0" dirty="0" smtClean="0"/>
              <a:t>Cynthia Koons/2007/Guatemala, Cynthia Koons/2008/Nepal, Gabriel Davis/2013/Liberia</a:t>
            </a:r>
            <a:endParaRPr lang="en-US" sz="1100" dirty="0"/>
          </a:p>
        </p:txBody>
      </p:sp>
    </p:spTree>
    <p:extLst>
      <p:ext uri="{BB962C8B-B14F-4D97-AF65-F5344CB8AC3E}">
        <p14:creationId xmlns:p14="http://schemas.microsoft.com/office/powerpoint/2010/main" val="47789644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Slide Image Placeholder 1"/>
          <p:cNvSpPr>
            <a:spLocks noGrp="1" noRot="1" noChangeAspect="1"/>
          </p:cNvSpPr>
          <p:nvPr>
            <p:ph type="sldImg"/>
          </p:nvPr>
        </p:nvSpPr>
        <p:spPr>
          <a:ln/>
        </p:spPr>
      </p:sp>
      <p:sp>
        <p:nvSpPr>
          <p:cNvPr id="45058" name="Notes Placeholder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US" dirty="0"/>
          </a:p>
        </p:txBody>
      </p:sp>
      <p:sp>
        <p:nvSpPr>
          <p:cNvPr id="4" name="Slide Number Placeholder 3"/>
          <p:cNvSpPr>
            <a:spLocks noGrp="1"/>
          </p:cNvSpPr>
          <p:nvPr>
            <p:ph type="sldNum" sz="quarter" idx="5"/>
          </p:nvPr>
        </p:nvSpPr>
        <p:spPr/>
        <p:txBody>
          <a:bodyPr/>
          <a:lstStyle/>
          <a:p>
            <a:pPr>
              <a:defRPr/>
            </a:pPr>
            <a:fld id="{E1D3AB9E-460F-4345-8730-F70975611890}" type="slidenum">
              <a:rPr lang="en-US" smtClean="0">
                <a:solidFill>
                  <a:srgbClr val="000000"/>
                </a:solidFill>
              </a:rPr>
              <a:pPr>
                <a:defRPr/>
              </a:pPr>
              <a:t>22</a:t>
            </a:fld>
            <a:endParaRPr lang="en-US" dirty="0">
              <a:solidFill>
                <a:srgbClr val="000000"/>
              </a:solidFill>
            </a:endParaRPr>
          </a:p>
        </p:txBody>
      </p:sp>
    </p:spTree>
    <p:extLst>
      <p:ext uri="{BB962C8B-B14F-4D97-AF65-F5344CB8AC3E}">
        <p14:creationId xmlns:p14="http://schemas.microsoft.com/office/powerpoint/2010/main" val="39816724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577458D9-72FA-C645-9AEC-A4D23C6937C1}" type="slidenum">
              <a:rPr lang="en-US" smtClean="0">
                <a:solidFill>
                  <a:srgbClr val="000000"/>
                </a:solidFill>
              </a:rPr>
              <a:pPr>
                <a:defRPr/>
              </a:pPr>
              <a:t>23</a:t>
            </a:fld>
            <a:endParaRPr lang="en-US" dirty="0">
              <a:solidFill>
                <a:srgbClr val="000000"/>
              </a:solidFill>
            </a:endParaRPr>
          </a:p>
        </p:txBody>
      </p:sp>
    </p:spTree>
    <p:extLst>
      <p:ext uri="{BB962C8B-B14F-4D97-AF65-F5344CB8AC3E}">
        <p14:creationId xmlns:p14="http://schemas.microsoft.com/office/powerpoint/2010/main" val="82971287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Slide Image Placeholder 1"/>
          <p:cNvSpPr>
            <a:spLocks noGrp="1" noRot="1" noChangeAspect="1"/>
          </p:cNvSpPr>
          <p:nvPr>
            <p:ph type="sldImg"/>
          </p:nvPr>
        </p:nvSpPr>
        <p:spPr>
          <a:ln/>
        </p:spPr>
      </p:sp>
      <p:sp>
        <p:nvSpPr>
          <p:cNvPr id="3" name="Notes Placeholder 2"/>
          <p:cNvSpPr>
            <a:spLocks noGrp="1"/>
          </p:cNvSpPr>
          <p:nvPr>
            <p:ph type="body" idx="1"/>
          </p:nvPr>
        </p:nvSpPr>
        <p:spPr/>
        <p:txBody>
          <a:bodyPr/>
          <a:lstStyle/>
          <a:p>
            <a:pPr eaLnBrk="1" hangingPunct="1">
              <a:defRPr/>
            </a:pPr>
            <a:r>
              <a:rPr lang="en-US" sz="1100" dirty="0" smtClean="0">
                <a:cs typeface="+mn-cs"/>
              </a:rPr>
              <a:t>-</a:t>
            </a:r>
            <a:endParaRPr lang="en-US" dirty="0" smtClean="0">
              <a:cs typeface="+mn-cs"/>
            </a:endParaRPr>
          </a:p>
        </p:txBody>
      </p:sp>
      <p:sp>
        <p:nvSpPr>
          <p:cNvPr id="36867" name="Slide Number Placeholder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A0B833CA-0FD1-0D47-8D64-2D272281702E}" type="slidenum">
              <a:rPr lang="en-US" sz="1300">
                <a:solidFill>
                  <a:srgbClr val="000000"/>
                </a:solidFill>
              </a:rPr>
              <a:pPr eaLnBrk="1" hangingPunct="1"/>
              <a:t>24</a:t>
            </a:fld>
            <a:endParaRPr lang="en-US" sz="1300" dirty="0">
              <a:solidFill>
                <a:srgbClr val="000000"/>
              </a:solidFill>
            </a:endParaRPr>
          </a:p>
        </p:txBody>
      </p:sp>
    </p:spTree>
    <p:extLst>
      <p:ext uri="{BB962C8B-B14F-4D97-AF65-F5344CB8AC3E}">
        <p14:creationId xmlns:p14="http://schemas.microsoft.com/office/powerpoint/2010/main" val="110746252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Rectangle 7"/>
          <p:cNvSpPr>
            <a:spLocks noGrp="1" noChangeArrowheads="1"/>
          </p:cNvSpPr>
          <p:nvPr>
            <p:ph type="sldNum" sz="quarter" idx="5"/>
          </p:nvPr>
        </p:nvSpPr>
        <p:spPr>
          <a:noFill/>
        </p:spPr>
        <p:txBody>
          <a:bodyPr/>
          <a:lstStyle/>
          <a:p>
            <a:fld id="{A971E987-BC3E-4164-AADD-BD274D4DF76B}" type="slidenum">
              <a:rPr lang="en-US">
                <a:solidFill>
                  <a:srgbClr val="000000"/>
                </a:solidFill>
              </a:rPr>
              <a:pPr/>
              <a:t>26</a:t>
            </a:fld>
            <a:endParaRPr lang="en-US">
              <a:solidFill>
                <a:srgbClr val="000000"/>
              </a:solidFill>
            </a:endParaRPr>
          </a:p>
        </p:txBody>
      </p:sp>
      <p:sp>
        <p:nvSpPr>
          <p:cNvPr id="61442" name="Rectangle 2"/>
          <p:cNvSpPr>
            <a:spLocks noGrp="1" noRot="1" noChangeAspect="1" noChangeArrowheads="1" noTextEdit="1"/>
          </p:cNvSpPr>
          <p:nvPr>
            <p:ph type="sldImg"/>
          </p:nvPr>
        </p:nvSpPr>
        <p:spPr>
          <a:ln/>
        </p:spPr>
      </p:sp>
      <p:sp>
        <p:nvSpPr>
          <p:cNvPr id="61443" name="Rectangle 3"/>
          <p:cNvSpPr>
            <a:spLocks noGrp="1" noChangeArrowheads="1"/>
          </p:cNvSpPr>
          <p:nvPr>
            <p:ph type="body" idx="1"/>
          </p:nvPr>
        </p:nvSpPr>
        <p:spPr>
          <a:noFill/>
          <a:ln/>
        </p:spPr>
        <p:txBody>
          <a:bodyPr/>
          <a:lstStyle/>
          <a:p>
            <a:pPr defTabSz="989013" eaLnBrk="1" hangingPunct="1"/>
            <a:endParaRPr lang="en-US" sz="1100" smtClean="0">
              <a:latin typeface="Arial" pitchFamily="34" charset="0"/>
              <a:ea typeface="ＭＳ Ｐゴシック" charset="-128"/>
            </a:endParaRPr>
          </a:p>
        </p:txBody>
      </p:sp>
    </p:spTree>
    <p:extLst>
      <p:ext uri="{BB962C8B-B14F-4D97-AF65-F5344CB8AC3E}">
        <p14:creationId xmlns:p14="http://schemas.microsoft.com/office/powerpoint/2010/main" val="119988222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577458D9-72FA-C645-9AEC-A4D23C6937C1}" type="slidenum">
              <a:rPr lang="en-US" smtClean="0">
                <a:solidFill>
                  <a:srgbClr val="000000"/>
                </a:solidFill>
              </a:rPr>
              <a:pPr>
                <a:defRPr/>
              </a:pPr>
              <a:t>27</a:t>
            </a:fld>
            <a:endParaRPr lang="en-US" dirty="0">
              <a:solidFill>
                <a:srgbClr val="000000"/>
              </a:solidFill>
            </a:endParaRPr>
          </a:p>
        </p:txBody>
      </p:sp>
    </p:spTree>
    <p:extLst>
      <p:ext uri="{BB962C8B-B14F-4D97-AF65-F5344CB8AC3E}">
        <p14:creationId xmlns:p14="http://schemas.microsoft.com/office/powerpoint/2010/main" val="389349234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577458D9-72FA-C645-9AEC-A4D23C6937C1}" type="slidenum">
              <a:rPr lang="en-US" smtClean="0">
                <a:solidFill>
                  <a:srgbClr val="000000"/>
                </a:solidFill>
              </a:rPr>
              <a:pPr>
                <a:defRPr/>
              </a:pPr>
              <a:t>29</a:t>
            </a:fld>
            <a:endParaRPr lang="en-US" dirty="0">
              <a:solidFill>
                <a:srgbClr val="000000"/>
              </a:solidFill>
            </a:endParaRPr>
          </a:p>
        </p:txBody>
      </p:sp>
    </p:spTree>
    <p:extLst>
      <p:ext uri="{BB962C8B-B14F-4D97-AF65-F5344CB8AC3E}">
        <p14:creationId xmlns:p14="http://schemas.microsoft.com/office/powerpoint/2010/main" val="19015880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Slide Image Placeholder 1"/>
          <p:cNvSpPr>
            <a:spLocks noGrp="1" noRot="1" noChangeAspect="1"/>
          </p:cNvSpPr>
          <p:nvPr>
            <p:ph type="sldImg"/>
          </p:nvPr>
        </p:nvSpPr>
        <p:spPr>
          <a:ln/>
        </p:spPr>
      </p:sp>
      <p:sp>
        <p:nvSpPr>
          <p:cNvPr id="74754" name="Notes Placeholder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pPr>
              <a:lnSpc>
                <a:spcPct val="90000"/>
              </a:lnSpc>
            </a:pPr>
            <a:endParaRPr lang="en-GB" sz="200" dirty="0">
              <a:latin typeface="Leelawadee" charset="0"/>
              <a:cs typeface="Leelawadee" charset="0"/>
            </a:endParaRPr>
          </a:p>
        </p:txBody>
      </p:sp>
      <p:sp>
        <p:nvSpPr>
          <p:cNvPr id="74755" name="Slide Number Placeholder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803C3AAF-2B22-ED4C-B02E-271C49C89E90}" type="slidenum">
              <a:rPr lang="en-US" sz="1300"/>
              <a:pPr eaLnBrk="1" hangingPunct="1"/>
              <a:t>30</a:t>
            </a:fld>
            <a:endParaRPr lang="en-US" sz="1300" dirty="0"/>
          </a:p>
        </p:txBody>
      </p:sp>
    </p:spTree>
    <p:extLst>
      <p:ext uri="{BB962C8B-B14F-4D97-AF65-F5344CB8AC3E}">
        <p14:creationId xmlns:p14="http://schemas.microsoft.com/office/powerpoint/2010/main" val="69980650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Slide Image Placeholder 1"/>
          <p:cNvSpPr>
            <a:spLocks noGrp="1" noRot="1" noChangeAspect="1"/>
          </p:cNvSpPr>
          <p:nvPr>
            <p:ph type="sldImg"/>
          </p:nvPr>
        </p:nvSpPr>
        <p:spPr>
          <a:ln/>
        </p:spPr>
      </p:sp>
      <p:sp>
        <p:nvSpPr>
          <p:cNvPr id="21506" name="Notes Placeholder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pPr>
              <a:spcBef>
                <a:spcPct val="0"/>
              </a:spcBef>
            </a:pPr>
            <a:endParaRPr lang="en-US" sz="1100"/>
          </a:p>
        </p:txBody>
      </p:sp>
      <p:sp>
        <p:nvSpPr>
          <p:cNvPr id="21507" name="Slide Number Placeholder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4DF70178-941A-9042-9C7C-C6274341E2FD}" type="slidenum">
              <a:rPr lang="en-US" sz="1300">
                <a:solidFill>
                  <a:srgbClr val="000000"/>
                </a:solidFill>
              </a:rPr>
              <a:pPr eaLnBrk="1" hangingPunct="1"/>
              <a:t>3</a:t>
            </a:fld>
            <a:endParaRPr lang="en-US" sz="1300">
              <a:solidFill>
                <a:srgbClr val="000000"/>
              </a:solidFill>
            </a:endParaRPr>
          </a:p>
        </p:txBody>
      </p:sp>
    </p:spTree>
    <p:extLst>
      <p:ext uri="{BB962C8B-B14F-4D97-AF65-F5344CB8AC3E}">
        <p14:creationId xmlns:p14="http://schemas.microsoft.com/office/powerpoint/2010/main" val="93693303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577458D9-72FA-C645-9AEC-A4D23C6937C1}" type="slidenum">
              <a:rPr lang="en-US" smtClean="0">
                <a:solidFill>
                  <a:srgbClr val="000000"/>
                </a:solidFill>
              </a:rPr>
              <a:pPr>
                <a:defRPr/>
              </a:pPr>
              <a:t>31</a:t>
            </a:fld>
            <a:endParaRPr lang="en-US" dirty="0">
              <a:solidFill>
                <a:srgbClr val="000000"/>
              </a:solidFill>
            </a:endParaRPr>
          </a:p>
        </p:txBody>
      </p:sp>
    </p:spTree>
    <p:extLst>
      <p:ext uri="{BB962C8B-B14F-4D97-AF65-F5344CB8AC3E}">
        <p14:creationId xmlns:p14="http://schemas.microsoft.com/office/powerpoint/2010/main" val="339248003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577458D9-72FA-C645-9AEC-A4D23C6937C1}" type="slidenum">
              <a:rPr lang="en-US" smtClean="0">
                <a:solidFill>
                  <a:srgbClr val="000000"/>
                </a:solidFill>
              </a:rPr>
              <a:pPr>
                <a:defRPr/>
              </a:pPr>
              <a:t>32</a:t>
            </a:fld>
            <a:endParaRPr lang="en-US" dirty="0">
              <a:solidFill>
                <a:srgbClr val="000000"/>
              </a:solidFill>
            </a:endParaRPr>
          </a:p>
        </p:txBody>
      </p:sp>
    </p:spTree>
    <p:extLst>
      <p:ext uri="{BB962C8B-B14F-4D97-AF65-F5344CB8AC3E}">
        <p14:creationId xmlns:p14="http://schemas.microsoft.com/office/powerpoint/2010/main" val="213315076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Slide Image Placeholder 1"/>
          <p:cNvSpPr>
            <a:spLocks noGrp="1" noRot="1" noChangeAspect="1"/>
          </p:cNvSpPr>
          <p:nvPr>
            <p:ph type="sldImg"/>
          </p:nvPr>
        </p:nvSpPr>
        <p:spPr bwMode="auto">
          <a:noFill/>
          <a:ln>
            <a:solidFill>
              <a:srgbClr val="000000"/>
            </a:solidFill>
            <a:miter lim="800000"/>
            <a:headEnd/>
            <a:tailEnd/>
          </a:ln>
        </p:spPr>
      </p:sp>
      <p:sp>
        <p:nvSpPr>
          <p:cNvPr id="16386"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dirty="0"/>
          </a:p>
        </p:txBody>
      </p:sp>
      <p:sp>
        <p:nvSpPr>
          <p:cNvPr id="16387"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DC76D7E1-1E08-4CE0-B5AF-F7A4550355AD}" type="slidenum">
              <a:rPr lang="en-US">
                <a:solidFill>
                  <a:srgbClr val="000000"/>
                </a:solidFill>
                <a:ea typeface="ＭＳ Ｐゴシック" pitchFamily="127" charset="-128"/>
                <a:cs typeface="ＭＳ Ｐゴシック" pitchFamily="127" charset="-128"/>
              </a:rPr>
              <a:pPr/>
              <a:t>33</a:t>
            </a:fld>
            <a:endParaRPr lang="en-US">
              <a:solidFill>
                <a:srgbClr val="000000"/>
              </a:solidFill>
              <a:ea typeface="ＭＳ Ｐゴシック" pitchFamily="127" charset="-128"/>
              <a:cs typeface="ＭＳ Ｐゴシック" pitchFamily="127" charset="-128"/>
            </a:endParaRPr>
          </a:p>
        </p:txBody>
      </p:sp>
    </p:spTree>
    <p:extLst>
      <p:ext uri="{BB962C8B-B14F-4D97-AF65-F5344CB8AC3E}">
        <p14:creationId xmlns:p14="http://schemas.microsoft.com/office/powerpoint/2010/main" val="328809358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Slide Image Placeholder 1"/>
          <p:cNvSpPr>
            <a:spLocks noGrp="1" noRot="1" noChangeAspect="1"/>
          </p:cNvSpPr>
          <p:nvPr>
            <p:ph type="sldImg"/>
          </p:nvPr>
        </p:nvSpPr>
        <p:spPr>
          <a:ln/>
        </p:spPr>
      </p:sp>
      <p:sp>
        <p:nvSpPr>
          <p:cNvPr id="75778" name="Notes Placeholder 2"/>
          <p:cNvSpPr>
            <a:spLocks noGrp="1"/>
          </p:cNvSpPr>
          <p:nvPr>
            <p:ph type="body" idx="1"/>
          </p:nvPr>
        </p:nvSpPr>
        <p:spPr>
          <a:noFill/>
          <a:ln/>
        </p:spPr>
        <p:txBody>
          <a:bodyPr/>
          <a:lstStyle/>
          <a:p>
            <a:endParaRPr lang="en-US" smtClean="0">
              <a:latin typeface="Arial" pitchFamily="34" charset="0"/>
              <a:ea typeface="ＭＳ Ｐゴシック" charset="-128"/>
            </a:endParaRPr>
          </a:p>
        </p:txBody>
      </p:sp>
      <p:sp>
        <p:nvSpPr>
          <p:cNvPr id="4" name="Slide Number Placeholder 3"/>
          <p:cNvSpPr>
            <a:spLocks noGrp="1"/>
          </p:cNvSpPr>
          <p:nvPr>
            <p:ph type="sldNum" sz="quarter" idx="5"/>
          </p:nvPr>
        </p:nvSpPr>
        <p:spPr/>
        <p:txBody>
          <a:bodyPr/>
          <a:lstStyle/>
          <a:p>
            <a:fld id="{6611B83A-F2B6-4BD5-8D67-DDCDD5C89345}" type="slidenum">
              <a:rPr lang="en-US"/>
              <a:pPr/>
              <a:t>34</a:t>
            </a:fld>
            <a:endParaRPr lang="en-US"/>
          </a:p>
        </p:txBody>
      </p:sp>
    </p:spTree>
    <p:extLst>
      <p:ext uri="{BB962C8B-B14F-4D97-AF65-F5344CB8AC3E}">
        <p14:creationId xmlns:p14="http://schemas.microsoft.com/office/powerpoint/2010/main" val="49714088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49" name="Rectangle 7"/>
          <p:cNvSpPr>
            <a:spLocks noGrp="1" noChangeArrowheads="1"/>
          </p:cNvSpPr>
          <p:nvPr>
            <p:ph type="sldNum" sz="quarter" idx="5"/>
          </p:nvPr>
        </p:nvSpPr>
        <p:spPr>
          <a:noFill/>
        </p:spPr>
        <p:txBody>
          <a:bodyPr/>
          <a:lstStyle/>
          <a:p>
            <a:fld id="{0F9AC6E0-6F59-42FE-B18B-C785057D5E46}" type="slidenum">
              <a:rPr lang="en-US"/>
              <a:pPr/>
              <a:t>36</a:t>
            </a:fld>
            <a:endParaRPr lang="en-US"/>
          </a:p>
        </p:txBody>
      </p:sp>
      <p:sp>
        <p:nvSpPr>
          <p:cNvPr id="78850" name="Rectangle 2"/>
          <p:cNvSpPr>
            <a:spLocks noGrp="1" noRot="1" noChangeAspect="1" noChangeArrowheads="1" noTextEdit="1"/>
          </p:cNvSpPr>
          <p:nvPr>
            <p:ph type="sldImg"/>
          </p:nvPr>
        </p:nvSpPr>
        <p:spPr>
          <a:ln/>
        </p:spPr>
      </p:sp>
      <p:sp>
        <p:nvSpPr>
          <p:cNvPr id="78851" name="Rectangle 3"/>
          <p:cNvSpPr>
            <a:spLocks noGrp="1" noChangeArrowheads="1"/>
          </p:cNvSpPr>
          <p:nvPr>
            <p:ph type="body" idx="1"/>
          </p:nvPr>
        </p:nvSpPr>
        <p:spPr>
          <a:noFill/>
          <a:ln/>
        </p:spPr>
        <p:txBody>
          <a:bodyPr/>
          <a:lstStyle/>
          <a:p>
            <a:pPr marL="173230" indent="-173230"/>
            <a:endParaRPr lang="en-US" dirty="0" smtClean="0">
              <a:latin typeface="Arial" pitchFamily="34" charset="0"/>
              <a:ea typeface="ＭＳ Ｐゴシック" charset="-128"/>
            </a:endParaRPr>
          </a:p>
        </p:txBody>
      </p:sp>
    </p:spTree>
    <p:extLst>
      <p:ext uri="{BB962C8B-B14F-4D97-AF65-F5344CB8AC3E}">
        <p14:creationId xmlns:p14="http://schemas.microsoft.com/office/powerpoint/2010/main" val="54771578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7" name="Rectangle 7"/>
          <p:cNvSpPr>
            <a:spLocks noGrp="1" noChangeArrowheads="1"/>
          </p:cNvSpPr>
          <p:nvPr>
            <p:ph type="sldNum" sz="quarter" idx="5"/>
          </p:nvPr>
        </p:nvSpPr>
        <p:spPr>
          <a:noFill/>
        </p:spPr>
        <p:txBody>
          <a:bodyPr/>
          <a:lstStyle/>
          <a:p>
            <a:fld id="{8F7086FC-47FD-4FDC-8489-D61F412F4163}" type="slidenum">
              <a:rPr lang="en-US"/>
              <a:pPr/>
              <a:t>37</a:t>
            </a:fld>
            <a:endParaRPr lang="en-US"/>
          </a:p>
        </p:txBody>
      </p:sp>
      <p:sp>
        <p:nvSpPr>
          <p:cNvPr id="80898" name="Rectangle 2"/>
          <p:cNvSpPr>
            <a:spLocks noGrp="1" noRot="1" noChangeAspect="1" noChangeArrowheads="1" noTextEdit="1"/>
          </p:cNvSpPr>
          <p:nvPr>
            <p:ph type="sldImg"/>
          </p:nvPr>
        </p:nvSpPr>
        <p:spPr>
          <a:ln/>
        </p:spPr>
      </p:sp>
      <p:sp>
        <p:nvSpPr>
          <p:cNvPr id="80899" name="Rectangle 3"/>
          <p:cNvSpPr>
            <a:spLocks noGrp="1" noChangeArrowheads="1"/>
          </p:cNvSpPr>
          <p:nvPr>
            <p:ph type="body" idx="1"/>
          </p:nvPr>
        </p:nvSpPr>
        <p:spPr>
          <a:noFill/>
          <a:ln/>
        </p:spPr>
        <p:txBody>
          <a:bodyPr/>
          <a:lstStyle/>
          <a:p>
            <a:pPr marL="173230" indent="-173230"/>
            <a:endParaRPr lang="en-US" dirty="0" smtClean="0">
              <a:latin typeface="Arial" pitchFamily="34" charset="0"/>
              <a:ea typeface="ＭＳ Ｐゴシック" charset="-128"/>
            </a:endParaRPr>
          </a:p>
        </p:txBody>
      </p:sp>
    </p:spTree>
    <p:extLst>
      <p:ext uri="{BB962C8B-B14F-4D97-AF65-F5344CB8AC3E}">
        <p14:creationId xmlns:p14="http://schemas.microsoft.com/office/powerpoint/2010/main" val="51997790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3" name="Rectangle 7"/>
          <p:cNvSpPr>
            <a:spLocks noGrp="1" noChangeArrowheads="1"/>
          </p:cNvSpPr>
          <p:nvPr>
            <p:ph type="sldNum" sz="quarter" idx="5"/>
          </p:nvPr>
        </p:nvSpPr>
        <p:spPr>
          <a:noFill/>
        </p:spPr>
        <p:txBody>
          <a:bodyPr/>
          <a:lstStyle/>
          <a:p>
            <a:fld id="{541AAB91-9EFC-485A-B5B4-55FE688670FF}" type="slidenum">
              <a:rPr lang="en-US"/>
              <a:pPr/>
              <a:t>40</a:t>
            </a:fld>
            <a:endParaRPr lang="en-US"/>
          </a:p>
        </p:txBody>
      </p:sp>
      <p:sp>
        <p:nvSpPr>
          <p:cNvPr id="84994" name="Rectangle 2"/>
          <p:cNvSpPr>
            <a:spLocks noGrp="1" noRot="1" noChangeAspect="1" noChangeArrowheads="1" noTextEdit="1"/>
          </p:cNvSpPr>
          <p:nvPr>
            <p:ph type="sldImg"/>
          </p:nvPr>
        </p:nvSpPr>
        <p:spPr>
          <a:ln/>
        </p:spPr>
      </p:sp>
      <p:sp>
        <p:nvSpPr>
          <p:cNvPr id="763907" name="Rectangle 3"/>
          <p:cNvSpPr>
            <a:spLocks noGrp="1" noChangeArrowheads="1"/>
          </p:cNvSpPr>
          <p:nvPr>
            <p:ph type="body" idx="1"/>
          </p:nvPr>
        </p:nvSpPr>
        <p:spPr/>
        <p:txBody>
          <a:bodyPr/>
          <a:lstStyle/>
          <a:p>
            <a:pPr eaLnBrk="1" hangingPunct="1">
              <a:defRPr/>
            </a:pPr>
            <a:endParaRPr lang="en-US" dirty="0" smtClean="0">
              <a:cs typeface="+mn-cs"/>
            </a:endParaRPr>
          </a:p>
        </p:txBody>
      </p:sp>
    </p:spTree>
    <p:extLst>
      <p:ext uri="{BB962C8B-B14F-4D97-AF65-F5344CB8AC3E}">
        <p14:creationId xmlns:p14="http://schemas.microsoft.com/office/powerpoint/2010/main" val="121019658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1" name="Rectangle 7"/>
          <p:cNvSpPr>
            <a:spLocks noGrp="1" noChangeArrowheads="1"/>
          </p:cNvSpPr>
          <p:nvPr>
            <p:ph type="sldNum" sz="quarter" idx="5"/>
          </p:nvPr>
        </p:nvSpPr>
        <p:spPr>
          <a:noFill/>
        </p:spPr>
        <p:txBody>
          <a:bodyPr/>
          <a:lstStyle/>
          <a:p>
            <a:fld id="{B5298D4A-11FA-4CF6-9639-FBA69C634B26}" type="slidenum">
              <a:rPr lang="en-US"/>
              <a:pPr/>
              <a:t>41</a:t>
            </a:fld>
            <a:endParaRPr lang="en-US"/>
          </a:p>
        </p:txBody>
      </p:sp>
      <p:sp>
        <p:nvSpPr>
          <p:cNvPr id="87042" name="Rectangle 2"/>
          <p:cNvSpPr>
            <a:spLocks noGrp="1" noRot="1" noChangeAspect="1" noChangeArrowheads="1" noTextEdit="1"/>
          </p:cNvSpPr>
          <p:nvPr>
            <p:ph type="sldImg"/>
          </p:nvPr>
        </p:nvSpPr>
        <p:spPr>
          <a:ln/>
        </p:spPr>
      </p:sp>
      <p:sp>
        <p:nvSpPr>
          <p:cNvPr id="763907" name="Rectangle 3"/>
          <p:cNvSpPr>
            <a:spLocks noGrp="1" noChangeArrowheads="1"/>
          </p:cNvSpPr>
          <p:nvPr>
            <p:ph type="body" idx="1"/>
          </p:nvPr>
        </p:nvSpPr>
        <p:spPr/>
        <p:txBody>
          <a:bodyPr/>
          <a:lstStyle/>
          <a:p>
            <a:pPr eaLnBrk="1" hangingPunct="1">
              <a:defRPr/>
            </a:pPr>
            <a:endParaRPr lang="en-US" dirty="0" smtClean="0">
              <a:cs typeface="+mn-cs"/>
            </a:endParaRPr>
          </a:p>
        </p:txBody>
      </p:sp>
    </p:spTree>
    <p:extLst>
      <p:ext uri="{BB962C8B-B14F-4D97-AF65-F5344CB8AC3E}">
        <p14:creationId xmlns:p14="http://schemas.microsoft.com/office/powerpoint/2010/main" val="349449277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7" name="Rectangle 7"/>
          <p:cNvSpPr>
            <a:spLocks noGrp="1" noChangeArrowheads="1"/>
          </p:cNvSpPr>
          <p:nvPr>
            <p:ph type="sldNum" sz="quarter" idx="5"/>
          </p:nvPr>
        </p:nvSpPr>
        <p:spPr>
          <a:noFill/>
        </p:spPr>
        <p:txBody>
          <a:bodyPr/>
          <a:lstStyle/>
          <a:p>
            <a:fld id="{D538355B-BA56-4F6C-B43D-DAF00F1F785A}" type="slidenum">
              <a:rPr lang="en-US"/>
              <a:pPr/>
              <a:t>42</a:t>
            </a:fld>
            <a:endParaRPr lang="en-US"/>
          </a:p>
        </p:txBody>
      </p:sp>
      <p:sp>
        <p:nvSpPr>
          <p:cNvPr id="91138" name="Rectangle 2"/>
          <p:cNvSpPr>
            <a:spLocks noGrp="1" noRot="1" noChangeAspect="1" noChangeArrowheads="1" noTextEdit="1"/>
          </p:cNvSpPr>
          <p:nvPr>
            <p:ph type="sldImg"/>
          </p:nvPr>
        </p:nvSpPr>
        <p:spPr>
          <a:ln/>
        </p:spPr>
      </p:sp>
      <p:sp>
        <p:nvSpPr>
          <p:cNvPr id="763907" name="Rectangle 3"/>
          <p:cNvSpPr>
            <a:spLocks noGrp="1" noChangeArrowheads="1"/>
          </p:cNvSpPr>
          <p:nvPr>
            <p:ph type="body" idx="1"/>
          </p:nvPr>
        </p:nvSpPr>
        <p:spPr/>
        <p:txBody>
          <a:bodyPr/>
          <a:lstStyle/>
          <a:p>
            <a:pPr eaLnBrk="1" hangingPunct="1">
              <a:defRPr/>
            </a:pPr>
            <a:endParaRPr lang="en-US" dirty="0" smtClean="0">
              <a:cs typeface="+mn-cs"/>
            </a:endParaRPr>
          </a:p>
        </p:txBody>
      </p:sp>
    </p:spTree>
    <p:extLst>
      <p:ext uri="{BB962C8B-B14F-4D97-AF65-F5344CB8AC3E}">
        <p14:creationId xmlns:p14="http://schemas.microsoft.com/office/powerpoint/2010/main" val="246686998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5" name="Rectangle 7"/>
          <p:cNvSpPr>
            <a:spLocks noGrp="1" noChangeArrowheads="1"/>
          </p:cNvSpPr>
          <p:nvPr>
            <p:ph type="sldNum" sz="quarter" idx="5"/>
          </p:nvPr>
        </p:nvSpPr>
        <p:spPr>
          <a:noFill/>
        </p:spPr>
        <p:txBody>
          <a:bodyPr/>
          <a:lstStyle/>
          <a:p>
            <a:fld id="{AE4D4C99-8E76-47E1-832D-E48FD5AE6EB6}" type="slidenum">
              <a:rPr lang="en-US"/>
              <a:pPr/>
              <a:t>43</a:t>
            </a:fld>
            <a:endParaRPr lang="en-US"/>
          </a:p>
        </p:txBody>
      </p:sp>
      <p:sp>
        <p:nvSpPr>
          <p:cNvPr id="93186" name="Rectangle 2"/>
          <p:cNvSpPr>
            <a:spLocks noGrp="1" noRot="1" noChangeAspect="1" noChangeArrowheads="1" noTextEdit="1"/>
          </p:cNvSpPr>
          <p:nvPr>
            <p:ph type="sldImg"/>
          </p:nvPr>
        </p:nvSpPr>
        <p:spPr>
          <a:ln/>
        </p:spPr>
      </p:sp>
      <p:sp>
        <p:nvSpPr>
          <p:cNvPr id="763907" name="Rectangle 3"/>
          <p:cNvSpPr>
            <a:spLocks noGrp="1" noChangeArrowheads="1"/>
          </p:cNvSpPr>
          <p:nvPr>
            <p:ph type="body" idx="1"/>
          </p:nvPr>
        </p:nvSpPr>
        <p:spPr/>
        <p:txBody>
          <a:bodyPr/>
          <a:lstStyle/>
          <a:p>
            <a:pPr eaLnBrk="1" hangingPunct="1">
              <a:defRPr/>
            </a:pPr>
            <a:endParaRPr lang="en-US" dirty="0" smtClean="0">
              <a:cs typeface="+mn-cs"/>
            </a:endParaRPr>
          </a:p>
        </p:txBody>
      </p:sp>
    </p:spTree>
    <p:extLst>
      <p:ext uri="{BB962C8B-B14F-4D97-AF65-F5344CB8AC3E}">
        <p14:creationId xmlns:p14="http://schemas.microsoft.com/office/powerpoint/2010/main" val="428313603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F39D761D-18BB-734E-B187-1FF5C941ECF3}" type="slidenum">
              <a:rPr lang="en-US" sz="1300">
                <a:solidFill>
                  <a:srgbClr val="000000"/>
                </a:solidFill>
              </a:rPr>
              <a:pPr eaLnBrk="1" hangingPunct="1"/>
              <a:t>5</a:t>
            </a:fld>
            <a:endParaRPr lang="en-US" sz="1300" dirty="0">
              <a:solidFill>
                <a:srgbClr val="000000"/>
              </a:solidFill>
            </a:endParaRPr>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pPr marL="184150" indent="-184150" eaLnBrk="1" hangingPunct="1">
              <a:buFontTx/>
              <a:buChar char="-"/>
            </a:pPr>
            <a:endParaRPr lang="en-US" sz="1100" dirty="0"/>
          </a:p>
        </p:txBody>
      </p:sp>
    </p:spTree>
    <p:extLst>
      <p:ext uri="{BB962C8B-B14F-4D97-AF65-F5344CB8AC3E}">
        <p14:creationId xmlns:p14="http://schemas.microsoft.com/office/powerpoint/2010/main" val="360326789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7" name="Slide Image Placeholder 1"/>
          <p:cNvSpPr>
            <a:spLocks noGrp="1" noRot="1" noChangeAspect="1"/>
          </p:cNvSpPr>
          <p:nvPr>
            <p:ph type="sldImg"/>
          </p:nvPr>
        </p:nvSpPr>
        <p:spPr>
          <a:ln/>
        </p:spPr>
      </p:sp>
      <p:sp>
        <p:nvSpPr>
          <p:cNvPr id="96258" name="Notes Placeholder 2"/>
          <p:cNvSpPr>
            <a:spLocks noGrp="1"/>
          </p:cNvSpPr>
          <p:nvPr>
            <p:ph type="body" idx="1"/>
          </p:nvPr>
        </p:nvSpPr>
        <p:spPr>
          <a:noFill/>
          <a:ln/>
        </p:spPr>
        <p:txBody>
          <a:bodyPr/>
          <a:lstStyle/>
          <a:p>
            <a:endParaRPr lang="en-US" smtClean="0">
              <a:latin typeface="Arial" pitchFamily="34" charset="0"/>
              <a:ea typeface="ＭＳ Ｐゴシック" charset="-128"/>
            </a:endParaRPr>
          </a:p>
        </p:txBody>
      </p:sp>
      <p:sp>
        <p:nvSpPr>
          <p:cNvPr id="4" name="Slide Number Placeholder 3"/>
          <p:cNvSpPr>
            <a:spLocks noGrp="1"/>
          </p:cNvSpPr>
          <p:nvPr>
            <p:ph type="sldNum" sz="quarter" idx="5"/>
          </p:nvPr>
        </p:nvSpPr>
        <p:spPr/>
        <p:txBody>
          <a:bodyPr/>
          <a:lstStyle/>
          <a:p>
            <a:fld id="{08B8B5E0-EF18-47B8-BFCB-B17A2CD58FD2}" type="slidenum">
              <a:rPr lang="en-US"/>
              <a:pPr/>
              <a:t>45</a:t>
            </a:fld>
            <a:endParaRPr lang="en-US"/>
          </a:p>
        </p:txBody>
      </p:sp>
    </p:spTree>
    <p:extLst>
      <p:ext uri="{BB962C8B-B14F-4D97-AF65-F5344CB8AC3E}">
        <p14:creationId xmlns:p14="http://schemas.microsoft.com/office/powerpoint/2010/main" val="423486114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5" name="Slide Image Placeholder 1"/>
          <p:cNvSpPr>
            <a:spLocks noGrp="1" noRot="1" noChangeAspect="1"/>
          </p:cNvSpPr>
          <p:nvPr>
            <p:ph type="sldImg"/>
          </p:nvPr>
        </p:nvSpPr>
        <p:spPr>
          <a:ln/>
        </p:spPr>
      </p:sp>
      <p:sp>
        <p:nvSpPr>
          <p:cNvPr id="98306" name="Notes Placeholder 2"/>
          <p:cNvSpPr>
            <a:spLocks noGrp="1"/>
          </p:cNvSpPr>
          <p:nvPr>
            <p:ph type="body" idx="1"/>
          </p:nvPr>
        </p:nvSpPr>
        <p:spPr>
          <a:noFill/>
          <a:ln/>
        </p:spPr>
        <p:txBody>
          <a:bodyPr/>
          <a:lstStyle/>
          <a:p>
            <a:endParaRPr lang="en-US" smtClean="0">
              <a:latin typeface="Arial" pitchFamily="34" charset="0"/>
              <a:ea typeface="ＭＳ Ｐゴシック" charset="-128"/>
            </a:endParaRPr>
          </a:p>
        </p:txBody>
      </p:sp>
      <p:sp>
        <p:nvSpPr>
          <p:cNvPr id="4" name="Slide Number Placeholder 3"/>
          <p:cNvSpPr>
            <a:spLocks noGrp="1"/>
          </p:cNvSpPr>
          <p:nvPr>
            <p:ph type="sldNum" sz="quarter" idx="5"/>
          </p:nvPr>
        </p:nvSpPr>
        <p:spPr/>
        <p:txBody>
          <a:bodyPr/>
          <a:lstStyle/>
          <a:p>
            <a:fld id="{7F5DC6C2-BEBE-40BD-B4CD-E8CAF17E450D}" type="slidenum">
              <a:rPr lang="en-US"/>
              <a:pPr/>
              <a:t>46</a:t>
            </a:fld>
            <a:endParaRPr lang="en-US"/>
          </a:p>
        </p:txBody>
      </p:sp>
    </p:spTree>
    <p:extLst>
      <p:ext uri="{BB962C8B-B14F-4D97-AF65-F5344CB8AC3E}">
        <p14:creationId xmlns:p14="http://schemas.microsoft.com/office/powerpoint/2010/main" val="131085266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1" name="Slide Image Placeholder 1"/>
          <p:cNvSpPr>
            <a:spLocks noGrp="1" noRot="1" noChangeAspect="1"/>
          </p:cNvSpPr>
          <p:nvPr>
            <p:ph type="sldImg"/>
          </p:nvPr>
        </p:nvSpPr>
        <p:spPr>
          <a:ln/>
        </p:spPr>
      </p:sp>
      <p:sp>
        <p:nvSpPr>
          <p:cNvPr id="102402" name="Notes Placeholder 2"/>
          <p:cNvSpPr>
            <a:spLocks noGrp="1"/>
          </p:cNvSpPr>
          <p:nvPr>
            <p:ph type="body" idx="1"/>
          </p:nvPr>
        </p:nvSpPr>
        <p:spPr>
          <a:noFill/>
          <a:ln/>
        </p:spPr>
        <p:txBody>
          <a:bodyPr/>
          <a:lstStyle/>
          <a:p>
            <a:endParaRPr lang="en-US" smtClean="0">
              <a:latin typeface="Arial" pitchFamily="34" charset="0"/>
              <a:ea typeface="ＭＳ Ｐゴシック" charset="-128"/>
            </a:endParaRPr>
          </a:p>
        </p:txBody>
      </p:sp>
      <p:sp>
        <p:nvSpPr>
          <p:cNvPr id="4" name="Slide Number Placeholder 3"/>
          <p:cNvSpPr>
            <a:spLocks noGrp="1"/>
          </p:cNvSpPr>
          <p:nvPr>
            <p:ph type="sldNum" sz="quarter" idx="5"/>
          </p:nvPr>
        </p:nvSpPr>
        <p:spPr/>
        <p:txBody>
          <a:bodyPr/>
          <a:lstStyle/>
          <a:p>
            <a:fld id="{B8EABB22-D942-4BBF-9B99-17EF957CB99A}" type="slidenum">
              <a:rPr lang="en-US"/>
              <a:pPr/>
              <a:t>49</a:t>
            </a:fld>
            <a:endParaRPr lang="en-US"/>
          </a:p>
        </p:txBody>
      </p:sp>
    </p:spTree>
    <p:extLst>
      <p:ext uri="{BB962C8B-B14F-4D97-AF65-F5344CB8AC3E}">
        <p14:creationId xmlns:p14="http://schemas.microsoft.com/office/powerpoint/2010/main" val="357197215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49" name="Slide Image Placeholder 1"/>
          <p:cNvSpPr>
            <a:spLocks noGrp="1" noRot="1" noChangeAspect="1"/>
          </p:cNvSpPr>
          <p:nvPr>
            <p:ph type="sldImg"/>
          </p:nvPr>
        </p:nvSpPr>
        <p:spPr>
          <a:ln/>
        </p:spPr>
      </p:sp>
      <p:sp>
        <p:nvSpPr>
          <p:cNvPr id="104450" name="Notes Placeholder 2"/>
          <p:cNvSpPr>
            <a:spLocks noGrp="1"/>
          </p:cNvSpPr>
          <p:nvPr>
            <p:ph type="body" idx="1"/>
          </p:nvPr>
        </p:nvSpPr>
        <p:spPr>
          <a:noFill/>
          <a:ln/>
        </p:spPr>
        <p:txBody>
          <a:bodyPr/>
          <a:lstStyle/>
          <a:p>
            <a:endParaRPr lang="en-US" smtClean="0">
              <a:latin typeface="Arial" pitchFamily="34" charset="0"/>
              <a:ea typeface="ＭＳ Ｐゴシック" charset="-128"/>
            </a:endParaRPr>
          </a:p>
        </p:txBody>
      </p:sp>
      <p:sp>
        <p:nvSpPr>
          <p:cNvPr id="4" name="Slide Number Placeholder 3"/>
          <p:cNvSpPr>
            <a:spLocks noGrp="1"/>
          </p:cNvSpPr>
          <p:nvPr>
            <p:ph type="sldNum" sz="quarter" idx="5"/>
          </p:nvPr>
        </p:nvSpPr>
        <p:spPr/>
        <p:txBody>
          <a:bodyPr/>
          <a:lstStyle/>
          <a:p>
            <a:fld id="{6B3133BD-98D1-4234-BD62-5744CCD6A03C}" type="slidenum">
              <a:rPr lang="en-US"/>
              <a:pPr/>
              <a:t>50</a:t>
            </a:fld>
            <a:endParaRPr lang="en-US"/>
          </a:p>
        </p:txBody>
      </p:sp>
    </p:spTree>
    <p:extLst>
      <p:ext uri="{BB962C8B-B14F-4D97-AF65-F5344CB8AC3E}">
        <p14:creationId xmlns:p14="http://schemas.microsoft.com/office/powerpoint/2010/main" val="83729904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5" name="Rectangle 7"/>
          <p:cNvSpPr>
            <a:spLocks noGrp="1" noChangeArrowheads="1"/>
          </p:cNvSpPr>
          <p:nvPr>
            <p:ph type="sldNum" sz="quarter" idx="5"/>
          </p:nvPr>
        </p:nvSpPr>
        <p:spPr>
          <a:noFill/>
        </p:spPr>
        <p:txBody>
          <a:bodyPr/>
          <a:lstStyle/>
          <a:p>
            <a:fld id="{0D6C53AF-9295-4EC4-8A03-060082D43FED}" type="slidenum">
              <a:rPr lang="en-US"/>
              <a:pPr/>
              <a:t>53</a:t>
            </a:fld>
            <a:endParaRPr lang="en-US"/>
          </a:p>
        </p:txBody>
      </p:sp>
      <p:sp>
        <p:nvSpPr>
          <p:cNvPr id="108546" name="Rectangle 2"/>
          <p:cNvSpPr>
            <a:spLocks noGrp="1" noRot="1" noChangeAspect="1" noChangeArrowheads="1" noTextEdit="1"/>
          </p:cNvSpPr>
          <p:nvPr>
            <p:ph type="sldImg"/>
          </p:nvPr>
        </p:nvSpPr>
        <p:spPr>
          <a:ln/>
        </p:spPr>
      </p:sp>
      <p:sp>
        <p:nvSpPr>
          <p:cNvPr id="108547" name="Rectangle 3"/>
          <p:cNvSpPr>
            <a:spLocks noGrp="1" noChangeArrowheads="1"/>
          </p:cNvSpPr>
          <p:nvPr>
            <p:ph type="body" idx="1"/>
          </p:nvPr>
        </p:nvSpPr>
        <p:spPr>
          <a:noFill/>
          <a:ln/>
        </p:spPr>
        <p:txBody>
          <a:bodyPr/>
          <a:lstStyle/>
          <a:p>
            <a:pPr eaLnBrk="1" hangingPunct="1"/>
            <a:endParaRPr lang="en-US" smtClean="0">
              <a:latin typeface="Arial" pitchFamily="34" charset="0"/>
              <a:ea typeface="ＭＳ Ｐゴシック" charset="-128"/>
            </a:endParaRPr>
          </a:p>
        </p:txBody>
      </p:sp>
    </p:spTree>
    <p:extLst>
      <p:ext uri="{BB962C8B-B14F-4D97-AF65-F5344CB8AC3E}">
        <p14:creationId xmlns:p14="http://schemas.microsoft.com/office/powerpoint/2010/main" val="157458963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3" name="Rectangle 7"/>
          <p:cNvSpPr>
            <a:spLocks noGrp="1" noChangeArrowheads="1"/>
          </p:cNvSpPr>
          <p:nvPr>
            <p:ph type="sldNum" sz="quarter" idx="5"/>
          </p:nvPr>
        </p:nvSpPr>
        <p:spPr>
          <a:noFill/>
        </p:spPr>
        <p:txBody>
          <a:bodyPr/>
          <a:lstStyle/>
          <a:p>
            <a:fld id="{65A2B745-0F58-46FC-B6C2-2AD7FE27382E}" type="slidenum">
              <a:rPr lang="en-US"/>
              <a:pPr/>
              <a:t>54</a:t>
            </a:fld>
            <a:endParaRPr lang="en-US"/>
          </a:p>
        </p:txBody>
      </p:sp>
      <p:sp>
        <p:nvSpPr>
          <p:cNvPr id="110594" name="Rectangle 2"/>
          <p:cNvSpPr>
            <a:spLocks noGrp="1" noRot="1" noChangeAspect="1" noChangeArrowheads="1" noTextEdit="1"/>
          </p:cNvSpPr>
          <p:nvPr>
            <p:ph type="sldImg"/>
          </p:nvPr>
        </p:nvSpPr>
        <p:spPr>
          <a:ln/>
        </p:spPr>
      </p:sp>
      <p:sp>
        <p:nvSpPr>
          <p:cNvPr id="110595" name="Rectangle 3"/>
          <p:cNvSpPr>
            <a:spLocks noGrp="1" noChangeArrowheads="1"/>
          </p:cNvSpPr>
          <p:nvPr>
            <p:ph type="body" idx="1"/>
          </p:nvPr>
        </p:nvSpPr>
        <p:spPr>
          <a:noFill/>
          <a:ln/>
        </p:spPr>
        <p:txBody>
          <a:bodyPr/>
          <a:lstStyle/>
          <a:p>
            <a:pPr defTabSz="930365" eaLnBrk="1" hangingPunct="1"/>
            <a:r>
              <a:rPr lang="en-US" sz="1000" dirty="0" smtClean="0">
                <a:latin typeface="Arial" pitchFamily="34" charset="0"/>
                <a:ea typeface="ＭＳ Ｐゴシック" charset="-128"/>
              </a:rPr>
              <a:t>-In addition to the pack, there is a one pager PDF of key resources on conflict sensitivity and conflict sensitive education on the INEE Conflict Sensitive Education Website in the PDF </a:t>
            </a:r>
            <a:r>
              <a:rPr lang="en-US" altLang="en-US" sz="1000" dirty="0" smtClean="0">
                <a:latin typeface="Arial" pitchFamily="34" charset="0"/>
                <a:ea typeface="ＭＳ Ｐゴシック" charset="-128"/>
              </a:rPr>
              <a:t>“</a:t>
            </a:r>
            <a:r>
              <a:rPr lang="en-US" sz="1000" dirty="0" smtClean="0">
                <a:latin typeface="Arial" pitchFamily="34" charset="0"/>
                <a:ea typeface="ＭＳ Ｐゴシック" charset="-128"/>
              </a:rPr>
              <a:t>List of Additional Resources.</a:t>
            </a:r>
            <a:r>
              <a:rPr lang="en-US" altLang="en-US" sz="1000" dirty="0" smtClean="0">
                <a:latin typeface="Arial" pitchFamily="34" charset="0"/>
                <a:ea typeface="ＭＳ Ｐゴシック" charset="-128"/>
              </a:rPr>
              <a:t>”</a:t>
            </a:r>
            <a:endParaRPr lang="en-US" sz="1000" dirty="0" smtClean="0">
              <a:latin typeface="Arial" pitchFamily="34" charset="0"/>
              <a:ea typeface="ＭＳ Ｐゴシック" charset="-128"/>
            </a:endParaRPr>
          </a:p>
          <a:p>
            <a:pPr defTabSz="930365" eaLnBrk="1" hangingPunct="1"/>
            <a:endParaRPr lang="en-US" sz="1000" dirty="0" smtClean="0">
              <a:latin typeface="Arial" pitchFamily="34" charset="0"/>
              <a:ea typeface="ＭＳ Ｐゴシック" charset="-128"/>
            </a:endParaRPr>
          </a:p>
          <a:p>
            <a:pPr defTabSz="930365" eaLnBrk="1" hangingPunct="1"/>
            <a:r>
              <a:rPr lang="en-US" sz="1000" dirty="0" smtClean="0">
                <a:latin typeface="Arial" pitchFamily="34" charset="0"/>
                <a:ea typeface="ＭＳ Ｐゴシック" charset="-128"/>
              </a:rPr>
              <a:t>-Many area also referenced throughout the INEE Guidance Note on Conflict Sensitive Education and listed in the reference section.</a:t>
            </a:r>
          </a:p>
        </p:txBody>
      </p:sp>
    </p:spTree>
    <p:extLst>
      <p:ext uri="{BB962C8B-B14F-4D97-AF65-F5344CB8AC3E}">
        <p14:creationId xmlns:p14="http://schemas.microsoft.com/office/powerpoint/2010/main" val="428814730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3" name="Rectangle 7"/>
          <p:cNvSpPr>
            <a:spLocks noGrp="1" noChangeArrowheads="1"/>
          </p:cNvSpPr>
          <p:nvPr>
            <p:ph type="sldNum" sz="quarter" idx="5"/>
          </p:nvPr>
        </p:nvSpPr>
        <p:spPr>
          <a:noFill/>
        </p:spPr>
        <p:txBody>
          <a:bodyPr/>
          <a:lstStyle/>
          <a:p>
            <a:fld id="{75013DA2-0E21-4267-ADF9-701D9B11D15D}" type="slidenum">
              <a:rPr lang="en-US"/>
              <a:pPr/>
              <a:t>58</a:t>
            </a:fld>
            <a:endParaRPr lang="en-US"/>
          </a:p>
        </p:txBody>
      </p:sp>
      <p:sp>
        <p:nvSpPr>
          <p:cNvPr id="115714" name="Rectangle 2"/>
          <p:cNvSpPr>
            <a:spLocks noGrp="1" noRot="1" noChangeAspect="1" noChangeArrowheads="1" noTextEdit="1"/>
          </p:cNvSpPr>
          <p:nvPr>
            <p:ph type="sldImg"/>
          </p:nvPr>
        </p:nvSpPr>
        <p:spPr>
          <a:ln/>
        </p:spPr>
      </p:sp>
      <p:sp>
        <p:nvSpPr>
          <p:cNvPr id="115715" name="Rectangle 3"/>
          <p:cNvSpPr>
            <a:spLocks noGrp="1" noChangeArrowheads="1"/>
          </p:cNvSpPr>
          <p:nvPr>
            <p:ph type="body" idx="1"/>
          </p:nvPr>
        </p:nvSpPr>
        <p:spPr>
          <a:noFill/>
          <a:ln/>
        </p:spPr>
        <p:txBody>
          <a:bodyPr/>
          <a:lstStyle/>
          <a:p>
            <a:pPr eaLnBrk="1" hangingPunct="1"/>
            <a:endParaRPr lang="en-US" smtClean="0">
              <a:latin typeface="Arial" pitchFamily="34" charset="0"/>
              <a:ea typeface="ＭＳ Ｐゴシック" charset="-128"/>
            </a:endParaRPr>
          </a:p>
        </p:txBody>
      </p:sp>
    </p:spTree>
    <p:extLst>
      <p:ext uri="{BB962C8B-B14F-4D97-AF65-F5344CB8AC3E}">
        <p14:creationId xmlns:p14="http://schemas.microsoft.com/office/powerpoint/2010/main" val="10205723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5" name="Slide Image Placeholder 1"/>
          <p:cNvSpPr>
            <a:spLocks noGrp="1" noRot="1" noChangeAspect="1"/>
          </p:cNvSpPr>
          <p:nvPr>
            <p:ph type="sldImg"/>
          </p:nvPr>
        </p:nvSpPr>
        <p:spPr>
          <a:ln/>
        </p:spPr>
      </p:sp>
      <p:sp>
        <p:nvSpPr>
          <p:cNvPr id="118786" name="Notes Placeholder 2"/>
          <p:cNvSpPr>
            <a:spLocks noGrp="1"/>
          </p:cNvSpPr>
          <p:nvPr>
            <p:ph type="body" idx="1"/>
          </p:nvPr>
        </p:nvSpPr>
        <p:spPr>
          <a:noFill/>
          <a:ln/>
        </p:spPr>
        <p:txBody>
          <a:bodyPr/>
          <a:lstStyle/>
          <a:p>
            <a:endParaRPr lang="en-US" smtClean="0">
              <a:latin typeface="Arial" pitchFamily="34" charset="0"/>
              <a:ea typeface="ＭＳ Ｐゴシック" charset="-128"/>
            </a:endParaRPr>
          </a:p>
        </p:txBody>
      </p:sp>
      <p:sp>
        <p:nvSpPr>
          <p:cNvPr id="4" name="Slide Number Placeholder 3"/>
          <p:cNvSpPr>
            <a:spLocks noGrp="1"/>
          </p:cNvSpPr>
          <p:nvPr>
            <p:ph type="sldNum" sz="quarter" idx="5"/>
          </p:nvPr>
        </p:nvSpPr>
        <p:spPr/>
        <p:txBody>
          <a:bodyPr/>
          <a:lstStyle/>
          <a:p>
            <a:fld id="{4E11906E-587A-48C9-BD06-95503A53356B}" type="slidenum">
              <a:rPr lang="en-US"/>
              <a:pPr/>
              <a:t>60</a:t>
            </a:fld>
            <a:endParaRPr lang="en-US"/>
          </a:p>
        </p:txBody>
      </p:sp>
    </p:spTree>
    <p:extLst>
      <p:ext uri="{BB962C8B-B14F-4D97-AF65-F5344CB8AC3E}">
        <p14:creationId xmlns:p14="http://schemas.microsoft.com/office/powerpoint/2010/main" val="378350510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7" name="Rectangle 7"/>
          <p:cNvSpPr>
            <a:spLocks noGrp="1" noChangeArrowheads="1"/>
          </p:cNvSpPr>
          <p:nvPr>
            <p:ph type="sldNum" sz="quarter" idx="5"/>
          </p:nvPr>
        </p:nvSpPr>
        <p:spPr>
          <a:noFill/>
        </p:spPr>
        <p:txBody>
          <a:bodyPr/>
          <a:lstStyle/>
          <a:p>
            <a:fld id="{8F7086FC-47FD-4FDC-8489-D61F412F4163}" type="slidenum">
              <a:rPr lang="en-US"/>
              <a:pPr/>
              <a:t>61</a:t>
            </a:fld>
            <a:endParaRPr lang="en-US"/>
          </a:p>
        </p:txBody>
      </p:sp>
      <p:sp>
        <p:nvSpPr>
          <p:cNvPr id="80898" name="Rectangle 2"/>
          <p:cNvSpPr>
            <a:spLocks noGrp="1" noRot="1" noChangeAspect="1" noChangeArrowheads="1" noTextEdit="1"/>
          </p:cNvSpPr>
          <p:nvPr>
            <p:ph type="sldImg"/>
          </p:nvPr>
        </p:nvSpPr>
        <p:spPr>
          <a:ln/>
        </p:spPr>
      </p:sp>
      <p:sp>
        <p:nvSpPr>
          <p:cNvPr id="80899" name="Rectangle 3"/>
          <p:cNvSpPr>
            <a:spLocks noGrp="1" noChangeArrowheads="1"/>
          </p:cNvSpPr>
          <p:nvPr>
            <p:ph type="body" idx="1"/>
          </p:nvPr>
        </p:nvSpPr>
        <p:spPr>
          <a:noFill/>
          <a:ln/>
        </p:spPr>
        <p:txBody>
          <a:bodyPr/>
          <a:lstStyle/>
          <a:p>
            <a:pPr marL="173230" indent="-173230"/>
            <a:endParaRPr lang="en-US" dirty="0" smtClean="0">
              <a:latin typeface="Arial" pitchFamily="34" charset="0"/>
              <a:ea typeface="ＭＳ Ｐゴシック" charset="-128"/>
            </a:endParaRPr>
          </a:p>
        </p:txBody>
      </p:sp>
    </p:spTree>
    <p:extLst>
      <p:ext uri="{BB962C8B-B14F-4D97-AF65-F5344CB8AC3E}">
        <p14:creationId xmlns:p14="http://schemas.microsoft.com/office/powerpoint/2010/main" val="272900805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5" name="Rectangle 7"/>
          <p:cNvSpPr>
            <a:spLocks noGrp="1" noChangeArrowheads="1"/>
          </p:cNvSpPr>
          <p:nvPr>
            <p:ph type="sldNum" sz="quarter" idx="5"/>
          </p:nvPr>
        </p:nvSpPr>
        <p:spPr>
          <a:noFill/>
        </p:spPr>
        <p:txBody>
          <a:bodyPr/>
          <a:lstStyle/>
          <a:p>
            <a:fld id="{C9E81502-906B-4C57-B300-62CD593E8117}" type="slidenum">
              <a:rPr lang="en-US"/>
              <a:pPr/>
              <a:t>72</a:t>
            </a:fld>
            <a:endParaRPr lang="en-US"/>
          </a:p>
        </p:txBody>
      </p:sp>
      <p:sp>
        <p:nvSpPr>
          <p:cNvPr id="134146" name="Rectangle 2"/>
          <p:cNvSpPr>
            <a:spLocks noGrp="1" noRot="1" noChangeAspect="1" noChangeArrowheads="1" noTextEdit="1"/>
          </p:cNvSpPr>
          <p:nvPr>
            <p:ph type="sldImg"/>
          </p:nvPr>
        </p:nvSpPr>
        <p:spPr>
          <a:ln/>
        </p:spPr>
      </p:sp>
      <p:sp>
        <p:nvSpPr>
          <p:cNvPr id="134147" name="Rectangle 3"/>
          <p:cNvSpPr>
            <a:spLocks noGrp="1" noChangeArrowheads="1"/>
          </p:cNvSpPr>
          <p:nvPr>
            <p:ph type="body" idx="1"/>
          </p:nvPr>
        </p:nvSpPr>
        <p:spPr>
          <a:noFill/>
          <a:ln/>
        </p:spPr>
        <p:txBody>
          <a:bodyPr/>
          <a:lstStyle/>
          <a:p>
            <a:pPr eaLnBrk="1" hangingPunct="1"/>
            <a:endParaRPr lang="en-US" sz="1000" dirty="0" smtClean="0">
              <a:latin typeface="Arial" pitchFamily="34" charset="0"/>
              <a:ea typeface="ＭＳ Ｐゴシック" charset="-128"/>
            </a:endParaRPr>
          </a:p>
        </p:txBody>
      </p:sp>
    </p:spTree>
    <p:extLst>
      <p:ext uri="{BB962C8B-B14F-4D97-AF65-F5344CB8AC3E}">
        <p14:creationId xmlns:p14="http://schemas.microsoft.com/office/powerpoint/2010/main" val="248873777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F39D761D-18BB-734E-B187-1FF5C941ECF3}" type="slidenum">
              <a:rPr lang="en-US" sz="1300">
                <a:solidFill>
                  <a:srgbClr val="000000"/>
                </a:solidFill>
              </a:rPr>
              <a:pPr eaLnBrk="1" hangingPunct="1"/>
              <a:t>8</a:t>
            </a:fld>
            <a:endParaRPr lang="en-US" sz="1300" dirty="0">
              <a:solidFill>
                <a:srgbClr val="000000"/>
              </a:solidFill>
            </a:endParaRPr>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pPr marL="184150" indent="-184150" eaLnBrk="1" hangingPunct="1">
              <a:buFontTx/>
              <a:buChar char="-"/>
            </a:pPr>
            <a:endParaRPr lang="en-US" sz="1100" dirty="0"/>
          </a:p>
        </p:txBody>
      </p:sp>
    </p:spTree>
    <p:extLst>
      <p:ext uri="{BB962C8B-B14F-4D97-AF65-F5344CB8AC3E}">
        <p14:creationId xmlns:p14="http://schemas.microsoft.com/office/powerpoint/2010/main" val="406685887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7" name="Rectangle 7"/>
          <p:cNvSpPr>
            <a:spLocks noGrp="1" noChangeArrowheads="1"/>
          </p:cNvSpPr>
          <p:nvPr>
            <p:ph type="sldNum" sz="quarter" idx="5"/>
          </p:nvPr>
        </p:nvSpPr>
        <p:spPr>
          <a:noFill/>
        </p:spPr>
        <p:txBody>
          <a:bodyPr/>
          <a:lstStyle/>
          <a:p>
            <a:fld id="{B2AF5058-952C-4B29-92DC-C2299E9BEA00}" type="slidenum">
              <a:rPr lang="en-US"/>
              <a:pPr/>
              <a:t>74</a:t>
            </a:fld>
            <a:endParaRPr lang="en-US"/>
          </a:p>
        </p:txBody>
      </p:sp>
      <p:sp>
        <p:nvSpPr>
          <p:cNvPr id="137218" name="Rectangle 2"/>
          <p:cNvSpPr>
            <a:spLocks noGrp="1" noRot="1" noChangeAspect="1" noChangeArrowheads="1" noTextEdit="1"/>
          </p:cNvSpPr>
          <p:nvPr>
            <p:ph type="sldImg"/>
          </p:nvPr>
        </p:nvSpPr>
        <p:spPr>
          <a:ln/>
        </p:spPr>
      </p:sp>
      <p:sp>
        <p:nvSpPr>
          <p:cNvPr id="137219" name="Rectangle 3"/>
          <p:cNvSpPr>
            <a:spLocks noGrp="1" noChangeArrowheads="1"/>
          </p:cNvSpPr>
          <p:nvPr>
            <p:ph type="body" idx="1"/>
          </p:nvPr>
        </p:nvSpPr>
        <p:spPr>
          <a:noFill/>
          <a:ln/>
        </p:spPr>
        <p:txBody>
          <a:bodyPr/>
          <a:lstStyle/>
          <a:p>
            <a:pPr eaLnBrk="1" hangingPunct="1"/>
            <a:endParaRPr lang="en-US" smtClean="0">
              <a:latin typeface="Arial" pitchFamily="34" charset="0"/>
              <a:ea typeface="ＭＳ Ｐゴシック" charset="-128"/>
            </a:endParaRPr>
          </a:p>
        </p:txBody>
      </p:sp>
    </p:spTree>
    <p:extLst>
      <p:ext uri="{BB962C8B-B14F-4D97-AF65-F5344CB8AC3E}">
        <p14:creationId xmlns:p14="http://schemas.microsoft.com/office/powerpoint/2010/main" val="308002010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5" name="Rectangle 7"/>
          <p:cNvSpPr>
            <a:spLocks noGrp="1" noChangeArrowheads="1"/>
          </p:cNvSpPr>
          <p:nvPr>
            <p:ph type="sldNum" sz="quarter" idx="5"/>
          </p:nvPr>
        </p:nvSpPr>
        <p:spPr>
          <a:noFill/>
        </p:spPr>
        <p:txBody>
          <a:bodyPr/>
          <a:lstStyle/>
          <a:p>
            <a:fld id="{F9FCBD6F-343B-466C-B3FC-83390442E799}" type="slidenum">
              <a:rPr lang="en-US"/>
              <a:pPr/>
              <a:t>75</a:t>
            </a:fld>
            <a:endParaRPr lang="en-US"/>
          </a:p>
        </p:txBody>
      </p:sp>
      <p:sp>
        <p:nvSpPr>
          <p:cNvPr id="139266" name="Rectangle 2"/>
          <p:cNvSpPr>
            <a:spLocks noGrp="1" noRot="1" noChangeAspect="1" noChangeArrowheads="1" noTextEdit="1"/>
          </p:cNvSpPr>
          <p:nvPr>
            <p:ph type="sldImg"/>
          </p:nvPr>
        </p:nvSpPr>
        <p:spPr>
          <a:ln/>
        </p:spPr>
      </p:sp>
      <p:sp>
        <p:nvSpPr>
          <p:cNvPr id="139267" name="Rectangle 3"/>
          <p:cNvSpPr>
            <a:spLocks noGrp="1" noChangeArrowheads="1"/>
          </p:cNvSpPr>
          <p:nvPr>
            <p:ph type="body" idx="1"/>
          </p:nvPr>
        </p:nvSpPr>
        <p:spPr>
          <a:noFill/>
          <a:ln/>
        </p:spPr>
        <p:txBody>
          <a:bodyPr/>
          <a:lstStyle/>
          <a:p>
            <a:pPr defTabSz="930365" eaLnBrk="1" hangingPunct="1"/>
            <a:endParaRPr lang="en-US" sz="1000" dirty="0" smtClean="0">
              <a:latin typeface="Arial" pitchFamily="34" charset="0"/>
              <a:ea typeface="ＭＳ Ｐゴシック" charset="-128"/>
            </a:endParaRPr>
          </a:p>
        </p:txBody>
      </p:sp>
    </p:spTree>
    <p:extLst>
      <p:ext uri="{BB962C8B-B14F-4D97-AF65-F5344CB8AC3E}">
        <p14:creationId xmlns:p14="http://schemas.microsoft.com/office/powerpoint/2010/main" val="157389974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7" name="Rectangle 7"/>
          <p:cNvSpPr>
            <a:spLocks noGrp="1" noChangeArrowheads="1"/>
          </p:cNvSpPr>
          <p:nvPr>
            <p:ph type="sldNum" sz="quarter" idx="5"/>
          </p:nvPr>
        </p:nvSpPr>
        <p:spPr>
          <a:noFill/>
        </p:spPr>
        <p:txBody>
          <a:bodyPr/>
          <a:lstStyle/>
          <a:p>
            <a:fld id="{DA16FCA7-B93F-46F3-9656-140EC35DC25A}" type="slidenum">
              <a:rPr lang="en-US"/>
              <a:pPr/>
              <a:t>77</a:t>
            </a:fld>
            <a:endParaRPr lang="en-US"/>
          </a:p>
        </p:txBody>
      </p:sp>
      <p:sp>
        <p:nvSpPr>
          <p:cNvPr id="142338" name="Rectangle 2"/>
          <p:cNvSpPr>
            <a:spLocks noGrp="1" noRot="1" noChangeAspect="1" noChangeArrowheads="1" noTextEdit="1"/>
          </p:cNvSpPr>
          <p:nvPr>
            <p:ph type="sldImg"/>
          </p:nvPr>
        </p:nvSpPr>
        <p:spPr>
          <a:ln/>
        </p:spPr>
      </p:sp>
      <p:sp>
        <p:nvSpPr>
          <p:cNvPr id="142339" name="Rectangle 3"/>
          <p:cNvSpPr>
            <a:spLocks noGrp="1" noChangeArrowheads="1"/>
          </p:cNvSpPr>
          <p:nvPr>
            <p:ph type="body" idx="1"/>
          </p:nvPr>
        </p:nvSpPr>
        <p:spPr>
          <a:noFill/>
          <a:ln/>
        </p:spPr>
        <p:txBody>
          <a:bodyPr/>
          <a:lstStyle/>
          <a:p>
            <a:pPr eaLnBrk="1" hangingPunct="1"/>
            <a:endParaRPr lang="en-US" sz="1000" dirty="0" smtClean="0">
              <a:latin typeface="Arial" pitchFamily="34" charset="0"/>
              <a:ea typeface="ＭＳ Ｐゴシック" charset="-128"/>
            </a:endParaRPr>
          </a:p>
        </p:txBody>
      </p:sp>
    </p:spTree>
    <p:extLst>
      <p:ext uri="{BB962C8B-B14F-4D97-AF65-F5344CB8AC3E}">
        <p14:creationId xmlns:p14="http://schemas.microsoft.com/office/powerpoint/2010/main" val="307488723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7" name="Rectangle 7"/>
          <p:cNvSpPr>
            <a:spLocks noGrp="1" noChangeArrowheads="1"/>
          </p:cNvSpPr>
          <p:nvPr>
            <p:ph type="sldNum" sz="quarter" idx="5"/>
          </p:nvPr>
        </p:nvSpPr>
        <p:spPr>
          <a:noFill/>
        </p:spPr>
        <p:txBody>
          <a:bodyPr/>
          <a:lstStyle/>
          <a:p>
            <a:fld id="{8F7086FC-47FD-4FDC-8489-D61F412F4163}" type="slidenum">
              <a:rPr lang="en-US"/>
              <a:pPr/>
              <a:t>80</a:t>
            </a:fld>
            <a:endParaRPr lang="en-US"/>
          </a:p>
        </p:txBody>
      </p:sp>
      <p:sp>
        <p:nvSpPr>
          <p:cNvPr id="80898" name="Rectangle 2"/>
          <p:cNvSpPr>
            <a:spLocks noGrp="1" noRot="1" noChangeAspect="1" noChangeArrowheads="1" noTextEdit="1"/>
          </p:cNvSpPr>
          <p:nvPr>
            <p:ph type="sldImg"/>
          </p:nvPr>
        </p:nvSpPr>
        <p:spPr>
          <a:ln/>
        </p:spPr>
      </p:sp>
      <p:sp>
        <p:nvSpPr>
          <p:cNvPr id="80899" name="Rectangle 3"/>
          <p:cNvSpPr>
            <a:spLocks noGrp="1" noChangeArrowheads="1"/>
          </p:cNvSpPr>
          <p:nvPr>
            <p:ph type="body" idx="1"/>
          </p:nvPr>
        </p:nvSpPr>
        <p:spPr>
          <a:noFill/>
          <a:ln/>
        </p:spPr>
        <p:txBody>
          <a:bodyPr/>
          <a:lstStyle/>
          <a:p>
            <a:pPr marL="173230" indent="-173230"/>
            <a:endParaRPr lang="en-US" dirty="0" smtClean="0">
              <a:latin typeface="Arial" pitchFamily="34" charset="0"/>
              <a:ea typeface="ＭＳ Ｐゴシック" charset="-128"/>
            </a:endParaRPr>
          </a:p>
        </p:txBody>
      </p:sp>
    </p:spTree>
    <p:extLst>
      <p:ext uri="{BB962C8B-B14F-4D97-AF65-F5344CB8AC3E}">
        <p14:creationId xmlns:p14="http://schemas.microsoft.com/office/powerpoint/2010/main" val="344660121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29" name="Slide Image Placeholder 1"/>
          <p:cNvSpPr>
            <a:spLocks noGrp="1" noRot="1" noChangeAspect="1"/>
          </p:cNvSpPr>
          <p:nvPr>
            <p:ph type="sldImg"/>
          </p:nvPr>
        </p:nvSpPr>
        <p:spPr>
          <a:ln/>
        </p:spPr>
      </p:sp>
      <p:sp>
        <p:nvSpPr>
          <p:cNvPr id="150530" name="Notes Placeholder 2"/>
          <p:cNvSpPr>
            <a:spLocks noGrp="1"/>
          </p:cNvSpPr>
          <p:nvPr>
            <p:ph type="body" idx="1"/>
          </p:nvPr>
        </p:nvSpPr>
        <p:spPr>
          <a:noFill/>
          <a:ln/>
        </p:spPr>
        <p:txBody>
          <a:bodyPr/>
          <a:lstStyle/>
          <a:p>
            <a:endParaRPr lang="en-US" smtClean="0">
              <a:latin typeface="Arial" pitchFamily="34" charset="0"/>
              <a:ea typeface="ＭＳ Ｐゴシック" charset="-128"/>
            </a:endParaRPr>
          </a:p>
        </p:txBody>
      </p:sp>
      <p:sp>
        <p:nvSpPr>
          <p:cNvPr id="4" name="Slide Number Placeholder 3"/>
          <p:cNvSpPr>
            <a:spLocks noGrp="1"/>
          </p:cNvSpPr>
          <p:nvPr>
            <p:ph type="sldNum" sz="quarter" idx="5"/>
          </p:nvPr>
        </p:nvSpPr>
        <p:spPr/>
        <p:txBody>
          <a:bodyPr/>
          <a:lstStyle/>
          <a:p>
            <a:fld id="{9832DAFB-7A34-493F-BB8E-A6C88751034F}" type="slidenum">
              <a:rPr lang="en-US"/>
              <a:pPr/>
              <a:t>82</a:t>
            </a:fld>
            <a:endParaRPr lang="en-US"/>
          </a:p>
        </p:txBody>
      </p:sp>
    </p:spTree>
    <p:extLst>
      <p:ext uri="{BB962C8B-B14F-4D97-AF65-F5344CB8AC3E}">
        <p14:creationId xmlns:p14="http://schemas.microsoft.com/office/powerpoint/2010/main" val="337122905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7" name="Rectangle 7"/>
          <p:cNvSpPr>
            <a:spLocks noGrp="1" noChangeArrowheads="1"/>
          </p:cNvSpPr>
          <p:nvPr>
            <p:ph type="sldNum" sz="quarter" idx="5"/>
          </p:nvPr>
        </p:nvSpPr>
        <p:spPr>
          <a:noFill/>
        </p:spPr>
        <p:txBody>
          <a:bodyPr/>
          <a:lstStyle/>
          <a:p>
            <a:fld id="{C0DD33FF-EA67-422A-9C80-9719CF83F468}" type="slidenum">
              <a:rPr lang="en-US"/>
              <a:pPr/>
              <a:t>83</a:t>
            </a:fld>
            <a:endParaRPr lang="en-US"/>
          </a:p>
        </p:txBody>
      </p:sp>
      <p:sp>
        <p:nvSpPr>
          <p:cNvPr id="152578" name="Rectangle 2"/>
          <p:cNvSpPr>
            <a:spLocks noGrp="1" noRot="1" noChangeAspect="1" noChangeArrowheads="1" noTextEdit="1"/>
          </p:cNvSpPr>
          <p:nvPr>
            <p:ph type="sldImg"/>
          </p:nvPr>
        </p:nvSpPr>
        <p:spPr>
          <a:ln/>
        </p:spPr>
      </p:sp>
      <p:sp>
        <p:nvSpPr>
          <p:cNvPr id="152579" name="Rectangle 3"/>
          <p:cNvSpPr>
            <a:spLocks noGrp="1" noChangeArrowheads="1"/>
          </p:cNvSpPr>
          <p:nvPr>
            <p:ph type="body" idx="1"/>
          </p:nvPr>
        </p:nvSpPr>
        <p:spPr>
          <a:noFill/>
          <a:ln/>
        </p:spPr>
        <p:txBody>
          <a:bodyPr/>
          <a:lstStyle/>
          <a:p>
            <a:pPr marL="173230" indent="-173230" eaLnBrk="1" hangingPunct="1"/>
            <a:endParaRPr lang="en-US" dirty="0" smtClean="0">
              <a:latin typeface="Arial" pitchFamily="34" charset="0"/>
              <a:ea typeface="ＭＳ Ｐゴシック" charset="-128"/>
            </a:endParaRPr>
          </a:p>
        </p:txBody>
      </p:sp>
    </p:spTree>
    <p:extLst>
      <p:ext uri="{BB962C8B-B14F-4D97-AF65-F5344CB8AC3E}">
        <p14:creationId xmlns:p14="http://schemas.microsoft.com/office/powerpoint/2010/main" val="1467572310"/>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fld id="{0F509CBB-01AA-4A95-B937-CBB90764D529}" type="slidenum">
              <a:rPr lang="en-US"/>
              <a:pPr/>
              <a:t>85</a:t>
            </a:fld>
            <a:endParaRPr lang="en-US"/>
          </a:p>
        </p:txBody>
      </p:sp>
      <p:sp>
        <p:nvSpPr>
          <p:cNvPr id="155650" name="Rectangle 2"/>
          <p:cNvSpPr>
            <a:spLocks noGrp="1" noRot="1" noChangeAspect="1" noChangeArrowheads="1" noTextEdit="1"/>
          </p:cNvSpPr>
          <p:nvPr>
            <p:ph type="sldImg"/>
          </p:nvPr>
        </p:nvSpPr>
        <p:spPr>
          <a:xfrm>
            <a:off x="950913" y="757238"/>
            <a:ext cx="5046662" cy="3784600"/>
          </a:xfrm>
          <a:ln/>
        </p:spPr>
      </p:sp>
      <p:sp>
        <p:nvSpPr>
          <p:cNvPr id="155651" name="Rectangle 3"/>
          <p:cNvSpPr>
            <a:spLocks noGrp="1" noChangeArrowheads="1"/>
          </p:cNvSpPr>
          <p:nvPr>
            <p:ph type="body" idx="1"/>
          </p:nvPr>
        </p:nvSpPr>
        <p:spPr>
          <a:noFill/>
          <a:ln/>
        </p:spPr>
        <p:txBody>
          <a:bodyPr/>
          <a:lstStyle/>
          <a:p>
            <a:endParaRPr lang="en-GB" smtClean="0">
              <a:latin typeface="Arial" pitchFamily="34" charset="0"/>
              <a:ea typeface="ＭＳ Ｐゴシック" charset="-128"/>
            </a:endParaRPr>
          </a:p>
        </p:txBody>
      </p:sp>
    </p:spTree>
    <p:extLst>
      <p:ext uri="{BB962C8B-B14F-4D97-AF65-F5344CB8AC3E}">
        <p14:creationId xmlns:p14="http://schemas.microsoft.com/office/powerpoint/2010/main" val="1767822745"/>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5" name="Slide Image Placeholder 1"/>
          <p:cNvSpPr>
            <a:spLocks noGrp="1" noRot="1" noChangeAspect="1"/>
          </p:cNvSpPr>
          <p:nvPr>
            <p:ph type="sldImg"/>
          </p:nvPr>
        </p:nvSpPr>
        <p:spPr>
          <a:ln/>
        </p:spPr>
      </p:sp>
      <p:sp>
        <p:nvSpPr>
          <p:cNvPr id="159746" name="Notes Placeholder 2"/>
          <p:cNvSpPr>
            <a:spLocks noGrp="1"/>
          </p:cNvSpPr>
          <p:nvPr>
            <p:ph type="body" idx="1"/>
          </p:nvPr>
        </p:nvSpPr>
        <p:spPr>
          <a:noFill/>
          <a:ln/>
        </p:spPr>
        <p:txBody>
          <a:bodyPr/>
          <a:lstStyle/>
          <a:p>
            <a:endParaRPr lang="en-GB" smtClean="0">
              <a:latin typeface="Arial" pitchFamily="34" charset="0"/>
              <a:ea typeface="ＭＳ Ｐゴシック" charset="-128"/>
            </a:endParaRPr>
          </a:p>
        </p:txBody>
      </p:sp>
      <p:sp>
        <p:nvSpPr>
          <p:cNvPr id="4" name="Slide Number Placeholder 3"/>
          <p:cNvSpPr>
            <a:spLocks noGrp="1"/>
          </p:cNvSpPr>
          <p:nvPr>
            <p:ph type="sldNum" sz="quarter" idx="5"/>
          </p:nvPr>
        </p:nvSpPr>
        <p:spPr/>
        <p:txBody>
          <a:bodyPr/>
          <a:lstStyle/>
          <a:p>
            <a:fld id="{C7088AB1-235F-4969-8F66-7F9B6E3A9846}" type="slidenum">
              <a:rPr lang="en-GB"/>
              <a:pPr/>
              <a:t>88</a:t>
            </a:fld>
            <a:endParaRPr lang="en-GB"/>
          </a:p>
        </p:txBody>
      </p:sp>
    </p:spTree>
    <p:extLst>
      <p:ext uri="{BB962C8B-B14F-4D97-AF65-F5344CB8AC3E}">
        <p14:creationId xmlns:p14="http://schemas.microsoft.com/office/powerpoint/2010/main" val="3154574540"/>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889" name="Rectangle 7"/>
          <p:cNvSpPr>
            <a:spLocks noGrp="1" noChangeArrowheads="1"/>
          </p:cNvSpPr>
          <p:nvPr>
            <p:ph type="sldNum" sz="quarter" idx="5"/>
          </p:nvPr>
        </p:nvSpPr>
        <p:spPr>
          <a:noFill/>
        </p:spPr>
        <p:txBody>
          <a:bodyPr/>
          <a:lstStyle/>
          <a:p>
            <a:fld id="{5D6992A9-7421-429E-AD0D-C24A34E487F0}" type="slidenum">
              <a:rPr lang="en-US"/>
              <a:pPr/>
              <a:t>93</a:t>
            </a:fld>
            <a:endParaRPr lang="en-US"/>
          </a:p>
        </p:txBody>
      </p:sp>
      <p:sp>
        <p:nvSpPr>
          <p:cNvPr id="165890" name="Rectangle 2"/>
          <p:cNvSpPr>
            <a:spLocks noGrp="1" noRot="1" noChangeAspect="1" noChangeArrowheads="1" noTextEdit="1"/>
          </p:cNvSpPr>
          <p:nvPr>
            <p:ph type="sldImg"/>
          </p:nvPr>
        </p:nvSpPr>
        <p:spPr>
          <a:ln/>
        </p:spPr>
      </p:sp>
      <p:sp>
        <p:nvSpPr>
          <p:cNvPr id="165891" name="Rectangle 3"/>
          <p:cNvSpPr>
            <a:spLocks noGrp="1" noChangeArrowheads="1"/>
          </p:cNvSpPr>
          <p:nvPr>
            <p:ph type="body" idx="1"/>
          </p:nvPr>
        </p:nvSpPr>
        <p:spPr>
          <a:noFill/>
          <a:ln/>
        </p:spPr>
        <p:txBody>
          <a:bodyPr/>
          <a:lstStyle/>
          <a:p>
            <a:pPr eaLnBrk="1" hangingPunct="1"/>
            <a:endParaRPr lang="en-US" smtClean="0">
              <a:latin typeface="Arial" pitchFamily="34" charset="0"/>
              <a:ea typeface="ＭＳ Ｐゴシック" charset="-128"/>
            </a:endParaRPr>
          </a:p>
        </p:txBody>
      </p:sp>
    </p:spTree>
    <p:extLst>
      <p:ext uri="{BB962C8B-B14F-4D97-AF65-F5344CB8AC3E}">
        <p14:creationId xmlns:p14="http://schemas.microsoft.com/office/powerpoint/2010/main" val="2866120938"/>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37" name="Rectangle 7"/>
          <p:cNvSpPr>
            <a:spLocks noGrp="1" noChangeArrowheads="1"/>
          </p:cNvSpPr>
          <p:nvPr>
            <p:ph type="sldNum" sz="quarter" idx="5"/>
          </p:nvPr>
        </p:nvSpPr>
        <p:spPr>
          <a:noFill/>
        </p:spPr>
        <p:txBody>
          <a:bodyPr/>
          <a:lstStyle/>
          <a:p>
            <a:fld id="{240E8565-409F-45B9-BB12-E75D9F746816}" type="slidenum">
              <a:rPr lang="en-US"/>
              <a:pPr/>
              <a:t>94</a:t>
            </a:fld>
            <a:endParaRPr lang="en-US"/>
          </a:p>
        </p:txBody>
      </p:sp>
      <p:sp>
        <p:nvSpPr>
          <p:cNvPr id="167938" name="Rectangle 2"/>
          <p:cNvSpPr>
            <a:spLocks noGrp="1" noRot="1" noChangeAspect="1" noChangeArrowheads="1" noTextEdit="1"/>
          </p:cNvSpPr>
          <p:nvPr>
            <p:ph type="sldImg"/>
          </p:nvPr>
        </p:nvSpPr>
        <p:spPr>
          <a:ln/>
        </p:spPr>
      </p:sp>
      <p:sp>
        <p:nvSpPr>
          <p:cNvPr id="167939" name="Rectangle 3"/>
          <p:cNvSpPr>
            <a:spLocks noGrp="1" noChangeArrowheads="1"/>
          </p:cNvSpPr>
          <p:nvPr>
            <p:ph type="body" idx="1"/>
          </p:nvPr>
        </p:nvSpPr>
        <p:spPr>
          <a:noFill/>
          <a:ln/>
        </p:spPr>
        <p:txBody>
          <a:bodyPr/>
          <a:lstStyle/>
          <a:p>
            <a:pPr defTabSz="930365" eaLnBrk="1" hangingPunct="1"/>
            <a:r>
              <a:rPr lang="en-US" sz="1000" dirty="0" smtClean="0">
                <a:latin typeface="Arial" pitchFamily="34" charset="0"/>
                <a:ea typeface="ＭＳ Ｐゴシック" charset="-128"/>
              </a:rPr>
              <a:t>-</a:t>
            </a:r>
          </a:p>
        </p:txBody>
      </p:sp>
    </p:spTree>
    <p:extLst>
      <p:ext uri="{BB962C8B-B14F-4D97-AF65-F5344CB8AC3E}">
        <p14:creationId xmlns:p14="http://schemas.microsoft.com/office/powerpoint/2010/main" val="115087311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F39D761D-18BB-734E-B187-1FF5C941ECF3}" type="slidenum">
              <a:rPr lang="en-US" sz="1300">
                <a:solidFill>
                  <a:srgbClr val="000000"/>
                </a:solidFill>
              </a:rPr>
              <a:pPr eaLnBrk="1" hangingPunct="1"/>
              <a:t>13</a:t>
            </a:fld>
            <a:endParaRPr lang="en-US" sz="1300" dirty="0">
              <a:solidFill>
                <a:srgbClr val="000000"/>
              </a:solidFill>
            </a:endParaRPr>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pPr marL="184150" indent="-184150" eaLnBrk="1" hangingPunct="1">
              <a:buFontTx/>
              <a:buChar char="-"/>
            </a:pPr>
            <a:endParaRPr lang="en-US" sz="1100" dirty="0"/>
          </a:p>
        </p:txBody>
      </p:sp>
    </p:spTree>
    <p:extLst>
      <p:ext uri="{BB962C8B-B14F-4D97-AF65-F5344CB8AC3E}">
        <p14:creationId xmlns:p14="http://schemas.microsoft.com/office/powerpoint/2010/main" val="166831166"/>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465887" indent="-465887"/>
            <a:endParaRPr lang="en-US" dirty="0" smtClean="0"/>
          </a:p>
          <a:p>
            <a:endParaRPr lang="en-US" dirty="0"/>
          </a:p>
        </p:txBody>
      </p:sp>
      <p:sp>
        <p:nvSpPr>
          <p:cNvPr id="4" name="Slide Number Placeholder 3"/>
          <p:cNvSpPr>
            <a:spLocks noGrp="1"/>
          </p:cNvSpPr>
          <p:nvPr>
            <p:ph type="sldNum" sz="quarter" idx="10"/>
          </p:nvPr>
        </p:nvSpPr>
        <p:spPr/>
        <p:txBody>
          <a:bodyPr/>
          <a:lstStyle/>
          <a:p>
            <a:fld id="{6E0AE50A-FB36-2741-8CA3-34AD6E086717}" type="slidenum">
              <a:rPr lang="en-US" smtClean="0"/>
              <a:pPr/>
              <a:t>98</a:t>
            </a:fld>
            <a:endParaRPr lang="en-US"/>
          </a:p>
        </p:txBody>
      </p:sp>
    </p:spTree>
    <p:extLst>
      <p:ext uri="{BB962C8B-B14F-4D97-AF65-F5344CB8AC3E}">
        <p14:creationId xmlns:p14="http://schemas.microsoft.com/office/powerpoint/2010/main" val="2740332305"/>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77" name="Slide Image Placeholder 1"/>
          <p:cNvSpPr>
            <a:spLocks noGrp="1" noRot="1" noChangeAspect="1"/>
          </p:cNvSpPr>
          <p:nvPr>
            <p:ph type="sldImg"/>
          </p:nvPr>
        </p:nvSpPr>
        <p:spPr>
          <a:ln/>
        </p:spPr>
      </p:sp>
      <p:sp>
        <p:nvSpPr>
          <p:cNvPr id="178178" name="Notes Placeholder 2"/>
          <p:cNvSpPr>
            <a:spLocks noGrp="1"/>
          </p:cNvSpPr>
          <p:nvPr>
            <p:ph type="body" idx="1"/>
          </p:nvPr>
        </p:nvSpPr>
        <p:spPr>
          <a:noFill/>
          <a:ln/>
        </p:spPr>
        <p:txBody>
          <a:bodyPr/>
          <a:lstStyle/>
          <a:p>
            <a:endParaRPr lang="en-US" smtClean="0">
              <a:latin typeface="Arial" pitchFamily="34" charset="0"/>
              <a:ea typeface="ＭＳ Ｐゴシック" charset="-128"/>
            </a:endParaRPr>
          </a:p>
        </p:txBody>
      </p:sp>
      <p:sp>
        <p:nvSpPr>
          <p:cNvPr id="4" name="Slide Number Placeholder 3"/>
          <p:cNvSpPr>
            <a:spLocks noGrp="1"/>
          </p:cNvSpPr>
          <p:nvPr>
            <p:ph type="sldNum" sz="quarter" idx="5"/>
          </p:nvPr>
        </p:nvSpPr>
        <p:spPr/>
        <p:txBody>
          <a:bodyPr/>
          <a:lstStyle/>
          <a:p>
            <a:fld id="{6A8F4543-A974-44D1-B7B9-EE072F429E4B}" type="slidenum">
              <a:rPr lang="en-US"/>
              <a:pPr/>
              <a:t>104</a:t>
            </a:fld>
            <a:endParaRPr lang="en-US"/>
          </a:p>
        </p:txBody>
      </p:sp>
    </p:spTree>
    <p:extLst>
      <p:ext uri="{BB962C8B-B14F-4D97-AF65-F5344CB8AC3E}">
        <p14:creationId xmlns:p14="http://schemas.microsoft.com/office/powerpoint/2010/main" val="954608692"/>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249" name="Slide Image Placeholder 1"/>
          <p:cNvSpPr>
            <a:spLocks noGrp="1" noRot="1" noChangeAspect="1"/>
          </p:cNvSpPr>
          <p:nvPr>
            <p:ph type="sldImg"/>
          </p:nvPr>
        </p:nvSpPr>
        <p:spPr>
          <a:ln/>
        </p:spPr>
      </p:sp>
      <p:sp>
        <p:nvSpPr>
          <p:cNvPr id="181250" name="Notes Placeholder 2"/>
          <p:cNvSpPr>
            <a:spLocks noGrp="1"/>
          </p:cNvSpPr>
          <p:nvPr>
            <p:ph type="body" idx="1"/>
          </p:nvPr>
        </p:nvSpPr>
        <p:spPr>
          <a:noFill/>
          <a:ln/>
        </p:spPr>
        <p:txBody>
          <a:bodyPr/>
          <a:lstStyle/>
          <a:p>
            <a:endParaRPr lang="en-US" smtClean="0">
              <a:latin typeface="Arial" pitchFamily="34" charset="0"/>
              <a:ea typeface="ＭＳ Ｐゴシック" charset="-128"/>
            </a:endParaRPr>
          </a:p>
        </p:txBody>
      </p:sp>
      <p:sp>
        <p:nvSpPr>
          <p:cNvPr id="4" name="Slide Number Placeholder 3"/>
          <p:cNvSpPr>
            <a:spLocks noGrp="1"/>
          </p:cNvSpPr>
          <p:nvPr>
            <p:ph type="sldNum" sz="quarter" idx="5"/>
          </p:nvPr>
        </p:nvSpPr>
        <p:spPr/>
        <p:txBody>
          <a:bodyPr/>
          <a:lstStyle/>
          <a:p>
            <a:fld id="{62AE1CC0-CD1C-4CE1-B90A-3CB0740E7514}" type="slidenum">
              <a:rPr lang="en-US"/>
              <a:pPr/>
              <a:t>106</a:t>
            </a:fld>
            <a:endParaRPr lang="en-US"/>
          </a:p>
        </p:txBody>
      </p:sp>
    </p:spTree>
    <p:extLst>
      <p:ext uri="{BB962C8B-B14F-4D97-AF65-F5344CB8AC3E}">
        <p14:creationId xmlns:p14="http://schemas.microsoft.com/office/powerpoint/2010/main" val="1614691008"/>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297" name="Rectangle 7"/>
          <p:cNvSpPr>
            <a:spLocks noGrp="1" noChangeArrowheads="1"/>
          </p:cNvSpPr>
          <p:nvPr>
            <p:ph type="sldNum" sz="quarter" idx="5"/>
          </p:nvPr>
        </p:nvSpPr>
        <p:spPr>
          <a:noFill/>
        </p:spPr>
        <p:txBody>
          <a:bodyPr/>
          <a:lstStyle/>
          <a:p>
            <a:fld id="{05BBC235-357A-4A96-9CF5-FEB30A583E3A}" type="slidenum">
              <a:rPr lang="en-US"/>
              <a:pPr/>
              <a:t>107</a:t>
            </a:fld>
            <a:endParaRPr lang="en-US"/>
          </a:p>
        </p:txBody>
      </p:sp>
      <p:sp>
        <p:nvSpPr>
          <p:cNvPr id="183298" name="Rectangle 2"/>
          <p:cNvSpPr>
            <a:spLocks noGrp="1" noRot="1" noChangeAspect="1" noChangeArrowheads="1" noTextEdit="1"/>
          </p:cNvSpPr>
          <p:nvPr>
            <p:ph type="sldImg"/>
          </p:nvPr>
        </p:nvSpPr>
        <p:spPr>
          <a:ln/>
        </p:spPr>
      </p:sp>
      <p:sp>
        <p:nvSpPr>
          <p:cNvPr id="183299" name="Rectangle 3"/>
          <p:cNvSpPr>
            <a:spLocks noGrp="1" noChangeArrowheads="1"/>
          </p:cNvSpPr>
          <p:nvPr>
            <p:ph type="body" idx="1"/>
          </p:nvPr>
        </p:nvSpPr>
        <p:spPr>
          <a:noFill/>
          <a:ln/>
        </p:spPr>
        <p:txBody>
          <a:bodyPr/>
          <a:lstStyle/>
          <a:p>
            <a:pPr eaLnBrk="1" hangingPunct="1"/>
            <a:endParaRPr lang="en-US" smtClean="0">
              <a:latin typeface="Arial" pitchFamily="34" charset="0"/>
              <a:ea typeface="ＭＳ Ｐゴシック" charset="-128"/>
            </a:endParaRPr>
          </a:p>
        </p:txBody>
      </p:sp>
    </p:spTree>
    <p:extLst>
      <p:ext uri="{BB962C8B-B14F-4D97-AF65-F5344CB8AC3E}">
        <p14:creationId xmlns:p14="http://schemas.microsoft.com/office/powerpoint/2010/main" val="2113800027"/>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5" name="Rectangle 7"/>
          <p:cNvSpPr>
            <a:spLocks noGrp="1" noChangeArrowheads="1"/>
          </p:cNvSpPr>
          <p:nvPr>
            <p:ph type="sldNum" sz="quarter" idx="5"/>
          </p:nvPr>
        </p:nvSpPr>
        <p:spPr>
          <a:noFill/>
        </p:spPr>
        <p:txBody>
          <a:bodyPr/>
          <a:lstStyle/>
          <a:p>
            <a:fld id="{7D83789A-E1FC-4039-8EE6-35A6D41D1E58}" type="slidenum">
              <a:rPr lang="en-US"/>
              <a:pPr/>
              <a:t>108</a:t>
            </a:fld>
            <a:endParaRPr lang="en-US"/>
          </a:p>
        </p:txBody>
      </p:sp>
      <p:sp>
        <p:nvSpPr>
          <p:cNvPr id="185346" name="Rectangle 2"/>
          <p:cNvSpPr>
            <a:spLocks noGrp="1" noRot="1" noChangeAspect="1" noChangeArrowheads="1" noTextEdit="1"/>
          </p:cNvSpPr>
          <p:nvPr>
            <p:ph type="sldImg"/>
          </p:nvPr>
        </p:nvSpPr>
        <p:spPr>
          <a:ln/>
        </p:spPr>
      </p:sp>
      <p:sp>
        <p:nvSpPr>
          <p:cNvPr id="185347" name="Rectangle 3"/>
          <p:cNvSpPr>
            <a:spLocks noGrp="1" noChangeArrowheads="1"/>
          </p:cNvSpPr>
          <p:nvPr>
            <p:ph type="body" idx="1"/>
          </p:nvPr>
        </p:nvSpPr>
        <p:spPr>
          <a:noFill/>
          <a:ln/>
        </p:spPr>
        <p:txBody>
          <a:bodyPr/>
          <a:lstStyle/>
          <a:p>
            <a:pPr defTabSz="930365" eaLnBrk="1" hangingPunct="1"/>
            <a:endParaRPr lang="en-US" sz="1000" dirty="0" smtClean="0">
              <a:latin typeface="Arial" pitchFamily="34" charset="0"/>
              <a:ea typeface="ＭＳ Ｐゴシック" charset="-128"/>
            </a:endParaRPr>
          </a:p>
        </p:txBody>
      </p:sp>
    </p:spTree>
    <p:extLst>
      <p:ext uri="{BB962C8B-B14F-4D97-AF65-F5344CB8AC3E}">
        <p14:creationId xmlns:p14="http://schemas.microsoft.com/office/powerpoint/2010/main" val="2328774525"/>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8417" name="Slide Image Placeholder 1"/>
          <p:cNvSpPr>
            <a:spLocks noGrp="1" noRot="1" noChangeAspect="1"/>
          </p:cNvSpPr>
          <p:nvPr>
            <p:ph type="sldImg"/>
          </p:nvPr>
        </p:nvSpPr>
        <p:spPr>
          <a:ln/>
        </p:spPr>
      </p:sp>
      <p:sp>
        <p:nvSpPr>
          <p:cNvPr id="188418" name="Notes Placeholder 2"/>
          <p:cNvSpPr>
            <a:spLocks noGrp="1"/>
          </p:cNvSpPr>
          <p:nvPr>
            <p:ph type="body" idx="1"/>
          </p:nvPr>
        </p:nvSpPr>
        <p:spPr>
          <a:noFill/>
          <a:ln/>
        </p:spPr>
        <p:txBody>
          <a:bodyPr/>
          <a:lstStyle/>
          <a:p>
            <a:endParaRPr lang="en-US" smtClean="0">
              <a:latin typeface="Arial" pitchFamily="34" charset="0"/>
              <a:ea typeface="ＭＳ Ｐゴシック" charset="-128"/>
            </a:endParaRPr>
          </a:p>
        </p:txBody>
      </p:sp>
      <p:sp>
        <p:nvSpPr>
          <p:cNvPr id="4" name="Slide Number Placeholder 3"/>
          <p:cNvSpPr>
            <a:spLocks noGrp="1"/>
          </p:cNvSpPr>
          <p:nvPr>
            <p:ph type="sldNum" sz="quarter" idx="5"/>
          </p:nvPr>
        </p:nvSpPr>
        <p:spPr/>
        <p:txBody>
          <a:bodyPr/>
          <a:lstStyle/>
          <a:p>
            <a:fld id="{F8EA68A9-6723-4088-8BFF-2AAA9060EBB0}" type="slidenum">
              <a:rPr lang="en-US"/>
              <a:pPr/>
              <a:t>110</a:t>
            </a:fld>
            <a:endParaRPr lang="en-US"/>
          </a:p>
        </p:txBody>
      </p:sp>
    </p:spTree>
    <p:extLst>
      <p:ext uri="{BB962C8B-B14F-4D97-AF65-F5344CB8AC3E}">
        <p14:creationId xmlns:p14="http://schemas.microsoft.com/office/powerpoint/2010/main" val="1737666370"/>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61" name="Slide Image Placeholder 1"/>
          <p:cNvSpPr>
            <a:spLocks noGrp="1" noRot="1" noChangeAspect="1"/>
          </p:cNvSpPr>
          <p:nvPr>
            <p:ph type="sldImg"/>
          </p:nvPr>
        </p:nvSpPr>
        <p:spPr>
          <a:ln/>
        </p:spPr>
      </p:sp>
      <p:sp>
        <p:nvSpPr>
          <p:cNvPr id="194562" name="Notes Placeholder 2"/>
          <p:cNvSpPr>
            <a:spLocks noGrp="1"/>
          </p:cNvSpPr>
          <p:nvPr>
            <p:ph type="body" idx="1"/>
          </p:nvPr>
        </p:nvSpPr>
        <p:spPr>
          <a:noFill/>
          <a:ln/>
        </p:spPr>
        <p:txBody>
          <a:bodyPr/>
          <a:lstStyle/>
          <a:p>
            <a:r>
              <a:rPr lang="en-US" smtClean="0">
                <a:latin typeface="Arial" pitchFamily="34" charset="0"/>
                <a:ea typeface="ＭＳ Ｐゴシック" charset="-128"/>
              </a:rPr>
              <a:t>Adapted from: Pepa Horno, Love, Power and Violence: A Transcultural Comparison of Physical and Psychological Punishment Patterns, Save the Children Spain, 2005 </a:t>
            </a:r>
          </a:p>
          <a:p>
            <a:endParaRPr lang="en-US" smtClean="0">
              <a:latin typeface="Arial" pitchFamily="34" charset="0"/>
              <a:ea typeface="ＭＳ Ｐゴシック" charset="-128"/>
            </a:endParaRPr>
          </a:p>
        </p:txBody>
      </p:sp>
      <p:sp>
        <p:nvSpPr>
          <p:cNvPr id="4" name="Slide Number Placeholder 3"/>
          <p:cNvSpPr>
            <a:spLocks noGrp="1"/>
          </p:cNvSpPr>
          <p:nvPr>
            <p:ph type="sldNum" sz="quarter" idx="5"/>
          </p:nvPr>
        </p:nvSpPr>
        <p:spPr/>
        <p:txBody>
          <a:bodyPr/>
          <a:lstStyle/>
          <a:p>
            <a:fld id="{83AAC3BB-F687-4FB8-BEE0-B50FB4EDDB08}" type="slidenum">
              <a:rPr lang="en-US"/>
              <a:pPr/>
              <a:t>115</a:t>
            </a:fld>
            <a:endParaRPr lang="en-US"/>
          </a:p>
        </p:txBody>
      </p:sp>
    </p:spTree>
    <p:extLst>
      <p:ext uri="{BB962C8B-B14F-4D97-AF65-F5344CB8AC3E}">
        <p14:creationId xmlns:p14="http://schemas.microsoft.com/office/powerpoint/2010/main" val="2986623735"/>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657" name="Slide Image Placeholder 1"/>
          <p:cNvSpPr>
            <a:spLocks noGrp="1" noRot="1" noChangeAspect="1"/>
          </p:cNvSpPr>
          <p:nvPr>
            <p:ph type="sldImg"/>
          </p:nvPr>
        </p:nvSpPr>
        <p:spPr>
          <a:ln/>
        </p:spPr>
      </p:sp>
      <p:sp>
        <p:nvSpPr>
          <p:cNvPr id="198658" name="Notes Placeholder 2"/>
          <p:cNvSpPr>
            <a:spLocks noGrp="1"/>
          </p:cNvSpPr>
          <p:nvPr>
            <p:ph type="body" idx="1"/>
          </p:nvPr>
        </p:nvSpPr>
        <p:spPr>
          <a:noFill/>
          <a:ln/>
        </p:spPr>
        <p:txBody>
          <a:bodyPr/>
          <a:lstStyle/>
          <a:p>
            <a:endParaRPr lang="en-US" smtClean="0">
              <a:latin typeface="Arial" pitchFamily="34" charset="0"/>
              <a:ea typeface="ＭＳ Ｐゴシック" charset="-128"/>
            </a:endParaRPr>
          </a:p>
        </p:txBody>
      </p:sp>
      <p:sp>
        <p:nvSpPr>
          <p:cNvPr id="4" name="Slide Number Placeholder 3"/>
          <p:cNvSpPr>
            <a:spLocks noGrp="1"/>
          </p:cNvSpPr>
          <p:nvPr>
            <p:ph type="sldNum" sz="quarter" idx="5"/>
          </p:nvPr>
        </p:nvSpPr>
        <p:spPr/>
        <p:txBody>
          <a:bodyPr/>
          <a:lstStyle/>
          <a:p>
            <a:fld id="{347042B8-D2E0-4094-9D15-77653EBBB656}" type="slidenum">
              <a:rPr lang="en-US"/>
              <a:pPr/>
              <a:t>118</a:t>
            </a:fld>
            <a:endParaRPr lang="en-US"/>
          </a:p>
        </p:txBody>
      </p:sp>
    </p:spTree>
    <p:extLst>
      <p:ext uri="{BB962C8B-B14F-4D97-AF65-F5344CB8AC3E}">
        <p14:creationId xmlns:p14="http://schemas.microsoft.com/office/powerpoint/2010/main" val="1894977372"/>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1729" name="Slide Image Placeholder 1"/>
          <p:cNvSpPr>
            <a:spLocks noGrp="1" noRot="1" noChangeAspect="1"/>
          </p:cNvSpPr>
          <p:nvPr>
            <p:ph type="sldImg"/>
          </p:nvPr>
        </p:nvSpPr>
        <p:spPr>
          <a:ln/>
        </p:spPr>
      </p:sp>
      <p:sp>
        <p:nvSpPr>
          <p:cNvPr id="201730" name="Notes Placeholder 2"/>
          <p:cNvSpPr>
            <a:spLocks noGrp="1"/>
          </p:cNvSpPr>
          <p:nvPr>
            <p:ph type="body" idx="1"/>
          </p:nvPr>
        </p:nvSpPr>
        <p:spPr>
          <a:noFill/>
          <a:ln/>
        </p:spPr>
        <p:txBody>
          <a:bodyPr/>
          <a:lstStyle/>
          <a:p>
            <a:endParaRPr lang="en-US" smtClean="0">
              <a:latin typeface="Arial" pitchFamily="34" charset="0"/>
              <a:ea typeface="ＭＳ Ｐゴシック" charset="-128"/>
            </a:endParaRPr>
          </a:p>
        </p:txBody>
      </p:sp>
      <p:sp>
        <p:nvSpPr>
          <p:cNvPr id="4" name="Slide Number Placeholder 3"/>
          <p:cNvSpPr>
            <a:spLocks noGrp="1"/>
          </p:cNvSpPr>
          <p:nvPr>
            <p:ph type="sldNum" sz="quarter" idx="5"/>
          </p:nvPr>
        </p:nvSpPr>
        <p:spPr/>
        <p:txBody>
          <a:bodyPr/>
          <a:lstStyle/>
          <a:p>
            <a:fld id="{FB2A4DE0-2F54-4D84-850B-F6CD4E0F1B20}" type="slidenum">
              <a:rPr lang="en-US"/>
              <a:pPr/>
              <a:t>120</a:t>
            </a:fld>
            <a:endParaRPr lang="en-US"/>
          </a:p>
        </p:txBody>
      </p:sp>
    </p:spTree>
    <p:extLst>
      <p:ext uri="{BB962C8B-B14F-4D97-AF65-F5344CB8AC3E}">
        <p14:creationId xmlns:p14="http://schemas.microsoft.com/office/powerpoint/2010/main" val="1614218871"/>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825" name="Slide Image Placeholder 1"/>
          <p:cNvSpPr>
            <a:spLocks noGrp="1" noRot="1" noChangeAspect="1"/>
          </p:cNvSpPr>
          <p:nvPr>
            <p:ph type="sldImg"/>
          </p:nvPr>
        </p:nvSpPr>
        <p:spPr>
          <a:ln/>
        </p:spPr>
      </p:sp>
      <p:sp>
        <p:nvSpPr>
          <p:cNvPr id="205826" name="Notes Placeholder 2"/>
          <p:cNvSpPr>
            <a:spLocks noGrp="1"/>
          </p:cNvSpPr>
          <p:nvPr>
            <p:ph type="body" idx="1"/>
          </p:nvPr>
        </p:nvSpPr>
        <p:spPr>
          <a:noFill/>
          <a:ln/>
        </p:spPr>
        <p:txBody>
          <a:bodyPr/>
          <a:lstStyle/>
          <a:p>
            <a:endParaRPr lang="en-US" smtClean="0">
              <a:latin typeface="Arial" pitchFamily="34" charset="0"/>
              <a:ea typeface="ＭＳ Ｐゴシック" charset="-128"/>
            </a:endParaRPr>
          </a:p>
        </p:txBody>
      </p:sp>
      <p:sp>
        <p:nvSpPr>
          <p:cNvPr id="4" name="Slide Number Placeholder 3"/>
          <p:cNvSpPr>
            <a:spLocks noGrp="1"/>
          </p:cNvSpPr>
          <p:nvPr>
            <p:ph type="sldNum" sz="quarter" idx="5"/>
          </p:nvPr>
        </p:nvSpPr>
        <p:spPr/>
        <p:txBody>
          <a:bodyPr/>
          <a:lstStyle/>
          <a:p>
            <a:fld id="{1D9B2372-6D91-4154-B2E9-2FC93D50A8D4}" type="slidenum">
              <a:rPr lang="en-US"/>
              <a:pPr/>
              <a:t>123</a:t>
            </a:fld>
            <a:endParaRPr lang="en-US"/>
          </a:p>
        </p:txBody>
      </p:sp>
    </p:spTree>
    <p:extLst>
      <p:ext uri="{BB962C8B-B14F-4D97-AF65-F5344CB8AC3E}">
        <p14:creationId xmlns:p14="http://schemas.microsoft.com/office/powerpoint/2010/main" val="178619242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F39D761D-18BB-734E-B187-1FF5C941ECF3}" type="slidenum">
              <a:rPr lang="en-US" sz="1300">
                <a:solidFill>
                  <a:srgbClr val="000000"/>
                </a:solidFill>
              </a:rPr>
              <a:pPr eaLnBrk="1" hangingPunct="1"/>
              <a:t>14</a:t>
            </a:fld>
            <a:endParaRPr lang="en-US" sz="1300" dirty="0">
              <a:solidFill>
                <a:srgbClr val="000000"/>
              </a:solidFill>
            </a:endParaRPr>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pPr marL="184150" indent="-184150" eaLnBrk="1" hangingPunct="1">
              <a:buFontTx/>
              <a:buChar char="-"/>
            </a:pPr>
            <a:endParaRPr lang="en-US" sz="1100" dirty="0"/>
          </a:p>
        </p:txBody>
      </p:sp>
    </p:spTree>
    <p:extLst>
      <p:ext uri="{BB962C8B-B14F-4D97-AF65-F5344CB8AC3E}">
        <p14:creationId xmlns:p14="http://schemas.microsoft.com/office/powerpoint/2010/main" val="1447878335"/>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7873" name="Slide Image Placeholder 1"/>
          <p:cNvSpPr>
            <a:spLocks noGrp="1" noRot="1" noChangeAspect="1"/>
          </p:cNvSpPr>
          <p:nvPr>
            <p:ph type="sldImg"/>
          </p:nvPr>
        </p:nvSpPr>
        <p:spPr>
          <a:ln/>
        </p:spPr>
      </p:sp>
      <p:sp>
        <p:nvSpPr>
          <p:cNvPr id="207874" name="Notes Placeholder 2"/>
          <p:cNvSpPr>
            <a:spLocks noGrp="1"/>
          </p:cNvSpPr>
          <p:nvPr>
            <p:ph type="body" idx="1"/>
          </p:nvPr>
        </p:nvSpPr>
        <p:spPr>
          <a:noFill/>
          <a:ln/>
        </p:spPr>
        <p:txBody>
          <a:bodyPr/>
          <a:lstStyle/>
          <a:p>
            <a:endParaRPr lang="en-US" smtClean="0">
              <a:latin typeface="Arial" pitchFamily="34" charset="0"/>
              <a:ea typeface="ＭＳ Ｐゴシック" charset="-128"/>
            </a:endParaRPr>
          </a:p>
        </p:txBody>
      </p:sp>
      <p:sp>
        <p:nvSpPr>
          <p:cNvPr id="4" name="Slide Number Placeholder 3"/>
          <p:cNvSpPr>
            <a:spLocks noGrp="1"/>
          </p:cNvSpPr>
          <p:nvPr>
            <p:ph type="sldNum" sz="quarter" idx="5"/>
          </p:nvPr>
        </p:nvSpPr>
        <p:spPr/>
        <p:txBody>
          <a:bodyPr/>
          <a:lstStyle/>
          <a:p>
            <a:fld id="{0894B1EB-A646-447B-BB16-3859EE66B7E1}" type="slidenum">
              <a:rPr lang="en-US"/>
              <a:pPr/>
              <a:t>124</a:t>
            </a:fld>
            <a:endParaRPr lang="en-US"/>
          </a:p>
        </p:txBody>
      </p:sp>
    </p:spTree>
    <p:extLst>
      <p:ext uri="{BB962C8B-B14F-4D97-AF65-F5344CB8AC3E}">
        <p14:creationId xmlns:p14="http://schemas.microsoft.com/office/powerpoint/2010/main" val="3126814636"/>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9921" name="Slide Image Placeholder 1"/>
          <p:cNvSpPr>
            <a:spLocks noGrp="1" noRot="1" noChangeAspect="1"/>
          </p:cNvSpPr>
          <p:nvPr>
            <p:ph type="sldImg"/>
          </p:nvPr>
        </p:nvSpPr>
        <p:spPr>
          <a:ln/>
        </p:spPr>
      </p:sp>
      <p:sp>
        <p:nvSpPr>
          <p:cNvPr id="209922" name="Notes Placeholder 2"/>
          <p:cNvSpPr>
            <a:spLocks noGrp="1"/>
          </p:cNvSpPr>
          <p:nvPr>
            <p:ph type="body" idx="1"/>
          </p:nvPr>
        </p:nvSpPr>
        <p:spPr>
          <a:noFill/>
          <a:ln/>
        </p:spPr>
        <p:txBody>
          <a:bodyPr/>
          <a:lstStyle/>
          <a:p>
            <a:endParaRPr lang="en-US" smtClean="0">
              <a:latin typeface="Arial" pitchFamily="34" charset="0"/>
              <a:ea typeface="ＭＳ Ｐゴシック" charset="-128"/>
            </a:endParaRPr>
          </a:p>
        </p:txBody>
      </p:sp>
      <p:sp>
        <p:nvSpPr>
          <p:cNvPr id="4" name="Slide Number Placeholder 3"/>
          <p:cNvSpPr>
            <a:spLocks noGrp="1"/>
          </p:cNvSpPr>
          <p:nvPr>
            <p:ph type="sldNum" sz="quarter" idx="5"/>
          </p:nvPr>
        </p:nvSpPr>
        <p:spPr/>
        <p:txBody>
          <a:bodyPr/>
          <a:lstStyle/>
          <a:p>
            <a:fld id="{D999CB03-C7DD-4F97-97F5-29ED5F86736D}" type="slidenum">
              <a:rPr lang="en-US"/>
              <a:pPr/>
              <a:t>125</a:t>
            </a:fld>
            <a:endParaRPr lang="en-US"/>
          </a:p>
        </p:txBody>
      </p:sp>
    </p:spTree>
    <p:extLst>
      <p:ext uri="{BB962C8B-B14F-4D97-AF65-F5344CB8AC3E}">
        <p14:creationId xmlns:p14="http://schemas.microsoft.com/office/powerpoint/2010/main" val="3034389889"/>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2993" name="Slide Image Placeholder 1"/>
          <p:cNvSpPr>
            <a:spLocks noGrp="1" noRot="1" noChangeAspect="1"/>
          </p:cNvSpPr>
          <p:nvPr>
            <p:ph type="sldImg"/>
          </p:nvPr>
        </p:nvSpPr>
        <p:spPr>
          <a:ln/>
        </p:spPr>
      </p:sp>
      <p:sp>
        <p:nvSpPr>
          <p:cNvPr id="212994" name="Notes Placeholder 2"/>
          <p:cNvSpPr>
            <a:spLocks noGrp="1"/>
          </p:cNvSpPr>
          <p:nvPr>
            <p:ph type="body" idx="1"/>
          </p:nvPr>
        </p:nvSpPr>
        <p:spPr>
          <a:noFill/>
          <a:ln/>
        </p:spPr>
        <p:txBody>
          <a:bodyPr/>
          <a:lstStyle/>
          <a:p>
            <a:endParaRPr lang="en-US" smtClean="0">
              <a:latin typeface="Arial" pitchFamily="34" charset="0"/>
              <a:ea typeface="ＭＳ Ｐゴシック" charset="-128"/>
            </a:endParaRPr>
          </a:p>
        </p:txBody>
      </p:sp>
      <p:sp>
        <p:nvSpPr>
          <p:cNvPr id="4" name="Slide Number Placeholder 3"/>
          <p:cNvSpPr>
            <a:spLocks noGrp="1"/>
          </p:cNvSpPr>
          <p:nvPr>
            <p:ph type="sldNum" sz="quarter" idx="5"/>
          </p:nvPr>
        </p:nvSpPr>
        <p:spPr/>
        <p:txBody>
          <a:bodyPr/>
          <a:lstStyle/>
          <a:p>
            <a:fld id="{14999E6F-E3B6-4951-AEA9-FBBD1C6C8F3B}" type="slidenum">
              <a:rPr lang="en-US"/>
              <a:pPr/>
              <a:t>127</a:t>
            </a:fld>
            <a:endParaRPr lang="en-US"/>
          </a:p>
        </p:txBody>
      </p:sp>
    </p:spTree>
    <p:extLst>
      <p:ext uri="{BB962C8B-B14F-4D97-AF65-F5344CB8AC3E}">
        <p14:creationId xmlns:p14="http://schemas.microsoft.com/office/powerpoint/2010/main" val="2541203085"/>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41" name="Slide Image Placeholder 1"/>
          <p:cNvSpPr>
            <a:spLocks noGrp="1" noRot="1" noChangeAspect="1"/>
          </p:cNvSpPr>
          <p:nvPr>
            <p:ph type="sldImg"/>
          </p:nvPr>
        </p:nvSpPr>
        <p:spPr>
          <a:ln/>
        </p:spPr>
      </p:sp>
      <p:sp>
        <p:nvSpPr>
          <p:cNvPr id="215042" name="Notes Placeholder 2"/>
          <p:cNvSpPr>
            <a:spLocks noGrp="1"/>
          </p:cNvSpPr>
          <p:nvPr>
            <p:ph type="body" idx="1"/>
          </p:nvPr>
        </p:nvSpPr>
        <p:spPr>
          <a:noFill/>
          <a:ln/>
        </p:spPr>
        <p:txBody>
          <a:bodyPr/>
          <a:lstStyle/>
          <a:p>
            <a:endParaRPr lang="en-US" smtClean="0">
              <a:latin typeface="Arial" pitchFamily="34" charset="0"/>
              <a:ea typeface="ＭＳ Ｐゴシック" charset="-128"/>
            </a:endParaRPr>
          </a:p>
        </p:txBody>
      </p:sp>
      <p:sp>
        <p:nvSpPr>
          <p:cNvPr id="4" name="Slide Number Placeholder 3"/>
          <p:cNvSpPr>
            <a:spLocks noGrp="1"/>
          </p:cNvSpPr>
          <p:nvPr>
            <p:ph type="sldNum" sz="quarter" idx="5"/>
          </p:nvPr>
        </p:nvSpPr>
        <p:spPr/>
        <p:txBody>
          <a:bodyPr/>
          <a:lstStyle/>
          <a:p>
            <a:fld id="{8D3CD8A2-584A-4288-A927-8AC9D369B0F7}" type="slidenum">
              <a:rPr lang="en-US"/>
              <a:pPr/>
              <a:t>128</a:t>
            </a:fld>
            <a:endParaRPr lang="en-US"/>
          </a:p>
        </p:txBody>
      </p:sp>
    </p:spTree>
    <p:extLst>
      <p:ext uri="{BB962C8B-B14F-4D97-AF65-F5344CB8AC3E}">
        <p14:creationId xmlns:p14="http://schemas.microsoft.com/office/powerpoint/2010/main" val="3768527872"/>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7089" name="Slide Image Placeholder 1"/>
          <p:cNvSpPr>
            <a:spLocks noGrp="1" noRot="1" noChangeAspect="1"/>
          </p:cNvSpPr>
          <p:nvPr>
            <p:ph type="sldImg"/>
          </p:nvPr>
        </p:nvSpPr>
        <p:spPr>
          <a:ln/>
        </p:spPr>
      </p:sp>
      <p:sp>
        <p:nvSpPr>
          <p:cNvPr id="217090" name="Notes Placeholder 2"/>
          <p:cNvSpPr>
            <a:spLocks noGrp="1"/>
          </p:cNvSpPr>
          <p:nvPr>
            <p:ph type="body" idx="1"/>
          </p:nvPr>
        </p:nvSpPr>
        <p:spPr>
          <a:noFill/>
          <a:ln/>
        </p:spPr>
        <p:txBody>
          <a:bodyPr/>
          <a:lstStyle/>
          <a:p>
            <a:endParaRPr lang="en-US" smtClean="0">
              <a:latin typeface="Arial" pitchFamily="34" charset="0"/>
              <a:ea typeface="ＭＳ Ｐゴシック" charset="-128"/>
            </a:endParaRPr>
          </a:p>
        </p:txBody>
      </p:sp>
      <p:sp>
        <p:nvSpPr>
          <p:cNvPr id="4" name="Slide Number Placeholder 3"/>
          <p:cNvSpPr>
            <a:spLocks noGrp="1"/>
          </p:cNvSpPr>
          <p:nvPr>
            <p:ph type="sldNum" sz="quarter" idx="5"/>
          </p:nvPr>
        </p:nvSpPr>
        <p:spPr/>
        <p:txBody>
          <a:bodyPr/>
          <a:lstStyle/>
          <a:p>
            <a:fld id="{40D4FD94-0834-4D56-9D7B-260DFCBCF6BC}" type="slidenum">
              <a:rPr lang="en-US"/>
              <a:pPr/>
              <a:t>129</a:t>
            </a:fld>
            <a:endParaRPr lang="en-US"/>
          </a:p>
        </p:txBody>
      </p:sp>
    </p:spTree>
    <p:extLst>
      <p:ext uri="{BB962C8B-B14F-4D97-AF65-F5344CB8AC3E}">
        <p14:creationId xmlns:p14="http://schemas.microsoft.com/office/powerpoint/2010/main" val="2048231730"/>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0161" name="Slide Image Placeholder 1"/>
          <p:cNvSpPr>
            <a:spLocks noGrp="1" noRot="1" noChangeAspect="1"/>
          </p:cNvSpPr>
          <p:nvPr>
            <p:ph type="sldImg"/>
          </p:nvPr>
        </p:nvSpPr>
        <p:spPr>
          <a:ln/>
        </p:spPr>
      </p:sp>
      <p:sp>
        <p:nvSpPr>
          <p:cNvPr id="220162" name="Notes Placeholder 2"/>
          <p:cNvSpPr>
            <a:spLocks noGrp="1"/>
          </p:cNvSpPr>
          <p:nvPr>
            <p:ph type="body" idx="1"/>
          </p:nvPr>
        </p:nvSpPr>
        <p:spPr>
          <a:noFill/>
          <a:ln/>
        </p:spPr>
        <p:txBody>
          <a:bodyPr/>
          <a:lstStyle/>
          <a:p>
            <a:endParaRPr lang="en-US" smtClean="0">
              <a:latin typeface="Arial" pitchFamily="34" charset="0"/>
              <a:ea typeface="ＭＳ Ｐゴシック" charset="-128"/>
            </a:endParaRPr>
          </a:p>
        </p:txBody>
      </p:sp>
      <p:sp>
        <p:nvSpPr>
          <p:cNvPr id="4" name="Slide Number Placeholder 3"/>
          <p:cNvSpPr>
            <a:spLocks noGrp="1"/>
          </p:cNvSpPr>
          <p:nvPr>
            <p:ph type="sldNum" sz="quarter" idx="5"/>
          </p:nvPr>
        </p:nvSpPr>
        <p:spPr/>
        <p:txBody>
          <a:bodyPr/>
          <a:lstStyle/>
          <a:p>
            <a:fld id="{FB54D497-0755-47E0-8A2B-B9802856C38A}" type="slidenum">
              <a:rPr lang="en-US"/>
              <a:pPr/>
              <a:t>131</a:t>
            </a:fld>
            <a:endParaRPr lang="en-US"/>
          </a:p>
        </p:txBody>
      </p:sp>
    </p:spTree>
    <p:extLst>
      <p:ext uri="{BB962C8B-B14F-4D97-AF65-F5344CB8AC3E}">
        <p14:creationId xmlns:p14="http://schemas.microsoft.com/office/powerpoint/2010/main" val="85226419"/>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3233" name="Rectangle 7"/>
          <p:cNvSpPr>
            <a:spLocks noGrp="1" noChangeArrowheads="1"/>
          </p:cNvSpPr>
          <p:nvPr>
            <p:ph type="sldNum" sz="quarter" idx="5"/>
          </p:nvPr>
        </p:nvSpPr>
        <p:spPr>
          <a:noFill/>
        </p:spPr>
        <p:txBody>
          <a:bodyPr/>
          <a:lstStyle/>
          <a:p>
            <a:fld id="{89448885-3705-47B8-A90A-95F472D72B7B}" type="slidenum">
              <a:rPr lang="en-US"/>
              <a:pPr/>
              <a:t>133</a:t>
            </a:fld>
            <a:endParaRPr lang="en-US"/>
          </a:p>
        </p:txBody>
      </p:sp>
      <p:sp>
        <p:nvSpPr>
          <p:cNvPr id="223234" name="Rectangle 2"/>
          <p:cNvSpPr>
            <a:spLocks noGrp="1" noRot="1" noChangeAspect="1" noChangeArrowheads="1" noTextEdit="1"/>
          </p:cNvSpPr>
          <p:nvPr>
            <p:ph type="sldImg"/>
          </p:nvPr>
        </p:nvSpPr>
        <p:spPr>
          <a:ln/>
        </p:spPr>
      </p:sp>
      <p:sp>
        <p:nvSpPr>
          <p:cNvPr id="223235" name="Rectangle 3"/>
          <p:cNvSpPr>
            <a:spLocks noGrp="1" noChangeArrowheads="1"/>
          </p:cNvSpPr>
          <p:nvPr>
            <p:ph type="body" idx="1"/>
          </p:nvPr>
        </p:nvSpPr>
        <p:spPr>
          <a:noFill/>
          <a:ln/>
        </p:spPr>
        <p:txBody>
          <a:bodyPr/>
          <a:lstStyle/>
          <a:p>
            <a:pPr eaLnBrk="1" hangingPunct="1"/>
            <a:endParaRPr lang="en-US" smtClean="0">
              <a:latin typeface="Arial" pitchFamily="34" charset="0"/>
              <a:ea typeface="ＭＳ Ｐゴシック" charset="-128"/>
            </a:endParaRPr>
          </a:p>
        </p:txBody>
      </p:sp>
    </p:spTree>
    <p:extLst>
      <p:ext uri="{BB962C8B-B14F-4D97-AF65-F5344CB8AC3E}">
        <p14:creationId xmlns:p14="http://schemas.microsoft.com/office/powerpoint/2010/main" val="444315294"/>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81" name="Rectangle 7"/>
          <p:cNvSpPr>
            <a:spLocks noGrp="1" noChangeArrowheads="1"/>
          </p:cNvSpPr>
          <p:nvPr>
            <p:ph type="sldNum" sz="quarter" idx="5"/>
          </p:nvPr>
        </p:nvSpPr>
        <p:spPr>
          <a:noFill/>
        </p:spPr>
        <p:txBody>
          <a:bodyPr/>
          <a:lstStyle/>
          <a:p>
            <a:fld id="{6DEAEF25-C515-4C68-905F-B223949B780A}" type="slidenum">
              <a:rPr lang="en-US"/>
              <a:pPr/>
              <a:t>134</a:t>
            </a:fld>
            <a:endParaRPr lang="en-US"/>
          </a:p>
        </p:txBody>
      </p:sp>
      <p:sp>
        <p:nvSpPr>
          <p:cNvPr id="225282" name="Rectangle 2"/>
          <p:cNvSpPr>
            <a:spLocks noGrp="1" noRot="1" noChangeAspect="1" noChangeArrowheads="1" noTextEdit="1"/>
          </p:cNvSpPr>
          <p:nvPr>
            <p:ph type="sldImg"/>
          </p:nvPr>
        </p:nvSpPr>
        <p:spPr>
          <a:ln/>
        </p:spPr>
      </p:sp>
      <p:sp>
        <p:nvSpPr>
          <p:cNvPr id="225283" name="Rectangle 3"/>
          <p:cNvSpPr>
            <a:spLocks noGrp="1" noChangeArrowheads="1"/>
          </p:cNvSpPr>
          <p:nvPr>
            <p:ph type="body" idx="1"/>
          </p:nvPr>
        </p:nvSpPr>
        <p:spPr>
          <a:noFill/>
          <a:ln/>
        </p:spPr>
        <p:txBody>
          <a:bodyPr/>
          <a:lstStyle/>
          <a:p>
            <a:pPr defTabSz="930365" eaLnBrk="1" hangingPunct="1"/>
            <a:endParaRPr lang="en-US" sz="1000" dirty="0" smtClean="0">
              <a:latin typeface="Arial" pitchFamily="34" charset="0"/>
              <a:ea typeface="ＭＳ Ｐゴシック" charset="-128"/>
            </a:endParaRPr>
          </a:p>
        </p:txBody>
      </p:sp>
    </p:spTree>
    <p:extLst>
      <p:ext uri="{BB962C8B-B14F-4D97-AF65-F5344CB8AC3E}">
        <p14:creationId xmlns:p14="http://schemas.microsoft.com/office/powerpoint/2010/main" val="1158774859"/>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0401" name="Slide Image Placeholder 1"/>
          <p:cNvSpPr>
            <a:spLocks noGrp="1" noRot="1" noChangeAspect="1"/>
          </p:cNvSpPr>
          <p:nvPr>
            <p:ph type="sldImg"/>
          </p:nvPr>
        </p:nvSpPr>
        <p:spPr>
          <a:ln/>
        </p:spPr>
      </p:sp>
      <p:sp>
        <p:nvSpPr>
          <p:cNvPr id="230402" name="Notes Placeholder 2"/>
          <p:cNvSpPr>
            <a:spLocks noGrp="1"/>
          </p:cNvSpPr>
          <p:nvPr>
            <p:ph type="body" idx="1"/>
          </p:nvPr>
        </p:nvSpPr>
        <p:spPr>
          <a:noFill/>
          <a:ln/>
        </p:spPr>
        <p:txBody>
          <a:bodyPr/>
          <a:lstStyle/>
          <a:p>
            <a:endParaRPr lang="en-US" smtClean="0">
              <a:latin typeface="Arial" pitchFamily="34" charset="0"/>
              <a:ea typeface="ＭＳ Ｐゴシック" charset="-128"/>
            </a:endParaRPr>
          </a:p>
        </p:txBody>
      </p:sp>
      <p:sp>
        <p:nvSpPr>
          <p:cNvPr id="4" name="Slide Number Placeholder 3"/>
          <p:cNvSpPr>
            <a:spLocks noGrp="1"/>
          </p:cNvSpPr>
          <p:nvPr>
            <p:ph type="sldNum" sz="quarter" idx="5"/>
          </p:nvPr>
        </p:nvSpPr>
        <p:spPr/>
        <p:txBody>
          <a:bodyPr/>
          <a:lstStyle/>
          <a:p>
            <a:fld id="{8787C5F4-3E1C-4735-8737-F885638C8A32}" type="slidenum">
              <a:rPr lang="en-US"/>
              <a:pPr/>
              <a:t>138</a:t>
            </a:fld>
            <a:endParaRPr lang="en-US"/>
          </a:p>
        </p:txBody>
      </p:sp>
    </p:spTree>
    <p:extLst>
      <p:ext uri="{BB962C8B-B14F-4D97-AF65-F5344CB8AC3E}">
        <p14:creationId xmlns:p14="http://schemas.microsoft.com/office/powerpoint/2010/main" val="1028508802"/>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7569" name="Slide Image Placeholder 1"/>
          <p:cNvSpPr>
            <a:spLocks noGrp="1" noRot="1" noChangeAspect="1"/>
          </p:cNvSpPr>
          <p:nvPr>
            <p:ph type="sldImg"/>
          </p:nvPr>
        </p:nvSpPr>
        <p:spPr>
          <a:ln/>
        </p:spPr>
      </p:sp>
      <p:sp>
        <p:nvSpPr>
          <p:cNvPr id="237570" name="Notes Placeholder 2"/>
          <p:cNvSpPr>
            <a:spLocks noGrp="1"/>
          </p:cNvSpPr>
          <p:nvPr>
            <p:ph type="body" idx="1"/>
          </p:nvPr>
        </p:nvSpPr>
        <p:spPr>
          <a:noFill/>
          <a:ln/>
        </p:spPr>
        <p:txBody>
          <a:bodyPr/>
          <a:lstStyle/>
          <a:p>
            <a:endParaRPr lang="en-US" smtClean="0">
              <a:latin typeface="Arial" pitchFamily="34" charset="0"/>
              <a:ea typeface="ＭＳ Ｐゴシック" charset="-128"/>
            </a:endParaRPr>
          </a:p>
        </p:txBody>
      </p:sp>
      <p:sp>
        <p:nvSpPr>
          <p:cNvPr id="4" name="Slide Number Placeholder 3"/>
          <p:cNvSpPr>
            <a:spLocks noGrp="1"/>
          </p:cNvSpPr>
          <p:nvPr>
            <p:ph type="sldNum" sz="quarter" idx="5"/>
          </p:nvPr>
        </p:nvSpPr>
        <p:spPr/>
        <p:txBody>
          <a:bodyPr/>
          <a:lstStyle/>
          <a:p>
            <a:fld id="{E9806D66-FCB8-4EDF-AD1E-8BD73E6E3BBC}" type="slidenum">
              <a:rPr lang="en-US"/>
              <a:pPr/>
              <a:t>143</a:t>
            </a:fld>
            <a:endParaRPr lang="en-US"/>
          </a:p>
        </p:txBody>
      </p:sp>
    </p:spTree>
    <p:extLst>
      <p:ext uri="{BB962C8B-B14F-4D97-AF65-F5344CB8AC3E}">
        <p14:creationId xmlns:p14="http://schemas.microsoft.com/office/powerpoint/2010/main" val="347418358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Slide Image Placeholder 1"/>
          <p:cNvSpPr>
            <a:spLocks noGrp="1" noRot="1" noChangeAspect="1"/>
          </p:cNvSpPr>
          <p:nvPr>
            <p:ph type="sldImg"/>
          </p:nvPr>
        </p:nvSpPr>
        <p:spPr>
          <a:ln/>
        </p:spPr>
      </p:sp>
      <p:sp>
        <p:nvSpPr>
          <p:cNvPr id="43010" name="Notes Placeholder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marL="0" indent="0">
              <a:buFontTx/>
              <a:buNone/>
            </a:pPr>
            <a:endParaRPr lang="en-US" sz="1100" dirty="0"/>
          </a:p>
        </p:txBody>
      </p:sp>
      <p:sp>
        <p:nvSpPr>
          <p:cNvPr id="43011" name="Slide Number Placeholder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C5B22DB5-323B-5A4D-84E0-FEC7534F31C2}" type="slidenum">
              <a:rPr lang="en-US" sz="1300">
                <a:solidFill>
                  <a:srgbClr val="000000"/>
                </a:solidFill>
              </a:rPr>
              <a:pPr eaLnBrk="1" hangingPunct="1"/>
              <a:t>15</a:t>
            </a:fld>
            <a:endParaRPr lang="en-US" sz="1300" dirty="0">
              <a:solidFill>
                <a:srgbClr val="000000"/>
              </a:solidFill>
            </a:endParaRPr>
          </a:p>
        </p:txBody>
      </p:sp>
    </p:spTree>
    <p:extLst>
      <p:ext uri="{BB962C8B-B14F-4D97-AF65-F5344CB8AC3E}">
        <p14:creationId xmlns:p14="http://schemas.microsoft.com/office/powerpoint/2010/main" val="2134762383"/>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2689" name="Slide Image Placeholder 1"/>
          <p:cNvSpPr>
            <a:spLocks noGrp="1" noRot="1" noChangeAspect="1"/>
          </p:cNvSpPr>
          <p:nvPr>
            <p:ph type="sldImg"/>
          </p:nvPr>
        </p:nvSpPr>
        <p:spPr>
          <a:ln/>
        </p:spPr>
      </p:sp>
      <p:sp>
        <p:nvSpPr>
          <p:cNvPr id="242690" name="Notes Placeholder 2"/>
          <p:cNvSpPr>
            <a:spLocks noGrp="1"/>
          </p:cNvSpPr>
          <p:nvPr>
            <p:ph type="body" idx="1"/>
          </p:nvPr>
        </p:nvSpPr>
        <p:spPr>
          <a:noFill/>
          <a:ln/>
        </p:spPr>
        <p:txBody>
          <a:bodyPr/>
          <a:lstStyle/>
          <a:p>
            <a:endParaRPr lang="en-US" smtClean="0">
              <a:latin typeface="Arial" pitchFamily="34" charset="0"/>
              <a:ea typeface="ＭＳ Ｐゴシック" charset="-128"/>
            </a:endParaRPr>
          </a:p>
        </p:txBody>
      </p:sp>
      <p:sp>
        <p:nvSpPr>
          <p:cNvPr id="4" name="Slide Number Placeholder 3"/>
          <p:cNvSpPr>
            <a:spLocks noGrp="1"/>
          </p:cNvSpPr>
          <p:nvPr>
            <p:ph type="sldNum" sz="quarter" idx="5"/>
          </p:nvPr>
        </p:nvSpPr>
        <p:spPr/>
        <p:txBody>
          <a:bodyPr/>
          <a:lstStyle/>
          <a:p>
            <a:fld id="{C177E84D-5E55-438D-970D-DF402865D2E5}" type="slidenum">
              <a:rPr lang="en-US"/>
              <a:pPr/>
              <a:t>147</a:t>
            </a:fld>
            <a:endParaRPr lang="en-US"/>
          </a:p>
        </p:txBody>
      </p:sp>
    </p:spTree>
    <p:extLst>
      <p:ext uri="{BB962C8B-B14F-4D97-AF65-F5344CB8AC3E}">
        <p14:creationId xmlns:p14="http://schemas.microsoft.com/office/powerpoint/2010/main" val="2504434343"/>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4737" name="Slide Image Placeholder 1"/>
          <p:cNvSpPr>
            <a:spLocks noGrp="1" noRot="1" noChangeAspect="1"/>
          </p:cNvSpPr>
          <p:nvPr>
            <p:ph type="sldImg"/>
          </p:nvPr>
        </p:nvSpPr>
        <p:spPr>
          <a:ln/>
        </p:spPr>
      </p:sp>
      <p:sp>
        <p:nvSpPr>
          <p:cNvPr id="244738" name="Notes Placeholder 2"/>
          <p:cNvSpPr>
            <a:spLocks noGrp="1"/>
          </p:cNvSpPr>
          <p:nvPr>
            <p:ph type="body" idx="1"/>
          </p:nvPr>
        </p:nvSpPr>
        <p:spPr>
          <a:noFill/>
          <a:ln/>
        </p:spPr>
        <p:txBody>
          <a:bodyPr/>
          <a:lstStyle/>
          <a:p>
            <a:endParaRPr lang="en-US" smtClean="0">
              <a:latin typeface="Arial" pitchFamily="34" charset="0"/>
              <a:ea typeface="ＭＳ Ｐゴシック" charset="-128"/>
            </a:endParaRPr>
          </a:p>
        </p:txBody>
      </p:sp>
      <p:sp>
        <p:nvSpPr>
          <p:cNvPr id="4" name="Slide Number Placeholder 3"/>
          <p:cNvSpPr>
            <a:spLocks noGrp="1"/>
          </p:cNvSpPr>
          <p:nvPr>
            <p:ph type="sldNum" sz="quarter" idx="5"/>
          </p:nvPr>
        </p:nvSpPr>
        <p:spPr/>
        <p:txBody>
          <a:bodyPr/>
          <a:lstStyle/>
          <a:p>
            <a:fld id="{1D3B24F5-8EB9-44FA-9063-5C962CBBA553}" type="slidenum">
              <a:rPr lang="en-US"/>
              <a:pPr/>
              <a:t>148</a:t>
            </a:fld>
            <a:endParaRPr lang="en-US"/>
          </a:p>
        </p:txBody>
      </p:sp>
    </p:spTree>
    <p:extLst>
      <p:ext uri="{BB962C8B-B14F-4D97-AF65-F5344CB8AC3E}">
        <p14:creationId xmlns:p14="http://schemas.microsoft.com/office/powerpoint/2010/main" val="4008659396"/>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Slide Image Placeholder 1"/>
          <p:cNvSpPr>
            <a:spLocks noGrp="1" noRot="1" noChangeAspect="1"/>
          </p:cNvSpPr>
          <p:nvPr>
            <p:ph type="sldImg"/>
          </p:nvPr>
        </p:nvSpPr>
        <p:spPr>
          <a:ln/>
        </p:spPr>
      </p:sp>
      <p:sp>
        <p:nvSpPr>
          <p:cNvPr id="45058" name="Notes Placeholder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US" dirty="0"/>
          </a:p>
        </p:txBody>
      </p:sp>
      <p:sp>
        <p:nvSpPr>
          <p:cNvPr id="4" name="Slide Number Placeholder 3"/>
          <p:cNvSpPr>
            <a:spLocks noGrp="1"/>
          </p:cNvSpPr>
          <p:nvPr>
            <p:ph type="sldNum" sz="quarter" idx="5"/>
          </p:nvPr>
        </p:nvSpPr>
        <p:spPr/>
        <p:txBody>
          <a:bodyPr/>
          <a:lstStyle/>
          <a:p>
            <a:pPr>
              <a:defRPr/>
            </a:pPr>
            <a:fld id="{E1D3AB9E-460F-4345-8730-F70975611890}" type="slidenum">
              <a:rPr lang="en-US" smtClean="0">
                <a:solidFill>
                  <a:srgbClr val="000000"/>
                </a:solidFill>
              </a:rPr>
              <a:pPr>
                <a:defRPr/>
              </a:pPr>
              <a:t>151</a:t>
            </a:fld>
            <a:endParaRPr lang="en-US" dirty="0">
              <a:solidFill>
                <a:srgbClr val="000000"/>
              </a:solidFill>
            </a:endParaRPr>
          </a:p>
        </p:txBody>
      </p:sp>
    </p:spTree>
    <p:extLst>
      <p:ext uri="{BB962C8B-B14F-4D97-AF65-F5344CB8AC3E}">
        <p14:creationId xmlns:p14="http://schemas.microsoft.com/office/powerpoint/2010/main" val="1801032554"/>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1905" name="Slide Image Placeholder 1"/>
          <p:cNvSpPr>
            <a:spLocks noGrp="1" noRot="1" noChangeAspect="1"/>
          </p:cNvSpPr>
          <p:nvPr>
            <p:ph type="sldImg"/>
          </p:nvPr>
        </p:nvSpPr>
        <p:spPr>
          <a:ln/>
        </p:spPr>
      </p:sp>
      <p:sp>
        <p:nvSpPr>
          <p:cNvPr id="251906" name="Notes Placeholder 2"/>
          <p:cNvSpPr>
            <a:spLocks noGrp="1"/>
          </p:cNvSpPr>
          <p:nvPr>
            <p:ph type="body" idx="1"/>
          </p:nvPr>
        </p:nvSpPr>
        <p:spPr>
          <a:noFill/>
          <a:ln/>
        </p:spPr>
        <p:txBody>
          <a:bodyPr/>
          <a:lstStyle/>
          <a:p>
            <a:endParaRPr lang="en-US" smtClean="0">
              <a:latin typeface="Arial" pitchFamily="34" charset="0"/>
              <a:ea typeface="ＭＳ Ｐゴシック" charset="-128"/>
            </a:endParaRPr>
          </a:p>
        </p:txBody>
      </p:sp>
      <p:sp>
        <p:nvSpPr>
          <p:cNvPr id="4" name="Slide Number Placeholder 3"/>
          <p:cNvSpPr>
            <a:spLocks noGrp="1"/>
          </p:cNvSpPr>
          <p:nvPr>
            <p:ph type="sldNum" sz="quarter" idx="5"/>
          </p:nvPr>
        </p:nvSpPr>
        <p:spPr/>
        <p:txBody>
          <a:bodyPr/>
          <a:lstStyle/>
          <a:p>
            <a:fld id="{F34E6149-6528-4769-966B-50E62A58AD1F}" type="slidenum">
              <a:rPr lang="en-US"/>
              <a:pPr/>
              <a:t>152</a:t>
            </a:fld>
            <a:endParaRPr lang="en-US"/>
          </a:p>
        </p:txBody>
      </p:sp>
    </p:spTree>
    <p:extLst>
      <p:ext uri="{BB962C8B-B14F-4D97-AF65-F5344CB8AC3E}">
        <p14:creationId xmlns:p14="http://schemas.microsoft.com/office/powerpoint/2010/main" val="1455451280"/>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3953" name="Slide Image Placeholder 1"/>
          <p:cNvSpPr>
            <a:spLocks noGrp="1" noRot="1" noChangeAspect="1"/>
          </p:cNvSpPr>
          <p:nvPr>
            <p:ph type="sldImg"/>
          </p:nvPr>
        </p:nvSpPr>
        <p:spPr>
          <a:ln/>
        </p:spPr>
      </p:sp>
      <p:sp>
        <p:nvSpPr>
          <p:cNvPr id="253954" name="Notes Placeholder 2"/>
          <p:cNvSpPr>
            <a:spLocks noGrp="1"/>
          </p:cNvSpPr>
          <p:nvPr>
            <p:ph type="body" idx="1"/>
          </p:nvPr>
        </p:nvSpPr>
        <p:spPr>
          <a:noFill/>
          <a:ln/>
        </p:spPr>
        <p:txBody>
          <a:bodyPr/>
          <a:lstStyle/>
          <a:p>
            <a:endParaRPr lang="en-US" smtClean="0">
              <a:latin typeface="Arial" pitchFamily="34" charset="0"/>
              <a:ea typeface="ＭＳ Ｐゴシック" charset="-128"/>
            </a:endParaRPr>
          </a:p>
        </p:txBody>
      </p:sp>
      <p:sp>
        <p:nvSpPr>
          <p:cNvPr id="4" name="Slide Number Placeholder 3"/>
          <p:cNvSpPr>
            <a:spLocks noGrp="1"/>
          </p:cNvSpPr>
          <p:nvPr>
            <p:ph type="sldNum" sz="quarter" idx="5"/>
          </p:nvPr>
        </p:nvSpPr>
        <p:spPr/>
        <p:txBody>
          <a:bodyPr/>
          <a:lstStyle/>
          <a:p>
            <a:fld id="{10CCC5EB-C712-4874-8ECF-3EF7957B5453}" type="slidenum">
              <a:rPr lang="en-US"/>
              <a:pPr/>
              <a:t>153</a:t>
            </a:fld>
            <a:endParaRPr lang="en-US"/>
          </a:p>
        </p:txBody>
      </p:sp>
    </p:spTree>
    <p:extLst>
      <p:ext uri="{BB962C8B-B14F-4D97-AF65-F5344CB8AC3E}">
        <p14:creationId xmlns:p14="http://schemas.microsoft.com/office/powerpoint/2010/main" val="3027184401"/>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01" name="Rectangle 7"/>
          <p:cNvSpPr>
            <a:spLocks noGrp="1" noChangeArrowheads="1"/>
          </p:cNvSpPr>
          <p:nvPr>
            <p:ph type="sldNum" sz="quarter" idx="5"/>
          </p:nvPr>
        </p:nvSpPr>
        <p:spPr>
          <a:noFill/>
        </p:spPr>
        <p:txBody>
          <a:bodyPr/>
          <a:lstStyle/>
          <a:p>
            <a:fld id="{0B255450-E090-4BA7-8B3D-875EAA5AAB26}" type="slidenum">
              <a:rPr lang="en-US"/>
              <a:pPr/>
              <a:t>154</a:t>
            </a:fld>
            <a:endParaRPr lang="en-US"/>
          </a:p>
        </p:txBody>
      </p:sp>
      <p:sp>
        <p:nvSpPr>
          <p:cNvPr id="256002" name="Rectangle 2"/>
          <p:cNvSpPr>
            <a:spLocks noGrp="1" noRot="1" noChangeAspect="1" noChangeArrowheads="1" noTextEdit="1"/>
          </p:cNvSpPr>
          <p:nvPr>
            <p:ph type="sldImg"/>
          </p:nvPr>
        </p:nvSpPr>
        <p:spPr>
          <a:ln/>
        </p:spPr>
      </p:sp>
      <p:sp>
        <p:nvSpPr>
          <p:cNvPr id="256003" name="Rectangle 3"/>
          <p:cNvSpPr>
            <a:spLocks noGrp="1" noChangeArrowheads="1"/>
          </p:cNvSpPr>
          <p:nvPr>
            <p:ph type="body" idx="1"/>
          </p:nvPr>
        </p:nvSpPr>
        <p:spPr>
          <a:noFill/>
          <a:ln/>
        </p:spPr>
        <p:txBody>
          <a:bodyPr/>
          <a:lstStyle/>
          <a:p>
            <a:pPr eaLnBrk="1" hangingPunct="1"/>
            <a:endParaRPr lang="en-US" smtClean="0">
              <a:latin typeface="Arial" pitchFamily="34" charset="0"/>
              <a:ea typeface="ＭＳ Ｐゴシック" charset="-128"/>
            </a:endParaRPr>
          </a:p>
        </p:txBody>
      </p:sp>
    </p:spTree>
    <p:extLst>
      <p:ext uri="{BB962C8B-B14F-4D97-AF65-F5344CB8AC3E}">
        <p14:creationId xmlns:p14="http://schemas.microsoft.com/office/powerpoint/2010/main" val="4126215156"/>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8049" name="Rectangle 7"/>
          <p:cNvSpPr>
            <a:spLocks noGrp="1" noChangeArrowheads="1"/>
          </p:cNvSpPr>
          <p:nvPr>
            <p:ph type="sldNum" sz="quarter" idx="5"/>
          </p:nvPr>
        </p:nvSpPr>
        <p:spPr>
          <a:noFill/>
        </p:spPr>
        <p:txBody>
          <a:bodyPr/>
          <a:lstStyle/>
          <a:p>
            <a:fld id="{1D7DA751-182A-49B3-B982-898830A92DDB}" type="slidenum">
              <a:rPr lang="en-US"/>
              <a:pPr/>
              <a:t>155</a:t>
            </a:fld>
            <a:endParaRPr lang="en-US"/>
          </a:p>
        </p:txBody>
      </p:sp>
      <p:sp>
        <p:nvSpPr>
          <p:cNvPr id="258050" name="Rectangle 2"/>
          <p:cNvSpPr>
            <a:spLocks noGrp="1" noRot="1" noChangeAspect="1" noChangeArrowheads="1" noTextEdit="1"/>
          </p:cNvSpPr>
          <p:nvPr>
            <p:ph type="sldImg"/>
          </p:nvPr>
        </p:nvSpPr>
        <p:spPr>
          <a:ln/>
        </p:spPr>
      </p:sp>
      <p:sp>
        <p:nvSpPr>
          <p:cNvPr id="258051" name="Rectangle 3"/>
          <p:cNvSpPr>
            <a:spLocks noGrp="1" noChangeArrowheads="1"/>
          </p:cNvSpPr>
          <p:nvPr>
            <p:ph type="body" idx="1"/>
          </p:nvPr>
        </p:nvSpPr>
        <p:spPr>
          <a:noFill/>
          <a:ln/>
        </p:spPr>
        <p:txBody>
          <a:bodyPr/>
          <a:lstStyle/>
          <a:p>
            <a:pPr defTabSz="930365" eaLnBrk="1" hangingPunct="1"/>
            <a:endParaRPr lang="en-US" sz="1000" dirty="0" smtClean="0">
              <a:latin typeface="Arial" pitchFamily="34" charset="0"/>
              <a:ea typeface="ＭＳ Ｐゴシック" charset="-128"/>
            </a:endParaRPr>
          </a:p>
        </p:txBody>
      </p:sp>
    </p:spTree>
    <p:extLst>
      <p:ext uri="{BB962C8B-B14F-4D97-AF65-F5344CB8AC3E}">
        <p14:creationId xmlns:p14="http://schemas.microsoft.com/office/powerpoint/2010/main" val="3220503751"/>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2145" name="Slide Image Placeholder 1"/>
          <p:cNvSpPr>
            <a:spLocks noGrp="1" noRot="1" noChangeAspect="1"/>
          </p:cNvSpPr>
          <p:nvPr>
            <p:ph type="sldImg"/>
          </p:nvPr>
        </p:nvSpPr>
        <p:spPr>
          <a:ln/>
        </p:spPr>
      </p:sp>
      <p:sp>
        <p:nvSpPr>
          <p:cNvPr id="262146" name="Notes Placeholder 2"/>
          <p:cNvSpPr>
            <a:spLocks noGrp="1"/>
          </p:cNvSpPr>
          <p:nvPr>
            <p:ph type="body" idx="1"/>
          </p:nvPr>
        </p:nvSpPr>
        <p:spPr>
          <a:noFill/>
          <a:ln/>
        </p:spPr>
        <p:txBody>
          <a:bodyPr/>
          <a:lstStyle/>
          <a:p>
            <a:endParaRPr lang="en-US" smtClean="0">
              <a:latin typeface="Arial" pitchFamily="34" charset="0"/>
              <a:ea typeface="ＭＳ Ｐゴシック" charset="-128"/>
            </a:endParaRPr>
          </a:p>
        </p:txBody>
      </p:sp>
      <p:sp>
        <p:nvSpPr>
          <p:cNvPr id="4" name="Slide Number Placeholder 3"/>
          <p:cNvSpPr>
            <a:spLocks noGrp="1"/>
          </p:cNvSpPr>
          <p:nvPr>
            <p:ph type="sldNum" sz="quarter" idx="5"/>
          </p:nvPr>
        </p:nvSpPr>
        <p:spPr/>
        <p:txBody>
          <a:bodyPr/>
          <a:lstStyle/>
          <a:p>
            <a:fld id="{2D73F901-E3E6-4A40-A154-7B0C876B1F1A}" type="slidenum">
              <a:rPr lang="en-US"/>
              <a:pPr/>
              <a:t>158</a:t>
            </a:fld>
            <a:endParaRPr lang="en-US"/>
          </a:p>
        </p:txBody>
      </p:sp>
    </p:spTree>
    <p:extLst>
      <p:ext uri="{BB962C8B-B14F-4D97-AF65-F5344CB8AC3E}">
        <p14:creationId xmlns:p14="http://schemas.microsoft.com/office/powerpoint/2010/main" val="3458464145"/>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7265" name="Slide Image Placeholder 1"/>
          <p:cNvSpPr>
            <a:spLocks noGrp="1" noRot="1" noChangeAspect="1"/>
          </p:cNvSpPr>
          <p:nvPr>
            <p:ph type="sldImg"/>
          </p:nvPr>
        </p:nvSpPr>
        <p:spPr>
          <a:ln/>
        </p:spPr>
      </p:sp>
      <p:sp>
        <p:nvSpPr>
          <p:cNvPr id="267266" name="Notes Placeholder 2"/>
          <p:cNvSpPr>
            <a:spLocks noGrp="1"/>
          </p:cNvSpPr>
          <p:nvPr>
            <p:ph type="body" idx="1"/>
          </p:nvPr>
        </p:nvSpPr>
        <p:spPr>
          <a:noFill/>
          <a:ln/>
        </p:spPr>
        <p:txBody>
          <a:bodyPr/>
          <a:lstStyle/>
          <a:p>
            <a:endParaRPr lang="en-US" smtClean="0">
              <a:latin typeface="Arial" pitchFamily="34" charset="0"/>
              <a:ea typeface="ＭＳ Ｐゴシック" charset="-128"/>
            </a:endParaRPr>
          </a:p>
        </p:txBody>
      </p:sp>
      <p:sp>
        <p:nvSpPr>
          <p:cNvPr id="4" name="Slide Number Placeholder 3"/>
          <p:cNvSpPr>
            <a:spLocks noGrp="1"/>
          </p:cNvSpPr>
          <p:nvPr>
            <p:ph type="sldNum" sz="quarter" idx="5"/>
          </p:nvPr>
        </p:nvSpPr>
        <p:spPr/>
        <p:txBody>
          <a:bodyPr/>
          <a:lstStyle/>
          <a:p>
            <a:fld id="{A996C70F-251D-48A9-95E1-A836501DF140}" type="slidenum">
              <a:rPr lang="en-US"/>
              <a:pPr/>
              <a:t>162</a:t>
            </a:fld>
            <a:endParaRPr lang="en-US"/>
          </a:p>
        </p:txBody>
      </p:sp>
    </p:spTree>
    <p:extLst>
      <p:ext uri="{BB962C8B-B14F-4D97-AF65-F5344CB8AC3E}">
        <p14:creationId xmlns:p14="http://schemas.microsoft.com/office/powerpoint/2010/main" val="1935220531"/>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1361" name="Slide Image Placeholder 1"/>
          <p:cNvSpPr>
            <a:spLocks noGrp="1" noRot="1" noChangeAspect="1"/>
          </p:cNvSpPr>
          <p:nvPr>
            <p:ph type="sldImg"/>
          </p:nvPr>
        </p:nvSpPr>
        <p:spPr>
          <a:ln/>
        </p:spPr>
      </p:sp>
      <p:sp>
        <p:nvSpPr>
          <p:cNvPr id="271362" name="Notes Placeholder 2"/>
          <p:cNvSpPr>
            <a:spLocks noGrp="1"/>
          </p:cNvSpPr>
          <p:nvPr>
            <p:ph type="body" idx="1"/>
          </p:nvPr>
        </p:nvSpPr>
        <p:spPr>
          <a:noFill/>
          <a:ln/>
        </p:spPr>
        <p:txBody>
          <a:bodyPr/>
          <a:lstStyle/>
          <a:p>
            <a:endParaRPr lang="en-US" smtClean="0">
              <a:latin typeface="Arial" pitchFamily="34" charset="0"/>
              <a:ea typeface="ＭＳ Ｐゴシック" charset="-128"/>
            </a:endParaRPr>
          </a:p>
        </p:txBody>
      </p:sp>
      <p:sp>
        <p:nvSpPr>
          <p:cNvPr id="4" name="Slide Number Placeholder 3"/>
          <p:cNvSpPr>
            <a:spLocks noGrp="1"/>
          </p:cNvSpPr>
          <p:nvPr>
            <p:ph type="sldNum" sz="quarter" idx="5"/>
          </p:nvPr>
        </p:nvSpPr>
        <p:spPr/>
        <p:txBody>
          <a:bodyPr/>
          <a:lstStyle/>
          <a:p>
            <a:fld id="{CEDFDDB8-B3B5-4EEC-91C3-BC7378009FD4}" type="slidenum">
              <a:rPr lang="en-US"/>
              <a:pPr/>
              <a:t>165</a:t>
            </a:fld>
            <a:endParaRPr lang="en-US"/>
          </a:p>
        </p:txBody>
      </p:sp>
    </p:spTree>
    <p:extLst>
      <p:ext uri="{BB962C8B-B14F-4D97-AF65-F5344CB8AC3E}">
        <p14:creationId xmlns:p14="http://schemas.microsoft.com/office/powerpoint/2010/main" val="363287528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577458D9-72FA-C645-9AEC-A4D23C6937C1}" type="slidenum">
              <a:rPr lang="en-US" smtClean="0">
                <a:solidFill>
                  <a:srgbClr val="000000"/>
                </a:solidFill>
              </a:rPr>
              <a:pPr>
                <a:defRPr/>
              </a:pPr>
              <a:t>16</a:t>
            </a:fld>
            <a:endParaRPr lang="en-US" dirty="0">
              <a:solidFill>
                <a:srgbClr val="000000"/>
              </a:solidFill>
            </a:endParaRPr>
          </a:p>
        </p:txBody>
      </p:sp>
    </p:spTree>
    <p:extLst>
      <p:ext uri="{BB962C8B-B14F-4D97-AF65-F5344CB8AC3E}">
        <p14:creationId xmlns:p14="http://schemas.microsoft.com/office/powerpoint/2010/main" val="3855655963"/>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1361" name="Slide Image Placeholder 1"/>
          <p:cNvSpPr>
            <a:spLocks noGrp="1" noRot="1" noChangeAspect="1"/>
          </p:cNvSpPr>
          <p:nvPr>
            <p:ph type="sldImg"/>
          </p:nvPr>
        </p:nvSpPr>
        <p:spPr>
          <a:ln/>
        </p:spPr>
      </p:sp>
      <p:sp>
        <p:nvSpPr>
          <p:cNvPr id="271362" name="Notes Placeholder 2"/>
          <p:cNvSpPr>
            <a:spLocks noGrp="1"/>
          </p:cNvSpPr>
          <p:nvPr>
            <p:ph type="body" idx="1"/>
          </p:nvPr>
        </p:nvSpPr>
        <p:spPr>
          <a:noFill/>
          <a:ln/>
        </p:spPr>
        <p:txBody>
          <a:bodyPr/>
          <a:lstStyle/>
          <a:p>
            <a:endParaRPr lang="en-US" smtClean="0">
              <a:latin typeface="Arial" pitchFamily="34" charset="0"/>
              <a:ea typeface="ＭＳ Ｐゴシック" charset="-128"/>
            </a:endParaRPr>
          </a:p>
        </p:txBody>
      </p:sp>
      <p:sp>
        <p:nvSpPr>
          <p:cNvPr id="4" name="Slide Number Placeholder 3"/>
          <p:cNvSpPr>
            <a:spLocks noGrp="1"/>
          </p:cNvSpPr>
          <p:nvPr>
            <p:ph type="sldNum" sz="quarter" idx="5"/>
          </p:nvPr>
        </p:nvSpPr>
        <p:spPr/>
        <p:txBody>
          <a:bodyPr/>
          <a:lstStyle/>
          <a:p>
            <a:fld id="{CEDFDDB8-B3B5-4EEC-91C3-BC7378009FD4}" type="slidenum">
              <a:rPr lang="en-US">
                <a:solidFill>
                  <a:srgbClr val="000000"/>
                </a:solidFill>
              </a:rPr>
              <a:pPr/>
              <a:t>166</a:t>
            </a:fld>
            <a:endParaRPr lang="en-US">
              <a:solidFill>
                <a:srgbClr val="000000"/>
              </a:solidFill>
            </a:endParaRPr>
          </a:p>
        </p:txBody>
      </p:sp>
    </p:spTree>
    <p:extLst>
      <p:ext uri="{BB962C8B-B14F-4D97-AF65-F5344CB8AC3E}">
        <p14:creationId xmlns:p14="http://schemas.microsoft.com/office/powerpoint/2010/main" val="1244892513"/>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81" name="Slide Image Placeholder 1"/>
          <p:cNvSpPr>
            <a:spLocks noGrp="1" noRot="1" noChangeAspect="1"/>
          </p:cNvSpPr>
          <p:nvPr>
            <p:ph type="sldImg"/>
          </p:nvPr>
        </p:nvSpPr>
        <p:spPr>
          <a:ln/>
        </p:spPr>
      </p:sp>
      <p:sp>
        <p:nvSpPr>
          <p:cNvPr id="276482" name="Notes Placeholder 2"/>
          <p:cNvSpPr>
            <a:spLocks noGrp="1"/>
          </p:cNvSpPr>
          <p:nvPr>
            <p:ph type="body" idx="1"/>
          </p:nvPr>
        </p:nvSpPr>
        <p:spPr>
          <a:noFill/>
          <a:ln/>
        </p:spPr>
        <p:txBody>
          <a:bodyPr/>
          <a:lstStyle/>
          <a:p>
            <a:endParaRPr lang="en-US" smtClean="0">
              <a:latin typeface="Arial" pitchFamily="34" charset="0"/>
              <a:ea typeface="ＭＳ Ｐゴシック" charset="-128"/>
            </a:endParaRPr>
          </a:p>
        </p:txBody>
      </p:sp>
      <p:sp>
        <p:nvSpPr>
          <p:cNvPr id="4" name="Slide Number Placeholder 3"/>
          <p:cNvSpPr>
            <a:spLocks noGrp="1"/>
          </p:cNvSpPr>
          <p:nvPr>
            <p:ph type="sldNum" sz="quarter" idx="5"/>
          </p:nvPr>
        </p:nvSpPr>
        <p:spPr/>
        <p:txBody>
          <a:bodyPr/>
          <a:lstStyle/>
          <a:p>
            <a:fld id="{184D98FA-F9DF-4B15-B0BD-040AA1E2D6FB}" type="slidenum">
              <a:rPr lang="en-US"/>
              <a:pPr/>
              <a:t>168</a:t>
            </a:fld>
            <a:endParaRPr lang="en-US"/>
          </a:p>
        </p:txBody>
      </p:sp>
    </p:spTree>
    <p:extLst>
      <p:ext uri="{BB962C8B-B14F-4D97-AF65-F5344CB8AC3E}">
        <p14:creationId xmlns:p14="http://schemas.microsoft.com/office/powerpoint/2010/main" val="411183670"/>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1361" name="Slide Image Placeholder 1"/>
          <p:cNvSpPr>
            <a:spLocks noGrp="1" noRot="1" noChangeAspect="1"/>
          </p:cNvSpPr>
          <p:nvPr>
            <p:ph type="sldImg"/>
          </p:nvPr>
        </p:nvSpPr>
        <p:spPr>
          <a:ln/>
        </p:spPr>
      </p:sp>
      <p:sp>
        <p:nvSpPr>
          <p:cNvPr id="271362" name="Notes Placeholder 2"/>
          <p:cNvSpPr>
            <a:spLocks noGrp="1"/>
          </p:cNvSpPr>
          <p:nvPr>
            <p:ph type="body" idx="1"/>
          </p:nvPr>
        </p:nvSpPr>
        <p:spPr>
          <a:noFill/>
          <a:ln/>
        </p:spPr>
        <p:txBody>
          <a:bodyPr/>
          <a:lstStyle/>
          <a:p>
            <a:endParaRPr lang="en-US" smtClean="0">
              <a:latin typeface="Arial" pitchFamily="34" charset="0"/>
              <a:ea typeface="ＭＳ Ｐゴシック" charset="-128"/>
            </a:endParaRPr>
          </a:p>
        </p:txBody>
      </p:sp>
      <p:sp>
        <p:nvSpPr>
          <p:cNvPr id="4" name="Slide Number Placeholder 3"/>
          <p:cNvSpPr>
            <a:spLocks noGrp="1"/>
          </p:cNvSpPr>
          <p:nvPr>
            <p:ph type="sldNum" sz="quarter" idx="5"/>
          </p:nvPr>
        </p:nvSpPr>
        <p:spPr/>
        <p:txBody>
          <a:bodyPr/>
          <a:lstStyle/>
          <a:p>
            <a:fld id="{CEDFDDB8-B3B5-4EEC-91C3-BC7378009FD4}" type="slidenum">
              <a:rPr lang="en-US">
                <a:solidFill>
                  <a:srgbClr val="000000"/>
                </a:solidFill>
              </a:rPr>
              <a:pPr/>
              <a:t>171</a:t>
            </a:fld>
            <a:endParaRPr lang="en-US">
              <a:solidFill>
                <a:srgbClr val="000000"/>
              </a:solidFill>
            </a:endParaRPr>
          </a:p>
        </p:txBody>
      </p:sp>
    </p:spTree>
    <p:extLst>
      <p:ext uri="{BB962C8B-B14F-4D97-AF65-F5344CB8AC3E}">
        <p14:creationId xmlns:p14="http://schemas.microsoft.com/office/powerpoint/2010/main" val="2494949217"/>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1361" name="Slide Image Placeholder 1"/>
          <p:cNvSpPr>
            <a:spLocks noGrp="1" noRot="1" noChangeAspect="1"/>
          </p:cNvSpPr>
          <p:nvPr>
            <p:ph type="sldImg"/>
          </p:nvPr>
        </p:nvSpPr>
        <p:spPr>
          <a:ln/>
        </p:spPr>
      </p:sp>
      <p:sp>
        <p:nvSpPr>
          <p:cNvPr id="271362" name="Notes Placeholder 2"/>
          <p:cNvSpPr>
            <a:spLocks noGrp="1"/>
          </p:cNvSpPr>
          <p:nvPr>
            <p:ph type="body" idx="1"/>
          </p:nvPr>
        </p:nvSpPr>
        <p:spPr>
          <a:noFill/>
          <a:ln/>
        </p:spPr>
        <p:txBody>
          <a:bodyPr/>
          <a:lstStyle/>
          <a:p>
            <a:endParaRPr lang="en-US" smtClean="0">
              <a:latin typeface="Arial" pitchFamily="34" charset="0"/>
              <a:ea typeface="ＭＳ Ｐゴシック" charset="-128"/>
            </a:endParaRPr>
          </a:p>
        </p:txBody>
      </p:sp>
      <p:sp>
        <p:nvSpPr>
          <p:cNvPr id="4" name="Slide Number Placeholder 3"/>
          <p:cNvSpPr>
            <a:spLocks noGrp="1"/>
          </p:cNvSpPr>
          <p:nvPr>
            <p:ph type="sldNum" sz="quarter" idx="5"/>
          </p:nvPr>
        </p:nvSpPr>
        <p:spPr/>
        <p:txBody>
          <a:bodyPr/>
          <a:lstStyle/>
          <a:p>
            <a:fld id="{CEDFDDB8-B3B5-4EEC-91C3-BC7378009FD4}" type="slidenum">
              <a:rPr lang="en-US">
                <a:solidFill>
                  <a:srgbClr val="000000"/>
                </a:solidFill>
              </a:rPr>
              <a:pPr/>
              <a:t>173</a:t>
            </a:fld>
            <a:endParaRPr lang="en-US">
              <a:solidFill>
                <a:srgbClr val="000000"/>
              </a:solidFill>
            </a:endParaRPr>
          </a:p>
        </p:txBody>
      </p:sp>
    </p:spTree>
    <p:extLst>
      <p:ext uri="{BB962C8B-B14F-4D97-AF65-F5344CB8AC3E}">
        <p14:creationId xmlns:p14="http://schemas.microsoft.com/office/powerpoint/2010/main" val="3468448341"/>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F39D761D-18BB-734E-B187-1FF5C941ECF3}" type="slidenum">
              <a:rPr lang="en-US" sz="1300">
                <a:solidFill>
                  <a:srgbClr val="000000"/>
                </a:solidFill>
              </a:rPr>
              <a:pPr eaLnBrk="1" hangingPunct="1"/>
              <a:t>176</a:t>
            </a:fld>
            <a:endParaRPr lang="en-US" sz="1300" dirty="0">
              <a:solidFill>
                <a:srgbClr val="000000"/>
              </a:solidFill>
            </a:endParaRPr>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pPr marL="184150" indent="-184150" eaLnBrk="1" hangingPunct="1">
              <a:buFontTx/>
              <a:buChar char="-"/>
            </a:pPr>
            <a:endParaRPr lang="en-US" sz="1100" dirty="0"/>
          </a:p>
        </p:txBody>
      </p:sp>
    </p:spTree>
    <p:extLst>
      <p:ext uri="{BB962C8B-B14F-4D97-AF65-F5344CB8AC3E}">
        <p14:creationId xmlns:p14="http://schemas.microsoft.com/office/powerpoint/2010/main" val="2498731343"/>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1841" name="Rectangle 7"/>
          <p:cNvSpPr>
            <a:spLocks noGrp="1" noChangeArrowheads="1"/>
          </p:cNvSpPr>
          <p:nvPr>
            <p:ph type="sldNum" sz="quarter" idx="5"/>
          </p:nvPr>
        </p:nvSpPr>
        <p:spPr>
          <a:noFill/>
        </p:spPr>
        <p:txBody>
          <a:bodyPr/>
          <a:lstStyle/>
          <a:p>
            <a:fld id="{A603F1AC-D4D9-4B10-9547-1B9BCEB99775}" type="slidenum">
              <a:rPr lang="en-US"/>
              <a:pPr/>
              <a:t>179</a:t>
            </a:fld>
            <a:endParaRPr lang="en-US"/>
          </a:p>
        </p:txBody>
      </p:sp>
      <p:sp>
        <p:nvSpPr>
          <p:cNvPr id="291842" name="Rectangle 2"/>
          <p:cNvSpPr>
            <a:spLocks noGrp="1" noRot="1" noChangeAspect="1" noChangeArrowheads="1" noTextEdit="1"/>
          </p:cNvSpPr>
          <p:nvPr>
            <p:ph type="sldImg"/>
          </p:nvPr>
        </p:nvSpPr>
        <p:spPr>
          <a:ln/>
        </p:spPr>
      </p:sp>
      <p:sp>
        <p:nvSpPr>
          <p:cNvPr id="291843" name="Rectangle 3"/>
          <p:cNvSpPr>
            <a:spLocks noGrp="1" noChangeArrowheads="1"/>
          </p:cNvSpPr>
          <p:nvPr>
            <p:ph type="body" idx="1"/>
          </p:nvPr>
        </p:nvSpPr>
        <p:spPr>
          <a:noFill/>
          <a:ln/>
        </p:spPr>
        <p:txBody>
          <a:bodyPr/>
          <a:lstStyle/>
          <a:p>
            <a:pPr eaLnBrk="1" hangingPunct="1"/>
            <a:endParaRPr lang="en-US" smtClean="0">
              <a:latin typeface="Arial" pitchFamily="34" charset="0"/>
              <a:ea typeface="ＭＳ Ｐゴシック" charset="-128"/>
            </a:endParaRPr>
          </a:p>
        </p:txBody>
      </p:sp>
    </p:spTree>
    <p:extLst>
      <p:ext uri="{BB962C8B-B14F-4D97-AF65-F5344CB8AC3E}">
        <p14:creationId xmlns:p14="http://schemas.microsoft.com/office/powerpoint/2010/main" val="4184323702"/>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3889" name="Rectangle 7"/>
          <p:cNvSpPr>
            <a:spLocks noGrp="1" noChangeArrowheads="1"/>
          </p:cNvSpPr>
          <p:nvPr>
            <p:ph type="sldNum" sz="quarter" idx="5"/>
          </p:nvPr>
        </p:nvSpPr>
        <p:spPr>
          <a:noFill/>
        </p:spPr>
        <p:txBody>
          <a:bodyPr/>
          <a:lstStyle/>
          <a:p>
            <a:fld id="{62219443-2B63-41B6-B0F3-EC0240903B94}" type="slidenum">
              <a:rPr lang="en-US"/>
              <a:pPr/>
              <a:t>180</a:t>
            </a:fld>
            <a:endParaRPr lang="en-US"/>
          </a:p>
        </p:txBody>
      </p:sp>
      <p:sp>
        <p:nvSpPr>
          <p:cNvPr id="293890" name="Rectangle 2"/>
          <p:cNvSpPr>
            <a:spLocks noGrp="1" noRot="1" noChangeAspect="1" noChangeArrowheads="1" noTextEdit="1"/>
          </p:cNvSpPr>
          <p:nvPr>
            <p:ph type="sldImg"/>
          </p:nvPr>
        </p:nvSpPr>
        <p:spPr>
          <a:ln/>
        </p:spPr>
      </p:sp>
      <p:sp>
        <p:nvSpPr>
          <p:cNvPr id="293891" name="Rectangle 3"/>
          <p:cNvSpPr>
            <a:spLocks noGrp="1" noChangeArrowheads="1"/>
          </p:cNvSpPr>
          <p:nvPr>
            <p:ph type="body" idx="1"/>
          </p:nvPr>
        </p:nvSpPr>
        <p:spPr>
          <a:noFill/>
          <a:ln/>
        </p:spPr>
        <p:txBody>
          <a:bodyPr/>
          <a:lstStyle/>
          <a:p>
            <a:pPr defTabSz="930365" eaLnBrk="1" hangingPunct="1"/>
            <a:endParaRPr lang="en-US" sz="1000" dirty="0" smtClean="0">
              <a:latin typeface="Arial" pitchFamily="34" charset="0"/>
              <a:ea typeface="ＭＳ Ｐゴシック" charset="-128"/>
            </a:endParaRPr>
          </a:p>
        </p:txBody>
      </p:sp>
    </p:spTree>
    <p:extLst>
      <p:ext uri="{BB962C8B-B14F-4D97-AF65-F5344CB8AC3E}">
        <p14:creationId xmlns:p14="http://schemas.microsoft.com/office/powerpoint/2010/main" val="2479914407"/>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5937" name="Slide Image Placeholder 1"/>
          <p:cNvSpPr>
            <a:spLocks noGrp="1" noRot="1" noChangeAspect="1"/>
          </p:cNvSpPr>
          <p:nvPr>
            <p:ph type="sldImg"/>
          </p:nvPr>
        </p:nvSpPr>
        <p:spPr>
          <a:ln/>
        </p:spPr>
      </p:sp>
      <p:sp>
        <p:nvSpPr>
          <p:cNvPr id="295938" name="Notes Placeholder 2"/>
          <p:cNvSpPr>
            <a:spLocks noGrp="1"/>
          </p:cNvSpPr>
          <p:nvPr>
            <p:ph type="body" idx="1"/>
          </p:nvPr>
        </p:nvSpPr>
        <p:spPr>
          <a:noFill/>
          <a:ln/>
        </p:spPr>
        <p:txBody>
          <a:bodyPr/>
          <a:lstStyle/>
          <a:p>
            <a:endParaRPr lang="en-US" smtClean="0">
              <a:latin typeface="Arial" pitchFamily="34" charset="0"/>
              <a:ea typeface="ＭＳ Ｐゴシック" charset="-128"/>
            </a:endParaRPr>
          </a:p>
        </p:txBody>
      </p:sp>
      <p:sp>
        <p:nvSpPr>
          <p:cNvPr id="4" name="Slide Number Placeholder 3"/>
          <p:cNvSpPr>
            <a:spLocks noGrp="1"/>
          </p:cNvSpPr>
          <p:nvPr>
            <p:ph type="sldNum" sz="quarter" idx="5"/>
          </p:nvPr>
        </p:nvSpPr>
        <p:spPr/>
        <p:txBody>
          <a:bodyPr/>
          <a:lstStyle/>
          <a:p>
            <a:fld id="{A7FF90AB-84E1-4C15-89A1-28E5D51362A1}" type="slidenum">
              <a:rPr lang="en-US"/>
              <a:pPr/>
              <a:t>181</a:t>
            </a:fld>
            <a:endParaRPr lang="en-US"/>
          </a:p>
        </p:txBody>
      </p:sp>
    </p:spTree>
    <p:extLst>
      <p:ext uri="{BB962C8B-B14F-4D97-AF65-F5344CB8AC3E}">
        <p14:creationId xmlns:p14="http://schemas.microsoft.com/office/powerpoint/2010/main" val="3957902049"/>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0033" name="Slide Image Placeholder 1"/>
          <p:cNvSpPr>
            <a:spLocks noGrp="1" noRot="1" noChangeAspect="1"/>
          </p:cNvSpPr>
          <p:nvPr>
            <p:ph type="sldImg"/>
          </p:nvPr>
        </p:nvSpPr>
        <p:spPr>
          <a:ln/>
        </p:spPr>
      </p:sp>
      <p:sp>
        <p:nvSpPr>
          <p:cNvPr id="300034" name="Notes Placeholder 2"/>
          <p:cNvSpPr>
            <a:spLocks noGrp="1"/>
          </p:cNvSpPr>
          <p:nvPr>
            <p:ph type="body" idx="1"/>
          </p:nvPr>
        </p:nvSpPr>
        <p:spPr>
          <a:noFill/>
          <a:ln/>
        </p:spPr>
        <p:txBody>
          <a:bodyPr/>
          <a:lstStyle/>
          <a:p>
            <a:endParaRPr lang="en-US" smtClean="0">
              <a:latin typeface="Arial" pitchFamily="34" charset="0"/>
              <a:ea typeface="ＭＳ Ｐゴシック" charset="-128"/>
            </a:endParaRPr>
          </a:p>
        </p:txBody>
      </p:sp>
      <p:sp>
        <p:nvSpPr>
          <p:cNvPr id="4" name="Slide Number Placeholder 3"/>
          <p:cNvSpPr>
            <a:spLocks noGrp="1"/>
          </p:cNvSpPr>
          <p:nvPr>
            <p:ph type="sldNum" sz="quarter" idx="5"/>
          </p:nvPr>
        </p:nvSpPr>
        <p:spPr/>
        <p:txBody>
          <a:bodyPr/>
          <a:lstStyle/>
          <a:p>
            <a:fld id="{CCFE2807-4937-4C79-A6A4-2A8574B660AF}" type="slidenum">
              <a:rPr lang="en-US"/>
              <a:pPr/>
              <a:t>184</a:t>
            </a:fld>
            <a:endParaRPr lang="en-US"/>
          </a:p>
        </p:txBody>
      </p:sp>
    </p:spTree>
    <p:extLst>
      <p:ext uri="{BB962C8B-B14F-4D97-AF65-F5344CB8AC3E}">
        <p14:creationId xmlns:p14="http://schemas.microsoft.com/office/powerpoint/2010/main" val="4132793578"/>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4129" name="Slide Image Placeholder 1"/>
          <p:cNvSpPr>
            <a:spLocks noGrp="1" noRot="1" noChangeAspect="1"/>
          </p:cNvSpPr>
          <p:nvPr>
            <p:ph type="sldImg"/>
          </p:nvPr>
        </p:nvSpPr>
        <p:spPr>
          <a:ln/>
        </p:spPr>
      </p:sp>
      <p:sp>
        <p:nvSpPr>
          <p:cNvPr id="304130" name="Notes Placeholder 2"/>
          <p:cNvSpPr>
            <a:spLocks noGrp="1"/>
          </p:cNvSpPr>
          <p:nvPr>
            <p:ph type="body" idx="1"/>
          </p:nvPr>
        </p:nvSpPr>
        <p:spPr>
          <a:noFill/>
          <a:ln/>
        </p:spPr>
        <p:txBody>
          <a:bodyPr/>
          <a:lstStyle/>
          <a:p>
            <a:endParaRPr lang="en-US" smtClean="0">
              <a:latin typeface="Arial" pitchFamily="34" charset="0"/>
              <a:ea typeface="ＭＳ Ｐゴシック" charset="-128"/>
            </a:endParaRPr>
          </a:p>
        </p:txBody>
      </p:sp>
      <p:sp>
        <p:nvSpPr>
          <p:cNvPr id="4" name="Slide Number Placeholder 3"/>
          <p:cNvSpPr>
            <a:spLocks noGrp="1"/>
          </p:cNvSpPr>
          <p:nvPr>
            <p:ph type="sldNum" sz="quarter" idx="5"/>
          </p:nvPr>
        </p:nvSpPr>
        <p:spPr/>
        <p:txBody>
          <a:bodyPr/>
          <a:lstStyle/>
          <a:p>
            <a:fld id="{955CCBC1-7DF9-4D6D-BCE5-0D0EDAAF435D}" type="slidenum">
              <a:rPr lang="en-US"/>
              <a:pPr/>
              <a:t>187</a:t>
            </a:fld>
            <a:endParaRPr lang="en-US"/>
          </a:p>
        </p:txBody>
      </p:sp>
    </p:spTree>
    <p:extLst>
      <p:ext uri="{BB962C8B-B14F-4D97-AF65-F5344CB8AC3E}">
        <p14:creationId xmlns:p14="http://schemas.microsoft.com/office/powerpoint/2010/main" val="401035719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Rectangle 7"/>
          <p:cNvSpPr>
            <a:spLocks noGrp="1" noChangeArrowheads="1"/>
          </p:cNvSpPr>
          <p:nvPr>
            <p:ph type="sldNum" sz="quarter" idx="5"/>
          </p:nvPr>
        </p:nvSpPr>
        <p:spPr>
          <a:noFill/>
        </p:spPr>
        <p:txBody>
          <a:bodyPr/>
          <a:lstStyle/>
          <a:p>
            <a:fld id="{51FEFB0D-FDDF-497C-B5D9-3C461AA12CE1}" type="slidenum">
              <a:rPr lang="en-US">
                <a:solidFill>
                  <a:srgbClr val="000000"/>
                </a:solidFill>
              </a:rPr>
              <a:pPr/>
              <a:t>18</a:t>
            </a:fld>
            <a:endParaRPr lang="en-US">
              <a:solidFill>
                <a:srgbClr val="000000"/>
              </a:solidFill>
            </a:endParaRPr>
          </a:p>
        </p:txBody>
      </p:sp>
      <p:sp>
        <p:nvSpPr>
          <p:cNvPr id="46082" name="Rectangle 2"/>
          <p:cNvSpPr>
            <a:spLocks noGrp="1" noRot="1" noChangeAspect="1" noChangeArrowheads="1" noTextEdit="1"/>
          </p:cNvSpPr>
          <p:nvPr>
            <p:ph type="sldImg"/>
          </p:nvPr>
        </p:nvSpPr>
        <p:spPr>
          <a:ln/>
        </p:spPr>
      </p:sp>
      <p:sp>
        <p:nvSpPr>
          <p:cNvPr id="46083" name="Rectangle 3"/>
          <p:cNvSpPr>
            <a:spLocks noGrp="1" noChangeArrowheads="1"/>
          </p:cNvSpPr>
          <p:nvPr>
            <p:ph type="body" idx="1"/>
          </p:nvPr>
        </p:nvSpPr>
        <p:spPr>
          <a:noFill/>
          <a:ln/>
        </p:spPr>
        <p:txBody>
          <a:bodyPr/>
          <a:lstStyle/>
          <a:p>
            <a:pPr marL="184150" indent="-184150">
              <a:buFontTx/>
              <a:buChar char="-"/>
            </a:pPr>
            <a:endParaRPr lang="en-US" smtClean="0">
              <a:latin typeface="Arial" pitchFamily="34" charset="0"/>
              <a:ea typeface="ＭＳ Ｐゴシック" charset="-128"/>
            </a:endParaRPr>
          </a:p>
        </p:txBody>
      </p:sp>
    </p:spTree>
    <p:extLst>
      <p:ext uri="{BB962C8B-B14F-4D97-AF65-F5344CB8AC3E}">
        <p14:creationId xmlns:p14="http://schemas.microsoft.com/office/powerpoint/2010/main" val="1097764097"/>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7" name="Rectangle 7"/>
          <p:cNvSpPr>
            <a:spLocks noGrp="1" noChangeArrowheads="1"/>
          </p:cNvSpPr>
          <p:nvPr>
            <p:ph type="sldNum" sz="quarter" idx="5"/>
          </p:nvPr>
        </p:nvSpPr>
        <p:spPr>
          <a:noFill/>
        </p:spPr>
        <p:txBody>
          <a:bodyPr/>
          <a:lstStyle/>
          <a:p>
            <a:fld id="{8F7086FC-47FD-4FDC-8489-D61F412F4163}" type="slidenum">
              <a:rPr lang="en-US"/>
              <a:pPr/>
              <a:t>192</a:t>
            </a:fld>
            <a:endParaRPr lang="en-US"/>
          </a:p>
        </p:txBody>
      </p:sp>
      <p:sp>
        <p:nvSpPr>
          <p:cNvPr id="80898" name="Rectangle 2"/>
          <p:cNvSpPr>
            <a:spLocks noGrp="1" noRot="1" noChangeAspect="1" noChangeArrowheads="1" noTextEdit="1"/>
          </p:cNvSpPr>
          <p:nvPr>
            <p:ph type="sldImg"/>
          </p:nvPr>
        </p:nvSpPr>
        <p:spPr>
          <a:ln/>
        </p:spPr>
      </p:sp>
      <p:sp>
        <p:nvSpPr>
          <p:cNvPr id="80899" name="Rectangle 3"/>
          <p:cNvSpPr>
            <a:spLocks noGrp="1" noChangeArrowheads="1"/>
          </p:cNvSpPr>
          <p:nvPr>
            <p:ph type="body" idx="1"/>
          </p:nvPr>
        </p:nvSpPr>
        <p:spPr>
          <a:noFill/>
          <a:ln/>
        </p:spPr>
        <p:txBody>
          <a:bodyPr/>
          <a:lstStyle/>
          <a:p>
            <a:pPr marL="173230" indent="-173230"/>
            <a:endParaRPr lang="en-US" dirty="0" smtClean="0">
              <a:latin typeface="Arial" pitchFamily="34" charset="0"/>
              <a:ea typeface="ＭＳ Ｐゴシック" charset="-128"/>
            </a:endParaRPr>
          </a:p>
        </p:txBody>
      </p:sp>
    </p:spTree>
    <p:extLst>
      <p:ext uri="{BB962C8B-B14F-4D97-AF65-F5344CB8AC3E}">
        <p14:creationId xmlns:p14="http://schemas.microsoft.com/office/powerpoint/2010/main" val="1242641903"/>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4369" name="Placeholder 2"/>
          <p:cNvSpPr>
            <a:spLocks noGrp="1" noRot="1" noChangeAspect="1"/>
          </p:cNvSpPr>
          <p:nvPr>
            <p:ph type="sldImg"/>
          </p:nvPr>
        </p:nvSpPr>
        <p:spPr>
          <a:ln/>
        </p:spPr>
      </p:sp>
      <p:sp>
        <p:nvSpPr>
          <p:cNvPr id="314370" name="Placeholder 3"/>
          <p:cNvSpPr>
            <a:spLocks noGrp="1"/>
          </p:cNvSpPr>
          <p:nvPr>
            <p:ph type="body" idx="1"/>
          </p:nvPr>
        </p:nvSpPr>
        <p:spPr>
          <a:noFill/>
          <a:ln/>
        </p:spPr>
        <p:txBody>
          <a:bodyPr/>
          <a:lstStyle/>
          <a:p>
            <a:endParaRPr lang="en-US" smtClean="0">
              <a:latin typeface="Arial" pitchFamily="34" charset="0"/>
              <a:ea typeface="ＭＳ Ｐゴシック" charset="-128"/>
            </a:endParaRPr>
          </a:p>
        </p:txBody>
      </p:sp>
    </p:spTree>
    <p:extLst>
      <p:ext uri="{BB962C8B-B14F-4D97-AF65-F5344CB8AC3E}">
        <p14:creationId xmlns:p14="http://schemas.microsoft.com/office/powerpoint/2010/main" val="193776034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Rectangle 4"/>
          <p:cNvSpPr>
            <a:spLocks noChangeArrowheads="1"/>
          </p:cNvSpPr>
          <p:nvPr userDrawn="1"/>
        </p:nvSpPr>
        <p:spPr bwMode="auto">
          <a:xfrm>
            <a:off x="0" y="0"/>
            <a:ext cx="9144000" cy="1447800"/>
          </a:xfrm>
          <a:prstGeom prst="rect">
            <a:avLst/>
          </a:prstGeom>
          <a:solidFill>
            <a:srgbClr val="5B78D3"/>
          </a:solidFill>
          <a:ln w="57150">
            <a:noFill/>
            <a:miter lim="800000"/>
            <a:headEnd/>
            <a:tailEnd/>
          </a:ln>
        </p:spPr>
        <p:txBody>
          <a:bodyPr wrap="none" anchor="ctr"/>
          <a:lstStyle/>
          <a:p>
            <a:endParaRPr lang="en-US" sz="1800"/>
          </a:p>
        </p:txBody>
      </p:sp>
      <p:sp>
        <p:nvSpPr>
          <p:cNvPr id="4" name="Rectangle 3"/>
          <p:cNvSpPr/>
          <p:nvPr userDrawn="1"/>
        </p:nvSpPr>
        <p:spPr>
          <a:xfrm>
            <a:off x="0" y="0"/>
            <a:ext cx="9144000" cy="6858000"/>
          </a:xfrm>
          <a:prstGeom prst="rect">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800" dirty="0"/>
          </a:p>
        </p:txBody>
      </p:sp>
      <p:pic>
        <p:nvPicPr>
          <p:cNvPr id="5" name="Picture 6" descr="Screen Shot 2014-01-10 at 10.09.59 AM.png"/>
          <p:cNvPicPr>
            <a:picLocks noChangeAspect="1"/>
          </p:cNvPicPr>
          <p:nvPr userDrawn="1"/>
        </p:nvPicPr>
        <p:blipFill>
          <a:blip r:embed="rId2" cstate="print"/>
          <a:srcRect/>
          <a:stretch>
            <a:fillRect/>
          </a:stretch>
        </p:blipFill>
        <p:spPr bwMode="auto">
          <a:xfrm>
            <a:off x="0" y="5378450"/>
            <a:ext cx="9144000" cy="1479550"/>
          </a:xfrm>
          <a:prstGeom prst="rect">
            <a:avLst/>
          </a:prstGeom>
          <a:noFill/>
          <a:ln w="9525">
            <a:noFill/>
            <a:miter lim="800000"/>
            <a:headEnd/>
            <a:tailEnd/>
          </a:ln>
        </p:spPr>
      </p:pic>
      <p:sp>
        <p:nvSpPr>
          <p:cNvPr id="2" name="Title 1"/>
          <p:cNvSpPr>
            <a:spLocks noGrp="1"/>
          </p:cNvSpPr>
          <p:nvPr>
            <p:ph type="ctrTitle"/>
          </p:nvPr>
        </p:nvSpPr>
        <p:spPr>
          <a:xfrm>
            <a:off x="685800" y="2130427"/>
            <a:ext cx="8095343" cy="1470025"/>
          </a:xfrm>
          <a:ln>
            <a:noFill/>
          </a:ln>
        </p:spPr>
        <p:txBody>
          <a:bodyPr/>
          <a:lstStyle>
            <a:lvl1pPr>
              <a:defRPr>
                <a:solidFill>
                  <a:schemeClr val="bg1"/>
                </a:solidFill>
              </a:defRPr>
            </a:lvl1pPr>
          </a:lstStyle>
          <a:p>
            <a:r>
              <a:rPr lang="en-US" smtClean="0"/>
              <a:t>Click to edit Master title style</a:t>
            </a:r>
            <a:endParaRPr lang="en-GB" dirty="0"/>
          </a:p>
        </p:txBody>
      </p:sp>
      <p:sp>
        <p:nvSpPr>
          <p:cNvPr id="6" name="Footer Placeholder 5"/>
          <p:cNvSpPr>
            <a:spLocks noGrp="1" noChangeArrowheads="1"/>
          </p:cNvSpPr>
          <p:nvPr>
            <p:ph type="ftr" sz="quarter" idx="10"/>
          </p:nvPr>
        </p:nvSpPr>
        <p:spPr>
          <a:xfrm>
            <a:off x="463550" y="6400800"/>
            <a:ext cx="8255000" cy="320675"/>
          </a:xfrm>
          <a:prstGeom prst="rect">
            <a:avLst/>
          </a:prstGeom>
        </p:spPr>
        <p:txBody>
          <a:bodyPr/>
          <a:lstStyle>
            <a:lvl1pPr>
              <a:defRPr sz="1800">
                <a:latin typeface="Arial" charset="0"/>
                <a:ea typeface="ＭＳ Ｐゴシック" charset="0"/>
                <a:cs typeface="+mn-cs"/>
              </a:defRPr>
            </a:lvl1pPr>
          </a:lstStyle>
          <a:p>
            <a:pPr>
              <a:defRPr/>
            </a:pPr>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4" name="Rectangle 4"/>
          <p:cNvSpPr>
            <a:spLocks noChangeArrowheads="1"/>
          </p:cNvSpPr>
          <p:nvPr userDrawn="1"/>
        </p:nvSpPr>
        <p:spPr bwMode="auto">
          <a:xfrm>
            <a:off x="0" y="0"/>
            <a:ext cx="9144000" cy="1447800"/>
          </a:xfrm>
          <a:prstGeom prst="rect">
            <a:avLst/>
          </a:prstGeom>
          <a:solidFill>
            <a:srgbClr val="5B78D3"/>
          </a:solidFill>
          <a:ln w="57150">
            <a:noFill/>
            <a:miter lim="800000"/>
            <a:headEnd/>
            <a:tailEnd/>
          </a:ln>
        </p:spPr>
        <p:txBody>
          <a:bodyPr wrap="none" anchor="ctr"/>
          <a:lstStyle/>
          <a:p>
            <a:endParaRPr lang="en-US" sz="1800"/>
          </a:p>
        </p:txBody>
      </p:sp>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Footer Placeholder 4"/>
          <p:cNvSpPr>
            <a:spLocks noGrp="1" noChangeArrowheads="1"/>
          </p:cNvSpPr>
          <p:nvPr>
            <p:ph type="ftr" sz="quarter" idx="10"/>
          </p:nvPr>
        </p:nvSpPr>
        <p:spPr>
          <a:xfrm>
            <a:off x="463550" y="6400800"/>
            <a:ext cx="8255000" cy="320675"/>
          </a:xfrm>
          <a:prstGeom prst="rect">
            <a:avLst/>
          </a:prstGeom>
        </p:spPr>
        <p:txBody>
          <a:bodyPr/>
          <a:lstStyle>
            <a:lvl1pPr>
              <a:defRPr sz="1800">
                <a:latin typeface="Arial" charset="0"/>
                <a:ea typeface="ＭＳ Ｐゴシック" charset="0"/>
                <a:cs typeface="+mn-cs"/>
              </a:defRPr>
            </a:lvl1pPr>
          </a:lstStyle>
          <a:p>
            <a:pPr>
              <a:defRPr/>
            </a:pP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4" name="Rectangle 4"/>
          <p:cNvSpPr>
            <a:spLocks noChangeArrowheads="1"/>
          </p:cNvSpPr>
          <p:nvPr userDrawn="1"/>
        </p:nvSpPr>
        <p:spPr bwMode="auto">
          <a:xfrm>
            <a:off x="0" y="12700"/>
            <a:ext cx="9144000" cy="1447800"/>
          </a:xfrm>
          <a:prstGeom prst="rect">
            <a:avLst/>
          </a:prstGeom>
          <a:solidFill>
            <a:srgbClr val="5B78D3"/>
          </a:solidFill>
          <a:ln w="57150">
            <a:noFill/>
            <a:miter lim="800000"/>
            <a:headEnd/>
            <a:tailEnd/>
          </a:ln>
        </p:spPr>
        <p:txBody>
          <a:bodyPr wrap="none" anchor="ctr"/>
          <a:lstStyle/>
          <a:p>
            <a:endParaRPr lang="en-US" sz="1800"/>
          </a:p>
        </p:txBody>
      </p:sp>
      <p:sp>
        <p:nvSpPr>
          <p:cNvPr id="3" name="Vertical Text Placeholder 2"/>
          <p:cNvSpPr>
            <a:spLocks noGrp="1"/>
          </p:cNvSpPr>
          <p:nvPr>
            <p:ph type="body" orient="vert" idx="1"/>
          </p:nvPr>
        </p:nvSpPr>
        <p:spPr>
          <a:xfrm>
            <a:off x="457200" y="152402"/>
            <a:ext cx="6019800" cy="597376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2" name="Vertical Title 1"/>
          <p:cNvSpPr>
            <a:spLocks noGrp="1"/>
          </p:cNvSpPr>
          <p:nvPr>
            <p:ph type="title" orient="vert"/>
          </p:nvPr>
        </p:nvSpPr>
        <p:spPr>
          <a:xfrm>
            <a:off x="6629400" y="152402"/>
            <a:ext cx="2057400" cy="5973763"/>
          </a:xfrm>
        </p:spPr>
        <p:txBody>
          <a:bodyPr vert="eaVert"/>
          <a:lstStyle/>
          <a:p>
            <a:r>
              <a:rPr lang="en-US" smtClean="0"/>
              <a:t>Click to edit Master title style</a:t>
            </a:r>
            <a:endParaRPr lang="en-GB"/>
          </a:p>
        </p:txBody>
      </p:sp>
      <p:sp>
        <p:nvSpPr>
          <p:cNvPr id="5" name="Footer Placeholder 4"/>
          <p:cNvSpPr>
            <a:spLocks noGrp="1" noChangeArrowheads="1"/>
          </p:cNvSpPr>
          <p:nvPr>
            <p:ph type="ftr" sz="quarter" idx="10"/>
          </p:nvPr>
        </p:nvSpPr>
        <p:spPr>
          <a:xfrm>
            <a:off x="463550" y="6400800"/>
            <a:ext cx="8255000" cy="320675"/>
          </a:xfrm>
          <a:prstGeom prst="rect">
            <a:avLst/>
          </a:prstGeom>
        </p:spPr>
        <p:txBody>
          <a:bodyPr/>
          <a:lstStyle>
            <a:lvl1pPr>
              <a:defRPr sz="1800">
                <a:latin typeface="Arial" charset="0"/>
                <a:ea typeface="ＭＳ Ｐゴシック" charset="0"/>
                <a:cs typeface="+mn-cs"/>
              </a:defRPr>
            </a:lvl1pPr>
          </a:lstStyle>
          <a:p>
            <a:pPr>
              <a:defRPr/>
            </a:pPr>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4" name="Rectangle 4"/>
          <p:cNvSpPr>
            <a:spLocks noChangeArrowheads="1"/>
          </p:cNvSpPr>
          <p:nvPr userDrawn="1"/>
        </p:nvSpPr>
        <p:spPr bwMode="auto">
          <a:xfrm>
            <a:off x="0" y="25400"/>
            <a:ext cx="9144000" cy="1447800"/>
          </a:xfrm>
          <a:prstGeom prst="rect">
            <a:avLst/>
          </a:prstGeom>
          <a:solidFill>
            <a:srgbClr val="5B78D3"/>
          </a:solidFill>
          <a:ln w="57150">
            <a:noFill/>
            <a:miter lim="800000"/>
            <a:headEnd/>
            <a:tailEnd/>
          </a:ln>
        </p:spPr>
        <p:txBody>
          <a:bodyPr wrap="none" anchor="ctr"/>
          <a:lstStyle/>
          <a:p>
            <a:endParaRPr lang="en-US" sz="1800"/>
          </a:p>
        </p:txBody>
      </p:sp>
      <p:pic>
        <p:nvPicPr>
          <p:cNvPr id="5" name="Picture 5" descr="Screen Shot 2014-01-10 at 10.09.59 AM.png"/>
          <p:cNvPicPr>
            <a:picLocks noChangeAspect="1"/>
          </p:cNvPicPr>
          <p:nvPr userDrawn="1"/>
        </p:nvPicPr>
        <p:blipFill>
          <a:blip r:embed="rId2" cstate="print"/>
          <a:srcRect/>
          <a:stretch>
            <a:fillRect/>
          </a:stretch>
        </p:blipFill>
        <p:spPr bwMode="auto">
          <a:xfrm>
            <a:off x="5445125" y="6259513"/>
            <a:ext cx="3698875" cy="598487"/>
          </a:xfrm>
          <a:prstGeom prst="rect">
            <a:avLst/>
          </a:prstGeom>
          <a:noFill/>
          <a:ln w="9525">
            <a:noFill/>
            <a:miter lim="800000"/>
            <a:headEnd/>
            <a:tailEnd/>
          </a:ln>
        </p:spPr>
      </p:pic>
      <p:sp>
        <p:nvSpPr>
          <p:cNvPr id="2" name="Title 1"/>
          <p:cNvSpPr>
            <a:spLocks noGrp="1"/>
          </p:cNvSpPr>
          <p:nvPr>
            <p:ph type="title"/>
          </p:nvPr>
        </p:nvSpPr>
        <p:spPr/>
        <p:txBody>
          <a:bodyPr/>
          <a:lstStyle/>
          <a:p>
            <a:r>
              <a:rPr lang="en-US" dirty="0" smtClean="0"/>
              <a:t>Click to edit Master title style</a:t>
            </a:r>
            <a:endParaRPr lang="en-GB" dirty="0"/>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4" name="Rectangle 4"/>
          <p:cNvSpPr>
            <a:spLocks noChangeArrowheads="1"/>
          </p:cNvSpPr>
          <p:nvPr userDrawn="1"/>
        </p:nvSpPr>
        <p:spPr bwMode="auto">
          <a:xfrm>
            <a:off x="0" y="0"/>
            <a:ext cx="9144000" cy="1447800"/>
          </a:xfrm>
          <a:prstGeom prst="rect">
            <a:avLst/>
          </a:prstGeom>
          <a:solidFill>
            <a:srgbClr val="5B78D3"/>
          </a:solidFill>
          <a:ln w="57150">
            <a:noFill/>
            <a:miter lim="800000"/>
            <a:headEnd/>
            <a:tailEnd/>
          </a:ln>
        </p:spPr>
        <p:txBody>
          <a:bodyPr wrap="none" anchor="ctr"/>
          <a:lstStyle/>
          <a:p>
            <a:endParaRPr lang="en-US" sz="1800"/>
          </a:p>
        </p:txBody>
      </p:sp>
      <p:sp>
        <p:nvSpPr>
          <p:cNvPr id="2" name="Title 1"/>
          <p:cNvSpPr>
            <a:spLocks noGrp="1"/>
          </p:cNvSpPr>
          <p:nvPr>
            <p:ph type="title"/>
          </p:nvPr>
        </p:nvSpPr>
        <p:spPr>
          <a:xfrm>
            <a:off x="722313" y="4406902"/>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5" name="Footer Placeholder 4"/>
          <p:cNvSpPr>
            <a:spLocks noGrp="1" noChangeArrowheads="1"/>
          </p:cNvSpPr>
          <p:nvPr>
            <p:ph type="ftr" sz="quarter" idx="10"/>
          </p:nvPr>
        </p:nvSpPr>
        <p:spPr>
          <a:xfrm>
            <a:off x="463550" y="6400800"/>
            <a:ext cx="8255000" cy="320675"/>
          </a:xfrm>
          <a:prstGeom prst="rect">
            <a:avLst/>
          </a:prstGeom>
        </p:spPr>
        <p:txBody>
          <a:bodyPr/>
          <a:lstStyle>
            <a:lvl1pPr>
              <a:defRPr sz="1800">
                <a:latin typeface="Arial" charset="0"/>
                <a:ea typeface="ＭＳ Ｐゴシック" charset="0"/>
                <a:cs typeface="+mn-cs"/>
              </a:defRPr>
            </a:lvl1pPr>
          </a:lstStyle>
          <a:p>
            <a:pPr>
              <a:defRPr/>
            </a:pPr>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5" name="Rectangle 5"/>
          <p:cNvSpPr>
            <a:spLocks noChangeArrowheads="1"/>
          </p:cNvSpPr>
          <p:nvPr userDrawn="1"/>
        </p:nvSpPr>
        <p:spPr bwMode="auto">
          <a:xfrm>
            <a:off x="0" y="0"/>
            <a:ext cx="9144000" cy="1447800"/>
          </a:xfrm>
          <a:prstGeom prst="rect">
            <a:avLst/>
          </a:prstGeom>
          <a:solidFill>
            <a:srgbClr val="5B78D3"/>
          </a:solidFill>
          <a:ln w="57150">
            <a:noFill/>
            <a:miter lim="800000"/>
            <a:headEnd/>
            <a:tailEnd/>
          </a:ln>
        </p:spPr>
        <p:txBody>
          <a:bodyPr wrap="none" anchor="ctr"/>
          <a:lstStyle/>
          <a:p>
            <a:endParaRPr lang="en-US" sz="1800"/>
          </a:p>
        </p:txBody>
      </p:sp>
      <p:sp>
        <p:nvSpPr>
          <p:cNvPr id="2" name="Title 1"/>
          <p:cNvSpPr>
            <a:spLocks noGrp="1"/>
          </p:cNvSpPr>
          <p:nvPr>
            <p:ph type="title"/>
          </p:nvPr>
        </p:nvSpPr>
        <p:spPr>
          <a:xfrm>
            <a:off x="457200" y="152400"/>
            <a:ext cx="8686800" cy="1143000"/>
          </a:xfrm>
        </p:spPr>
        <p:txBody>
          <a:bodyPr/>
          <a:lstStyle/>
          <a:p>
            <a:r>
              <a:rPr lang="en-US" smtClean="0"/>
              <a:t>Click to edit Master title style</a:t>
            </a:r>
            <a:endParaRPr lang="en-GB" dirty="0"/>
          </a:p>
        </p:txBody>
      </p:sp>
      <p:sp>
        <p:nvSpPr>
          <p:cNvPr id="3" name="Content Placeholder 2"/>
          <p:cNvSpPr>
            <a:spLocks noGrp="1"/>
          </p:cNvSpPr>
          <p:nvPr>
            <p:ph sz="half" idx="1"/>
          </p:nvPr>
        </p:nvSpPr>
        <p:spPr>
          <a:xfrm>
            <a:off x="457200" y="1600202"/>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2"/>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noChangeArrowheads="1"/>
          </p:cNvSpPr>
          <p:nvPr>
            <p:ph type="ftr" sz="quarter" idx="10"/>
          </p:nvPr>
        </p:nvSpPr>
        <p:spPr>
          <a:xfrm>
            <a:off x="463550" y="6400800"/>
            <a:ext cx="8255000" cy="320675"/>
          </a:xfrm>
          <a:prstGeom prst="rect">
            <a:avLst/>
          </a:prstGeom>
        </p:spPr>
        <p:txBody>
          <a:bodyPr/>
          <a:lstStyle>
            <a:lvl1pPr>
              <a:defRPr sz="1800">
                <a:latin typeface="Arial" charset="0"/>
                <a:ea typeface="ＭＳ Ｐゴシック" charset="0"/>
                <a:cs typeface="+mn-cs"/>
              </a:defRPr>
            </a:lvl1pPr>
          </a:lstStyle>
          <a:p>
            <a:pPr>
              <a:defRPr/>
            </a:pP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7" name="Rectangle 4"/>
          <p:cNvSpPr>
            <a:spLocks noChangeArrowheads="1"/>
          </p:cNvSpPr>
          <p:nvPr userDrawn="1"/>
        </p:nvSpPr>
        <p:spPr bwMode="auto">
          <a:xfrm>
            <a:off x="0" y="0"/>
            <a:ext cx="9144000" cy="1447800"/>
          </a:xfrm>
          <a:prstGeom prst="rect">
            <a:avLst/>
          </a:prstGeom>
          <a:solidFill>
            <a:srgbClr val="5B78D3"/>
          </a:solidFill>
          <a:ln w="57150">
            <a:noFill/>
            <a:miter lim="800000"/>
            <a:headEnd/>
            <a:tailEnd/>
          </a:ln>
        </p:spPr>
        <p:txBody>
          <a:bodyPr wrap="none" anchor="ctr"/>
          <a:lstStyle/>
          <a:p>
            <a:endParaRPr lang="en-US" sz="1800"/>
          </a:p>
        </p:txBody>
      </p:sp>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6"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8" name="Footer Placeholder 7"/>
          <p:cNvSpPr>
            <a:spLocks noGrp="1" noChangeArrowheads="1"/>
          </p:cNvSpPr>
          <p:nvPr>
            <p:ph type="ftr" sz="quarter" idx="10"/>
          </p:nvPr>
        </p:nvSpPr>
        <p:spPr>
          <a:xfrm>
            <a:off x="463550" y="6400800"/>
            <a:ext cx="8255000" cy="320675"/>
          </a:xfrm>
          <a:prstGeom prst="rect">
            <a:avLst/>
          </a:prstGeom>
        </p:spPr>
        <p:txBody>
          <a:bodyPr/>
          <a:lstStyle>
            <a:lvl1pPr>
              <a:defRPr sz="1800">
                <a:latin typeface="Arial" charset="0"/>
                <a:ea typeface="ＭＳ Ｐゴシック" charset="0"/>
                <a:cs typeface="+mn-cs"/>
              </a:defRPr>
            </a:lvl1pPr>
          </a:lstStyle>
          <a:p>
            <a:pPr>
              <a:defRPr/>
            </a:pP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 name="Rectangle 4"/>
          <p:cNvSpPr>
            <a:spLocks noChangeArrowheads="1"/>
          </p:cNvSpPr>
          <p:nvPr userDrawn="1"/>
        </p:nvSpPr>
        <p:spPr bwMode="auto">
          <a:xfrm>
            <a:off x="0" y="0"/>
            <a:ext cx="9144000" cy="1447800"/>
          </a:xfrm>
          <a:prstGeom prst="rect">
            <a:avLst/>
          </a:prstGeom>
          <a:solidFill>
            <a:srgbClr val="5B78D3"/>
          </a:solidFill>
          <a:ln w="57150">
            <a:noFill/>
            <a:miter lim="800000"/>
            <a:headEnd/>
            <a:tailEnd/>
          </a:ln>
        </p:spPr>
        <p:txBody>
          <a:bodyPr wrap="none" anchor="ctr"/>
          <a:lstStyle/>
          <a:p>
            <a:endParaRPr lang="en-US" sz="1800"/>
          </a:p>
        </p:txBody>
      </p:sp>
      <p:sp>
        <p:nvSpPr>
          <p:cNvPr id="2" name="Title 1"/>
          <p:cNvSpPr>
            <a:spLocks noGrp="1"/>
          </p:cNvSpPr>
          <p:nvPr>
            <p:ph type="title"/>
          </p:nvPr>
        </p:nvSpPr>
        <p:spPr>
          <a:xfrm>
            <a:off x="457200" y="152400"/>
            <a:ext cx="8686800" cy="1143000"/>
          </a:xfrm>
        </p:spPr>
        <p:txBody>
          <a:bodyPr/>
          <a:lstStyle/>
          <a:p>
            <a:r>
              <a:rPr lang="en-US" smtClean="0"/>
              <a:t>Click to edit Master title style</a:t>
            </a:r>
            <a:endParaRPr lang="en-GB" dirty="0"/>
          </a:p>
        </p:txBody>
      </p:sp>
      <p:sp>
        <p:nvSpPr>
          <p:cNvPr id="4" name="Footer Placeholder 3"/>
          <p:cNvSpPr>
            <a:spLocks noGrp="1" noChangeArrowheads="1"/>
          </p:cNvSpPr>
          <p:nvPr>
            <p:ph type="ftr" sz="quarter" idx="10"/>
          </p:nvPr>
        </p:nvSpPr>
        <p:spPr>
          <a:xfrm>
            <a:off x="463550" y="6400800"/>
            <a:ext cx="8255000" cy="320675"/>
          </a:xfrm>
          <a:prstGeom prst="rect">
            <a:avLst/>
          </a:prstGeom>
        </p:spPr>
        <p:txBody>
          <a:bodyPr/>
          <a:lstStyle>
            <a:lvl1pPr>
              <a:defRPr sz="1800">
                <a:latin typeface="Arial" charset="0"/>
                <a:ea typeface="ＭＳ Ｐゴシック" charset="0"/>
                <a:cs typeface="+mn-cs"/>
              </a:defRPr>
            </a:lvl1pPr>
          </a:lstStyle>
          <a:p>
            <a:pPr>
              <a:defRPr/>
            </a:pP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ChangeArrowheads="1"/>
          </p:cNvSpPr>
          <p:nvPr userDrawn="1"/>
        </p:nvSpPr>
        <p:spPr bwMode="auto">
          <a:xfrm>
            <a:off x="0" y="12700"/>
            <a:ext cx="9144000" cy="1447800"/>
          </a:xfrm>
          <a:prstGeom prst="rect">
            <a:avLst/>
          </a:prstGeom>
          <a:solidFill>
            <a:srgbClr val="5B78D3"/>
          </a:solidFill>
          <a:ln w="57150">
            <a:noFill/>
            <a:miter lim="800000"/>
            <a:headEnd/>
            <a:tailEnd/>
          </a:ln>
        </p:spPr>
        <p:txBody>
          <a:bodyPr wrap="none" anchor="ctr"/>
          <a:lstStyle/>
          <a:p>
            <a:endParaRPr lang="en-US" sz="1800"/>
          </a:p>
        </p:txBody>
      </p:sp>
      <p:sp>
        <p:nvSpPr>
          <p:cNvPr id="3" name="Footer Placeholder 2"/>
          <p:cNvSpPr>
            <a:spLocks noGrp="1" noChangeArrowheads="1"/>
          </p:cNvSpPr>
          <p:nvPr>
            <p:ph type="ftr" sz="quarter" idx="10"/>
          </p:nvPr>
        </p:nvSpPr>
        <p:spPr>
          <a:xfrm>
            <a:off x="463550" y="6400800"/>
            <a:ext cx="8255000" cy="320675"/>
          </a:xfrm>
          <a:prstGeom prst="rect">
            <a:avLst/>
          </a:prstGeom>
        </p:spPr>
        <p:txBody>
          <a:bodyPr/>
          <a:lstStyle>
            <a:lvl1pPr>
              <a:defRPr sz="1800">
                <a:latin typeface="Arial" charset="0"/>
                <a:ea typeface="ＭＳ Ｐゴシック" charset="0"/>
                <a:cs typeface="+mn-cs"/>
              </a:defRPr>
            </a:lvl1pPr>
          </a:lstStyle>
          <a:p>
            <a:pPr>
              <a:defRPr/>
            </a:pPr>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5" name="Rectangle 5"/>
          <p:cNvSpPr>
            <a:spLocks noChangeArrowheads="1"/>
          </p:cNvSpPr>
          <p:nvPr userDrawn="1"/>
        </p:nvSpPr>
        <p:spPr bwMode="auto">
          <a:xfrm>
            <a:off x="0" y="12700"/>
            <a:ext cx="9144000" cy="1447800"/>
          </a:xfrm>
          <a:prstGeom prst="rect">
            <a:avLst/>
          </a:prstGeom>
          <a:solidFill>
            <a:srgbClr val="5B78D3"/>
          </a:solidFill>
          <a:ln w="57150">
            <a:noFill/>
            <a:miter lim="800000"/>
            <a:headEnd/>
            <a:tailEnd/>
          </a:ln>
        </p:spPr>
        <p:txBody>
          <a:bodyPr wrap="none" anchor="ctr"/>
          <a:lstStyle/>
          <a:p>
            <a:endParaRPr lang="en-US" sz="1800"/>
          </a:p>
        </p:txBody>
      </p:sp>
      <p:sp>
        <p:nvSpPr>
          <p:cNvPr id="2" name="Title 1"/>
          <p:cNvSpPr>
            <a:spLocks noGrp="1"/>
          </p:cNvSpPr>
          <p:nvPr>
            <p:ph type="title"/>
          </p:nvPr>
        </p:nvSpPr>
        <p:spPr>
          <a:xfrm>
            <a:off x="457201"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2"/>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1" y="1435102"/>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6" name="Footer Placeholder 5"/>
          <p:cNvSpPr>
            <a:spLocks noGrp="1" noChangeArrowheads="1"/>
          </p:cNvSpPr>
          <p:nvPr>
            <p:ph type="ftr" sz="quarter" idx="10"/>
          </p:nvPr>
        </p:nvSpPr>
        <p:spPr>
          <a:xfrm>
            <a:off x="463550" y="6400800"/>
            <a:ext cx="8255000" cy="320675"/>
          </a:xfrm>
          <a:prstGeom prst="rect">
            <a:avLst/>
          </a:prstGeom>
        </p:spPr>
        <p:txBody>
          <a:bodyPr/>
          <a:lstStyle>
            <a:lvl1pPr>
              <a:defRPr sz="1800">
                <a:latin typeface="Arial" charset="0"/>
                <a:ea typeface="ＭＳ Ｐゴシック" charset="0"/>
                <a:cs typeface="+mn-cs"/>
              </a:defRPr>
            </a:lvl1pPr>
          </a:lstStyle>
          <a:p>
            <a:pPr>
              <a:defRPr/>
            </a:pPr>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5" name="Rectangle 5"/>
          <p:cNvSpPr>
            <a:spLocks noChangeArrowheads="1"/>
          </p:cNvSpPr>
          <p:nvPr userDrawn="1"/>
        </p:nvSpPr>
        <p:spPr bwMode="auto">
          <a:xfrm>
            <a:off x="0" y="12700"/>
            <a:ext cx="9144000" cy="1447800"/>
          </a:xfrm>
          <a:prstGeom prst="rect">
            <a:avLst/>
          </a:prstGeom>
          <a:solidFill>
            <a:srgbClr val="5B78D3"/>
          </a:solidFill>
          <a:ln w="57150">
            <a:noFill/>
            <a:miter lim="800000"/>
            <a:headEnd/>
            <a:tailEnd/>
          </a:ln>
        </p:spPr>
        <p:txBody>
          <a:bodyPr wrap="none" anchor="ctr"/>
          <a:lstStyle/>
          <a:p>
            <a:endParaRPr lang="en-US" sz="1800"/>
          </a:p>
        </p:txBody>
      </p:sp>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6" name="Footer Placeholder 5"/>
          <p:cNvSpPr>
            <a:spLocks noGrp="1" noChangeArrowheads="1"/>
          </p:cNvSpPr>
          <p:nvPr>
            <p:ph type="ftr" sz="quarter" idx="10"/>
          </p:nvPr>
        </p:nvSpPr>
        <p:spPr>
          <a:xfrm>
            <a:off x="463550" y="6400800"/>
            <a:ext cx="8255000" cy="320675"/>
          </a:xfrm>
          <a:prstGeom prst="rect">
            <a:avLst/>
          </a:prstGeom>
        </p:spPr>
        <p:txBody>
          <a:bodyPr/>
          <a:lstStyle>
            <a:lvl1pPr>
              <a:defRPr sz="1800">
                <a:latin typeface="Arial" charset="0"/>
                <a:ea typeface="ＭＳ Ｐゴシック" charset="0"/>
                <a:cs typeface="+mn-cs"/>
              </a:defRPr>
            </a:lvl1pPr>
          </a:lstStyle>
          <a:p>
            <a:pPr>
              <a:defRPr/>
            </a:pP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alpha val="3922"/>
          </a:schemeClr>
        </a:solidFill>
        <a:effectLst/>
      </p:bgPr>
    </p:bg>
    <p:spTree>
      <p:nvGrpSpPr>
        <p:cNvPr id="1" name=""/>
        <p:cNvGrpSpPr/>
        <p:nvPr/>
      </p:nvGrpSpPr>
      <p:grpSpPr>
        <a:xfrm>
          <a:off x="0" y="0"/>
          <a:ext cx="0" cy="0"/>
          <a:chOff x="0" y="0"/>
          <a:chExt cx="0" cy="0"/>
        </a:xfrm>
      </p:grpSpPr>
      <p:sp>
        <p:nvSpPr>
          <p:cNvPr id="1026" name="Rectangle 9"/>
          <p:cNvSpPr>
            <a:spLocks noChangeArrowheads="1"/>
          </p:cNvSpPr>
          <p:nvPr userDrawn="1"/>
        </p:nvSpPr>
        <p:spPr bwMode="auto">
          <a:xfrm>
            <a:off x="0" y="0"/>
            <a:ext cx="9144000" cy="1447800"/>
          </a:xfrm>
          <a:prstGeom prst="rect">
            <a:avLst/>
          </a:prstGeom>
          <a:solidFill>
            <a:srgbClr val="5B78D3"/>
          </a:solidFill>
          <a:ln w="57150">
            <a:noFill/>
            <a:miter lim="800000"/>
            <a:headEnd/>
            <a:tailEnd/>
          </a:ln>
        </p:spPr>
        <p:txBody>
          <a:bodyPr wrap="none" anchor="ctr"/>
          <a:lstStyle/>
          <a:p>
            <a:endParaRPr lang="en-GB" sz="1800"/>
          </a:p>
        </p:txBody>
      </p:sp>
      <p:sp>
        <p:nvSpPr>
          <p:cNvPr id="1027" name="Rectangle 2"/>
          <p:cNvSpPr>
            <a:spLocks noGrp="1" noChangeArrowheads="1"/>
          </p:cNvSpPr>
          <p:nvPr>
            <p:ph type="title"/>
          </p:nvPr>
        </p:nvSpPr>
        <p:spPr bwMode="auto">
          <a:xfrm>
            <a:off x="457200" y="152400"/>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8"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2" name="Slide Number Placeholder 1"/>
          <p:cNvSpPr>
            <a:spLocks noGrp="1"/>
          </p:cNvSpPr>
          <p:nvPr>
            <p:ph type="sldNum" sz="quarter" idx="4"/>
          </p:nvPr>
        </p:nvSpPr>
        <p:spPr>
          <a:xfrm>
            <a:off x="0" y="6492875"/>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defRPr>
            </a:lvl1pPr>
          </a:lstStyle>
          <a:p>
            <a:fld id="{B9FF4940-6378-4729-BD5F-0EA013B60D2F}"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4945" r:id="rId1"/>
    <p:sldLayoutId id="2147484946" r:id="rId2"/>
    <p:sldLayoutId id="2147484947" r:id="rId3"/>
    <p:sldLayoutId id="2147484948" r:id="rId4"/>
    <p:sldLayoutId id="2147484949" r:id="rId5"/>
    <p:sldLayoutId id="2147484950" r:id="rId6"/>
    <p:sldLayoutId id="2147484951" r:id="rId7"/>
    <p:sldLayoutId id="2147484952" r:id="rId8"/>
    <p:sldLayoutId id="2147484953" r:id="rId9"/>
    <p:sldLayoutId id="2147484954" r:id="rId10"/>
    <p:sldLayoutId id="2147484955" r:id="rId11"/>
  </p:sldLayoutIdLst>
  <p:timing>
    <p:tnLst>
      <p:par>
        <p:cTn id="1" dur="indefinite" restart="never" nodeType="tmRoot"/>
      </p:par>
    </p:tnLst>
  </p:timing>
  <p:hf hdr="0" ftr="0" dt="0"/>
  <p:txStyles>
    <p:titleStyle>
      <a:lvl1pPr algn="ctr" rtl="0" eaLnBrk="0" fontAlgn="base" hangingPunct="0">
        <a:spcBef>
          <a:spcPct val="0"/>
        </a:spcBef>
        <a:spcAft>
          <a:spcPct val="0"/>
        </a:spcAft>
        <a:defRPr sz="4400" b="1">
          <a:solidFill>
            <a:schemeClr val="bg1"/>
          </a:solidFill>
          <a:latin typeface="+mj-lt"/>
          <a:ea typeface="ＭＳ Ｐゴシック" charset="0"/>
          <a:cs typeface="ＭＳ Ｐゴシック" charset="0"/>
        </a:defRPr>
      </a:lvl1pPr>
      <a:lvl2pPr algn="ctr" rtl="0" eaLnBrk="0" fontAlgn="base" hangingPunct="0">
        <a:spcBef>
          <a:spcPct val="0"/>
        </a:spcBef>
        <a:spcAft>
          <a:spcPct val="0"/>
        </a:spcAft>
        <a:defRPr sz="4400" b="1">
          <a:solidFill>
            <a:schemeClr val="bg1"/>
          </a:solidFill>
          <a:latin typeface="Arial" charset="0"/>
          <a:ea typeface="ＭＳ Ｐゴシック" charset="0"/>
          <a:cs typeface="ＭＳ Ｐゴシック" charset="0"/>
        </a:defRPr>
      </a:lvl2pPr>
      <a:lvl3pPr algn="ctr" rtl="0" eaLnBrk="0" fontAlgn="base" hangingPunct="0">
        <a:spcBef>
          <a:spcPct val="0"/>
        </a:spcBef>
        <a:spcAft>
          <a:spcPct val="0"/>
        </a:spcAft>
        <a:defRPr sz="4400" b="1">
          <a:solidFill>
            <a:schemeClr val="bg1"/>
          </a:solidFill>
          <a:latin typeface="Arial" charset="0"/>
          <a:ea typeface="ＭＳ Ｐゴシック" charset="0"/>
          <a:cs typeface="ＭＳ Ｐゴシック" charset="0"/>
        </a:defRPr>
      </a:lvl3pPr>
      <a:lvl4pPr algn="ctr" rtl="0" eaLnBrk="0" fontAlgn="base" hangingPunct="0">
        <a:spcBef>
          <a:spcPct val="0"/>
        </a:spcBef>
        <a:spcAft>
          <a:spcPct val="0"/>
        </a:spcAft>
        <a:defRPr sz="4400" b="1">
          <a:solidFill>
            <a:schemeClr val="bg1"/>
          </a:solidFill>
          <a:latin typeface="Arial" charset="0"/>
          <a:ea typeface="ＭＳ Ｐゴシック" charset="0"/>
          <a:cs typeface="ＭＳ Ｐゴシック" charset="0"/>
        </a:defRPr>
      </a:lvl4pPr>
      <a:lvl5pPr algn="ctr" rtl="0" eaLnBrk="0" fontAlgn="base" hangingPunct="0">
        <a:spcBef>
          <a:spcPct val="0"/>
        </a:spcBef>
        <a:spcAft>
          <a:spcPct val="0"/>
        </a:spcAft>
        <a:defRPr sz="4400" b="1">
          <a:solidFill>
            <a:schemeClr val="bg1"/>
          </a:solidFill>
          <a:latin typeface="Arial" charset="0"/>
          <a:ea typeface="ＭＳ Ｐゴシック" charset="0"/>
          <a:cs typeface="ＭＳ Ｐゴシック" charset="0"/>
        </a:defRPr>
      </a:lvl5pPr>
      <a:lvl6pPr marL="457200" algn="ctr" rtl="0" fontAlgn="base">
        <a:spcBef>
          <a:spcPct val="0"/>
        </a:spcBef>
        <a:spcAft>
          <a:spcPct val="0"/>
        </a:spcAft>
        <a:defRPr sz="4400" b="1">
          <a:solidFill>
            <a:schemeClr val="bg1"/>
          </a:solidFill>
          <a:latin typeface="Arial" charset="0"/>
        </a:defRPr>
      </a:lvl6pPr>
      <a:lvl7pPr marL="914400" algn="ctr" rtl="0" fontAlgn="base">
        <a:spcBef>
          <a:spcPct val="0"/>
        </a:spcBef>
        <a:spcAft>
          <a:spcPct val="0"/>
        </a:spcAft>
        <a:defRPr sz="4400" b="1">
          <a:solidFill>
            <a:schemeClr val="bg1"/>
          </a:solidFill>
          <a:latin typeface="Arial" charset="0"/>
        </a:defRPr>
      </a:lvl7pPr>
      <a:lvl8pPr marL="1371600" algn="ctr" rtl="0" fontAlgn="base">
        <a:spcBef>
          <a:spcPct val="0"/>
        </a:spcBef>
        <a:spcAft>
          <a:spcPct val="0"/>
        </a:spcAft>
        <a:defRPr sz="4400" b="1">
          <a:solidFill>
            <a:schemeClr val="bg1"/>
          </a:solidFill>
          <a:latin typeface="Arial" charset="0"/>
        </a:defRPr>
      </a:lvl8pPr>
      <a:lvl9pPr marL="1828800" algn="ctr" rtl="0" fontAlgn="base">
        <a:spcBef>
          <a:spcPct val="0"/>
        </a:spcBef>
        <a:spcAft>
          <a:spcPct val="0"/>
        </a:spcAft>
        <a:defRPr sz="4400" b="1">
          <a:solidFill>
            <a:schemeClr val="bg1"/>
          </a:solidFill>
          <a:latin typeface="Arial" charset="0"/>
        </a:defRPr>
      </a:lvl9pPr>
    </p:titleStyle>
    <p:bodyStyle>
      <a:lvl1pPr marL="342900" indent="-342900" algn="l" rtl="0" eaLnBrk="0" fontAlgn="base" hangingPunct="0">
        <a:spcBef>
          <a:spcPct val="20000"/>
        </a:spcBef>
        <a:spcAft>
          <a:spcPct val="0"/>
        </a:spcAft>
        <a:buFont typeface="Wingdings" pitchFamily="2" charset="2"/>
        <a:buChar char="§"/>
        <a:defRPr sz="2800">
          <a:solidFill>
            <a:srgbClr val="000066"/>
          </a:solidFill>
          <a:latin typeface="+mn-lt"/>
          <a:ea typeface="ＭＳ Ｐゴシック" charset="0"/>
          <a:cs typeface="ＭＳ Ｐゴシック" charset="0"/>
        </a:defRPr>
      </a:lvl1pPr>
      <a:lvl2pPr marL="803275" indent="-346075" algn="l" rtl="0" eaLnBrk="0" fontAlgn="base" hangingPunct="0">
        <a:spcBef>
          <a:spcPct val="20000"/>
        </a:spcBef>
        <a:spcAft>
          <a:spcPct val="0"/>
        </a:spcAft>
        <a:buSzPct val="75000"/>
        <a:buFont typeface="Wingdings" pitchFamily="2" charset="2"/>
        <a:buChar char="q"/>
        <a:defRPr sz="2800">
          <a:solidFill>
            <a:srgbClr val="000066"/>
          </a:solidFill>
          <a:latin typeface="+mn-lt"/>
          <a:ea typeface="ＭＳ Ｐゴシック" charset="0"/>
        </a:defRPr>
      </a:lvl2pPr>
      <a:lvl3pPr marL="1260475" indent="-342900" algn="l" rtl="0" eaLnBrk="0" fontAlgn="base" hangingPunct="0">
        <a:spcBef>
          <a:spcPct val="20000"/>
        </a:spcBef>
        <a:spcAft>
          <a:spcPct val="0"/>
        </a:spcAft>
        <a:buFont typeface="Arial" pitchFamily="34" charset="0"/>
        <a:buChar char="–"/>
        <a:defRPr sz="2800">
          <a:solidFill>
            <a:srgbClr val="000066"/>
          </a:solidFill>
          <a:latin typeface="+mn-lt"/>
          <a:ea typeface="ＭＳ Ｐゴシック" charset="0"/>
        </a:defRPr>
      </a:lvl3pPr>
      <a:lvl4pPr marL="1603375" indent="-228600" algn="l" rtl="0" eaLnBrk="0" fontAlgn="base" hangingPunct="0">
        <a:spcBef>
          <a:spcPct val="20000"/>
        </a:spcBef>
        <a:spcAft>
          <a:spcPct val="0"/>
        </a:spcAft>
        <a:buChar char="–"/>
        <a:defRPr sz="2800">
          <a:solidFill>
            <a:srgbClr val="000066"/>
          </a:solidFill>
          <a:latin typeface="+mn-lt"/>
          <a:ea typeface="ＭＳ Ｐゴシック" charset="0"/>
        </a:defRPr>
      </a:lvl4pPr>
      <a:lvl5pPr marL="2057400" indent="-228600" algn="l" rtl="0" eaLnBrk="0" fontAlgn="base" hangingPunct="0">
        <a:spcBef>
          <a:spcPct val="20000"/>
        </a:spcBef>
        <a:spcAft>
          <a:spcPct val="0"/>
        </a:spcAft>
        <a:buChar char="»"/>
        <a:defRPr sz="2800">
          <a:solidFill>
            <a:srgbClr val="000066"/>
          </a:solidFill>
          <a:latin typeface="+mn-lt"/>
          <a:ea typeface="ＭＳ Ｐゴシック" charset="0"/>
        </a:defRPr>
      </a:lvl5pPr>
      <a:lvl6pPr marL="2514600" indent="-228600" algn="l" rtl="0" fontAlgn="base">
        <a:spcBef>
          <a:spcPct val="20000"/>
        </a:spcBef>
        <a:spcAft>
          <a:spcPct val="0"/>
        </a:spcAft>
        <a:buChar char="»"/>
        <a:defRPr sz="2800">
          <a:solidFill>
            <a:srgbClr val="000066"/>
          </a:solidFill>
          <a:latin typeface="+mn-lt"/>
        </a:defRPr>
      </a:lvl6pPr>
      <a:lvl7pPr marL="2971800" indent="-228600" algn="l" rtl="0" fontAlgn="base">
        <a:spcBef>
          <a:spcPct val="20000"/>
        </a:spcBef>
        <a:spcAft>
          <a:spcPct val="0"/>
        </a:spcAft>
        <a:buChar char="»"/>
        <a:defRPr sz="2800">
          <a:solidFill>
            <a:srgbClr val="000066"/>
          </a:solidFill>
          <a:latin typeface="+mn-lt"/>
        </a:defRPr>
      </a:lvl7pPr>
      <a:lvl8pPr marL="3429000" indent="-228600" algn="l" rtl="0" fontAlgn="base">
        <a:spcBef>
          <a:spcPct val="20000"/>
        </a:spcBef>
        <a:spcAft>
          <a:spcPct val="0"/>
        </a:spcAft>
        <a:buChar char="»"/>
        <a:defRPr sz="2800">
          <a:solidFill>
            <a:srgbClr val="000066"/>
          </a:solidFill>
          <a:latin typeface="+mn-lt"/>
        </a:defRPr>
      </a:lvl8pPr>
      <a:lvl9pPr marL="3886200" indent="-228600" algn="l" rtl="0" fontAlgn="base">
        <a:spcBef>
          <a:spcPct val="20000"/>
        </a:spcBef>
        <a:spcAft>
          <a:spcPct val="0"/>
        </a:spcAft>
        <a:buChar char="»"/>
        <a:defRPr sz="2800">
          <a:solidFill>
            <a:srgbClr val="00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7.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3" Type="http://schemas.openxmlformats.org/officeDocument/2006/relationships/diagramData" Target="../diagrams/data25.xml"/><Relationship Id="rId7" Type="http://schemas.microsoft.com/office/2007/relationships/diagramDrawing" Target="../diagrams/drawing25.xml"/><Relationship Id="rId2" Type="http://schemas.openxmlformats.org/officeDocument/2006/relationships/notesSlide" Target="../notesSlides/notesSlide51.xml"/><Relationship Id="rId1" Type="http://schemas.openxmlformats.org/officeDocument/2006/relationships/slideLayout" Target="../slideLayouts/slideLayout2.xml"/><Relationship Id="rId6" Type="http://schemas.openxmlformats.org/officeDocument/2006/relationships/diagramColors" Target="../diagrams/colors25.xml"/><Relationship Id="rId5" Type="http://schemas.openxmlformats.org/officeDocument/2006/relationships/diagramQuickStyle" Target="../diagrams/quickStyle25.xml"/><Relationship Id="rId4" Type="http://schemas.openxmlformats.org/officeDocument/2006/relationships/diagramLayout" Target="../diagrams/layout25.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53.xml"/><Relationship Id="rId1" Type="http://schemas.openxmlformats.org/officeDocument/2006/relationships/slideLayout" Target="../slideLayouts/slideLayout7.xml"/></Relationships>
</file>

<file path=ppt/slides/_rels/slide108.xml.rels><?xml version="1.0" encoding="UTF-8" standalone="yes"?>
<Relationships xmlns="http://schemas.openxmlformats.org/package/2006/relationships"><Relationship Id="rId3" Type="http://schemas.openxmlformats.org/officeDocument/2006/relationships/hyperlink" Target="http://www.ineesite.org/en/peace-education" TargetMode="External"/><Relationship Id="rId2" Type="http://schemas.openxmlformats.org/officeDocument/2006/relationships/notesSlide" Target="../notesSlides/notesSlide54.xml"/><Relationship Id="rId1" Type="http://schemas.openxmlformats.org/officeDocument/2006/relationships/slideLayout" Target="../slideLayouts/slideLayout7.xml"/><Relationship Id="rId6" Type="http://schemas.openxmlformats.org/officeDocument/2006/relationships/hyperlink" Target="http://www.naeyc.org/store/files/store/TOC/254.pdf" TargetMode="External"/><Relationship Id="rId5" Type="http://schemas.openxmlformats.org/officeDocument/2006/relationships/hyperlink" Target="http://www.casel.org/social-and-emotional-learning" TargetMode="External"/><Relationship Id="rId4" Type="http://schemas.openxmlformats.org/officeDocument/2006/relationships/hyperlink" Target="http://www.tolerance.org/classroom-resources" TargetMode="Externa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2.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110.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6.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5.xml"/></Relationships>
</file>

<file path=ppt/slides/_rels/slide116.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2.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120.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7.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130.xml.rels><?xml version="1.0" encoding="UTF-8" standalone="yes"?>
<Relationships xmlns="http://schemas.openxmlformats.org/package/2006/relationships"><Relationship Id="rId2" Type="http://schemas.openxmlformats.org/officeDocument/2006/relationships/image" Target="../media/image55.jpeg"/><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66.xml"/><Relationship Id="rId1" Type="http://schemas.openxmlformats.org/officeDocument/2006/relationships/slideLayout" Target="../slideLayouts/slideLayout7.xml"/></Relationships>
</file>

<file path=ppt/slides/_rels/slide134.xml.rels><?xml version="1.0" encoding="UTF-8" standalone="yes"?>
<Relationships xmlns="http://schemas.openxmlformats.org/package/2006/relationships"><Relationship Id="rId8" Type="http://schemas.openxmlformats.org/officeDocument/2006/relationships/hyperlink" Target="http://www.ineesite.org/en/education-fragility/conflict-sensitive-education" TargetMode="External"/><Relationship Id="rId3" Type="http://schemas.openxmlformats.org/officeDocument/2006/relationships/hyperlink" Target="http://toolkit.ineesite.org/toolkit/Toolkit.php?PostID=1006" TargetMode="External"/><Relationship Id="rId7" Type="http://schemas.openxmlformats.org/officeDocument/2006/relationships/hyperlink" Target="http://secretariat.thecommonwealth.org/files/254665/FileName/EducatorsInExileInformationBrief.pdf" TargetMode="External"/><Relationship Id="rId2" Type="http://schemas.openxmlformats.org/officeDocument/2006/relationships/notesSlide" Target="../notesSlides/notesSlide67.xml"/><Relationship Id="rId1" Type="http://schemas.openxmlformats.org/officeDocument/2006/relationships/slideLayout" Target="../slideLayouts/slideLayout7.xml"/><Relationship Id="rId6" Type="http://schemas.openxmlformats.org/officeDocument/2006/relationships/hyperlink" Target="http://www.brookings.edu/~/media/research/files/reports/2012/10/fragile%20conflict%20states%20winthrop/09_cfbt_brookingsreport.pdf" TargetMode="External"/><Relationship Id="rId5" Type="http://schemas.openxmlformats.org/officeDocument/2006/relationships/hyperlink" Target="http://www.adl.org/assets/pdf/education-outreach/Assessing-Yourself-Your-School-Checklist.pdf" TargetMode="External"/><Relationship Id="rId4" Type="http://schemas.openxmlformats.org/officeDocument/2006/relationships/hyperlink" Target="http://www.iiep.unesco.org/fileadmin/user_upload/Cap_Dev_Technical_Assistance/pdf/Guidebook/Guidebook%20Chapters/GB_2009_3.1_final.pdf" TargetMode="Externa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diagramData" Target="../diagrams/data7.xml"/><Relationship Id="rId7" Type="http://schemas.microsoft.com/office/2007/relationships/diagramDrawing" Target="../diagrams/drawing7.xml"/><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diagramColors" Target="../diagrams/colors7.xml"/><Relationship Id="rId5" Type="http://schemas.openxmlformats.org/officeDocument/2006/relationships/diagramQuickStyle" Target="../diagrams/quickStyle7.xml"/><Relationship Id="rId4" Type="http://schemas.openxmlformats.org/officeDocument/2006/relationships/diagramLayout" Target="../diagrams/layout7.xml"/></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1.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7.xml"/></Relationships>
</file>

<file path=ppt/slides/_rels/slide142.xml.rels><?xml version="1.0" encoding="UTF-8" standalone="yes"?>
<Relationships xmlns="http://schemas.openxmlformats.org/package/2006/relationships"><Relationship Id="rId3" Type="http://schemas.openxmlformats.org/officeDocument/2006/relationships/diagramLayout" Target="../diagrams/layout26.xml"/><Relationship Id="rId2" Type="http://schemas.openxmlformats.org/officeDocument/2006/relationships/diagramData" Target="../diagrams/data26.xml"/><Relationship Id="rId1" Type="http://schemas.openxmlformats.org/officeDocument/2006/relationships/slideLayout" Target="../slideLayouts/slideLayout2.xml"/><Relationship Id="rId6" Type="http://schemas.microsoft.com/office/2007/relationships/diagramDrawing" Target="../diagrams/drawing26.xml"/><Relationship Id="rId5" Type="http://schemas.openxmlformats.org/officeDocument/2006/relationships/diagramColors" Target="../diagrams/colors26.xml"/><Relationship Id="rId4" Type="http://schemas.openxmlformats.org/officeDocument/2006/relationships/diagramQuickStyle" Target="../diagrams/quickStyle26.xml"/></Relationships>
</file>

<file path=ppt/slides/_rels/slide143.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1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7.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148.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1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5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15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152.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153.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154.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75.xml"/><Relationship Id="rId1" Type="http://schemas.openxmlformats.org/officeDocument/2006/relationships/slideLayout" Target="../slideLayouts/slideLayout7.xml"/></Relationships>
</file>

<file path=ppt/slides/_rels/slide155.xml.rels><?xml version="1.0" encoding="UTF-8" standalone="yes"?>
<Relationships xmlns="http://schemas.openxmlformats.org/package/2006/relationships"><Relationship Id="rId3" Type="http://schemas.openxmlformats.org/officeDocument/2006/relationships/hyperlink" Target="http://toolkit.ineesite.org/toolkit/INEEcms/uploads/1150/1_Sigsgaard_M(2012)Conflict-Sensitive.pdf" TargetMode="External"/><Relationship Id="rId2" Type="http://schemas.openxmlformats.org/officeDocument/2006/relationships/notesSlide" Target="../notesSlides/notesSlide76.xml"/><Relationship Id="rId1" Type="http://schemas.openxmlformats.org/officeDocument/2006/relationships/slideLayout" Target="../slideLayouts/slideLayout7.xml"/><Relationship Id="rId5" Type="http://schemas.openxmlformats.org/officeDocument/2006/relationships/hyperlink" Target="http://www.ineesite.org/en/education-fragility/conflict-sensitive-education" TargetMode="External"/><Relationship Id="rId4" Type="http://schemas.openxmlformats.org/officeDocument/2006/relationships/hyperlink" Target="http://www.biicl.org/research/education/" TargetMode="External"/></Relationships>
</file>

<file path=ppt/slides/_rels/slide1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8.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1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2.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163.xml.rels><?xml version="1.0" encoding="UTF-8" standalone="yes"?>
<Relationships xmlns="http://schemas.openxmlformats.org/package/2006/relationships"><Relationship Id="rId3" Type="http://schemas.openxmlformats.org/officeDocument/2006/relationships/diagramLayout" Target="../diagrams/layout27.xml"/><Relationship Id="rId2" Type="http://schemas.openxmlformats.org/officeDocument/2006/relationships/diagramData" Target="../diagrams/data27.xml"/><Relationship Id="rId1" Type="http://schemas.openxmlformats.org/officeDocument/2006/relationships/slideLayout" Target="../slideLayouts/slideLayout2.xml"/><Relationship Id="rId6" Type="http://schemas.microsoft.com/office/2007/relationships/diagramDrawing" Target="../diagrams/drawing27.xml"/><Relationship Id="rId5" Type="http://schemas.openxmlformats.org/officeDocument/2006/relationships/diagramColors" Target="../diagrams/colors27.xml"/><Relationship Id="rId4" Type="http://schemas.openxmlformats.org/officeDocument/2006/relationships/diagramQuickStyle" Target="../diagrams/quickStyle27.xml"/></Relationships>
</file>

<file path=ppt/slides/_rels/slide164.xml.rels><?xml version="1.0" encoding="UTF-8" standalone="yes"?>
<Relationships xmlns="http://schemas.openxmlformats.org/package/2006/relationships"><Relationship Id="rId3" Type="http://schemas.openxmlformats.org/officeDocument/2006/relationships/diagramLayout" Target="../diagrams/layout28.xml"/><Relationship Id="rId2" Type="http://schemas.openxmlformats.org/officeDocument/2006/relationships/diagramData" Target="../diagrams/data28.xml"/><Relationship Id="rId1" Type="http://schemas.openxmlformats.org/officeDocument/2006/relationships/slideLayout" Target="../slideLayouts/slideLayout2.xml"/><Relationship Id="rId6" Type="http://schemas.microsoft.com/office/2007/relationships/diagramDrawing" Target="../diagrams/drawing28.xml"/><Relationship Id="rId5" Type="http://schemas.openxmlformats.org/officeDocument/2006/relationships/diagramColors" Target="../diagrams/colors28.xml"/><Relationship Id="rId4" Type="http://schemas.openxmlformats.org/officeDocument/2006/relationships/diagramQuickStyle" Target="../diagrams/quickStyle28.xml"/></Relationships>
</file>

<file path=ppt/slides/_rels/slide165.xml.rels><?xml version="1.0" encoding="UTF-8" standalone="yes"?>
<Relationships xmlns="http://schemas.openxmlformats.org/package/2006/relationships"><Relationship Id="rId3" Type="http://schemas.openxmlformats.org/officeDocument/2006/relationships/diagramData" Target="../diagrams/data29.xml"/><Relationship Id="rId7" Type="http://schemas.microsoft.com/office/2007/relationships/diagramDrawing" Target="../diagrams/drawing29.xml"/><Relationship Id="rId2" Type="http://schemas.openxmlformats.org/officeDocument/2006/relationships/notesSlide" Target="../notesSlides/notesSlide79.xml"/><Relationship Id="rId1" Type="http://schemas.openxmlformats.org/officeDocument/2006/relationships/slideLayout" Target="../slideLayouts/slideLayout2.xml"/><Relationship Id="rId6" Type="http://schemas.openxmlformats.org/officeDocument/2006/relationships/diagramColors" Target="../diagrams/colors29.xml"/><Relationship Id="rId5" Type="http://schemas.openxmlformats.org/officeDocument/2006/relationships/diagramQuickStyle" Target="../diagrams/quickStyle29.xml"/><Relationship Id="rId4" Type="http://schemas.openxmlformats.org/officeDocument/2006/relationships/diagramLayout" Target="../diagrams/layout29.xml"/></Relationships>
</file>

<file path=ppt/slides/_rels/slide166.xml.rels><?xml version="1.0" encoding="UTF-8" standalone="yes"?>
<Relationships xmlns="http://schemas.openxmlformats.org/package/2006/relationships"><Relationship Id="rId3" Type="http://schemas.openxmlformats.org/officeDocument/2006/relationships/diagramData" Target="../diagrams/data30.xml"/><Relationship Id="rId7" Type="http://schemas.microsoft.com/office/2007/relationships/diagramDrawing" Target="../diagrams/drawing30.xml"/><Relationship Id="rId2" Type="http://schemas.openxmlformats.org/officeDocument/2006/relationships/notesSlide" Target="../notesSlides/notesSlide80.xml"/><Relationship Id="rId1" Type="http://schemas.openxmlformats.org/officeDocument/2006/relationships/slideLayout" Target="../slideLayouts/slideLayout2.xml"/><Relationship Id="rId6" Type="http://schemas.openxmlformats.org/officeDocument/2006/relationships/diagramColors" Target="../diagrams/colors30.xml"/><Relationship Id="rId5" Type="http://schemas.openxmlformats.org/officeDocument/2006/relationships/diagramQuickStyle" Target="../diagrams/quickStyle30.xml"/><Relationship Id="rId4" Type="http://schemas.openxmlformats.org/officeDocument/2006/relationships/diagramLayout" Target="../diagrams/layout30.xml"/></Relationships>
</file>

<file path=ppt/slides/_rels/slide1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8.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2.xml"/></Relationships>
</file>

<file path=ppt/slides/_rels/slide1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0.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4.xml"/></Relationships>
</file>

<file path=ppt/slides/_rels/slide171.xml.rels><?xml version="1.0" encoding="UTF-8" standalone="yes"?>
<Relationships xmlns="http://schemas.openxmlformats.org/package/2006/relationships"><Relationship Id="rId3" Type="http://schemas.openxmlformats.org/officeDocument/2006/relationships/diagramData" Target="../diagrams/data31.xml"/><Relationship Id="rId7" Type="http://schemas.microsoft.com/office/2007/relationships/diagramDrawing" Target="../diagrams/drawing31.xml"/><Relationship Id="rId2" Type="http://schemas.openxmlformats.org/officeDocument/2006/relationships/notesSlide" Target="../notesSlides/notesSlide82.xml"/><Relationship Id="rId1" Type="http://schemas.openxmlformats.org/officeDocument/2006/relationships/slideLayout" Target="../slideLayouts/slideLayout2.xml"/><Relationship Id="rId6" Type="http://schemas.openxmlformats.org/officeDocument/2006/relationships/diagramColors" Target="../diagrams/colors31.xml"/><Relationship Id="rId5" Type="http://schemas.openxmlformats.org/officeDocument/2006/relationships/diagramQuickStyle" Target="../diagrams/quickStyle31.xml"/><Relationship Id="rId4" Type="http://schemas.openxmlformats.org/officeDocument/2006/relationships/diagramLayout" Target="../diagrams/layout31.xml"/></Relationships>
</file>

<file path=ppt/slides/_rels/slide1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3.xml.rels><?xml version="1.0" encoding="UTF-8" standalone="yes"?>
<Relationships xmlns="http://schemas.openxmlformats.org/package/2006/relationships"><Relationship Id="rId3" Type="http://schemas.openxmlformats.org/officeDocument/2006/relationships/diagramData" Target="../diagrams/data32.xml"/><Relationship Id="rId7" Type="http://schemas.microsoft.com/office/2007/relationships/diagramDrawing" Target="../diagrams/drawing32.xml"/><Relationship Id="rId2" Type="http://schemas.openxmlformats.org/officeDocument/2006/relationships/notesSlide" Target="../notesSlides/notesSlide83.xml"/><Relationship Id="rId1" Type="http://schemas.openxmlformats.org/officeDocument/2006/relationships/slideLayout" Target="../slideLayouts/slideLayout2.xml"/><Relationship Id="rId6" Type="http://schemas.openxmlformats.org/officeDocument/2006/relationships/diagramColors" Target="../diagrams/colors32.xml"/><Relationship Id="rId5" Type="http://schemas.openxmlformats.org/officeDocument/2006/relationships/diagramQuickStyle" Target="../diagrams/quickStyle32.xml"/><Relationship Id="rId4" Type="http://schemas.openxmlformats.org/officeDocument/2006/relationships/diagramLayout" Target="../diagrams/layout32.xml"/></Relationships>
</file>

<file path=ppt/slides/_rels/slide1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4.xml"/><Relationship Id="rId1" Type="http://schemas.openxmlformats.org/officeDocument/2006/relationships/slideLayout" Target="../slideLayouts/slideLayout7.xml"/></Relationships>
</file>

<file path=ppt/slides/_rels/slide1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9.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85.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80.xml.rels><?xml version="1.0" encoding="UTF-8" standalone="yes"?>
<Relationships xmlns="http://schemas.openxmlformats.org/package/2006/relationships"><Relationship Id="rId3" Type="http://schemas.openxmlformats.org/officeDocument/2006/relationships/hyperlink" Target="http://www.cdacollaborative.org/media/89735/Monitoring-and-evaluating-conflict-sensitivity.pdf" TargetMode="External"/><Relationship Id="rId2" Type="http://schemas.openxmlformats.org/officeDocument/2006/relationships/notesSlide" Target="../notesSlides/notesSlide86.xml"/><Relationship Id="rId1" Type="http://schemas.openxmlformats.org/officeDocument/2006/relationships/slideLayout" Target="../slideLayouts/slideLayout7.xml"/><Relationship Id="rId6" Type="http://schemas.openxmlformats.org/officeDocument/2006/relationships/hyperlink" Target="http://www.ineesite.org/en/education-fragility/conflict-sensitive-education" TargetMode="External"/><Relationship Id="rId5" Type="http://schemas.openxmlformats.org/officeDocument/2006/relationships/hyperlink" Target="http://www.oecd.org/dac/evaluation/dcdndep/39289596.pdf" TargetMode="External"/><Relationship Id="rId4" Type="http://schemas.openxmlformats.org/officeDocument/2006/relationships/hyperlink" Target="https://www.gov.uk/government/uploads/system/uploads/attachment_data/file/67696/summary-note-briefing-papers.pdf" TargetMode="External"/></Relationships>
</file>

<file path=ppt/slides/_rels/slide181.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2.xml"/></Relationships>
</file>

<file path=ppt/slides/_rels/slide18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4.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2.xml"/></Relationships>
</file>

<file path=ppt/slides/_rels/slide1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7.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7.xml"/></Relationships>
</file>

<file path=ppt/slides/_rels/slide1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diagramData" Target="../diagrams/data8.xml"/><Relationship Id="rId7" Type="http://schemas.microsoft.com/office/2007/relationships/diagramDrawing" Target="../diagrams/drawing8.xml"/><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openxmlformats.org/officeDocument/2006/relationships/diagramColors" Target="../diagrams/colors8.xml"/><Relationship Id="rId5" Type="http://schemas.openxmlformats.org/officeDocument/2006/relationships/diagramQuickStyle" Target="../diagrams/quickStyle8.xml"/><Relationship Id="rId4" Type="http://schemas.openxmlformats.org/officeDocument/2006/relationships/diagramLayout" Target="../diagrams/layout8.xml"/></Relationships>
</file>

<file path=ppt/slides/_rels/slide19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2.xml.rels><?xml version="1.0" encoding="UTF-8" standalone="yes"?>
<Relationships xmlns="http://schemas.openxmlformats.org/package/2006/relationships"><Relationship Id="rId3" Type="http://schemas.openxmlformats.org/officeDocument/2006/relationships/diagramData" Target="../diagrams/data33.xml"/><Relationship Id="rId7" Type="http://schemas.microsoft.com/office/2007/relationships/diagramDrawing" Target="../diagrams/drawing33.xml"/><Relationship Id="rId2" Type="http://schemas.openxmlformats.org/officeDocument/2006/relationships/notesSlide" Target="../notesSlides/notesSlide90.xml"/><Relationship Id="rId1" Type="http://schemas.openxmlformats.org/officeDocument/2006/relationships/slideLayout" Target="../slideLayouts/slideLayout7.xml"/><Relationship Id="rId6" Type="http://schemas.openxmlformats.org/officeDocument/2006/relationships/diagramColors" Target="../diagrams/colors33.xml"/><Relationship Id="rId5" Type="http://schemas.openxmlformats.org/officeDocument/2006/relationships/diagramQuickStyle" Target="../diagrams/quickStyle33.xml"/><Relationship Id="rId4" Type="http://schemas.openxmlformats.org/officeDocument/2006/relationships/diagramLayout" Target="../diagrams/layout33.xml"/></Relationships>
</file>

<file path=ppt/slides/_rels/slide19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194.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diagramData" Target="../diagrams/data9.xml"/><Relationship Id="rId7" Type="http://schemas.microsoft.com/office/2007/relationships/diagramDrawing" Target="../diagrams/drawing9.xml"/><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diagramColors" Target="../diagrams/colors9.xml"/><Relationship Id="rId5" Type="http://schemas.openxmlformats.org/officeDocument/2006/relationships/diagramQuickStyle" Target="../diagrams/quickStyle9.xml"/><Relationship Id="rId4" Type="http://schemas.openxmlformats.org/officeDocument/2006/relationships/diagramLayout" Target="../diagrams/layout9.xml"/></Relationships>
</file>

<file path=ppt/slides/_rels/slide21.xml.rels><?xml version="1.0" encoding="UTF-8" standalone="yes"?>
<Relationships xmlns="http://schemas.openxmlformats.org/package/2006/relationships"><Relationship Id="rId3" Type="http://schemas.openxmlformats.org/officeDocument/2006/relationships/diagramData" Target="../diagrams/data10.xml"/><Relationship Id="rId7" Type="http://schemas.microsoft.com/office/2007/relationships/diagramDrawing" Target="../diagrams/drawing10.xml"/><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diagramColors" Target="../diagrams/colors10.xml"/><Relationship Id="rId5" Type="http://schemas.openxmlformats.org/officeDocument/2006/relationships/diagramQuickStyle" Target="../diagrams/quickStyle10.xml"/><Relationship Id="rId4" Type="http://schemas.openxmlformats.org/officeDocument/2006/relationships/diagramLayout" Target="../diagrams/layout10.xml"/></Relationships>
</file>

<file path=ppt/slides/_rels/slide2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diagramData" Target="../diagrams/data11.xml"/><Relationship Id="rId7" Type="http://schemas.microsoft.com/office/2007/relationships/diagramDrawing" Target="../diagrams/drawing11.xml"/><Relationship Id="rId2" Type="http://schemas.openxmlformats.org/officeDocument/2006/relationships/notesSlide" Target="../notesSlides/notesSlide15.xml"/><Relationship Id="rId1" Type="http://schemas.openxmlformats.org/officeDocument/2006/relationships/slideLayout" Target="../slideLayouts/slideLayout7.xml"/><Relationship Id="rId6" Type="http://schemas.openxmlformats.org/officeDocument/2006/relationships/diagramColors" Target="../diagrams/colors11.xml"/><Relationship Id="rId5" Type="http://schemas.openxmlformats.org/officeDocument/2006/relationships/diagramQuickStyle" Target="../diagrams/quickStyle11.xml"/><Relationship Id="rId4" Type="http://schemas.openxmlformats.org/officeDocument/2006/relationships/diagramLayout" Target="../diagrams/layout11.xml"/></Relationships>
</file>

<file path=ppt/slides/_rels/slide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26.xml.rels><?xml version="1.0" encoding="UTF-8" standalone="yes"?>
<Relationships xmlns="http://schemas.openxmlformats.org/package/2006/relationships"><Relationship Id="rId3" Type="http://schemas.openxmlformats.org/officeDocument/2006/relationships/hyperlink" Target="http://www.ineesite.org/en/education-fragility/conflict-sensitive-education" TargetMode="External"/><Relationship Id="rId2" Type="http://schemas.openxmlformats.org/officeDocument/2006/relationships/notesSlide" Target="../notesSlides/notesSlide16.xml"/><Relationship Id="rId1" Type="http://schemas.openxmlformats.org/officeDocument/2006/relationships/slideLayout" Target="../slideLayouts/slideLayout7.xml"/><Relationship Id="rId4" Type="http://schemas.openxmlformats.org/officeDocument/2006/relationships/hyperlink" Target="http://toolkit.ineesite.org/toolkit/Toolkit.php?PostID=1159" TargetMode="Externa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0.xml.rels><?xml version="1.0" encoding="UTF-8" standalone="yes"?>
<Relationships xmlns="http://schemas.openxmlformats.org/package/2006/relationships"><Relationship Id="rId3" Type="http://schemas.openxmlformats.org/officeDocument/2006/relationships/diagramData" Target="../diagrams/data12.xml"/><Relationship Id="rId7" Type="http://schemas.microsoft.com/office/2007/relationships/diagramDrawing" Target="../diagrams/drawing12.xml"/><Relationship Id="rId2" Type="http://schemas.openxmlformats.org/officeDocument/2006/relationships/notesSlide" Target="../notesSlides/notesSlide19.xml"/><Relationship Id="rId1" Type="http://schemas.openxmlformats.org/officeDocument/2006/relationships/slideLayout" Target="../slideLayouts/slideLayout7.xml"/><Relationship Id="rId6" Type="http://schemas.openxmlformats.org/officeDocument/2006/relationships/diagramColors" Target="../diagrams/colors12.xml"/><Relationship Id="rId5" Type="http://schemas.openxmlformats.org/officeDocument/2006/relationships/diagramQuickStyle" Target="../diagrams/quickStyle12.xml"/><Relationship Id="rId4" Type="http://schemas.openxmlformats.org/officeDocument/2006/relationships/diagramLayout" Target="../diagrams/layout12.xml"/></Relationships>
</file>

<file path=ppt/slides/_rels/slide31.xml.rels><?xml version="1.0" encoding="UTF-8" standalone="yes"?>
<Relationships xmlns="http://schemas.openxmlformats.org/package/2006/relationships"><Relationship Id="rId8" Type="http://schemas.openxmlformats.org/officeDocument/2006/relationships/diagramData" Target="../diagrams/data14.xml"/><Relationship Id="rId3" Type="http://schemas.openxmlformats.org/officeDocument/2006/relationships/diagramData" Target="../diagrams/data13.xml"/><Relationship Id="rId7" Type="http://schemas.microsoft.com/office/2007/relationships/diagramDrawing" Target="../diagrams/drawing13.xml"/><Relationship Id="rId12" Type="http://schemas.microsoft.com/office/2007/relationships/diagramDrawing" Target="../diagrams/drawing14.xml"/><Relationship Id="rId2" Type="http://schemas.openxmlformats.org/officeDocument/2006/relationships/notesSlide" Target="../notesSlides/notesSlide20.xml"/><Relationship Id="rId1" Type="http://schemas.openxmlformats.org/officeDocument/2006/relationships/slideLayout" Target="../slideLayouts/slideLayout5.xml"/><Relationship Id="rId6" Type="http://schemas.openxmlformats.org/officeDocument/2006/relationships/diagramColors" Target="../diagrams/colors13.xml"/><Relationship Id="rId11" Type="http://schemas.openxmlformats.org/officeDocument/2006/relationships/diagramColors" Target="../diagrams/colors14.xml"/><Relationship Id="rId5" Type="http://schemas.openxmlformats.org/officeDocument/2006/relationships/diagramQuickStyle" Target="../diagrams/quickStyle13.xml"/><Relationship Id="rId10" Type="http://schemas.openxmlformats.org/officeDocument/2006/relationships/diagramQuickStyle" Target="../diagrams/quickStyle14.xml"/><Relationship Id="rId4" Type="http://schemas.openxmlformats.org/officeDocument/2006/relationships/diagramLayout" Target="../diagrams/layout13.xml"/><Relationship Id="rId9" Type="http://schemas.openxmlformats.org/officeDocument/2006/relationships/diagramLayout" Target="../diagrams/layout14.xml"/></Relationships>
</file>

<file path=ppt/slides/_rels/slide32.xml.rels><?xml version="1.0" encoding="UTF-8" standalone="yes"?>
<Relationships xmlns="http://schemas.openxmlformats.org/package/2006/relationships"><Relationship Id="rId3" Type="http://schemas.openxmlformats.org/officeDocument/2006/relationships/diagramData" Target="../diagrams/data15.xml"/><Relationship Id="rId7" Type="http://schemas.microsoft.com/office/2007/relationships/diagramDrawing" Target="../diagrams/drawing15.xml"/><Relationship Id="rId2" Type="http://schemas.openxmlformats.org/officeDocument/2006/relationships/notesSlide" Target="../notesSlides/notesSlide21.xml"/><Relationship Id="rId1" Type="http://schemas.openxmlformats.org/officeDocument/2006/relationships/slideLayout" Target="../slideLayouts/slideLayout6.xml"/><Relationship Id="rId6" Type="http://schemas.openxmlformats.org/officeDocument/2006/relationships/diagramColors" Target="../diagrams/colors15.xml"/><Relationship Id="rId5" Type="http://schemas.openxmlformats.org/officeDocument/2006/relationships/diagramQuickStyle" Target="../diagrams/quickStyle15.xml"/><Relationship Id="rId4" Type="http://schemas.openxmlformats.org/officeDocument/2006/relationships/diagramLayout" Target="../diagrams/layout15.xml"/></Relationships>
</file>

<file path=ppt/slides/_rels/slide33.xml.rels><?xml version="1.0" encoding="UTF-8" standalone="yes"?>
<Relationships xmlns="http://schemas.openxmlformats.org/package/2006/relationships"><Relationship Id="rId8" Type="http://schemas.openxmlformats.org/officeDocument/2006/relationships/image" Target="../media/image22.png"/><Relationship Id="rId13" Type="http://schemas.openxmlformats.org/officeDocument/2006/relationships/image" Target="../media/image27.png"/><Relationship Id="rId18" Type="http://schemas.openxmlformats.org/officeDocument/2006/relationships/image" Target="../media/image32.png"/><Relationship Id="rId26" Type="http://schemas.openxmlformats.org/officeDocument/2006/relationships/image" Target="../media/image40.png"/><Relationship Id="rId3" Type="http://schemas.openxmlformats.org/officeDocument/2006/relationships/image" Target="../media/image17.gif"/><Relationship Id="rId21" Type="http://schemas.openxmlformats.org/officeDocument/2006/relationships/image" Target="../media/image35.png"/><Relationship Id="rId7" Type="http://schemas.openxmlformats.org/officeDocument/2006/relationships/image" Target="../media/image21.png"/><Relationship Id="rId12" Type="http://schemas.openxmlformats.org/officeDocument/2006/relationships/image" Target="../media/image26.png"/><Relationship Id="rId17" Type="http://schemas.openxmlformats.org/officeDocument/2006/relationships/image" Target="../media/image31.png"/><Relationship Id="rId25" Type="http://schemas.openxmlformats.org/officeDocument/2006/relationships/image" Target="../media/image39.png"/><Relationship Id="rId2" Type="http://schemas.openxmlformats.org/officeDocument/2006/relationships/notesSlide" Target="../notesSlides/notesSlide22.xml"/><Relationship Id="rId16" Type="http://schemas.openxmlformats.org/officeDocument/2006/relationships/image" Target="../media/image30.png"/><Relationship Id="rId20" Type="http://schemas.openxmlformats.org/officeDocument/2006/relationships/image" Target="../media/image34.png"/><Relationship Id="rId1" Type="http://schemas.openxmlformats.org/officeDocument/2006/relationships/slideLayout" Target="../slideLayouts/slideLayout2.xml"/><Relationship Id="rId6" Type="http://schemas.openxmlformats.org/officeDocument/2006/relationships/image" Target="../media/image20.png"/><Relationship Id="rId11" Type="http://schemas.openxmlformats.org/officeDocument/2006/relationships/image" Target="../media/image25.png"/><Relationship Id="rId24" Type="http://schemas.openxmlformats.org/officeDocument/2006/relationships/image" Target="../media/image38.png"/><Relationship Id="rId5" Type="http://schemas.openxmlformats.org/officeDocument/2006/relationships/image" Target="../media/image19.png"/><Relationship Id="rId15" Type="http://schemas.openxmlformats.org/officeDocument/2006/relationships/image" Target="../media/image29.png"/><Relationship Id="rId23" Type="http://schemas.openxmlformats.org/officeDocument/2006/relationships/image" Target="../media/image37.png"/><Relationship Id="rId28" Type="http://schemas.openxmlformats.org/officeDocument/2006/relationships/image" Target="../media/image42.png"/><Relationship Id="rId10" Type="http://schemas.openxmlformats.org/officeDocument/2006/relationships/image" Target="../media/image24.png"/><Relationship Id="rId19" Type="http://schemas.openxmlformats.org/officeDocument/2006/relationships/image" Target="../media/image33.png"/><Relationship Id="rId4" Type="http://schemas.openxmlformats.org/officeDocument/2006/relationships/image" Target="../media/image18.gif"/><Relationship Id="rId9" Type="http://schemas.openxmlformats.org/officeDocument/2006/relationships/image" Target="../media/image23.png"/><Relationship Id="rId14" Type="http://schemas.openxmlformats.org/officeDocument/2006/relationships/image" Target="../media/image28.png"/><Relationship Id="rId22" Type="http://schemas.openxmlformats.org/officeDocument/2006/relationships/image" Target="../media/image36.png"/><Relationship Id="rId27" Type="http://schemas.openxmlformats.org/officeDocument/2006/relationships/image" Target="../media/image41.pn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diagramData" Target="../diagrams/data16.xml"/><Relationship Id="rId7" Type="http://schemas.microsoft.com/office/2007/relationships/diagramDrawing" Target="../diagrams/drawing16.xml"/><Relationship Id="rId2" Type="http://schemas.openxmlformats.org/officeDocument/2006/relationships/notesSlide" Target="../notesSlides/notesSlide24.xml"/><Relationship Id="rId1" Type="http://schemas.openxmlformats.org/officeDocument/2006/relationships/slideLayout" Target="../slideLayouts/slideLayout7.xml"/><Relationship Id="rId6" Type="http://schemas.openxmlformats.org/officeDocument/2006/relationships/diagramColors" Target="../diagrams/colors16.xml"/><Relationship Id="rId5" Type="http://schemas.openxmlformats.org/officeDocument/2006/relationships/diagramQuickStyle" Target="../diagrams/quickStyle16.xml"/><Relationship Id="rId4" Type="http://schemas.openxmlformats.org/officeDocument/2006/relationships/diagramLayout" Target="../diagrams/layout16.xml"/></Relationships>
</file>

<file path=ppt/slides/_rels/slide37.xml.rels><?xml version="1.0" encoding="UTF-8" standalone="yes"?>
<Relationships xmlns="http://schemas.openxmlformats.org/package/2006/relationships"><Relationship Id="rId3" Type="http://schemas.openxmlformats.org/officeDocument/2006/relationships/diagramData" Target="../diagrams/data17.xml"/><Relationship Id="rId7" Type="http://schemas.microsoft.com/office/2007/relationships/diagramDrawing" Target="../diagrams/drawing17.xml"/><Relationship Id="rId2" Type="http://schemas.openxmlformats.org/officeDocument/2006/relationships/notesSlide" Target="../notesSlides/notesSlide25.xml"/><Relationship Id="rId1" Type="http://schemas.openxmlformats.org/officeDocument/2006/relationships/slideLayout" Target="../slideLayouts/slideLayout7.xml"/><Relationship Id="rId6" Type="http://schemas.openxmlformats.org/officeDocument/2006/relationships/diagramColors" Target="../diagrams/colors17.xml"/><Relationship Id="rId5" Type="http://schemas.openxmlformats.org/officeDocument/2006/relationships/diagramQuickStyle" Target="../diagrams/quickStyle17.xml"/><Relationship Id="rId4" Type="http://schemas.openxmlformats.org/officeDocument/2006/relationships/diagramLayout" Target="../diagrams/layout1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3" Type="http://schemas.openxmlformats.org/officeDocument/2006/relationships/diagramLayout" Target="../diagrams/layout18.xml"/><Relationship Id="rId2" Type="http://schemas.openxmlformats.org/officeDocument/2006/relationships/diagramData" Target="../diagrams/data18.xml"/><Relationship Id="rId1" Type="http://schemas.openxmlformats.org/officeDocument/2006/relationships/slideLayout" Target="../slideLayouts/slideLayout2.xml"/><Relationship Id="rId6" Type="http://schemas.microsoft.com/office/2007/relationships/diagramDrawing" Target="../diagrams/drawing18.xml"/><Relationship Id="rId5" Type="http://schemas.openxmlformats.org/officeDocument/2006/relationships/diagramColors" Target="../diagrams/colors18.xml"/><Relationship Id="rId4" Type="http://schemas.openxmlformats.org/officeDocument/2006/relationships/diagramQuickStyle" Target="../diagrams/quickStyle1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8.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8.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8.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8.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diagramData" Target="../diagrams/data19.xml"/><Relationship Id="rId7" Type="http://schemas.microsoft.com/office/2007/relationships/diagramDrawing" Target="../diagrams/drawing19.xml"/><Relationship Id="rId2" Type="http://schemas.openxmlformats.org/officeDocument/2006/relationships/notesSlide" Target="../notesSlides/notesSlide30.xml"/><Relationship Id="rId1" Type="http://schemas.openxmlformats.org/officeDocument/2006/relationships/slideLayout" Target="../slideLayouts/slideLayout2.xml"/><Relationship Id="rId6" Type="http://schemas.openxmlformats.org/officeDocument/2006/relationships/diagramColors" Target="../diagrams/colors19.xml"/><Relationship Id="rId5" Type="http://schemas.openxmlformats.org/officeDocument/2006/relationships/diagramQuickStyle" Target="../diagrams/quickStyle19.xml"/><Relationship Id="rId4" Type="http://schemas.openxmlformats.org/officeDocument/2006/relationships/diagramLayout" Target="../diagrams/layout19.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diagramData" Target="../diagrams/data20.xml"/><Relationship Id="rId7" Type="http://schemas.microsoft.com/office/2007/relationships/diagramDrawing" Target="../diagrams/drawing20.xml"/><Relationship Id="rId2" Type="http://schemas.openxmlformats.org/officeDocument/2006/relationships/notesSlide" Target="../notesSlides/notesSlide32.xml"/><Relationship Id="rId1" Type="http://schemas.openxmlformats.org/officeDocument/2006/relationships/slideLayout" Target="../slideLayouts/slideLayout2.xml"/><Relationship Id="rId6" Type="http://schemas.openxmlformats.org/officeDocument/2006/relationships/diagramColors" Target="../diagrams/colors20.xml"/><Relationship Id="rId5" Type="http://schemas.openxmlformats.org/officeDocument/2006/relationships/diagramQuickStyle" Target="../diagrams/quickStyle20.xml"/><Relationship Id="rId4" Type="http://schemas.openxmlformats.org/officeDocument/2006/relationships/diagramLayout" Target="../diagrams/layout20.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3" Type="http://schemas.openxmlformats.org/officeDocument/2006/relationships/hyperlink" Target="http://www.conflictsensitivity.org/" TargetMode="External"/><Relationship Id="rId2" Type="http://schemas.openxmlformats.org/officeDocument/2006/relationships/notesSlide" Target="../notesSlides/notesSlide35.xml"/><Relationship Id="rId1" Type="http://schemas.openxmlformats.org/officeDocument/2006/relationships/slideLayout" Target="../slideLayouts/slideLayout7.xml"/><Relationship Id="rId5" Type="http://schemas.openxmlformats.org/officeDocument/2006/relationships/hyperlink" Target="http://www.ineesite.org/en/resources/inee-guidance-note-on-conflict-sensitive-education" TargetMode="External"/><Relationship Id="rId4" Type="http://schemas.openxmlformats.org/officeDocument/2006/relationships/hyperlink" Target="http://toolkit.ineesite.org/toolkit/Toolkit.php?PostID=1151" TargetMode="Externa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diagramData" Target="../diagrams/data21.xml"/><Relationship Id="rId7" Type="http://schemas.microsoft.com/office/2007/relationships/diagramDrawing" Target="../diagrams/drawing21.xml"/><Relationship Id="rId2" Type="http://schemas.openxmlformats.org/officeDocument/2006/relationships/notesSlide" Target="../notesSlides/notesSlide38.xml"/><Relationship Id="rId1" Type="http://schemas.openxmlformats.org/officeDocument/2006/relationships/slideLayout" Target="../slideLayouts/slideLayout7.xml"/><Relationship Id="rId6" Type="http://schemas.openxmlformats.org/officeDocument/2006/relationships/diagramColors" Target="../diagrams/colors21.xml"/><Relationship Id="rId5" Type="http://schemas.openxmlformats.org/officeDocument/2006/relationships/diagramQuickStyle" Target="../diagrams/quickStyle21.xml"/><Relationship Id="rId4" Type="http://schemas.openxmlformats.org/officeDocument/2006/relationships/diagramLayout" Target="../diagrams/layout21.xml"/></Relationships>
</file>

<file path=ppt/slides/_rels/slide62.xml.rels><?xml version="1.0" encoding="UTF-8" standalone="yes"?>
<Relationships xmlns="http://schemas.openxmlformats.org/package/2006/relationships"><Relationship Id="rId3" Type="http://schemas.openxmlformats.org/officeDocument/2006/relationships/diagramLayout" Target="../diagrams/layout22.xml"/><Relationship Id="rId2" Type="http://schemas.openxmlformats.org/officeDocument/2006/relationships/diagramData" Target="../diagrams/data22.xml"/><Relationship Id="rId1" Type="http://schemas.openxmlformats.org/officeDocument/2006/relationships/slideLayout" Target="../slideLayouts/slideLayout2.xml"/><Relationship Id="rId6" Type="http://schemas.microsoft.com/office/2007/relationships/diagramDrawing" Target="../diagrams/drawing22.xml"/><Relationship Id="rId5" Type="http://schemas.openxmlformats.org/officeDocument/2006/relationships/diagramColors" Target="../diagrams/colors22.xml"/><Relationship Id="rId4" Type="http://schemas.openxmlformats.org/officeDocument/2006/relationships/diagramQuickStyle" Target="../diagrams/quickStyle2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70.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3" Type="http://schemas.openxmlformats.org/officeDocument/2006/relationships/hyperlink" Target="http://toolkit.ineesite.org/toolkit/Toolkit.php?PostID=1148" TargetMode="External"/><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80.xml.rels><?xml version="1.0" encoding="UTF-8" standalone="yes"?>
<Relationships xmlns="http://schemas.openxmlformats.org/package/2006/relationships"><Relationship Id="rId3" Type="http://schemas.openxmlformats.org/officeDocument/2006/relationships/diagramData" Target="../diagrams/data23.xml"/><Relationship Id="rId7" Type="http://schemas.microsoft.com/office/2007/relationships/diagramDrawing" Target="../diagrams/drawing23.xml"/><Relationship Id="rId2" Type="http://schemas.openxmlformats.org/officeDocument/2006/relationships/notesSlide" Target="../notesSlides/notesSlide43.xml"/><Relationship Id="rId1" Type="http://schemas.openxmlformats.org/officeDocument/2006/relationships/slideLayout" Target="../slideLayouts/slideLayout7.xml"/><Relationship Id="rId6" Type="http://schemas.openxmlformats.org/officeDocument/2006/relationships/diagramColors" Target="../diagrams/colors23.xml"/><Relationship Id="rId5" Type="http://schemas.openxmlformats.org/officeDocument/2006/relationships/diagramQuickStyle" Target="../diagrams/quickStyle23.xml"/><Relationship Id="rId4" Type="http://schemas.openxmlformats.org/officeDocument/2006/relationships/diagramLayout" Target="../diagrams/layout23.xml"/></Relationships>
</file>

<file path=ppt/slides/_rels/slide81.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7.xml"/></Relationships>
</file>

<file path=ppt/slides/_rels/slide84.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png"/><Relationship Id="rId1" Type="http://schemas.openxmlformats.org/officeDocument/2006/relationships/slideLayout" Target="../slideLayouts/slideLayout5.xml"/></Relationships>
</file>

<file path=ppt/slides/_rels/slide87.xml.rels><?xml version="1.0" encoding="UTF-8" standalone="yes"?>
<Relationships xmlns="http://schemas.openxmlformats.org/package/2006/relationships"><Relationship Id="rId3" Type="http://schemas.openxmlformats.org/officeDocument/2006/relationships/diagramLayout" Target="../diagrams/layout24.xml"/><Relationship Id="rId2" Type="http://schemas.openxmlformats.org/officeDocument/2006/relationships/diagramData" Target="../diagrams/data24.xml"/><Relationship Id="rId1" Type="http://schemas.openxmlformats.org/officeDocument/2006/relationships/slideLayout" Target="../slideLayouts/slideLayout2.xml"/><Relationship Id="rId6" Type="http://schemas.microsoft.com/office/2007/relationships/diagramDrawing" Target="../diagrams/drawing24.xml"/><Relationship Id="rId5" Type="http://schemas.openxmlformats.org/officeDocument/2006/relationships/diagramColors" Target="../diagrams/colors24.xml"/><Relationship Id="rId4" Type="http://schemas.openxmlformats.org/officeDocument/2006/relationships/diagramQuickStyle" Target="../diagrams/quickStyle24.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90.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4.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48.xml"/><Relationship Id="rId1" Type="http://schemas.openxmlformats.org/officeDocument/2006/relationships/slideLayout" Target="../slideLayouts/slideLayout7.xml"/></Relationships>
</file>

<file path=ppt/slides/_rels/slide94.xml.rels><?xml version="1.0" encoding="UTF-8" standalone="yes"?>
<Relationships xmlns="http://schemas.openxmlformats.org/package/2006/relationships"><Relationship Id="rId8" Type="http://schemas.openxmlformats.org/officeDocument/2006/relationships/hyperlink" Target="http://plan-international.org/files/global/publications/campaigns/Too_often_in_silence_English.pdf" TargetMode="External"/><Relationship Id="rId3" Type="http://schemas.openxmlformats.org/officeDocument/2006/relationships/hyperlink" Target="http://www.ineesite.org/en/education-fragility/conflict-sensitive-education" TargetMode="External"/><Relationship Id="rId7" Type="http://schemas.openxmlformats.org/officeDocument/2006/relationships/hyperlink" Target="http://unesdoc.unesco.org/images/0022/002204/220440E.pdf" TargetMode="External"/><Relationship Id="rId2" Type="http://schemas.openxmlformats.org/officeDocument/2006/relationships/notesSlide" Target="../notesSlides/notesSlide49.xml"/><Relationship Id="rId1" Type="http://schemas.openxmlformats.org/officeDocument/2006/relationships/slideLayout" Target="../slideLayouts/slideLayout7.xml"/><Relationship Id="rId6" Type="http://schemas.openxmlformats.org/officeDocument/2006/relationships/hyperlink" Target="http://www.unesco.org/new/en/education/themes/leading-the-international-agenda/efareport/reports/2010-marginalization/" TargetMode="External"/><Relationship Id="rId5" Type="http://schemas.openxmlformats.org/officeDocument/2006/relationships/hyperlink" Target="http://www.protectingeducation.org/" TargetMode="External"/><Relationship Id="rId4" Type="http://schemas.openxmlformats.org/officeDocument/2006/relationships/hyperlink" Target="http://www.cdacollaborative.org/media/88171/STEPS-Peace-Zones-of-Mindinao-Philippines-Civil-Society-Efforts-to-End-Violence.pdf" TargetMode="External"/><Relationship Id="rId9" Type="http://schemas.openxmlformats.org/officeDocument/2006/relationships/hyperlink" Target="http://www.unicef.org/eapro/CP-ED_Setting.pdf" TargetMode="Externa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4.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4.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79621" y="1392389"/>
            <a:ext cx="8095343" cy="1102519"/>
          </a:xfrm>
        </p:spPr>
        <p:txBody>
          <a:bodyPr/>
          <a:lstStyle/>
          <a:p>
            <a:r>
              <a:rPr lang="ar-EG" sz="4500" kern="1200" dirty="0">
                <a:latin typeface="Calibri Light" panose="020F0302020204030204"/>
                <a:ea typeface="+mj-ea"/>
                <a:cs typeface="Times New Roman" panose="02020603050405020304" pitchFamily="18" charset="0"/>
              </a:rPr>
              <a:t>تدريب الآيني المتعلق بالتعليم المُراعي لظروف النزاع</a:t>
            </a:r>
            <a:endParaRPr lang="en-US" dirty="0"/>
          </a:p>
        </p:txBody>
      </p:sp>
    </p:spTree>
    <p:extLst>
      <p:ext uri="{BB962C8B-B14F-4D97-AF65-F5344CB8AC3E}">
        <p14:creationId xmlns:p14="http://schemas.microsoft.com/office/powerpoint/2010/main" val="268440069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EG" dirty="0" smtClean="0">
                <a:latin typeface="Times New Roman" panose="02020603050405020304" pitchFamily="18" charset="0"/>
                <a:cs typeface="Times New Roman" panose="02020603050405020304" pitchFamily="18" charset="0"/>
              </a:rPr>
              <a:t>ماهو تحليل النزاع؟</a:t>
            </a:r>
            <a:endParaRPr lang="en-US" dirty="0">
              <a:latin typeface="Times New Roman" panose="02020603050405020304" pitchFamily="18" charset="0"/>
              <a:cs typeface="Times New Roman" panose="02020603050405020304" pitchFamily="18" charset="0"/>
            </a:endParaRPr>
          </a:p>
        </p:txBody>
      </p:sp>
      <p:graphicFrame>
        <p:nvGraphicFramePr>
          <p:cNvPr id="4" name="Diagram 3"/>
          <p:cNvGraphicFramePr/>
          <p:nvPr>
            <p:extLst/>
          </p:nvPr>
        </p:nvGraphicFramePr>
        <p:xfrm>
          <a:off x="491499" y="2546391"/>
          <a:ext cx="6689550" cy="291891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75247701"/>
      </p:ext>
    </p:extLst>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57" name="Title 1"/>
          <p:cNvSpPr>
            <a:spLocks noGrp="1"/>
          </p:cNvSpPr>
          <p:nvPr>
            <p:ph type="title"/>
          </p:nvPr>
        </p:nvSpPr>
        <p:spPr/>
        <p:txBody>
          <a:bodyPr/>
          <a:lstStyle/>
          <a:p>
            <a:r>
              <a:rPr lang="ar-SA" dirty="0">
                <a:solidFill>
                  <a:prstClr val="white"/>
                </a:solidFill>
                <a:latin typeface="Wingdings" panose="05000000000000000000" pitchFamily="2" charset="2"/>
                <a:ea typeface="MS Mincho" panose="02020609040205080304" pitchFamily="49" charset="-128"/>
                <a:cs typeface="Arial" panose="020B0604020202020204" pitchFamily="34" charset="0"/>
              </a:rPr>
              <a:t>في نهاية هذه المجزوءة سيتمكن المشاركون من: </a:t>
            </a:r>
            <a:endParaRPr lang="en-US" dirty="0" smtClean="0">
              <a:ea typeface="ＭＳ Ｐゴシック" charset="-128"/>
            </a:endParaRPr>
          </a:p>
        </p:txBody>
      </p:sp>
      <p:sp>
        <p:nvSpPr>
          <p:cNvPr id="3" name="Content Placeholder 2"/>
          <p:cNvSpPr>
            <a:spLocks noGrp="1"/>
          </p:cNvSpPr>
          <p:nvPr>
            <p:ph idx="1"/>
          </p:nvPr>
        </p:nvSpPr>
        <p:spPr/>
        <p:txBody>
          <a:bodyPr/>
          <a:lstStyle/>
          <a:p>
            <a:pPr lvl="0" algn="r" rtl="1">
              <a:lnSpc>
                <a:spcPct val="115000"/>
              </a:lnSpc>
              <a:spcBef>
                <a:spcPts val="0"/>
              </a:spcBef>
              <a:spcAft>
                <a:spcPts val="0"/>
              </a:spcAft>
              <a:buFont typeface="+mj-lt"/>
              <a:buAutoNum type="arabicPeriod"/>
            </a:pPr>
            <a:r>
              <a:rPr lang="ar-EG" dirty="0">
                <a:latin typeface="Calibri" panose="020F0502020204030204" pitchFamily="34" charset="0"/>
                <a:ea typeface="Times New Roman" panose="02020603050405020304" pitchFamily="18" charset="0"/>
                <a:cs typeface="Arial" panose="020B0604020202020204" pitchFamily="34" charset="0"/>
              </a:rPr>
              <a:t>فهم التفاعلات بين النزاع والتعليم والتعلم. </a:t>
            </a:r>
            <a:endParaRPr lang="en-US" sz="3600" dirty="0">
              <a:latin typeface="Calibri" panose="020F0502020204030204" pitchFamily="34" charset="0"/>
              <a:ea typeface="Times New Roman" panose="02020603050405020304" pitchFamily="18" charset="0"/>
              <a:cs typeface="Calibri" panose="020F0502020204030204" pitchFamily="34" charset="0"/>
            </a:endParaRPr>
          </a:p>
          <a:p>
            <a:pPr marL="514350" indent="-514350" algn="r" rtl="1">
              <a:buFont typeface="+mj-lt"/>
              <a:buAutoNum type="arabicPeriod"/>
            </a:pPr>
            <a:r>
              <a:rPr lang="ar-EG" dirty="0">
                <a:ea typeface="MS Mincho" panose="02020609040205080304" pitchFamily="49" charset="-128"/>
                <a:cs typeface="Arial" panose="020B0604020202020204" pitchFamily="34" charset="0"/>
              </a:rPr>
              <a:t>معرفة استراتيجيات مراعية للنزاع تخص المجال رقم 3: التعليم </a:t>
            </a:r>
            <a:r>
              <a:rPr lang="ar-EG" dirty="0" smtClean="0">
                <a:ea typeface="MS Mincho" panose="02020609040205080304" pitchFamily="49" charset="-128"/>
                <a:cs typeface="Arial" panose="020B0604020202020204" pitchFamily="34" charset="0"/>
              </a:rPr>
              <a:t>والتعلم على أساس نتائج تحليل النزاع. </a:t>
            </a:r>
            <a:endParaRPr lang="ar-EG" dirty="0" smtClean="0"/>
          </a:p>
          <a:p>
            <a:pPr marL="0" indent="0">
              <a:buFont typeface="Wingdings" charset="0"/>
              <a:buNone/>
              <a:defRPr/>
            </a:pPr>
            <a:endParaRPr lang="en-US" dirty="0"/>
          </a:p>
        </p:txBody>
      </p:sp>
    </p:spTree>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p:nvPr/>
        </p:nvPicPr>
        <p:blipFill rotWithShape="1">
          <a:blip r:embed="rId2"/>
          <a:srcRect l="14262" t="13113" r="11699" b="7925"/>
          <a:stretch/>
        </p:blipFill>
        <p:spPr bwMode="auto">
          <a:xfrm>
            <a:off x="225381" y="226453"/>
            <a:ext cx="8551572" cy="6336404"/>
          </a:xfrm>
          <a:prstGeom prst="rect">
            <a:avLst/>
          </a:prstGeom>
          <a:ln>
            <a:noFill/>
          </a:ln>
          <a:extLst>
            <a:ext uri="{53640926-AAD7-44D8-BBD7-CCE9431645EC}">
              <a14:shadowObscured xmlns:a14="http://schemas.microsoft.com/office/drawing/2010/main"/>
            </a:ext>
          </a:extLst>
        </p:spPr>
      </p:pic>
      <p:sp>
        <p:nvSpPr>
          <p:cNvPr id="5" name="Oval 4"/>
          <p:cNvSpPr>
            <a:spLocks noChangeArrowheads="1"/>
          </p:cNvSpPr>
          <p:nvPr/>
        </p:nvSpPr>
        <p:spPr bwMode="auto">
          <a:xfrm>
            <a:off x="4240862" y="2338589"/>
            <a:ext cx="2251075" cy="4972050"/>
          </a:xfrm>
          <a:prstGeom prst="ellipse">
            <a:avLst/>
          </a:prstGeom>
          <a:noFill/>
          <a:ln w="44450">
            <a:solidFill>
              <a:srgbClr val="FBBE18"/>
            </a:solidFill>
            <a:round/>
            <a:headEnd/>
            <a:tailEnd/>
          </a:ln>
          <a:effectLst>
            <a:outerShdw dist="23000" dir="5400000" rotWithShape="0">
              <a:srgbClr val="808080">
                <a:alpha val="34999"/>
              </a:srgbClr>
            </a:outerShdw>
          </a:effectLst>
        </p:spPr>
        <p:txBody>
          <a:bodyPr anchor="ctr"/>
          <a:lstStyle/>
          <a:p>
            <a:pPr algn="ctr">
              <a:defRPr/>
            </a:pPr>
            <a:endParaRPr lang="en-US" sz="1800" dirty="0">
              <a:solidFill>
                <a:schemeClr val="lt1"/>
              </a:solidFill>
              <a:latin typeface="+mn-lt"/>
              <a:ea typeface="+mn-ea"/>
            </a:endParaRPr>
          </a:p>
        </p:txBody>
      </p:sp>
    </p:spTree>
    <p:extLst>
      <p:ext uri="{BB962C8B-B14F-4D97-AF65-F5344CB8AC3E}">
        <p14:creationId xmlns:p14="http://schemas.microsoft.com/office/powerpoint/2010/main" val="4143178573"/>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105" name="Title 1"/>
          <p:cNvSpPr>
            <a:spLocks noGrp="1"/>
          </p:cNvSpPr>
          <p:nvPr>
            <p:ph type="title"/>
          </p:nvPr>
        </p:nvSpPr>
        <p:spPr/>
        <p:txBody>
          <a:bodyPr/>
          <a:lstStyle/>
          <a:p>
            <a:endParaRPr lang="en-US" smtClean="0">
              <a:ea typeface="ＭＳ Ｐゴシック" charset="-128"/>
            </a:endParaRPr>
          </a:p>
        </p:txBody>
      </p:sp>
      <p:sp>
        <p:nvSpPr>
          <p:cNvPr id="175106" name="Content Placeholder 2"/>
          <p:cNvSpPr>
            <a:spLocks noGrp="1"/>
          </p:cNvSpPr>
          <p:nvPr>
            <p:ph idx="1"/>
          </p:nvPr>
        </p:nvSpPr>
        <p:spPr/>
        <p:txBody>
          <a:bodyPr/>
          <a:lstStyle/>
          <a:p>
            <a:endParaRPr lang="en-US" sz="3600" smtClean="0">
              <a:ea typeface="ＭＳ Ｐゴシック" charset="-128"/>
            </a:endParaRPr>
          </a:p>
        </p:txBody>
      </p:sp>
      <p:graphicFrame>
        <p:nvGraphicFramePr>
          <p:cNvPr id="2" name="Table 1"/>
          <p:cNvGraphicFramePr>
            <a:graphicFrameLocks noGrp="1"/>
          </p:cNvGraphicFramePr>
          <p:nvPr>
            <p:extLst>
              <p:ext uri="{D42A27DB-BD31-4B8C-83A1-F6EECF244321}">
                <p14:modId xmlns:p14="http://schemas.microsoft.com/office/powerpoint/2010/main" val="2537310176"/>
              </p:ext>
            </p:extLst>
          </p:nvPr>
        </p:nvGraphicFramePr>
        <p:xfrm>
          <a:off x="0" y="1422400"/>
          <a:ext cx="9144000" cy="5332413"/>
        </p:xfrm>
        <a:graphic>
          <a:graphicData uri="http://schemas.openxmlformats.org/drawingml/2006/table">
            <a:tbl>
              <a:tblPr/>
              <a:tblGrid>
                <a:gridCol w="4572000"/>
                <a:gridCol w="4572000"/>
              </a:tblGrid>
              <a:tr h="850900">
                <a:tc>
                  <a:txBody>
                    <a:bodyPr/>
                    <a:lstStyle/>
                    <a:p>
                      <a:pPr marL="0" marR="0" lvl="0" indent="0" algn="r" defTabSz="914400" rtl="1" eaLnBrk="1" fontAlgn="base" latinLnBrk="0" hangingPunct="1">
                        <a:lnSpc>
                          <a:spcPct val="100000"/>
                        </a:lnSpc>
                        <a:spcBef>
                          <a:spcPct val="0"/>
                        </a:spcBef>
                        <a:spcAft>
                          <a:spcPct val="0"/>
                        </a:spcAft>
                        <a:buClrTx/>
                        <a:buSzTx/>
                        <a:buFontTx/>
                        <a:buNone/>
                        <a:tabLst/>
                        <a:defRPr/>
                      </a:pPr>
                      <a:r>
                        <a:rPr kumimoji="0" lang="ar-EG" sz="2400" b="1" i="0" u="none" strike="noStrike" cap="none" normalizeH="0" baseline="0" dirty="0" smtClean="0">
                          <a:ln>
                            <a:noFill/>
                          </a:ln>
                          <a:solidFill>
                            <a:srgbClr val="000000"/>
                          </a:solidFill>
                          <a:effectLst/>
                          <a:latin typeface="Arial" pitchFamily="34" charset="0"/>
                          <a:ea typeface="ＭＳ Ｐゴシック" charset="-128"/>
                        </a:rPr>
                        <a:t>فيجب النظر في...</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2400" b="1" i="0" u="none" strike="noStrike" cap="none" normalizeH="0" baseline="0" dirty="0" smtClean="0">
                        <a:ln>
                          <a:noFill/>
                        </a:ln>
                        <a:solidFill>
                          <a:srgbClr val="000000"/>
                        </a:solidFill>
                        <a:effectLst/>
                        <a:latin typeface="Arial" pitchFamily="34" charset="0"/>
                        <a:ea typeface="ＭＳ Ｐゴシック" charset="-128"/>
                      </a:endParaRPr>
                    </a:p>
                  </a:txBody>
                  <a:tcPr marT="45729" marB="45729"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r" defTabSz="914400" rtl="1" eaLnBrk="1" fontAlgn="base" latinLnBrk="0" hangingPunct="1">
                        <a:lnSpc>
                          <a:spcPct val="100000"/>
                        </a:lnSpc>
                        <a:spcBef>
                          <a:spcPct val="0"/>
                        </a:spcBef>
                        <a:spcAft>
                          <a:spcPct val="0"/>
                        </a:spcAft>
                        <a:buClrTx/>
                        <a:buSzTx/>
                        <a:buFontTx/>
                        <a:buNone/>
                        <a:tabLst/>
                        <a:defRPr/>
                      </a:pPr>
                      <a:r>
                        <a:rPr kumimoji="0" lang="ar-EG" sz="2400" b="1" i="0" u="none" strike="noStrike" cap="none" normalizeH="0" baseline="0" dirty="0" smtClean="0">
                          <a:ln>
                            <a:noFill/>
                          </a:ln>
                          <a:solidFill>
                            <a:srgbClr val="000000"/>
                          </a:solidFill>
                          <a:effectLst/>
                          <a:latin typeface="Arial" pitchFamily="34" charset="0"/>
                          <a:ea typeface="ＭＳ Ｐゴシック" charset="-128"/>
                        </a:rPr>
                        <a:t>مثلا إذا وجد تحليل النزاع أن ....</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2400" b="1" i="0" u="none" strike="noStrike" cap="none" normalizeH="0" baseline="0" dirty="0" smtClean="0">
                        <a:ln>
                          <a:noFill/>
                        </a:ln>
                        <a:solidFill>
                          <a:srgbClr val="000000"/>
                        </a:solidFill>
                        <a:effectLst/>
                        <a:latin typeface="Arial" pitchFamily="34" charset="0"/>
                        <a:ea typeface="ＭＳ Ｐゴシック" charset="-128"/>
                      </a:endParaRPr>
                    </a:p>
                  </a:txBody>
                  <a:tcPr marT="45729" marB="45729"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r>
              <a:tr h="4481513">
                <a:tc>
                  <a:txBody>
                    <a:bodyPr/>
                    <a:lstStyle/>
                    <a:p>
                      <a:pPr marL="285750" marR="0" lvl="0" indent="-285750" algn="r" defTabSz="914400" rtl="1" eaLnBrk="1" fontAlgn="base" latinLnBrk="0" hangingPunct="1">
                        <a:lnSpc>
                          <a:spcPct val="100000"/>
                        </a:lnSpc>
                        <a:spcBef>
                          <a:spcPct val="0"/>
                        </a:spcBef>
                        <a:spcAft>
                          <a:spcPct val="0"/>
                        </a:spcAft>
                        <a:buClrTx/>
                        <a:buSzTx/>
                        <a:buFont typeface="Arial" pitchFamily="34" charset="0"/>
                        <a:buChar char="•"/>
                        <a:tabLst/>
                      </a:pPr>
                      <a:r>
                        <a:rPr kumimoji="0" lang="ar-EG" sz="3200" b="0" i="0" u="none" strike="noStrike" cap="none" normalizeH="0" baseline="0" dirty="0" smtClean="0">
                          <a:ln>
                            <a:noFill/>
                          </a:ln>
                          <a:solidFill>
                            <a:srgbClr val="000000"/>
                          </a:solidFill>
                          <a:effectLst/>
                          <a:latin typeface="Arial" pitchFamily="34" charset="0"/>
                          <a:ea typeface="ＭＳ Ｐゴシック" charset="-128"/>
                        </a:rPr>
                        <a:t>توفير تدريب منصف للمدرسين من جميع الخلفيات ومن كل جهات البلد. </a:t>
                      </a:r>
                    </a:p>
                    <a:p>
                      <a:pPr marL="285750" marR="0" lvl="0" indent="-285750" algn="r" defTabSz="914400" rtl="1" eaLnBrk="1" fontAlgn="base" latinLnBrk="0" hangingPunct="1">
                        <a:lnSpc>
                          <a:spcPct val="100000"/>
                        </a:lnSpc>
                        <a:spcBef>
                          <a:spcPct val="0"/>
                        </a:spcBef>
                        <a:spcAft>
                          <a:spcPct val="0"/>
                        </a:spcAft>
                        <a:buClrTx/>
                        <a:buSzTx/>
                        <a:buFont typeface="Arial" pitchFamily="34" charset="0"/>
                        <a:buChar char="•"/>
                        <a:tabLst/>
                      </a:pPr>
                      <a:r>
                        <a:rPr kumimoji="0" lang="ar-EG" sz="3200" b="0" i="0" u="none" strike="noStrike" cap="none" normalizeH="0" baseline="0" dirty="0" smtClean="0">
                          <a:ln>
                            <a:noFill/>
                          </a:ln>
                          <a:solidFill>
                            <a:srgbClr val="000000"/>
                          </a:solidFill>
                          <a:effectLst/>
                          <a:latin typeface="Arial" pitchFamily="34" charset="0"/>
                          <a:ea typeface="ＭＳ Ｐゴシック" charset="-128"/>
                        </a:rPr>
                        <a:t>التفكير في حوافز لتوظيف المجموعات الأقل تمثيلا</a:t>
                      </a: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en-US" sz="3200" b="0" i="0" u="none" strike="noStrike" cap="none" normalizeH="0" baseline="0" dirty="0" smtClean="0">
                        <a:ln>
                          <a:noFill/>
                        </a:ln>
                        <a:solidFill>
                          <a:srgbClr val="000000"/>
                        </a:solidFill>
                        <a:effectLst/>
                        <a:latin typeface="Arial" pitchFamily="34" charset="0"/>
                        <a:ea typeface="ＭＳ Ｐゴシック" charset="-128"/>
                      </a:endParaRPr>
                    </a:p>
                  </a:txBody>
                  <a:tcPr marT="45729" marB="45729"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DE8CC"/>
                    </a:solidFill>
                  </a:tcPr>
                </a:tc>
                <a:tc>
                  <a:txBody>
                    <a:bodyPr/>
                    <a:lstStyle/>
                    <a:p>
                      <a:pPr marL="285750" marR="0" lvl="0" indent="-285750" algn="r" defTabSz="914400" rtl="1" eaLnBrk="1" fontAlgn="base" latinLnBrk="0" hangingPunct="1">
                        <a:lnSpc>
                          <a:spcPct val="100000"/>
                        </a:lnSpc>
                        <a:spcBef>
                          <a:spcPct val="0"/>
                        </a:spcBef>
                        <a:spcAft>
                          <a:spcPct val="0"/>
                        </a:spcAft>
                        <a:buClrTx/>
                        <a:buSzTx/>
                        <a:buFont typeface="Arial" pitchFamily="34" charset="0"/>
                        <a:buChar char="•"/>
                        <a:tabLst/>
                        <a:defRPr/>
                      </a:pPr>
                      <a:r>
                        <a:rPr kumimoji="0" lang="ar-EG" sz="3200" b="0" i="0" u="none" strike="noStrike" cap="none" normalizeH="0" baseline="0" dirty="0" smtClean="0">
                          <a:ln>
                            <a:noFill/>
                          </a:ln>
                          <a:solidFill>
                            <a:srgbClr val="000000"/>
                          </a:solidFill>
                          <a:effectLst/>
                          <a:latin typeface="Arial" pitchFamily="34" charset="0"/>
                          <a:ea typeface="ＭＳ Ｐゴシック" charset="-128"/>
                        </a:rPr>
                        <a:t>عوض أن تعكس تنوع المتعلمين، فإن القوى العاملة في التدريس تم توظيفها من مجموعة لغوية وعرقية واحدة مما يسبب التوترات بين المجموعات. </a:t>
                      </a:r>
                    </a:p>
                    <a:p>
                      <a:pPr marL="285750" marR="0" lvl="0" indent="-285750" algn="r" defTabSz="914400" rtl="1" eaLnBrk="1" fontAlgn="base" latinLnBrk="0" hangingPunct="1">
                        <a:lnSpc>
                          <a:spcPct val="100000"/>
                        </a:lnSpc>
                        <a:spcBef>
                          <a:spcPct val="0"/>
                        </a:spcBef>
                        <a:spcAft>
                          <a:spcPct val="0"/>
                        </a:spcAft>
                        <a:buClrTx/>
                        <a:buSzTx/>
                        <a:buFont typeface="Arial" pitchFamily="34" charset="0"/>
                        <a:buChar char="•"/>
                        <a:tabLst/>
                      </a:pPr>
                      <a:endParaRPr kumimoji="0" lang="ar-EG" sz="3200" b="0" i="0" u="none" strike="noStrike" cap="none" normalizeH="0" baseline="0" dirty="0" smtClean="0">
                        <a:ln>
                          <a:noFill/>
                        </a:ln>
                        <a:solidFill>
                          <a:srgbClr val="000000"/>
                        </a:solidFill>
                        <a:effectLst/>
                        <a:latin typeface="Arial" pitchFamily="34" charset="0"/>
                        <a:ea typeface="ＭＳ Ｐゴシック" charset="-128"/>
                      </a:endParaRPr>
                    </a:p>
                  </a:txBody>
                  <a:tcPr marT="45729" marB="45729"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DE8CC"/>
                    </a:solidFill>
                  </a:tcPr>
                </a:tc>
              </a:tr>
            </a:tbl>
          </a:graphicData>
        </a:graphic>
      </p:graphicFrame>
    </p:spTree>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129" name="Title 1"/>
          <p:cNvSpPr>
            <a:spLocks noGrp="1"/>
          </p:cNvSpPr>
          <p:nvPr>
            <p:ph type="title"/>
          </p:nvPr>
        </p:nvSpPr>
        <p:spPr/>
        <p:txBody>
          <a:bodyPr/>
          <a:lstStyle/>
          <a:p>
            <a:r>
              <a:rPr lang="ar-EG" sz="4000" dirty="0" smtClean="0">
                <a:ea typeface="ＭＳ Ｐゴシック" charset="-128"/>
                <a:cs typeface="+mn-cs"/>
              </a:rPr>
              <a:t>مثال لتقييم التعليم والنزاع</a:t>
            </a:r>
            <a:endParaRPr lang="en-US" sz="4000" dirty="0" smtClean="0">
              <a:ea typeface="ＭＳ Ｐゴシック" charset="-128"/>
            </a:endParaRPr>
          </a:p>
        </p:txBody>
      </p:sp>
      <p:sp>
        <p:nvSpPr>
          <p:cNvPr id="176130" name="Content Placeholder 2"/>
          <p:cNvSpPr>
            <a:spLocks noGrp="1"/>
          </p:cNvSpPr>
          <p:nvPr>
            <p:ph idx="1"/>
          </p:nvPr>
        </p:nvSpPr>
        <p:spPr>
          <a:xfrm>
            <a:off x="0" y="1650124"/>
            <a:ext cx="9144000" cy="4550651"/>
          </a:xfrm>
        </p:spPr>
        <p:txBody>
          <a:bodyPr/>
          <a:lstStyle/>
          <a:p>
            <a:pPr marL="0" indent="0" algn="r" rtl="1">
              <a:lnSpc>
                <a:spcPct val="150000"/>
              </a:lnSpc>
              <a:buNone/>
            </a:pPr>
            <a:r>
              <a:rPr lang="ar-EG" dirty="0" smtClean="0">
                <a:ea typeface="ＭＳ Ｐゴシック" charset="-128"/>
                <a:cs typeface="+mn-cs"/>
              </a:rPr>
              <a:t>في 2006 أظهر تحليل للتعليم في نيبال أن 80% من تلاميذ المدارس </a:t>
            </a:r>
            <a:r>
              <a:rPr lang="ar-EG" dirty="0">
                <a:ea typeface="ＭＳ Ｐゴシック" charset="-128"/>
                <a:cs typeface="+mn-cs"/>
              </a:rPr>
              <a:t>نجحوا </a:t>
            </a:r>
            <a:r>
              <a:rPr lang="ar-EG" dirty="0" smtClean="0">
                <a:ea typeface="ＭＳ Ｐゴシック" charset="-128"/>
                <a:cs typeface="+mn-cs"/>
              </a:rPr>
              <a:t>في امتحان شهادة التخرج من المدرسة مقارنة مع 20% من تلاميذ المدرسة الحكومية. يتم التدريس في المدرسة الحكومية باللغة النيبالية ويكون التدريس في المدارس الخاصة باللغة الأنجليزية. في امتحان شهادة التخرج من المدرسة، إذا رسب تلميذ في مادة واحدة مثل الأنجليزية فإنه يرسب في الامتحان كله. </a:t>
            </a:r>
          </a:p>
        </p:txBody>
      </p:sp>
    </p:spTree>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3" name="Title 1"/>
          <p:cNvSpPr>
            <a:spLocks noGrp="1"/>
          </p:cNvSpPr>
          <p:nvPr>
            <p:ph type="title"/>
          </p:nvPr>
        </p:nvSpPr>
        <p:spPr/>
        <p:txBody>
          <a:bodyPr/>
          <a:lstStyle/>
          <a:p>
            <a:r>
              <a:rPr lang="ar-EG" sz="3600" dirty="0" smtClean="0">
                <a:ea typeface="ＭＳ Ｐゴシック" charset="-128"/>
                <a:cs typeface="+mn-cs"/>
              </a:rPr>
              <a:t>كيف يتفاعل النزاع مع التعليم والتعلم؟</a:t>
            </a:r>
            <a:endParaRPr lang="en-US" sz="3600" dirty="0" smtClean="0">
              <a:ea typeface="ＭＳ Ｐゴシック" charset="-128"/>
              <a:cs typeface="+mn-cs"/>
            </a:endParaRPr>
          </a:p>
        </p:txBody>
      </p:sp>
      <p:graphicFrame>
        <p:nvGraphicFramePr>
          <p:cNvPr id="2" name="Content Placeholder 1"/>
          <p:cNvGraphicFramePr>
            <a:graphicFrameLocks noGrp="1"/>
          </p:cNvGraphicFramePr>
          <p:nvPr>
            <p:ph idx="1"/>
            <p:extLst>
              <p:ext uri="{D42A27DB-BD31-4B8C-83A1-F6EECF244321}">
                <p14:modId xmlns:p14="http://schemas.microsoft.com/office/powerpoint/2010/main" val="2328771310"/>
              </p:ext>
            </p:extLst>
          </p:nvPr>
        </p:nvGraphicFramePr>
        <p:xfrm>
          <a:off x="457200" y="1600202"/>
          <a:ext cx="8229600" cy="4525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201" name="Title 1"/>
          <p:cNvSpPr>
            <a:spLocks noGrp="1"/>
          </p:cNvSpPr>
          <p:nvPr>
            <p:ph type="title"/>
          </p:nvPr>
        </p:nvSpPr>
        <p:spPr/>
        <p:txBody>
          <a:bodyPr/>
          <a:lstStyle/>
          <a:p>
            <a:r>
              <a:rPr lang="ar-EG" dirty="0" smtClean="0">
                <a:latin typeface="+mn-lt"/>
                <a:ea typeface="ＭＳ Ｐゴシック" charset="-128"/>
                <a:cs typeface="+mn-cs"/>
              </a:rPr>
              <a:t>رسائل أخلاقية مبطنة</a:t>
            </a:r>
            <a:endParaRPr lang="en-US" dirty="0" smtClean="0">
              <a:latin typeface="+mn-lt"/>
              <a:ea typeface="ＭＳ Ｐゴシック" charset="-128"/>
              <a:cs typeface="+mn-cs"/>
            </a:endParaRPr>
          </a:p>
        </p:txBody>
      </p:sp>
      <p:sp>
        <p:nvSpPr>
          <p:cNvPr id="3" name="Content Placeholder 2"/>
          <p:cNvSpPr>
            <a:spLocks noGrp="1"/>
          </p:cNvSpPr>
          <p:nvPr>
            <p:ph idx="1"/>
          </p:nvPr>
        </p:nvSpPr>
        <p:spPr/>
        <p:txBody>
          <a:bodyPr/>
          <a:lstStyle/>
          <a:p>
            <a:pPr algn="r" rtl="1">
              <a:defRPr/>
            </a:pPr>
            <a:r>
              <a:rPr lang="ar-EG" sz="3600" dirty="0" smtClean="0">
                <a:cs typeface="+mn-cs"/>
              </a:rPr>
              <a:t>ماهي القيم التي يتم إيصالها من مناهج التعليم والبيداغوجيا وعملية التعليم والتعلم؟</a:t>
            </a:r>
          </a:p>
          <a:p>
            <a:pPr marL="0" indent="0">
              <a:buFont typeface="Wingdings" charset="0"/>
              <a:buNone/>
              <a:defRPr/>
            </a:pPr>
            <a:endParaRPr lang="en-US" dirty="0" smtClean="0"/>
          </a:p>
        </p:txBody>
      </p:sp>
    </p:spTree>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225" name="Title 1"/>
          <p:cNvSpPr>
            <a:spLocks noGrp="1"/>
          </p:cNvSpPr>
          <p:nvPr>
            <p:ph type="title"/>
          </p:nvPr>
        </p:nvSpPr>
        <p:spPr/>
        <p:txBody>
          <a:bodyPr/>
          <a:lstStyle/>
          <a:p>
            <a:r>
              <a:rPr lang="ar-EG" dirty="0" smtClean="0">
                <a:latin typeface="+mn-lt"/>
                <a:ea typeface="ＭＳ Ｐゴシック" charset="-128"/>
                <a:cs typeface="+mn-cs"/>
              </a:rPr>
              <a:t>النشاط</a:t>
            </a:r>
            <a:endParaRPr lang="en-US" dirty="0" smtClean="0">
              <a:latin typeface="+mn-lt"/>
              <a:ea typeface="ＭＳ Ｐゴシック" charset="-128"/>
              <a:cs typeface="+mn-cs"/>
            </a:endParaRPr>
          </a:p>
        </p:txBody>
      </p:sp>
      <p:sp>
        <p:nvSpPr>
          <p:cNvPr id="3" name="Content Placeholder 2"/>
          <p:cNvSpPr>
            <a:spLocks noGrp="1"/>
          </p:cNvSpPr>
          <p:nvPr>
            <p:ph idx="1"/>
          </p:nvPr>
        </p:nvSpPr>
        <p:spPr/>
        <p:txBody>
          <a:bodyPr/>
          <a:lstStyle/>
          <a:p>
            <a:pPr marL="0" indent="0" algn="r" rtl="1">
              <a:buFont typeface="Wingdings" pitchFamily="2" charset="2"/>
              <a:buNone/>
            </a:pPr>
            <a:r>
              <a:rPr lang="ar-EG" sz="1800" b="1" dirty="0" smtClean="0">
                <a:ea typeface="ＭＳ Ｐゴシック" charset="-128"/>
                <a:cs typeface="+mn-cs"/>
              </a:rPr>
              <a:t>المطبوع رقم 5أ: التعليم والتعلم المراعيان لظروف النزاع</a:t>
            </a:r>
          </a:p>
          <a:p>
            <a:pPr marL="0" indent="0" algn="r" rtl="1">
              <a:buFont typeface="Wingdings" pitchFamily="2" charset="2"/>
              <a:buNone/>
            </a:pPr>
            <a:r>
              <a:rPr lang="ar-EG" sz="1800" b="1" dirty="0" smtClean="0">
                <a:ea typeface="ＭＳ Ｐゴシック" charset="-128"/>
                <a:cs typeface="+mn-cs"/>
              </a:rPr>
              <a:t>المدة: 35 دقيقة عمل في مجموعات و 40 دقيقة لتقديم العروض من طرف المجموعات. </a:t>
            </a:r>
          </a:p>
          <a:p>
            <a:pPr marL="0" indent="0" algn="r" rtl="1">
              <a:buFont typeface="Wingdings" pitchFamily="2" charset="2"/>
              <a:buNone/>
            </a:pPr>
            <a:r>
              <a:rPr lang="ar-EG" sz="1800" b="1" dirty="0" smtClean="0">
                <a:ea typeface="ＭＳ Ｐゴシック" charset="-128"/>
                <a:cs typeface="+mn-cs"/>
              </a:rPr>
              <a:t>إرشادات: </a:t>
            </a:r>
          </a:p>
          <a:p>
            <a:pPr lvl="0" algn="r" rtl="1">
              <a:lnSpc>
                <a:spcPct val="115000"/>
              </a:lnSpc>
              <a:spcBef>
                <a:spcPts val="0"/>
              </a:spcBef>
              <a:spcAft>
                <a:spcPts val="1200"/>
              </a:spcAft>
              <a:buFont typeface="+mj-lt"/>
              <a:buAutoNum type="arabicPeriod"/>
            </a:pPr>
            <a:r>
              <a:rPr lang="ar-EG" sz="1800" dirty="0" smtClean="0">
                <a:latin typeface="Calibri" panose="020F0502020204030204" pitchFamily="34" charset="0"/>
                <a:ea typeface="Times New Roman" panose="02020603050405020304" pitchFamily="18" charset="0"/>
                <a:cs typeface="Arial" panose="020B0604020202020204" pitchFamily="34" charset="0"/>
              </a:rPr>
              <a:t>راجعوا الأجزاء </a:t>
            </a:r>
            <a:r>
              <a:rPr lang="ar-EG" sz="1800" dirty="0">
                <a:latin typeface="Calibri" panose="020F0502020204030204" pitchFamily="34" charset="0"/>
                <a:ea typeface="Times New Roman" panose="02020603050405020304" pitchFamily="18" charset="0"/>
                <a:cs typeface="Arial" panose="020B0604020202020204" pitchFamily="34" charset="0"/>
              </a:rPr>
              <a:t>ذات </a:t>
            </a:r>
            <a:r>
              <a:rPr lang="ar-EG" sz="1800" dirty="0" smtClean="0">
                <a:latin typeface="Calibri" panose="020F0502020204030204" pitchFamily="34" charset="0"/>
                <a:ea typeface="Times New Roman" panose="02020603050405020304" pitchFamily="18" charset="0"/>
                <a:cs typeface="Arial" panose="020B0604020202020204" pitchFamily="34" charset="0"/>
              </a:rPr>
              <a:t>الصلة </a:t>
            </a:r>
            <a:r>
              <a:rPr lang="ar-EG" sz="1800" dirty="0">
                <a:latin typeface="Calibri" panose="020F0502020204030204" pitchFamily="34" charset="0"/>
                <a:ea typeface="Times New Roman" panose="02020603050405020304" pitchFamily="18" charset="0"/>
                <a:cs typeface="Arial" panose="020B0604020202020204" pitchFamily="34" charset="0"/>
              </a:rPr>
              <a:t>من ملاحظات آيني الإرشادية حول التعليم المراعي لظروف النزاع من الصفحة 29 إلى 46</a:t>
            </a:r>
            <a:r>
              <a:rPr lang="ar-EG" sz="1800" dirty="0" smtClean="0">
                <a:latin typeface="Calibri" panose="020F0502020204030204" pitchFamily="34" charset="0"/>
                <a:ea typeface="Times New Roman" panose="02020603050405020304" pitchFamily="18" charset="0"/>
                <a:cs typeface="Arial" panose="020B0604020202020204" pitchFamily="34" charset="0"/>
              </a:rPr>
              <a:t>.</a:t>
            </a:r>
          </a:p>
          <a:p>
            <a:pPr lvl="0" algn="r" rtl="1">
              <a:lnSpc>
                <a:spcPct val="115000"/>
              </a:lnSpc>
              <a:spcBef>
                <a:spcPts val="0"/>
              </a:spcBef>
              <a:spcAft>
                <a:spcPts val="1200"/>
              </a:spcAft>
              <a:buFont typeface="+mj-lt"/>
              <a:buAutoNum type="arabicPeriod"/>
            </a:pPr>
            <a:r>
              <a:rPr lang="ar-EG" sz="1800" dirty="0" smtClean="0">
                <a:latin typeface="Calibri" panose="020F0502020204030204" pitchFamily="34" charset="0"/>
                <a:ea typeface="Times New Roman" panose="02020603050405020304" pitchFamily="18" charset="0"/>
                <a:cs typeface="Arial" panose="020B0604020202020204" pitchFamily="34" charset="0"/>
              </a:rPr>
              <a:t> أعدوا درسا من 10 </a:t>
            </a:r>
            <a:r>
              <a:rPr lang="ar-EG" sz="1800" dirty="0">
                <a:latin typeface="Calibri" panose="020F0502020204030204" pitchFamily="34" charset="0"/>
                <a:ea typeface="Times New Roman" panose="02020603050405020304" pitchFamily="18" charset="0"/>
                <a:cs typeface="Arial" panose="020B0604020202020204" pitchFamily="34" charset="0"/>
              </a:rPr>
              <a:t>دقائق </a:t>
            </a:r>
            <a:r>
              <a:rPr lang="ar-EG" sz="1800" dirty="0" smtClean="0">
                <a:latin typeface="Calibri" panose="020F0502020204030204" pitchFamily="34" charset="0"/>
                <a:ea typeface="Times New Roman" panose="02020603050405020304" pitchFamily="18" charset="0"/>
                <a:cs typeface="Arial" panose="020B0604020202020204" pitchFamily="34" charset="0"/>
              </a:rPr>
              <a:t>حول الاستراتيجيات المراعية لظروف النزاع الموافقة للمعيار الذي كلفتم به والتي تتطرق للنقاط التالية. </a:t>
            </a:r>
          </a:p>
          <a:p>
            <a:pPr lvl="0" algn="r" rtl="1">
              <a:lnSpc>
                <a:spcPct val="115000"/>
              </a:lnSpc>
              <a:spcBef>
                <a:spcPts val="0"/>
              </a:spcBef>
              <a:spcAft>
                <a:spcPts val="1200"/>
              </a:spcAft>
              <a:buFont typeface="+mj-lt"/>
              <a:buAutoNum type="arabicPeriod"/>
            </a:pPr>
            <a:r>
              <a:rPr lang="ar-EG" sz="1800" dirty="0" smtClean="0">
                <a:latin typeface="Calibri" panose="020F0502020204030204" pitchFamily="34" charset="0"/>
                <a:ea typeface="Times New Roman" panose="02020603050405020304" pitchFamily="18" charset="0"/>
                <a:cs typeface="Arial" panose="020B0604020202020204" pitchFamily="34" charset="0"/>
              </a:rPr>
              <a:t>يمكنكم استعمال أية طريقة للتدريس في درسك وأبدعوا قدر مااستطعتم. يمكنكم استعمال أقلام لبدية لوح ورق قلاب أو أي لوازم متوفرة. </a:t>
            </a:r>
          </a:p>
          <a:p>
            <a:pPr lvl="0" algn="r" rtl="1">
              <a:lnSpc>
                <a:spcPct val="115000"/>
              </a:lnSpc>
              <a:spcBef>
                <a:spcPts val="0"/>
              </a:spcBef>
              <a:spcAft>
                <a:spcPts val="1200"/>
              </a:spcAft>
              <a:buFont typeface="+mj-lt"/>
              <a:buAutoNum type="arabicPeriod"/>
            </a:pPr>
            <a:r>
              <a:rPr lang="ar-EG" sz="1800" dirty="0" smtClean="0">
                <a:latin typeface="Calibri" panose="020F0502020204030204" pitchFamily="34" charset="0"/>
                <a:ea typeface="Times New Roman" panose="02020603050405020304" pitchFamily="18" charset="0"/>
                <a:cs typeface="Arial" panose="020B0604020202020204" pitchFamily="34" charset="0"/>
              </a:rPr>
              <a:t>ماذا تحتاجوا معرفته من تحليل </a:t>
            </a:r>
            <a:r>
              <a:rPr lang="ar-EG" sz="1800" dirty="0">
                <a:latin typeface="Calibri" panose="020F0502020204030204" pitchFamily="34" charset="0"/>
                <a:ea typeface="Times New Roman" panose="02020603050405020304" pitchFamily="18" charset="0"/>
                <a:cs typeface="Arial" panose="020B0604020202020204" pitchFamily="34" charset="0"/>
              </a:rPr>
              <a:t>النزاع </a:t>
            </a:r>
            <a:r>
              <a:rPr lang="ar-EG" sz="1800" dirty="0" smtClean="0">
                <a:latin typeface="Calibri" panose="020F0502020204030204" pitchFamily="34" charset="0"/>
                <a:ea typeface="Times New Roman" panose="02020603050405020304" pitchFamily="18" charset="0"/>
                <a:cs typeface="Arial" panose="020B0604020202020204" pitchFamily="34" charset="0"/>
              </a:rPr>
              <a:t>لتتأكدوا </a:t>
            </a:r>
            <a:r>
              <a:rPr lang="ar-EG" sz="1800" dirty="0">
                <a:latin typeface="Calibri" panose="020F0502020204030204" pitchFamily="34" charset="0"/>
                <a:ea typeface="Times New Roman" panose="02020603050405020304" pitchFamily="18" charset="0"/>
                <a:cs typeface="Arial" panose="020B0604020202020204" pitchFamily="34" charset="0"/>
              </a:rPr>
              <a:t>أن استراتيجيات التعليم مراعية لظروف النزاع؟</a:t>
            </a:r>
            <a:endParaRPr lang="en-US" sz="1800" dirty="0">
              <a:latin typeface="Calibri" panose="020F0502020204030204" pitchFamily="34" charset="0"/>
              <a:ea typeface="Times New Roman" panose="02020603050405020304" pitchFamily="18" charset="0"/>
              <a:cs typeface="Calibri" panose="020F0502020204030204" pitchFamily="34" charset="0"/>
            </a:endParaRPr>
          </a:p>
          <a:p>
            <a:pPr marL="742950" marR="0" lvl="1" indent="-285750" algn="r" rtl="1">
              <a:lnSpc>
                <a:spcPct val="115000"/>
              </a:lnSpc>
              <a:spcBef>
                <a:spcPts val="0"/>
              </a:spcBef>
              <a:spcAft>
                <a:spcPts val="1200"/>
              </a:spcAft>
              <a:buFont typeface="+mj-cs"/>
              <a:buAutoNum type="arabic1Minus"/>
            </a:pPr>
            <a:r>
              <a:rPr lang="ar-EG" sz="1800" dirty="0" smtClean="0">
                <a:latin typeface="Calibri" panose="020F0502020204030204" pitchFamily="34" charset="0"/>
                <a:ea typeface="Times New Roman" panose="02020603050405020304" pitchFamily="18" charset="0"/>
                <a:cs typeface="Arial" panose="020B0604020202020204" pitchFamily="34" charset="0"/>
              </a:rPr>
              <a:t>أذكروا </a:t>
            </a:r>
            <a:r>
              <a:rPr lang="ar-EG" sz="1800" dirty="0">
                <a:latin typeface="Calibri" panose="020F0502020204030204" pitchFamily="34" charset="0"/>
                <a:ea typeface="Times New Roman" panose="02020603050405020304" pitchFamily="18" charset="0"/>
                <a:cs typeface="Arial" panose="020B0604020202020204" pitchFamily="34" charset="0"/>
              </a:rPr>
              <a:t>بعض استراتيجيات التعليم المراعي لظروف النزاع الخاصة بكل معيار.</a:t>
            </a:r>
            <a:endParaRPr lang="en-US" sz="1800" dirty="0">
              <a:latin typeface="Calibri" panose="020F0502020204030204" pitchFamily="34" charset="0"/>
              <a:ea typeface="Times New Roman" panose="02020603050405020304" pitchFamily="18" charset="0"/>
              <a:cs typeface="Calibri" panose="020F0502020204030204" pitchFamily="34" charset="0"/>
            </a:endParaRPr>
          </a:p>
          <a:p>
            <a:pPr marL="0" indent="0" algn="r" rtl="1">
              <a:buFont typeface="Wingdings" pitchFamily="2" charset="2"/>
              <a:buNone/>
            </a:pPr>
            <a:endParaRPr lang="ar-EG" sz="1800" b="1" dirty="0" smtClean="0">
              <a:ea typeface="ＭＳ Ｐゴシック" charset="-128"/>
              <a:cs typeface="+mn-cs"/>
            </a:endParaRPr>
          </a:p>
          <a:p>
            <a:pPr marL="0" indent="0">
              <a:buNone/>
            </a:pPr>
            <a:endParaRPr lang="en-US" sz="1800" dirty="0" smtClean="0">
              <a:ea typeface="ＭＳ Ｐゴシック" charset="-128"/>
            </a:endParaRPr>
          </a:p>
          <a:p>
            <a:pPr marL="0" indent="0">
              <a:buFont typeface="Wingdings" pitchFamily="2" charset="2"/>
              <a:buNone/>
            </a:pPr>
            <a:endParaRPr lang="en-US" dirty="0" smtClean="0">
              <a:ea typeface="ＭＳ Ｐゴシック" charset="-128"/>
            </a:endParaRPr>
          </a:p>
        </p:txBody>
      </p:sp>
    </p:spTree>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1795" name="Text Box 3"/>
          <p:cNvSpPr txBox="1">
            <a:spLocks noChangeArrowheads="1"/>
          </p:cNvSpPr>
          <p:nvPr/>
        </p:nvSpPr>
        <p:spPr bwMode="auto">
          <a:xfrm>
            <a:off x="669925" y="1822450"/>
            <a:ext cx="5197475" cy="369888"/>
          </a:xfrm>
          <a:prstGeom prst="rect">
            <a:avLst/>
          </a:prstGeom>
          <a:noFill/>
          <a:ln>
            <a:noFill/>
          </a:ln>
          <a:effectLst/>
          <a:extLst>
            <a:ext uri="{909E8E84-426E-40dd-AFC4-6F175D3DCCD1}">
              <a14:hiddenFill xmlns="" xmlns:a14="http://schemas.microsoft.com/office/drawing/2010/main">
                <a:solidFill>
                  <a:srgbClr val="FF0000"/>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a:spAutoFit/>
          </a:bodyPr>
          <a:lstStyle>
            <a:lvl1pPr marL="342900" indent="-342900">
              <a:spcBef>
                <a:spcPct val="0"/>
              </a:spcBef>
              <a:defRPr>
                <a:solidFill>
                  <a:schemeClr val="tx1"/>
                </a:solidFill>
                <a:latin typeface="Arial" charset="0"/>
                <a:ea typeface="ＭＳ Ｐゴシック" charset="0"/>
              </a:defRPr>
            </a:lvl1pPr>
            <a:lvl2pPr>
              <a:spcBef>
                <a:spcPct val="0"/>
              </a:spcBef>
              <a:defRPr>
                <a:solidFill>
                  <a:schemeClr val="tx1"/>
                </a:solidFill>
                <a:latin typeface="Arial" charset="0"/>
                <a:ea typeface="ＭＳ Ｐゴシック" charset="0"/>
              </a:defRPr>
            </a:lvl2pPr>
            <a:lvl3pPr>
              <a:spcBef>
                <a:spcPct val="0"/>
              </a:spcBef>
              <a:defRPr>
                <a:solidFill>
                  <a:schemeClr val="tx1"/>
                </a:solidFill>
                <a:latin typeface="Arial" charset="0"/>
                <a:ea typeface="ＭＳ Ｐゴシック" charset="0"/>
              </a:defRPr>
            </a:lvl3pPr>
            <a:lvl4pPr>
              <a:spcBef>
                <a:spcPct val="0"/>
              </a:spcBef>
              <a:defRPr>
                <a:solidFill>
                  <a:schemeClr val="tx1"/>
                </a:solidFill>
                <a:latin typeface="Arial" charset="0"/>
                <a:ea typeface="ＭＳ Ｐゴシック" charset="0"/>
              </a:defRPr>
            </a:lvl4pPr>
            <a:lvl5pPr>
              <a:spcBef>
                <a:spcPct val="0"/>
              </a:spcBef>
              <a:defRPr>
                <a:solidFill>
                  <a:schemeClr val="tx1"/>
                </a:solidFill>
                <a:latin typeface="Arial" charset="0"/>
                <a:ea typeface="ＭＳ Ｐゴシック" charset="0"/>
              </a:defRPr>
            </a:lvl5pPr>
            <a:lvl6pPr fontAlgn="base">
              <a:spcBef>
                <a:spcPct val="0"/>
              </a:spcBef>
              <a:spcAft>
                <a:spcPct val="0"/>
              </a:spcAft>
              <a:defRPr>
                <a:solidFill>
                  <a:schemeClr val="tx1"/>
                </a:solidFill>
                <a:latin typeface="Arial" charset="0"/>
                <a:ea typeface="ＭＳ Ｐゴシック" charset="0"/>
              </a:defRPr>
            </a:lvl6pPr>
            <a:lvl7pPr fontAlgn="base">
              <a:spcBef>
                <a:spcPct val="0"/>
              </a:spcBef>
              <a:spcAft>
                <a:spcPct val="0"/>
              </a:spcAft>
              <a:defRPr>
                <a:solidFill>
                  <a:schemeClr val="tx1"/>
                </a:solidFill>
                <a:latin typeface="Arial" charset="0"/>
                <a:ea typeface="ＭＳ Ｐゴシック" charset="0"/>
              </a:defRPr>
            </a:lvl7pPr>
            <a:lvl8pPr fontAlgn="base">
              <a:spcBef>
                <a:spcPct val="0"/>
              </a:spcBef>
              <a:spcAft>
                <a:spcPct val="0"/>
              </a:spcAft>
              <a:defRPr>
                <a:solidFill>
                  <a:schemeClr val="tx1"/>
                </a:solidFill>
                <a:latin typeface="Arial" charset="0"/>
                <a:ea typeface="ＭＳ Ｐゴシック" charset="0"/>
              </a:defRPr>
            </a:lvl8pPr>
            <a:lvl9pPr fontAlgn="base">
              <a:spcBef>
                <a:spcPct val="0"/>
              </a:spcBef>
              <a:spcAft>
                <a:spcPct val="0"/>
              </a:spcAft>
              <a:defRPr>
                <a:solidFill>
                  <a:schemeClr val="tx1"/>
                </a:solidFill>
                <a:latin typeface="Arial" charset="0"/>
                <a:ea typeface="ＭＳ Ｐゴシック" charset="0"/>
              </a:defRPr>
            </a:lvl9pPr>
          </a:lstStyle>
          <a:p>
            <a:pPr>
              <a:spcBef>
                <a:spcPct val="20000"/>
              </a:spcBef>
              <a:defRPr/>
            </a:pPr>
            <a:endParaRPr lang="en-US" sz="1800" dirty="0" smtClean="0">
              <a:latin typeface="GillSans" charset="0"/>
            </a:endParaRPr>
          </a:p>
        </p:txBody>
      </p:sp>
      <p:sp>
        <p:nvSpPr>
          <p:cNvPr id="801796" name="Text Box 4"/>
          <p:cNvSpPr txBox="1">
            <a:spLocks noChangeArrowheads="1"/>
          </p:cNvSpPr>
          <p:nvPr/>
        </p:nvSpPr>
        <p:spPr bwMode="auto">
          <a:xfrm>
            <a:off x="533400" y="1752600"/>
            <a:ext cx="7467600" cy="584200"/>
          </a:xfrm>
          <a:prstGeom prst="rect">
            <a:avLst/>
          </a:prstGeom>
          <a:noFill/>
          <a:ln>
            <a:noFill/>
          </a:ln>
          <a:effectLst/>
          <a:extLst>
            <a:ext uri="{909E8E84-426E-40dd-AFC4-6F175D3DCCD1}">
              <a14:hiddenFill xmlns="" xmlns:a14="http://schemas.microsoft.com/office/drawing/2010/main">
                <a:solidFill>
                  <a:srgbClr val="FF0000"/>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a:spAutoFit/>
          </a:bodyPr>
          <a:lstStyle>
            <a:lvl1pPr marL="342900" indent="-342900">
              <a:spcBef>
                <a:spcPct val="0"/>
              </a:spcBef>
              <a:defRPr>
                <a:solidFill>
                  <a:schemeClr val="tx1"/>
                </a:solidFill>
                <a:latin typeface="Arial" charset="0"/>
                <a:ea typeface="ＭＳ Ｐゴシック" charset="0"/>
              </a:defRPr>
            </a:lvl1pPr>
            <a:lvl2pPr>
              <a:spcBef>
                <a:spcPct val="0"/>
              </a:spcBef>
              <a:defRPr>
                <a:solidFill>
                  <a:schemeClr val="tx1"/>
                </a:solidFill>
                <a:latin typeface="Arial" charset="0"/>
                <a:ea typeface="ＭＳ Ｐゴシック" charset="0"/>
              </a:defRPr>
            </a:lvl2pPr>
            <a:lvl3pPr>
              <a:spcBef>
                <a:spcPct val="0"/>
              </a:spcBef>
              <a:defRPr>
                <a:solidFill>
                  <a:schemeClr val="tx1"/>
                </a:solidFill>
                <a:latin typeface="Arial" charset="0"/>
                <a:ea typeface="ＭＳ Ｐゴシック" charset="0"/>
              </a:defRPr>
            </a:lvl3pPr>
            <a:lvl4pPr>
              <a:spcBef>
                <a:spcPct val="0"/>
              </a:spcBef>
              <a:defRPr>
                <a:solidFill>
                  <a:schemeClr val="tx1"/>
                </a:solidFill>
                <a:latin typeface="Arial" charset="0"/>
                <a:ea typeface="ＭＳ Ｐゴシック" charset="0"/>
              </a:defRPr>
            </a:lvl4pPr>
            <a:lvl5pPr>
              <a:spcBef>
                <a:spcPct val="0"/>
              </a:spcBef>
              <a:defRPr>
                <a:solidFill>
                  <a:schemeClr val="tx1"/>
                </a:solidFill>
                <a:latin typeface="Arial" charset="0"/>
                <a:ea typeface="ＭＳ Ｐゴシック" charset="0"/>
              </a:defRPr>
            </a:lvl5pPr>
            <a:lvl6pPr fontAlgn="base">
              <a:spcBef>
                <a:spcPct val="0"/>
              </a:spcBef>
              <a:spcAft>
                <a:spcPct val="0"/>
              </a:spcAft>
              <a:defRPr>
                <a:solidFill>
                  <a:schemeClr val="tx1"/>
                </a:solidFill>
                <a:latin typeface="Arial" charset="0"/>
                <a:ea typeface="ＭＳ Ｐゴシック" charset="0"/>
              </a:defRPr>
            </a:lvl6pPr>
            <a:lvl7pPr fontAlgn="base">
              <a:spcBef>
                <a:spcPct val="0"/>
              </a:spcBef>
              <a:spcAft>
                <a:spcPct val="0"/>
              </a:spcAft>
              <a:defRPr>
                <a:solidFill>
                  <a:schemeClr val="tx1"/>
                </a:solidFill>
                <a:latin typeface="Arial" charset="0"/>
                <a:ea typeface="ＭＳ Ｐゴシック" charset="0"/>
              </a:defRPr>
            </a:lvl7pPr>
            <a:lvl8pPr fontAlgn="base">
              <a:spcBef>
                <a:spcPct val="0"/>
              </a:spcBef>
              <a:spcAft>
                <a:spcPct val="0"/>
              </a:spcAft>
              <a:defRPr>
                <a:solidFill>
                  <a:schemeClr val="tx1"/>
                </a:solidFill>
                <a:latin typeface="Arial" charset="0"/>
                <a:ea typeface="ＭＳ Ｐゴシック" charset="0"/>
              </a:defRPr>
            </a:lvl8pPr>
            <a:lvl9pPr fontAlgn="base">
              <a:spcBef>
                <a:spcPct val="0"/>
              </a:spcBef>
              <a:spcAft>
                <a:spcPct val="0"/>
              </a:spcAft>
              <a:defRPr>
                <a:solidFill>
                  <a:schemeClr val="tx1"/>
                </a:solidFill>
                <a:latin typeface="Arial" charset="0"/>
                <a:ea typeface="ＭＳ Ｐゴシック" charset="0"/>
              </a:defRPr>
            </a:lvl9pPr>
          </a:lstStyle>
          <a:p>
            <a:pPr>
              <a:spcBef>
                <a:spcPct val="20000"/>
              </a:spcBef>
              <a:buFontTx/>
              <a:buChar char="•"/>
              <a:defRPr/>
            </a:pPr>
            <a:endParaRPr lang="en-US" sz="3200" dirty="0" smtClean="0">
              <a:latin typeface="GillSans" charset="0"/>
            </a:endParaRPr>
          </a:p>
        </p:txBody>
      </p:sp>
      <p:pic>
        <p:nvPicPr>
          <p:cNvPr id="182275" name="Picture 1" descr="IMG_3064.JPG"/>
          <p:cNvPicPr>
            <a:picLocks noChangeAspect="1"/>
          </p:cNvPicPr>
          <p:nvPr/>
        </p:nvPicPr>
        <p:blipFill>
          <a:blip r:embed="rId3" cstate="print"/>
          <a:srcRect b="-2162"/>
          <a:stretch>
            <a:fillRect/>
          </a:stretch>
        </p:blipFill>
        <p:spPr bwMode="auto">
          <a:xfrm>
            <a:off x="0" y="17463"/>
            <a:ext cx="9144000" cy="6992937"/>
          </a:xfrm>
          <a:prstGeom prst="rect">
            <a:avLst/>
          </a:prstGeom>
          <a:noFill/>
          <a:ln w="9525">
            <a:noFill/>
            <a:miter lim="800000"/>
            <a:headEnd/>
            <a:tailEnd/>
          </a:ln>
        </p:spPr>
      </p:pic>
      <p:sp>
        <p:nvSpPr>
          <p:cNvPr id="182276" name="Rectangle 2"/>
          <p:cNvSpPr>
            <a:spLocks noGrp="1" noChangeArrowheads="1"/>
          </p:cNvSpPr>
          <p:nvPr>
            <p:ph type="title" idx="4294967295"/>
          </p:nvPr>
        </p:nvSpPr>
        <p:spPr>
          <a:xfrm>
            <a:off x="2286000" y="3657600"/>
            <a:ext cx="6858000" cy="514350"/>
          </a:xfrm>
        </p:spPr>
        <p:txBody>
          <a:bodyPr/>
          <a:lstStyle/>
          <a:p>
            <a:pPr eaLnBrk="1" hangingPunct="1"/>
            <a:r>
              <a:rPr lang="ar-EG" sz="3600" dirty="0" smtClean="0">
                <a:latin typeface="Gill Sans MT" pitchFamily="34" charset="0"/>
                <a:ea typeface="ＭＳ Ｐゴシック" charset="-128"/>
                <a:cs typeface="+mn-cs"/>
              </a:rPr>
              <a:t>أسئلة</a:t>
            </a:r>
            <a:endParaRPr lang="en-US" sz="3600" dirty="0" smtClean="0">
              <a:latin typeface="Gill Sans MT" pitchFamily="34" charset="0"/>
              <a:ea typeface="ＭＳ Ｐゴシック" charset="-128"/>
              <a:cs typeface="+mn-cs"/>
            </a:endParaRPr>
          </a:p>
        </p:txBody>
      </p:sp>
      <p:sp>
        <p:nvSpPr>
          <p:cNvPr id="182277" name="TextBox 1"/>
          <p:cNvSpPr txBox="1">
            <a:spLocks noChangeArrowheads="1"/>
          </p:cNvSpPr>
          <p:nvPr/>
        </p:nvSpPr>
        <p:spPr bwMode="auto">
          <a:xfrm>
            <a:off x="838200" y="2286000"/>
            <a:ext cx="7467600" cy="461963"/>
          </a:xfrm>
          <a:prstGeom prst="rect">
            <a:avLst/>
          </a:prstGeom>
          <a:noFill/>
          <a:ln w="9525">
            <a:noFill/>
            <a:miter lim="800000"/>
            <a:headEnd/>
            <a:tailEnd/>
          </a:ln>
        </p:spPr>
        <p:txBody>
          <a:bodyPr>
            <a:spAutoFit/>
          </a:bodyPr>
          <a:lstStyle/>
          <a:p>
            <a:endParaRPr lang="en-US">
              <a:latin typeface="GillSans" charset="0"/>
            </a:endParaRPr>
          </a:p>
        </p:txBody>
      </p:sp>
      <p:sp>
        <p:nvSpPr>
          <p:cNvPr id="182278" name="TextBox 1"/>
          <p:cNvSpPr txBox="1">
            <a:spLocks noChangeArrowheads="1"/>
          </p:cNvSpPr>
          <p:nvPr/>
        </p:nvSpPr>
        <p:spPr bwMode="auto">
          <a:xfrm>
            <a:off x="990600" y="2438400"/>
            <a:ext cx="7467600" cy="461963"/>
          </a:xfrm>
          <a:prstGeom prst="rect">
            <a:avLst/>
          </a:prstGeom>
          <a:noFill/>
          <a:ln w="9525">
            <a:noFill/>
            <a:miter lim="800000"/>
            <a:headEnd/>
            <a:tailEnd/>
          </a:ln>
        </p:spPr>
        <p:txBody>
          <a:bodyPr>
            <a:spAutoFit/>
          </a:bodyPr>
          <a:lstStyle/>
          <a:p>
            <a:endParaRPr lang="en-US">
              <a:latin typeface="GillSans" charset="0"/>
            </a:endParaRPr>
          </a:p>
        </p:txBody>
      </p:sp>
    </p:spTree>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21" name="Rectangle 2"/>
          <p:cNvSpPr>
            <a:spLocks noGrp="1" noChangeArrowheads="1"/>
          </p:cNvSpPr>
          <p:nvPr>
            <p:ph type="title" idx="4294967295"/>
          </p:nvPr>
        </p:nvSpPr>
        <p:spPr>
          <a:xfrm>
            <a:off x="0" y="609600"/>
            <a:ext cx="9037638" cy="514350"/>
          </a:xfrm>
        </p:spPr>
        <p:txBody>
          <a:bodyPr/>
          <a:lstStyle/>
          <a:p>
            <a:pPr eaLnBrk="1" hangingPunct="1"/>
            <a:r>
              <a:rPr lang="ar-EG" sz="2800" dirty="0" smtClean="0">
                <a:ea typeface="ＭＳ Ｐゴシック" charset="-128"/>
                <a:cs typeface="+mn-cs"/>
              </a:rPr>
              <a:t>موارد تعليمية خاصة بالتعليم والتعلم تراعي ظروف النزاع </a:t>
            </a:r>
            <a:endParaRPr lang="en-US" sz="2800" dirty="0" smtClean="0">
              <a:ea typeface="ＭＳ Ｐゴシック" charset="-128"/>
              <a:cs typeface="+mn-cs"/>
            </a:endParaRPr>
          </a:p>
        </p:txBody>
      </p:sp>
      <p:sp>
        <p:nvSpPr>
          <p:cNvPr id="153602" name="TextBox 1"/>
          <p:cNvSpPr txBox="1">
            <a:spLocks noChangeArrowheads="1"/>
          </p:cNvSpPr>
          <p:nvPr/>
        </p:nvSpPr>
        <p:spPr bwMode="auto">
          <a:xfrm>
            <a:off x="433388" y="1181100"/>
            <a:ext cx="8435975" cy="489364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pPr marL="342900" indent="-342900">
              <a:buFont typeface="Arial" pitchFamily="34" charset="0"/>
              <a:buChar char="•"/>
            </a:pPr>
            <a:endParaRPr lang="en-US" dirty="0"/>
          </a:p>
          <a:p>
            <a:pPr marL="342900" indent="-342900" algn="r" rtl="1" eaLnBrk="0" hangingPunct="0">
              <a:buFont typeface="Arial" pitchFamily="34" charset="0"/>
              <a:buChar char="•"/>
            </a:pPr>
            <a:r>
              <a:rPr lang="ar-EG" sz="1600" dirty="0" smtClean="0"/>
              <a:t>التعليم فوق الكل. (2012). التعليم من أجل المواطنة العالمية. الدوحة: التعليم فوق الجميع</a:t>
            </a:r>
          </a:p>
          <a:p>
            <a:pPr eaLnBrk="0" hangingPunct="0"/>
            <a:r>
              <a:rPr lang="en-US" sz="1600" dirty="0" smtClean="0"/>
              <a:t>http</a:t>
            </a:r>
            <a:r>
              <a:rPr lang="en-US" sz="1600" dirty="0"/>
              <a:t>://www.ineesite.org/uploads/files/resources/EAA_Education_for_Global_Citizenship.pdf</a:t>
            </a:r>
          </a:p>
          <a:p>
            <a:pPr marL="342900" indent="-342900" algn="r" rtl="1" eaLnBrk="0" hangingPunct="0">
              <a:buFont typeface="Arial" pitchFamily="34" charset="0"/>
              <a:buChar char="•"/>
            </a:pPr>
            <a:r>
              <a:rPr lang="ar-EG" sz="1600" dirty="0" smtClean="0"/>
              <a:t>بلان وآخرون. (2010). </a:t>
            </a:r>
            <a:r>
              <a:rPr lang="ar-EG" sz="1600" dirty="0">
                <a:solidFill>
                  <a:prstClr val="black"/>
                </a:solidFill>
              </a:rPr>
              <a:t>في كثير من الأحيان في صمت: تقرير حول العنف المدرسي في غرب ووسط أفريقيا. </a:t>
            </a:r>
            <a:endParaRPr lang="ar-EG" sz="1600" dirty="0" smtClean="0"/>
          </a:p>
          <a:p>
            <a:pPr eaLnBrk="0" hangingPunct="0"/>
            <a:r>
              <a:rPr lang="en-US" sz="1600" dirty="0" smtClean="0"/>
              <a:t>http</a:t>
            </a:r>
            <a:r>
              <a:rPr lang="en-US" sz="1600" dirty="0"/>
              <a:t>://</a:t>
            </a:r>
            <a:r>
              <a:rPr lang="en-US" sz="1600" dirty="0" smtClean="0"/>
              <a:t>planinternational.org/files/global/publications/campaigns/Too_often_in_silence_English.pdf</a:t>
            </a:r>
            <a:endParaRPr lang="en-US" sz="1600" dirty="0"/>
          </a:p>
          <a:p>
            <a:pPr marL="285750" indent="-285750" algn="r" rtl="1" eaLnBrk="0" hangingPunct="0">
              <a:buFont typeface="Arial" panose="020B0604020202020204" pitchFamily="34" charset="0"/>
              <a:buChar char="•"/>
            </a:pPr>
            <a:r>
              <a:rPr lang="ar-EG" sz="1600" dirty="0" smtClean="0"/>
              <a:t>آيني. (2004-2008). برنامج التعليم من أجل السلام. </a:t>
            </a:r>
            <a:r>
              <a:rPr lang="en-US" sz="1600" dirty="0" smtClean="0">
                <a:hlinkClick r:id="rId3"/>
              </a:rPr>
              <a:t>http</a:t>
            </a:r>
            <a:r>
              <a:rPr lang="en-US" sz="1600" dirty="0">
                <a:hlinkClick r:id="rId3"/>
              </a:rPr>
              <a:t>://</a:t>
            </a:r>
            <a:r>
              <a:rPr lang="en-US" sz="1600" dirty="0" smtClean="0">
                <a:hlinkClick r:id="rId3"/>
              </a:rPr>
              <a:t>www.ineesite.org/en/peace-education</a:t>
            </a:r>
            <a:endParaRPr lang="ar-EG" sz="1600" dirty="0" smtClean="0"/>
          </a:p>
          <a:p>
            <a:pPr marL="285750" indent="-285750" algn="r" rtl="1" eaLnBrk="0" hangingPunct="0">
              <a:buFont typeface="Arial" panose="020B0604020202020204" pitchFamily="34" charset="0"/>
              <a:buChar char="•"/>
            </a:pPr>
            <a:r>
              <a:rPr lang="ar-EG" sz="1600" dirty="0" smtClean="0"/>
              <a:t>لجنة مكافحة التشهير. التعليم وموارد تعليمية توعوية لمكافحة التحيز. </a:t>
            </a:r>
            <a:endParaRPr lang="en-US" sz="1600" dirty="0"/>
          </a:p>
          <a:p>
            <a:r>
              <a:rPr lang="en-US" sz="1600" dirty="0" smtClean="0"/>
              <a:t>http</a:t>
            </a:r>
            <a:r>
              <a:rPr lang="en-US" sz="1600" dirty="0"/>
              <a:t>://www.adl.org/assets/pdf/education-outreach/Assessing-Yourself-Your-School-Checklist.pdf</a:t>
            </a:r>
          </a:p>
          <a:p>
            <a:pPr marL="342900" indent="-342900" algn="r" rtl="1">
              <a:buFont typeface="Arial" pitchFamily="34" charset="0"/>
              <a:buChar char="•"/>
            </a:pPr>
            <a:r>
              <a:rPr lang="ar-EG" sz="1600" dirty="0" smtClean="0"/>
              <a:t>موارد للحجرات المدرسية تخص مبادرة تدريس تلاميذ من خلفيات متعددة. </a:t>
            </a:r>
          </a:p>
          <a:p>
            <a:r>
              <a:rPr lang="en-US" sz="1600" dirty="0" smtClean="0">
                <a:hlinkClick r:id="rId4"/>
              </a:rPr>
              <a:t>http</a:t>
            </a:r>
            <a:r>
              <a:rPr lang="en-US" sz="1600" dirty="0">
                <a:hlinkClick r:id="rId4"/>
              </a:rPr>
              <a:t>://</a:t>
            </a:r>
            <a:r>
              <a:rPr lang="en-US" sz="1600" dirty="0" smtClean="0">
                <a:hlinkClick r:id="rId4"/>
              </a:rPr>
              <a:t>www.tolerance.org/classroom-resources</a:t>
            </a:r>
            <a:endParaRPr lang="ar-EG" sz="1600" dirty="0" smtClean="0"/>
          </a:p>
          <a:p>
            <a:pPr marL="285750" indent="-285750" algn="r" rtl="1">
              <a:buFont typeface="Arial" panose="020B0604020202020204" pitchFamily="34" charset="0"/>
              <a:buChar char="•"/>
            </a:pPr>
            <a:r>
              <a:rPr lang="ar-EG" sz="1600" dirty="0" smtClean="0"/>
              <a:t>تعاونوا من أجل التعلم الأكاديمي والاجتماعي العاطفي. </a:t>
            </a:r>
            <a:r>
              <a:rPr lang="en-US" sz="1600" dirty="0" smtClean="0">
                <a:hlinkClick r:id="rId5"/>
              </a:rPr>
              <a:t>http</a:t>
            </a:r>
            <a:r>
              <a:rPr lang="en-US" sz="1600" dirty="0">
                <a:hlinkClick r:id="rId5"/>
              </a:rPr>
              <a:t>://</a:t>
            </a:r>
            <a:r>
              <a:rPr lang="en-US" sz="1600" dirty="0" smtClean="0">
                <a:hlinkClick r:id="rId5"/>
              </a:rPr>
              <a:t>www.casel.org/social-and-emotional-learning</a:t>
            </a:r>
            <a:endParaRPr lang="ar-EG" sz="1600" dirty="0" smtClean="0"/>
          </a:p>
          <a:p>
            <a:pPr marL="285750" indent="-285750" algn="r" rtl="1">
              <a:buFont typeface="Arial" panose="020B0604020202020204" pitchFamily="34" charset="0"/>
              <a:buChar char="•"/>
            </a:pPr>
            <a:r>
              <a:rPr lang="ar-EG" sz="1600" dirty="0" smtClean="0"/>
              <a:t>الجمعية الوطنية لتعليم صغار الأطفال. (2010). التعليم المناهض للتحيز لفائدة صغار الأطفال وأنفسنا. </a:t>
            </a:r>
            <a:endParaRPr lang="en-US" sz="1600" dirty="0"/>
          </a:p>
          <a:p>
            <a:r>
              <a:rPr lang="en-US" sz="1600" dirty="0" smtClean="0">
                <a:hlinkClick r:id="rId6"/>
              </a:rPr>
              <a:t>http</a:t>
            </a:r>
            <a:r>
              <a:rPr lang="en-US" sz="1600" dirty="0">
                <a:hlinkClick r:id="rId6"/>
              </a:rPr>
              <a:t>://</a:t>
            </a:r>
            <a:r>
              <a:rPr lang="en-US" sz="1600" dirty="0" smtClean="0">
                <a:hlinkClick r:id="rId6"/>
              </a:rPr>
              <a:t>www.naeyc.org/store/files/store/TOC/254.pdf</a:t>
            </a:r>
            <a:endParaRPr lang="ar-EG" sz="1600" dirty="0" smtClean="0"/>
          </a:p>
          <a:p>
            <a:pPr marL="285750" indent="-285750" algn="r" rtl="1">
              <a:buFont typeface="Arial" panose="020B0604020202020204" pitchFamily="34" charset="0"/>
              <a:buChar char="•"/>
            </a:pPr>
            <a:r>
              <a:rPr lang="ar-EG" sz="1600" dirty="0" smtClean="0"/>
              <a:t>تتوفر حزمة الآيني حول التعليم المراعي للنزاع في حقيبة أدوات آيني وذلك مع موارد وأدوات معتمدة للتطبيق. </a:t>
            </a:r>
            <a:endParaRPr lang="en-US" sz="1600" dirty="0"/>
          </a:p>
          <a:p>
            <a:r>
              <a:rPr lang="en-US" sz="1600" dirty="0" smtClean="0"/>
              <a:t>toolkit.ineesite.org/</a:t>
            </a:r>
            <a:r>
              <a:rPr lang="en-US" sz="1600" dirty="0" err="1" smtClean="0"/>
              <a:t>conflict_sensitive_education</a:t>
            </a:r>
            <a:r>
              <a:rPr lang="en-US" sz="1600" dirty="0" smtClean="0"/>
              <a:t> </a:t>
            </a:r>
            <a:endParaRPr lang="en-US" sz="1600" dirty="0"/>
          </a:p>
          <a:p>
            <a:pPr marL="342900" indent="-342900" algn="r" rtl="1">
              <a:buFont typeface="Arial" pitchFamily="34" charset="0"/>
              <a:buChar char="•"/>
            </a:pPr>
            <a:r>
              <a:rPr lang="ar-EG" sz="1600" dirty="0" smtClean="0"/>
              <a:t>موارد أخرى محلية؟</a:t>
            </a:r>
          </a:p>
        </p:txBody>
      </p:sp>
    </p:spTree>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6369" name="Title 1"/>
          <p:cNvSpPr>
            <a:spLocks noGrp="1"/>
          </p:cNvSpPr>
          <p:nvPr>
            <p:ph type="title"/>
          </p:nvPr>
        </p:nvSpPr>
        <p:spPr/>
        <p:txBody>
          <a:bodyPr/>
          <a:lstStyle/>
          <a:p>
            <a:r>
              <a:rPr lang="ar-EG" dirty="0" smtClean="0">
                <a:latin typeface="+mn-lt"/>
                <a:ea typeface="ＭＳ Ｐゴシック" charset="-128"/>
              </a:rPr>
              <a:t>ش</a:t>
            </a:r>
            <a:r>
              <a:rPr lang="ar-EG" dirty="0" smtClean="0">
                <a:latin typeface="+mn-lt"/>
                <a:ea typeface="ＭＳ Ｐゴシック" charset="-128"/>
                <a:cs typeface="+mn-cs"/>
              </a:rPr>
              <a:t>شرائح إضافية</a:t>
            </a:r>
            <a:endParaRPr lang="en-US" dirty="0" smtClean="0">
              <a:latin typeface="+mn-lt"/>
              <a:ea typeface="ＭＳ Ｐゴシック" charset="-128"/>
            </a:endParaRPr>
          </a:p>
        </p:txBody>
      </p:sp>
      <p:sp>
        <p:nvSpPr>
          <p:cNvPr id="186370" name="Content Placeholder 2"/>
          <p:cNvSpPr>
            <a:spLocks noGrp="1"/>
          </p:cNvSpPr>
          <p:nvPr>
            <p:ph idx="1"/>
          </p:nvPr>
        </p:nvSpPr>
        <p:spPr>
          <a:xfrm>
            <a:off x="0" y="1517650"/>
            <a:ext cx="9144000" cy="5340350"/>
          </a:xfrm>
          <a:solidFill>
            <a:schemeClr val="accent1"/>
          </a:solidFill>
        </p:spPr>
        <p:txBody>
          <a:bodyPr/>
          <a:lstStyle/>
          <a:p>
            <a:endParaRPr lang="en-US" dirty="0" smtClean="0">
              <a:ea typeface="ＭＳ Ｐゴシック" charset="-128"/>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547789" y="376366"/>
            <a:ext cx="6885992" cy="600164"/>
          </a:xfrm>
          <a:prstGeom prst="rect">
            <a:avLst/>
          </a:prstGeom>
          <a:noFill/>
        </p:spPr>
        <p:txBody>
          <a:bodyPr wrap="square" rtlCol="0">
            <a:spAutoFit/>
          </a:bodyPr>
          <a:lstStyle/>
          <a:p>
            <a:pPr algn="r" rtl="1"/>
            <a:r>
              <a:rPr lang="ar-EG" sz="3300" b="1" dirty="0">
                <a:solidFill>
                  <a:prstClr val="white"/>
                </a:solidFill>
              </a:rPr>
              <a:t>لماذا القيام بتحليل </a:t>
            </a:r>
            <a:r>
              <a:rPr lang="ar-EG" sz="3300" b="1" dirty="0" smtClean="0">
                <a:solidFill>
                  <a:prstClr val="white"/>
                </a:solidFill>
              </a:rPr>
              <a:t>للنزاع؟</a:t>
            </a:r>
            <a:endParaRPr lang="en-US" sz="3300" b="1" dirty="0">
              <a:solidFill>
                <a:prstClr val="white"/>
              </a:solidFill>
            </a:endParaRPr>
          </a:p>
        </p:txBody>
      </p:sp>
      <p:sp>
        <p:nvSpPr>
          <p:cNvPr id="4" name="Content Placeholder 3"/>
          <p:cNvSpPr>
            <a:spLocks noGrp="1"/>
          </p:cNvSpPr>
          <p:nvPr>
            <p:ph idx="1"/>
          </p:nvPr>
        </p:nvSpPr>
        <p:spPr>
          <a:xfrm>
            <a:off x="457200" y="1713470"/>
            <a:ext cx="8229600" cy="4473146"/>
          </a:xfrm>
        </p:spPr>
        <p:txBody>
          <a:bodyPr/>
          <a:lstStyle/>
          <a:p>
            <a:pPr marL="0" indent="0" algn="r" rtl="1">
              <a:buNone/>
            </a:pPr>
            <a:endParaRPr lang="en-US" dirty="0">
              <a:latin typeface="Times New Roman" panose="02020603050405020304" pitchFamily="18" charset="0"/>
              <a:cs typeface="Times New Roman" panose="02020603050405020304" pitchFamily="18" charset="0"/>
            </a:endParaRPr>
          </a:p>
        </p:txBody>
      </p:sp>
      <p:graphicFrame>
        <p:nvGraphicFramePr>
          <p:cNvPr id="5" name="Diagram 4"/>
          <p:cNvGraphicFramePr/>
          <p:nvPr>
            <p:extLst>
              <p:ext uri="{D42A27DB-BD31-4B8C-83A1-F6EECF244321}">
                <p14:modId xmlns:p14="http://schemas.microsoft.com/office/powerpoint/2010/main" val="2216729671"/>
              </p:ext>
            </p:extLst>
          </p:nvPr>
        </p:nvGraphicFramePr>
        <p:xfrm>
          <a:off x="1359243" y="1581665"/>
          <a:ext cx="6137189" cy="478618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983108846"/>
      </p:ext>
    </p:extLst>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7393" name="Title 1"/>
          <p:cNvSpPr>
            <a:spLocks noGrp="1"/>
          </p:cNvSpPr>
          <p:nvPr>
            <p:ph type="title"/>
          </p:nvPr>
        </p:nvSpPr>
        <p:spPr/>
        <p:txBody>
          <a:bodyPr/>
          <a:lstStyle/>
          <a:p>
            <a:r>
              <a:rPr lang="ar-EG" sz="3200" dirty="0" smtClean="0">
                <a:latin typeface="+mn-lt"/>
                <a:ea typeface="ＭＳ Ｐゴシック" charset="-128"/>
                <a:cs typeface="+mn-cs"/>
              </a:rPr>
              <a:t>أسئلة تأملية حول التعليم والتعلم المراعيان لظروف النزاع</a:t>
            </a:r>
            <a:endParaRPr lang="en-US" sz="3200" dirty="0" smtClean="0">
              <a:ea typeface="ＭＳ Ｐゴシック" charset="-128"/>
            </a:endParaRPr>
          </a:p>
        </p:txBody>
      </p:sp>
      <p:graphicFrame>
        <p:nvGraphicFramePr>
          <p:cNvPr id="3" name="Table 2"/>
          <p:cNvGraphicFramePr>
            <a:graphicFrameLocks noGrp="1"/>
          </p:cNvGraphicFramePr>
          <p:nvPr>
            <p:extLst>
              <p:ext uri="{D42A27DB-BD31-4B8C-83A1-F6EECF244321}">
                <p14:modId xmlns:p14="http://schemas.microsoft.com/office/powerpoint/2010/main" val="128406550"/>
              </p:ext>
            </p:extLst>
          </p:nvPr>
        </p:nvGraphicFramePr>
        <p:xfrm>
          <a:off x="270456" y="1700011"/>
          <a:ext cx="8577330" cy="4325215"/>
        </p:xfrm>
        <a:graphic>
          <a:graphicData uri="http://schemas.openxmlformats.org/drawingml/2006/table">
            <a:tbl>
              <a:tblPr firstRow="1" firstCol="1" bandRow="1"/>
              <a:tblGrid>
                <a:gridCol w="5550795"/>
                <a:gridCol w="3026535"/>
              </a:tblGrid>
              <a:tr h="845063">
                <a:tc>
                  <a:txBody>
                    <a:bodyPr/>
                    <a:lstStyle/>
                    <a:p>
                      <a:pPr marL="0" marR="0" algn="r" rtl="1">
                        <a:lnSpc>
                          <a:spcPct val="107000"/>
                        </a:lnSpc>
                        <a:spcBef>
                          <a:spcPts val="0"/>
                        </a:spcBef>
                        <a:spcAft>
                          <a:spcPts val="0"/>
                        </a:spcAft>
                        <a:tabLst>
                          <a:tab pos="742950" algn="l"/>
                        </a:tabLst>
                      </a:pPr>
                      <a:r>
                        <a:rPr lang="ar-SA" sz="2400" dirty="0">
                          <a:solidFill>
                            <a:schemeClr val="bg1"/>
                          </a:solidFill>
                          <a:effectLst/>
                          <a:latin typeface="Calibri" panose="020F0502020204030204" pitchFamily="34" charset="0"/>
                          <a:ea typeface="Calibri" panose="020F0502020204030204" pitchFamily="34" charset="0"/>
                          <a:cs typeface="Arial" panose="020B0604020202020204" pitchFamily="34" charset="0"/>
                        </a:rPr>
                        <a:t>أسئلة تأملية سريعة حول التعليم المراعي لظروف النزاع</a:t>
                      </a:r>
                      <a:endParaRPr lang="en-US" sz="1600" dirty="0">
                        <a:solidFill>
                          <a:schemeClr val="bg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a:noFill/>
                    </a:lnL>
                    <a:lnR>
                      <a:noFill/>
                    </a:lnR>
                    <a:lnT>
                      <a:noFill/>
                    </a:lnT>
                    <a:lnB w="12700" cap="flat" cmpd="sng" algn="ctr">
                      <a:solidFill>
                        <a:srgbClr val="000000"/>
                      </a:solidFill>
                      <a:prstDash val="solid"/>
                      <a:round/>
                      <a:headEnd type="none" w="med" len="med"/>
                      <a:tailEnd type="none" w="med" len="med"/>
                    </a:lnB>
                    <a:solidFill>
                      <a:srgbClr val="1F3864"/>
                    </a:solidFill>
                  </a:tcPr>
                </a:tc>
                <a:tc>
                  <a:txBody>
                    <a:bodyPr/>
                    <a:lstStyle/>
                    <a:p>
                      <a:pPr marL="0" marR="0" algn="r" rtl="1">
                        <a:lnSpc>
                          <a:spcPct val="107000"/>
                        </a:lnSpc>
                        <a:spcBef>
                          <a:spcPts val="0"/>
                        </a:spcBef>
                        <a:spcAft>
                          <a:spcPts val="0"/>
                        </a:spcAft>
                        <a:tabLst>
                          <a:tab pos="742950" algn="l"/>
                        </a:tabLst>
                      </a:pPr>
                      <a:r>
                        <a:rPr lang="ar-EG" sz="2400" dirty="0">
                          <a:solidFill>
                            <a:srgbClr val="203864"/>
                          </a:solidFill>
                          <a:effectLst/>
                          <a:latin typeface="Calibri" panose="020F0502020204030204" pitchFamily="34" charset="0"/>
                          <a:ea typeface="Calibri" panose="020F0502020204030204" pitchFamily="34" charset="0"/>
                          <a:cs typeface="Arial" panose="020B0604020202020204" pitchFamily="34" charset="0"/>
                        </a:rPr>
                        <a:t>معايير آيني الدنيا الخاصة بالمجال رقم 3: التعليم والتعلم</a:t>
                      </a:r>
                      <a:endParaRPr lang="en-US" sz="16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a:noFill/>
                    </a:lnL>
                    <a:lnR>
                      <a:noFill/>
                    </a:lnR>
                    <a:lnT>
                      <a:noFill/>
                    </a:lnT>
                    <a:lnB w="12700" cap="flat" cmpd="sng" algn="ctr">
                      <a:solidFill>
                        <a:srgbClr val="000000"/>
                      </a:solidFill>
                      <a:prstDash val="solid"/>
                      <a:round/>
                      <a:headEnd type="none" w="med" len="med"/>
                      <a:tailEnd type="none" w="med" len="med"/>
                    </a:lnB>
                    <a:solidFill>
                      <a:srgbClr val="D9D9D9"/>
                    </a:solidFill>
                  </a:tcPr>
                </a:tc>
              </a:tr>
              <a:tr h="945101">
                <a:tc>
                  <a:txBody>
                    <a:bodyPr/>
                    <a:lstStyle/>
                    <a:p>
                      <a:pPr marL="0" marR="0" algn="r" rtl="1">
                        <a:lnSpc>
                          <a:spcPct val="100000"/>
                        </a:lnSpc>
                        <a:spcBef>
                          <a:spcPts val="600"/>
                        </a:spcBef>
                        <a:spcAft>
                          <a:spcPts val="600"/>
                        </a:spcAft>
                        <a:tabLst>
                          <a:tab pos="742950" algn="l"/>
                        </a:tabLst>
                      </a:pPr>
                      <a:r>
                        <a:rPr lang="ar-SA" sz="1800" dirty="0">
                          <a:solidFill>
                            <a:srgbClr val="1F4E79"/>
                          </a:solidFill>
                          <a:effectLst/>
                          <a:latin typeface="Calibri" panose="020F0502020204030204" pitchFamily="34" charset="0"/>
                          <a:ea typeface="Calibri" panose="020F0502020204030204" pitchFamily="34" charset="0"/>
                          <a:cs typeface="Arial" panose="020B0604020202020204" pitchFamily="34" charset="0"/>
                        </a:rPr>
                        <a:t>هل هناك طريقة للتأكد من أن المناهج ومواد التدريس تخلو من محتوى متحيز وأنها تستجيب لحاجيات كل المتعلمين (بصرف النظر عن خصوصياتهم العرقية والدينية والجندرية واللغوية  أو خصوصيات أخرى)؟</a:t>
                      </a:r>
                      <a:endParaRPr lang="en-US" sz="16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r" rtl="1">
                        <a:lnSpc>
                          <a:spcPct val="107000"/>
                        </a:lnSpc>
                        <a:spcBef>
                          <a:spcPts val="0"/>
                        </a:spcBef>
                        <a:spcAft>
                          <a:spcPts val="0"/>
                        </a:spcAft>
                        <a:tabLst>
                          <a:tab pos="742950" algn="l"/>
                        </a:tabLst>
                      </a:pPr>
                      <a:r>
                        <a:rPr lang="ar-SA" sz="2000" dirty="0">
                          <a:solidFill>
                            <a:srgbClr val="203864"/>
                          </a:solidFill>
                          <a:effectLst/>
                          <a:latin typeface="Calibri" panose="020F0502020204030204" pitchFamily="34" charset="0"/>
                          <a:ea typeface="Calibri" panose="020F0502020204030204" pitchFamily="34" charset="0"/>
                          <a:cs typeface="Arial" panose="020B0604020202020204" pitchFamily="34" charset="0"/>
                        </a:rPr>
                        <a:t>المجال 1: المناهج</a:t>
                      </a:r>
                      <a:endParaRPr lang="en-US" sz="14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950644">
                <a:tc>
                  <a:txBody>
                    <a:bodyPr/>
                    <a:lstStyle/>
                    <a:p>
                      <a:pPr marL="0" marR="0" algn="r" rtl="1">
                        <a:lnSpc>
                          <a:spcPct val="107000"/>
                        </a:lnSpc>
                        <a:spcBef>
                          <a:spcPts val="0"/>
                        </a:spcBef>
                        <a:spcAft>
                          <a:spcPts val="0"/>
                        </a:spcAft>
                        <a:tabLst>
                          <a:tab pos="742950" algn="l"/>
                        </a:tabLst>
                      </a:pPr>
                      <a:r>
                        <a:rPr lang="ar-SA" sz="1800" dirty="0">
                          <a:solidFill>
                            <a:srgbClr val="1F4E79"/>
                          </a:solidFill>
                          <a:effectLst/>
                          <a:latin typeface="Calibri" panose="020F0502020204030204" pitchFamily="34" charset="0"/>
                          <a:ea typeface="Calibri" panose="020F0502020204030204" pitchFamily="34" charset="0"/>
                          <a:cs typeface="Arial" panose="020B0604020202020204" pitchFamily="34" charset="0"/>
                        </a:rPr>
                        <a:t>هل تحتوى تدريبات المدرسين قبل وأثناء الخدمة على كفايات مراعية لظروف النزاع كمثال مراعاة واحترام ثقافة الآخر؟ (أنظر إلى لائحة الكفايات في الصفحة 35.)</a:t>
                      </a:r>
                      <a:endParaRPr lang="en-US" sz="16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r" rtl="1">
                        <a:lnSpc>
                          <a:spcPct val="107000"/>
                        </a:lnSpc>
                        <a:spcBef>
                          <a:spcPts val="0"/>
                        </a:spcBef>
                        <a:spcAft>
                          <a:spcPts val="0"/>
                        </a:spcAft>
                        <a:tabLst>
                          <a:tab pos="742950" algn="l"/>
                        </a:tabLst>
                      </a:pPr>
                      <a:r>
                        <a:rPr lang="ar-SA" sz="2000" dirty="0">
                          <a:solidFill>
                            <a:srgbClr val="203864"/>
                          </a:solidFill>
                          <a:effectLst/>
                          <a:latin typeface="Calibri" panose="020F0502020204030204" pitchFamily="34" charset="0"/>
                          <a:ea typeface="Calibri" panose="020F0502020204030204" pitchFamily="34" charset="0"/>
                          <a:cs typeface="Arial" panose="020B0604020202020204" pitchFamily="34" charset="0"/>
                        </a:rPr>
                        <a:t>المجال 2: التدريب والتنمية المهنية والدعم</a:t>
                      </a:r>
                      <a:endParaRPr lang="en-US" sz="16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633763">
                <a:tc>
                  <a:txBody>
                    <a:bodyPr/>
                    <a:lstStyle/>
                    <a:p>
                      <a:pPr marL="0" marR="0" algn="r" rtl="1">
                        <a:lnSpc>
                          <a:spcPct val="107000"/>
                        </a:lnSpc>
                        <a:spcBef>
                          <a:spcPts val="0"/>
                        </a:spcBef>
                        <a:spcAft>
                          <a:spcPts val="0"/>
                        </a:spcAft>
                        <a:tabLst>
                          <a:tab pos="742950" algn="l"/>
                        </a:tabLst>
                      </a:pPr>
                      <a:r>
                        <a:rPr lang="ar-SA" sz="1800" dirty="0">
                          <a:solidFill>
                            <a:srgbClr val="1F4E79"/>
                          </a:solidFill>
                          <a:effectLst/>
                          <a:latin typeface="Calibri" panose="020F0502020204030204" pitchFamily="34" charset="0"/>
                          <a:ea typeface="Calibri" panose="020F0502020204030204" pitchFamily="34" charset="0"/>
                          <a:cs typeface="Arial" panose="020B0604020202020204" pitchFamily="34" charset="0"/>
                        </a:rPr>
                        <a:t>هل هناك مساندة للمدرسين لكي يكيفوا دروسهم بشكل يجعلها ملائمة لتنوع حاجيات المتعلمين وديناميات النزاع؟ </a:t>
                      </a:r>
                      <a:endParaRPr lang="en-US" sz="16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r" rtl="1">
                        <a:lnSpc>
                          <a:spcPct val="107000"/>
                        </a:lnSpc>
                        <a:spcBef>
                          <a:spcPts val="0"/>
                        </a:spcBef>
                        <a:spcAft>
                          <a:spcPts val="0"/>
                        </a:spcAft>
                        <a:tabLst>
                          <a:tab pos="742950" algn="l"/>
                        </a:tabLst>
                      </a:pPr>
                      <a:r>
                        <a:rPr lang="ar-SA" sz="2000" dirty="0">
                          <a:solidFill>
                            <a:srgbClr val="203864"/>
                          </a:solidFill>
                          <a:effectLst/>
                          <a:latin typeface="Calibri" panose="020F0502020204030204" pitchFamily="34" charset="0"/>
                          <a:ea typeface="Calibri" panose="020F0502020204030204" pitchFamily="34" charset="0"/>
                          <a:cs typeface="Arial" panose="020B0604020202020204" pitchFamily="34" charset="0"/>
                        </a:rPr>
                        <a:t>المجال 3: التدريس وعملية التعلم</a:t>
                      </a:r>
                      <a:endParaRPr lang="en-US" sz="16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950644">
                <a:tc>
                  <a:txBody>
                    <a:bodyPr/>
                    <a:lstStyle/>
                    <a:p>
                      <a:pPr marL="0" marR="0" algn="r" rtl="1">
                        <a:lnSpc>
                          <a:spcPct val="107000"/>
                        </a:lnSpc>
                        <a:spcBef>
                          <a:spcPts val="0"/>
                        </a:spcBef>
                        <a:spcAft>
                          <a:spcPts val="0"/>
                        </a:spcAft>
                        <a:tabLst>
                          <a:tab pos="742950" algn="l"/>
                        </a:tabLst>
                      </a:pPr>
                      <a:r>
                        <a:rPr lang="ar-SA" sz="1800" dirty="0">
                          <a:solidFill>
                            <a:srgbClr val="1F4E79"/>
                          </a:solidFill>
                          <a:effectLst/>
                          <a:latin typeface="Calibri" panose="020F0502020204030204" pitchFamily="34" charset="0"/>
                          <a:ea typeface="Calibri" panose="020F0502020204030204" pitchFamily="34" charset="0"/>
                          <a:cs typeface="Arial" panose="020B0604020202020204" pitchFamily="34" charset="0"/>
                        </a:rPr>
                        <a:t>هل تقييمات التعلم خالية من التحيز في المحتوى وفي متناول كل المتعلمين كمثلا العائدين الذي يتكلمون لغات مختلفة والأطفال </a:t>
                      </a:r>
                      <a:r>
                        <a:rPr lang="ar-SA" sz="1800" dirty="0" smtClean="0">
                          <a:solidFill>
                            <a:srgbClr val="1F4E79"/>
                          </a:solidFill>
                          <a:effectLst/>
                          <a:latin typeface="Calibri" panose="020F0502020204030204" pitchFamily="34" charset="0"/>
                          <a:ea typeface="Calibri" panose="020F0502020204030204" pitchFamily="34" charset="0"/>
                          <a:cs typeface="Arial" panose="020B0604020202020204" pitchFamily="34" charset="0"/>
                        </a:rPr>
                        <a:t>المجند</a:t>
                      </a:r>
                      <a:r>
                        <a:rPr lang="ar-EG" sz="1800" dirty="0" smtClean="0">
                          <a:solidFill>
                            <a:srgbClr val="1F4E79"/>
                          </a:solidFill>
                          <a:effectLst/>
                          <a:latin typeface="Calibri" panose="020F0502020204030204" pitchFamily="34" charset="0"/>
                          <a:ea typeface="Calibri" panose="020F0502020204030204" pitchFamily="34" charset="0"/>
                          <a:cs typeface="Arial" panose="020B0604020202020204" pitchFamily="34" charset="0"/>
                        </a:rPr>
                        <a:t>ي</a:t>
                      </a:r>
                      <a:r>
                        <a:rPr lang="ar-SA" sz="1800" dirty="0" smtClean="0">
                          <a:solidFill>
                            <a:srgbClr val="1F4E79"/>
                          </a:solidFill>
                          <a:effectLst/>
                          <a:latin typeface="Calibri" panose="020F0502020204030204" pitchFamily="34" charset="0"/>
                          <a:ea typeface="Calibri" panose="020F0502020204030204" pitchFamily="34" charset="0"/>
                          <a:cs typeface="Arial" panose="020B0604020202020204" pitchFamily="34" charset="0"/>
                        </a:rPr>
                        <a:t>ن </a:t>
                      </a:r>
                      <a:r>
                        <a:rPr lang="ar-SA" sz="1800" dirty="0">
                          <a:solidFill>
                            <a:srgbClr val="1F4E79"/>
                          </a:solidFill>
                          <a:effectLst/>
                          <a:latin typeface="Calibri" panose="020F0502020204030204" pitchFamily="34" charset="0"/>
                          <a:ea typeface="Calibri" panose="020F0502020204030204" pitchFamily="34" charset="0"/>
                          <a:cs typeface="Arial" panose="020B0604020202020204" pitchFamily="34" charset="0"/>
                        </a:rPr>
                        <a:t>الذين أعيد إدماجهم والمتعلمين الذين تجاوزا السن القانوني للتمدرس. </a:t>
                      </a:r>
                      <a:endParaRPr lang="en-US" sz="16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a:noFill/>
                    </a:lnL>
                    <a:lnR>
                      <a:noFill/>
                    </a:lnR>
                    <a:lnT w="12700" cap="flat" cmpd="sng" algn="ctr">
                      <a:solidFill>
                        <a:srgbClr val="000000"/>
                      </a:solidFill>
                      <a:prstDash val="solid"/>
                      <a:round/>
                      <a:headEnd type="none" w="med" len="med"/>
                      <a:tailEnd type="none" w="med" len="med"/>
                    </a:lnT>
                    <a:lnB>
                      <a:noFill/>
                    </a:lnB>
                    <a:solidFill>
                      <a:schemeClr val="bg1"/>
                    </a:solidFill>
                  </a:tcPr>
                </a:tc>
                <a:tc>
                  <a:txBody>
                    <a:bodyPr/>
                    <a:lstStyle/>
                    <a:p>
                      <a:pPr marL="0" marR="0" algn="r" rtl="1">
                        <a:lnSpc>
                          <a:spcPct val="107000"/>
                        </a:lnSpc>
                        <a:spcBef>
                          <a:spcPts val="0"/>
                        </a:spcBef>
                        <a:spcAft>
                          <a:spcPts val="0"/>
                        </a:spcAft>
                        <a:tabLst>
                          <a:tab pos="742950" algn="l"/>
                        </a:tabLst>
                      </a:pPr>
                      <a:r>
                        <a:rPr lang="ar-SA" sz="2000" dirty="0">
                          <a:solidFill>
                            <a:srgbClr val="203864"/>
                          </a:solidFill>
                          <a:effectLst/>
                          <a:latin typeface="Calibri" panose="020F0502020204030204" pitchFamily="34" charset="0"/>
                          <a:ea typeface="Calibri" panose="020F0502020204030204" pitchFamily="34" charset="0"/>
                          <a:cs typeface="Arial" panose="020B0604020202020204" pitchFamily="34" charset="0"/>
                        </a:rPr>
                        <a:t>المجال 4: تقييم نتائج التعلم </a:t>
                      </a:r>
                      <a:endParaRPr lang="en-US" sz="16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a:noFill/>
                    </a:lnL>
                    <a:lnR>
                      <a:noFill/>
                    </a:lnR>
                    <a:lnT w="12700" cap="flat" cmpd="sng" algn="ctr">
                      <a:solidFill>
                        <a:srgbClr val="000000"/>
                      </a:solidFill>
                      <a:prstDash val="solid"/>
                      <a:round/>
                      <a:headEnd type="none" w="med" len="med"/>
                      <a:tailEnd type="none" w="med" len="med"/>
                    </a:lnT>
                    <a:lnB>
                      <a:noFill/>
                    </a:lnB>
                    <a:solidFill>
                      <a:schemeClr val="bg1"/>
                    </a:solidFill>
                  </a:tcPr>
                </a:tc>
              </a:tr>
            </a:tbl>
          </a:graphicData>
        </a:graphic>
      </p:graphicFrame>
    </p:spTree>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9441" name="Title 1"/>
          <p:cNvSpPr>
            <a:spLocks noGrp="1"/>
          </p:cNvSpPr>
          <p:nvPr>
            <p:ph type="title"/>
          </p:nvPr>
        </p:nvSpPr>
        <p:spPr/>
        <p:txBody>
          <a:bodyPr/>
          <a:lstStyle/>
          <a:p>
            <a:r>
              <a:rPr lang="ar-EG" dirty="0" smtClean="0">
                <a:solidFill>
                  <a:prstClr val="white"/>
                </a:solidFill>
                <a:ea typeface="ＭＳ Ｐゴシック" charset="-128"/>
                <a:cs typeface="Arial" panose="020B0604020202020204" pitchFamily="34" charset="0"/>
              </a:rPr>
              <a:t>استراتيجيات للمناهج تراعي ظروف النزاع </a:t>
            </a:r>
            <a:endParaRPr lang="en-US" dirty="0" smtClean="0">
              <a:ea typeface="ＭＳ Ｐゴシック" charset="-128"/>
            </a:endParaRPr>
          </a:p>
        </p:txBody>
      </p:sp>
      <p:sp>
        <p:nvSpPr>
          <p:cNvPr id="189442" name="Content Placeholder 2"/>
          <p:cNvSpPr>
            <a:spLocks noGrp="1"/>
          </p:cNvSpPr>
          <p:nvPr>
            <p:ph idx="1"/>
          </p:nvPr>
        </p:nvSpPr>
        <p:spPr/>
        <p:txBody>
          <a:bodyPr/>
          <a:lstStyle/>
          <a:p>
            <a:pPr algn="r" rtl="1">
              <a:buFont typeface="Arial" pitchFamily="34" charset="0"/>
              <a:buChar char="•"/>
            </a:pPr>
            <a:r>
              <a:rPr lang="ar-EG" sz="3600" dirty="0" smtClean="0">
                <a:ea typeface="ＭＳ Ｐゴシック" charset="-128"/>
                <a:cs typeface="+mn-cs"/>
              </a:rPr>
              <a:t>مرحلة التعافي المبكر. </a:t>
            </a:r>
          </a:p>
          <a:p>
            <a:pPr algn="r" rtl="1">
              <a:buFont typeface="Arial" pitchFamily="34" charset="0"/>
              <a:buChar char="•"/>
            </a:pPr>
            <a:r>
              <a:rPr lang="ar-EG" sz="3600" dirty="0" smtClean="0">
                <a:ea typeface="ＭＳ Ｐゴシック" charset="-128"/>
                <a:cs typeface="+mn-cs"/>
              </a:rPr>
              <a:t>المرحلة المؤقتة</a:t>
            </a:r>
          </a:p>
          <a:p>
            <a:pPr algn="r" rtl="1">
              <a:buFont typeface="Arial" pitchFamily="34" charset="0"/>
              <a:buChar char="•"/>
            </a:pPr>
            <a:r>
              <a:rPr lang="ar-EG" sz="3600" dirty="0" smtClean="0">
                <a:ea typeface="ＭＳ Ｐゴシック" charset="-128"/>
                <a:cs typeface="+mn-cs"/>
              </a:rPr>
              <a:t>التعافي الطويل الأمد</a:t>
            </a:r>
          </a:p>
        </p:txBody>
      </p:sp>
    </p:spTree>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465" name="Title 1"/>
          <p:cNvSpPr>
            <a:spLocks noGrp="1"/>
          </p:cNvSpPr>
          <p:nvPr>
            <p:ph type="title"/>
          </p:nvPr>
        </p:nvSpPr>
        <p:spPr/>
        <p:txBody>
          <a:bodyPr/>
          <a:lstStyle/>
          <a:p>
            <a:pPr rtl="1"/>
            <a:r>
              <a:rPr lang="ar-EG" dirty="0" smtClean="0">
                <a:solidFill>
                  <a:prstClr val="white"/>
                </a:solidFill>
                <a:ea typeface="ＭＳ Ｐゴシック" charset="-128"/>
                <a:cs typeface="Arial" panose="020B0604020202020204" pitchFamily="34" charset="0"/>
              </a:rPr>
              <a:t/>
            </a:r>
            <a:br>
              <a:rPr lang="ar-EG" dirty="0" smtClean="0">
                <a:solidFill>
                  <a:prstClr val="white"/>
                </a:solidFill>
                <a:ea typeface="ＭＳ Ｐゴシック" charset="-128"/>
                <a:cs typeface="Arial" panose="020B0604020202020204" pitchFamily="34" charset="0"/>
              </a:rPr>
            </a:br>
            <a:r>
              <a:rPr lang="ar-EG" dirty="0" smtClean="0">
                <a:solidFill>
                  <a:prstClr val="white"/>
                </a:solidFill>
                <a:ea typeface="ＭＳ Ｐゴシック" charset="-128"/>
                <a:cs typeface="Arial" panose="020B0604020202020204" pitchFamily="34" charset="0"/>
              </a:rPr>
              <a:t>استراتيجيات للتدريب والتطوير المهني والدعم تراعي </a:t>
            </a:r>
            <a:r>
              <a:rPr lang="ar-EG" dirty="0">
                <a:solidFill>
                  <a:prstClr val="white"/>
                </a:solidFill>
                <a:ea typeface="ＭＳ Ｐゴシック" charset="-128"/>
                <a:cs typeface="Arial" panose="020B0604020202020204" pitchFamily="34" charset="0"/>
              </a:rPr>
              <a:t>ظروف النزاع </a:t>
            </a:r>
            <a:r>
              <a:rPr lang="ar-EG" sz="3200" dirty="0" smtClean="0">
                <a:ea typeface="ＭＳ Ｐゴシック" charset="-128"/>
              </a:rPr>
              <a:t/>
            </a:r>
            <a:br>
              <a:rPr lang="ar-EG" sz="3200" dirty="0" smtClean="0">
                <a:ea typeface="ＭＳ Ｐゴシック" charset="-128"/>
              </a:rPr>
            </a:br>
            <a:endParaRPr lang="en-US" sz="3200" dirty="0" smtClean="0">
              <a:ea typeface="ＭＳ Ｐゴシック" charset="-128"/>
            </a:endParaRPr>
          </a:p>
        </p:txBody>
      </p:sp>
      <p:graphicFrame>
        <p:nvGraphicFramePr>
          <p:cNvPr id="2" name="Content Placeholder 1"/>
          <p:cNvGraphicFramePr>
            <a:graphicFrameLocks noGrp="1"/>
          </p:cNvGraphicFramePr>
          <p:nvPr>
            <p:ph idx="1"/>
            <p:extLst>
              <p:ext uri="{D42A27DB-BD31-4B8C-83A1-F6EECF244321}">
                <p14:modId xmlns:p14="http://schemas.microsoft.com/office/powerpoint/2010/main" val="637937179"/>
              </p:ext>
            </p:extLst>
          </p:nvPr>
        </p:nvGraphicFramePr>
        <p:xfrm>
          <a:off x="0" y="1514475"/>
          <a:ext cx="9144000" cy="4644081"/>
        </p:xfrm>
        <a:graphic>
          <a:graphicData uri="http://schemas.openxmlformats.org/drawingml/2006/table">
            <a:tbl>
              <a:tblPr/>
              <a:tblGrid>
                <a:gridCol w="4572000"/>
                <a:gridCol w="4572000"/>
              </a:tblGrid>
              <a:tr h="639763">
                <a:tc>
                  <a:txBody>
                    <a:bodyPr/>
                    <a:lstStyle/>
                    <a:p>
                      <a:pPr marL="0" marR="0" lvl="0" indent="0" algn="r" defTabSz="914400" rtl="1" eaLnBrk="1" fontAlgn="base" latinLnBrk="0" hangingPunct="1">
                        <a:lnSpc>
                          <a:spcPct val="100000"/>
                        </a:lnSpc>
                        <a:spcBef>
                          <a:spcPct val="0"/>
                        </a:spcBef>
                        <a:spcAft>
                          <a:spcPct val="0"/>
                        </a:spcAft>
                        <a:buClrTx/>
                        <a:buSzTx/>
                        <a:buFontTx/>
                        <a:buNone/>
                        <a:tabLst/>
                        <a:defRPr/>
                      </a:pPr>
                      <a:r>
                        <a:rPr kumimoji="0" lang="ar-EG" sz="2400" b="1" i="0" u="none" strike="noStrike" kern="1200" cap="none" spc="0" normalizeH="0" baseline="0" noProof="0" dirty="0" smtClean="0">
                          <a:ln>
                            <a:noFill/>
                          </a:ln>
                          <a:solidFill>
                            <a:srgbClr val="000000"/>
                          </a:solidFill>
                          <a:effectLst/>
                          <a:uLnTx/>
                          <a:uFillTx/>
                          <a:latin typeface="Arial" pitchFamily="34" charset="0"/>
                          <a:ea typeface="ＭＳ Ｐゴシック" charset="-128"/>
                          <a:cs typeface="+mn-cs"/>
                        </a:rPr>
                        <a:t>فيجب النظر في...</a:t>
                      </a:r>
                    </a:p>
                  </a:txBody>
                  <a:tcPr marT="45727" marB="45727"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r" defTabSz="914400" rtl="1" eaLnBrk="1" fontAlgn="base" latinLnBrk="0" hangingPunct="1">
                        <a:lnSpc>
                          <a:spcPct val="100000"/>
                        </a:lnSpc>
                        <a:spcBef>
                          <a:spcPct val="0"/>
                        </a:spcBef>
                        <a:spcAft>
                          <a:spcPct val="0"/>
                        </a:spcAft>
                        <a:buClrTx/>
                        <a:buSzTx/>
                        <a:buFontTx/>
                        <a:buNone/>
                        <a:tabLst/>
                        <a:defRPr/>
                      </a:pPr>
                      <a:r>
                        <a:rPr kumimoji="0" lang="ar-EG" sz="2400" b="1" i="0" u="none" strike="noStrike" kern="1200" cap="none" spc="0" normalizeH="0" baseline="0" noProof="0" dirty="0" smtClean="0">
                          <a:ln>
                            <a:noFill/>
                          </a:ln>
                          <a:solidFill>
                            <a:srgbClr val="000000"/>
                          </a:solidFill>
                          <a:effectLst/>
                          <a:uLnTx/>
                          <a:uFillTx/>
                          <a:latin typeface="Arial" pitchFamily="34" charset="0"/>
                          <a:ea typeface="ＭＳ Ｐゴシック" charset="-128"/>
                          <a:cs typeface="+mn-cs"/>
                        </a:rPr>
                        <a:t>مثلا إذا وجد تحليل النزاع أن ....</a:t>
                      </a:r>
                    </a:p>
                  </a:txBody>
                  <a:tcPr marT="45727" marB="45727"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r>
              <a:tr h="926713">
                <a:tc>
                  <a:txBody>
                    <a:bodyPr/>
                    <a:lstStyle/>
                    <a:p>
                      <a:pPr marL="285750" marR="0" lvl="0" indent="-285750" algn="r" defTabSz="914400" rtl="1" eaLnBrk="1" fontAlgn="base" latinLnBrk="0" hangingPunct="1">
                        <a:lnSpc>
                          <a:spcPct val="100000"/>
                        </a:lnSpc>
                        <a:spcBef>
                          <a:spcPct val="0"/>
                        </a:spcBef>
                        <a:spcAft>
                          <a:spcPct val="0"/>
                        </a:spcAft>
                        <a:buClrTx/>
                        <a:buSzTx/>
                        <a:buFont typeface="Arial" pitchFamily="34" charset="0"/>
                        <a:buChar char="•"/>
                        <a:tabLst/>
                        <a:defRPr/>
                      </a:pPr>
                      <a:r>
                        <a:rPr kumimoji="0" lang="ar-EG" sz="1800" b="0" i="0" u="none" strike="noStrike" kern="1200" cap="none" spc="0" normalizeH="0" baseline="0" noProof="0" dirty="0" smtClean="0">
                          <a:ln>
                            <a:noFill/>
                          </a:ln>
                          <a:solidFill>
                            <a:srgbClr val="000000"/>
                          </a:solidFill>
                          <a:effectLst/>
                          <a:uLnTx/>
                          <a:uFillTx/>
                          <a:latin typeface="Arial" pitchFamily="34" charset="0"/>
                          <a:ea typeface="ＭＳ Ｐゴシック" charset="-128"/>
                          <a:cs typeface="+mn-cs"/>
                        </a:rPr>
                        <a:t>توفير تدريب منصف للمدرسين من جميع الخلفيات ومن كل جهات البلد والتفكير في حوافز لتوظيف المجموعات الأقل تمثيلا كالمُدَرِّسات والمدرسين من أماكن نائية. </a:t>
                      </a:r>
                    </a:p>
                  </a:txBody>
                  <a:tcPr marT="45727" marB="45727"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DE8CC"/>
                    </a:solidFill>
                  </a:tcPr>
                </a:tc>
                <a:tc>
                  <a:txBody>
                    <a:bodyPr/>
                    <a:lstStyle/>
                    <a:p>
                      <a:pPr marL="285750" marR="0" lvl="0" indent="-285750" algn="r" defTabSz="914400" rtl="1" eaLnBrk="1" fontAlgn="base" latinLnBrk="0" hangingPunct="1">
                        <a:lnSpc>
                          <a:spcPct val="100000"/>
                        </a:lnSpc>
                        <a:spcBef>
                          <a:spcPct val="0"/>
                        </a:spcBef>
                        <a:spcAft>
                          <a:spcPct val="0"/>
                        </a:spcAft>
                        <a:buClrTx/>
                        <a:buSzTx/>
                        <a:buFont typeface="Arial" pitchFamily="34" charset="0"/>
                        <a:buChar char="•"/>
                        <a:tabLst/>
                        <a:defRPr/>
                      </a:pPr>
                      <a:r>
                        <a:rPr kumimoji="0" lang="ar-EG" sz="1800" b="0" i="0" u="none" strike="noStrike" kern="1200" cap="none" spc="0" normalizeH="0" baseline="0" noProof="0" dirty="0" smtClean="0">
                          <a:ln>
                            <a:noFill/>
                          </a:ln>
                          <a:solidFill>
                            <a:srgbClr val="000000"/>
                          </a:solidFill>
                          <a:effectLst/>
                          <a:uLnTx/>
                          <a:uFillTx/>
                          <a:latin typeface="Arial" pitchFamily="34" charset="0"/>
                          <a:ea typeface="ＭＳ Ｐゴシック" charset="-128"/>
                          <a:cs typeface="+mn-cs"/>
                        </a:rPr>
                        <a:t>عوض أن تعكس تنوع المتعلمين، فإن القوى العاملة في التدريس تم توظيفها من مجموعة لغوية وعرقية واحدة مما يسبب التوترات بين المجموعات. </a:t>
                      </a:r>
                    </a:p>
                  </a:txBody>
                  <a:tcPr marT="45727" marB="45727"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DE8CC"/>
                    </a:solidFill>
                  </a:tcPr>
                </a:tc>
              </a:tr>
              <a:tr h="1334530">
                <a:tc>
                  <a:txBody>
                    <a:bodyPr/>
                    <a:lstStyle/>
                    <a:p>
                      <a:pPr marL="285750" marR="0" lvl="0" indent="-285750" algn="r" defTabSz="914400" rtl="1" eaLnBrk="1" fontAlgn="base" latinLnBrk="0" hangingPunct="1">
                        <a:lnSpc>
                          <a:spcPct val="100000"/>
                        </a:lnSpc>
                        <a:spcBef>
                          <a:spcPct val="0"/>
                        </a:spcBef>
                        <a:spcAft>
                          <a:spcPct val="0"/>
                        </a:spcAft>
                        <a:buClrTx/>
                        <a:buSzTx/>
                        <a:buFont typeface="Arial" pitchFamily="34" charset="0"/>
                        <a:buChar char="•"/>
                        <a:tabLst/>
                      </a:pPr>
                      <a:r>
                        <a:rPr kumimoji="0" lang="ar-EG" sz="1800" b="0" i="0" u="none" strike="noStrike" cap="none" normalizeH="0" baseline="0" dirty="0" smtClean="0">
                          <a:ln>
                            <a:noFill/>
                          </a:ln>
                          <a:solidFill>
                            <a:srgbClr val="000000"/>
                          </a:solidFill>
                          <a:effectLst/>
                          <a:latin typeface="Arial" pitchFamily="34" charset="0"/>
                          <a:ea typeface="ＭＳ Ｐゴシック" charset="-128"/>
                        </a:rPr>
                        <a:t>قم بإدراج المواضيع الآتية في محتوى التدريب: حقوق الإنسان، بيداغوجيا عدم الإقصاء، والتطرق للذاكرة الثقافية. </a:t>
                      </a:r>
                    </a:p>
                    <a:p>
                      <a:pPr marL="285750" marR="0" lvl="0" indent="-285750" algn="r" defTabSz="914400" rtl="1" eaLnBrk="1" fontAlgn="base" latinLnBrk="0" hangingPunct="1">
                        <a:lnSpc>
                          <a:spcPct val="100000"/>
                        </a:lnSpc>
                        <a:spcBef>
                          <a:spcPct val="0"/>
                        </a:spcBef>
                        <a:spcAft>
                          <a:spcPct val="0"/>
                        </a:spcAft>
                        <a:buClrTx/>
                        <a:buSzTx/>
                        <a:buFont typeface="Arial" pitchFamily="34" charset="0"/>
                        <a:buChar char="•"/>
                        <a:tabLst/>
                      </a:pPr>
                      <a:r>
                        <a:rPr kumimoji="0" lang="ar-EG" sz="1800" b="0" i="0" u="none" strike="noStrike" cap="none" normalizeH="0" baseline="0" dirty="0" smtClean="0">
                          <a:ln>
                            <a:noFill/>
                          </a:ln>
                          <a:solidFill>
                            <a:srgbClr val="000000"/>
                          </a:solidFill>
                          <a:effectLst/>
                          <a:latin typeface="Arial" pitchFamily="34" charset="0"/>
                          <a:ea typeface="ＭＳ Ｐゴシック" charset="-128"/>
                        </a:rPr>
                        <a:t>أوقف الفصل العرقي لتدريب المدرسين قبل الخدمة. </a:t>
                      </a:r>
                    </a:p>
                  </a:txBody>
                  <a:tcPr marT="45727" marB="45727"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EF4E7"/>
                    </a:solidFill>
                  </a:tcPr>
                </a:tc>
                <a:tc>
                  <a:txBody>
                    <a:bodyPr/>
                    <a:lstStyle/>
                    <a:p>
                      <a:pPr marL="285750" marR="0" lvl="0" indent="-285750" algn="r" defTabSz="914400" rtl="1" eaLnBrk="1" fontAlgn="base" latinLnBrk="0" hangingPunct="1">
                        <a:lnSpc>
                          <a:spcPct val="100000"/>
                        </a:lnSpc>
                        <a:spcBef>
                          <a:spcPct val="0"/>
                        </a:spcBef>
                        <a:spcAft>
                          <a:spcPct val="0"/>
                        </a:spcAft>
                        <a:buClrTx/>
                        <a:buSzTx/>
                        <a:buFont typeface="Arial" pitchFamily="34" charset="0"/>
                        <a:buChar char="•"/>
                        <a:tabLst/>
                        <a:defRPr/>
                      </a:pPr>
                      <a:r>
                        <a:rPr kumimoji="0" lang="ar-EG" sz="1800" b="0" i="0" u="none" strike="noStrike" cap="none" normalizeH="0" baseline="0" dirty="0" smtClean="0">
                          <a:ln>
                            <a:noFill/>
                          </a:ln>
                          <a:solidFill>
                            <a:srgbClr val="000000"/>
                          </a:solidFill>
                          <a:effectLst/>
                          <a:latin typeface="Arial" pitchFamily="34" charset="0"/>
                          <a:ea typeface="ＭＳ Ｐゴシック" charset="-128"/>
                        </a:rPr>
                        <a:t>هناك فصل في تدريب ما قبل الخدمة حسب المجموعة العرقية وأن المحتوى لايحتوى على شيء حول التماسك الاجتماعي. </a:t>
                      </a:r>
                    </a:p>
                  </a:txBody>
                  <a:tcPr marT="45727" marB="45727"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EF4E7"/>
                    </a:solidFill>
                  </a:tcPr>
                </a:tc>
              </a:tr>
              <a:tr h="1743075">
                <a:tc>
                  <a:txBody>
                    <a:bodyPr/>
                    <a:lstStyle/>
                    <a:p>
                      <a:pPr marL="285750" marR="0" lvl="0" indent="-285750" algn="r" defTabSz="914400" rtl="1" eaLnBrk="1" fontAlgn="base" latinLnBrk="0" hangingPunct="1">
                        <a:lnSpc>
                          <a:spcPct val="100000"/>
                        </a:lnSpc>
                        <a:spcBef>
                          <a:spcPct val="0"/>
                        </a:spcBef>
                        <a:spcAft>
                          <a:spcPct val="0"/>
                        </a:spcAft>
                        <a:buClrTx/>
                        <a:buSzTx/>
                        <a:buFont typeface="Arial" pitchFamily="34" charset="0"/>
                        <a:buChar char="•"/>
                        <a:tabLst/>
                        <a:defRPr/>
                      </a:pPr>
                      <a:r>
                        <a:rPr kumimoji="0" lang="ar-EG" sz="1800" b="0" i="0" u="none" strike="noStrike" cap="none" normalizeH="0" baseline="0" dirty="0" smtClean="0">
                          <a:ln>
                            <a:noFill/>
                          </a:ln>
                          <a:solidFill>
                            <a:srgbClr val="000000"/>
                          </a:solidFill>
                          <a:effectLst/>
                          <a:latin typeface="Arial" pitchFamily="34" charset="0"/>
                          <a:ea typeface="ＭＳ Ｐゴシック" charset="-128"/>
                        </a:rPr>
                        <a:t>نظام حوافز ونماذج للدعم لتشجيع المُدَرِّسين ذوي المهارات العالية لكي يعملوا في المناطق المتضررة و في الوظائف ذات الظروف الصعبة. </a:t>
                      </a:r>
                    </a:p>
                  </a:txBody>
                  <a:tcPr marT="45727" marB="45727"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DE8CC"/>
                    </a:solidFill>
                  </a:tcPr>
                </a:tc>
                <a:tc>
                  <a:txBody>
                    <a:bodyPr/>
                    <a:lstStyle/>
                    <a:p>
                      <a:pPr marL="285750" marR="0" lvl="0" indent="-285750" algn="r" defTabSz="914400" rtl="1" eaLnBrk="1" fontAlgn="base" latinLnBrk="0" hangingPunct="1">
                        <a:lnSpc>
                          <a:spcPct val="100000"/>
                        </a:lnSpc>
                        <a:spcBef>
                          <a:spcPct val="0"/>
                        </a:spcBef>
                        <a:spcAft>
                          <a:spcPct val="0"/>
                        </a:spcAft>
                        <a:buClrTx/>
                        <a:buSzTx/>
                        <a:buFont typeface="Arial" pitchFamily="34" charset="0"/>
                        <a:buChar char="•"/>
                        <a:tabLst/>
                        <a:defRPr/>
                      </a:pPr>
                      <a:r>
                        <a:rPr kumimoji="0" lang="ar-EG" sz="1800" b="0" i="0" u="none" strike="noStrike" cap="none" normalizeH="0" baseline="0" dirty="0" smtClean="0">
                          <a:ln>
                            <a:noFill/>
                          </a:ln>
                          <a:solidFill>
                            <a:srgbClr val="000000"/>
                          </a:solidFill>
                          <a:effectLst/>
                          <a:latin typeface="Arial" pitchFamily="34" charset="0"/>
                          <a:ea typeface="ＭＳ Ｐゴシック" charset="-128"/>
                        </a:rPr>
                        <a:t>عرض التعليم غير منصف للتلاميذ وذلك غالبا بسبب أن المدرسين المؤهلين متمركزون في الأقاليم القليلة الأقل تضررا بالنزاع. </a:t>
                      </a:r>
                    </a:p>
                  </a:txBody>
                  <a:tcPr marT="45727" marB="45727"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DE8CC"/>
                    </a:solidFill>
                  </a:tcPr>
                </a:tc>
              </a:tr>
            </a:tbl>
          </a:graphicData>
        </a:graphic>
      </p:graphicFrame>
    </p:spTree>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1489" name="Title 1"/>
          <p:cNvSpPr>
            <a:spLocks noGrp="1"/>
          </p:cNvSpPr>
          <p:nvPr>
            <p:ph type="title"/>
          </p:nvPr>
        </p:nvSpPr>
        <p:spPr/>
        <p:txBody>
          <a:bodyPr/>
          <a:lstStyle/>
          <a:p>
            <a:r>
              <a:rPr lang="ar-EG" dirty="0">
                <a:solidFill>
                  <a:prstClr val="white"/>
                </a:solidFill>
                <a:ea typeface="ＭＳ Ｐゴシック" charset="-128"/>
                <a:cs typeface="Arial" panose="020B0604020202020204" pitchFamily="34" charset="0"/>
              </a:rPr>
              <a:t>استراتيجيات للتدريب والتطوير المهني والدعم تراعي ظروف النزاع</a:t>
            </a:r>
            <a:endParaRPr lang="en-US" sz="3200" dirty="0" smtClean="0">
              <a:ea typeface="ＭＳ Ｐゴシック" charset="-128"/>
            </a:endParaRPr>
          </a:p>
        </p:txBody>
      </p:sp>
      <p:pic>
        <p:nvPicPr>
          <p:cNvPr id="191490" name="Content Placeholder 5" descr="Screen Shot 2014-03-11 at 2.42.20 PM.png"/>
          <p:cNvPicPr>
            <a:picLocks noGrp="1" noChangeAspect="1"/>
          </p:cNvPicPr>
          <p:nvPr>
            <p:ph idx="1"/>
          </p:nvPr>
        </p:nvPicPr>
        <p:blipFill>
          <a:blip r:embed="rId2" cstate="print"/>
          <a:srcRect t="-83623" b="-83623"/>
          <a:stretch>
            <a:fillRect/>
          </a:stretch>
        </p:blipFill>
        <p:spPr/>
      </p:pic>
    </p:spTree>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2513" name="Title 1"/>
          <p:cNvSpPr>
            <a:spLocks noGrp="1"/>
          </p:cNvSpPr>
          <p:nvPr>
            <p:ph type="title"/>
          </p:nvPr>
        </p:nvSpPr>
        <p:spPr/>
        <p:txBody>
          <a:bodyPr/>
          <a:lstStyle/>
          <a:p>
            <a:r>
              <a:rPr lang="ar-EG" dirty="0">
                <a:solidFill>
                  <a:prstClr val="white"/>
                </a:solidFill>
                <a:ea typeface="ＭＳ Ｐゴシック" charset="-128"/>
                <a:cs typeface="Arial" panose="020B0604020202020204" pitchFamily="34" charset="0"/>
              </a:rPr>
              <a:t>استراتيجيات </a:t>
            </a:r>
            <a:r>
              <a:rPr lang="ar-EG" dirty="0" smtClean="0">
                <a:solidFill>
                  <a:prstClr val="white"/>
                </a:solidFill>
                <a:ea typeface="ＭＳ Ｐゴシック" charset="-128"/>
                <a:cs typeface="Arial" panose="020B0604020202020204" pitchFamily="34" charset="0"/>
              </a:rPr>
              <a:t>التدريس وعمليات التعلم تراعي </a:t>
            </a:r>
            <a:r>
              <a:rPr lang="ar-EG" dirty="0">
                <a:solidFill>
                  <a:prstClr val="white"/>
                </a:solidFill>
                <a:ea typeface="ＭＳ Ｐゴシック" charset="-128"/>
                <a:cs typeface="Arial" panose="020B0604020202020204" pitchFamily="34" charset="0"/>
              </a:rPr>
              <a:t>ظروف </a:t>
            </a:r>
            <a:r>
              <a:rPr lang="ar-EG" dirty="0" smtClean="0">
                <a:solidFill>
                  <a:prstClr val="white"/>
                </a:solidFill>
                <a:ea typeface="ＭＳ Ｐゴシック" charset="-128"/>
                <a:cs typeface="Arial" panose="020B0604020202020204" pitchFamily="34" charset="0"/>
              </a:rPr>
              <a:t>النزاع</a:t>
            </a:r>
            <a:endParaRPr lang="en-US" sz="3600" dirty="0" smtClean="0">
              <a:ea typeface="ＭＳ Ｐゴシック" charset="-128"/>
            </a:endParaRPr>
          </a:p>
        </p:txBody>
      </p:sp>
      <p:graphicFrame>
        <p:nvGraphicFramePr>
          <p:cNvPr id="2" name="Content Placeholder 1"/>
          <p:cNvGraphicFramePr>
            <a:graphicFrameLocks noGrp="1"/>
          </p:cNvGraphicFramePr>
          <p:nvPr>
            <p:ph idx="1"/>
            <p:extLst>
              <p:ext uri="{D42A27DB-BD31-4B8C-83A1-F6EECF244321}">
                <p14:modId xmlns:p14="http://schemas.microsoft.com/office/powerpoint/2010/main" val="926050278"/>
              </p:ext>
            </p:extLst>
          </p:nvPr>
        </p:nvGraphicFramePr>
        <p:xfrm>
          <a:off x="0" y="1611313"/>
          <a:ext cx="9144000" cy="4481815"/>
        </p:xfrm>
        <a:graphic>
          <a:graphicData uri="http://schemas.openxmlformats.org/drawingml/2006/table">
            <a:tbl>
              <a:tblPr/>
              <a:tblGrid>
                <a:gridCol w="4572000"/>
                <a:gridCol w="4572000"/>
              </a:tblGrid>
              <a:tr h="776288">
                <a:tc>
                  <a:txBody>
                    <a:bodyPr/>
                    <a:lstStyle/>
                    <a:p>
                      <a:pPr marL="0" marR="0" lvl="0" indent="0" algn="r" defTabSz="914400" rtl="1" eaLnBrk="1" fontAlgn="base" latinLnBrk="0" hangingPunct="1">
                        <a:lnSpc>
                          <a:spcPct val="100000"/>
                        </a:lnSpc>
                        <a:spcBef>
                          <a:spcPct val="0"/>
                        </a:spcBef>
                        <a:spcAft>
                          <a:spcPct val="0"/>
                        </a:spcAft>
                        <a:buClrTx/>
                        <a:buSzTx/>
                        <a:buFontTx/>
                        <a:buNone/>
                        <a:tabLst/>
                        <a:defRPr/>
                      </a:pPr>
                      <a:r>
                        <a:rPr kumimoji="0" lang="ar-EG" sz="2400" b="1" i="0" u="none" strike="noStrike" kern="1200" cap="none" spc="0" normalizeH="0" baseline="0" noProof="0" dirty="0" smtClean="0">
                          <a:ln>
                            <a:noFill/>
                          </a:ln>
                          <a:solidFill>
                            <a:srgbClr val="000000"/>
                          </a:solidFill>
                          <a:effectLst/>
                          <a:uLnTx/>
                          <a:uFillTx/>
                          <a:latin typeface="Arial" pitchFamily="34" charset="0"/>
                          <a:ea typeface="ＭＳ Ｐゴシック" charset="-128"/>
                          <a:cs typeface="+mn-cs"/>
                        </a:rPr>
                        <a:t>فيجب النظر في...</a:t>
                      </a:r>
                    </a:p>
                  </a:txBody>
                  <a:tcPr marT="45716" marB="4571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r" defTabSz="914400" rtl="1" eaLnBrk="1" fontAlgn="base" latinLnBrk="0" hangingPunct="1">
                        <a:lnSpc>
                          <a:spcPct val="100000"/>
                        </a:lnSpc>
                        <a:spcBef>
                          <a:spcPct val="0"/>
                        </a:spcBef>
                        <a:spcAft>
                          <a:spcPct val="0"/>
                        </a:spcAft>
                        <a:buClrTx/>
                        <a:buSzTx/>
                        <a:buFontTx/>
                        <a:buNone/>
                        <a:tabLst/>
                        <a:defRPr/>
                      </a:pPr>
                      <a:r>
                        <a:rPr kumimoji="0" lang="ar-EG" sz="2400" b="1" i="0" u="none" strike="noStrike" kern="1200" cap="none" spc="0" normalizeH="0" baseline="0" noProof="0" dirty="0" smtClean="0">
                          <a:ln>
                            <a:noFill/>
                          </a:ln>
                          <a:solidFill>
                            <a:srgbClr val="000000"/>
                          </a:solidFill>
                          <a:effectLst/>
                          <a:uLnTx/>
                          <a:uFillTx/>
                          <a:latin typeface="Arial" pitchFamily="34" charset="0"/>
                          <a:ea typeface="ＭＳ Ｐゴシック" charset="-128"/>
                          <a:cs typeface="+mn-cs"/>
                        </a:rPr>
                        <a:t>مثلا إذا وجد تحليل النزاع أن ....</a:t>
                      </a:r>
                    </a:p>
                  </a:txBody>
                  <a:tcPr marT="45716" marB="4571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r>
              <a:tr h="998150">
                <a:tc>
                  <a:txBody>
                    <a:bodyPr/>
                    <a:lstStyle/>
                    <a:p>
                      <a:pPr marL="342900" marR="0" lvl="0" indent="-342900" algn="r" defTabSz="914400" rtl="1" eaLnBrk="1" fontAlgn="base" latinLnBrk="0" hangingPunct="1">
                        <a:lnSpc>
                          <a:spcPct val="100000"/>
                        </a:lnSpc>
                        <a:spcBef>
                          <a:spcPct val="0"/>
                        </a:spcBef>
                        <a:spcAft>
                          <a:spcPct val="0"/>
                        </a:spcAft>
                        <a:buClrTx/>
                        <a:buSzTx/>
                        <a:buFont typeface="Arial" pitchFamily="34" charset="0"/>
                        <a:buChar char="•"/>
                        <a:tabLst/>
                        <a:defRPr/>
                      </a:pPr>
                      <a:r>
                        <a:rPr kumimoji="0" lang="ar-EG" sz="2000" b="0" i="0" u="none" strike="noStrike" cap="none" normalizeH="0" baseline="0" dirty="0" smtClean="0">
                          <a:ln>
                            <a:noFill/>
                          </a:ln>
                          <a:solidFill>
                            <a:srgbClr val="000000"/>
                          </a:solidFill>
                          <a:effectLst/>
                          <a:latin typeface="Arial" pitchFamily="34" charset="0"/>
                          <a:ea typeface="ＭＳ Ｐゴシック" charset="-128"/>
                        </a:rPr>
                        <a:t>التنسيق مع الآباء حتى يفهموا طرق ومحتوى التدريس</a:t>
                      </a:r>
                    </a:p>
                    <a:p>
                      <a:pPr marL="342900" marR="0" lvl="0" indent="-342900" algn="r" defTabSz="914400" rtl="1" eaLnBrk="1" fontAlgn="base" latinLnBrk="0" hangingPunct="1">
                        <a:lnSpc>
                          <a:spcPct val="100000"/>
                        </a:lnSpc>
                        <a:spcBef>
                          <a:spcPct val="0"/>
                        </a:spcBef>
                        <a:spcAft>
                          <a:spcPct val="0"/>
                        </a:spcAft>
                        <a:buClrTx/>
                        <a:buSzTx/>
                        <a:buFont typeface="Arial" pitchFamily="34" charset="0"/>
                        <a:buChar char="•"/>
                        <a:tabLst/>
                      </a:pPr>
                      <a:endParaRPr kumimoji="0" lang="ar-EG" sz="2000" b="0" i="0" u="none" strike="noStrike" cap="none" normalizeH="0" baseline="0" dirty="0" smtClean="0">
                        <a:ln>
                          <a:noFill/>
                        </a:ln>
                        <a:solidFill>
                          <a:srgbClr val="000000"/>
                        </a:solidFill>
                        <a:effectLst/>
                        <a:latin typeface="Arial" pitchFamily="34" charset="0"/>
                        <a:ea typeface="ＭＳ Ｐゴシック" charset="-128"/>
                      </a:endParaRPr>
                    </a:p>
                  </a:txBody>
                  <a:tcPr marT="45716" marB="4571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DE8CC"/>
                    </a:solidFill>
                  </a:tcPr>
                </a:tc>
                <a:tc>
                  <a:txBody>
                    <a:bodyPr/>
                    <a:lstStyle/>
                    <a:p>
                      <a:pPr marL="285750" marR="0" lvl="0" indent="-285750" algn="r" defTabSz="914400" rtl="1" eaLnBrk="1" fontAlgn="base" latinLnBrk="0" hangingPunct="1">
                        <a:lnSpc>
                          <a:spcPct val="100000"/>
                        </a:lnSpc>
                        <a:spcBef>
                          <a:spcPct val="0"/>
                        </a:spcBef>
                        <a:spcAft>
                          <a:spcPct val="0"/>
                        </a:spcAft>
                        <a:buClrTx/>
                        <a:buSzTx/>
                        <a:buFont typeface="Arial" pitchFamily="34" charset="0"/>
                        <a:buChar char="•"/>
                        <a:tabLst/>
                        <a:defRPr/>
                      </a:pPr>
                      <a:r>
                        <a:rPr kumimoji="0" lang="ar-EG" sz="2000" b="0" i="0" u="none" strike="noStrike" cap="none" normalizeH="0" baseline="0" dirty="0" smtClean="0">
                          <a:ln>
                            <a:noFill/>
                          </a:ln>
                          <a:solidFill>
                            <a:srgbClr val="000000"/>
                          </a:solidFill>
                          <a:effectLst/>
                          <a:latin typeface="Arial" pitchFamily="34" charset="0"/>
                          <a:ea typeface="ＭＳ Ｐゴシック" charset="-128"/>
                        </a:rPr>
                        <a:t>بسبب الإقصاء من التعليم العمومي خلال فترة الاستعمار، فالآباء مرتابون من مقاربات بعض المانحين لدعم التعليم. </a:t>
                      </a:r>
                    </a:p>
                  </a:txBody>
                  <a:tcPr marT="45716" marB="4571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DE8CC"/>
                    </a:solidFill>
                  </a:tcPr>
                </a:tc>
              </a:tr>
              <a:tr h="881490">
                <a:tc>
                  <a:txBody>
                    <a:bodyPr/>
                    <a:lstStyle/>
                    <a:p>
                      <a:pPr marL="342900" marR="0" lvl="0" indent="-342900" algn="r" defTabSz="914400" rtl="1" eaLnBrk="1" fontAlgn="base" latinLnBrk="0" hangingPunct="1">
                        <a:lnSpc>
                          <a:spcPct val="100000"/>
                        </a:lnSpc>
                        <a:spcBef>
                          <a:spcPct val="0"/>
                        </a:spcBef>
                        <a:spcAft>
                          <a:spcPct val="0"/>
                        </a:spcAft>
                        <a:buClrTx/>
                        <a:buSzTx/>
                        <a:buFont typeface="Arial" pitchFamily="34" charset="0"/>
                        <a:buChar char="•"/>
                        <a:tabLst/>
                        <a:defRPr/>
                      </a:pPr>
                      <a:r>
                        <a:rPr kumimoji="0" lang="ar-EG" sz="2000" b="0" i="0" u="none" strike="noStrike" cap="none" normalizeH="0" baseline="0" dirty="0" smtClean="0">
                          <a:ln>
                            <a:noFill/>
                          </a:ln>
                          <a:solidFill>
                            <a:srgbClr val="000000"/>
                          </a:solidFill>
                          <a:effectLst/>
                          <a:latin typeface="Arial" pitchFamily="34" charset="0"/>
                          <a:ea typeface="ＭＳ Ｐゴシック" charset="-128"/>
                        </a:rPr>
                        <a:t>التأكد من أن تحليل النزاع بشكل تشاركي يفيد في القرارات المستقبلية بشأن لغة التدريس. </a:t>
                      </a:r>
                    </a:p>
                    <a:p>
                      <a:pPr marL="342900" marR="0" lvl="0" indent="-342900" algn="r" defTabSz="914400" rtl="1" eaLnBrk="1" fontAlgn="base" latinLnBrk="0" hangingPunct="1">
                        <a:lnSpc>
                          <a:spcPct val="100000"/>
                        </a:lnSpc>
                        <a:spcBef>
                          <a:spcPct val="0"/>
                        </a:spcBef>
                        <a:spcAft>
                          <a:spcPct val="0"/>
                        </a:spcAft>
                        <a:buClrTx/>
                        <a:buSzTx/>
                        <a:buFont typeface="Arial" pitchFamily="34" charset="0"/>
                        <a:buChar char="•"/>
                        <a:tabLst/>
                      </a:pPr>
                      <a:endParaRPr kumimoji="0" lang="ar-EG" sz="2000" b="0" i="0" u="none" strike="noStrike" cap="none" normalizeH="0" baseline="0" dirty="0" smtClean="0">
                        <a:ln>
                          <a:noFill/>
                        </a:ln>
                        <a:solidFill>
                          <a:srgbClr val="000000"/>
                        </a:solidFill>
                        <a:effectLst/>
                        <a:latin typeface="Arial" pitchFamily="34" charset="0"/>
                        <a:ea typeface="ＭＳ Ｐゴシック" charset="-128"/>
                      </a:endParaRPr>
                    </a:p>
                  </a:txBody>
                  <a:tcPr marT="45716" marB="4571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EF4E7"/>
                    </a:solidFill>
                  </a:tcPr>
                </a:tc>
                <a:tc>
                  <a:txBody>
                    <a:bodyPr/>
                    <a:lstStyle/>
                    <a:p>
                      <a:pPr marL="285750" marR="0" lvl="0" indent="-285750" algn="r" defTabSz="914400" rtl="1" eaLnBrk="1" fontAlgn="base" latinLnBrk="0" hangingPunct="1">
                        <a:lnSpc>
                          <a:spcPct val="100000"/>
                        </a:lnSpc>
                        <a:spcBef>
                          <a:spcPct val="0"/>
                        </a:spcBef>
                        <a:spcAft>
                          <a:spcPct val="0"/>
                        </a:spcAft>
                        <a:buClrTx/>
                        <a:buSzTx/>
                        <a:buFont typeface="Arial" pitchFamily="34" charset="0"/>
                        <a:buChar char="•"/>
                        <a:tabLst/>
                        <a:defRPr/>
                      </a:pPr>
                      <a:r>
                        <a:rPr kumimoji="0" lang="ar-EG" sz="2000" b="0" i="0" u="none" strike="noStrike" cap="none" normalizeH="0" baseline="0" dirty="0" smtClean="0">
                          <a:ln>
                            <a:noFill/>
                          </a:ln>
                          <a:solidFill>
                            <a:srgbClr val="000000"/>
                          </a:solidFill>
                          <a:effectLst/>
                          <a:latin typeface="Arial" pitchFamily="34" charset="0"/>
                          <a:ea typeface="ＭＳ Ｐゴシック" charset="-128"/>
                        </a:rPr>
                        <a:t>نتج عن فرض المستعمر للغة للتدريس تهميش فئات واسعة من السكان</a:t>
                      </a:r>
                    </a:p>
                  </a:txBody>
                  <a:tcPr marT="45716" marB="4571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EF4E7"/>
                    </a:solidFill>
                  </a:tcPr>
                </a:tc>
              </a:tr>
              <a:tr h="1693863">
                <a:tc>
                  <a:txBody>
                    <a:bodyPr/>
                    <a:lstStyle/>
                    <a:p>
                      <a:pPr marL="342900" marR="0" lvl="0" indent="-342900" algn="r" defTabSz="914400" rtl="1" eaLnBrk="1" fontAlgn="base" latinLnBrk="0" hangingPunct="1">
                        <a:lnSpc>
                          <a:spcPct val="100000"/>
                        </a:lnSpc>
                        <a:spcBef>
                          <a:spcPct val="0"/>
                        </a:spcBef>
                        <a:spcAft>
                          <a:spcPct val="0"/>
                        </a:spcAft>
                        <a:buClrTx/>
                        <a:buSzTx/>
                        <a:buFont typeface="Arial" pitchFamily="34" charset="0"/>
                        <a:buChar char="•"/>
                        <a:tabLst/>
                        <a:defRPr/>
                      </a:pPr>
                      <a:r>
                        <a:rPr kumimoji="0" lang="ar-EG" sz="2000" b="0" i="0" u="none" strike="noStrike" cap="none" normalizeH="0" baseline="0" dirty="0" smtClean="0">
                          <a:ln>
                            <a:noFill/>
                          </a:ln>
                          <a:solidFill>
                            <a:srgbClr val="000000"/>
                          </a:solidFill>
                          <a:effectLst/>
                          <a:latin typeface="Arial" pitchFamily="34" charset="0"/>
                          <a:ea typeface="ＭＳ Ｐゴシック" charset="-128"/>
                        </a:rPr>
                        <a:t>تشجيع المدرسين في فترة التدريب أثناء الخدمة على التأمل الذاتي في تحيزاتهم الخاصة وفي فهمهم  للتاريخ.</a:t>
                      </a:r>
                    </a:p>
                  </a:txBody>
                  <a:tcPr marT="45716" marB="4571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DE8CC"/>
                    </a:solidFill>
                  </a:tcPr>
                </a:tc>
                <a:tc>
                  <a:txBody>
                    <a:bodyPr/>
                    <a:lstStyle/>
                    <a:p>
                      <a:pPr marL="285750" marR="0" lvl="0" indent="-285750" algn="r" defTabSz="914400" rtl="1" eaLnBrk="1" fontAlgn="base" latinLnBrk="0" hangingPunct="1">
                        <a:lnSpc>
                          <a:spcPct val="100000"/>
                        </a:lnSpc>
                        <a:spcBef>
                          <a:spcPct val="0"/>
                        </a:spcBef>
                        <a:spcAft>
                          <a:spcPct val="0"/>
                        </a:spcAft>
                        <a:buClrTx/>
                        <a:buSzTx/>
                        <a:buFont typeface="Arial" pitchFamily="34" charset="0"/>
                        <a:buChar char="•"/>
                        <a:tabLst/>
                        <a:defRPr/>
                      </a:pPr>
                      <a:r>
                        <a:rPr kumimoji="0" lang="ar-EG" sz="2000" b="0" i="0" u="none" strike="noStrike" cap="none" normalizeH="0" baseline="0" dirty="0" smtClean="0">
                          <a:ln>
                            <a:noFill/>
                          </a:ln>
                          <a:solidFill>
                            <a:srgbClr val="000000"/>
                          </a:solidFill>
                          <a:effectLst/>
                          <a:latin typeface="Arial" pitchFamily="34" charset="0"/>
                          <a:ea typeface="ＭＳ Ｐゴシック" charset="-128"/>
                        </a:rPr>
                        <a:t>نتج عن فترة البناء مابعد النزاع توظيف سريع لمدرسين ضعيفي المؤهلات الذي يعتمدون على فهمهم المتحيز للتاريخ الوطني.</a:t>
                      </a:r>
                    </a:p>
                    <a:p>
                      <a:pPr marL="285750" marR="0" lvl="0" indent="-285750" algn="r" defTabSz="914400" rtl="1" eaLnBrk="1" fontAlgn="base" latinLnBrk="0" hangingPunct="1">
                        <a:lnSpc>
                          <a:spcPct val="100000"/>
                        </a:lnSpc>
                        <a:spcBef>
                          <a:spcPct val="0"/>
                        </a:spcBef>
                        <a:spcAft>
                          <a:spcPct val="0"/>
                        </a:spcAft>
                        <a:buClrTx/>
                        <a:buSzTx/>
                        <a:buFont typeface="Arial" pitchFamily="34" charset="0"/>
                        <a:buChar char="•"/>
                        <a:tabLst/>
                      </a:pPr>
                      <a:endParaRPr kumimoji="0" lang="ar-EG" sz="2000" b="0" i="0" u="none" strike="noStrike" cap="none" normalizeH="0" baseline="0" dirty="0" smtClean="0">
                        <a:ln>
                          <a:noFill/>
                        </a:ln>
                        <a:solidFill>
                          <a:srgbClr val="000000"/>
                        </a:solidFill>
                        <a:effectLst/>
                        <a:latin typeface="Arial" pitchFamily="34" charset="0"/>
                        <a:ea typeface="ＭＳ Ｐゴシック" charset="-128"/>
                      </a:endParaRPr>
                    </a:p>
                  </a:txBody>
                  <a:tcPr marT="45716" marB="4571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DE8CC"/>
                    </a:solidFill>
                  </a:tcPr>
                </a:tc>
              </a:tr>
            </a:tbl>
          </a:graphicData>
        </a:graphic>
      </p:graphicFrame>
    </p:spTree>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537" name="Title 1"/>
          <p:cNvSpPr>
            <a:spLocks noGrp="1"/>
          </p:cNvSpPr>
          <p:nvPr>
            <p:ph type="title"/>
          </p:nvPr>
        </p:nvSpPr>
        <p:spPr/>
        <p:txBody>
          <a:bodyPr/>
          <a:lstStyle/>
          <a:p>
            <a:r>
              <a:rPr lang="ar-EG" dirty="0" smtClean="0">
                <a:ea typeface="ＭＳ Ｐゴシック" charset="-128"/>
                <a:cs typeface="+mn-cs"/>
              </a:rPr>
              <a:t>بدائل للعقاب العنيف</a:t>
            </a:r>
            <a:endParaRPr lang="en-US" dirty="0" smtClean="0">
              <a:ea typeface="ＭＳ Ｐゴシック" charset="-128"/>
            </a:endParaRPr>
          </a:p>
        </p:txBody>
      </p:sp>
      <p:sp>
        <p:nvSpPr>
          <p:cNvPr id="193538" name="Text Placeholder 2"/>
          <p:cNvSpPr>
            <a:spLocks noGrp="1"/>
          </p:cNvSpPr>
          <p:nvPr>
            <p:ph type="body" idx="1"/>
          </p:nvPr>
        </p:nvSpPr>
        <p:spPr>
          <a:xfrm>
            <a:off x="390525" y="1335088"/>
            <a:ext cx="4040188" cy="639762"/>
          </a:xfrm>
        </p:spPr>
        <p:txBody>
          <a:bodyPr/>
          <a:lstStyle/>
          <a:p>
            <a:pPr algn="ctr"/>
            <a:r>
              <a:rPr lang="ar-EG" dirty="0" smtClean="0">
                <a:ea typeface="ＭＳ Ｐゴシック" charset="-128"/>
                <a:cs typeface="+mn-cs"/>
              </a:rPr>
              <a:t>التأديب الإيجابي</a:t>
            </a:r>
            <a:endParaRPr lang="en-US" dirty="0" smtClean="0">
              <a:ea typeface="ＭＳ Ｐゴシック" charset="-128"/>
              <a:cs typeface="+mn-cs"/>
            </a:endParaRPr>
          </a:p>
        </p:txBody>
      </p:sp>
      <p:sp>
        <p:nvSpPr>
          <p:cNvPr id="193539" name="Content Placeholder 3"/>
          <p:cNvSpPr>
            <a:spLocks noGrp="1"/>
          </p:cNvSpPr>
          <p:nvPr>
            <p:ph sz="half" idx="2"/>
          </p:nvPr>
        </p:nvSpPr>
        <p:spPr>
          <a:xfrm>
            <a:off x="301625" y="1997075"/>
            <a:ext cx="4310063" cy="3951288"/>
          </a:xfrm>
        </p:spPr>
        <p:txBody>
          <a:bodyPr/>
          <a:lstStyle/>
          <a:p>
            <a:pPr algn="r" rtl="1"/>
            <a:r>
              <a:rPr lang="ar-EG" dirty="0" smtClean="0">
                <a:ea typeface="ＭＳ Ｐゴシック" charset="-128"/>
                <a:cs typeface="Arial" panose="020B0604020202020204" pitchFamily="34" charset="0"/>
              </a:rPr>
              <a:t>لا يتضمن أبدا أي شكل من أشكال العنف سواء كان جسدياأو مُهينا</a:t>
            </a:r>
          </a:p>
          <a:p>
            <a:pPr algn="r" rtl="1"/>
            <a:r>
              <a:rPr lang="ar-EG" dirty="0" smtClean="0">
                <a:ea typeface="ＭＳ Ｐゴシック" charset="-128"/>
                <a:cs typeface="Arial" panose="020B0604020202020204" pitchFamily="34" charset="0"/>
              </a:rPr>
              <a:t>يُساءل الفعل وليس الشخص</a:t>
            </a:r>
          </a:p>
          <a:p>
            <a:pPr algn="r" rtl="1"/>
            <a:r>
              <a:rPr lang="ar-EG" dirty="0" smtClean="0">
                <a:ea typeface="ＭＳ Ｐゴシック" charset="-128"/>
                <a:cs typeface="Arial" panose="020B0604020202020204" pitchFamily="34" charset="0"/>
              </a:rPr>
              <a:t>يقدم سلوكا بديلا</a:t>
            </a:r>
          </a:p>
          <a:p>
            <a:pPr algn="r" rtl="1"/>
            <a:r>
              <a:rPr lang="ar-EG" dirty="0" smtClean="0">
                <a:ea typeface="ＭＳ Ｐゴシック" charset="-128"/>
                <a:cs typeface="Arial" panose="020B0604020202020204" pitchFamily="34" charset="0"/>
              </a:rPr>
              <a:t>ينمي سلوكا إيجابيا عند الطفل</a:t>
            </a:r>
          </a:p>
          <a:p>
            <a:pPr algn="r" rtl="1"/>
            <a:r>
              <a:rPr lang="ar-EG" dirty="0" smtClean="0">
                <a:ea typeface="ＭＳ Ｐゴシック" charset="-128"/>
                <a:cs typeface="Arial" panose="020B0604020202020204" pitchFamily="34" charset="0"/>
              </a:rPr>
              <a:t>ليس مفروضا بالسلطة. </a:t>
            </a:r>
          </a:p>
          <a:p>
            <a:pPr algn="r" rtl="1"/>
            <a:endParaRPr lang="ar-EG" dirty="0" smtClean="0">
              <a:ea typeface="ＭＳ Ｐゴシック" charset="-128"/>
              <a:cs typeface="Arial" panose="020B0604020202020204" pitchFamily="34" charset="0"/>
            </a:endParaRPr>
          </a:p>
          <a:p>
            <a:pPr algn="r" rtl="1"/>
            <a:endParaRPr lang="ar-EG" dirty="0" smtClean="0">
              <a:ea typeface="ＭＳ Ｐゴシック" charset="-128"/>
            </a:endParaRPr>
          </a:p>
        </p:txBody>
      </p:sp>
      <p:sp>
        <p:nvSpPr>
          <p:cNvPr id="193540" name="Text Placeholder 4"/>
          <p:cNvSpPr>
            <a:spLocks noGrp="1"/>
          </p:cNvSpPr>
          <p:nvPr>
            <p:ph type="body" sz="quarter" idx="3"/>
          </p:nvPr>
        </p:nvSpPr>
        <p:spPr>
          <a:xfrm>
            <a:off x="4645025" y="1337213"/>
            <a:ext cx="4498975" cy="639762"/>
          </a:xfrm>
        </p:spPr>
        <p:txBody>
          <a:bodyPr/>
          <a:lstStyle/>
          <a:p>
            <a:pPr lvl="0" algn="ctr"/>
            <a:r>
              <a:rPr lang="ar-EG" dirty="0" smtClean="0">
                <a:ea typeface="ＭＳ Ｐゴシック" charset="-128"/>
                <a:cs typeface="Arial" panose="020B0604020202020204" pitchFamily="34" charset="0"/>
              </a:rPr>
              <a:t>العقاب الجسدي والنفسي</a:t>
            </a:r>
            <a:endParaRPr lang="en-US" dirty="0">
              <a:ea typeface="ＭＳ Ｐゴシック" charset="-128"/>
              <a:cs typeface="+mn-cs"/>
            </a:endParaRPr>
          </a:p>
        </p:txBody>
      </p:sp>
      <p:sp>
        <p:nvSpPr>
          <p:cNvPr id="193541" name="Content Placeholder 5"/>
          <p:cNvSpPr>
            <a:spLocks noGrp="1"/>
          </p:cNvSpPr>
          <p:nvPr>
            <p:ph sz="quarter" idx="4"/>
          </p:nvPr>
        </p:nvSpPr>
        <p:spPr>
          <a:xfrm>
            <a:off x="4645025" y="2027238"/>
            <a:ext cx="4498975" cy="4683125"/>
          </a:xfrm>
        </p:spPr>
        <p:txBody>
          <a:bodyPr/>
          <a:lstStyle/>
          <a:p>
            <a:pPr algn="r" rtl="1"/>
            <a:r>
              <a:rPr lang="ar-EG" dirty="0" smtClean="0">
                <a:ea typeface="ＭＳ Ｐゴシック" charset="-128"/>
                <a:cs typeface="+mn-cs"/>
              </a:rPr>
              <a:t>هو شكل من أشكال العنف الجسدي أو النفسي</a:t>
            </a:r>
          </a:p>
          <a:p>
            <a:pPr algn="r" rtl="1"/>
            <a:r>
              <a:rPr lang="ar-EG" dirty="0" smtClean="0">
                <a:ea typeface="ＭＳ Ｐゴシック" charset="-128"/>
                <a:cs typeface="+mn-cs"/>
              </a:rPr>
              <a:t>يطعن في كرامة الشخص وليس فعله</a:t>
            </a:r>
          </a:p>
          <a:p>
            <a:pPr algn="r" rtl="1"/>
            <a:r>
              <a:rPr lang="ar-EG" dirty="0" smtClean="0">
                <a:ea typeface="ＭＳ Ｐゴシック" charset="-128"/>
                <a:cs typeface="+mn-cs"/>
              </a:rPr>
              <a:t>لايقدم سلوكا بديلا</a:t>
            </a:r>
          </a:p>
          <a:p>
            <a:pPr algn="r" rtl="1"/>
            <a:r>
              <a:rPr lang="ar-EG" dirty="0" smtClean="0">
                <a:ea typeface="ＭＳ Ｐゴシック" charset="-128"/>
                <a:cs typeface="+mn-cs"/>
              </a:rPr>
              <a:t>يخلق الخوف ويفرض الطاعة وليس التعلم</a:t>
            </a:r>
          </a:p>
          <a:p>
            <a:pPr algn="r" rtl="1"/>
            <a:r>
              <a:rPr lang="ar-EG" dirty="0" smtClean="0">
                <a:ea typeface="ＭＳ Ｐゴシック" charset="-128"/>
                <a:cs typeface="+mn-cs"/>
              </a:rPr>
              <a:t>يتأسس على الشطط في استعمال السلطة. </a:t>
            </a:r>
          </a:p>
          <a:p>
            <a:pPr marL="0" indent="0" algn="r" rtl="1">
              <a:buNone/>
            </a:pPr>
            <a:endParaRPr lang="ar-EG" dirty="0" smtClean="0">
              <a:ea typeface="ＭＳ Ｐゴシック" charset="-128"/>
              <a:cs typeface="+mn-cs"/>
            </a:endParaRPr>
          </a:p>
        </p:txBody>
      </p:sp>
    </p:spTree>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585" name="Title 1"/>
          <p:cNvSpPr>
            <a:spLocks noGrp="1"/>
          </p:cNvSpPr>
          <p:nvPr>
            <p:ph type="title"/>
          </p:nvPr>
        </p:nvSpPr>
        <p:spPr>
          <a:xfrm>
            <a:off x="366713" y="-293688"/>
            <a:ext cx="8229600" cy="2047876"/>
          </a:xfrm>
        </p:spPr>
        <p:txBody>
          <a:bodyPr/>
          <a:lstStyle/>
          <a:p>
            <a:r>
              <a:rPr lang="ar-EG" dirty="0">
                <a:solidFill>
                  <a:prstClr val="white"/>
                </a:solidFill>
                <a:ea typeface="ＭＳ Ｐゴシック" charset="-128"/>
                <a:cs typeface="Arial" panose="020B0604020202020204" pitchFamily="34" charset="0"/>
              </a:rPr>
              <a:t>استراتيجيات التدريس وعمليات التعلم تراعي ظروف النزاع</a:t>
            </a:r>
            <a:endParaRPr lang="en-US" sz="3200" dirty="0" smtClean="0">
              <a:ea typeface="ＭＳ Ｐゴシック" charset="-128"/>
            </a:endParaRPr>
          </a:p>
        </p:txBody>
      </p:sp>
      <p:pic>
        <p:nvPicPr>
          <p:cNvPr id="121858" name="Picture 2" descr="https://encrypted-tbn0.gstatic.com/images?q=tbn:ANd9GcTmKlKjOkmh1tFDh7zSXHoJQZ8gRdB05DMGwu4CmWUcarhOLGAF"/>
          <p:cNvPicPr>
            <a:picLocks noChangeAspect="1" noChangeArrowheads="1"/>
          </p:cNvPicPr>
          <p:nvPr/>
        </p:nvPicPr>
        <p:blipFill>
          <a:blip r:embed="rId2" cstate="print"/>
          <a:srcRect/>
          <a:stretch>
            <a:fillRect/>
          </a:stretch>
        </p:blipFill>
        <p:spPr bwMode="auto">
          <a:xfrm>
            <a:off x="502417" y="2437033"/>
            <a:ext cx="3944774" cy="2954775"/>
          </a:xfrm>
          <a:prstGeom prst="rect">
            <a:avLst/>
          </a:prstGeom>
          <a:noFill/>
        </p:spPr>
      </p:pic>
      <p:sp>
        <p:nvSpPr>
          <p:cNvPr id="5" name="Rectangle 4"/>
          <p:cNvSpPr/>
          <p:nvPr/>
        </p:nvSpPr>
        <p:spPr>
          <a:xfrm>
            <a:off x="4250028" y="2452838"/>
            <a:ext cx="4572000" cy="830997"/>
          </a:xfrm>
          <a:prstGeom prst="rect">
            <a:avLst/>
          </a:prstGeom>
        </p:spPr>
        <p:txBody>
          <a:bodyPr>
            <a:spAutoFit/>
          </a:bodyPr>
          <a:lstStyle/>
          <a:p>
            <a:pPr algn="r" rtl="1"/>
            <a:r>
              <a:rPr lang="ar-EG" i="1" dirty="0" smtClean="0"/>
              <a:t>أنتم كلكم أطفالي وأحبائي. لا يوجد فرق بين هؤلاء وأولئك، أنتم جميعا روانديون.</a:t>
            </a:r>
            <a:endParaRPr lang="ar-EG" i="1" dirty="0"/>
          </a:p>
        </p:txBody>
      </p:sp>
    </p:spTree>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6609" name="Title 1"/>
          <p:cNvSpPr>
            <a:spLocks noGrp="1"/>
          </p:cNvSpPr>
          <p:nvPr>
            <p:ph type="title"/>
          </p:nvPr>
        </p:nvSpPr>
        <p:spPr/>
        <p:txBody>
          <a:bodyPr/>
          <a:lstStyle/>
          <a:p>
            <a:r>
              <a:rPr lang="ar-EG" dirty="0">
                <a:solidFill>
                  <a:prstClr val="white"/>
                </a:solidFill>
                <a:ea typeface="ＭＳ Ｐゴシック" charset="-128"/>
                <a:cs typeface="Arial" panose="020B0604020202020204" pitchFamily="34" charset="0"/>
              </a:rPr>
              <a:t>استراتيجيات </a:t>
            </a:r>
            <a:r>
              <a:rPr lang="ar-EG" dirty="0" smtClean="0">
                <a:solidFill>
                  <a:prstClr val="white"/>
                </a:solidFill>
                <a:ea typeface="ＭＳ Ｐゴシック" charset="-128"/>
                <a:cs typeface="Arial" panose="020B0604020202020204" pitchFamily="34" charset="0"/>
              </a:rPr>
              <a:t>تقييم نتائج التعلم تراعي </a:t>
            </a:r>
            <a:r>
              <a:rPr lang="ar-EG" dirty="0">
                <a:solidFill>
                  <a:prstClr val="white"/>
                </a:solidFill>
                <a:ea typeface="ＭＳ Ｐゴシック" charset="-128"/>
                <a:cs typeface="Arial" panose="020B0604020202020204" pitchFamily="34" charset="0"/>
              </a:rPr>
              <a:t>ظروف </a:t>
            </a:r>
            <a:r>
              <a:rPr lang="ar-EG" dirty="0" smtClean="0">
                <a:solidFill>
                  <a:prstClr val="white"/>
                </a:solidFill>
                <a:ea typeface="ＭＳ Ｐゴシック" charset="-128"/>
                <a:cs typeface="Arial" panose="020B0604020202020204" pitchFamily="34" charset="0"/>
              </a:rPr>
              <a:t>النزاع</a:t>
            </a:r>
            <a:endParaRPr lang="en-US" sz="3200" dirty="0" smtClean="0">
              <a:ea typeface="ＭＳ Ｐゴシック" charset="-128"/>
            </a:endParaRPr>
          </a:p>
        </p:txBody>
      </p:sp>
      <p:graphicFrame>
        <p:nvGraphicFramePr>
          <p:cNvPr id="2" name="Content Placeholder 1"/>
          <p:cNvGraphicFramePr>
            <a:graphicFrameLocks noGrp="1"/>
          </p:cNvGraphicFramePr>
          <p:nvPr>
            <p:ph idx="1"/>
            <p:extLst>
              <p:ext uri="{D42A27DB-BD31-4B8C-83A1-F6EECF244321}">
                <p14:modId xmlns:p14="http://schemas.microsoft.com/office/powerpoint/2010/main" val="1733081361"/>
              </p:ext>
            </p:extLst>
          </p:nvPr>
        </p:nvGraphicFramePr>
        <p:xfrm>
          <a:off x="0" y="1401763"/>
          <a:ext cx="9144000" cy="5472113"/>
        </p:xfrm>
        <a:graphic>
          <a:graphicData uri="http://schemas.openxmlformats.org/drawingml/2006/table">
            <a:tbl>
              <a:tblPr/>
              <a:tblGrid>
                <a:gridCol w="4572000"/>
                <a:gridCol w="4572000"/>
              </a:tblGrid>
              <a:tr h="1025525">
                <a:tc>
                  <a:txBody>
                    <a:bodyPr/>
                    <a:lstStyle/>
                    <a:p>
                      <a:pPr marL="0" marR="0" lvl="0" indent="0" algn="r" defTabSz="914400" rtl="1" eaLnBrk="1" fontAlgn="base" latinLnBrk="0" hangingPunct="1">
                        <a:lnSpc>
                          <a:spcPct val="100000"/>
                        </a:lnSpc>
                        <a:spcBef>
                          <a:spcPct val="0"/>
                        </a:spcBef>
                        <a:spcAft>
                          <a:spcPct val="0"/>
                        </a:spcAft>
                        <a:buClrTx/>
                        <a:buSzTx/>
                        <a:buFontTx/>
                        <a:buNone/>
                        <a:tabLst/>
                        <a:defRPr/>
                      </a:pPr>
                      <a:r>
                        <a:rPr kumimoji="0" lang="ar-EG" sz="2400" b="1" i="0" u="none" strike="noStrike" kern="1200" cap="none" spc="0" normalizeH="0" baseline="0" noProof="0" dirty="0" smtClean="0">
                          <a:ln>
                            <a:noFill/>
                          </a:ln>
                          <a:solidFill>
                            <a:srgbClr val="000000"/>
                          </a:solidFill>
                          <a:effectLst/>
                          <a:uLnTx/>
                          <a:uFillTx/>
                          <a:latin typeface="Arial" pitchFamily="34" charset="0"/>
                          <a:ea typeface="ＭＳ Ｐゴシック" charset="-128"/>
                          <a:cs typeface="+mn-cs"/>
                        </a:rPr>
                        <a:t>فيجب النظر في...</a:t>
                      </a:r>
                    </a:p>
                  </a:txBody>
                  <a:tcPr marT="45722" marB="45722"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r" defTabSz="914400" rtl="1" eaLnBrk="1" fontAlgn="base" latinLnBrk="0" hangingPunct="1">
                        <a:lnSpc>
                          <a:spcPct val="100000"/>
                        </a:lnSpc>
                        <a:spcBef>
                          <a:spcPct val="0"/>
                        </a:spcBef>
                        <a:spcAft>
                          <a:spcPct val="0"/>
                        </a:spcAft>
                        <a:buClrTx/>
                        <a:buSzTx/>
                        <a:buFontTx/>
                        <a:buNone/>
                        <a:tabLst/>
                        <a:defRPr/>
                      </a:pPr>
                      <a:r>
                        <a:rPr kumimoji="0" lang="ar-EG" sz="2400" b="1" i="0" u="none" strike="noStrike" kern="1200" cap="none" spc="0" normalizeH="0" baseline="0" noProof="0" dirty="0" smtClean="0">
                          <a:ln>
                            <a:noFill/>
                          </a:ln>
                          <a:solidFill>
                            <a:srgbClr val="000000"/>
                          </a:solidFill>
                          <a:effectLst/>
                          <a:uLnTx/>
                          <a:uFillTx/>
                          <a:latin typeface="Arial" pitchFamily="34" charset="0"/>
                          <a:ea typeface="ＭＳ Ｐゴシック" charset="-128"/>
                          <a:cs typeface="+mn-cs"/>
                        </a:rPr>
                        <a:t>مثلا إذا وجد تحليل النزاع أن ....</a:t>
                      </a:r>
                    </a:p>
                  </a:txBody>
                  <a:tcPr marT="45722" marB="45722"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r>
              <a:tr h="1230313">
                <a:tc>
                  <a:txBody>
                    <a:bodyPr/>
                    <a:lstStyle/>
                    <a:p>
                      <a:pPr marL="285750" marR="0" lvl="0" indent="-285750" algn="r" defTabSz="914400" rtl="1" eaLnBrk="1" fontAlgn="base" latinLnBrk="0" hangingPunct="1">
                        <a:lnSpc>
                          <a:spcPct val="100000"/>
                        </a:lnSpc>
                        <a:spcBef>
                          <a:spcPct val="0"/>
                        </a:spcBef>
                        <a:spcAft>
                          <a:spcPct val="0"/>
                        </a:spcAft>
                        <a:buClrTx/>
                        <a:buSzTx/>
                        <a:buFont typeface="Arial" pitchFamily="34" charset="0"/>
                        <a:buChar char="•"/>
                        <a:tabLst/>
                        <a:defRPr/>
                      </a:pPr>
                      <a:r>
                        <a:rPr kumimoji="0" lang="ar-EG" sz="2000" b="0" i="0" u="none" strike="noStrike" cap="none" normalizeH="0" baseline="0" dirty="0" smtClean="0">
                          <a:ln>
                            <a:noFill/>
                          </a:ln>
                          <a:solidFill>
                            <a:srgbClr val="000000"/>
                          </a:solidFill>
                          <a:effectLst/>
                          <a:latin typeface="Arial" pitchFamily="34" charset="0"/>
                          <a:ea typeface="ＭＳ Ｐゴシック" charset="-128"/>
                        </a:rPr>
                        <a:t>جعل التقييمات في متناول الجميع</a:t>
                      </a:r>
                    </a:p>
                    <a:p>
                      <a:pPr marL="285750" marR="0" lvl="0" indent="-285750" algn="r" defTabSz="914400" rtl="1" eaLnBrk="1" fontAlgn="base" latinLnBrk="0" hangingPunct="1">
                        <a:lnSpc>
                          <a:spcPct val="100000"/>
                        </a:lnSpc>
                        <a:spcBef>
                          <a:spcPct val="0"/>
                        </a:spcBef>
                        <a:spcAft>
                          <a:spcPct val="0"/>
                        </a:spcAft>
                        <a:buClrTx/>
                        <a:buSzTx/>
                        <a:buFont typeface="Arial" pitchFamily="34" charset="0"/>
                        <a:buChar char="•"/>
                        <a:tabLst/>
                        <a:defRPr/>
                      </a:pPr>
                      <a:r>
                        <a:rPr kumimoji="0" lang="ar-EG" sz="2000" b="0" i="0" u="none" strike="noStrike" cap="none" normalizeH="0" baseline="0" dirty="0" smtClean="0">
                          <a:ln>
                            <a:noFill/>
                          </a:ln>
                          <a:solidFill>
                            <a:srgbClr val="000000"/>
                          </a:solidFill>
                          <a:effectLst/>
                          <a:latin typeface="Arial" pitchFamily="34" charset="0"/>
                          <a:ea typeface="ＭＳ Ｐゴシック" charset="-128"/>
                        </a:rPr>
                        <a:t>تطهير التقييمات من المحتوى المتحيز</a:t>
                      </a:r>
                    </a:p>
                    <a:p>
                      <a:pPr marL="285750" marR="0" lvl="0" indent="-285750" algn="r" defTabSz="914400" rtl="1" eaLnBrk="1" fontAlgn="base" latinLnBrk="0" hangingPunct="1">
                        <a:lnSpc>
                          <a:spcPct val="100000"/>
                        </a:lnSpc>
                        <a:spcBef>
                          <a:spcPct val="0"/>
                        </a:spcBef>
                        <a:spcAft>
                          <a:spcPct val="0"/>
                        </a:spcAft>
                        <a:buClrTx/>
                        <a:buSzTx/>
                        <a:buFont typeface="Arial" pitchFamily="34" charset="0"/>
                        <a:buChar char="•"/>
                        <a:tabLst/>
                      </a:pPr>
                      <a:endParaRPr kumimoji="0" lang="ar-EG" sz="2000" b="0" i="0" u="none" strike="noStrike" cap="none" normalizeH="0" baseline="0" dirty="0" smtClean="0">
                        <a:ln>
                          <a:noFill/>
                        </a:ln>
                        <a:solidFill>
                          <a:srgbClr val="000000"/>
                        </a:solidFill>
                        <a:effectLst/>
                        <a:latin typeface="Arial" pitchFamily="34" charset="0"/>
                        <a:ea typeface="ＭＳ Ｐゴシック" charset="-128"/>
                      </a:endParaRPr>
                    </a:p>
                  </a:txBody>
                  <a:tcPr marT="45722" marB="45722"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DE8CC"/>
                    </a:solidFill>
                  </a:tcPr>
                </a:tc>
                <a:tc>
                  <a:txBody>
                    <a:bodyPr/>
                    <a:lstStyle/>
                    <a:p>
                      <a:pPr marL="285750" marR="0" lvl="0" indent="-285750" algn="r" defTabSz="914400" rtl="1" eaLnBrk="1" fontAlgn="base" latinLnBrk="0" hangingPunct="1">
                        <a:lnSpc>
                          <a:spcPct val="100000"/>
                        </a:lnSpc>
                        <a:spcBef>
                          <a:spcPct val="0"/>
                        </a:spcBef>
                        <a:spcAft>
                          <a:spcPct val="0"/>
                        </a:spcAft>
                        <a:buClrTx/>
                        <a:buSzTx/>
                        <a:buFont typeface="Arial" pitchFamily="34" charset="0"/>
                        <a:buChar char="•"/>
                        <a:tabLst/>
                        <a:defRPr/>
                      </a:pPr>
                      <a:r>
                        <a:rPr kumimoji="0" lang="ar-EG" sz="2000" b="0" i="0" u="none" strike="noStrike" cap="none" normalizeH="0" baseline="0" dirty="0" smtClean="0">
                          <a:ln>
                            <a:noFill/>
                          </a:ln>
                          <a:solidFill>
                            <a:srgbClr val="000000"/>
                          </a:solidFill>
                          <a:effectLst/>
                          <a:latin typeface="Arial" pitchFamily="34" charset="0"/>
                          <a:ea typeface="ＭＳ Ｐゴシック" charset="-128"/>
                        </a:rPr>
                        <a:t>أن معدلات النجاح في الامتحان الوطني منخفضة جدا عند بعض المجموعات الهوياتية أو المناطق في البلاد. </a:t>
                      </a:r>
                    </a:p>
                  </a:txBody>
                  <a:tcPr marT="45722" marB="45722"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DE8CC"/>
                    </a:solidFill>
                  </a:tcPr>
                </a:tc>
              </a:tr>
              <a:tr h="1600200">
                <a:tc>
                  <a:txBody>
                    <a:bodyPr/>
                    <a:lstStyle/>
                    <a:p>
                      <a:pPr marL="285750" marR="0" lvl="0" indent="-285750" algn="r" defTabSz="914400" rtl="1" eaLnBrk="1" fontAlgn="base" latinLnBrk="0" hangingPunct="1">
                        <a:lnSpc>
                          <a:spcPct val="100000"/>
                        </a:lnSpc>
                        <a:spcBef>
                          <a:spcPct val="0"/>
                        </a:spcBef>
                        <a:spcAft>
                          <a:spcPct val="0"/>
                        </a:spcAft>
                        <a:buClrTx/>
                        <a:buSzTx/>
                        <a:buFont typeface="Arial" pitchFamily="34" charset="0"/>
                        <a:buChar char="•"/>
                        <a:tabLst/>
                        <a:defRPr/>
                      </a:pPr>
                      <a:r>
                        <a:rPr kumimoji="0" lang="ar-EG" sz="2000" b="0" i="0" u="none" strike="noStrike" cap="none" normalizeH="0" baseline="0" dirty="0" smtClean="0">
                          <a:ln>
                            <a:noFill/>
                          </a:ln>
                          <a:solidFill>
                            <a:srgbClr val="000000"/>
                          </a:solidFill>
                          <a:effectLst/>
                          <a:latin typeface="Arial" pitchFamily="34" charset="0"/>
                          <a:ea typeface="ＭＳ Ｐゴシック" charset="-128"/>
                        </a:rPr>
                        <a:t>تطوير نظام للاعتراف المتبادل بنتائج التقييمات بين الأنظمة التعليمية ذات الصلة وذلك لصالح مجموعات متضررة متعددة.</a:t>
                      </a:r>
                    </a:p>
                  </a:txBody>
                  <a:tcPr marT="45722" marB="45722"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EF4E7"/>
                    </a:solidFill>
                  </a:tcPr>
                </a:tc>
                <a:tc>
                  <a:txBody>
                    <a:bodyPr/>
                    <a:lstStyle/>
                    <a:p>
                      <a:pPr marL="285750" marR="0" lvl="0" indent="-285750" algn="r" defTabSz="914400" rtl="1" eaLnBrk="1" fontAlgn="base" latinLnBrk="0" hangingPunct="1">
                        <a:lnSpc>
                          <a:spcPct val="100000"/>
                        </a:lnSpc>
                        <a:spcBef>
                          <a:spcPct val="0"/>
                        </a:spcBef>
                        <a:spcAft>
                          <a:spcPct val="0"/>
                        </a:spcAft>
                        <a:buClrTx/>
                        <a:buSzTx/>
                        <a:buFont typeface="Arial" pitchFamily="34" charset="0"/>
                        <a:buChar char="•"/>
                        <a:tabLst/>
                        <a:defRPr/>
                      </a:pPr>
                      <a:r>
                        <a:rPr kumimoji="0" lang="ar-EG" sz="2000" b="0" i="0" u="none" strike="noStrike" cap="none" normalizeH="0" baseline="0" dirty="0" smtClean="0">
                          <a:ln>
                            <a:noFill/>
                          </a:ln>
                          <a:solidFill>
                            <a:srgbClr val="000000"/>
                          </a:solidFill>
                          <a:effectLst/>
                          <a:latin typeface="Arial" pitchFamily="34" charset="0"/>
                          <a:ea typeface="ＭＳ Ｐゴシック" charset="-128"/>
                        </a:rPr>
                        <a:t>يخلق دعم الجهة المانحة للاعتراف المتبادل بنتائج التقييمات لصالح التلاميذ الذي يتوفرون رسميا على وضعية لاجئ توترات بين المجموعات</a:t>
                      </a:r>
                    </a:p>
                  </a:txBody>
                  <a:tcPr marT="45722" marB="45722"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EF4E7"/>
                    </a:solidFill>
                  </a:tcPr>
                </a:tc>
              </a:tr>
              <a:tr h="1616075">
                <a:tc>
                  <a:txBody>
                    <a:bodyPr/>
                    <a:lstStyle/>
                    <a:p>
                      <a:pPr marL="285750" marR="0" lvl="0" indent="-285750" algn="r" defTabSz="914400" rtl="1" eaLnBrk="1" fontAlgn="base" latinLnBrk="0" hangingPunct="1">
                        <a:lnSpc>
                          <a:spcPct val="100000"/>
                        </a:lnSpc>
                        <a:spcBef>
                          <a:spcPct val="0"/>
                        </a:spcBef>
                        <a:spcAft>
                          <a:spcPct val="0"/>
                        </a:spcAft>
                        <a:buClrTx/>
                        <a:buSzTx/>
                        <a:buFont typeface="Arial" pitchFamily="34" charset="0"/>
                        <a:buChar char="•"/>
                        <a:tabLst/>
                      </a:pPr>
                      <a:r>
                        <a:rPr kumimoji="0" lang="ar-EG" sz="2000" b="0" i="0" u="none" strike="noStrike" cap="none" normalizeH="0" baseline="0" dirty="0" smtClean="0">
                          <a:ln>
                            <a:noFill/>
                          </a:ln>
                          <a:solidFill>
                            <a:srgbClr val="000000"/>
                          </a:solidFill>
                          <a:effectLst/>
                          <a:latin typeface="Arial" pitchFamily="34" charset="0"/>
                          <a:ea typeface="ＭＳ Ｐゴシック" charset="-128"/>
                        </a:rPr>
                        <a:t>يركزمدرسو الصفوف المزدحمة بسبب النزاع على تحضير التلاميذ للاختبار ويغفلون بذلك التعليم من أجل السلام</a:t>
                      </a:r>
                    </a:p>
                  </a:txBody>
                  <a:tcPr marT="45722" marB="45722"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DE8CC"/>
                    </a:solidFill>
                  </a:tcPr>
                </a:tc>
                <a:tc>
                  <a:txBody>
                    <a:bodyPr/>
                    <a:lstStyle/>
                    <a:p>
                      <a:pPr marL="285750" marR="0" lvl="0" indent="-285750" algn="r" defTabSz="914400" rtl="1" eaLnBrk="1" fontAlgn="base" latinLnBrk="0" hangingPunct="1">
                        <a:lnSpc>
                          <a:spcPct val="100000"/>
                        </a:lnSpc>
                        <a:spcBef>
                          <a:spcPct val="0"/>
                        </a:spcBef>
                        <a:spcAft>
                          <a:spcPct val="0"/>
                        </a:spcAft>
                        <a:buClrTx/>
                        <a:buSzTx/>
                        <a:buFont typeface="Arial" pitchFamily="34" charset="0"/>
                        <a:buChar char="•"/>
                        <a:tabLst/>
                      </a:pPr>
                      <a:r>
                        <a:rPr kumimoji="0" lang="ar-EG" sz="2000" b="0" i="0" u="none" strike="noStrike" cap="none" normalizeH="0" baseline="0" dirty="0" smtClean="0">
                          <a:ln>
                            <a:noFill/>
                          </a:ln>
                          <a:solidFill>
                            <a:srgbClr val="000000"/>
                          </a:solidFill>
                          <a:effectLst/>
                          <a:latin typeface="Arial" pitchFamily="34" charset="0"/>
                          <a:ea typeface="ＭＳ Ｐゴシック" charset="-128"/>
                        </a:rPr>
                        <a:t>أدرج في التقييمات مواضيع من قبيل المواطنة والتسامح وتجارب التاريخ المشتركة</a:t>
                      </a:r>
                    </a:p>
                  </a:txBody>
                  <a:tcPr marT="45722" marB="45722"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DE8CC"/>
                    </a:solidFill>
                  </a:tcPr>
                </a:tc>
              </a:tr>
            </a:tbl>
          </a:graphicData>
        </a:graphic>
      </p:graphicFrame>
    </p:spTree>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633" name="Title 1"/>
          <p:cNvSpPr>
            <a:spLocks noGrp="1"/>
          </p:cNvSpPr>
          <p:nvPr>
            <p:ph type="title"/>
          </p:nvPr>
        </p:nvSpPr>
        <p:spPr/>
        <p:txBody>
          <a:bodyPr/>
          <a:lstStyle/>
          <a:p>
            <a:r>
              <a:rPr lang="ar-EG" dirty="0" smtClean="0">
                <a:latin typeface="+mn-lt"/>
                <a:ea typeface="ＭＳ Ｐゴシック" charset="-128"/>
                <a:cs typeface="+mn-cs"/>
              </a:rPr>
              <a:t>النشاط</a:t>
            </a:r>
            <a:endParaRPr lang="en-US" dirty="0" smtClean="0">
              <a:latin typeface="+mn-lt"/>
              <a:ea typeface="ＭＳ Ｐゴシック" charset="-128"/>
              <a:cs typeface="+mn-cs"/>
            </a:endParaRPr>
          </a:p>
        </p:txBody>
      </p:sp>
      <p:sp>
        <p:nvSpPr>
          <p:cNvPr id="3" name="Content Placeholder 2"/>
          <p:cNvSpPr>
            <a:spLocks noGrp="1"/>
          </p:cNvSpPr>
          <p:nvPr>
            <p:ph idx="1"/>
          </p:nvPr>
        </p:nvSpPr>
        <p:spPr/>
        <p:txBody>
          <a:bodyPr/>
          <a:lstStyle/>
          <a:p>
            <a:pPr marL="0" indent="0" algn="r" rtl="1">
              <a:buFont typeface="Wingdings" charset="0"/>
              <a:buNone/>
              <a:defRPr/>
            </a:pPr>
            <a:r>
              <a:rPr lang="ar-EG" sz="3200" b="1" dirty="0" smtClean="0">
                <a:cs typeface="+mn-cs"/>
              </a:rPr>
              <a:t>المطبوع رقم 5 ب: التعليم والتعلم المراعيان لظروف النزاع</a:t>
            </a:r>
          </a:p>
          <a:p>
            <a:pPr marL="0" indent="0" algn="r" rtl="1">
              <a:buFont typeface="Wingdings" charset="0"/>
              <a:buNone/>
              <a:defRPr/>
            </a:pPr>
            <a:r>
              <a:rPr lang="ar-EG" sz="3200" b="1" dirty="0" smtClean="0">
                <a:cs typeface="+mn-cs"/>
              </a:rPr>
              <a:t>المدة: </a:t>
            </a:r>
            <a:r>
              <a:rPr lang="ar-EG" sz="3200" dirty="0" smtClean="0">
                <a:cs typeface="+mn-cs"/>
              </a:rPr>
              <a:t>45 دقيقة للعمل في مجموعات و15 دقيقة للمناقشة</a:t>
            </a:r>
          </a:p>
          <a:p>
            <a:pPr marL="0" indent="0" algn="r" rtl="1">
              <a:buFont typeface="Wingdings" charset="0"/>
              <a:buNone/>
              <a:defRPr/>
            </a:pPr>
            <a:r>
              <a:rPr lang="ar-EG" sz="3200" b="1" dirty="0" smtClean="0">
                <a:cs typeface="+mn-cs"/>
              </a:rPr>
              <a:t>إرشادات:</a:t>
            </a:r>
          </a:p>
          <a:p>
            <a:pPr algn="r" rtl="1">
              <a:buFont typeface="+mj-lt"/>
              <a:buAutoNum type="arabicPeriod"/>
              <a:defRPr/>
            </a:pPr>
            <a:r>
              <a:rPr lang="ar-EG" sz="3200" dirty="0" smtClean="0">
                <a:cs typeface="+mn-cs"/>
              </a:rPr>
              <a:t>راجعوا المقال.</a:t>
            </a:r>
          </a:p>
          <a:p>
            <a:pPr algn="r" rtl="1">
              <a:buFont typeface="+mj-lt"/>
              <a:buAutoNum type="arabicPeriod"/>
              <a:defRPr/>
            </a:pPr>
            <a:r>
              <a:rPr lang="ar-EG" sz="3200" dirty="0" smtClean="0">
                <a:cs typeface="+mn-cs"/>
              </a:rPr>
              <a:t>أجيبوا على أسئلة التأمل.</a:t>
            </a:r>
          </a:p>
        </p:txBody>
      </p:sp>
    </p:spTree>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9681" name="Title 1"/>
          <p:cNvSpPr>
            <a:spLocks noGrp="1"/>
          </p:cNvSpPr>
          <p:nvPr>
            <p:ph type="ctrTitle"/>
          </p:nvPr>
        </p:nvSpPr>
        <p:spPr>
          <a:xfrm>
            <a:off x="685800" y="2130425"/>
            <a:ext cx="8094663" cy="1470025"/>
          </a:xfrm>
        </p:spPr>
        <p:txBody>
          <a:bodyPr/>
          <a:lstStyle/>
          <a:p>
            <a:r>
              <a:rPr lang="ar-EG" dirty="0">
                <a:solidFill>
                  <a:prstClr val="white"/>
                </a:solidFill>
                <a:ea typeface="MS Mincho" panose="02020609040205080304" pitchFamily="49" charset="-128"/>
                <a:cs typeface="Arial" panose="020B0604020202020204" pitchFamily="34" charset="0"/>
              </a:rPr>
              <a:t>استراتيجيات مراعية للنزاع لفائدة المجال رقم </a:t>
            </a:r>
            <a:r>
              <a:rPr lang="ar-EG" dirty="0" smtClean="0">
                <a:solidFill>
                  <a:prstClr val="white"/>
                </a:solidFill>
                <a:ea typeface="MS Mincho" panose="02020609040205080304" pitchFamily="49" charset="-128"/>
                <a:cs typeface="Arial" panose="020B0604020202020204" pitchFamily="34" charset="0"/>
              </a:rPr>
              <a:t>4: المعلمون وسائر العاملين في التعليم . </a:t>
            </a:r>
            <a:endParaRPr lang="en-US" dirty="0" smtClean="0">
              <a:ea typeface="ＭＳ Ｐゴシック" charset="-128"/>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52394" y="437503"/>
            <a:ext cx="6515100" cy="857250"/>
          </a:xfrm>
        </p:spPr>
        <p:txBody>
          <a:bodyPr/>
          <a:lstStyle/>
          <a:p>
            <a:r>
              <a:rPr lang="ar-EG" sz="3000" dirty="0">
                <a:latin typeface="Times New Roman" panose="02020603050405020304" pitchFamily="18" charset="0"/>
                <a:cs typeface="Times New Roman" panose="02020603050405020304" pitchFamily="18" charset="0"/>
              </a:rPr>
              <a:t>الخطوة الثانية: تحليل التفاعل بين التعليم والسياق</a:t>
            </a:r>
            <a:endParaRPr lang="en-US" sz="3000"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1552394" y="1455642"/>
            <a:ext cx="6172200" cy="736474"/>
          </a:xfrm>
        </p:spPr>
        <p:txBody>
          <a:bodyPr/>
          <a:lstStyle/>
          <a:p>
            <a:pPr marL="0" indent="0" algn="ctr">
              <a:buNone/>
            </a:pPr>
            <a:r>
              <a:rPr lang="ar-EG" sz="3000" b="1" dirty="0">
                <a:latin typeface="Times New Roman" panose="02020603050405020304" pitchFamily="18" charset="0"/>
                <a:cs typeface="Times New Roman" panose="02020603050405020304" pitchFamily="18" charset="0"/>
              </a:rPr>
              <a:t>ماذا نحتاج أن نحَلِّل؟</a:t>
            </a:r>
            <a:endParaRPr lang="en-US" sz="3000" b="1" dirty="0">
              <a:latin typeface="Times New Roman" panose="02020603050405020304" pitchFamily="18" charset="0"/>
              <a:cs typeface="Times New Roman" panose="02020603050405020304" pitchFamily="18" charset="0"/>
            </a:endParaRPr>
          </a:p>
        </p:txBody>
      </p:sp>
      <p:graphicFrame>
        <p:nvGraphicFramePr>
          <p:cNvPr id="4" name="Content Placeholder 13"/>
          <p:cNvGraphicFramePr>
            <a:graphicFrameLocks/>
          </p:cNvGraphicFramePr>
          <p:nvPr>
            <p:extLst>
              <p:ext uri="{D42A27DB-BD31-4B8C-83A1-F6EECF244321}">
                <p14:modId xmlns:p14="http://schemas.microsoft.com/office/powerpoint/2010/main" val="1433051234"/>
              </p:ext>
            </p:extLst>
          </p:nvPr>
        </p:nvGraphicFramePr>
        <p:xfrm>
          <a:off x="2026508" y="2133600"/>
          <a:ext cx="4901513" cy="432486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8" name="Left-Right Arrow 7"/>
          <p:cNvSpPr/>
          <p:nvPr/>
        </p:nvSpPr>
        <p:spPr>
          <a:xfrm>
            <a:off x="5226860" y="4181400"/>
            <a:ext cx="424298" cy="389328"/>
          </a:xfrm>
          <a:prstGeom prst="leftRightArrow">
            <a:avLst/>
          </a:prstGeom>
          <a:solidFill>
            <a:schemeClr val="tx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fontAlgn="base">
              <a:spcBef>
                <a:spcPct val="0"/>
              </a:spcBef>
              <a:spcAft>
                <a:spcPct val="0"/>
              </a:spcAft>
            </a:pPr>
            <a:endParaRPr lang="en-US" sz="1800" dirty="0">
              <a:solidFill>
                <a:prstClr val="white"/>
              </a:solidFill>
            </a:endParaRPr>
          </a:p>
        </p:txBody>
      </p:sp>
      <p:sp>
        <p:nvSpPr>
          <p:cNvPr id="9" name="Left-Right Arrow 8"/>
          <p:cNvSpPr/>
          <p:nvPr/>
        </p:nvSpPr>
        <p:spPr>
          <a:xfrm rot="16200000">
            <a:off x="4226005" y="3117488"/>
            <a:ext cx="556596" cy="292968"/>
          </a:xfrm>
          <a:prstGeom prst="leftRightArrow">
            <a:avLst/>
          </a:prstGeom>
          <a:solidFill>
            <a:schemeClr val="tx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fontAlgn="base">
              <a:spcBef>
                <a:spcPct val="0"/>
              </a:spcBef>
              <a:spcAft>
                <a:spcPct val="0"/>
              </a:spcAft>
            </a:pPr>
            <a:endParaRPr lang="en-US" sz="1800" dirty="0">
              <a:solidFill>
                <a:prstClr val="white"/>
              </a:solidFill>
            </a:endParaRPr>
          </a:p>
        </p:txBody>
      </p:sp>
      <p:sp>
        <p:nvSpPr>
          <p:cNvPr id="10" name="Left-Right Arrow 9"/>
          <p:cNvSpPr/>
          <p:nvPr/>
        </p:nvSpPr>
        <p:spPr>
          <a:xfrm>
            <a:off x="3325032" y="4181400"/>
            <a:ext cx="480850" cy="363474"/>
          </a:xfrm>
          <a:prstGeom prst="leftRightArrow">
            <a:avLst/>
          </a:prstGeom>
          <a:solidFill>
            <a:schemeClr val="tx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fontAlgn="base">
              <a:spcBef>
                <a:spcPct val="0"/>
              </a:spcBef>
              <a:spcAft>
                <a:spcPct val="0"/>
              </a:spcAft>
            </a:pPr>
            <a:endParaRPr lang="en-US" sz="1800" dirty="0">
              <a:solidFill>
                <a:prstClr val="white"/>
              </a:solidFill>
            </a:endParaRPr>
          </a:p>
        </p:txBody>
      </p:sp>
      <p:sp>
        <p:nvSpPr>
          <p:cNvPr id="11" name="Left-Right Arrow 10"/>
          <p:cNvSpPr/>
          <p:nvPr/>
        </p:nvSpPr>
        <p:spPr>
          <a:xfrm rot="5400000">
            <a:off x="4225291" y="5159759"/>
            <a:ext cx="558023" cy="292968"/>
          </a:xfrm>
          <a:prstGeom prst="leftRightArrow">
            <a:avLst/>
          </a:prstGeom>
          <a:solidFill>
            <a:schemeClr val="tx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fontAlgn="base">
              <a:spcBef>
                <a:spcPct val="0"/>
              </a:spcBef>
              <a:spcAft>
                <a:spcPct val="0"/>
              </a:spcAft>
            </a:pPr>
            <a:endParaRPr lang="en-US" sz="1800" dirty="0">
              <a:solidFill>
                <a:prstClr val="white"/>
              </a:solidFill>
            </a:endParaRPr>
          </a:p>
        </p:txBody>
      </p:sp>
    </p:spTree>
    <p:extLst>
      <p:ext uri="{BB962C8B-B14F-4D97-AF65-F5344CB8AC3E}">
        <p14:creationId xmlns:p14="http://schemas.microsoft.com/office/powerpoint/2010/main" val="3218928453"/>
      </p:ext>
    </p:extLst>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705" name="Title 1"/>
          <p:cNvSpPr>
            <a:spLocks noGrp="1"/>
          </p:cNvSpPr>
          <p:nvPr>
            <p:ph type="title"/>
          </p:nvPr>
        </p:nvSpPr>
        <p:spPr/>
        <p:txBody>
          <a:bodyPr/>
          <a:lstStyle/>
          <a:p>
            <a:pPr marL="0" marR="0" algn="r" rtl="1">
              <a:spcBef>
                <a:spcPts val="0"/>
              </a:spcBef>
              <a:spcAft>
                <a:spcPts val="0"/>
              </a:spcAft>
            </a:pPr>
            <a:r>
              <a:rPr lang="ar-EG" dirty="0" smtClean="0">
                <a:latin typeface="Wingdings" panose="05000000000000000000" pitchFamily="2" charset="2"/>
                <a:ea typeface="MS Mincho" panose="02020609040205080304" pitchFamily="49" charset="-128"/>
                <a:cs typeface="Arial" panose="020B0604020202020204" pitchFamily="34" charset="0"/>
              </a:rPr>
              <a:t/>
            </a:r>
            <a:br>
              <a:rPr lang="ar-EG" dirty="0" smtClean="0">
                <a:latin typeface="Wingdings" panose="05000000000000000000" pitchFamily="2" charset="2"/>
                <a:ea typeface="MS Mincho" panose="02020609040205080304" pitchFamily="49" charset="-128"/>
                <a:cs typeface="Arial" panose="020B0604020202020204" pitchFamily="34" charset="0"/>
              </a:rPr>
            </a:br>
            <a:r>
              <a:rPr lang="ar-SA" dirty="0" smtClean="0">
                <a:latin typeface="Wingdings" panose="05000000000000000000" pitchFamily="2" charset="2"/>
                <a:ea typeface="MS Mincho" panose="02020609040205080304" pitchFamily="49" charset="-128"/>
                <a:cs typeface="Arial" panose="020B0604020202020204" pitchFamily="34" charset="0"/>
              </a:rPr>
              <a:t>في </a:t>
            </a:r>
            <a:r>
              <a:rPr lang="ar-SA" dirty="0">
                <a:latin typeface="Wingdings" panose="05000000000000000000" pitchFamily="2" charset="2"/>
                <a:ea typeface="MS Mincho" panose="02020609040205080304" pitchFamily="49" charset="-128"/>
                <a:cs typeface="Arial" panose="020B0604020202020204" pitchFamily="34" charset="0"/>
              </a:rPr>
              <a:t>نهاية هذه المجزوءة سيتمكن المشاركون من: </a:t>
            </a:r>
            <a:r>
              <a:rPr lang="en-US" sz="6000" dirty="0">
                <a:latin typeface="Cambria" panose="02040503050406030204" pitchFamily="18" charset="0"/>
                <a:ea typeface="MS Mincho" panose="02020609040205080304" pitchFamily="49" charset="-128"/>
                <a:cs typeface="Times New Roman" panose="02020603050405020304" pitchFamily="18" charset="0"/>
              </a:rPr>
              <a:t/>
            </a:r>
            <a:br>
              <a:rPr lang="en-US" sz="6000" dirty="0">
                <a:latin typeface="Cambria" panose="02040503050406030204" pitchFamily="18" charset="0"/>
                <a:ea typeface="MS Mincho" panose="02020609040205080304" pitchFamily="49" charset="-128"/>
                <a:cs typeface="Times New Roman" panose="02020603050405020304" pitchFamily="18" charset="0"/>
              </a:rPr>
            </a:br>
            <a:r>
              <a:rPr lang="en-US" dirty="0" smtClean="0">
                <a:ea typeface="ＭＳ Ｐゴシック" charset="-128"/>
              </a:rPr>
              <a:t>:</a:t>
            </a:r>
          </a:p>
        </p:txBody>
      </p:sp>
      <p:sp>
        <p:nvSpPr>
          <p:cNvPr id="200706" name="Content Placeholder 2"/>
          <p:cNvSpPr>
            <a:spLocks noGrp="1"/>
          </p:cNvSpPr>
          <p:nvPr>
            <p:ph idx="1"/>
          </p:nvPr>
        </p:nvSpPr>
        <p:spPr/>
        <p:txBody>
          <a:bodyPr/>
          <a:lstStyle/>
          <a:p>
            <a:pPr lvl="0" algn="r" rtl="1">
              <a:lnSpc>
                <a:spcPct val="115000"/>
              </a:lnSpc>
              <a:spcBef>
                <a:spcPts val="0"/>
              </a:spcBef>
              <a:spcAft>
                <a:spcPts val="0"/>
              </a:spcAft>
              <a:buFont typeface="+mj-lt"/>
              <a:buAutoNum type="arabicPeriod"/>
            </a:pPr>
            <a:r>
              <a:rPr lang="ar-EG" sz="3200" dirty="0">
                <a:latin typeface="Calibri" panose="020F0502020204030204" pitchFamily="34" charset="0"/>
                <a:ea typeface="Times New Roman" panose="02020603050405020304" pitchFamily="18" charset="0"/>
                <a:cs typeface="Arial" panose="020B0604020202020204" pitchFamily="34" charset="0"/>
              </a:rPr>
              <a:t>فهم التفاعلات بين النزاع وتوظيف المدرسين وظروف العمل والدعم. </a:t>
            </a:r>
            <a:endParaRPr lang="en-US" sz="4000" dirty="0">
              <a:latin typeface="Calibri" panose="020F0502020204030204" pitchFamily="34" charset="0"/>
              <a:ea typeface="Times New Roman" panose="02020603050405020304" pitchFamily="18" charset="0"/>
              <a:cs typeface="Calibri" panose="020F0502020204030204" pitchFamily="34" charset="0"/>
            </a:endParaRPr>
          </a:p>
          <a:p>
            <a:pPr lvl="0" algn="r" rtl="1">
              <a:lnSpc>
                <a:spcPct val="115000"/>
              </a:lnSpc>
              <a:spcBef>
                <a:spcPts val="0"/>
              </a:spcBef>
              <a:spcAft>
                <a:spcPts val="0"/>
              </a:spcAft>
              <a:buFont typeface="+mj-lt"/>
              <a:buAutoNum type="arabicPeriod"/>
            </a:pPr>
            <a:r>
              <a:rPr lang="ar-EG" sz="3200" dirty="0">
                <a:latin typeface="Calibri" panose="020F0502020204030204" pitchFamily="34" charset="0"/>
                <a:ea typeface="Times New Roman" panose="02020603050405020304" pitchFamily="18" charset="0"/>
                <a:cs typeface="Arial" panose="020B0604020202020204" pitchFamily="34" charset="0"/>
              </a:rPr>
              <a:t>معرفة استراتيجيات مراعية للنزاع تخص توظيف المدرسين وظروف العمل والدعم.</a:t>
            </a:r>
            <a:endParaRPr lang="en-US" sz="4000" dirty="0">
              <a:latin typeface="Calibri" panose="020F0502020204030204" pitchFamily="34" charset="0"/>
              <a:ea typeface="Times New Roman" panose="02020603050405020304" pitchFamily="18" charset="0"/>
              <a:cs typeface="Calibri" panose="020F0502020204030204" pitchFamily="34" charset="0"/>
            </a:endParaRPr>
          </a:p>
          <a:p>
            <a:pPr marL="514350" indent="-514350" algn="r" rtl="1">
              <a:buFont typeface="+mj-lt"/>
              <a:buAutoNum type="arabicPeriod"/>
            </a:pPr>
            <a:r>
              <a:rPr lang="ar-EG" sz="3200" dirty="0">
                <a:ea typeface="MS Mincho" panose="02020609040205080304" pitchFamily="49" charset="-128"/>
                <a:cs typeface="Arial" panose="020B0604020202020204" pitchFamily="34" charset="0"/>
              </a:rPr>
              <a:t>فهم ماذا يعني التحيز وكيف نتفاداه عند توظيف المدرسين. </a:t>
            </a:r>
            <a:endParaRPr lang="ar-EG" sz="3200" dirty="0" smtClean="0">
              <a:ea typeface="ＭＳ Ｐゴシック" charset="-128"/>
            </a:endParaRPr>
          </a:p>
        </p:txBody>
      </p:sp>
    </p:spTree>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p:nvPr/>
        </p:nvPicPr>
        <p:blipFill rotWithShape="1">
          <a:blip r:embed="rId2"/>
          <a:srcRect l="14262" t="13113" r="11699" b="7925"/>
          <a:stretch/>
        </p:blipFill>
        <p:spPr bwMode="auto">
          <a:xfrm>
            <a:off x="225381" y="226453"/>
            <a:ext cx="8551572" cy="6336404"/>
          </a:xfrm>
          <a:prstGeom prst="rect">
            <a:avLst/>
          </a:prstGeom>
          <a:ln>
            <a:noFill/>
          </a:ln>
          <a:extLst>
            <a:ext uri="{53640926-AAD7-44D8-BBD7-CCE9431645EC}">
              <a14:shadowObscured xmlns:a14="http://schemas.microsoft.com/office/drawing/2010/main"/>
            </a:ext>
          </a:extLst>
        </p:spPr>
      </p:pic>
      <p:sp>
        <p:nvSpPr>
          <p:cNvPr id="5" name="Oval 4"/>
          <p:cNvSpPr>
            <a:spLocks noChangeArrowheads="1"/>
          </p:cNvSpPr>
          <p:nvPr/>
        </p:nvSpPr>
        <p:spPr bwMode="auto">
          <a:xfrm>
            <a:off x="2337921" y="908630"/>
            <a:ext cx="2251075" cy="4972050"/>
          </a:xfrm>
          <a:prstGeom prst="ellipse">
            <a:avLst/>
          </a:prstGeom>
          <a:noFill/>
          <a:ln w="44450">
            <a:solidFill>
              <a:srgbClr val="FBBE18"/>
            </a:solidFill>
            <a:round/>
            <a:headEnd/>
            <a:tailEnd/>
          </a:ln>
          <a:effectLst>
            <a:outerShdw dist="23000" dir="5400000" rotWithShape="0">
              <a:srgbClr val="808080">
                <a:alpha val="34999"/>
              </a:srgbClr>
            </a:outerShdw>
          </a:effectLst>
        </p:spPr>
        <p:txBody>
          <a:bodyPr anchor="ctr"/>
          <a:lstStyle/>
          <a:p>
            <a:pPr algn="ctr">
              <a:defRPr/>
            </a:pPr>
            <a:endParaRPr lang="en-US" sz="1800" dirty="0">
              <a:solidFill>
                <a:schemeClr val="lt1"/>
              </a:solidFill>
              <a:latin typeface="+mn-lt"/>
              <a:ea typeface="+mn-ea"/>
            </a:endParaRPr>
          </a:p>
        </p:txBody>
      </p:sp>
    </p:spTree>
    <p:extLst>
      <p:ext uri="{BB962C8B-B14F-4D97-AF65-F5344CB8AC3E}">
        <p14:creationId xmlns:p14="http://schemas.microsoft.com/office/powerpoint/2010/main" val="1217454776"/>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777" name="Title 1"/>
          <p:cNvSpPr>
            <a:spLocks noGrp="1"/>
          </p:cNvSpPr>
          <p:nvPr>
            <p:ph type="title"/>
          </p:nvPr>
        </p:nvSpPr>
        <p:spPr/>
        <p:txBody>
          <a:bodyPr/>
          <a:lstStyle/>
          <a:p>
            <a:r>
              <a:rPr lang="ar-EG" dirty="0">
                <a:solidFill>
                  <a:prstClr val="white"/>
                </a:solidFill>
                <a:ea typeface="ＭＳ Ｐゴシック" charset="-128"/>
                <a:cs typeface="Arial" panose="020B0604020202020204" pitchFamily="34" charset="0"/>
              </a:rPr>
              <a:t>النشاط</a:t>
            </a:r>
            <a:endParaRPr lang="en-US" dirty="0" smtClean="0">
              <a:ea typeface="ＭＳ Ｐゴシック" charset="-128"/>
            </a:endParaRPr>
          </a:p>
        </p:txBody>
      </p:sp>
      <p:sp>
        <p:nvSpPr>
          <p:cNvPr id="3" name="Content Placeholder 2"/>
          <p:cNvSpPr>
            <a:spLocks noGrp="1"/>
          </p:cNvSpPr>
          <p:nvPr>
            <p:ph idx="1"/>
          </p:nvPr>
        </p:nvSpPr>
        <p:spPr/>
        <p:txBody>
          <a:bodyPr/>
          <a:lstStyle/>
          <a:p>
            <a:pPr marL="0" indent="0" algn="ctr">
              <a:buFont typeface="Wingdings" charset="0"/>
              <a:buNone/>
              <a:defRPr/>
            </a:pPr>
            <a:r>
              <a:rPr lang="ar-EG" sz="4000" dirty="0" smtClean="0">
                <a:cs typeface="+mn-cs"/>
              </a:rPr>
              <a:t>ماهو رأيك؟</a:t>
            </a:r>
          </a:p>
          <a:p>
            <a:pPr marL="0" indent="0" algn="r">
              <a:buFont typeface="Wingdings" charset="0"/>
              <a:buNone/>
              <a:defRPr/>
            </a:pPr>
            <a:r>
              <a:rPr lang="ar-EG" b="1" dirty="0" smtClean="0">
                <a:cs typeface="+mn-cs"/>
              </a:rPr>
              <a:t>المدة</a:t>
            </a:r>
            <a:r>
              <a:rPr lang="ar-EG" dirty="0" smtClean="0">
                <a:cs typeface="+mn-cs"/>
              </a:rPr>
              <a:t>: 10 دقائق</a:t>
            </a:r>
          </a:p>
          <a:p>
            <a:pPr marL="0" indent="0" algn="r">
              <a:buFont typeface="Wingdings" charset="0"/>
              <a:buNone/>
              <a:defRPr/>
            </a:pPr>
            <a:r>
              <a:rPr lang="ar-EG" b="1" dirty="0" smtClean="0">
                <a:cs typeface="+mn-cs"/>
              </a:rPr>
              <a:t>إرشادات:</a:t>
            </a:r>
          </a:p>
          <a:p>
            <a:pPr marL="742950" indent="-742950" algn="r" rtl="1">
              <a:buFont typeface="+mj-lt"/>
              <a:buAutoNum type="arabicPeriod"/>
              <a:defRPr/>
            </a:pPr>
            <a:r>
              <a:rPr lang="ar-EG" dirty="0" smtClean="0">
                <a:cs typeface="+mn-cs"/>
              </a:rPr>
              <a:t>كَوِّنُوا مجموعة من 3 أفراد.</a:t>
            </a:r>
          </a:p>
          <a:p>
            <a:pPr marL="742950" indent="-742950" algn="r" rtl="1">
              <a:buFont typeface="+mj-lt"/>
              <a:buAutoNum type="arabicPeriod"/>
              <a:defRPr/>
            </a:pPr>
            <a:r>
              <a:rPr lang="ar-EG" dirty="0" smtClean="0">
                <a:cs typeface="+mn-cs"/>
              </a:rPr>
              <a:t>اختاروا واحدا من الأبعاد للاشتغال عليه.</a:t>
            </a:r>
          </a:p>
          <a:p>
            <a:pPr marL="742950" indent="-742950" algn="r" rtl="1">
              <a:buFont typeface="+mj-lt"/>
              <a:buAutoNum type="arabicPeriod"/>
              <a:defRPr/>
            </a:pPr>
            <a:r>
              <a:rPr lang="ar-EG" dirty="0" smtClean="0">
                <a:cs typeface="+mn-cs"/>
              </a:rPr>
              <a:t>ناقشوا مع مجموعتكم كيف يتفاعل النزاع مع ذلك المعيار في سياق عملك. </a:t>
            </a:r>
          </a:p>
          <a:p>
            <a:pPr marL="0" indent="0" algn="r">
              <a:buFont typeface="Wingdings" charset="0"/>
              <a:buNone/>
              <a:defRPr/>
            </a:pPr>
            <a:endParaRPr lang="ar-EG" sz="4000" dirty="0" smtClean="0">
              <a:cs typeface="+mn-cs"/>
            </a:endParaRPr>
          </a:p>
        </p:txBody>
      </p:sp>
    </p:spTree>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01" name="Title 1"/>
          <p:cNvSpPr>
            <a:spLocks noGrp="1"/>
          </p:cNvSpPr>
          <p:nvPr>
            <p:ph type="title"/>
          </p:nvPr>
        </p:nvSpPr>
        <p:spPr/>
        <p:txBody>
          <a:bodyPr/>
          <a:lstStyle/>
          <a:p>
            <a:r>
              <a:rPr lang="ar-EG" dirty="0">
                <a:solidFill>
                  <a:prstClr val="white"/>
                </a:solidFill>
                <a:ea typeface="ＭＳ Ｐゴシック" charset="-128"/>
                <a:cs typeface="Arial" panose="020B0604020202020204" pitchFamily="34" charset="0"/>
              </a:rPr>
              <a:t>استراتيجيات </a:t>
            </a:r>
            <a:r>
              <a:rPr lang="ar-EG" dirty="0" smtClean="0">
                <a:solidFill>
                  <a:prstClr val="white"/>
                </a:solidFill>
                <a:ea typeface="ＭＳ Ｐゴシック" charset="-128"/>
                <a:cs typeface="Arial" panose="020B0604020202020204" pitchFamily="34" charset="0"/>
              </a:rPr>
              <a:t>تراعي </a:t>
            </a:r>
            <a:r>
              <a:rPr lang="ar-EG" dirty="0">
                <a:solidFill>
                  <a:prstClr val="white"/>
                </a:solidFill>
                <a:ea typeface="ＭＳ Ｐゴシック" charset="-128"/>
                <a:cs typeface="Arial" panose="020B0604020202020204" pitchFamily="34" charset="0"/>
              </a:rPr>
              <a:t>ظروف </a:t>
            </a:r>
            <a:r>
              <a:rPr lang="ar-EG" dirty="0" smtClean="0">
                <a:solidFill>
                  <a:prstClr val="white"/>
                </a:solidFill>
                <a:ea typeface="ＭＳ Ｐゴシック" charset="-128"/>
                <a:cs typeface="Arial" panose="020B0604020202020204" pitchFamily="34" charset="0"/>
              </a:rPr>
              <a:t>النزاع في التوظيف والانتقاء</a:t>
            </a:r>
            <a:endParaRPr lang="en-US" dirty="0" smtClean="0">
              <a:ea typeface="ＭＳ Ｐゴシック" charset="-128"/>
            </a:endParaRPr>
          </a:p>
        </p:txBody>
      </p:sp>
      <p:graphicFrame>
        <p:nvGraphicFramePr>
          <p:cNvPr id="2" name="Content Placeholder 1"/>
          <p:cNvGraphicFramePr>
            <a:graphicFrameLocks noGrp="1"/>
          </p:cNvGraphicFramePr>
          <p:nvPr>
            <p:ph idx="1"/>
            <p:extLst>
              <p:ext uri="{D42A27DB-BD31-4B8C-83A1-F6EECF244321}">
                <p14:modId xmlns:p14="http://schemas.microsoft.com/office/powerpoint/2010/main" val="1041936977"/>
              </p:ext>
            </p:extLst>
          </p:nvPr>
        </p:nvGraphicFramePr>
        <p:xfrm>
          <a:off x="0" y="1404938"/>
          <a:ext cx="9144000" cy="5451476"/>
        </p:xfrm>
        <a:graphic>
          <a:graphicData uri="http://schemas.openxmlformats.org/drawingml/2006/table">
            <a:tbl>
              <a:tblPr/>
              <a:tblGrid>
                <a:gridCol w="9144000"/>
              </a:tblGrid>
              <a:tr h="549275">
                <a:tc>
                  <a:txBody>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ar-EG" sz="2800" b="1" i="0" u="none" strike="noStrike" cap="none" normalizeH="0" baseline="0" dirty="0" smtClean="0">
                          <a:ln>
                            <a:noFill/>
                          </a:ln>
                          <a:solidFill>
                            <a:srgbClr val="000000"/>
                          </a:solidFill>
                          <a:effectLst/>
                          <a:latin typeface="Arial" pitchFamily="34" charset="0"/>
                          <a:ea typeface="ＭＳ Ｐゴシック" charset="-128"/>
                        </a:rPr>
                        <a:t>إذا وجد تحليل النزاع أن...</a:t>
                      </a:r>
                      <a:endParaRPr kumimoji="0" lang="en-US" sz="2800" b="1" i="0" u="none" strike="noStrike" cap="none" normalizeH="0" baseline="0" dirty="0" smtClean="0">
                        <a:ln>
                          <a:noFill/>
                        </a:ln>
                        <a:solidFill>
                          <a:srgbClr val="000000"/>
                        </a:solidFill>
                        <a:effectLst/>
                        <a:latin typeface="Arial" pitchFamily="34" charset="0"/>
                        <a:ea typeface="ＭＳ Ｐゴシック" charset="-128"/>
                      </a:endParaRPr>
                    </a:p>
                  </a:txBody>
                  <a:tcPr marT="45715" marB="4571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r>
              <a:tr h="1541463">
                <a:tc>
                  <a:txBody>
                    <a:bodyPr/>
                    <a:lstStyle/>
                    <a:p>
                      <a:pPr marL="342900" marR="0" lvl="0" indent="-342900" algn="r" defTabSz="914400" rtl="1" eaLnBrk="1" fontAlgn="base" latinLnBrk="0" hangingPunct="1">
                        <a:lnSpc>
                          <a:spcPct val="100000"/>
                        </a:lnSpc>
                        <a:spcBef>
                          <a:spcPct val="0"/>
                        </a:spcBef>
                        <a:spcAft>
                          <a:spcPct val="0"/>
                        </a:spcAft>
                        <a:buClrTx/>
                        <a:buSzTx/>
                        <a:buFont typeface="Arial" pitchFamily="34" charset="0"/>
                        <a:buChar char="•"/>
                        <a:tabLst/>
                      </a:pPr>
                      <a:r>
                        <a:rPr kumimoji="0" lang="ar-EG" sz="2800" b="0" i="0" u="none" strike="noStrike" cap="none" normalizeH="0" baseline="0" dirty="0" smtClean="0">
                          <a:ln>
                            <a:noFill/>
                          </a:ln>
                          <a:solidFill>
                            <a:srgbClr val="000000"/>
                          </a:solidFill>
                          <a:effectLst/>
                          <a:latin typeface="Arial" pitchFamily="34" charset="0"/>
                          <a:ea typeface="ＭＳ Ｐゴシック" charset="-128"/>
                        </a:rPr>
                        <a:t>وكالات العون تكرس التمييز التاريخي في توظيف المدرسين، مسببة بذلك تظلمات من طرق الناس المحليين.</a:t>
                      </a:r>
                    </a:p>
                  </a:txBody>
                  <a:tcPr marT="45715" marB="4571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DE8CC"/>
                    </a:solidFill>
                  </a:tcPr>
                </a:tc>
              </a:tr>
              <a:tr h="1454150">
                <a:tc>
                  <a:txBody>
                    <a:bodyPr/>
                    <a:lstStyle/>
                    <a:p>
                      <a:pPr marL="342900" marR="0" lvl="0" indent="-342900" algn="r" defTabSz="914400" rtl="1" eaLnBrk="1" fontAlgn="base" latinLnBrk="0" hangingPunct="1">
                        <a:lnSpc>
                          <a:spcPct val="100000"/>
                        </a:lnSpc>
                        <a:spcBef>
                          <a:spcPct val="0"/>
                        </a:spcBef>
                        <a:spcAft>
                          <a:spcPct val="0"/>
                        </a:spcAft>
                        <a:buClrTx/>
                        <a:buSzTx/>
                        <a:buFont typeface="Arial" pitchFamily="34" charset="0"/>
                        <a:buChar char="•"/>
                        <a:tabLst/>
                      </a:pPr>
                      <a:r>
                        <a:rPr kumimoji="0" lang="ar-EG" sz="2800" b="0" i="0" u="none" strike="noStrike" cap="none" normalizeH="0" baseline="0" dirty="0" smtClean="0">
                          <a:ln>
                            <a:noFill/>
                          </a:ln>
                          <a:solidFill>
                            <a:srgbClr val="000000"/>
                          </a:solidFill>
                          <a:effectLst/>
                          <a:latin typeface="Arial" pitchFamily="34" charset="0"/>
                          <a:ea typeface="ＭＳ Ｐゴシック" charset="-128"/>
                        </a:rPr>
                        <a:t>الشباب في إقليم أقصى الشرق يحتجون بسبب ضعف جودة المدرسين الذين يعينون في ثانوياتهم. </a:t>
                      </a:r>
                    </a:p>
                  </a:txBody>
                  <a:tcPr marT="45715" marB="4571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EF4E7"/>
                    </a:solidFill>
                  </a:tcPr>
                </a:tc>
              </a:tr>
              <a:tr h="1906588">
                <a:tc>
                  <a:txBody>
                    <a:bodyPr/>
                    <a:lstStyle/>
                    <a:p>
                      <a:pPr marL="342900" marR="0" lvl="0" indent="-342900" algn="r" defTabSz="914400" rtl="1" eaLnBrk="1" fontAlgn="base" latinLnBrk="0" hangingPunct="1">
                        <a:lnSpc>
                          <a:spcPct val="100000"/>
                        </a:lnSpc>
                        <a:spcBef>
                          <a:spcPct val="0"/>
                        </a:spcBef>
                        <a:spcAft>
                          <a:spcPct val="0"/>
                        </a:spcAft>
                        <a:buClrTx/>
                        <a:buSzTx/>
                        <a:buFont typeface="Arial" pitchFamily="34" charset="0"/>
                        <a:buChar char="•"/>
                        <a:tabLst/>
                      </a:pPr>
                      <a:r>
                        <a:rPr kumimoji="0" lang="ar-EG" sz="2800" b="0" i="0" u="none" strike="noStrike" cap="none" normalizeH="0" baseline="0" dirty="0" smtClean="0">
                          <a:ln>
                            <a:noFill/>
                          </a:ln>
                          <a:solidFill>
                            <a:srgbClr val="000000"/>
                          </a:solidFill>
                          <a:effectLst/>
                          <a:latin typeface="Arial" pitchFamily="34" charset="0"/>
                          <a:ea typeface="ＭＳ Ｐゴシック" charset="-128"/>
                        </a:rPr>
                        <a:t>الاستجابة للطوارئ رفعت من سقف التوقعات التعليمية للمجموعات الذي سبق تهميشها ولم يتم تحقيق هذه التوقعات في مرحلة الانتقال إلى التنمية. </a:t>
                      </a:r>
                    </a:p>
                  </a:txBody>
                  <a:tcPr marT="45715" marB="4571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DE8CC"/>
                    </a:solidFill>
                  </a:tcPr>
                </a:tc>
              </a:tr>
            </a:tbl>
          </a:graphicData>
        </a:graphic>
      </p:graphicFrame>
    </p:spTree>
  </p:cSld>
  <p:clrMapOvr>
    <a:masterClrMapping/>
  </p:clrMapOvr>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849" name="Title 1"/>
          <p:cNvSpPr>
            <a:spLocks noGrp="1"/>
          </p:cNvSpPr>
          <p:nvPr>
            <p:ph type="title"/>
          </p:nvPr>
        </p:nvSpPr>
        <p:spPr/>
        <p:txBody>
          <a:bodyPr/>
          <a:lstStyle/>
          <a:p>
            <a:r>
              <a:rPr lang="ar-EG" dirty="0">
                <a:solidFill>
                  <a:prstClr val="white"/>
                </a:solidFill>
                <a:ea typeface="ＭＳ Ｐゴシック" charset="-128"/>
                <a:cs typeface="Arial" panose="020B0604020202020204" pitchFamily="34" charset="0"/>
              </a:rPr>
              <a:t>استراتيجيات تراعي ظروف النزاع في التوظيف والانتقاء</a:t>
            </a:r>
            <a:endParaRPr lang="en-US" dirty="0" smtClean="0">
              <a:ea typeface="ＭＳ Ｐゴシック" charset="-128"/>
            </a:endParaRPr>
          </a:p>
        </p:txBody>
      </p:sp>
      <p:sp>
        <p:nvSpPr>
          <p:cNvPr id="3" name="Content Placeholder 2"/>
          <p:cNvSpPr>
            <a:spLocks noGrp="1"/>
          </p:cNvSpPr>
          <p:nvPr>
            <p:ph idx="1"/>
          </p:nvPr>
        </p:nvSpPr>
        <p:spPr>
          <a:xfrm>
            <a:off x="395288" y="2003424"/>
            <a:ext cx="8229600" cy="4067861"/>
          </a:xfrm>
        </p:spPr>
        <p:txBody>
          <a:bodyPr/>
          <a:lstStyle/>
          <a:p>
            <a:pPr marL="0" lvl="1" indent="0" algn="ctr">
              <a:buSzTx/>
              <a:buFont typeface="Wingdings" charset="0"/>
              <a:buNone/>
              <a:defRPr/>
            </a:pPr>
            <a:r>
              <a:rPr lang="ar-EG" sz="4800" dirty="0" smtClean="0"/>
              <a:t>ما الذي يجعل المدرس يراعي النزاع؟</a:t>
            </a:r>
          </a:p>
          <a:p>
            <a:pPr marL="685800" lvl="1" indent="-685800" algn="ctr" rtl="1">
              <a:buSzTx/>
              <a:buFont typeface="Arial" panose="020B0604020202020204" pitchFamily="34" charset="0"/>
              <a:buChar char="•"/>
              <a:defRPr/>
            </a:pPr>
            <a:r>
              <a:rPr lang="ar-EG" sz="4800" dirty="0" smtClean="0"/>
              <a:t>يعرف؟</a:t>
            </a:r>
          </a:p>
          <a:p>
            <a:pPr marL="685800" lvl="1" indent="-685800" algn="ctr" rtl="1">
              <a:buSzTx/>
              <a:buFont typeface="Arial" panose="020B0604020202020204" pitchFamily="34" charset="0"/>
              <a:buChar char="•"/>
              <a:defRPr/>
            </a:pPr>
            <a:r>
              <a:rPr lang="ar-EG" sz="4800" dirty="0" smtClean="0"/>
              <a:t>يفهم؟ </a:t>
            </a:r>
          </a:p>
          <a:p>
            <a:pPr marL="685800" lvl="1" indent="-685800" algn="ctr" rtl="1">
              <a:buSzTx/>
              <a:buFont typeface="Arial" panose="020B0604020202020204" pitchFamily="34" charset="0"/>
              <a:buChar char="•"/>
              <a:defRPr/>
            </a:pPr>
            <a:r>
              <a:rPr lang="ar-EG" sz="4800" dirty="0" smtClean="0"/>
              <a:t>يستطيع أن يفعل؟</a:t>
            </a:r>
          </a:p>
          <a:p>
            <a:pPr marL="685800" lvl="1" indent="-685800" algn="ctr" rtl="1">
              <a:buSzTx/>
              <a:buFont typeface="Arial" panose="020B0604020202020204" pitchFamily="34" charset="0"/>
              <a:buChar char="•"/>
              <a:defRPr/>
            </a:pPr>
            <a:endParaRPr lang="ar-EG" sz="4800" dirty="0" smtClean="0"/>
          </a:p>
          <a:p>
            <a:pPr marL="0" lvl="1" indent="0">
              <a:buSzTx/>
              <a:buFont typeface="Wingdings" charset="0"/>
              <a:buNone/>
              <a:defRPr/>
            </a:pPr>
            <a:endParaRPr lang="en-US" i="1" dirty="0" smtClean="0"/>
          </a:p>
          <a:p>
            <a:pPr marL="514350" lvl="1" indent="-514350">
              <a:buSzTx/>
              <a:buFont typeface="+mj-lt"/>
              <a:buAutoNum type="arabicPeriod"/>
              <a:defRPr/>
            </a:pPr>
            <a:endParaRPr lang="en-US" dirty="0"/>
          </a:p>
          <a:p>
            <a:pPr marL="514350" lvl="1" indent="-514350">
              <a:buSzTx/>
              <a:buFont typeface="+mj-lt"/>
              <a:buAutoNum type="arabicPeriod"/>
              <a:defRPr/>
            </a:pPr>
            <a:endParaRPr lang="en-US" dirty="0"/>
          </a:p>
          <a:p>
            <a:pPr marL="514350" indent="-514350">
              <a:buFont typeface="+mj-lt"/>
              <a:buAutoNum type="arabicPeriod"/>
              <a:defRPr/>
            </a:pPr>
            <a:endParaRPr lang="en-US" dirty="0"/>
          </a:p>
        </p:txBody>
      </p:sp>
    </p:spTree>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8897" name="Title 1"/>
          <p:cNvSpPr>
            <a:spLocks noGrp="1"/>
          </p:cNvSpPr>
          <p:nvPr>
            <p:ph type="title"/>
          </p:nvPr>
        </p:nvSpPr>
        <p:spPr/>
        <p:txBody>
          <a:bodyPr/>
          <a:lstStyle/>
          <a:p>
            <a:r>
              <a:rPr lang="ar-EG" dirty="0">
                <a:solidFill>
                  <a:prstClr val="white"/>
                </a:solidFill>
                <a:ea typeface="ＭＳ Ｐゴシック" charset="-128"/>
                <a:cs typeface="Arial" panose="020B0604020202020204" pitchFamily="34" charset="0"/>
              </a:rPr>
              <a:t>استراتيجيات تراعي ظروف النزاع في التوظيف والانتقاء</a:t>
            </a:r>
            <a:endParaRPr lang="en-US" dirty="0" smtClean="0">
              <a:ea typeface="ＭＳ Ｐゴシック" charset="-128"/>
            </a:endParaRPr>
          </a:p>
        </p:txBody>
      </p:sp>
      <p:sp>
        <p:nvSpPr>
          <p:cNvPr id="3" name="Content Placeholder 2"/>
          <p:cNvSpPr>
            <a:spLocks noGrp="1"/>
          </p:cNvSpPr>
          <p:nvPr>
            <p:ph idx="1"/>
          </p:nvPr>
        </p:nvSpPr>
        <p:spPr>
          <a:xfrm>
            <a:off x="0" y="1476375"/>
            <a:ext cx="9144000" cy="5741988"/>
          </a:xfrm>
          <a:solidFill>
            <a:schemeClr val="bg1"/>
          </a:solidFill>
        </p:spPr>
        <p:txBody>
          <a:bodyPr/>
          <a:lstStyle/>
          <a:p>
            <a:pPr marL="342900" lvl="1" indent="-342900" algn="r" rtl="1">
              <a:buSzTx/>
              <a:buFont typeface="Arial"/>
              <a:buChar char="•"/>
              <a:defRPr/>
            </a:pPr>
            <a:r>
              <a:rPr lang="ar-EG" sz="2400" dirty="0" smtClean="0"/>
              <a:t>تفهم النزاع وأسبابه الجذرية ودينامياته والحاجة لتحويل النزاع</a:t>
            </a:r>
          </a:p>
          <a:p>
            <a:pPr marL="342900" lvl="1" indent="-342900" algn="r" rtl="1">
              <a:buSzTx/>
              <a:buFont typeface="Arial"/>
              <a:buChar char="•"/>
              <a:defRPr/>
            </a:pPr>
            <a:r>
              <a:rPr lang="ar-EG" sz="2400" dirty="0" smtClean="0"/>
              <a:t>تعرف أن التعليم للجميع حق إنساني</a:t>
            </a:r>
          </a:p>
          <a:p>
            <a:pPr marL="342900" lvl="1" indent="-342900" algn="r" rtl="1">
              <a:buSzTx/>
              <a:buFont typeface="Arial"/>
              <a:buChar char="•"/>
              <a:defRPr/>
            </a:pPr>
            <a:r>
              <a:rPr lang="ar-EG" sz="2400" dirty="0" smtClean="0"/>
              <a:t>واعية بالتحيزات الخاصة وكيف أن أفعالهم داخل وحول بيئة التعلم يمكن أن تُفهم من طرف مجموعات مختلفة في سياقات مختلفة</a:t>
            </a:r>
          </a:p>
          <a:p>
            <a:pPr marL="342900" lvl="1" indent="-342900" algn="r" rtl="1">
              <a:buSzTx/>
              <a:buFont typeface="Arial"/>
              <a:buChar char="•"/>
              <a:defRPr/>
            </a:pPr>
            <a:r>
              <a:rPr lang="ar-EG" sz="2400" dirty="0" smtClean="0"/>
              <a:t>تملك قدرات جيدة لمراعاة واحترام ثقافة الآخر وفهم المتعلمين وعائلاتهم</a:t>
            </a:r>
          </a:p>
          <a:p>
            <a:pPr marL="342900" lvl="1" indent="-342900" algn="r" rtl="1">
              <a:buSzTx/>
              <a:buFont typeface="Arial"/>
              <a:buChar char="•"/>
              <a:defRPr/>
            </a:pPr>
            <a:r>
              <a:rPr lang="ar-EG" sz="2400" dirty="0" smtClean="0"/>
              <a:t>تستطيع وتريد أن تتحاور مع المتعلمين حول النزاع</a:t>
            </a:r>
          </a:p>
          <a:p>
            <a:pPr marL="342900" lvl="1" indent="-342900" algn="r" rtl="1">
              <a:buSzTx/>
              <a:buFont typeface="Arial"/>
              <a:buChar char="•"/>
              <a:defRPr/>
            </a:pPr>
            <a:r>
              <a:rPr lang="ar-EG" sz="2400" dirty="0" smtClean="0"/>
              <a:t>تستطيع أن ترى الرابط بين الحصول المتساوي على تعليم جيد والوقاية من النزاعات والتخفيف من حدتها. </a:t>
            </a:r>
          </a:p>
          <a:p>
            <a:pPr marL="342900" lvl="1" indent="-342900" algn="r" rtl="1">
              <a:buSzTx/>
              <a:buFont typeface="Arial"/>
              <a:buChar char="•"/>
              <a:defRPr/>
            </a:pPr>
            <a:r>
              <a:rPr lang="ar-EG" sz="2400" dirty="0" smtClean="0"/>
              <a:t>قادرة على جمع وتحليل المعلومات بطرق مختلفة ونقد الافتراضات. </a:t>
            </a:r>
          </a:p>
          <a:p>
            <a:pPr marL="0" lvl="1" indent="0">
              <a:buSzTx/>
              <a:buNone/>
              <a:defRPr/>
            </a:pPr>
            <a:endParaRPr lang="en-US" sz="2400" dirty="0"/>
          </a:p>
          <a:p>
            <a:pPr marL="514350" lvl="1" indent="-514350">
              <a:buSzTx/>
              <a:buFont typeface="+mj-lt"/>
              <a:buAutoNum type="arabicPeriod"/>
              <a:defRPr/>
            </a:pPr>
            <a:endParaRPr lang="en-US" sz="2400" dirty="0"/>
          </a:p>
          <a:p>
            <a:pPr marL="514350" indent="-514350">
              <a:buFont typeface="+mj-lt"/>
              <a:buAutoNum type="arabicPeriod"/>
              <a:defRPr/>
            </a:pPr>
            <a:endParaRPr lang="en-US" sz="2400" dirty="0"/>
          </a:p>
        </p:txBody>
      </p:sp>
    </p:spTree>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0945" name="Title 1"/>
          <p:cNvSpPr>
            <a:spLocks noGrp="1"/>
          </p:cNvSpPr>
          <p:nvPr>
            <p:ph type="title"/>
          </p:nvPr>
        </p:nvSpPr>
        <p:spPr/>
        <p:txBody>
          <a:bodyPr/>
          <a:lstStyle/>
          <a:p>
            <a:endParaRPr lang="en-US" smtClean="0">
              <a:ea typeface="ＭＳ Ｐゴシック" charset="-128"/>
            </a:endParaRPr>
          </a:p>
        </p:txBody>
      </p:sp>
      <p:sp>
        <p:nvSpPr>
          <p:cNvPr id="210946" name="Content Placeholder 2"/>
          <p:cNvSpPr>
            <a:spLocks noGrp="1"/>
          </p:cNvSpPr>
          <p:nvPr>
            <p:ph idx="1"/>
          </p:nvPr>
        </p:nvSpPr>
        <p:spPr>
          <a:xfrm>
            <a:off x="457200" y="2911475"/>
            <a:ext cx="8229600" cy="3214688"/>
          </a:xfrm>
        </p:spPr>
        <p:txBody>
          <a:bodyPr/>
          <a:lstStyle/>
          <a:p>
            <a:pPr marL="0" indent="0" algn="ctr">
              <a:buFont typeface="Wingdings" pitchFamily="2" charset="2"/>
              <a:buNone/>
            </a:pPr>
            <a:r>
              <a:rPr lang="ar-EG" sz="6000" dirty="0" smtClean="0">
                <a:ea typeface="ＭＳ Ｐゴシック" charset="-128"/>
                <a:cs typeface="+mn-cs"/>
              </a:rPr>
              <a:t>ماهو التحيز؟</a:t>
            </a:r>
            <a:endParaRPr lang="en-US" sz="6000" dirty="0" smtClean="0">
              <a:ea typeface="ＭＳ Ｐゴシック" charset="-128"/>
              <a:cs typeface="+mn-cs"/>
            </a:endParaRPr>
          </a:p>
        </p:txBody>
      </p:sp>
    </p:spTree>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1969" name="Title 1"/>
          <p:cNvSpPr>
            <a:spLocks noGrp="1"/>
          </p:cNvSpPr>
          <p:nvPr>
            <p:ph type="title"/>
          </p:nvPr>
        </p:nvSpPr>
        <p:spPr/>
        <p:txBody>
          <a:bodyPr/>
          <a:lstStyle/>
          <a:p>
            <a:r>
              <a:rPr lang="ar-EG" dirty="0">
                <a:solidFill>
                  <a:prstClr val="white"/>
                </a:solidFill>
                <a:ea typeface="ＭＳ Ｐゴシック" charset="-128"/>
                <a:cs typeface="Arial" panose="020B0604020202020204" pitchFamily="34" charset="0"/>
              </a:rPr>
              <a:t>استراتيجيات تراعي ظروف النزاع في التوظيف والانتقاء</a:t>
            </a:r>
            <a:endParaRPr lang="en-US" dirty="0" smtClean="0">
              <a:ea typeface="ＭＳ Ｐゴシック" charset="-128"/>
            </a:endParaRPr>
          </a:p>
        </p:txBody>
      </p:sp>
      <p:sp>
        <p:nvSpPr>
          <p:cNvPr id="3" name="Content Placeholder 2"/>
          <p:cNvSpPr>
            <a:spLocks noGrp="1"/>
          </p:cNvSpPr>
          <p:nvPr>
            <p:ph idx="1"/>
          </p:nvPr>
        </p:nvSpPr>
        <p:spPr/>
        <p:txBody>
          <a:bodyPr/>
          <a:lstStyle/>
          <a:p>
            <a:pPr marL="0" lvl="1" indent="0" algn="r" rtl="1">
              <a:buSzTx/>
              <a:buFont typeface="Wingdings" pitchFamily="2" charset="2"/>
              <a:buNone/>
            </a:pPr>
            <a:r>
              <a:rPr lang="ar-EG" dirty="0" smtClean="0">
                <a:ea typeface="ＭＳ Ｐゴシック" charset="-128"/>
              </a:rPr>
              <a:t>التحيز</a:t>
            </a:r>
          </a:p>
          <a:p>
            <a:pPr marL="514350" lvl="1" indent="-514350" algn="r" rtl="1">
              <a:buSzTx/>
              <a:buFont typeface="+mj-lt"/>
              <a:buAutoNum type="arabicPeriod"/>
            </a:pPr>
            <a:r>
              <a:rPr lang="ar-EG" dirty="0" smtClean="0">
                <a:ea typeface="ＭＳ Ｐゴシック" charset="-128"/>
              </a:rPr>
              <a:t>يتم تعلمه من خلال عملية التنشئة الاجتماعية المتمثلة في التجارب المباشرة وغير المباشرة مع الآخرين</a:t>
            </a:r>
          </a:p>
          <a:p>
            <a:pPr marL="514350" lvl="1" indent="-514350" algn="r" rtl="1">
              <a:buSzTx/>
              <a:buFont typeface="+mj-lt"/>
              <a:buAutoNum type="arabicPeriod"/>
            </a:pPr>
            <a:r>
              <a:rPr lang="ar-EG" dirty="0" smtClean="0">
                <a:ea typeface="ＭＳ Ｐゴシック" charset="-128"/>
              </a:rPr>
              <a:t>تتطور إلى تصورات حول «الآخر»</a:t>
            </a:r>
          </a:p>
          <a:p>
            <a:pPr marL="514350" lvl="1" indent="-514350" algn="r" rtl="1">
              <a:buSzTx/>
              <a:buFont typeface="+mj-lt"/>
              <a:buAutoNum type="arabicPeriod"/>
            </a:pPr>
            <a:r>
              <a:rPr lang="ar-EG" dirty="0" smtClean="0">
                <a:ea typeface="ＭＳ Ｐゴシック" charset="-128"/>
              </a:rPr>
              <a:t>تحد من قدرتنا على أن نكون محايدين</a:t>
            </a:r>
          </a:p>
          <a:p>
            <a:pPr marL="514350" lvl="1" indent="-514350" algn="r" rtl="1">
              <a:buSzTx/>
              <a:buFont typeface="+mj-lt"/>
              <a:buAutoNum type="arabicPeriod"/>
            </a:pPr>
            <a:r>
              <a:rPr lang="ar-EG" dirty="0" smtClean="0">
                <a:ea typeface="ＭＳ Ｐゴシック" charset="-128"/>
              </a:rPr>
              <a:t>تؤثر على طريقة عملنا مع الآخرين</a:t>
            </a:r>
          </a:p>
          <a:p>
            <a:pPr marL="514350" lvl="1" indent="-514350" algn="r" rtl="1">
              <a:buSzTx/>
              <a:buFont typeface="+mj-lt"/>
              <a:buAutoNum type="arabicPeriod"/>
            </a:pPr>
            <a:r>
              <a:rPr lang="ar-EG" dirty="0" smtClean="0">
                <a:ea typeface="ＭＳ Ｐゴシック" charset="-128"/>
              </a:rPr>
              <a:t>يمكن أن تسبب أو تساهم في التوترات الحالية أو النزاع</a:t>
            </a:r>
          </a:p>
          <a:p>
            <a:pPr marL="0" lvl="1" indent="0">
              <a:buSzTx/>
              <a:buNone/>
            </a:pPr>
            <a:endParaRPr lang="en-US" dirty="0" smtClean="0">
              <a:ea typeface="ＭＳ Ｐゴシック" charset="-128"/>
            </a:endParaRPr>
          </a:p>
          <a:p>
            <a:pPr marL="0" lvl="1" indent="0">
              <a:buSzTx/>
              <a:buFont typeface="Arial" pitchFamily="34" charset="0"/>
              <a:buAutoNum type="arabicPeriod"/>
            </a:pPr>
            <a:endParaRPr lang="en-US" dirty="0" smtClean="0">
              <a:ea typeface="ＭＳ Ｐゴシック" charset="-128"/>
            </a:endParaRPr>
          </a:p>
          <a:p>
            <a:pPr marL="0" lvl="1" indent="0">
              <a:buSzTx/>
              <a:buFont typeface="Arial" pitchFamily="34" charset="0"/>
              <a:buAutoNum type="arabicPeriod"/>
            </a:pPr>
            <a:endParaRPr lang="en-US" dirty="0" smtClean="0">
              <a:ea typeface="ＭＳ Ｐゴシック" charset="-128"/>
            </a:endParaRPr>
          </a:p>
          <a:p>
            <a:pPr marL="514350" indent="-514350">
              <a:buFont typeface="Arial" pitchFamily="34" charset="0"/>
              <a:buAutoNum type="arabicPeriod"/>
            </a:pPr>
            <a:endParaRPr lang="en-US" dirty="0" smtClean="0">
              <a:ea typeface="ＭＳ Ｐゴシック" charset="-128"/>
            </a:endParaRPr>
          </a:p>
        </p:txBody>
      </p:sp>
    </p:spTree>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7" name="Title 1"/>
          <p:cNvSpPr>
            <a:spLocks noGrp="1"/>
          </p:cNvSpPr>
          <p:nvPr>
            <p:ph type="title"/>
          </p:nvPr>
        </p:nvSpPr>
        <p:spPr>
          <a:xfrm>
            <a:off x="457200" y="152400"/>
            <a:ext cx="8686800" cy="1143000"/>
          </a:xfrm>
        </p:spPr>
        <p:txBody>
          <a:bodyPr/>
          <a:lstStyle/>
          <a:p>
            <a:r>
              <a:rPr lang="ar-EG" dirty="0">
                <a:solidFill>
                  <a:prstClr val="white"/>
                </a:solidFill>
                <a:ea typeface="ＭＳ Ｐゴシック" charset="-128"/>
                <a:cs typeface="Arial" panose="020B0604020202020204" pitchFamily="34" charset="0"/>
              </a:rPr>
              <a:t>استراتيجيات تراعي ظروف النزاع في </a:t>
            </a:r>
            <a:r>
              <a:rPr lang="ar-EG" dirty="0" smtClean="0">
                <a:solidFill>
                  <a:prstClr val="white"/>
                </a:solidFill>
                <a:ea typeface="ＭＳ Ｐゴシック" charset="-128"/>
                <a:cs typeface="Arial" panose="020B0604020202020204" pitchFamily="34" charset="0"/>
              </a:rPr>
              <a:t>التعويضات وظروف العمل</a:t>
            </a:r>
            <a:endParaRPr lang="en-US" sz="3600" dirty="0" smtClean="0">
              <a:ea typeface="ＭＳ Ｐゴシック" charset="-128"/>
            </a:endParaRPr>
          </a:p>
        </p:txBody>
      </p:sp>
      <p:graphicFrame>
        <p:nvGraphicFramePr>
          <p:cNvPr id="2" name="Content Placeholder 1"/>
          <p:cNvGraphicFramePr>
            <a:graphicFrameLocks noGrp="1"/>
          </p:cNvGraphicFramePr>
          <p:nvPr>
            <p:ph idx="1"/>
            <p:extLst>
              <p:ext uri="{D42A27DB-BD31-4B8C-83A1-F6EECF244321}">
                <p14:modId xmlns:p14="http://schemas.microsoft.com/office/powerpoint/2010/main" val="3500402625"/>
              </p:ext>
            </p:extLst>
          </p:nvPr>
        </p:nvGraphicFramePr>
        <p:xfrm>
          <a:off x="0" y="1550988"/>
          <a:ext cx="9144000" cy="5503864"/>
        </p:xfrm>
        <a:graphic>
          <a:graphicData uri="http://schemas.openxmlformats.org/drawingml/2006/table">
            <a:tbl>
              <a:tblPr/>
              <a:tblGrid>
                <a:gridCol w="9144000"/>
              </a:tblGrid>
              <a:tr h="1189038">
                <a:tc>
                  <a:txBody>
                    <a:bodyPr/>
                    <a:lstStyle/>
                    <a:p>
                      <a:pPr marL="0" marR="0" lvl="0" indent="0" algn="r" defTabSz="914400" rtl="1" eaLnBrk="1" fontAlgn="base" latinLnBrk="0" hangingPunct="1">
                        <a:lnSpc>
                          <a:spcPct val="100000"/>
                        </a:lnSpc>
                        <a:spcBef>
                          <a:spcPct val="0"/>
                        </a:spcBef>
                        <a:spcAft>
                          <a:spcPct val="0"/>
                        </a:spcAft>
                        <a:buClrTx/>
                        <a:buSzTx/>
                        <a:buFontTx/>
                        <a:buNone/>
                        <a:tabLst/>
                        <a:defRPr/>
                      </a:pPr>
                      <a:r>
                        <a:rPr kumimoji="0" lang="ar-EG" sz="2800" b="1" i="0" u="none" strike="noStrike" kern="1200" cap="none" spc="0" normalizeH="0" baseline="0" noProof="0" dirty="0" smtClean="0">
                          <a:ln>
                            <a:noFill/>
                          </a:ln>
                          <a:solidFill>
                            <a:srgbClr val="000000"/>
                          </a:solidFill>
                          <a:effectLst/>
                          <a:uLnTx/>
                          <a:uFillTx/>
                          <a:latin typeface="Arial" pitchFamily="34" charset="0"/>
                          <a:ea typeface="ＭＳ Ｐゴシック" charset="-128"/>
                          <a:cs typeface="+mn-cs"/>
                        </a:rPr>
                        <a:t>فإذا مثلا وجد تحليل النزاع أن...</a:t>
                      </a:r>
                      <a:endParaRPr kumimoji="0" lang="en-US" sz="2800" b="1" i="0" u="none" strike="noStrike" kern="1200" cap="none" spc="0" normalizeH="0" baseline="0" noProof="0" dirty="0" smtClean="0">
                        <a:ln>
                          <a:noFill/>
                        </a:ln>
                        <a:solidFill>
                          <a:srgbClr val="000000"/>
                        </a:solidFill>
                        <a:effectLst/>
                        <a:uLnTx/>
                        <a:uFillTx/>
                        <a:latin typeface="Arial" pitchFamily="34" charset="0"/>
                        <a:ea typeface="ＭＳ Ｐゴシック" charset="-128"/>
                        <a:cs typeface="+mn-cs"/>
                      </a:endParaRPr>
                    </a:p>
                  </a:txBody>
                  <a:tcPr marT="45728" marB="45728"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r>
              <a:tr h="1189038">
                <a:tc>
                  <a:txBody>
                    <a:bodyPr/>
                    <a:lstStyle/>
                    <a:p>
                      <a:pPr marL="342900" marR="0" lvl="0" indent="-342900" algn="r" defTabSz="914400" rtl="1" eaLnBrk="1" fontAlgn="base" latinLnBrk="0" hangingPunct="1">
                        <a:lnSpc>
                          <a:spcPct val="100000"/>
                        </a:lnSpc>
                        <a:spcBef>
                          <a:spcPct val="0"/>
                        </a:spcBef>
                        <a:spcAft>
                          <a:spcPct val="0"/>
                        </a:spcAft>
                        <a:buClrTx/>
                        <a:buSzTx/>
                        <a:buFont typeface="Arial" pitchFamily="34" charset="0"/>
                        <a:buChar char="•"/>
                        <a:tabLst/>
                      </a:pPr>
                      <a:r>
                        <a:rPr kumimoji="0" lang="ar-EG" sz="3600" b="0" i="0" u="none" strike="noStrike" cap="none" normalizeH="0" baseline="0" dirty="0" smtClean="0">
                          <a:ln>
                            <a:noFill/>
                          </a:ln>
                          <a:solidFill>
                            <a:srgbClr val="000000"/>
                          </a:solidFill>
                          <a:effectLst/>
                          <a:latin typeface="Arial" pitchFamily="34" charset="0"/>
                          <a:ea typeface="ＭＳ Ｐゴシック" charset="-128"/>
                        </a:rPr>
                        <a:t>تعويضات غير منصفة للمدرسين المعينين في المناطق المتضررة بالنزاع</a:t>
                      </a:r>
                    </a:p>
                  </a:txBody>
                  <a:tcPr marT="45728" marB="45728"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DE8CC"/>
                    </a:solidFill>
                  </a:tcPr>
                </a:tc>
              </a:tr>
              <a:tr h="1738313">
                <a:tc>
                  <a:txBody>
                    <a:bodyPr/>
                    <a:lstStyle/>
                    <a:p>
                      <a:pPr marL="342900" marR="0" lvl="0" indent="-342900" algn="r" defTabSz="914400" rtl="1" eaLnBrk="1" fontAlgn="base" latinLnBrk="0" hangingPunct="1">
                        <a:lnSpc>
                          <a:spcPct val="100000"/>
                        </a:lnSpc>
                        <a:spcBef>
                          <a:spcPct val="0"/>
                        </a:spcBef>
                        <a:spcAft>
                          <a:spcPct val="0"/>
                        </a:spcAft>
                        <a:buClrTx/>
                        <a:buSzTx/>
                        <a:buFont typeface="Arial" pitchFamily="34" charset="0"/>
                        <a:buChar char="•"/>
                        <a:tabLst/>
                      </a:pPr>
                      <a:r>
                        <a:rPr kumimoji="0" lang="ar-EG" sz="3600" b="0" i="0" u="none" strike="noStrike" cap="none" normalizeH="0" baseline="0" dirty="0" smtClean="0">
                          <a:ln>
                            <a:noFill/>
                          </a:ln>
                          <a:solidFill>
                            <a:srgbClr val="000000"/>
                          </a:solidFill>
                          <a:effectLst/>
                          <a:latin typeface="Arial" pitchFamily="34" charset="0"/>
                          <a:ea typeface="ＭＳ Ｐゴシック" charset="-128"/>
                        </a:rPr>
                        <a:t>سببت وكالات العون عدم الإنصاف في تعويضات المدرسين مما نتج عنه إضرابات لمدرسي القطاع العام </a:t>
                      </a:r>
                    </a:p>
                  </a:txBody>
                  <a:tcPr marT="45728" marB="45728"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EF4E7"/>
                    </a:solidFill>
                  </a:tcPr>
                </a:tc>
              </a:tr>
              <a:tr h="1387475">
                <a:tc>
                  <a:txBody>
                    <a:bodyPr/>
                    <a:lstStyle/>
                    <a:p>
                      <a:pPr marL="342900" marR="0" lvl="0" indent="-342900" algn="r" defTabSz="914400" rtl="1" eaLnBrk="1" fontAlgn="base" latinLnBrk="0" hangingPunct="1">
                        <a:lnSpc>
                          <a:spcPct val="100000"/>
                        </a:lnSpc>
                        <a:spcBef>
                          <a:spcPct val="0"/>
                        </a:spcBef>
                        <a:spcAft>
                          <a:spcPct val="0"/>
                        </a:spcAft>
                        <a:buClrTx/>
                        <a:buSzTx/>
                        <a:buFont typeface="Arial" pitchFamily="34" charset="0"/>
                        <a:buChar char="•"/>
                        <a:tabLst/>
                      </a:pPr>
                      <a:r>
                        <a:rPr kumimoji="0" lang="ar-EG" sz="3600" b="0" i="0" u="none" strike="noStrike" cap="none" normalizeH="0" baseline="0" dirty="0" smtClean="0">
                          <a:ln>
                            <a:noFill/>
                          </a:ln>
                          <a:solidFill>
                            <a:srgbClr val="000000"/>
                          </a:solidFill>
                          <a:effectLst/>
                          <a:latin typeface="Arial" pitchFamily="34" charset="0"/>
                          <a:ea typeface="ＭＳ Ｐゴシック" charset="-128"/>
                        </a:rPr>
                        <a:t>انعدام الثقة أو انعدام الثقة في الحكومة والمنظومات البنكية هو دافع للنزاع.</a:t>
                      </a:r>
                    </a:p>
                  </a:txBody>
                  <a:tcPr marT="45728" marB="45728"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DE8CC"/>
                    </a:solidFill>
                  </a:tcPr>
                </a:tc>
              </a:tr>
            </a:tbl>
          </a:graphicData>
        </a:graphic>
      </p:graphicFrame>
    </p:spTree>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6065" name="Title 1"/>
          <p:cNvSpPr>
            <a:spLocks noGrp="1"/>
          </p:cNvSpPr>
          <p:nvPr>
            <p:ph type="title"/>
          </p:nvPr>
        </p:nvSpPr>
        <p:spPr/>
        <p:txBody>
          <a:bodyPr/>
          <a:lstStyle/>
          <a:p>
            <a:r>
              <a:rPr lang="ar-EG" dirty="0">
                <a:solidFill>
                  <a:prstClr val="white"/>
                </a:solidFill>
                <a:ea typeface="ＭＳ Ｐゴシック" charset="-128"/>
                <a:cs typeface="Arial" panose="020B0604020202020204" pitchFamily="34" charset="0"/>
              </a:rPr>
              <a:t>استراتيجيات تراعي ظروف النزاع في </a:t>
            </a:r>
            <a:r>
              <a:rPr lang="ar-EG" dirty="0" smtClean="0">
                <a:solidFill>
                  <a:prstClr val="white"/>
                </a:solidFill>
                <a:ea typeface="ＭＳ Ｐゴシック" charset="-128"/>
                <a:cs typeface="Arial" panose="020B0604020202020204" pitchFamily="34" charset="0"/>
              </a:rPr>
              <a:t>الدعم والإشراف</a:t>
            </a:r>
            <a:endParaRPr lang="en-US" dirty="0" smtClean="0">
              <a:ea typeface="ＭＳ Ｐゴシック" charset="-128"/>
            </a:endParaRPr>
          </a:p>
        </p:txBody>
      </p:sp>
      <p:sp>
        <p:nvSpPr>
          <p:cNvPr id="3" name="Content Placeholder 2"/>
          <p:cNvSpPr>
            <a:spLocks noGrp="1"/>
          </p:cNvSpPr>
          <p:nvPr>
            <p:ph idx="1"/>
          </p:nvPr>
        </p:nvSpPr>
        <p:spPr>
          <a:xfrm>
            <a:off x="312738" y="1619250"/>
            <a:ext cx="8485273" cy="4525963"/>
          </a:xfrm>
        </p:spPr>
        <p:txBody>
          <a:bodyPr/>
          <a:lstStyle/>
          <a:p>
            <a:pPr marL="0" indent="0" algn="r" rtl="1">
              <a:buFont typeface="Wingdings" charset="0"/>
              <a:buNone/>
              <a:defRPr/>
            </a:pPr>
            <a:r>
              <a:rPr lang="ar-EG" sz="3200" b="1" dirty="0" smtClean="0">
                <a:cs typeface="+mn-cs"/>
              </a:rPr>
              <a:t>الدعم</a:t>
            </a:r>
          </a:p>
          <a:p>
            <a:pPr algn="r" rtl="1">
              <a:defRPr/>
            </a:pPr>
            <a:r>
              <a:rPr lang="ar-EG" dirty="0" smtClean="0">
                <a:cs typeface="+mn-cs"/>
              </a:rPr>
              <a:t>تدريب منصف للمجموعات الهوياتية الجديدة والتي تنقصها المؤهلات</a:t>
            </a:r>
          </a:p>
          <a:p>
            <a:pPr algn="r" rtl="1">
              <a:defRPr/>
            </a:pPr>
            <a:r>
              <a:rPr lang="ar-EG" dirty="0" smtClean="0">
                <a:cs typeface="+mn-cs"/>
              </a:rPr>
              <a:t>دعم عيني إضافي للمدرسين في أماكن العمل الصعبة</a:t>
            </a:r>
          </a:p>
          <a:p>
            <a:pPr algn="r" rtl="1">
              <a:defRPr/>
            </a:pPr>
            <a:r>
              <a:rPr lang="ar-EG" dirty="0" smtClean="0">
                <a:cs typeface="+mn-cs"/>
              </a:rPr>
              <a:t>هياكل للدعم بالقرين لمجموعات المدرسين الذين يشتغلون في أماكن العمل الصعبة</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2"/>
          <p:cNvSpPr>
            <a:spLocks noGrp="1" noChangeArrowheads="1"/>
          </p:cNvSpPr>
          <p:nvPr>
            <p:ph type="title" idx="4294967295"/>
          </p:nvPr>
        </p:nvSpPr>
        <p:spPr>
          <a:xfrm>
            <a:off x="879350" y="505537"/>
            <a:ext cx="7826112" cy="385763"/>
          </a:xfrm>
        </p:spPr>
        <p:txBody>
          <a:bodyPr/>
          <a:lstStyle/>
          <a:p>
            <a:pPr eaLnBrk="1" hangingPunct="1"/>
            <a:r>
              <a:rPr lang="ar-EG" b="0" kern="1200" dirty="0" smtClean="0">
                <a:latin typeface="Arial" charset="0"/>
                <a:ea typeface="+mj-ea"/>
                <a:cs typeface="Times New Roman" panose="02020603050405020304" pitchFamily="18" charset="0"/>
              </a:rPr>
              <a:t>الأداة التأملية لحزمة الآيني </a:t>
            </a:r>
            <a:r>
              <a:rPr lang="ar-EG" kern="1200" dirty="0" smtClean="0">
                <a:latin typeface="Arial" charset="0"/>
                <a:ea typeface="+mj-ea"/>
                <a:cs typeface="Times New Roman" panose="02020603050405020304" pitchFamily="18" charset="0"/>
              </a:rPr>
              <a:t>للتعليم</a:t>
            </a:r>
            <a:r>
              <a:rPr lang="ar-EG" b="0" kern="1200" dirty="0" smtClean="0">
                <a:latin typeface="Arial" charset="0"/>
                <a:ea typeface="+mj-ea"/>
                <a:cs typeface="Times New Roman" panose="02020603050405020304" pitchFamily="18" charset="0"/>
              </a:rPr>
              <a:t> المراعي لظروف النزاع (ت م ظ ن)</a:t>
            </a:r>
            <a:endParaRPr lang="en-US" sz="1350" dirty="0">
              <a:latin typeface="Arial" charset="0"/>
            </a:endParaRPr>
          </a:p>
        </p:txBody>
      </p:sp>
      <p:pic>
        <p:nvPicPr>
          <p:cNvPr id="4" name="Picture 3"/>
          <p:cNvPicPr/>
          <p:nvPr/>
        </p:nvPicPr>
        <p:blipFill rotWithShape="1">
          <a:blip r:embed="rId3"/>
          <a:srcRect l="5288" t="11281" r="50000" b="14447"/>
          <a:stretch/>
        </p:blipFill>
        <p:spPr bwMode="auto">
          <a:xfrm>
            <a:off x="244929" y="2008002"/>
            <a:ext cx="8460533" cy="3789807"/>
          </a:xfrm>
          <a:prstGeom prst="rect">
            <a:avLst/>
          </a:prstGeom>
          <a:ln>
            <a:noFill/>
          </a:ln>
          <a:extLst>
            <a:ext uri="{53640926-AAD7-44D8-BBD7-CCE9431645EC}">
              <a14:shadowObscured xmlns:a14="http://schemas.microsoft.com/office/drawing/2010/main"/>
            </a:ext>
          </a:extLst>
        </p:spPr>
      </p:pic>
      <p:sp>
        <p:nvSpPr>
          <p:cNvPr id="6" name="Oval 5"/>
          <p:cNvSpPr/>
          <p:nvPr/>
        </p:nvSpPr>
        <p:spPr bwMode="auto">
          <a:xfrm>
            <a:off x="5961557" y="2398345"/>
            <a:ext cx="1885950" cy="626730"/>
          </a:xfrm>
          <a:prstGeom prst="ellipse">
            <a:avLst/>
          </a:prstGeom>
          <a:solidFill>
            <a:srgbClr val="CCCCFF"/>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1">
              <a:defRPr/>
            </a:pPr>
            <a:r>
              <a:rPr lang="ar-EG" sz="2100" dirty="0">
                <a:solidFill>
                  <a:schemeClr val="tx1"/>
                </a:solidFill>
              </a:rPr>
              <a:t>الأسئلة</a:t>
            </a:r>
            <a:endParaRPr lang="en-GB" sz="2100" dirty="0">
              <a:solidFill>
                <a:schemeClr val="tx1"/>
              </a:solidFill>
            </a:endParaRPr>
          </a:p>
        </p:txBody>
      </p:sp>
      <p:sp>
        <p:nvSpPr>
          <p:cNvPr id="7" name="Oval 6"/>
          <p:cNvSpPr/>
          <p:nvPr/>
        </p:nvSpPr>
        <p:spPr bwMode="auto">
          <a:xfrm>
            <a:off x="660588" y="2356358"/>
            <a:ext cx="2275046" cy="652766"/>
          </a:xfrm>
          <a:prstGeom prst="ellipse">
            <a:avLst/>
          </a:prstGeom>
          <a:solidFill>
            <a:srgbClr val="CCCCFF"/>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ar-EG" sz="2100" dirty="0" smtClean="0">
                <a:solidFill>
                  <a:schemeClr val="tx1"/>
                </a:solidFill>
              </a:rPr>
              <a:t>الرصدوالمراجع</a:t>
            </a:r>
            <a:endParaRPr lang="en-GB" sz="2100" dirty="0">
              <a:solidFill>
                <a:schemeClr val="tx1"/>
              </a:solidFill>
            </a:endParaRPr>
          </a:p>
        </p:txBody>
      </p:sp>
      <p:sp>
        <p:nvSpPr>
          <p:cNvPr id="8" name="Oval 7"/>
          <p:cNvSpPr/>
          <p:nvPr/>
        </p:nvSpPr>
        <p:spPr bwMode="auto">
          <a:xfrm>
            <a:off x="3351293" y="2449286"/>
            <a:ext cx="1885950" cy="524847"/>
          </a:xfrm>
          <a:prstGeom prst="ellipse">
            <a:avLst/>
          </a:prstGeom>
          <a:solidFill>
            <a:srgbClr val="CCCCFF"/>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1">
              <a:defRPr/>
            </a:pPr>
            <a:r>
              <a:rPr lang="ar-EG" sz="2100" dirty="0">
                <a:solidFill>
                  <a:schemeClr val="tx1"/>
                </a:solidFill>
              </a:rPr>
              <a:t>أجوبتك</a:t>
            </a:r>
            <a:endParaRPr lang="en-GB" sz="2100" dirty="0">
              <a:solidFill>
                <a:schemeClr val="tx1"/>
              </a:solidFill>
            </a:endParaRPr>
          </a:p>
        </p:txBody>
      </p:sp>
    </p:spTree>
    <p:extLst>
      <p:ext uri="{BB962C8B-B14F-4D97-AF65-F5344CB8AC3E}">
        <p14:creationId xmlns:p14="http://schemas.microsoft.com/office/powerpoint/2010/main" val="2761683500"/>
      </p:ext>
    </p:extLst>
  </p:cSld>
  <p:clrMapOvr>
    <a:masterClrMapping/>
  </p:clrMapOvr>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8113" name="Title 1"/>
          <p:cNvSpPr>
            <a:spLocks noGrp="1"/>
          </p:cNvSpPr>
          <p:nvPr>
            <p:ph type="title"/>
          </p:nvPr>
        </p:nvSpPr>
        <p:spPr/>
        <p:txBody>
          <a:bodyPr/>
          <a:lstStyle/>
          <a:p>
            <a:r>
              <a:rPr lang="ar-EG" dirty="0">
                <a:solidFill>
                  <a:prstClr val="white"/>
                </a:solidFill>
                <a:ea typeface="ＭＳ Ｐゴシック" charset="-128"/>
                <a:cs typeface="Arial" panose="020B0604020202020204" pitchFamily="34" charset="0"/>
              </a:rPr>
              <a:t>استراتيجيات تراعي ظروف النزاع في الدعم والإشراف</a:t>
            </a:r>
            <a:endParaRPr lang="en-US" sz="3200" dirty="0" smtClean="0">
              <a:ea typeface="ＭＳ Ｐゴシック" charset="-128"/>
            </a:endParaRPr>
          </a:p>
        </p:txBody>
      </p:sp>
      <p:sp>
        <p:nvSpPr>
          <p:cNvPr id="3" name="Content Placeholder 2"/>
          <p:cNvSpPr>
            <a:spLocks noGrp="1"/>
          </p:cNvSpPr>
          <p:nvPr>
            <p:ph idx="1"/>
          </p:nvPr>
        </p:nvSpPr>
        <p:spPr>
          <a:xfrm>
            <a:off x="4327439" y="2613625"/>
            <a:ext cx="3654425" cy="1779588"/>
          </a:xfrm>
        </p:spPr>
        <p:txBody>
          <a:bodyPr/>
          <a:lstStyle/>
          <a:p>
            <a:pPr marL="0" indent="0" algn="r" rtl="1">
              <a:buFont typeface="Wingdings" charset="0"/>
              <a:buNone/>
              <a:defRPr/>
            </a:pPr>
            <a:r>
              <a:rPr lang="ar-EG" dirty="0" smtClean="0">
                <a:cs typeface="+mn-cs"/>
              </a:rPr>
              <a:t>أمثلة من:</a:t>
            </a:r>
          </a:p>
          <a:p>
            <a:pPr algn="r" rtl="1">
              <a:defRPr/>
            </a:pPr>
            <a:r>
              <a:rPr lang="ar-EG" dirty="0" smtClean="0">
                <a:cs typeface="+mn-cs"/>
              </a:rPr>
              <a:t>جنوب السودان</a:t>
            </a:r>
          </a:p>
          <a:p>
            <a:pPr algn="r" rtl="1">
              <a:defRPr/>
            </a:pPr>
            <a:r>
              <a:rPr lang="ar-EG" dirty="0" smtClean="0">
                <a:cs typeface="+mn-cs"/>
              </a:rPr>
              <a:t>أفغانستان </a:t>
            </a:r>
          </a:p>
        </p:txBody>
      </p:sp>
      <p:pic>
        <p:nvPicPr>
          <p:cNvPr id="218115" name="Picture 3" descr="IMG_1014.jpg"/>
          <p:cNvPicPr>
            <a:picLocks noChangeAspect="1"/>
          </p:cNvPicPr>
          <p:nvPr/>
        </p:nvPicPr>
        <p:blipFill>
          <a:blip r:embed="rId2" cstate="print"/>
          <a:srcRect/>
          <a:stretch>
            <a:fillRect/>
          </a:stretch>
        </p:blipFill>
        <p:spPr bwMode="auto">
          <a:xfrm>
            <a:off x="0" y="1443038"/>
            <a:ext cx="4044950" cy="5414962"/>
          </a:xfrm>
          <a:prstGeom prst="rect">
            <a:avLst/>
          </a:prstGeom>
          <a:noFill/>
          <a:ln w="9525">
            <a:noFill/>
            <a:miter lim="800000"/>
            <a:headEnd/>
            <a:tailEnd/>
          </a:ln>
        </p:spPr>
      </p:pic>
      <p:sp>
        <p:nvSpPr>
          <p:cNvPr id="218116" name="TextBox 4"/>
          <p:cNvSpPr txBox="1">
            <a:spLocks noChangeArrowheads="1"/>
          </p:cNvSpPr>
          <p:nvPr/>
        </p:nvSpPr>
        <p:spPr bwMode="auto">
          <a:xfrm>
            <a:off x="5764213" y="6467475"/>
            <a:ext cx="3379787" cy="368300"/>
          </a:xfrm>
          <a:prstGeom prst="rect">
            <a:avLst/>
          </a:prstGeom>
          <a:noFill/>
          <a:ln w="9525">
            <a:noFill/>
            <a:miter lim="800000"/>
            <a:headEnd/>
            <a:tailEnd/>
          </a:ln>
        </p:spPr>
        <p:txBody>
          <a:bodyPr>
            <a:spAutoFit/>
          </a:bodyPr>
          <a:lstStyle/>
          <a:p>
            <a:r>
              <a:rPr lang="en-US" sz="1800"/>
              <a:t>Ckoons/South Sudan/2012</a:t>
            </a:r>
          </a:p>
        </p:txBody>
      </p:sp>
    </p:spTree>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9137" name="Title 1"/>
          <p:cNvSpPr>
            <a:spLocks noGrp="1"/>
          </p:cNvSpPr>
          <p:nvPr>
            <p:ph type="title"/>
          </p:nvPr>
        </p:nvSpPr>
        <p:spPr/>
        <p:txBody>
          <a:bodyPr/>
          <a:lstStyle/>
          <a:p>
            <a:r>
              <a:rPr lang="ar-EG" dirty="0">
                <a:solidFill>
                  <a:prstClr val="white"/>
                </a:solidFill>
                <a:ea typeface="ＭＳ Ｐゴシック" charset="-128"/>
                <a:cs typeface="Arial" panose="020B0604020202020204" pitchFamily="34" charset="0"/>
              </a:rPr>
              <a:t>النشاط</a:t>
            </a:r>
            <a:endParaRPr lang="en-US" dirty="0" smtClean="0">
              <a:ea typeface="ＭＳ Ｐゴシック" charset="-128"/>
            </a:endParaRPr>
          </a:p>
        </p:txBody>
      </p:sp>
      <p:sp>
        <p:nvSpPr>
          <p:cNvPr id="185346" name="Content Placeholder 2"/>
          <p:cNvSpPr>
            <a:spLocks noGrp="1"/>
          </p:cNvSpPr>
          <p:nvPr>
            <p:ph idx="1"/>
          </p:nvPr>
        </p:nvSpPr>
        <p:spPr>
          <a:xfrm>
            <a:off x="167425" y="1600200"/>
            <a:ext cx="8783392" cy="4658932"/>
          </a:xfrm>
        </p:spPr>
        <p:txBody>
          <a:bodyPr/>
          <a:lstStyle/>
          <a:p>
            <a:pPr marL="0" indent="0" algn="r" rtl="1">
              <a:buFont typeface="Wingdings" pitchFamily="2" charset="2"/>
              <a:buNone/>
            </a:pPr>
            <a:r>
              <a:rPr lang="ar-EG" sz="2000" b="1" dirty="0" smtClean="0">
                <a:ea typeface="ＭＳ Ｐゴシック" charset="-128"/>
                <a:cs typeface="+mn-cs"/>
              </a:rPr>
              <a:t>المطبوع رقم 6: ممارسات تراعي ظروف النزاع لفائدة المعلمين وسائر العاملين في التعليم</a:t>
            </a:r>
          </a:p>
          <a:p>
            <a:pPr marL="0" indent="0" algn="r" rtl="1">
              <a:buFont typeface="Wingdings" pitchFamily="2" charset="2"/>
              <a:buNone/>
            </a:pPr>
            <a:r>
              <a:rPr lang="ar-EG" sz="2000" b="1" dirty="0" smtClean="0">
                <a:ea typeface="ＭＳ Ｐゴシック" charset="-128"/>
                <a:cs typeface="+mn-cs"/>
              </a:rPr>
              <a:t>المدة: </a:t>
            </a:r>
            <a:r>
              <a:rPr lang="ar-EG" sz="2000" dirty="0" smtClean="0">
                <a:ea typeface="ＭＳ Ｐゴシック" charset="-128"/>
                <a:cs typeface="+mn-cs"/>
              </a:rPr>
              <a:t>35 دقيقة للعمل بشكل فردي أو زوجي و10 دقائق للمناقشة</a:t>
            </a:r>
          </a:p>
          <a:p>
            <a:pPr marL="0" indent="0" algn="r" rtl="1">
              <a:buFont typeface="Wingdings" pitchFamily="2" charset="2"/>
              <a:buNone/>
            </a:pPr>
            <a:r>
              <a:rPr lang="ar-EG" sz="2000" b="1" dirty="0" smtClean="0">
                <a:ea typeface="ＭＳ Ｐゴシック" charset="-128"/>
                <a:cs typeface="+mn-cs"/>
              </a:rPr>
              <a:t>إرشادات: </a:t>
            </a:r>
          </a:p>
          <a:p>
            <a:pPr algn="r" rtl="1">
              <a:buFont typeface="+mj-lt"/>
              <a:buAutoNum type="arabicPeriod"/>
            </a:pPr>
            <a:r>
              <a:rPr lang="ar-EG" sz="2000" dirty="0" smtClean="0">
                <a:ea typeface="ＭＳ Ｐゴシック" charset="-128"/>
                <a:cs typeface="+mn-cs"/>
              </a:rPr>
              <a:t>بالعمل وحدك، فكر في مدى فعاليتك في الدعوة لبيئة تعليمية خالية من التحيز بالإجابة عن هذه الأسئلة. </a:t>
            </a:r>
          </a:p>
          <a:p>
            <a:pPr algn="r" rtl="1">
              <a:buFont typeface="+mj-lt"/>
              <a:buAutoNum type="arabicPeriod"/>
            </a:pPr>
            <a:r>
              <a:rPr lang="ar-EG" sz="2000" dirty="0" smtClean="0">
                <a:ea typeface="ＭＳ Ｐゴシック" charset="-128"/>
                <a:cs typeface="+mn-cs"/>
              </a:rPr>
              <a:t>عندما تنتهي، اشتغل مع زميل لمناقشة أفكارك. يمكنك استعمال الأسئلة التالية كدليل للمناقشة. </a:t>
            </a:r>
          </a:p>
          <a:p>
            <a:pPr marL="742950" marR="0" lvl="1" indent="-285750" algn="r" rtl="1">
              <a:lnSpc>
                <a:spcPct val="115000"/>
              </a:lnSpc>
              <a:spcBef>
                <a:spcPts val="0"/>
              </a:spcBef>
              <a:spcAft>
                <a:spcPts val="1000"/>
              </a:spcAft>
              <a:buFont typeface="+mj-cs"/>
              <a:buAutoNum type="arabic1Minus"/>
            </a:pPr>
            <a:r>
              <a:rPr lang="ar-EG" sz="2000" dirty="0">
                <a:latin typeface="Calibri" panose="020F0502020204030204" pitchFamily="34" charset="0"/>
                <a:ea typeface="Times New Roman" panose="02020603050405020304" pitchFamily="18" charset="0"/>
                <a:cs typeface="Arial" panose="020B0604020202020204" pitchFamily="34" charset="0"/>
              </a:rPr>
              <a:t>كيف تغير تصورك لتحيزاتك الشخصية </a:t>
            </a:r>
            <a:r>
              <a:rPr lang="ar-EG" sz="2000" dirty="0" smtClean="0">
                <a:latin typeface="Calibri" panose="020F0502020204030204" pitchFamily="34" charset="0"/>
                <a:ea typeface="Times New Roman" panose="02020603050405020304" pitchFamily="18" charset="0"/>
                <a:cs typeface="Arial" panose="020B0604020202020204" pitchFamily="34" charset="0"/>
              </a:rPr>
              <a:t>بعد </a:t>
            </a:r>
            <a:r>
              <a:rPr lang="ar-EG" sz="2000" dirty="0">
                <a:latin typeface="Calibri" panose="020F0502020204030204" pitchFamily="34" charset="0"/>
                <a:ea typeface="Times New Roman" panose="02020603050405020304" pitchFamily="18" charset="0"/>
                <a:cs typeface="Arial" panose="020B0604020202020204" pitchFamily="34" charset="0"/>
              </a:rPr>
              <a:t>أن أكملت النشاط؟</a:t>
            </a:r>
            <a:endParaRPr lang="en-US" dirty="0">
              <a:latin typeface="Calibri" panose="020F0502020204030204" pitchFamily="34" charset="0"/>
              <a:ea typeface="Times New Roman" panose="02020603050405020304" pitchFamily="18" charset="0"/>
              <a:cs typeface="Calibri" panose="020F0502020204030204" pitchFamily="34" charset="0"/>
            </a:endParaRPr>
          </a:p>
          <a:p>
            <a:pPr marL="742950" marR="0" lvl="1" indent="-285750" algn="r" rtl="1">
              <a:lnSpc>
                <a:spcPct val="115000"/>
              </a:lnSpc>
              <a:spcBef>
                <a:spcPts val="0"/>
              </a:spcBef>
              <a:spcAft>
                <a:spcPts val="1000"/>
              </a:spcAft>
              <a:buFont typeface="+mj-cs"/>
              <a:buAutoNum type="arabic1Minus"/>
            </a:pPr>
            <a:r>
              <a:rPr lang="ar-EG" sz="2000" dirty="0">
                <a:latin typeface="Calibri" panose="020F0502020204030204" pitchFamily="34" charset="0"/>
                <a:ea typeface="Times New Roman" panose="02020603050405020304" pitchFamily="18" charset="0"/>
                <a:cs typeface="Arial" panose="020B0604020202020204" pitchFamily="34" charset="0"/>
              </a:rPr>
              <a:t>كيف يمكن لأداة كهذه أن تكون مفيدة في عملك عندما تقدم الدعم </a:t>
            </a:r>
            <a:r>
              <a:rPr lang="ar-EG" sz="2000" dirty="0" smtClean="0">
                <a:latin typeface="Calibri" panose="020F0502020204030204" pitchFamily="34" charset="0"/>
                <a:ea typeface="Times New Roman" panose="02020603050405020304" pitchFamily="18" charset="0"/>
                <a:cs typeface="Arial" panose="020B0604020202020204" pitchFamily="34" charset="0"/>
              </a:rPr>
              <a:t>لتوظيف </a:t>
            </a:r>
            <a:r>
              <a:rPr lang="ar-EG" sz="2000" dirty="0">
                <a:latin typeface="Calibri" panose="020F0502020204030204" pitchFamily="34" charset="0"/>
                <a:ea typeface="Times New Roman" panose="02020603050405020304" pitchFamily="18" charset="0"/>
                <a:cs typeface="Arial" panose="020B0604020202020204" pitchFamily="34" charset="0"/>
              </a:rPr>
              <a:t>وانتقاء والإشراف على المدرسين؟</a:t>
            </a:r>
            <a:endParaRPr lang="en-US" dirty="0">
              <a:latin typeface="Calibri" panose="020F0502020204030204" pitchFamily="34" charset="0"/>
              <a:ea typeface="Times New Roman" panose="02020603050405020304" pitchFamily="18" charset="0"/>
              <a:cs typeface="Calibri" panose="020F0502020204030204" pitchFamily="34" charset="0"/>
            </a:endParaRPr>
          </a:p>
          <a:p>
            <a:pPr marL="742950" marR="0" lvl="1" indent="-285750" algn="r" rtl="1">
              <a:spcBef>
                <a:spcPts val="0"/>
              </a:spcBef>
              <a:spcAft>
                <a:spcPts val="1200"/>
              </a:spcAft>
              <a:buFont typeface="+mj-cs"/>
              <a:buAutoNum type="arabic1Minus"/>
            </a:pPr>
            <a:r>
              <a:rPr lang="ar-EG" sz="2000" dirty="0">
                <a:latin typeface="Calibri" panose="020F0502020204030204" pitchFamily="34" charset="0"/>
                <a:ea typeface="Times New Roman" panose="02020603050405020304" pitchFamily="18" charset="0"/>
                <a:cs typeface="Arial" panose="020B0604020202020204" pitchFamily="34" charset="0"/>
              </a:rPr>
              <a:t>ما أهمية الوعي بمواطن التحيز عند المكلفين </a:t>
            </a:r>
            <a:r>
              <a:rPr lang="ar-EG" sz="2000" dirty="0" smtClean="0">
                <a:latin typeface="Calibri" panose="020F0502020204030204" pitchFamily="34" charset="0"/>
                <a:ea typeface="Times New Roman" panose="02020603050405020304" pitchFamily="18" charset="0"/>
                <a:cs typeface="Arial" panose="020B0604020202020204" pitchFamily="34" charset="0"/>
              </a:rPr>
              <a:t>بتوظيف </a:t>
            </a:r>
            <a:r>
              <a:rPr lang="ar-EG" sz="2000" dirty="0">
                <a:latin typeface="Calibri" panose="020F0502020204030204" pitchFamily="34" charset="0"/>
                <a:ea typeface="Times New Roman" panose="02020603050405020304" pitchFamily="18" charset="0"/>
                <a:cs typeface="Arial" panose="020B0604020202020204" pitchFamily="34" charset="0"/>
              </a:rPr>
              <a:t>المدرسين </a:t>
            </a:r>
            <a:r>
              <a:rPr lang="ar-EG" sz="2000" dirty="0" smtClean="0">
                <a:latin typeface="Calibri" panose="020F0502020204030204" pitchFamily="34" charset="0"/>
                <a:ea typeface="Times New Roman" panose="02020603050405020304" pitchFamily="18" charset="0"/>
                <a:cs typeface="Arial" panose="020B0604020202020204" pitchFamily="34" charset="0"/>
              </a:rPr>
              <a:t>وكذلك هؤلاء اللذين تم توظيفهم؟ </a:t>
            </a:r>
          </a:p>
          <a:p>
            <a:pPr marL="742950" marR="0" lvl="1" indent="-285750" algn="r" rtl="1">
              <a:spcBef>
                <a:spcPts val="0"/>
              </a:spcBef>
              <a:spcAft>
                <a:spcPts val="0"/>
              </a:spcAft>
              <a:buFont typeface="+mj-cs"/>
              <a:buAutoNum type="arabic1Minus"/>
            </a:pPr>
            <a:r>
              <a:rPr lang="ar-EG" sz="2000" dirty="0" smtClean="0">
                <a:ea typeface="MS Mincho" panose="02020609040205080304" pitchFamily="49" charset="-128"/>
                <a:cs typeface="Arial" panose="020B0604020202020204" pitchFamily="34" charset="0"/>
              </a:rPr>
              <a:t>أي </a:t>
            </a:r>
            <a:r>
              <a:rPr lang="ar-EG" sz="2000" dirty="0">
                <a:ea typeface="MS Mincho" panose="02020609040205080304" pitchFamily="49" charset="-128"/>
                <a:cs typeface="Arial" panose="020B0604020202020204" pitchFamily="34" charset="0"/>
              </a:rPr>
              <a:t>تغييرات يمكن أن تحدثها في الأداة حتى تكيفها مع سياقك الخاص؟ </a:t>
            </a:r>
            <a:endParaRPr lang="en-US" sz="6000" dirty="0" smtClean="0">
              <a:ea typeface="ＭＳ Ｐゴシック" charset="-128"/>
            </a:endParaRPr>
          </a:p>
          <a:p>
            <a:pPr lvl="1">
              <a:buSzTx/>
              <a:buFont typeface="Wingdings" pitchFamily="2" charset="2"/>
              <a:buNone/>
            </a:pPr>
            <a:endParaRPr lang="en-US" dirty="0" smtClean="0">
              <a:ea typeface="ＭＳ Ｐゴシック" charset="-128"/>
            </a:endParaRPr>
          </a:p>
          <a:p>
            <a:pPr lvl="1">
              <a:buSzTx/>
              <a:buFont typeface="Arial" pitchFamily="34" charset="0"/>
              <a:buAutoNum type="arabicPeriod"/>
            </a:pPr>
            <a:endParaRPr lang="en-US" dirty="0" smtClean="0">
              <a:ea typeface="ＭＳ Ｐゴシック" charset="-128"/>
            </a:endParaRPr>
          </a:p>
          <a:p>
            <a:pPr lvl="1">
              <a:buSzTx/>
              <a:buFont typeface="Arial" pitchFamily="34" charset="0"/>
              <a:buAutoNum type="arabicPeriod"/>
            </a:pPr>
            <a:endParaRPr lang="en-US" dirty="0" smtClean="0">
              <a:ea typeface="ＭＳ Ｐゴシック" charset="-128"/>
            </a:endParaRPr>
          </a:p>
          <a:p>
            <a:pPr marL="0" indent="0">
              <a:buFont typeface="Arial" pitchFamily="34" charset="0"/>
              <a:buAutoNum type="arabicPeriod"/>
            </a:pPr>
            <a:endParaRPr lang="en-US" dirty="0" smtClean="0">
              <a:ea typeface="ＭＳ Ｐゴシック" charset="-128"/>
            </a:endParaRPr>
          </a:p>
        </p:txBody>
      </p:sp>
    </p:spTree>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1185" name="Title 1"/>
          <p:cNvSpPr>
            <a:spLocks noGrp="1"/>
          </p:cNvSpPr>
          <p:nvPr>
            <p:ph type="title"/>
          </p:nvPr>
        </p:nvSpPr>
        <p:spPr/>
        <p:txBody>
          <a:bodyPr/>
          <a:lstStyle/>
          <a:p>
            <a:r>
              <a:rPr lang="ar-EG" dirty="0" smtClean="0">
                <a:solidFill>
                  <a:prstClr val="white"/>
                </a:solidFill>
                <a:ea typeface="ＭＳ Ｐゴシック" charset="-128"/>
                <a:cs typeface="Arial" panose="020B0604020202020204" pitchFamily="34" charset="0"/>
              </a:rPr>
              <a:t>مراجعة</a:t>
            </a:r>
            <a:endParaRPr lang="en-US" dirty="0" smtClean="0">
              <a:ea typeface="ＭＳ Ｐゴシック" charset="-128"/>
            </a:endParaRPr>
          </a:p>
        </p:txBody>
      </p:sp>
      <p:sp>
        <p:nvSpPr>
          <p:cNvPr id="221186" name="Content Placeholder 2"/>
          <p:cNvSpPr>
            <a:spLocks noGrp="1"/>
          </p:cNvSpPr>
          <p:nvPr>
            <p:ph idx="1"/>
          </p:nvPr>
        </p:nvSpPr>
        <p:spPr>
          <a:xfrm>
            <a:off x="387350" y="1600200"/>
            <a:ext cx="8229600" cy="5257800"/>
          </a:xfrm>
        </p:spPr>
        <p:txBody>
          <a:bodyPr/>
          <a:lstStyle/>
          <a:p>
            <a:pPr marL="514350" indent="-514350" algn="r" rtl="1">
              <a:spcAft>
                <a:spcPts val="1200"/>
              </a:spcAft>
              <a:buFont typeface="Arial" pitchFamily="34" charset="0"/>
              <a:buAutoNum type="arabicPeriod"/>
            </a:pPr>
            <a:r>
              <a:rPr lang="ar-EG" dirty="0" smtClean="0">
                <a:ea typeface="ＭＳ Ｐゴシック" charset="-128"/>
                <a:cs typeface="+mn-cs"/>
              </a:rPr>
              <a:t>إعط مثالا واحدا لكفاية تراعي ظروف النزاع.</a:t>
            </a:r>
          </a:p>
          <a:p>
            <a:pPr marL="514350" indent="-514350" algn="r" rtl="1">
              <a:spcAft>
                <a:spcPts val="1200"/>
              </a:spcAft>
              <a:buFont typeface="Arial" pitchFamily="34" charset="0"/>
              <a:buAutoNum type="arabicPeriod"/>
            </a:pPr>
            <a:r>
              <a:rPr lang="ar-EG" dirty="0" smtClean="0">
                <a:ea typeface="ＭＳ Ｐゴシック" charset="-128"/>
                <a:cs typeface="+mn-cs"/>
              </a:rPr>
              <a:t>أوضح كيف يمكن أن تؤدي ممارسات تعويضات المدرسين إلى النزاع. </a:t>
            </a:r>
          </a:p>
          <a:p>
            <a:pPr marL="514350" indent="-514350" algn="r" rtl="1">
              <a:spcAft>
                <a:spcPts val="1200"/>
              </a:spcAft>
              <a:buFont typeface="Arial" pitchFamily="34" charset="0"/>
              <a:buAutoNum type="arabicPeriod"/>
            </a:pPr>
            <a:r>
              <a:rPr lang="ar-EG" dirty="0" smtClean="0">
                <a:ea typeface="ＭＳ Ｐゴシック" charset="-128"/>
                <a:cs typeface="+mn-cs"/>
              </a:rPr>
              <a:t>قم بوصف استرتيجية تراعي النزاع لدعم المدرس</a:t>
            </a:r>
          </a:p>
          <a:p>
            <a:pPr marL="514350" indent="-514350" algn="r" rtl="1">
              <a:spcAft>
                <a:spcPts val="1200"/>
              </a:spcAft>
              <a:buFont typeface="Arial" pitchFamily="34" charset="0"/>
              <a:buAutoNum type="arabicPeriod"/>
            </a:pPr>
            <a:r>
              <a:rPr lang="ar-EG" dirty="0" smtClean="0">
                <a:ea typeface="ＭＳ Ｐゴシック" charset="-128"/>
                <a:cs typeface="+mn-cs"/>
              </a:rPr>
              <a:t>كيف يمكن للتوظيف المتحيز للمدرسين أن يؤدي إلى النزاع؟</a:t>
            </a:r>
          </a:p>
          <a:p>
            <a:pPr marL="514350" indent="-514350" algn="r" rtl="1">
              <a:spcAft>
                <a:spcPts val="1200"/>
              </a:spcAft>
              <a:buFont typeface="Arial" pitchFamily="34" charset="0"/>
              <a:buAutoNum type="arabicPeriod"/>
            </a:pPr>
            <a:endParaRPr lang="ar-EG" dirty="0" smtClean="0">
              <a:ea typeface="ＭＳ Ｐゴシック" charset="-128"/>
              <a:cs typeface="+mn-cs"/>
            </a:endParaRPr>
          </a:p>
          <a:p>
            <a:pPr marL="0" indent="0">
              <a:buNone/>
            </a:pPr>
            <a:endParaRPr lang="en-US" dirty="0" smtClean="0">
              <a:ea typeface="ＭＳ Ｐゴシック" charset="-128"/>
            </a:endParaRPr>
          </a:p>
          <a:p>
            <a:pPr marL="514350" indent="-514350">
              <a:buFont typeface="Arial" pitchFamily="34" charset="0"/>
              <a:buAutoNum type="arabicPeriod"/>
            </a:pPr>
            <a:endParaRPr lang="en-US" dirty="0" smtClean="0">
              <a:ea typeface="ＭＳ Ｐゴシック" charset="-128"/>
            </a:endParaRPr>
          </a:p>
          <a:p>
            <a:pPr marL="514350" indent="-514350">
              <a:buFont typeface="Arial" pitchFamily="34" charset="0"/>
              <a:buAutoNum type="arabicPeriod"/>
            </a:pPr>
            <a:endParaRPr lang="en-US" dirty="0" smtClean="0">
              <a:ea typeface="ＭＳ Ｐゴシック" charset="-128"/>
            </a:endParaRPr>
          </a:p>
        </p:txBody>
      </p:sp>
    </p:spTree>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1795" name="Text Box 3"/>
          <p:cNvSpPr txBox="1">
            <a:spLocks noChangeArrowheads="1"/>
          </p:cNvSpPr>
          <p:nvPr/>
        </p:nvSpPr>
        <p:spPr bwMode="auto">
          <a:xfrm>
            <a:off x="669925" y="1822450"/>
            <a:ext cx="5197475" cy="369888"/>
          </a:xfrm>
          <a:prstGeom prst="rect">
            <a:avLst/>
          </a:prstGeom>
          <a:noFill/>
          <a:ln>
            <a:noFill/>
          </a:ln>
          <a:effectLst/>
          <a:extLst>
            <a:ext uri="{909E8E84-426E-40dd-AFC4-6F175D3DCCD1}">
              <a14:hiddenFill xmlns="" xmlns:a14="http://schemas.microsoft.com/office/drawing/2010/main">
                <a:solidFill>
                  <a:srgbClr val="FF0000"/>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a:spAutoFit/>
          </a:bodyPr>
          <a:lstStyle>
            <a:lvl1pPr marL="342900" indent="-342900">
              <a:spcBef>
                <a:spcPct val="0"/>
              </a:spcBef>
              <a:defRPr>
                <a:solidFill>
                  <a:schemeClr val="tx1"/>
                </a:solidFill>
                <a:latin typeface="Arial" charset="0"/>
                <a:ea typeface="ＭＳ Ｐゴシック" charset="0"/>
              </a:defRPr>
            </a:lvl1pPr>
            <a:lvl2pPr>
              <a:spcBef>
                <a:spcPct val="0"/>
              </a:spcBef>
              <a:defRPr>
                <a:solidFill>
                  <a:schemeClr val="tx1"/>
                </a:solidFill>
                <a:latin typeface="Arial" charset="0"/>
                <a:ea typeface="ＭＳ Ｐゴシック" charset="0"/>
              </a:defRPr>
            </a:lvl2pPr>
            <a:lvl3pPr>
              <a:spcBef>
                <a:spcPct val="0"/>
              </a:spcBef>
              <a:defRPr>
                <a:solidFill>
                  <a:schemeClr val="tx1"/>
                </a:solidFill>
                <a:latin typeface="Arial" charset="0"/>
                <a:ea typeface="ＭＳ Ｐゴシック" charset="0"/>
              </a:defRPr>
            </a:lvl3pPr>
            <a:lvl4pPr>
              <a:spcBef>
                <a:spcPct val="0"/>
              </a:spcBef>
              <a:defRPr>
                <a:solidFill>
                  <a:schemeClr val="tx1"/>
                </a:solidFill>
                <a:latin typeface="Arial" charset="0"/>
                <a:ea typeface="ＭＳ Ｐゴシック" charset="0"/>
              </a:defRPr>
            </a:lvl4pPr>
            <a:lvl5pPr>
              <a:spcBef>
                <a:spcPct val="0"/>
              </a:spcBef>
              <a:defRPr>
                <a:solidFill>
                  <a:schemeClr val="tx1"/>
                </a:solidFill>
                <a:latin typeface="Arial" charset="0"/>
                <a:ea typeface="ＭＳ Ｐゴシック" charset="0"/>
              </a:defRPr>
            </a:lvl5pPr>
            <a:lvl6pPr fontAlgn="base">
              <a:spcBef>
                <a:spcPct val="0"/>
              </a:spcBef>
              <a:spcAft>
                <a:spcPct val="0"/>
              </a:spcAft>
              <a:defRPr>
                <a:solidFill>
                  <a:schemeClr val="tx1"/>
                </a:solidFill>
                <a:latin typeface="Arial" charset="0"/>
                <a:ea typeface="ＭＳ Ｐゴシック" charset="0"/>
              </a:defRPr>
            </a:lvl6pPr>
            <a:lvl7pPr fontAlgn="base">
              <a:spcBef>
                <a:spcPct val="0"/>
              </a:spcBef>
              <a:spcAft>
                <a:spcPct val="0"/>
              </a:spcAft>
              <a:defRPr>
                <a:solidFill>
                  <a:schemeClr val="tx1"/>
                </a:solidFill>
                <a:latin typeface="Arial" charset="0"/>
                <a:ea typeface="ＭＳ Ｐゴシック" charset="0"/>
              </a:defRPr>
            </a:lvl7pPr>
            <a:lvl8pPr fontAlgn="base">
              <a:spcBef>
                <a:spcPct val="0"/>
              </a:spcBef>
              <a:spcAft>
                <a:spcPct val="0"/>
              </a:spcAft>
              <a:defRPr>
                <a:solidFill>
                  <a:schemeClr val="tx1"/>
                </a:solidFill>
                <a:latin typeface="Arial" charset="0"/>
                <a:ea typeface="ＭＳ Ｐゴシック" charset="0"/>
              </a:defRPr>
            </a:lvl8pPr>
            <a:lvl9pPr fontAlgn="base">
              <a:spcBef>
                <a:spcPct val="0"/>
              </a:spcBef>
              <a:spcAft>
                <a:spcPct val="0"/>
              </a:spcAft>
              <a:defRPr>
                <a:solidFill>
                  <a:schemeClr val="tx1"/>
                </a:solidFill>
                <a:latin typeface="Arial" charset="0"/>
                <a:ea typeface="ＭＳ Ｐゴシック" charset="0"/>
              </a:defRPr>
            </a:lvl9pPr>
          </a:lstStyle>
          <a:p>
            <a:pPr>
              <a:spcBef>
                <a:spcPct val="20000"/>
              </a:spcBef>
              <a:defRPr/>
            </a:pPr>
            <a:endParaRPr lang="en-US" sz="1800" dirty="0" smtClean="0">
              <a:latin typeface="GillSans" charset="0"/>
            </a:endParaRPr>
          </a:p>
        </p:txBody>
      </p:sp>
      <p:sp>
        <p:nvSpPr>
          <p:cNvPr id="801796" name="Text Box 4"/>
          <p:cNvSpPr txBox="1">
            <a:spLocks noChangeArrowheads="1"/>
          </p:cNvSpPr>
          <p:nvPr/>
        </p:nvSpPr>
        <p:spPr bwMode="auto">
          <a:xfrm>
            <a:off x="533400" y="1752600"/>
            <a:ext cx="7467600" cy="584200"/>
          </a:xfrm>
          <a:prstGeom prst="rect">
            <a:avLst/>
          </a:prstGeom>
          <a:noFill/>
          <a:ln>
            <a:noFill/>
          </a:ln>
          <a:effectLst/>
          <a:extLst>
            <a:ext uri="{909E8E84-426E-40dd-AFC4-6F175D3DCCD1}">
              <a14:hiddenFill xmlns="" xmlns:a14="http://schemas.microsoft.com/office/drawing/2010/main">
                <a:solidFill>
                  <a:srgbClr val="FF0000"/>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a:spAutoFit/>
          </a:bodyPr>
          <a:lstStyle>
            <a:lvl1pPr marL="342900" indent="-342900">
              <a:spcBef>
                <a:spcPct val="0"/>
              </a:spcBef>
              <a:defRPr>
                <a:solidFill>
                  <a:schemeClr val="tx1"/>
                </a:solidFill>
                <a:latin typeface="Arial" charset="0"/>
                <a:ea typeface="ＭＳ Ｐゴシック" charset="0"/>
              </a:defRPr>
            </a:lvl1pPr>
            <a:lvl2pPr>
              <a:spcBef>
                <a:spcPct val="0"/>
              </a:spcBef>
              <a:defRPr>
                <a:solidFill>
                  <a:schemeClr val="tx1"/>
                </a:solidFill>
                <a:latin typeface="Arial" charset="0"/>
                <a:ea typeface="ＭＳ Ｐゴシック" charset="0"/>
              </a:defRPr>
            </a:lvl2pPr>
            <a:lvl3pPr>
              <a:spcBef>
                <a:spcPct val="0"/>
              </a:spcBef>
              <a:defRPr>
                <a:solidFill>
                  <a:schemeClr val="tx1"/>
                </a:solidFill>
                <a:latin typeface="Arial" charset="0"/>
                <a:ea typeface="ＭＳ Ｐゴシック" charset="0"/>
              </a:defRPr>
            </a:lvl3pPr>
            <a:lvl4pPr>
              <a:spcBef>
                <a:spcPct val="0"/>
              </a:spcBef>
              <a:defRPr>
                <a:solidFill>
                  <a:schemeClr val="tx1"/>
                </a:solidFill>
                <a:latin typeface="Arial" charset="0"/>
                <a:ea typeface="ＭＳ Ｐゴシック" charset="0"/>
              </a:defRPr>
            </a:lvl4pPr>
            <a:lvl5pPr>
              <a:spcBef>
                <a:spcPct val="0"/>
              </a:spcBef>
              <a:defRPr>
                <a:solidFill>
                  <a:schemeClr val="tx1"/>
                </a:solidFill>
                <a:latin typeface="Arial" charset="0"/>
                <a:ea typeface="ＭＳ Ｐゴシック" charset="0"/>
              </a:defRPr>
            </a:lvl5pPr>
            <a:lvl6pPr fontAlgn="base">
              <a:spcBef>
                <a:spcPct val="0"/>
              </a:spcBef>
              <a:spcAft>
                <a:spcPct val="0"/>
              </a:spcAft>
              <a:defRPr>
                <a:solidFill>
                  <a:schemeClr val="tx1"/>
                </a:solidFill>
                <a:latin typeface="Arial" charset="0"/>
                <a:ea typeface="ＭＳ Ｐゴシック" charset="0"/>
              </a:defRPr>
            </a:lvl6pPr>
            <a:lvl7pPr fontAlgn="base">
              <a:spcBef>
                <a:spcPct val="0"/>
              </a:spcBef>
              <a:spcAft>
                <a:spcPct val="0"/>
              </a:spcAft>
              <a:defRPr>
                <a:solidFill>
                  <a:schemeClr val="tx1"/>
                </a:solidFill>
                <a:latin typeface="Arial" charset="0"/>
                <a:ea typeface="ＭＳ Ｐゴシック" charset="0"/>
              </a:defRPr>
            </a:lvl7pPr>
            <a:lvl8pPr fontAlgn="base">
              <a:spcBef>
                <a:spcPct val="0"/>
              </a:spcBef>
              <a:spcAft>
                <a:spcPct val="0"/>
              </a:spcAft>
              <a:defRPr>
                <a:solidFill>
                  <a:schemeClr val="tx1"/>
                </a:solidFill>
                <a:latin typeface="Arial" charset="0"/>
                <a:ea typeface="ＭＳ Ｐゴシック" charset="0"/>
              </a:defRPr>
            </a:lvl8pPr>
            <a:lvl9pPr fontAlgn="base">
              <a:spcBef>
                <a:spcPct val="0"/>
              </a:spcBef>
              <a:spcAft>
                <a:spcPct val="0"/>
              </a:spcAft>
              <a:defRPr>
                <a:solidFill>
                  <a:schemeClr val="tx1"/>
                </a:solidFill>
                <a:latin typeface="Arial" charset="0"/>
                <a:ea typeface="ＭＳ Ｐゴシック" charset="0"/>
              </a:defRPr>
            </a:lvl9pPr>
          </a:lstStyle>
          <a:p>
            <a:pPr>
              <a:spcBef>
                <a:spcPct val="20000"/>
              </a:spcBef>
              <a:buFontTx/>
              <a:buChar char="•"/>
              <a:defRPr/>
            </a:pPr>
            <a:endParaRPr lang="en-US" sz="3200" dirty="0" smtClean="0">
              <a:latin typeface="GillSans" charset="0"/>
            </a:endParaRPr>
          </a:p>
        </p:txBody>
      </p:sp>
      <p:pic>
        <p:nvPicPr>
          <p:cNvPr id="222211" name="Picture 1" descr="IMG_3064.JPG"/>
          <p:cNvPicPr>
            <a:picLocks noChangeAspect="1"/>
          </p:cNvPicPr>
          <p:nvPr/>
        </p:nvPicPr>
        <p:blipFill>
          <a:blip r:embed="rId3" cstate="print"/>
          <a:srcRect b="-2162"/>
          <a:stretch>
            <a:fillRect/>
          </a:stretch>
        </p:blipFill>
        <p:spPr bwMode="auto">
          <a:xfrm>
            <a:off x="0" y="17463"/>
            <a:ext cx="9144000" cy="6992937"/>
          </a:xfrm>
          <a:prstGeom prst="rect">
            <a:avLst/>
          </a:prstGeom>
          <a:noFill/>
          <a:ln w="9525">
            <a:noFill/>
            <a:miter lim="800000"/>
            <a:headEnd/>
            <a:tailEnd/>
          </a:ln>
        </p:spPr>
      </p:pic>
      <p:sp>
        <p:nvSpPr>
          <p:cNvPr id="222212" name="Rectangle 2"/>
          <p:cNvSpPr>
            <a:spLocks noGrp="1" noChangeArrowheads="1"/>
          </p:cNvSpPr>
          <p:nvPr>
            <p:ph type="title" idx="4294967295"/>
          </p:nvPr>
        </p:nvSpPr>
        <p:spPr>
          <a:xfrm>
            <a:off x="2286000" y="3657600"/>
            <a:ext cx="6858000" cy="514350"/>
          </a:xfrm>
        </p:spPr>
        <p:txBody>
          <a:bodyPr/>
          <a:lstStyle/>
          <a:p>
            <a:pPr eaLnBrk="1" hangingPunct="1"/>
            <a:r>
              <a:rPr lang="ar-EG" sz="3600" dirty="0" smtClean="0">
                <a:latin typeface="+mn-lt"/>
                <a:ea typeface="ＭＳ Ｐゴシック" charset="-128"/>
                <a:cs typeface="+mn-cs"/>
              </a:rPr>
              <a:t>أسئلة؟</a:t>
            </a:r>
            <a:endParaRPr lang="en-US" sz="3600" dirty="0" smtClean="0">
              <a:latin typeface="+mn-lt"/>
              <a:ea typeface="ＭＳ Ｐゴシック" charset="-128"/>
              <a:cs typeface="+mn-cs"/>
            </a:endParaRPr>
          </a:p>
        </p:txBody>
      </p:sp>
    </p:spTree>
  </p:cSld>
  <p:clrMapOvr>
    <a:masterClrMapping/>
  </p:clrMapOvr>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7" name="Rectangle 2"/>
          <p:cNvSpPr>
            <a:spLocks noGrp="1" noChangeArrowheads="1"/>
          </p:cNvSpPr>
          <p:nvPr>
            <p:ph type="title" idx="4294967295"/>
          </p:nvPr>
        </p:nvSpPr>
        <p:spPr>
          <a:xfrm>
            <a:off x="0" y="609600"/>
            <a:ext cx="9037638" cy="514350"/>
          </a:xfrm>
        </p:spPr>
        <p:txBody>
          <a:bodyPr/>
          <a:lstStyle/>
          <a:p>
            <a:pPr eaLnBrk="1" hangingPunct="1"/>
            <a:r>
              <a:rPr lang="ar-EG" dirty="0" smtClean="0">
                <a:solidFill>
                  <a:prstClr val="white"/>
                </a:solidFill>
                <a:ea typeface="MS Mincho" panose="02020609040205080304" pitchFamily="49" charset="-128"/>
                <a:cs typeface="Arial" panose="020B0604020202020204" pitchFamily="34" charset="0"/>
              </a:rPr>
              <a:t>موارد خاصة بالإستراتيجيات المراعية </a:t>
            </a:r>
            <a:r>
              <a:rPr lang="ar-EG" dirty="0">
                <a:solidFill>
                  <a:prstClr val="white"/>
                </a:solidFill>
                <a:ea typeface="MS Mincho" panose="02020609040205080304" pitchFamily="49" charset="-128"/>
                <a:cs typeface="Arial" panose="020B0604020202020204" pitchFamily="34" charset="0"/>
              </a:rPr>
              <a:t>للنزاع لفائدة </a:t>
            </a:r>
            <a:r>
              <a:rPr lang="ar-EG" dirty="0" smtClean="0">
                <a:solidFill>
                  <a:prstClr val="white"/>
                </a:solidFill>
                <a:ea typeface="MS Mincho" panose="02020609040205080304" pitchFamily="49" charset="-128"/>
                <a:cs typeface="Arial" panose="020B0604020202020204" pitchFamily="34" charset="0"/>
              </a:rPr>
              <a:t>المعلمين </a:t>
            </a:r>
            <a:r>
              <a:rPr lang="ar-EG" dirty="0">
                <a:solidFill>
                  <a:prstClr val="white"/>
                </a:solidFill>
                <a:ea typeface="MS Mincho" panose="02020609040205080304" pitchFamily="49" charset="-128"/>
                <a:cs typeface="Arial" panose="020B0604020202020204" pitchFamily="34" charset="0"/>
              </a:rPr>
              <a:t>وسائر العاملين في التعليم </a:t>
            </a:r>
            <a:endParaRPr lang="en-US" sz="2800" dirty="0" smtClean="0">
              <a:ea typeface="ＭＳ Ｐゴシック" charset="-128"/>
            </a:endParaRPr>
          </a:p>
        </p:txBody>
      </p:sp>
      <p:sp>
        <p:nvSpPr>
          <p:cNvPr id="153602" name="TextBox 1"/>
          <p:cNvSpPr txBox="1">
            <a:spLocks noChangeArrowheads="1"/>
          </p:cNvSpPr>
          <p:nvPr/>
        </p:nvSpPr>
        <p:spPr bwMode="auto">
          <a:xfrm>
            <a:off x="0" y="1500188"/>
            <a:ext cx="9040813" cy="504753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pPr marL="342900" indent="-342900" algn="r" rtl="1">
              <a:spcAft>
                <a:spcPts val="600"/>
              </a:spcAft>
              <a:buFont typeface="Arial" pitchFamily="34" charset="0"/>
              <a:buChar char="•"/>
            </a:pPr>
            <a:r>
              <a:rPr lang="ar-EG" sz="1600" b="1" dirty="0" smtClean="0"/>
              <a:t>ملاحظات آيني الإرشادية حول تعويض المدرسين في الدول الهشة وفي حالات النزوح وفي مرحلة التعافي بعد النزاع. </a:t>
            </a:r>
          </a:p>
          <a:p>
            <a:pPr>
              <a:spcAft>
                <a:spcPts val="600"/>
              </a:spcAft>
            </a:pPr>
            <a:r>
              <a:rPr lang="en-US" sz="1600" dirty="0" smtClean="0">
                <a:hlinkClick r:id="rId3"/>
              </a:rPr>
              <a:t>http</a:t>
            </a:r>
            <a:r>
              <a:rPr lang="en-US" sz="1600" dirty="0">
                <a:hlinkClick r:id="rId3"/>
              </a:rPr>
              <a:t>://toolkit.ineesite.org/toolkit/Toolkit.php?PostID=1006</a:t>
            </a:r>
            <a:endParaRPr lang="en-US" sz="1600" dirty="0"/>
          </a:p>
          <a:p>
            <a:pPr marL="342900" indent="-342900" algn="r" rtl="1">
              <a:spcAft>
                <a:spcPts val="600"/>
              </a:spcAft>
              <a:buFont typeface="Arial" pitchFamily="34" charset="0"/>
              <a:buChar char="•"/>
            </a:pPr>
            <a:r>
              <a:rPr lang="ar-EG" sz="1600" b="1" dirty="0" smtClean="0"/>
              <a:t>دليل معهد اليونسكو الدولي للتخطيط التربوي حول التخطيط التربوي في الطوارئ وإعادة البناء. الفصل 15: تحديد وانتقاء وتوظيف المدرسين. </a:t>
            </a:r>
            <a:endParaRPr lang="en-US" sz="1600" b="1" dirty="0" smtClean="0"/>
          </a:p>
          <a:p>
            <a:pPr>
              <a:spcAft>
                <a:spcPts val="600"/>
              </a:spcAft>
            </a:pPr>
            <a:r>
              <a:rPr lang="en-US" sz="1600" dirty="0" smtClean="0">
                <a:hlinkClick r:id="rId4"/>
              </a:rPr>
              <a:t>http</a:t>
            </a:r>
            <a:r>
              <a:rPr lang="en-US" sz="1600" dirty="0">
                <a:hlinkClick r:id="rId4"/>
              </a:rPr>
              <a:t>://www.iiep.unesco.org/fileadmin/user_upload/Cap_Dev_Technical_Assistance/pdf/Guidebook/Guidebook%20Chapters/GB_2009_3.1_final.pdf</a:t>
            </a:r>
            <a:endParaRPr lang="en-US" sz="1600" dirty="0"/>
          </a:p>
          <a:p>
            <a:pPr marL="342900" indent="-342900" algn="r" rtl="1">
              <a:spcAft>
                <a:spcPts val="600"/>
              </a:spcAft>
              <a:buFont typeface="Arial" pitchFamily="34" charset="0"/>
              <a:buChar char="•"/>
            </a:pPr>
            <a:r>
              <a:rPr lang="ar-EG" sz="1600" b="1" dirty="0" smtClean="0"/>
              <a:t>قائمة مكافحة التحيز لتقييم الذات والمدرسة للجنة مناهضة التشهير</a:t>
            </a:r>
          </a:p>
          <a:p>
            <a:pPr>
              <a:spcAft>
                <a:spcPts val="600"/>
              </a:spcAft>
            </a:pPr>
            <a:r>
              <a:rPr lang="en-US" sz="1600" dirty="0" smtClean="0">
                <a:hlinkClick r:id="rId5"/>
              </a:rPr>
              <a:t>http</a:t>
            </a:r>
            <a:r>
              <a:rPr lang="en-US" sz="1600" dirty="0">
                <a:hlinkClick r:id="rId5"/>
              </a:rPr>
              <a:t>://www.adl.org/assets/pdf/education-outreach/Assessing-Yourself-Your-School-Checklist.pdf</a:t>
            </a:r>
            <a:endParaRPr lang="en-US" sz="1600" dirty="0"/>
          </a:p>
          <a:p>
            <a:pPr marL="342900" indent="-342900" algn="r" rtl="1">
              <a:spcAft>
                <a:spcPts val="600"/>
              </a:spcAft>
              <a:buFont typeface="Arial" pitchFamily="34" charset="0"/>
              <a:buChar char="•"/>
            </a:pPr>
            <a:r>
              <a:rPr lang="ar-EG" sz="1600" b="1" dirty="0" smtClean="0"/>
              <a:t>إنشاء أنظمة فعالة لرواتب المدرسين في الدول الهشة أو المتضررة بالنزاع لمركز المدرسين البريطانيين ومعهد بروكنز: تقرير السياسة</a:t>
            </a:r>
          </a:p>
          <a:p>
            <a:pPr>
              <a:spcAft>
                <a:spcPts val="600"/>
              </a:spcAft>
            </a:pPr>
            <a:r>
              <a:rPr lang="en-US" sz="1600" i="1" u="sng" dirty="0" smtClean="0">
                <a:hlinkClick r:id="rId6"/>
              </a:rPr>
              <a:t>http</a:t>
            </a:r>
            <a:r>
              <a:rPr lang="en-US" sz="1600" i="1" u="sng" dirty="0">
                <a:hlinkClick r:id="rId6"/>
              </a:rPr>
              <a:t>://www.brookings.edu/~/media/research/files/reports/2012/10/fragile conflict states </a:t>
            </a:r>
            <a:r>
              <a:rPr lang="en-US" sz="1600" i="1" u="sng" dirty="0" err="1">
                <a:hlinkClick r:id="rId6"/>
              </a:rPr>
              <a:t>winthrop</a:t>
            </a:r>
            <a:r>
              <a:rPr lang="en-US" sz="1600" i="1" u="sng" dirty="0">
                <a:hlinkClick r:id="rId6"/>
              </a:rPr>
              <a:t>/09_cfbt_brookingsreport.pdf</a:t>
            </a:r>
            <a:r>
              <a:rPr lang="en-US" sz="1600" dirty="0"/>
              <a:t> </a:t>
            </a:r>
            <a:endParaRPr lang="ar-EG" sz="1600" dirty="0" smtClean="0"/>
          </a:p>
          <a:p>
            <a:pPr marL="285750" indent="-285750" algn="r" rtl="1">
              <a:spcAft>
                <a:spcPts val="600"/>
              </a:spcAft>
              <a:buFont typeface="Arial" panose="020B0604020202020204" pitchFamily="34" charset="0"/>
              <a:buChar char="•"/>
            </a:pPr>
            <a:r>
              <a:rPr lang="ar-EG" sz="1600" b="1" dirty="0" smtClean="0"/>
              <a:t>مدرسون في المنفى: دور ووضعية المدرسين اللاجئين</a:t>
            </a:r>
            <a:r>
              <a:rPr lang="ar-EG" sz="1600" dirty="0" smtClean="0"/>
              <a:t>. </a:t>
            </a:r>
            <a:endParaRPr lang="en-US" sz="1600" dirty="0"/>
          </a:p>
          <a:p>
            <a:pPr>
              <a:spcAft>
                <a:spcPts val="600"/>
              </a:spcAft>
            </a:pPr>
            <a:r>
              <a:rPr lang="en-US" sz="1600" i="1" dirty="0" smtClean="0">
                <a:hlinkClick r:id="rId7"/>
              </a:rPr>
              <a:t>http</a:t>
            </a:r>
            <a:r>
              <a:rPr lang="en-US" sz="1600" i="1" dirty="0">
                <a:hlinkClick r:id="rId7"/>
              </a:rPr>
              <a:t>://</a:t>
            </a:r>
            <a:r>
              <a:rPr lang="en-US" sz="1600" i="1" dirty="0" smtClean="0">
                <a:hlinkClick r:id="rId7"/>
              </a:rPr>
              <a:t>secretariat.thecommonwealth.org/files/254665/FileName/EducatorsInExileInformationBrief.pdf</a:t>
            </a:r>
            <a:endParaRPr lang="ar-EG" sz="1600" i="1" dirty="0" smtClean="0"/>
          </a:p>
          <a:p>
            <a:pPr marL="285750" indent="-285750" algn="r" rtl="1">
              <a:spcAft>
                <a:spcPts val="600"/>
              </a:spcAft>
              <a:buFont typeface="Arial" panose="020B0604020202020204" pitchFamily="34" charset="0"/>
              <a:buChar char="•"/>
            </a:pPr>
            <a:r>
              <a:rPr lang="ar-EG" sz="1600" b="1" dirty="0" smtClean="0"/>
              <a:t>حزمة آيني حول التعليم المراعي لظروف النزاع</a:t>
            </a:r>
            <a:r>
              <a:rPr lang="en-US" sz="1600" dirty="0" smtClean="0">
                <a:hlinkClick r:id="rId8"/>
              </a:rPr>
              <a:t>http</a:t>
            </a:r>
            <a:r>
              <a:rPr lang="en-US" sz="1600" dirty="0">
                <a:hlinkClick r:id="rId8"/>
              </a:rPr>
              <a:t>://www.ineesite.org/en/education-fragility/conflict-sensitive-education</a:t>
            </a:r>
            <a:endParaRPr lang="en-US" dirty="0"/>
          </a:p>
        </p:txBody>
      </p:sp>
    </p:spTree>
  </p:cSld>
  <p:clrMapOvr>
    <a:masterClrMapping/>
  </p:clrMapOvr>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6305" name="Title 1"/>
          <p:cNvSpPr>
            <a:spLocks noGrp="1"/>
          </p:cNvSpPr>
          <p:nvPr>
            <p:ph type="title"/>
          </p:nvPr>
        </p:nvSpPr>
        <p:spPr/>
        <p:txBody>
          <a:bodyPr/>
          <a:lstStyle/>
          <a:p>
            <a:r>
              <a:rPr lang="ar-EG" dirty="0" smtClean="0">
                <a:ea typeface="ＭＳ Ｐゴシック" charset="-128"/>
                <a:cs typeface="+mn-cs"/>
              </a:rPr>
              <a:t>شرائح إضافية</a:t>
            </a:r>
            <a:endParaRPr lang="en-US" dirty="0" smtClean="0">
              <a:ea typeface="ＭＳ Ｐゴシック" charset="-128"/>
              <a:cs typeface="+mn-cs"/>
            </a:endParaRPr>
          </a:p>
        </p:txBody>
      </p:sp>
      <p:sp>
        <p:nvSpPr>
          <p:cNvPr id="226306" name="Content Placeholder 2"/>
          <p:cNvSpPr>
            <a:spLocks noGrp="1"/>
          </p:cNvSpPr>
          <p:nvPr>
            <p:ph idx="1"/>
          </p:nvPr>
        </p:nvSpPr>
        <p:spPr>
          <a:xfrm>
            <a:off x="0" y="1517650"/>
            <a:ext cx="9144000" cy="5340350"/>
          </a:xfrm>
          <a:solidFill>
            <a:schemeClr val="accent1"/>
          </a:solidFill>
        </p:spPr>
        <p:txBody>
          <a:bodyPr/>
          <a:lstStyle/>
          <a:p>
            <a:endParaRPr lang="en-US" smtClean="0">
              <a:ea typeface="ＭＳ Ｐゴシック" charset="-128"/>
            </a:endParaRPr>
          </a:p>
        </p:txBody>
      </p:sp>
    </p:spTree>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7329" name="Title 1"/>
          <p:cNvSpPr>
            <a:spLocks noGrp="1"/>
          </p:cNvSpPr>
          <p:nvPr>
            <p:ph type="title"/>
          </p:nvPr>
        </p:nvSpPr>
        <p:spPr/>
        <p:txBody>
          <a:bodyPr/>
          <a:lstStyle/>
          <a:p>
            <a:r>
              <a:rPr lang="ar-EG" dirty="0">
                <a:solidFill>
                  <a:prstClr val="white"/>
                </a:solidFill>
                <a:ea typeface="ＭＳ Ｐゴシック" charset="-128"/>
                <a:cs typeface="Arial" panose="020B0604020202020204" pitchFamily="34" charset="0"/>
              </a:rPr>
              <a:t>استراتيجيات تراعي ظروف النزاع في </a:t>
            </a:r>
            <a:r>
              <a:rPr lang="ar-EG" dirty="0" smtClean="0">
                <a:solidFill>
                  <a:prstClr val="white"/>
                </a:solidFill>
                <a:ea typeface="ＭＳ Ｐゴシック" charset="-128"/>
                <a:cs typeface="Arial" panose="020B0604020202020204" pitchFamily="34" charset="0"/>
              </a:rPr>
              <a:t>الإشراف على المدرسين</a:t>
            </a:r>
            <a:endParaRPr lang="en-US" dirty="0" smtClean="0">
              <a:ea typeface="ＭＳ Ｐゴシック" charset="-128"/>
            </a:endParaRPr>
          </a:p>
        </p:txBody>
      </p:sp>
      <p:sp>
        <p:nvSpPr>
          <p:cNvPr id="227330" name="Content Placeholder 2"/>
          <p:cNvSpPr>
            <a:spLocks noGrp="1"/>
          </p:cNvSpPr>
          <p:nvPr>
            <p:ph idx="1"/>
          </p:nvPr>
        </p:nvSpPr>
        <p:spPr/>
        <p:txBody>
          <a:bodyPr/>
          <a:lstStyle/>
          <a:p>
            <a:pPr algn="r" rtl="1">
              <a:lnSpc>
                <a:spcPct val="150000"/>
              </a:lnSpc>
            </a:pPr>
            <a:r>
              <a:rPr lang="ar-EG" dirty="0" smtClean="0">
                <a:ea typeface="ＭＳ Ｐゴシック" charset="-128"/>
                <a:cs typeface="+mn-cs"/>
              </a:rPr>
              <a:t>المشكل: سلوك المدرسين الغير المنضبط يعرض الأطفال للخطر ويقلل من جودة التعلمات مما تنتج عن تظلمات. </a:t>
            </a:r>
          </a:p>
          <a:p>
            <a:pPr algn="r" rtl="1">
              <a:lnSpc>
                <a:spcPct val="150000"/>
              </a:lnSpc>
            </a:pPr>
            <a:r>
              <a:rPr lang="ar-EG" dirty="0" smtClean="0">
                <a:ea typeface="ＭＳ Ｐゴシック" charset="-128"/>
                <a:cs typeface="+mn-cs"/>
              </a:rPr>
              <a:t>حل يراعي ظروف النزاع: </a:t>
            </a:r>
            <a:r>
              <a:rPr lang="ar-EG" dirty="0">
                <a:ea typeface="ＭＳ Ｐゴシック" charset="-128"/>
                <a:cs typeface="+mn-cs"/>
              </a:rPr>
              <a:t>تطوير </a:t>
            </a:r>
            <a:r>
              <a:rPr lang="ar-EG" dirty="0" smtClean="0">
                <a:ea typeface="ＭＳ Ｐゴシック" charset="-128"/>
                <a:cs typeface="+mn-cs"/>
              </a:rPr>
              <a:t>تشاركي لمدونة لقواعد سلوك المدرس دون إقصاء لأي أحد.  </a:t>
            </a:r>
          </a:p>
        </p:txBody>
      </p:sp>
    </p:spTree>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8353" name="Title 1"/>
          <p:cNvSpPr>
            <a:spLocks noGrp="1"/>
          </p:cNvSpPr>
          <p:nvPr>
            <p:ph type="title"/>
          </p:nvPr>
        </p:nvSpPr>
        <p:spPr/>
        <p:txBody>
          <a:bodyPr/>
          <a:lstStyle/>
          <a:p>
            <a:r>
              <a:rPr lang="ar-EG" dirty="0">
                <a:solidFill>
                  <a:prstClr val="white"/>
                </a:solidFill>
                <a:ea typeface="ＭＳ Ｐゴシック" charset="-128"/>
                <a:cs typeface="Arial" panose="020B0604020202020204" pitchFamily="34" charset="0"/>
              </a:rPr>
              <a:t>استراتيجيات تراعي ظروف النزاع في الدعم والإشراف</a:t>
            </a:r>
            <a:endParaRPr lang="en-US" dirty="0" smtClean="0">
              <a:ea typeface="ＭＳ Ｐゴシック" charset="-128"/>
            </a:endParaRPr>
          </a:p>
        </p:txBody>
      </p:sp>
      <p:sp>
        <p:nvSpPr>
          <p:cNvPr id="3" name="Content Placeholder 2"/>
          <p:cNvSpPr>
            <a:spLocks noGrp="1"/>
          </p:cNvSpPr>
          <p:nvPr>
            <p:ph idx="1"/>
          </p:nvPr>
        </p:nvSpPr>
        <p:spPr/>
        <p:txBody>
          <a:bodyPr/>
          <a:lstStyle/>
          <a:p>
            <a:pPr marL="0" indent="0" algn="r" rtl="1">
              <a:buFont typeface="Wingdings" charset="0"/>
              <a:buNone/>
              <a:defRPr/>
            </a:pPr>
            <a:r>
              <a:rPr lang="ar-EG" b="1" dirty="0" smtClean="0">
                <a:cs typeface="+mn-cs"/>
              </a:rPr>
              <a:t>الإشراف</a:t>
            </a:r>
          </a:p>
          <a:p>
            <a:pPr algn="r" rtl="1">
              <a:defRPr/>
            </a:pPr>
            <a:r>
              <a:rPr lang="ar-EG" dirty="0" smtClean="0">
                <a:cs typeface="+mn-cs"/>
              </a:rPr>
              <a:t>شفاف وموضوعي وتشاركي</a:t>
            </a:r>
          </a:p>
          <a:p>
            <a:pPr algn="r" rtl="1">
              <a:defRPr/>
            </a:pPr>
            <a:r>
              <a:rPr lang="ar-EG" dirty="0" smtClean="0">
                <a:cs typeface="+mn-cs"/>
              </a:rPr>
              <a:t>مدونة لقواعد السلوك</a:t>
            </a:r>
          </a:p>
          <a:p>
            <a:pPr marL="0" indent="0">
              <a:buFont typeface="Wingdings" charset="0"/>
              <a:buNone/>
              <a:defRPr/>
            </a:pPr>
            <a:endParaRPr lang="en-US" dirty="0"/>
          </a:p>
        </p:txBody>
      </p:sp>
    </p:spTree>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9377" name="Title 1"/>
          <p:cNvSpPr>
            <a:spLocks noGrp="1"/>
          </p:cNvSpPr>
          <p:nvPr>
            <p:ph type="title"/>
          </p:nvPr>
        </p:nvSpPr>
        <p:spPr/>
        <p:txBody>
          <a:bodyPr/>
          <a:lstStyle/>
          <a:p>
            <a:r>
              <a:rPr lang="ar-EG" dirty="0">
                <a:solidFill>
                  <a:prstClr val="white"/>
                </a:solidFill>
                <a:ea typeface="ＭＳ Ｐゴシック" charset="-128"/>
                <a:cs typeface="Arial" panose="020B0604020202020204" pitchFamily="34" charset="0"/>
              </a:rPr>
              <a:t>استراتيجيات تراعي ظروف النزاع في الدعم </a:t>
            </a:r>
            <a:r>
              <a:rPr lang="ar-EG" dirty="0" smtClean="0">
                <a:solidFill>
                  <a:prstClr val="white"/>
                </a:solidFill>
                <a:ea typeface="ＭＳ Ｐゴシック" charset="-128"/>
                <a:cs typeface="Arial" panose="020B0604020202020204" pitchFamily="34" charset="0"/>
              </a:rPr>
              <a:t>والإشراف؟</a:t>
            </a:r>
            <a:endParaRPr lang="en-US" dirty="0" smtClean="0">
              <a:ea typeface="ＭＳ Ｐゴシック" charset="-128"/>
            </a:endParaRPr>
          </a:p>
        </p:txBody>
      </p:sp>
      <p:sp>
        <p:nvSpPr>
          <p:cNvPr id="229378" name="Content Placeholder 2"/>
          <p:cNvSpPr>
            <a:spLocks noGrp="1"/>
          </p:cNvSpPr>
          <p:nvPr>
            <p:ph idx="1"/>
          </p:nvPr>
        </p:nvSpPr>
        <p:spPr>
          <a:xfrm>
            <a:off x="0" y="1519238"/>
            <a:ext cx="9144000" cy="3419475"/>
          </a:xfrm>
        </p:spPr>
        <p:txBody>
          <a:bodyPr/>
          <a:lstStyle/>
          <a:p>
            <a:pPr marL="0" indent="0" algn="ctr">
              <a:buFont typeface="Wingdings" pitchFamily="2" charset="2"/>
              <a:buNone/>
            </a:pPr>
            <a:r>
              <a:rPr lang="ar-EG" sz="5400" dirty="0" smtClean="0">
                <a:ea typeface="ＭＳ Ｐゴシック" charset="-128"/>
                <a:cs typeface="+mn-cs"/>
              </a:rPr>
              <a:t>ما رأيك؟ </a:t>
            </a:r>
          </a:p>
          <a:p>
            <a:pPr marL="0" indent="0" algn="r" rtl="1">
              <a:buFont typeface="Wingdings" pitchFamily="2" charset="2"/>
              <a:buNone/>
            </a:pPr>
            <a:r>
              <a:rPr lang="ar-EG" sz="3200" dirty="0" smtClean="0">
                <a:ea typeface="ＭＳ Ｐゴシック" charset="-128"/>
                <a:cs typeface="+mn-cs"/>
              </a:rPr>
              <a:t>المدة: 5 دقائق</a:t>
            </a:r>
          </a:p>
          <a:p>
            <a:pPr marL="0" indent="0" algn="r" rtl="1">
              <a:buFont typeface="Wingdings" pitchFamily="2" charset="2"/>
              <a:buNone/>
            </a:pPr>
            <a:r>
              <a:rPr lang="ar-EG" sz="3200" b="1" dirty="0" smtClean="0">
                <a:ea typeface="ＭＳ Ｐゴシック" charset="-128"/>
                <a:cs typeface="+mn-cs"/>
              </a:rPr>
              <a:t>الإرشادات: </a:t>
            </a:r>
          </a:p>
          <a:p>
            <a:pPr marL="0" indent="0" algn="r" rtl="1">
              <a:buNone/>
            </a:pPr>
            <a:r>
              <a:rPr lang="ar-EG" sz="3200" dirty="0" smtClean="0">
                <a:ea typeface="ＭＳ Ｐゴシック" charset="-128"/>
                <a:cs typeface="+mn-cs"/>
              </a:rPr>
              <a:t>برفقة </a:t>
            </a:r>
            <a:r>
              <a:rPr lang="ar-EG" sz="3200" dirty="0">
                <a:ea typeface="ＭＳ Ｐゴシック" charset="-128"/>
                <a:cs typeface="+mn-cs"/>
              </a:rPr>
              <a:t>زميل </a:t>
            </a:r>
            <a:r>
              <a:rPr lang="ar-EG" sz="3200" dirty="0" smtClean="0">
                <a:ea typeface="ＭＳ Ｐゴシック" charset="-128"/>
                <a:cs typeface="+mn-cs"/>
              </a:rPr>
              <a:t>قوما لمدة خمس دقائق باقتراح (نشاط عصف ذهني) استراتيجيات تراعي النزاع في دعم المدرسين والإشراف عليهم. </a:t>
            </a:r>
          </a:p>
        </p:txBody>
      </p:sp>
    </p:spTree>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1425" name="Title 1"/>
          <p:cNvSpPr>
            <a:spLocks noGrp="1"/>
          </p:cNvSpPr>
          <p:nvPr>
            <p:ph type="ctrTitle"/>
          </p:nvPr>
        </p:nvSpPr>
        <p:spPr>
          <a:xfrm>
            <a:off x="685800" y="2130425"/>
            <a:ext cx="8094663" cy="1470025"/>
          </a:xfrm>
        </p:spPr>
        <p:txBody>
          <a:bodyPr/>
          <a:lstStyle/>
          <a:p>
            <a:r>
              <a:rPr lang="ar-EG" dirty="0">
                <a:solidFill>
                  <a:prstClr val="white"/>
                </a:solidFill>
                <a:ea typeface="MS Mincho" panose="02020609040205080304" pitchFamily="49" charset="-128"/>
                <a:cs typeface="Arial" panose="020B0604020202020204" pitchFamily="34" charset="0"/>
              </a:rPr>
              <a:t>استراتيجيات مراعية للنزاع لفائدة المجال رقم </a:t>
            </a:r>
            <a:r>
              <a:rPr lang="ar-EG" dirty="0" smtClean="0">
                <a:solidFill>
                  <a:prstClr val="white"/>
                </a:solidFill>
                <a:ea typeface="MS Mincho" panose="02020609040205080304" pitchFamily="49" charset="-128"/>
                <a:cs typeface="Arial" panose="020B0604020202020204" pitchFamily="34" charset="0"/>
              </a:rPr>
              <a:t>5: سياسة التعليم</a:t>
            </a:r>
            <a:endParaRPr lang="en-US" dirty="0" smtClean="0">
              <a:ea typeface="ＭＳ Ｐゴシック" charset="-128"/>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2"/>
          <p:cNvSpPr>
            <a:spLocks noGrp="1" noChangeArrowheads="1"/>
          </p:cNvSpPr>
          <p:nvPr>
            <p:ph type="title" idx="4294967295"/>
          </p:nvPr>
        </p:nvSpPr>
        <p:spPr>
          <a:xfrm>
            <a:off x="2005120" y="483326"/>
            <a:ext cx="6065921" cy="385763"/>
          </a:xfrm>
        </p:spPr>
        <p:txBody>
          <a:bodyPr/>
          <a:lstStyle/>
          <a:p>
            <a:pPr eaLnBrk="1" hangingPunct="1"/>
            <a:r>
              <a:rPr lang="ar-EG" b="0" kern="1200" dirty="0">
                <a:latin typeface="Arial" charset="0"/>
                <a:ea typeface="+mj-ea"/>
                <a:cs typeface="Times New Roman" panose="02020603050405020304" pitchFamily="18" charset="0"/>
              </a:rPr>
              <a:t>تعريف </a:t>
            </a:r>
            <a:r>
              <a:rPr lang="ar-EG" kern="1200" dirty="0">
                <a:latin typeface="Arial" charset="0"/>
                <a:ea typeface="+mj-ea"/>
                <a:cs typeface="Times New Roman" panose="02020603050405020304" pitchFamily="18" charset="0"/>
              </a:rPr>
              <a:t>التعلم</a:t>
            </a:r>
            <a:r>
              <a:rPr lang="ar-EG" b="0" kern="1200" dirty="0">
                <a:latin typeface="Arial" charset="0"/>
                <a:ea typeface="+mj-ea"/>
                <a:cs typeface="Times New Roman" panose="02020603050405020304" pitchFamily="18" charset="0"/>
              </a:rPr>
              <a:t> المراعي لظروف النزاع</a:t>
            </a:r>
            <a:endParaRPr lang="en-US" sz="1350" dirty="0">
              <a:latin typeface="Arial" charset="0"/>
            </a:endParaRPr>
          </a:p>
        </p:txBody>
      </p:sp>
      <p:graphicFrame>
        <p:nvGraphicFramePr>
          <p:cNvPr id="5" name="Diagram 4">
            <a:hlinkClick r:id="" action="ppaction://noaction" highlightClick="1"/>
          </p:cNvPr>
          <p:cNvGraphicFramePr/>
          <p:nvPr>
            <p:extLst/>
          </p:nvPr>
        </p:nvGraphicFramePr>
        <p:xfrm>
          <a:off x="324628" y="1787978"/>
          <a:ext cx="8572500" cy="346399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155763911"/>
      </p:ext>
    </p:extLst>
  </p:cSld>
  <p:clrMapOvr>
    <a:masterClrMapping/>
  </p:clrMapOvr>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2449" name="Title 1"/>
          <p:cNvSpPr>
            <a:spLocks noGrp="1"/>
          </p:cNvSpPr>
          <p:nvPr>
            <p:ph type="title"/>
          </p:nvPr>
        </p:nvSpPr>
        <p:spPr/>
        <p:txBody>
          <a:bodyPr/>
          <a:lstStyle/>
          <a:p>
            <a:pPr marL="0" marR="0" algn="r" rtl="1">
              <a:spcBef>
                <a:spcPts val="0"/>
              </a:spcBef>
              <a:spcAft>
                <a:spcPts val="0"/>
              </a:spcAft>
            </a:pPr>
            <a:r>
              <a:rPr lang="ar-SA" dirty="0">
                <a:latin typeface="Wingdings" panose="05000000000000000000" pitchFamily="2" charset="2"/>
                <a:ea typeface="MS Mincho" panose="02020609040205080304" pitchFamily="49" charset="-128"/>
                <a:cs typeface="Arial" panose="020B0604020202020204" pitchFamily="34" charset="0"/>
              </a:rPr>
              <a:t>في نهاية هذه المجزوءة سيتمكن المشاركون من: </a:t>
            </a:r>
            <a:endParaRPr lang="en-US" sz="6000" dirty="0">
              <a:effectLst/>
              <a:latin typeface="Cambria" panose="02040503050406030204" pitchFamily="18" charset="0"/>
              <a:ea typeface="MS Mincho" panose="02020609040205080304" pitchFamily="49" charset="-128"/>
              <a:cs typeface="Times New Roman" panose="02020603050405020304" pitchFamily="18" charset="0"/>
            </a:endParaRPr>
          </a:p>
        </p:txBody>
      </p:sp>
      <p:sp>
        <p:nvSpPr>
          <p:cNvPr id="3" name="Content Placeholder 2"/>
          <p:cNvSpPr>
            <a:spLocks noGrp="1"/>
          </p:cNvSpPr>
          <p:nvPr>
            <p:ph idx="1"/>
          </p:nvPr>
        </p:nvSpPr>
        <p:spPr/>
        <p:txBody>
          <a:bodyPr/>
          <a:lstStyle/>
          <a:p>
            <a:pPr lvl="0" algn="r" rtl="1">
              <a:lnSpc>
                <a:spcPct val="115000"/>
              </a:lnSpc>
              <a:spcBef>
                <a:spcPts val="0"/>
              </a:spcBef>
              <a:spcAft>
                <a:spcPts val="0"/>
              </a:spcAft>
              <a:buFont typeface="+mj-lt"/>
              <a:buAutoNum type="arabicPeriod"/>
            </a:pPr>
            <a:r>
              <a:rPr lang="ar-EG" dirty="0">
                <a:latin typeface="Calibri" panose="020F0502020204030204" pitchFamily="34" charset="0"/>
                <a:ea typeface="Times New Roman" panose="02020603050405020304" pitchFamily="18" charset="0"/>
                <a:cs typeface="Arial" panose="020B0604020202020204" pitchFamily="34" charset="0"/>
              </a:rPr>
              <a:t>فهم التفاعلات بين النزاع والسياسة التعليمية والقانون. </a:t>
            </a:r>
            <a:endParaRPr lang="en-US" sz="3600" dirty="0">
              <a:latin typeface="Calibri" panose="020F0502020204030204" pitchFamily="34" charset="0"/>
              <a:ea typeface="Times New Roman" panose="02020603050405020304" pitchFamily="18" charset="0"/>
              <a:cs typeface="Calibri" panose="020F0502020204030204" pitchFamily="34" charset="0"/>
            </a:endParaRPr>
          </a:p>
          <a:p>
            <a:pPr lvl="0" algn="r" rtl="1">
              <a:lnSpc>
                <a:spcPct val="115000"/>
              </a:lnSpc>
              <a:spcBef>
                <a:spcPts val="0"/>
              </a:spcBef>
              <a:spcAft>
                <a:spcPts val="0"/>
              </a:spcAft>
              <a:buFont typeface="+mj-lt"/>
              <a:buAutoNum type="arabicPeriod"/>
            </a:pPr>
            <a:r>
              <a:rPr lang="ar-EG" dirty="0">
                <a:latin typeface="Calibri" panose="020F0502020204030204" pitchFamily="34" charset="0"/>
                <a:ea typeface="Times New Roman" panose="02020603050405020304" pitchFamily="18" charset="0"/>
                <a:cs typeface="Arial" panose="020B0604020202020204" pitchFamily="34" charset="0"/>
              </a:rPr>
              <a:t>الاطلاع على الوثائق الدولية التي تدعم الحق في التعليم ومبادئ </a:t>
            </a:r>
            <a:r>
              <a:rPr lang="ar-EG" dirty="0" smtClean="0">
                <a:latin typeface="Calibri" panose="020F0502020204030204" pitchFamily="34" charset="0"/>
                <a:ea typeface="Times New Roman" panose="02020603050405020304" pitchFamily="18" charset="0"/>
                <a:cs typeface="Arial" panose="020B0604020202020204" pitchFamily="34" charset="0"/>
              </a:rPr>
              <a:t>آيني </a:t>
            </a:r>
            <a:r>
              <a:rPr lang="ar-EG" dirty="0">
                <a:latin typeface="Calibri" panose="020F0502020204030204" pitchFamily="34" charset="0"/>
                <a:ea typeface="Times New Roman" panose="02020603050405020304" pitchFamily="18" charset="0"/>
                <a:cs typeface="Arial" panose="020B0604020202020204" pitchFamily="34" charset="0"/>
              </a:rPr>
              <a:t>الإرشادية حول التعليم المراعي لظروف النزاع. </a:t>
            </a:r>
            <a:endParaRPr lang="en-US" sz="3600" dirty="0">
              <a:latin typeface="Calibri" panose="020F0502020204030204" pitchFamily="34" charset="0"/>
              <a:ea typeface="Times New Roman" panose="02020603050405020304" pitchFamily="18" charset="0"/>
              <a:cs typeface="Calibri" panose="020F0502020204030204" pitchFamily="34" charset="0"/>
            </a:endParaRPr>
          </a:p>
          <a:p>
            <a:pPr marL="514350" indent="-514350" algn="r" rtl="1">
              <a:buFont typeface="+mj-lt"/>
              <a:buAutoNum type="arabicPeriod"/>
            </a:pPr>
            <a:r>
              <a:rPr lang="ar-EG" dirty="0">
                <a:ea typeface="MS Mincho" panose="02020609040205080304" pitchFamily="49" charset="-128"/>
                <a:cs typeface="Arial" panose="020B0604020202020204" pitchFamily="34" charset="0"/>
              </a:rPr>
              <a:t>معرفة استراتيجيات مراعية للنزاع تخص المجال رقم 5: السياسة التعليمية المؤسسة على نتائج تحليل النزاع.</a:t>
            </a:r>
            <a:endParaRPr lang="ar-EG" dirty="0" smtClean="0"/>
          </a:p>
          <a:p>
            <a:pPr marL="0" indent="0">
              <a:buFont typeface="Wingdings" charset="0"/>
              <a:buNone/>
              <a:defRPr/>
            </a:pPr>
            <a:endParaRPr lang="en-US" dirty="0"/>
          </a:p>
        </p:txBody>
      </p:sp>
    </p:spTree>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p:nvPr/>
        </p:nvPicPr>
        <p:blipFill rotWithShape="1">
          <a:blip r:embed="rId2"/>
          <a:srcRect l="14262" t="13113" r="11699" b="7925"/>
          <a:stretch/>
        </p:blipFill>
        <p:spPr bwMode="auto">
          <a:xfrm>
            <a:off x="225381" y="226453"/>
            <a:ext cx="8551572" cy="6336404"/>
          </a:xfrm>
          <a:prstGeom prst="rect">
            <a:avLst/>
          </a:prstGeom>
          <a:ln>
            <a:noFill/>
          </a:ln>
          <a:extLst>
            <a:ext uri="{53640926-AAD7-44D8-BBD7-CCE9431645EC}">
              <a14:shadowObscured xmlns:a14="http://schemas.microsoft.com/office/drawing/2010/main"/>
            </a:ext>
          </a:extLst>
        </p:spPr>
      </p:pic>
      <p:sp>
        <p:nvSpPr>
          <p:cNvPr id="5" name="Oval 4"/>
          <p:cNvSpPr>
            <a:spLocks noChangeArrowheads="1"/>
          </p:cNvSpPr>
          <p:nvPr/>
        </p:nvSpPr>
        <p:spPr bwMode="auto">
          <a:xfrm>
            <a:off x="575024" y="908630"/>
            <a:ext cx="2251075" cy="4972050"/>
          </a:xfrm>
          <a:prstGeom prst="ellipse">
            <a:avLst/>
          </a:prstGeom>
          <a:noFill/>
          <a:ln w="44450">
            <a:solidFill>
              <a:srgbClr val="FBBE18"/>
            </a:solidFill>
            <a:round/>
            <a:headEnd/>
            <a:tailEnd/>
          </a:ln>
          <a:effectLst>
            <a:outerShdw dist="23000" dir="5400000" rotWithShape="0">
              <a:srgbClr val="808080">
                <a:alpha val="34999"/>
              </a:srgbClr>
            </a:outerShdw>
          </a:effectLst>
        </p:spPr>
        <p:txBody>
          <a:bodyPr anchor="ctr"/>
          <a:lstStyle/>
          <a:p>
            <a:pPr algn="ctr">
              <a:defRPr/>
            </a:pPr>
            <a:endParaRPr lang="en-US" sz="1800" dirty="0">
              <a:solidFill>
                <a:prstClr val="white"/>
              </a:solidFill>
              <a:latin typeface="Arial"/>
            </a:endParaRPr>
          </a:p>
        </p:txBody>
      </p:sp>
    </p:spTree>
    <p:extLst>
      <p:ext uri="{BB962C8B-B14F-4D97-AF65-F5344CB8AC3E}">
        <p14:creationId xmlns:p14="http://schemas.microsoft.com/office/powerpoint/2010/main" val="1601074146"/>
      </p:ext>
    </p:extLst>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21" name="Title 1"/>
          <p:cNvSpPr>
            <a:spLocks noGrp="1"/>
          </p:cNvSpPr>
          <p:nvPr>
            <p:ph type="title"/>
          </p:nvPr>
        </p:nvSpPr>
        <p:spPr/>
        <p:txBody>
          <a:bodyPr/>
          <a:lstStyle/>
          <a:p>
            <a:r>
              <a:rPr lang="ar-EG" sz="3600" dirty="0" smtClean="0">
                <a:solidFill>
                  <a:prstClr val="white"/>
                </a:solidFill>
                <a:ea typeface="ＭＳ Ｐゴシック" charset="-128"/>
                <a:cs typeface="Arial" panose="020B0604020202020204" pitchFamily="34" charset="0"/>
              </a:rPr>
              <a:t>التفاعل بين المدرسين/سائر العاملين و النزاع</a:t>
            </a:r>
            <a:endParaRPr lang="en-US" dirty="0" smtClean="0">
              <a:ea typeface="ＭＳ Ｐゴシック" charset="-128"/>
            </a:endParaRP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845332372"/>
              </p:ext>
            </p:extLst>
          </p:nvPr>
        </p:nvGraphicFramePr>
        <p:xfrm>
          <a:off x="457200" y="1363082"/>
          <a:ext cx="9639139" cy="476308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6545" name="Title 1"/>
          <p:cNvSpPr>
            <a:spLocks noGrp="1"/>
          </p:cNvSpPr>
          <p:nvPr>
            <p:ph type="title"/>
          </p:nvPr>
        </p:nvSpPr>
        <p:spPr/>
        <p:txBody>
          <a:bodyPr/>
          <a:lstStyle/>
          <a:p>
            <a:r>
              <a:rPr lang="ar-EG" dirty="0">
                <a:solidFill>
                  <a:prstClr val="white"/>
                </a:solidFill>
                <a:ea typeface="ＭＳ Ｐゴシック" charset="-128"/>
                <a:cs typeface="Arial" panose="020B0604020202020204" pitchFamily="34" charset="0"/>
              </a:rPr>
              <a:t>استراتيجيات تراعي ظروف النزاع في </a:t>
            </a:r>
            <a:r>
              <a:rPr lang="ar-EG" dirty="0" smtClean="0">
                <a:solidFill>
                  <a:prstClr val="white"/>
                </a:solidFill>
                <a:ea typeface="ＭＳ Ｐゴシック" charset="-128"/>
                <a:cs typeface="Arial" panose="020B0604020202020204" pitchFamily="34" charset="0"/>
              </a:rPr>
              <a:t>التوظيف والانتقاء؟</a:t>
            </a:r>
            <a:endParaRPr lang="en-US" dirty="0" smtClean="0">
              <a:ea typeface="ＭＳ Ｐゴシック" charset="-128"/>
            </a:endParaRPr>
          </a:p>
        </p:txBody>
      </p:sp>
      <p:graphicFrame>
        <p:nvGraphicFramePr>
          <p:cNvPr id="2" name="Content Placeholder 1"/>
          <p:cNvGraphicFramePr>
            <a:graphicFrameLocks noGrp="1"/>
          </p:cNvGraphicFramePr>
          <p:nvPr>
            <p:ph idx="1"/>
            <p:extLst>
              <p:ext uri="{D42A27DB-BD31-4B8C-83A1-F6EECF244321}">
                <p14:modId xmlns:p14="http://schemas.microsoft.com/office/powerpoint/2010/main" val="2361963596"/>
              </p:ext>
            </p:extLst>
          </p:nvPr>
        </p:nvGraphicFramePr>
        <p:xfrm>
          <a:off x="0" y="1544638"/>
          <a:ext cx="9144000" cy="4326194"/>
        </p:xfrm>
        <a:graphic>
          <a:graphicData uri="http://schemas.openxmlformats.org/drawingml/2006/table">
            <a:tbl>
              <a:tblPr/>
              <a:tblGrid>
                <a:gridCol w="9144000"/>
              </a:tblGrid>
              <a:tr h="768350">
                <a:tc>
                  <a:txBody>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ar-EG" sz="2800" b="1" i="0" u="none" strike="noStrike" cap="none" normalizeH="0" baseline="0" dirty="0" smtClean="0">
                          <a:ln>
                            <a:noFill/>
                          </a:ln>
                          <a:solidFill>
                            <a:srgbClr val="000000"/>
                          </a:solidFill>
                          <a:effectLst/>
                          <a:latin typeface="Arial" pitchFamily="34" charset="0"/>
                          <a:ea typeface="ＭＳ Ｐゴシック" charset="-128"/>
                        </a:rPr>
                        <a:t>إذا وجد تحليل النزاع أن...</a:t>
                      </a:r>
                      <a:endParaRPr kumimoji="0" lang="en-US" sz="2800" b="1" i="0" u="none" strike="noStrike" cap="none" normalizeH="0" baseline="0" dirty="0" smtClean="0">
                        <a:ln>
                          <a:noFill/>
                        </a:ln>
                        <a:solidFill>
                          <a:srgbClr val="000000"/>
                        </a:solidFill>
                        <a:effectLst/>
                        <a:latin typeface="Arial" pitchFamily="34" charset="0"/>
                        <a:ea typeface="ＭＳ Ｐゴシック" charset="-128"/>
                      </a:endParaRPr>
                    </a:p>
                  </a:txBody>
                  <a:tcPr marT="45723" marB="4572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r>
              <a:tr h="1525844">
                <a:tc>
                  <a:txBody>
                    <a:bodyPr/>
                    <a:lstStyle/>
                    <a:p>
                      <a:pPr marL="342900" marR="0" lvl="0" indent="-342900" algn="r" defTabSz="914400" rtl="1" eaLnBrk="1" fontAlgn="base" latinLnBrk="0" hangingPunct="1">
                        <a:lnSpc>
                          <a:spcPct val="100000"/>
                        </a:lnSpc>
                        <a:spcBef>
                          <a:spcPct val="0"/>
                        </a:spcBef>
                        <a:spcAft>
                          <a:spcPct val="0"/>
                        </a:spcAft>
                        <a:buClrTx/>
                        <a:buSzTx/>
                        <a:buFont typeface="Arial" pitchFamily="34" charset="0"/>
                        <a:buChar char="•"/>
                        <a:tabLst/>
                      </a:pPr>
                      <a:r>
                        <a:rPr kumimoji="0" lang="ar-EG" sz="2800" b="0" i="0" u="none" strike="noStrike" cap="none" normalizeH="0" baseline="0" dirty="0" smtClean="0">
                          <a:ln>
                            <a:noFill/>
                          </a:ln>
                          <a:solidFill>
                            <a:srgbClr val="000000"/>
                          </a:solidFill>
                          <a:effectLst/>
                          <a:latin typeface="Arial" pitchFamily="34" charset="0"/>
                          <a:ea typeface="ＭＳ Ｐゴシック" charset="-128"/>
                        </a:rPr>
                        <a:t>في ظل لامركزة التعليم، يرى القاطنون في المنطقة المهمشة أنهم حصلوا على سلطات وموارد أقل من الآخرين، مما يؤدي إلى التظلمات التي لها علاقة  بالدوافع البنيوية للنزاع. </a:t>
                      </a:r>
                    </a:p>
                  </a:txBody>
                  <a:tcPr marT="45723" marB="4572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DE8CC"/>
                    </a:solidFill>
                  </a:tcPr>
                </a:tc>
              </a:tr>
              <a:tr h="2032000">
                <a:tc>
                  <a:txBody>
                    <a:bodyPr/>
                    <a:lstStyle/>
                    <a:p>
                      <a:pPr marL="342900" marR="0" lvl="0" indent="-342900" algn="r" defTabSz="914400" rtl="1" eaLnBrk="1" fontAlgn="base" latinLnBrk="0" hangingPunct="1">
                        <a:lnSpc>
                          <a:spcPct val="100000"/>
                        </a:lnSpc>
                        <a:spcBef>
                          <a:spcPct val="0"/>
                        </a:spcBef>
                        <a:spcAft>
                          <a:spcPct val="0"/>
                        </a:spcAft>
                        <a:buClrTx/>
                        <a:buSzTx/>
                        <a:buFont typeface="Arial" pitchFamily="34" charset="0"/>
                        <a:buChar char="•"/>
                        <a:tabLst/>
                      </a:pPr>
                      <a:r>
                        <a:rPr kumimoji="0" lang="ar-EG" sz="2800" b="0" i="0" u="none" strike="noStrike" cap="none" normalizeH="0" baseline="0" dirty="0" smtClean="0">
                          <a:ln>
                            <a:noFill/>
                          </a:ln>
                          <a:solidFill>
                            <a:srgbClr val="000000"/>
                          </a:solidFill>
                          <a:effectLst/>
                          <a:latin typeface="Arial" pitchFamily="34" charset="0"/>
                          <a:ea typeface="ＭＳ Ｐゴシック" charset="-128"/>
                        </a:rPr>
                        <a:t>أدت السياسة الوطنية حول التعليم المجاني والإجباري إلى نزاعات في المدرسة بين المدرسين والآباء بسبب الرسوم المدرسية الغير الرسمية.</a:t>
                      </a:r>
                    </a:p>
                  </a:txBody>
                  <a:tcPr marT="45723" marB="4572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EF4E7"/>
                    </a:solidFill>
                  </a:tcPr>
                </a:tc>
              </a:tr>
            </a:tbl>
          </a:graphicData>
        </a:graphic>
      </p:graphicFrame>
    </p:spTree>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8593" name="Title 1"/>
          <p:cNvSpPr>
            <a:spLocks noGrp="1"/>
          </p:cNvSpPr>
          <p:nvPr>
            <p:ph type="title"/>
          </p:nvPr>
        </p:nvSpPr>
        <p:spPr/>
        <p:txBody>
          <a:bodyPr/>
          <a:lstStyle/>
          <a:p>
            <a:r>
              <a:rPr lang="ar-EG" dirty="0" smtClean="0">
                <a:ea typeface="ＭＳ Ｐゴシック" charset="-128"/>
                <a:cs typeface="+mn-cs"/>
              </a:rPr>
              <a:t>النشاط</a:t>
            </a:r>
            <a:endParaRPr lang="en-US" dirty="0" smtClean="0">
              <a:ea typeface="ＭＳ Ｐゴシック" charset="-128"/>
              <a:cs typeface="+mn-cs"/>
            </a:endParaRPr>
          </a:p>
        </p:txBody>
      </p:sp>
      <p:sp>
        <p:nvSpPr>
          <p:cNvPr id="200706" name="Content Placeholder 2"/>
          <p:cNvSpPr>
            <a:spLocks noGrp="1"/>
          </p:cNvSpPr>
          <p:nvPr>
            <p:ph idx="1"/>
          </p:nvPr>
        </p:nvSpPr>
        <p:spPr>
          <a:xfrm>
            <a:off x="-65902" y="1468394"/>
            <a:ext cx="8229600" cy="4525963"/>
          </a:xfrm>
        </p:spPr>
        <p:txBody>
          <a:bodyPr/>
          <a:lstStyle/>
          <a:p>
            <a:pPr marL="0" indent="0" algn="r" rtl="1">
              <a:buFont typeface="Wingdings" charset="0"/>
              <a:buNone/>
              <a:defRPr/>
            </a:pPr>
            <a:r>
              <a:rPr lang="ar-EG" b="1" dirty="0" smtClean="0">
                <a:cs typeface="+mn-cs"/>
              </a:rPr>
              <a:t>المدة: </a:t>
            </a:r>
            <a:r>
              <a:rPr lang="ar-EG" dirty="0" smtClean="0">
                <a:cs typeface="+mn-cs"/>
              </a:rPr>
              <a:t>5 دقائق</a:t>
            </a:r>
          </a:p>
          <a:p>
            <a:pPr marL="0" indent="0" algn="r" rtl="1">
              <a:buFont typeface="Wingdings" charset="0"/>
              <a:buNone/>
              <a:defRPr/>
            </a:pPr>
            <a:r>
              <a:rPr lang="ar-EG" b="1" dirty="0" smtClean="0">
                <a:cs typeface="+mn-cs"/>
              </a:rPr>
              <a:t>الإرشادات: </a:t>
            </a:r>
          </a:p>
          <a:p>
            <a:pPr marL="514350" indent="-514350" algn="r" rtl="1">
              <a:buFont typeface="+mj-lt"/>
              <a:buAutoNum type="arabicPeriod"/>
              <a:defRPr/>
            </a:pPr>
            <a:r>
              <a:rPr lang="ar-EG" sz="2400" dirty="0" smtClean="0">
                <a:cs typeface="+mn-cs"/>
              </a:rPr>
              <a:t>ستجدون أسفله بعض الأسماء المختصرة للوثائق القانونية التي تحمي وتدعم الحق في التعليم للجميع في سياقات النزاع. </a:t>
            </a:r>
          </a:p>
          <a:p>
            <a:pPr marL="0" indent="0" algn="r" rtl="1">
              <a:buNone/>
              <a:defRPr/>
            </a:pPr>
            <a:r>
              <a:rPr lang="ar-EG" sz="2400" dirty="0" smtClean="0"/>
              <a:t>(</a:t>
            </a:r>
            <a:r>
              <a:rPr lang="en-US" sz="2400" dirty="0" smtClean="0"/>
              <a:t>UNDHR</a:t>
            </a:r>
            <a:r>
              <a:rPr lang="ar-EG" sz="2400" dirty="0" smtClean="0">
                <a:cs typeface="+mn-cs"/>
              </a:rPr>
              <a:t>الإعلان العالمي لحقوق الإنسان)،</a:t>
            </a:r>
            <a:r>
              <a:rPr lang="en-US" sz="2400" dirty="0" smtClean="0"/>
              <a:t> </a:t>
            </a:r>
            <a:r>
              <a:rPr lang="ar-EG" sz="2400" dirty="0" smtClean="0"/>
              <a:t>(</a:t>
            </a:r>
            <a:r>
              <a:rPr lang="en-US" sz="2400" dirty="0"/>
              <a:t>ICCPR</a:t>
            </a:r>
            <a:r>
              <a:rPr lang="ar-EG" sz="2400" dirty="0" smtClean="0">
                <a:cs typeface="+mn-cs"/>
              </a:rPr>
              <a:t>العهد الدولي الخاص بالحقوق المدنية والسياسية)، (</a:t>
            </a:r>
            <a:r>
              <a:rPr lang="en-US" sz="2400" dirty="0"/>
              <a:t>CRSR</a:t>
            </a:r>
            <a:r>
              <a:rPr lang="ar-EG" sz="2400" dirty="0" smtClean="0">
                <a:cs typeface="+mn-cs"/>
              </a:rPr>
              <a:t>الاتفاقية الخاصة بوضعية اللاجئين)، (</a:t>
            </a:r>
            <a:r>
              <a:rPr lang="en-US" sz="2400" dirty="0"/>
              <a:t>CEDAW</a:t>
            </a:r>
            <a:r>
              <a:rPr lang="ar-EG" sz="2400" dirty="0" smtClean="0">
                <a:cs typeface="+mn-cs"/>
              </a:rPr>
              <a:t>اتفاقية القضاء على جميع أشكال التمييز ضد المرأة –سيداو)، (</a:t>
            </a:r>
            <a:r>
              <a:rPr lang="en-US" sz="2400" dirty="0"/>
              <a:t>ICESCR</a:t>
            </a:r>
            <a:r>
              <a:rPr lang="ar-EG" sz="2400" dirty="0" smtClean="0">
                <a:cs typeface="+mn-cs"/>
              </a:rPr>
              <a:t>العهد الدولي الخاص بالحقوق الاقتصادية والاجتماعية والثقافية)، (</a:t>
            </a:r>
            <a:r>
              <a:rPr lang="en-US" sz="2400" dirty="0"/>
              <a:t>UNSCR 1998</a:t>
            </a:r>
            <a:r>
              <a:rPr lang="ar-EG" sz="2400" dirty="0" smtClean="0">
                <a:cs typeface="+mn-cs"/>
              </a:rPr>
              <a:t>قرار مجلس الأمن في الأمم المتحدة رقم 1998)، آخرون؟</a:t>
            </a:r>
          </a:p>
          <a:p>
            <a:pPr marL="514350" indent="-514350" algn="r" rtl="1">
              <a:buFont typeface="+mj-lt"/>
              <a:buAutoNum type="arabicPeriod" startAt="2"/>
              <a:defRPr/>
            </a:pPr>
            <a:r>
              <a:rPr lang="ar-EG" sz="2400" dirty="0" smtClean="0">
                <a:cs typeface="+mn-cs"/>
              </a:rPr>
              <a:t>أكتب أكبر قدر ممكن من عناوين الوثائق التي تستطيع تَذَكُّرها. </a:t>
            </a:r>
          </a:p>
          <a:p>
            <a:pPr marL="514350" indent="-514350" algn="r" rtl="1">
              <a:buFont typeface="+mj-lt"/>
              <a:buAutoNum type="arabicPeriod" startAt="2"/>
              <a:defRPr/>
            </a:pPr>
            <a:r>
              <a:rPr lang="ar-EG" sz="1600" dirty="0" smtClean="0">
                <a:cs typeface="+mn-cs"/>
              </a:rPr>
              <a:t>(للتذكير: يمكنكم العثور على بعض الأجوبة في ملاحظات آيني الإرشادية حول التعليم المراعي لظروف النزاع.)</a:t>
            </a:r>
          </a:p>
          <a:p>
            <a:pPr marL="0" indent="0">
              <a:buNone/>
              <a:defRPr/>
            </a:pPr>
            <a:endParaRPr lang="en-US" b="1" dirty="0" smtClean="0"/>
          </a:p>
          <a:p>
            <a:pPr marL="0" indent="0">
              <a:buFont typeface="Wingdings" charset="0"/>
              <a:buNone/>
              <a:defRPr/>
            </a:pPr>
            <a:endParaRPr lang="en-US" dirty="0"/>
          </a:p>
        </p:txBody>
      </p:sp>
    </p:spTree>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7" name="Title 1"/>
          <p:cNvSpPr>
            <a:spLocks noGrp="1"/>
          </p:cNvSpPr>
          <p:nvPr>
            <p:ph type="title"/>
          </p:nvPr>
        </p:nvSpPr>
        <p:spPr/>
        <p:txBody>
          <a:bodyPr/>
          <a:lstStyle/>
          <a:p>
            <a:r>
              <a:rPr lang="ar-EG" dirty="0">
                <a:solidFill>
                  <a:prstClr val="white"/>
                </a:solidFill>
                <a:ea typeface="ＭＳ Ｐゴシック" charset="-128"/>
                <a:cs typeface="Arial" panose="020B0604020202020204" pitchFamily="34" charset="0"/>
              </a:rPr>
              <a:t>استراتيجيات تراعي ظروف النزاع </a:t>
            </a:r>
            <a:r>
              <a:rPr lang="ar-EG" dirty="0" smtClean="0">
                <a:solidFill>
                  <a:prstClr val="white"/>
                </a:solidFill>
                <a:ea typeface="ＭＳ Ｐゴシック" charset="-128"/>
                <a:cs typeface="Arial" panose="020B0604020202020204" pitchFamily="34" charset="0"/>
              </a:rPr>
              <a:t>لصياغة القانون</a:t>
            </a:r>
            <a:endParaRPr lang="en-US" dirty="0" smtClean="0">
              <a:ea typeface="ＭＳ Ｐゴシック" charset="-128"/>
            </a:endParaRPr>
          </a:p>
        </p:txBody>
      </p:sp>
      <p:sp>
        <p:nvSpPr>
          <p:cNvPr id="3" name="Content Placeholder 2"/>
          <p:cNvSpPr>
            <a:spLocks noGrp="1"/>
          </p:cNvSpPr>
          <p:nvPr>
            <p:ph idx="1"/>
          </p:nvPr>
        </p:nvSpPr>
        <p:spPr>
          <a:xfrm>
            <a:off x="457200" y="1600200"/>
            <a:ext cx="8551863" cy="4525963"/>
          </a:xfrm>
        </p:spPr>
        <p:txBody>
          <a:bodyPr/>
          <a:lstStyle/>
          <a:p>
            <a:pPr marL="0" indent="0" algn="r" rtl="1">
              <a:buFont typeface="Wingdings" pitchFamily="2" charset="2"/>
              <a:buNone/>
            </a:pPr>
            <a:r>
              <a:rPr lang="ar-EG" dirty="0" smtClean="0">
                <a:ea typeface="ＭＳ Ｐゴシック" charset="-128"/>
                <a:cs typeface="+mn-cs"/>
              </a:rPr>
              <a:t>يجب على القانون التعليمي أن يكون...</a:t>
            </a:r>
          </a:p>
          <a:p>
            <a:pPr algn="r" rtl="1"/>
            <a:r>
              <a:rPr lang="ar-EG" dirty="0" smtClean="0">
                <a:ea typeface="ＭＳ Ｐゴシック" charset="-128"/>
                <a:cs typeface="+mn-cs"/>
              </a:rPr>
              <a:t>منسجما مع حقوق الإنسان والقانون الدولي</a:t>
            </a:r>
          </a:p>
          <a:p>
            <a:pPr algn="r" rtl="1"/>
            <a:r>
              <a:rPr lang="ar-EG" dirty="0" smtClean="0">
                <a:ea typeface="ＭＳ Ｐゴシック" charset="-128"/>
                <a:cs typeface="+mn-cs"/>
              </a:rPr>
              <a:t>يضمن توفير والحصول على التعليم بدون تمييز (يدخل في ذلك اللاجئون)</a:t>
            </a:r>
          </a:p>
          <a:p>
            <a:pPr algn="r" rtl="1"/>
            <a:r>
              <a:rPr lang="ar-EG" dirty="0" smtClean="0">
                <a:ea typeface="ＭＳ Ｐゴシック" charset="-128"/>
                <a:cs typeface="+mn-cs"/>
              </a:rPr>
              <a:t>يعكس القانون الدولي بخصوص الحق في التعليم وحمايته في أوقات النزاع</a:t>
            </a:r>
          </a:p>
          <a:p>
            <a:pPr algn="r" rtl="1"/>
            <a:r>
              <a:rPr lang="ar-EG" dirty="0" smtClean="0">
                <a:ea typeface="ＭＳ Ｐゴシック" charset="-128"/>
                <a:cs typeface="+mn-cs"/>
              </a:rPr>
              <a:t>مستندا على إجراءات للمحاسبة والمساءلة. </a:t>
            </a:r>
          </a:p>
        </p:txBody>
      </p:sp>
    </p:spTree>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0641" name="Title 1"/>
          <p:cNvSpPr>
            <a:spLocks noGrp="1"/>
          </p:cNvSpPr>
          <p:nvPr>
            <p:ph type="title"/>
          </p:nvPr>
        </p:nvSpPr>
        <p:spPr>
          <a:xfrm>
            <a:off x="457200" y="152400"/>
            <a:ext cx="8686800" cy="1143000"/>
          </a:xfrm>
        </p:spPr>
        <p:txBody>
          <a:bodyPr/>
          <a:lstStyle/>
          <a:p>
            <a:r>
              <a:rPr lang="ar-EG" dirty="0">
                <a:solidFill>
                  <a:prstClr val="white"/>
                </a:solidFill>
                <a:ea typeface="ＭＳ Ｐゴシック" charset="-128"/>
                <a:cs typeface="Arial" panose="020B0604020202020204" pitchFamily="34" charset="0"/>
              </a:rPr>
              <a:t>استراتيجيات تراعي ظروف النزاع لصياغة القانون</a:t>
            </a:r>
            <a:endParaRPr lang="en-US" dirty="0" smtClean="0">
              <a:ea typeface="ＭＳ Ｐゴシック" charset="-128"/>
            </a:endParaRPr>
          </a:p>
        </p:txBody>
      </p:sp>
      <p:sp>
        <p:nvSpPr>
          <p:cNvPr id="203778" name="Content Placeholder 2"/>
          <p:cNvSpPr>
            <a:spLocks noGrp="1"/>
          </p:cNvSpPr>
          <p:nvPr>
            <p:ph idx="1"/>
          </p:nvPr>
        </p:nvSpPr>
        <p:spPr>
          <a:xfrm>
            <a:off x="425450" y="2219325"/>
            <a:ext cx="8229600" cy="2179638"/>
          </a:xfrm>
        </p:spPr>
        <p:txBody>
          <a:bodyPr/>
          <a:lstStyle/>
          <a:p>
            <a:pPr algn="r" rtl="1">
              <a:buFont typeface="Wingdings" charset="0"/>
              <a:buChar char="§"/>
              <a:defRPr/>
            </a:pPr>
            <a:r>
              <a:rPr lang="ar-EG" dirty="0" smtClean="0">
                <a:cs typeface="+mn-cs"/>
              </a:rPr>
              <a:t>تستعمل سيرورة لاتقصي أحدا وتعزز التماسك الاجتماعي</a:t>
            </a:r>
          </a:p>
          <a:p>
            <a:pPr algn="r" rtl="1">
              <a:buFont typeface="Wingdings" charset="0"/>
              <a:buChar char="§"/>
              <a:defRPr/>
            </a:pPr>
            <a:r>
              <a:rPr lang="ar-EG" dirty="0" smtClean="0">
                <a:cs typeface="+mn-cs"/>
              </a:rPr>
              <a:t>تستجيب لمطالب المعنيين المتعددين. </a:t>
            </a:r>
          </a:p>
          <a:p>
            <a:pPr marL="0" indent="0">
              <a:buFont typeface="Wingdings" charset="0"/>
              <a:buNone/>
              <a:defRPr/>
            </a:pPr>
            <a:endParaRPr lang="en-US" dirty="0"/>
          </a:p>
        </p:txBody>
      </p:sp>
    </p:spTree>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1665" name="Title 1"/>
          <p:cNvSpPr>
            <a:spLocks noGrp="1"/>
          </p:cNvSpPr>
          <p:nvPr>
            <p:ph type="title"/>
          </p:nvPr>
        </p:nvSpPr>
        <p:spPr>
          <a:xfrm>
            <a:off x="457200" y="152400"/>
            <a:ext cx="8686800" cy="1143000"/>
          </a:xfrm>
        </p:spPr>
        <p:txBody>
          <a:bodyPr/>
          <a:lstStyle/>
          <a:p>
            <a:r>
              <a:rPr lang="ar-EG" dirty="0">
                <a:solidFill>
                  <a:prstClr val="white"/>
                </a:solidFill>
                <a:ea typeface="ＭＳ Ｐゴシック" charset="-128"/>
                <a:cs typeface="Arial" panose="020B0604020202020204" pitchFamily="34" charset="0"/>
              </a:rPr>
              <a:t>استراتيجيات تراعي ظروف النزاع لصياغة القانون</a:t>
            </a:r>
            <a:endParaRPr lang="en-US" sz="3600" dirty="0" smtClean="0">
              <a:ea typeface="ＭＳ Ｐゴシック" charset="-128"/>
            </a:endParaRPr>
          </a:p>
        </p:txBody>
      </p:sp>
      <p:sp>
        <p:nvSpPr>
          <p:cNvPr id="201730" name="Content Placeholder 2"/>
          <p:cNvSpPr>
            <a:spLocks noGrp="1"/>
          </p:cNvSpPr>
          <p:nvPr>
            <p:ph idx="1"/>
          </p:nvPr>
        </p:nvSpPr>
        <p:spPr>
          <a:xfrm>
            <a:off x="341870" y="1705962"/>
            <a:ext cx="8229600" cy="4525962"/>
          </a:xfrm>
        </p:spPr>
        <p:txBody>
          <a:bodyPr/>
          <a:lstStyle/>
          <a:p>
            <a:pPr algn="r" rtl="1">
              <a:buFont typeface="Wingdings" charset="0"/>
              <a:buChar char="§"/>
              <a:defRPr/>
            </a:pPr>
            <a:r>
              <a:rPr lang="ar-EG" dirty="0" smtClean="0">
                <a:cs typeface="+mn-cs"/>
              </a:rPr>
              <a:t>تستعمل الإنصاف كمبدأ مُوجِّهٍ لصياغة القانون. </a:t>
            </a:r>
          </a:p>
          <a:p>
            <a:pPr algn="r" rtl="1">
              <a:buFont typeface="Wingdings" charset="0"/>
              <a:buChar char="§"/>
              <a:defRPr/>
            </a:pPr>
            <a:r>
              <a:rPr lang="ar-EG" dirty="0" smtClean="0">
                <a:cs typeface="+mn-cs"/>
              </a:rPr>
              <a:t>تؤسس السياسات على معلومات من خلال البيانات التفصيلية حول مخصصات الميزانية وتسجيل التلاميذ وتوزيع المدرسين. </a:t>
            </a:r>
          </a:p>
          <a:p>
            <a:pPr algn="r" rtl="1">
              <a:buFont typeface="Wingdings" charset="0"/>
              <a:buChar char="§"/>
              <a:defRPr/>
            </a:pPr>
            <a:r>
              <a:rPr lang="ar-EG" dirty="0" smtClean="0">
                <a:cs typeface="+mn-cs"/>
              </a:rPr>
              <a:t>تتأكد من الانتقال السلس من السياسات القصيرة الأمد إلى السياسات الطويلة الأمد. </a:t>
            </a:r>
          </a:p>
          <a:p>
            <a:pPr marL="0" indent="0">
              <a:buFont typeface="Wingdings" charset="0"/>
              <a:buNone/>
              <a:defRPr/>
            </a:pPr>
            <a:endParaRPr lang="en-US" dirty="0"/>
          </a:p>
        </p:txBody>
      </p:sp>
    </p:spTree>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3713" name="Title 1"/>
          <p:cNvSpPr>
            <a:spLocks noGrp="1"/>
          </p:cNvSpPr>
          <p:nvPr>
            <p:ph type="title"/>
          </p:nvPr>
        </p:nvSpPr>
        <p:spPr/>
        <p:txBody>
          <a:bodyPr/>
          <a:lstStyle/>
          <a:p>
            <a:r>
              <a:rPr lang="ar-EG" dirty="0">
                <a:solidFill>
                  <a:prstClr val="white"/>
                </a:solidFill>
                <a:ea typeface="ＭＳ Ｐゴシック" charset="-128"/>
                <a:cs typeface="Arial" panose="020B0604020202020204" pitchFamily="34" charset="0"/>
              </a:rPr>
              <a:t>استراتيجيات تراعي ظروف النزاع </a:t>
            </a:r>
            <a:r>
              <a:rPr lang="ar-EG" dirty="0" smtClean="0">
                <a:solidFill>
                  <a:prstClr val="white"/>
                </a:solidFill>
                <a:ea typeface="ＭＳ Ｐゴシック" charset="-128"/>
                <a:cs typeface="Arial" panose="020B0604020202020204" pitchFamily="34" charset="0"/>
              </a:rPr>
              <a:t>في التخطيط والتنفيذ</a:t>
            </a:r>
            <a:endParaRPr lang="en-US" sz="3600" dirty="0" smtClean="0">
              <a:ea typeface="ＭＳ Ｐゴシック" charset="-128"/>
            </a:endParaRPr>
          </a:p>
        </p:txBody>
      </p:sp>
      <p:sp>
        <p:nvSpPr>
          <p:cNvPr id="243714" name="Content Placeholder 2"/>
          <p:cNvSpPr>
            <a:spLocks noGrp="1"/>
          </p:cNvSpPr>
          <p:nvPr>
            <p:ph idx="1"/>
          </p:nvPr>
        </p:nvSpPr>
        <p:spPr/>
        <p:txBody>
          <a:bodyPr/>
          <a:lstStyle/>
          <a:p>
            <a:pPr algn="r" rtl="1"/>
            <a:r>
              <a:rPr lang="ar-EG" sz="3600" dirty="0" smtClean="0">
                <a:ea typeface="ＭＳ Ｐゴシック" charset="-128"/>
                <a:cs typeface="+mn-cs"/>
              </a:rPr>
              <a:t>تفرض التنفيذ المنصف في كل المناطق</a:t>
            </a:r>
          </a:p>
          <a:p>
            <a:pPr algn="r" rtl="1"/>
            <a:r>
              <a:rPr lang="ar-EG" sz="3600" dirty="0" smtClean="0">
                <a:ea typeface="ＭＳ Ｐゴシック" charset="-128"/>
                <a:cs typeface="+mn-cs"/>
              </a:rPr>
              <a:t>تتابع الحوار التشاركي والمفتوح للجميع</a:t>
            </a:r>
          </a:p>
          <a:p>
            <a:pPr algn="r" rtl="1"/>
            <a:r>
              <a:rPr lang="ar-EG" sz="3600" dirty="0" smtClean="0">
                <a:ea typeface="ＭＳ Ｐゴシック" charset="-128"/>
                <a:cs typeface="+mn-cs"/>
              </a:rPr>
              <a:t>تندمج مع الاستراتيجيات الوطنية الأخرى</a:t>
            </a:r>
          </a:p>
        </p:txBody>
      </p:sp>
    </p:spTree>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61" name="Title 1"/>
          <p:cNvSpPr>
            <a:spLocks noGrp="1"/>
          </p:cNvSpPr>
          <p:nvPr>
            <p:ph type="title"/>
          </p:nvPr>
        </p:nvSpPr>
        <p:spPr/>
        <p:txBody>
          <a:bodyPr/>
          <a:lstStyle/>
          <a:p>
            <a:r>
              <a:rPr lang="ar-EG" dirty="0">
                <a:solidFill>
                  <a:prstClr val="white"/>
                </a:solidFill>
                <a:ea typeface="ＭＳ Ｐゴシック" charset="-128"/>
                <a:cs typeface="Arial" panose="020B0604020202020204" pitchFamily="34" charset="0"/>
              </a:rPr>
              <a:t>استراتيجيات تراعي ظروف النزاع في التخطيط والتنفيذ</a:t>
            </a:r>
            <a:endParaRPr lang="en-US" dirty="0" smtClean="0">
              <a:ea typeface="ＭＳ Ｐゴシック" charset="-128"/>
            </a:endParaRPr>
          </a:p>
        </p:txBody>
      </p:sp>
      <p:sp>
        <p:nvSpPr>
          <p:cNvPr id="245762" name="Content Placeholder 2"/>
          <p:cNvSpPr>
            <a:spLocks noGrp="1"/>
          </p:cNvSpPr>
          <p:nvPr>
            <p:ph idx="1"/>
          </p:nvPr>
        </p:nvSpPr>
        <p:spPr/>
        <p:txBody>
          <a:bodyPr/>
          <a:lstStyle/>
          <a:p>
            <a:pPr algn="r" rtl="1"/>
            <a:r>
              <a:rPr lang="ar-EG" sz="3600" dirty="0" smtClean="0">
                <a:ea typeface="ＭＳ Ｐゴシック" charset="-128"/>
                <a:cs typeface="+mn-cs"/>
              </a:rPr>
              <a:t>تبني قدرات البلد على المراقبة وضبط الجهات الغير الحكومية التي تقدم الخدمات التعليمية</a:t>
            </a:r>
          </a:p>
          <a:p>
            <a:pPr algn="r" rtl="1"/>
            <a:r>
              <a:rPr lang="ar-EG" sz="3600" dirty="0" smtClean="0">
                <a:ea typeface="ＭＳ Ｐゴシック" charset="-128"/>
                <a:cs typeface="+mn-cs"/>
              </a:rPr>
              <a:t>تخطط أهداف التعليم والموارد اللازمة مع أخذ الإنصاف بعين الاعتبار </a:t>
            </a:r>
          </a:p>
          <a:p>
            <a:pPr algn="r" rtl="1"/>
            <a:r>
              <a:rPr lang="ar-EG" sz="3600" dirty="0" smtClean="0">
                <a:ea typeface="ＭＳ Ｐゴシック" charset="-128"/>
                <a:cs typeface="+mn-cs"/>
              </a:rPr>
              <a:t>تراقب باستمرار</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750703" y="1949107"/>
            <a:ext cx="3849290" cy="3416961"/>
          </a:xfrm>
          <a:prstGeom prst="rect">
            <a:avLst/>
          </a:prstGeom>
          <a:solidFill>
            <a:schemeClr val="tx2"/>
          </a:solidFill>
        </p:spPr>
        <p:txBody>
          <a:bodyPr>
            <a:spAutoFit/>
          </a:bodyPr>
          <a:lstStyle/>
          <a:p>
            <a:pPr algn="r" rtl="1" eaLnBrk="0" fontAlgn="base" hangingPunct="0">
              <a:spcBef>
                <a:spcPct val="30000"/>
              </a:spcBef>
              <a:spcAft>
                <a:spcPct val="0"/>
              </a:spcAft>
              <a:defRPr/>
            </a:pPr>
            <a:r>
              <a:rPr lang="ar-EG" sz="2100" b="1" dirty="0">
                <a:solidFill>
                  <a:prstClr val="white"/>
                </a:solidFill>
                <a:ea typeface="ＭＳ Ｐゴシック" charset="0"/>
              </a:rPr>
              <a:t>المجالات الخمس للحد الأدنى لمعايير الآيني</a:t>
            </a:r>
          </a:p>
          <a:p>
            <a:pPr algn="r" rtl="1" eaLnBrk="0" fontAlgn="base" hangingPunct="0">
              <a:spcBef>
                <a:spcPct val="30000"/>
              </a:spcBef>
              <a:spcAft>
                <a:spcPct val="0"/>
              </a:spcAft>
              <a:defRPr/>
            </a:pPr>
            <a:r>
              <a:rPr lang="en-US" sz="788" b="1" dirty="0">
                <a:solidFill>
                  <a:prstClr val="white"/>
                </a:solidFill>
                <a:ea typeface="ＭＳ Ｐゴシック" charset="0"/>
              </a:rPr>
              <a:t>_______________________________________________________</a:t>
            </a:r>
          </a:p>
          <a:p>
            <a:pPr marL="342900" indent="-342900" algn="r" rtl="1" eaLnBrk="0" hangingPunct="0">
              <a:spcBef>
                <a:spcPct val="30000"/>
              </a:spcBef>
              <a:buFont typeface="+mj-lt"/>
              <a:buAutoNum type="arabicPeriod"/>
              <a:defRPr/>
            </a:pPr>
            <a:r>
              <a:rPr lang="ar-EG" sz="2100" b="1" dirty="0">
                <a:solidFill>
                  <a:prstClr val="white"/>
                </a:solidFill>
                <a:ea typeface="ＭＳ Ｐゴシック" charset="0"/>
              </a:rPr>
              <a:t>معايير أساسية</a:t>
            </a:r>
            <a:endParaRPr lang="en-US" sz="2100" b="1" dirty="0">
              <a:solidFill>
                <a:prstClr val="white"/>
              </a:solidFill>
              <a:ea typeface="ＭＳ Ｐゴシック" charset="0"/>
            </a:endParaRPr>
          </a:p>
          <a:p>
            <a:pPr marL="342900" indent="-342900" algn="r" rtl="1" eaLnBrk="0" hangingPunct="0">
              <a:spcBef>
                <a:spcPct val="30000"/>
              </a:spcBef>
              <a:buFont typeface="+mj-lt"/>
              <a:buAutoNum type="arabicPeriod"/>
              <a:defRPr/>
            </a:pPr>
            <a:r>
              <a:rPr lang="ar-EG" sz="2100" b="1" dirty="0">
                <a:solidFill>
                  <a:prstClr val="white"/>
                </a:solidFill>
                <a:ea typeface="ＭＳ Ｐゴシック" charset="0"/>
              </a:rPr>
              <a:t>الالتحاق بالمدرسة وبيئة التَعلُّم</a:t>
            </a:r>
            <a:endParaRPr lang="en-US" sz="2100" b="1" dirty="0">
              <a:solidFill>
                <a:prstClr val="white"/>
              </a:solidFill>
              <a:ea typeface="ＭＳ Ｐゴシック" charset="0"/>
            </a:endParaRPr>
          </a:p>
          <a:p>
            <a:pPr marL="342900" indent="-342900" algn="r" rtl="1" eaLnBrk="0" hangingPunct="0">
              <a:spcBef>
                <a:spcPct val="30000"/>
              </a:spcBef>
              <a:buFont typeface="+mj-lt"/>
              <a:buAutoNum type="arabicPeriod"/>
              <a:defRPr/>
            </a:pPr>
            <a:r>
              <a:rPr lang="ar-EG" sz="2100" b="1" dirty="0">
                <a:solidFill>
                  <a:prstClr val="white"/>
                </a:solidFill>
                <a:ea typeface="ＭＳ Ｐゴシック" charset="0"/>
              </a:rPr>
              <a:t>التدريس والتعلُّم</a:t>
            </a:r>
            <a:endParaRPr lang="en-US" sz="2100" b="1" dirty="0">
              <a:solidFill>
                <a:prstClr val="white"/>
              </a:solidFill>
              <a:ea typeface="ＭＳ Ｐゴシック" charset="0"/>
            </a:endParaRPr>
          </a:p>
          <a:p>
            <a:pPr marL="342900" indent="-342900" algn="r" rtl="1" eaLnBrk="0" hangingPunct="0">
              <a:spcBef>
                <a:spcPct val="30000"/>
              </a:spcBef>
              <a:buFont typeface="+mj-lt"/>
              <a:buAutoNum type="arabicPeriod"/>
              <a:defRPr/>
            </a:pPr>
            <a:r>
              <a:rPr lang="ar-EG" sz="2100" b="1" dirty="0">
                <a:solidFill>
                  <a:prstClr val="white"/>
                </a:solidFill>
                <a:ea typeface="ＭＳ Ｐゴシック" charset="0"/>
              </a:rPr>
              <a:t>المعلِّمون وبقية العاملين في التعليم</a:t>
            </a:r>
            <a:endParaRPr lang="en-US" sz="2100" b="1" dirty="0">
              <a:solidFill>
                <a:prstClr val="white"/>
              </a:solidFill>
              <a:ea typeface="ＭＳ Ｐゴシック" charset="0"/>
            </a:endParaRPr>
          </a:p>
          <a:p>
            <a:pPr marL="342900" indent="-342900" algn="r" rtl="1" eaLnBrk="0" hangingPunct="0">
              <a:spcBef>
                <a:spcPct val="30000"/>
              </a:spcBef>
              <a:buFont typeface="+mj-lt"/>
              <a:buAutoNum type="arabicPeriod"/>
              <a:defRPr/>
            </a:pPr>
            <a:r>
              <a:rPr lang="ar-EG" sz="2100" b="1" dirty="0">
                <a:solidFill>
                  <a:prstClr val="white"/>
                </a:solidFill>
                <a:ea typeface="ＭＳ Ｐゴシック" charset="0"/>
              </a:rPr>
              <a:t>السياسة التعليمية</a:t>
            </a:r>
            <a:endParaRPr lang="en-US" sz="2100" b="1" dirty="0">
              <a:solidFill>
                <a:prstClr val="white"/>
              </a:solidFill>
              <a:ea typeface="ＭＳ Ｐゴシック" charset="0"/>
            </a:endParaRPr>
          </a:p>
          <a:p>
            <a:pPr eaLnBrk="0" fontAlgn="base" hangingPunct="0">
              <a:spcBef>
                <a:spcPct val="30000"/>
              </a:spcBef>
              <a:spcAft>
                <a:spcPct val="0"/>
              </a:spcAft>
              <a:defRPr/>
            </a:pPr>
            <a:endParaRPr lang="en-US" sz="2100" dirty="0">
              <a:solidFill>
                <a:prstClr val="black"/>
              </a:solidFill>
              <a:ea typeface="ＭＳ Ｐゴシック" charset="0"/>
            </a:endParaRPr>
          </a:p>
        </p:txBody>
      </p:sp>
      <p:sp>
        <p:nvSpPr>
          <p:cNvPr id="5" name="Rectangle 2"/>
          <p:cNvSpPr txBox="1">
            <a:spLocks noChangeArrowheads="1"/>
          </p:cNvSpPr>
          <p:nvPr/>
        </p:nvSpPr>
        <p:spPr bwMode="auto">
          <a:xfrm>
            <a:off x="296563" y="107093"/>
            <a:ext cx="8751800" cy="112034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anchor="ctr"/>
          <a:lstStyle>
            <a:lvl1pPr algn="l" rtl="0" eaLnBrk="0" fontAlgn="base" hangingPunct="0">
              <a:spcBef>
                <a:spcPct val="0"/>
              </a:spcBef>
              <a:spcAft>
                <a:spcPct val="0"/>
              </a:spcAft>
              <a:defRPr sz="4000">
                <a:solidFill>
                  <a:srgbClr val="FF0000"/>
                </a:solidFill>
                <a:latin typeface="+mj-lt"/>
                <a:ea typeface="+mj-ea"/>
                <a:cs typeface="ＭＳ Ｐゴシック" charset="0"/>
              </a:defRPr>
            </a:lvl1pPr>
            <a:lvl2pPr algn="l" rtl="0" eaLnBrk="0" fontAlgn="base" hangingPunct="0">
              <a:spcBef>
                <a:spcPct val="0"/>
              </a:spcBef>
              <a:spcAft>
                <a:spcPct val="0"/>
              </a:spcAft>
              <a:defRPr sz="4000">
                <a:solidFill>
                  <a:srgbClr val="FF0000"/>
                </a:solidFill>
                <a:latin typeface="GillSans" charset="0"/>
                <a:ea typeface="ＭＳ Ｐゴシック" charset="0"/>
                <a:cs typeface="ＭＳ Ｐゴシック" charset="0"/>
              </a:defRPr>
            </a:lvl2pPr>
            <a:lvl3pPr algn="l" rtl="0" eaLnBrk="0" fontAlgn="base" hangingPunct="0">
              <a:spcBef>
                <a:spcPct val="0"/>
              </a:spcBef>
              <a:spcAft>
                <a:spcPct val="0"/>
              </a:spcAft>
              <a:defRPr sz="4000">
                <a:solidFill>
                  <a:srgbClr val="FF0000"/>
                </a:solidFill>
                <a:latin typeface="GillSans" charset="0"/>
                <a:ea typeface="ＭＳ Ｐゴシック" charset="0"/>
                <a:cs typeface="ＭＳ Ｐゴシック" charset="0"/>
              </a:defRPr>
            </a:lvl3pPr>
            <a:lvl4pPr algn="l" rtl="0" eaLnBrk="0" fontAlgn="base" hangingPunct="0">
              <a:spcBef>
                <a:spcPct val="0"/>
              </a:spcBef>
              <a:spcAft>
                <a:spcPct val="0"/>
              </a:spcAft>
              <a:defRPr sz="4000">
                <a:solidFill>
                  <a:srgbClr val="FF0000"/>
                </a:solidFill>
                <a:latin typeface="GillSans" charset="0"/>
                <a:ea typeface="ＭＳ Ｐゴシック" charset="0"/>
                <a:cs typeface="ＭＳ Ｐゴシック" charset="0"/>
              </a:defRPr>
            </a:lvl4pPr>
            <a:lvl5pPr algn="l" rtl="0" eaLnBrk="0" fontAlgn="base" hangingPunct="0">
              <a:spcBef>
                <a:spcPct val="0"/>
              </a:spcBef>
              <a:spcAft>
                <a:spcPct val="0"/>
              </a:spcAft>
              <a:defRPr sz="4000">
                <a:solidFill>
                  <a:srgbClr val="FF0000"/>
                </a:solidFill>
                <a:latin typeface="GillSans" charset="0"/>
                <a:ea typeface="ＭＳ Ｐゴシック" charset="0"/>
                <a:cs typeface="ＭＳ Ｐゴシック" charset="0"/>
              </a:defRPr>
            </a:lvl5pPr>
            <a:lvl6pPr marL="457200" algn="l" rtl="0" fontAlgn="base">
              <a:spcBef>
                <a:spcPct val="0"/>
              </a:spcBef>
              <a:spcAft>
                <a:spcPct val="0"/>
              </a:spcAft>
              <a:defRPr sz="4000">
                <a:solidFill>
                  <a:srgbClr val="FF0000"/>
                </a:solidFill>
                <a:latin typeface="GillSans" charset="0"/>
                <a:ea typeface="ＭＳ Ｐゴシック" charset="0"/>
              </a:defRPr>
            </a:lvl6pPr>
            <a:lvl7pPr marL="914400" algn="l" rtl="0" fontAlgn="base">
              <a:spcBef>
                <a:spcPct val="0"/>
              </a:spcBef>
              <a:spcAft>
                <a:spcPct val="0"/>
              </a:spcAft>
              <a:defRPr sz="4000">
                <a:solidFill>
                  <a:srgbClr val="FF0000"/>
                </a:solidFill>
                <a:latin typeface="GillSans" charset="0"/>
                <a:ea typeface="ＭＳ Ｐゴシック" charset="0"/>
              </a:defRPr>
            </a:lvl7pPr>
            <a:lvl8pPr marL="1371600" algn="l" rtl="0" fontAlgn="base">
              <a:spcBef>
                <a:spcPct val="0"/>
              </a:spcBef>
              <a:spcAft>
                <a:spcPct val="0"/>
              </a:spcAft>
              <a:defRPr sz="4000">
                <a:solidFill>
                  <a:srgbClr val="FF0000"/>
                </a:solidFill>
                <a:latin typeface="GillSans" charset="0"/>
                <a:ea typeface="ＭＳ Ｐゴシック" charset="0"/>
              </a:defRPr>
            </a:lvl8pPr>
            <a:lvl9pPr marL="1828800" algn="l" rtl="0" fontAlgn="base">
              <a:spcBef>
                <a:spcPct val="0"/>
              </a:spcBef>
              <a:spcAft>
                <a:spcPct val="0"/>
              </a:spcAft>
              <a:defRPr sz="4000">
                <a:solidFill>
                  <a:srgbClr val="FF0000"/>
                </a:solidFill>
                <a:latin typeface="GillSans" charset="0"/>
                <a:ea typeface="ＭＳ Ｐゴシック" charset="0"/>
              </a:defRPr>
            </a:lvl9pPr>
          </a:lstStyle>
          <a:p>
            <a:pPr algn="ctr" rtl="1" eaLnBrk="1" hangingPunct="1">
              <a:defRPr/>
            </a:pPr>
            <a:r>
              <a:rPr lang="ar-EG" sz="2700" b="1" dirty="0">
                <a:solidFill>
                  <a:prstClr val="white"/>
                </a:solidFill>
                <a:cs typeface="+mj-cs"/>
              </a:rPr>
              <a:t>حزمة إيني للملاحظات الإرشادية ل ت م ظ ن</a:t>
            </a:r>
            <a:endParaRPr lang="en-US" sz="2700" b="1" dirty="0">
              <a:solidFill>
                <a:prstClr val="white"/>
              </a:solidFill>
              <a:cs typeface="+mj-cs"/>
            </a:endParaRPr>
          </a:p>
        </p:txBody>
      </p:sp>
      <p:pic>
        <p:nvPicPr>
          <p:cNvPr id="6" name="Picture 5"/>
          <p:cNvPicPr/>
          <p:nvPr/>
        </p:nvPicPr>
        <p:blipFill rotWithShape="1">
          <a:blip r:embed="rId3"/>
          <a:srcRect l="18590" t="10811" r="63776" b="13507"/>
          <a:stretch/>
        </p:blipFill>
        <p:spPr bwMode="auto">
          <a:xfrm>
            <a:off x="5962262" y="1949107"/>
            <a:ext cx="3086100" cy="3890690"/>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766774495"/>
      </p:ext>
    </p:extLst>
  </p:cSld>
  <p:clrMapOvr>
    <a:masterClrMapping/>
  </p:clrMapOvr>
  <p:timing>
    <p:tnLst>
      <p:par>
        <p:cTn id="1" dur="indefinite" restart="never" nodeType="tmRoot"/>
      </p:par>
    </p:tn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t"/>
          <a:lstStyle/>
          <a:p>
            <a:pPr algn="r" rtl="1"/>
            <a:r>
              <a:rPr lang="ar-EG" dirty="0" smtClean="0">
                <a:cs typeface="+mn-cs"/>
              </a:rPr>
              <a:t>حزمة آيني للتعليم المراعي لظروف النزاع</a:t>
            </a:r>
            <a:endParaRPr lang="en-US" b="1" dirty="0">
              <a:cs typeface="+mn-cs"/>
            </a:endParaRPr>
          </a:p>
        </p:txBody>
      </p:sp>
      <p:sp>
        <p:nvSpPr>
          <p:cNvPr id="6" name="Content Placeholder 5"/>
          <p:cNvSpPr>
            <a:spLocks noGrp="1"/>
          </p:cNvSpPr>
          <p:nvPr>
            <p:ph idx="1"/>
          </p:nvPr>
        </p:nvSpPr>
        <p:spPr/>
        <p:txBody>
          <a:bodyPr/>
          <a:lstStyle/>
          <a:p>
            <a:pPr marL="0" indent="0" algn="r" rtl="1">
              <a:buNone/>
            </a:pPr>
            <a:endParaRPr lang="en-US" dirty="0"/>
          </a:p>
        </p:txBody>
      </p:sp>
      <p:sp>
        <p:nvSpPr>
          <p:cNvPr id="7" name="Rounded Rectangle 6"/>
          <p:cNvSpPr/>
          <p:nvPr/>
        </p:nvSpPr>
        <p:spPr>
          <a:xfrm>
            <a:off x="1172523" y="1802492"/>
            <a:ext cx="7508810" cy="1056692"/>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r" rtl="1"/>
            <a:r>
              <a:rPr lang="ar-EG" sz="3300" b="1" dirty="0">
                <a:solidFill>
                  <a:srgbClr val="4472C4">
                    <a:lumMod val="75000"/>
                  </a:srgbClr>
                </a:solidFill>
              </a:rPr>
              <a:t>مبادئ إرشادية </a:t>
            </a:r>
          </a:p>
          <a:p>
            <a:pPr algn="r" rtl="1"/>
            <a:r>
              <a:rPr lang="ar-EG" b="1" dirty="0">
                <a:solidFill>
                  <a:srgbClr val="4472C4">
                    <a:lumMod val="75000"/>
                  </a:srgbClr>
                </a:solidFill>
              </a:rPr>
              <a:t>للتوعية وللتبني كمعايير للممارسة</a:t>
            </a:r>
            <a:endParaRPr lang="en-US" b="1" dirty="0">
              <a:solidFill>
                <a:srgbClr val="4472C4">
                  <a:lumMod val="75000"/>
                </a:srgbClr>
              </a:solidFill>
            </a:endParaRPr>
          </a:p>
        </p:txBody>
      </p:sp>
      <p:sp>
        <p:nvSpPr>
          <p:cNvPr id="8" name="Rounded Rectangle 7"/>
          <p:cNvSpPr/>
          <p:nvPr/>
        </p:nvSpPr>
        <p:spPr>
          <a:xfrm>
            <a:off x="1238638" y="3046690"/>
            <a:ext cx="7508810" cy="1056692"/>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r" rtl="1"/>
            <a:r>
              <a:rPr lang="ar-EG" sz="3300" b="1" dirty="0">
                <a:solidFill>
                  <a:srgbClr val="4472C4">
                    <a:lumMod val="75000"/>
                  </a:srgbClr>
                </a:solidFill>
              </a:rPr>
              <a:t>ملاحظات إرشادية</a:t>
            </a:r>
          </a:p>
          <a:p>
            <a:pPr algn="r" rtl="1"/>
            <a:r>
              <a:rPr lang="ar-EG" b="1" dirty="0">
                <a:solidFill>
                  <a:srgbClr val="4472C4">
                    <a:lumMod val="75000"/>
                  </a:srgbClr>
                </a:solidFill>
              </a:rPr>
              <a:t>لبناء القدرات المرتبطة بأهم المفاهيم والاسترايجيات</a:t>
            </a:r>
            <a:endParaRPr lang="en-US" b="1" dirty="0">
              <a:solidFill>
                <a:srgbClr val="4472C4">
                  <a:lumMod val="75000"/>
                </a:srgbClr>
              </a:solidFill>
            </a:endParaRPr>
          </a:p>
        </p:txBody>
      </p:sp>
      <p:sp>
        <p:nvSpPr>
          <p:cNvPr id="9" name="Rounded Rectangle 8"/>
          <p:cNvSpPr/>
          <p:nvPr/>
        </p:nvSpPr>
        <p:spPr>
          <a:xfrm>
            <a:off x="1238638" y="4290887"/>
            <a:ext cx="7508810" cy="1056692"/>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r" rtl="1"/>
            <a:r>
              <a:rPr lang="ar-EG" sz="3300" b="1" dirty="0">
                <a:solidFill>
                  <a:srgbClr val="4472C4">
                    <a:lumMod val="75000"/>
                  </a:srgbClr>
                </a:solidFill>
              </a:rPr>
              <a:t>أداة للتأمل</a:t>
            </a:r>
          </a:p>
          <a:p>
            <a:pPr algn="r" rtl="1"/>
            <a:r>
              <a:rPr lang="ar-EG" b="1" dirty="0">
                <a:solidFill>
                  <a:srgbClr val="4472C4">
                    <a:lumMod val="75000"/>
                  </a:srgbClr>
                </a:solidFill>
              </a:rPr>
              <a:t>لتقويم ومراقبة وتقييم البرنامج</a:t>
            </a:r>
            <a:endParaRPr lang="en-US" b="1" dirty="0">
              <a:solidFill>
                <a:srgbClr val="4472C4">
                  <a:lumMod val="75000"/>
                </a:srgbClr>
              </a:solidFill>
            </a:endParaRPr>
          </a:p>
        </p:txBody>
      </p:sp>
      <p:pic>
        <p:nvPicPr>
          <p:cNvPr id="10" name="Picture 9"/>
          <p:cNvPicPr>
            <a:picLocks noChangeAspect="1"/>
          </p:cNvPicPr>
          <p:nvPr/>
        </p:nvPicPr>
        <p:blipFill>
          <a:blip r:embed="rId2"/>
          <a:stretch>
            <a:fillRect/>
          </a:stretch>
        </p:blipFill>
        <p:spPr>
          <a:xfrm>
            <a:off x="1423714" y="3046690"/>
            <a:ext cx="1396281" cy="2027925"/>
          </a:xfrm>
          <a:prstGeom prst="rect">
            <a:avLst/>
          </a:prstGeom>
          <a:effectLst>
            <a:reflection blurRad="6350" stA="52000" endA="300" endPos="35000" dir="5400000" sy="-100000" algn="bl" rotWithShape="0"/>
          </a:effectLst>
        </p:spPr>
      </p:pic>
      <p:pic>
        <p:nvPicPr>
          <p:cNvPr id="11" name="Picture 10"/>
          <p:cNvPicPr/>
          <p:nvPr/>
        </p:nvPicPr>
        <p:blipFill rotWithShape="1">
          <a:blip r:embed="rId3"/>
          <a:srcRect l="10256" t="10342" r="54006" b="13507"/>
          <a:stretch/>
        </p:blipFill>
        <p:spPr bwMode="auto">
          <a:xfrm>
            <a:off x="1429006" y="1853094"/>
            <a:ext cx="1305350" cy="955489"/>
          </a:xfrm>
          <a:prstGeom prst="roundRect">
            <a:avLst>
              <a:gd name="adj" fmla="val 4167"/>
            </a:avLst>
          </a:prstGeom>
          <a:solidFill>
            <a:srgbClr val="FFFFFF"/>
          </a:solidFill>
          <a:ln w="76200" cap="sq">
            <a:solidFill>
              <a:srgbClr val="4472C4">
                <a:lumMod val="75000"/>
              </a:srgbClr>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a:extLst>
            <a:ext uri="{53640926-AAD7-44D8-BBD7-CCE9431645EC}">
              <a14:shadowObscured xmlns:a14="http://schemas.microsoft.com/office/drawing/2010/main"/>
            </a:ext>
          </a:extLst>
        </p:spPr>
      </p:pic>
      <p:pic>
        <p:nvPicPr>
          <p:cNvPr id="12" name="Picture 11"/>
          <p:cNvPicPr/>
          <p:nvPr/>
        </p:nvPicPr>
        <p:blipFill rotWithShape="1">
          <a:blip r:embed="rId4"/>
          <a:srcRect l="5289" t="11281" r="49679" b="13506"/>
          <a:stretch/>
        </p:blipFill>
        <p:spPr bwMode="auto">
          <a:xfrm>
            <a:off x="1423714" y="4378897"/>
            <a:ext cx="1387067" cy="883224"/>
          </a:xfrm>
          <a:prstGeom prst="roundRect">
            <a:avLst>
              <a:gd name="adj" fmla="val 4167"/>
            </a:avLst>
          </a:prstGeom>
          <a:solidFill>
            <a:srgbClr val="FFFFFF"/>
          </a:solidFill>
          <a:ln w="76200" cap="sq">
            <a:solidFill>
              <a:schemeClr val="accent5">
                <a:lumMod val="75000"/>
              </a:schemeClr>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a:extLst>
            <a:ext uri="{53640926-AAD7-44D8-BBD7-CCE9431645EC}">
              <a14:shadowObscured xmlns:a14="http://schemas.microsoft.com/office/drawing/2010/main"/>
            </a:ext>
          </a:extLst>
        </p:spPr>
      </p:pic>
      <p:cxnSp>
        <p:nvCxnSpPr>
          <p:cNvPr id="14" name="Straight Connector 13"/>
          <p:cNvCxnSpPr>
            <a:stCxn id="2" idx="1"/>
          </p:cNvCxnSpPr>
          <p:nvPr/>
        </p:nvCxnSpPr>
        <p:spPr>
          <a:xfrm flipV="1">
            <a:off x="628650" y="1628180"/>
            <a:ext cx="2310493" cy="1"/>
          </a:xfrm>
          <a:prstGeom prst="line">
            <a:avLst/>
          </a:prstGeom>
          <a:ln w="44450"/>
        </p:spPr>
        <p:style>
          <a:lnRef idx="3">
            <a:schemeClr val="accent2"/>
          </a:lnRef>
          <a:fillRef idx="0">
            <a:schemeClr val="accent2"/>
          </a:fillRef>
          <a:effectRef idx="2">
            <a:schemeClr val="accent2"/>
          </a:effectRef>
          <a:fontRef idx="minor">
            <a:schemeClr val="tx1"/>
          </a:fontRef>
        </p:style>
      </p:cxnSp>
      <p:sp>
        <p:nvSpPr>
          <p:cNvPr id="13" name="Oval 12"/>
          <p:cNvSpPr>
            <a:spLocks noChangeArrowheads="1"/>
          </p:cNvSpPr>
          <p:nvPr/>
        </p:nvSpPr>
        <p:spPr bwMode="auto">
          <a:xfrm>
            <a:off x="628650" y="3997014"/>
            <a:ext cx="8766175" cy="1629429"/>
          </a:xfrm>
          <a:prstGeom prst="ellipse">
            <a:avLst/>
          </a:prstGeom>
          <a:noFill/>
          <a:ln w="44450">
            <a:solidFill>
              <a:srgbClr val="FBBE18"/>
            </a:solidFill>
            <a:round/>
            <a:headEnd/>
            <a:tailEnd/>
          </a:ln>
          <a:effectLst>
            <a:outerShdw dist="23000" dir="5400000" rotWithShape="0">
              <a:srgbClr val="808080">
                <a:alpha val="34999"/>
              </a:srgbClr>
            </a:outerShdw>
          </a:effectLst>
        </p:spPr>
        <p:txBody>
          <a:bodyPr anchor="ctr"/>
          <a:lstStyle/>
          <a:p>
            <a:pPr algn="ctr">
              <a:defRPr/>
            </a:pPr>
            <a:endParaRPr lang="en-US" sz="1800" dirty="0">
              <a:solidFill>
                <a:schemeClr val="lt1"/>
              </a:solidFill>
              <a:latin typeface="+mn-lt"/>
              <a:ea typeface="+mn-ea"/>
            </a:endParaRPr>
          </a:p>
        </p:txBody>
      </p:sp>
    </p:spTree>
    <p:extLst>
      <p:ext uri="{BB962C8B-B14F-4D97-AF65-F5344CB8AC3E}">
        <p14:creationId xmlns:p14="http://schemas.microsoft.com/office/powerpoint/2010/main" val="1800570167"/>
      </p:ext>
    </p:extLst>
  </p:cSld>
  <p:clrMapOvr>
    <a:masterClrMapping/>
  </p:clrMapOvr>
  <p:timing>
    <p:tnLst>
      <p:par>
        <p:cTn id="1" dur="indefinite" restart="never" nodeType="tmRoot"/>
      </p:par>
    </p:tn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Title 1"/>
          <p:cNvSpPr>
            <a:spLocks noGrp="1"/>
          </p:cNvSpPr>
          <p:nvPr>
            <p:ph type="title"/>
          </p:nvPr>
        </p:nvSpPr>
        <p:spPr/>
        <p:txBody>
          <a:bodyPr/>
          <a:lstStyle/>
          <a:p>
            <a:r>
              <a:rPr lang="ar-EG" dirty="0" smtClean="0">
                <a:latin typeface="Times New Roman" panose="02020603050405020304" pitchFamily="18" charset="0"/>
                <a:cs typeface="Times New Roman" panose="02020603050405020304" pitchFamily="18" charset="0"/>
              </a:rPr>
              <a:t>المبادئ الإرشادية لحزمة لآيني للتعليم المراعي لظروف النزاع </a:t>
            </a:r>
            <a:endParaRPr lang="en-US" dirty="0">
              <a:latin typeface="Times New Roman" panose="02020603050405020304" pitchFamily="18" charset="0"/>
              <a:cs typeface="Times New Roman" panose="02020603050405020304" pitchFamily="18" charset="0"/>
            </a:endParaRPr>
          </a:p>
        </p:txBody>
      </p:sp>
      <p:pic>
        <p:nvPicPr>
          <p:cNvPr id="5" name="Content Placeholder 4"/>
          <p:cNvPicPr>
            <a:picLocks noGrp="1"/>
          </p:cNvPicPr>
          <p:nvPr>
            <p:ph idx="1"/>
          </p:nvPr>
        </p:nvPicPr>
        <p:blipFill rotWithShape="1">
          <a:blip r:embed="rId3"/>
          <a:srcRect l="10417" t="10811" r="55288" b="15387"/>
          <a:stretch/>
        </p:blipFill>
        <p:spPr bwMode="auto">
          <a:xfrm>
            <a:off x="23326" y="1976923"/>
            <a:ext cx="7550798" cy="4023827"/>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964040195"/>
      </p:ext>
    </p:extLst>
  </p:cSld>
  <p:clrMapOvr>
    <a:masterClrMapping/>
  </p:clrMapOvr>
  <p:timing>
    <p:tnLst>
      <p:par>
        <p:cTn id="1" dur="indefinite" restart="never" nodeType="tmRoot"/>
      </p:par>
    </p:tn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0881" name="Title 1"/>
          <p:cNvSpPr>
            <a:spLocks noGrp="1"/>
          </p:cNvSpPr>
          <p:nvPr>
            <p:ph type="title"/>
          </p:nvPr>
        </p:nvSpPr>
        <p:spPr/>
        <p:txBody>
          <a:bodyPr/>
          <a:lstStyle/>
          <a:p>
            <a:r>
              <a:rPr lang="ar-EG" dirty="0" smtClean="0">
                <a:latin typeface="+mn-lt"/>
                <a:ea typeface="ＭＳ Ｐゴシック" charset="-128"/>
                <a:cs typeface="+mn-cs"/>
              </a:rPr>
              <a:t>النشاط</a:t>
            </a:r>
            <a:endParaRPr lang="en-US" dirty="0" smtClean="0">
              <a:latin typeface="+mn-lt"/>
              <a:ea typeface="ＭＳ Ｐゴシック" charset="-128"/>
              <a:cs typeface="+mn-cs"/>
            </a:endParaRPr>
          </a:p>
        </p:txBody>
      </p:sp>
      <p:sp>
        <p:nvSpPr>
          <p:cNvPr id="218114" name="Content Placeholder 2"/>
          <p:cNvSpPr>
            <a:spLocks noGrp="1"/>
          </p:cNvSpPr>
          <p:nvPr>
            <p:ph idx="1"/>
          </p:nvPr>
        </p:nvSpPr>
        <p:spPr>
          <a:xfrm>
            <a:off x="457200" y="1484291"/>
            <a:ext cx="8480738" cy="4525963"/>
          </a:xfrm>
        </p:spPr>
        <p:txBody>
          <a:bodyPr/>
          <a:lstStyle/>
          <a:p>
            <a:pPr marL="0" indent="0" algn="r" rtl="1">
              <a:buFont typeface="Wingdings" pitchFamily="2" charset="2"/>
              <a:buNone/>
            </a:pPr>
            <a:r>
              <a:rPr lang="ar-EG" sz="2400" b="1" dirty="0" smtClean="0">
                <a:ea typeface="ＭＳ Ｐゴシック" charset="-128"/>
                <a:cs typeface="+mn-cs"/>
              </a:rPr>
              <a:t>المطبوع رقم 7أ ممارسات تراعي النزاع تخص سياسة التعليم وصياغته وتنفيذه</a:t>
            </a:r>
          </a:p>
          <a:p>
            <a:pPr marL="0" indent="0" algn="r" rtl="1">
              <a:buFont typeface="Wingdings" pitchFamily="2" charset="2"/>
              <a:buNone/>
            </a:pPr>
            <a:r>
              <a:rPr lang="ar-EG" sz="2400" b="1" dirty="0" smtClean="0">
                <a:ea typeface="ＭＳ Ｐゴシック" charset="-128"/>
                <a:cs typeface="+mn-cs"/>
              </a:rPr>
              <a:t>المدة: </a:t>
            </a:r>
            <a:r>
              <a:rPr lang="ar-EG" sz="2400" dirty="0" smtClean="0">
                <a:ea typeface="ＭＳ Ｐゴシック" charset="-128"/>
                <a:cs typeface="+mn-cs"/>
              </a:rPr>
              <a:t>45 دقيقة للعمل في مجموعات و15 دقيقة للمناقشة</a:t>
            </a:r>
          </a:p>
          <a:p>
            <a:pPr marL="0" indent="0" algn="r" rtl="1">
              <a:buFont typeface="Wingdings" pitchFamily="2" charset="2"/>
              <a:buNone/>
            </a:pPr>
            <a:r>
              <a:rPr lang="ar-EG" sz="2400" b="1" dirty="0" smtClean="0">
                <a:ea typeface="ＭＳ Ｐゴシック" charset="-128"/>
                <a:cs typeface="+mn-cs"/>
              </a:rPr>
              <a:t>الإرشادات:</a:t>
            </a:r>
          </a:p>
          <a:p>
            <a:pPr marL="457200" indent="-457200" algn="r" rtl="1">
              <a:buFont typeface="+mj-lt"/>
              <a:buAutoNum type="arabicPeriod"/>
            </a:pPr>
            <a:r>
              <a:rPr lang="ar-EG" sz="2400" dirty="0" smtClean="0">
                <a:ea typeface="ＭＳ Ｐゴシック" charset="-128"/>
                <a:cs typeface="+mn-cs"/>
              </a:rPr>
              <a:t>إقرأ قطع اللغز التي أُعطِيت لك. </a:t>
            </a:r>
          </a:p>
          <a:p>
            <a:pPr marL="457200" indent="-457200" algn="r" rtl="1">
              <a:buFont typeface="+mj-lt"/>
              <a:buAutoNum type="arabicPeriod"/>
            </a:pPr>
            <a:r>
              <a:rPr lang="ar-EG" sz="2400" dirty="0" smtClean="0">
                <a:ea typeface="ＭＳ Ｐゴシック" charset="-128"/>
                <a:cs typeface="+mn-cs"/>
              </a:rPr>
              <a:t>حدد بأي من المبادئ الستة تتعلق قطع اللغز.</a:t>
            </a:r>
          </a:p>
          <a:p>
            <a:pPr marL="457200" indent="-457200" algn="r" rtl="1">
              <a:buFont typeface="+mj-lt"/>
              <a:buAutoNum type="arabicPeriod"/>
            </a:pPr>
            <a:r>
              <a:rPr lang="ar-EG" sz="2400" dirty="0" smtClean="0">
                <a:ea typeface="ＭＳ Ｐゴシック" charset="-128"/>
                <a:cs typeface="+mn-cs"/>
              </a:rPr>
              <a:t>أعثر على المشاركين الآخرين الذين يحملون قطعا توافق ذلك المبدأ</a:t>
            </a:r>
          </a:p>
          <a:p>
            <a:pPr marL="457200" indent="-457200" algn="r" rtl="1">
              <a:buFont typeface="+mj-lt"/>
              <a:buAutoNum type="arabicPeriod"/>
            </a:pPr>
            <a:r>
              <a:rPr lang="ar-EG" sz="2400" dirty="0" smtClean="0">
                <a:ea typeface="ＭＳ Ｐゴシック" charset="-128"/>
                <a:cs typeface="+mn-cs"/>
              </a:rPr>
              <a:t>ضعوا قطعكم في الترتيب الذي يظهرون فيه في مبادئ آيني الإرشادية للتعليم المراعي لظروف النزاع.</a:t>
            </a:r>
          </a:p>
          <a:p>
            <a:pPr marL="457200" indent="-457200" algn="r" rtl="1">
              <a:buFont typeface="+mj-lt"/>
              <a:buAutoNum type="arabicPeriod"/>
            </a:pPr>
            <a:r>
              <a:rPr lang="ar-EG" sz="2400" dirty="0" smtClean="0">
                <a:ea typeface="ＭＳ Ｐゴシック" charset="-128"/>
                <a:cs typeface="+mn-cs"/>
              </a:rPr>
              <a:t>ألصقوا قطع لغز مع بعضها فوق لوح ورق قلاب عندما تنتهون. </a:t>
            </a:r>
          </a:p>
          <a:p>
            <a:pPr marL="457200" indent="-457200" algn="r" rtl="1">
              <a:buFont typeface="+mj-lt"/>
              <a:buAutoNum type="arabicPeriod"/>
            </a:pPr>
            <a:r>
              <a:rPr lang="ar-EG" sz="2400" dirty="0" smtClean="0">
                <a:ea typeface="ＭＳ Ｐゴシック" charset="-128"/>
                <a:cs typeface="+mn-cs"/>
              </a:rPr>
              <a:t>ضعوا لغز مجموعتكم مع الألغاز الأخرى في الترتيب الصحيح في مقدمة الحجرة. </a:t>
            </a:r>
          </a:p>
          <a:p>
            <a:pPr marL="457200" indent="-457200" algn="r" rtl="1">
              <a:buFont typeface="+mj-lt"/>
              <a:buAutoNum type="arabicPeriod"/>
            </a:pPr>
            <a:endParaRPr lang="ar-EG" sz="2000" dirty="0" smtClean="0">
              <a:ea typeface="ＭＳ Ｐゴシック" charset="-128"/>
              <a:cs typeface="+mn-cs"/>
            </a:endParaRPr>
          </a:p>
          <a:p>
            <a:pPr marL="457200" indent="-457200" algn="r" rtl="1">
              <a:buFont typeface="+mj-lt"/>
              <a:buAutoNum type="arabicPeriod"/>
            </a:pPr>
            <a:endParaRPr lang="ar-EG" sz="2000" dirty="0" smtClean="0">
              <a:ea typeface="ＭＳ Ｐゴシック" charset="-128"/>
              <a:cs typeface="+mn-cs"/>
            </a:endParaRPr>
          </a:p>
          <a:p>
            <a:pPr marL="457200" indent="-457200" algn="r" rtl="1">
              <a:buFont typeface="+mj-lt"/>
              <a:buAutoNum type="arabicPeriod"/>
            </a:pPr>
            <a:endParaRPr lang="ar-EG" sz="2000" dirty="0" smtClean="0">
              <a:ea typeface="ＭＳ Ｐゴシック" charset="-128"/>
              <a:cs typeface="+mn-cs"/>
            </a:endParaRPr>
          </a:p>
          <a:p>
            <a:pPr marL="0" indent="0" algn="r" rtl="1">
              <a:buFont typeface="Wingdings" pitchFamily="2" charset="2"/>
              <a:buNone/>
            </a:pPr>
            <a:endParaRPr lang="ar-EG" sz="2000" b="1" dirty="0" smtClean="0">
              <a:ea typeface="ＭＳ Ｐゴシック" charset="-128"/>
              <a:cs typeface="+mn-cs"/>
            </a:endParaRPr>
          </a:p>
        </p:txBody>
      </p:sp>
    </p:spTree>
  </p:cSld>
  <p:clrMapOvr>
    <a:masterClrMapping/>
  </p:clrMapOvr>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2929" name="Title 1"/>
          <p:cNvSpPr>
            <a:spLocks noGrp="1"/>
          </p:cNvSpPr>
          <p:nvPr>
            <p:ph type="title"/>
          </p:nvPr>
        </p:nvSpPr>
        <p:spPr/>
        <p:txBody>
          <a:bodyPr/>
          <a:lstStyle/>
          <a:p>
            <a:r>
              <a:rPr lang="ar-EG" dirty="0" smtClean="0">
                <a:solidFill>
                  <a:prstClr val="white"/>
                </a:solidFill>
                <a:ea typeface="ＭＳ Ｐゴシック" charset="-128"/>
                <a:cs typeface="Arial" panose="020B0604020202020204" pitchFamily="34" charset="0"/>
              </a:rPr>
              <a:t>مراجعة</a:t>
            </a:r>
            <a:endParaRPr lang="en-US" dirty="0" smtClean="0">
              <a:ea typeface="ＭＳ Ｐゴシック" charset="-128"/>
            </a:endParaRPr>
          </a:p>
        </p:txBody>
      </p:sp>
      <p:sp>
        <p:nvSpPr>
          <p:cNvPr id="219138" name="Content Placeholder 2"/>
          <p:cNvSpPr>
            <a:spLocks noGrp="1"/>
          </p:cNvSpPr>
          <p:nvPr>
            <p:ph idx="1"/>
          </p:nvPr>
        </p:nvSpPr>
        <p:spPr>
          <a:xfrm>
            <a:off x="383059" y="1468394"/>
            <a:ext cx="8229600" cy="4525963"/>
          </a:xfrm>
        </p:spPr>
        <p:txBody>
          <a:bodyPr/>
          <a:lstStyle/>
          <a:p>
            <a:pPr marL="514350" indent="-514350" algn="r" rtl="1">
              <a:buFont typeface="Arial" charset="0"/>
              <a:buAutoNum type="arabicPeriod"/>
              <a:defRPr/>
            </a:pPr>
            <a:r>
              <a:rPr lang="ar-EG" dirty="0" smtClean="0">
                <a:cs typeface="+mn-cs"/>
              </a:rPr>
              <a:t>أذكروا وثيقة دولية واحدة تدعم الحق في التعليم للجميع؟</a:t>
            </a:r>
          </a:p>
          <a:p>
            <a:pPr marL="514350" indent="-514350" algn="r" rtl="1">
              <a:buFont typeface="Arial" charset="0"/>
              <a:buAutoNum type="arabicPeriod"/>
              <a:defRPr/>
            </a:pPr>
            <a:r>
              <a:rPr lang="ar-EG" dirty="0" smtClean="0">
                <a:cs typeface="+mn-cs"/>
              </a:rPr>
              <a:t>أذكروا استراتيجية مراعية للنزاع تخص سياسة التعليم وصياغتها وتنفيذها. </a:t>
            </a:r>
          </a:p>
          <a:p>
            <a:pPr marL="514350" indent="-514350" algn="r" rtl="1">
              <a:buFont typeface="Arial" charset="0"/>
              <a:buAutoNum type="arabicPeriod"/>
              <a:defRPr/>
            </a:pPr>
            <a:r>
              <a:rPr lang="ar-EG" dirty="0" smtClean="0">
                <a:cs typeface="+mn-cs"/>
              </a:rPr>
              <a:t>أذكروا طريقة يمكن لكم من خلالها استعمال مبادئ آيني الإرشادية حول التعليم المراعي لظروف النزاع. </a:t>
            </a:r>
          </a:p>
          <a:p>
            <a:pPr marL="514350" indent="-514350" algn="r" rtl="1">
              <a:buFont typeface="Arial" charset="0"/>
              <a:buAutoNum type="arabicPeriod"/>
              <a:defRPr/>
            </a:pPr>
            <a:endParaRPr lang="ar-EG" dirty="0" smtClean="0">
              <a:cs typeface="+mn-cs"/>
            </a:endParaRPr>
          </a:p>
          <a:p>
            <a:pPr marL="0" indent="0">
              <a:buFont typeface="Wingdings" charset="0"/>
              <a:buNone/>
              <a:defRPr/>
            </a:pPr>
            <a:endParaRPr lang="en-US" dirty="0"/>
          </a:p>
        </p:txBody>
      </p:sp>
    </p:spTree>
  </p:cSld>
  <p:clrMapOvr>
    <a:masterClrMapping/>
  </p:clrMapOvr>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1795" name="Text Box 3"/>
          <p:cNvSpPr txBox="1">
            <a:spLocks noChangeArrowheads="1"/>
          </p:cNvSpPr>
          <p:nvPr/>
        </p:nvSpPr>
        <p:spPr bwMode="auto">
          <a:xfrm>
            <a:off x="669925" y="1822450"/>
            <a:ext cx="5197475" cy="369888"/>
          </a:xfrm>
          <a:prstGeom prst="rect">
            <a:avLst/>
          </a:prstGeom>
          <a:noFill/>
          <a:ln>
            <a:noFill/>
          </a:ln>
          <a:effectLst/>
          <a:extLst>
            <a:ext uri="{909E8E84-426E-40dd-AFC4-6F175D3DCCD1}">
              <a14:hiddenFill xmlns="" xmlns:a14="http://schemas.microsoft.com/office/drawing/2010/main">
                <a:solidFill>
                  <a:srgbClr val="FF0000"/>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a:spAutoFit/>
          </a:bodyPr>
          <a:lstStyle>
            <a:lvl1pPr marL="342900" indent="-342900">
              <a:spcBef>
                <a:spcPct val="0"/>
              </a:spcBef>
              <a:defRPr>
                <a:solidFill>
                  <a:schemeClr val="tx1"/>
                </a:solidFill>
                <a:latin typeface="Arial" charset="0"/>
                <a:ea typeface="ＭＳ Ｐゴシック" charset="0"/>
              </a:defRPr>
            </a:lvl1pPr>
            <a:lvl2pPr>
              <a:spcBef>
                <a:spcPct val="0"/>
              </a:spcBef>
              <a:defRPr>
                <a:solidFill>
                  <a:schemeClr val="tx1"/>
                </a:solidFill>
                <a:latin typeface="Arial" charset="0"/>
                <a:ea typeface="ＭＳ Ｐゴシック" charset="0"/>
              </a:defRPr>
            </a:lvl2pPr>
            <a:lvl3pPr>
              <a:spcBef>
                <a:spcPct val="0"/>
              </a:spcBef>
              <a:defRPr>
                <a:solidFill>
                  <a:schemeClr val="tx1"/>
                </a:solidFill>
                <a:latin typeface="Arial" charset="0"/>
                <a:ea typeface="ＭＳ Ｐゴシック" charset="0"/>
              </a:defRPr>
            </a:lvl3pPr>
            <a:lvl4pPr>
              <a:spcBef>
                <a:spcPct val="0"/>
              </a:spcBef>
              <a:defRPr>
                <a:solidFill>
                  <a:schemeClr val="tx1"/>
                </a:solidFill>
                <a:latin typeface="Arial" charset="0"/>
                <a:ea typeface="ＭＳ Ｐゴシック" charset="0"/>
              </a:defRPr>
            </a:lvl4pPr>
            <a:lvl5pPr>
              <a:spcBef>
                <a:spcPct val="0"/>
              </a:spcBef>
              <a:defRPr>
                <a:solidFill>
                  <a:schemeClr val="tx1"/>
                </a:solidFill>
                <a:latin typeface="Arial" charset="0"/>
                <a:ea typeface="ＭＳ Ｐゴシック" charset="0"/>
              </a:defRPr>
            </a:lvl5pPr>
            <a:lvl6pPr fontAlgn="base">
              <a:spcBef>
                <a:spcPct val="0"/>
              </a:spcBef>
              <a:spcAft>
                <a:spcPct val="0"/>
              </a:spcAft>
              <a:defRPr>
                <a:solidFill>
                  <a:schemeClr val="tx1"/>
                </a:solidFill>
                <a:latin typeface="Arial" charset="0"/>
                <a:ea typeface="ＭＳ Ｐゴシック" charset="0"/>
              </a:defRPr>
            </a:lvl6pPr>
            <a:lvl7pPr fontAlgn="base">
              <a:spcBef>
                <a:spcPct val="0"/>
              </a:spcBef>
              <a:spcAft>
                <a:spcPct val="0"/>
              </a:spcAft>
              <a:defRPr>
                <a:solidFill>
                  <a:schemeClr val="tx1"/>
                </a:solidFill>
                <a:latin typeface="Arial" charset="0"/>
                <a:ea typeface="ＭＳ Ｐゴシック" charset="0"/>
              </a:defRPr>
            </a:lvl7pPr>
            <a:lvl8pPr fontAlgn="base">
              <a:spcBef>
                <a:spcPct val="0"/>
              </a:spcBef>
              <a:spcAft>
                <a:spcPct val="0"/>
              </a:spcAft>
              <a:defRPr>
                <a:solidFill>
                  <a:schemeClr val="tx1"/>
                </a:solidFill>
                <a:latin typeface="Arial" charset="0"/>
                <a:ea typeface="ＭＳ Ｐゴシック" charset="0"/>
              </a:defRPr>
            </a:lvl8pPr>
            <a:lvl9pPr fontAlgn="base">
              <a:spcBef>
                <a:spcPct val="0"/>
              </a:spcBef>
              <a:spcAft>
                <a:spcPct val="0"/>
              </a:spcAft>
              <a:defRPr>
                <a:solidFill>
                  <a:schemeClr val="tx1"/>
                </a:solidFill>
                <a:latin typeface="Arial" charset="0"/>
                <a:ea typeface="ＭＳ Ｐゴシック" charset="0"/>
              </a:defRPr>
            </a:lvl9pPr>
          </a:lstStyle>
          <a:p>
            <a:pPr>
              <a:spcBef>
                <a:spcPct val="20000"/>
              </a:spcBef>
              <a:defRPr/>
            </a:pPr>
            <a:endParaRPr lang="en-US" sz="1800" dirty="0" smtClean="0">
              <a:latin typeface="GillSans" charset="0"/>
            </a:endParaRPr>
          </a:p>
        </p:txBody>
      </p:sp>
      <p:sp>
        <p:nvSpPr>
          <p:cNvPr id="801796" name="Text Box 4"/>
          <p:cNvSpPr txBox="1">
            <a:spLocks noChangeArrowheads="1"/>
          </p:cNvSpPr>
          <p:nvPr/>
        </p:nvSpPr>
        <p:spPr bwMode="auto">
          <a:xfrm>
            <a:off x="533400" y="1752600"/>
            <a:ext cx="7467600" cy="584200"/>
          </a:xfrm>
          <a:prstGeom prst="rect">
            <a:avLst/>
          </a:prstGeom>
          <a:noFill/>
          <a:ln>
            <a:noFill/>
          </a:ln>
          <a:effectLst/>
          <a:extLst>
            <a:ext uri="{909E8E84-426E-40dd-AFC4-6F175D3DCCD1}">
              <a14:hiddenFill xmlns="" xmlns:a14="http://schemas.microsoft.com/office/drawing/2010/main">
                <a:solidFill>
                  <a:srgbClr val="FF0000"/>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a:spAutoFit/>
          </a:bodyPr>
          <a:lstStyle>
            <a:lvl1pPr marL="342900" indent="-342900">
              <a:spcBef>
                <a:spcPct val="0"/>
              </a:spcBef>
              <a:defRPr>
                <a:solidFill>
                  <a:schemeClr val="tx1"/>
                </a:solidFill>
                <a:latin typeface="Arial" charset="0"/>
                <a:ea typeface="ＭＳ Ｐゴシック" charset="0"/>
              </a:defRPr>
            </a:lvl1pPr>
            <a:lvl2pPr>
              <a:spcBef>
                <a:spcPct val="0"/>
              </a:spcBef>
              <a:defRPr>
                <a:solidFill>
                  <a:schemeClr val="tx1"/>
                </a:solidFill>
                <a:latin typeface="Arial" charset="0"/>
                <a:ea typeface="ＭＳ Ｐゴシック" charset="0"/>
              </a:defRPr>
            </a:lvl2pPr>
            <a:lvl3pPr>
              <a:spcBef>
                <a:spcPct val="0"/>
              </a:spcBef>
              <a:defRPr>
                <a:solidFill>
                  <a:schemeClr val="tx1"/>
                </a:solidFill>
                <a:latin typeface="Arial" charset="0"/>
                <a:ea typeface="ＭＳ Ｐゴシック" charset="0"/>
              </a:defRPr>
            </a:lvl3pPr>
            <a:lvl4pPr>
              <a:spcBef>
                <a:spcPct val="0"/>
              </a:spcBef>
              <a:defRPr>
                <a:solidFill>
                  <a:schemeClr val="tx1"/>
                </a:solidFill>
                <a:latin typeface="Arial" charset="0"/>
                <a:ea typeface="ＭＳ Ｐゴシック" charset="0"/>
              </a:defRPr>
            </a:lvl4pPr>
            <a:lvl5pPr>
              <a:spcBef>
                <a:spcPct val="0"/>
              </a:spcBef>
              <a:defRPr>
                <a:solidFill>
                  <a:schemeClr val="tx1"/>
                </a:solidFill>
                <a:latin typeface="Arial" charset="0"/>
                <a:ea typeface="ＭＳ Ｐゴシック" charset="0"/>
              </a:defRPr>
            </a:lvl5pPr>
            <a:lvl6pPr fontAlgn="base">
              <a:spcBef>
                <a:spcPct val="0"/>
              </a:spcBef>
              <a:spcAft>
                <a:spcPct val="0"/>
              </a:spcAft>
              <a:defRPr>
                <a:solidFill>
                  <a:schemeClr val="tx1"/>
                </a:solidFill>
                <a:latin typeface="Arial" charset="0"/>
                <a:ea typeface="ＭＳ Ｐゴシック" charset="0"/>
              </a:defRPr>
            </a:lvl6pPr>
            <a:lvl7pPr fontAlgn="base">
              <a:spcBef>
                <a:spcPct val="0"/>
              </a:spcBef>
              <a:spcAft>
                <a:spcPct val="0"/>
              </a:spcAft>
              <a:defRPr>
                <a:solidFill>
                  <a:schemeClr val="tx1"/>
                </a:solidFill>
                <a:latin typeface="Arial" charset="0"/>
                <a:ea typeface="ＭＳ Ｐゴシック" charset="0"/>
              </a:defRPr>
            </a:lvl7pPr>
            <a:lvl8pPr fontAlgn="base">
              <a:spcBef>
                <a:spcPct val="0"/>
              </a:spcBef>
              <a:spcAft>
                <a:spcPct val="0"/>
              </a:spcAft>
              <a:defRPr>
                <a:solidFill>
                  <a:schemeClr val="tx1"/>
                </a:solidFill>
                <a:latin typeface="Arial" charset="0"/>
                <a:ea typeface="ＭＳ Ｐゴシック" charset="0"/>
              </a:defRPr>
            </a:lvl8pPr>
            <a:lvl9pPr fontAlgn="base">
              <a:spcBef>
                <a:spcPct val="0"/>
              </a:spcBef>
              <a:spcAft>
                <a:spcPct val="0"/>
              </a:spcAft>
              <a:defRPr>
                <a:solidFill>
                  <a:schemeClr val="tx1"/>
                </a:solidFill>
                <a:latin typeface="Arial" charset="0"/>
                <a:ea typeface="ＭＳ Ｐゴシック" charset="0"/>
              </a:defRPr>
            </a:lvl9pPr>
          </a:lstStyle>
          <a:p>
            <a:pPr>
              <a:spcBef>
                <a:spcPct val="20000"/>
              </a:spcBef>
              <a:buFontTx/>
              <a:buChar char="•"/>
              <a:defRPr/>
            </a:pPr>
            <a:endParaRPr lang="en-US" sz="3200" dirty="0" smtClean="0">
              <a:latin typeface="GillSans" charset="0"/>
            </a:endParaRPr>
          </a:p>
        </p:txBody>
      </p:sp>
      <p:pic>
        <p:nvPicPr>
          <p:cNvPr id="254979" name="Picture 1" descr="IMG_3064.JPG"/>
          <p:cNvPicPr>
            <a:picLocks noChangeAspect="1"/>
          </p:cNvPicPr>
          <p:nvPr/>
        </p:nvPicPr>
        <p:blipFill>
          <a:blip r:embed="rId3" cstate="print"/>
          <a:srcRect b="-2162"/>
          <a:stretch>
            <a:fillRect/>
          </a:stretch>
        </p:blipFill>
        <p:spPr bwMode="auto">
          <a:xfrm>
            <a:off x="0" y="17463"/>
            <a:ext cx="9144000" cy="6992937"/>
          </a:xfrm>
          <a:prstGeom prst="rect">
            <a:avLst/>
          </a:prstGeom>
          <a:noFill/>
          <a:ln w="9525">
            <a:noFill/>
            <a:miter lim="800000"/>
            <a:headEnd/>
            <a:tailEnd/>
          </a:ln>
        </p:spPr>
      </p:pic>
      <p:sp>
        <p:nvSpPr>
          <p:cNvPr id="254980" name="Rectangle 2"/>
          <p:cNvSpPr>
            <a:spLocks noGrp="1" noChangeArrowheads="1"/>
          </p:cNvSpPr>
          <p:nvPr>
            <p:ph type="title" idx="4294967295"/>
          </p:nvPr>
        </p:nvSpPr>
        <p:spPr>
          <a:xfrm>
            <a:off x="2286000" y="3657600"/>
            <a:ext cx="6858000" cy="514350"/>
          </a:xfrm>
        </p:spPr>
        <p:txBody>
          <a:bodyPr/>
          <a:lstStyle/>
          <a:p>
            <a:pPr eaLnBrk="1" hangingPunct="1"/>
            <a:r>
              <a:rPr lang="ar-EG" sz="3600" dirty="0">
                <a:latin typeface="+mn-lt"/>
                <a:ea typeface="ＭＳ Ｐゴシック" charset="-128"/>
                <a:cs typeface="+mn-cs"/>
              </a:rPr>
              <a:t>أ</a:t>
            </a:r>
            <a:r>
              <a:rPr lang="ar-EG" sz="3600" dirty="0" smtClean="0">
                <a:latin typeface="+mn-lt"/>
                <a:ea typeface="ＭＳ Ｐゴシック" charset="-128"/>
                <a:cs typeface="+mn-cs"/>
              </a:rPr>
              <a:t>سئلة؟</a:t>
            </a:r>
            <a:endParaRPr lang="en-US" sz="3600" dirty="0" smtClean="0">
              <a:latin typeface="+mn-lt"/>
              <a:ea typeface="ＭＳ Ｐゴシック" charset="-128"/>
              <a:cs typeface="+mn-cs"/>
            </a:endParaRPr>
          </a:p>
        </p:txBody>
      </p:sp>
    </p:spTree>
  </p:cSld>
  <p:clrMapOvr>
    <a:masterClrMapping/>
  </p:clrMapOvr>
  <p:timing>
    <p:tnLst>
      <p:par>
        <p:cTn id="1" dur="indefinite" restart="never" nodeType="tmRoot"/>
      </p:par>
    </p:tn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7025" name="Rectangle 2"/>
          <p:cNvSpPr>
            <a:spLocks noGrp="1" noChangeArrowheads="1"/>
          </p:cNvSpPr>
          <p:nvPr>
            <p:ph type="title" idx="4294967295"/>
          </p:nvPr>
        </p:nvSpPr>
        <p:spPr>
          <a:xfrm>
            <a:off x="0" y="609600"/>
            <a:ext cx="9037638" cy="514350"/>
          </a:xfrm>
        </p:spPr>
        <p:txBody>
          <a:bodyPr/>
          <a:lstStyle/>
          <a:p>
            <a:pPr eaLnBrk="1" hangingPunct="1"/>
            <a:r>
              <a:rPr lang="ar-EG" dirty="0" smtClean="0">
                <a:solidFill>
                  <a:prstClr val="white"/>
                </a:solidFill>
                <a:ea typeface="ＭＳ Ｐゴシック" charset="-128"/>
                <a:cs typeface="Arial" panose="020B0604020202020204" pitchFamily="34" charset="0"/>
              </a:rPr>
              <a:t>موارد خاصة بالسياسة التعليم </a:t>
            </a:r>
            <a:br>
              <a:rPr lang="ar-EG" dirty="0" smtClean="0">
                <a:solidFill>
                  <a:prstClr val="white"/>
                </a:solidFill>
                <a:ea typeface="ＭＳ Ｐゴシック" charset="-128"/>
                <a:cs typeface="Arial" panose="020B0604020202020204" pitchFamily="34" charset="0"/>
              </a:rPr>
            </a:br>
            <a:r>
              <a:rPr lang="ar-EG" dirty="0" smtClean="0">
                <a:solidFill>
                  <a:prstClr val="white"/>
                </a:solidFill>
                <a:ea typeface="ＭＳ Ｐゴシック" charset="-128"/>
                <a:cs typeface="Arial" panose="020B0604020202020204" pitchFamily="34" charset="0"/>
              </a:rPr>
              <a:t>المراعية لظروف النزاع</a:t>
            </a:r>
            <a:endParaRPr lang="en-US" sz="2800" dirty="0" smtClean="0">
              <a:ea typeface="ＭＳ Ｐゴシック" charset="-128"/>
            </a:endParaRPr>
          </a:p>
        </p:txBody>
      </p:sp>
      <p:sp>
        <p:nvSpPr>
          <p:cNvPr id="223234" name="TextBox 1"/>
          <p:cNvSpPr txBox="1">
            <a:spLocks noChangeArrowheads="1"/>
          </p:cNvSpPr>
          <p:nvPr/>
        </p:nvSpPr>
        <p:spPr bwMode="auto">
          <a:xfrm>
            <a:off x="342900" y="1698625"/>
            <a:ext cx="8328025" cy="386259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pPr marL="342900" indent="-342900" algn="r" rtl="1">
              <a:spcAft>
                <a:spcPts val="1800"/>
              </a:spcAft>
              <a:buFont typeface="Arial" pitchFamily="34" charset="0"/>
              <a:buChar char="•"/>
            </a:pPr>
            <a:r>
              <a:rPr lang="ar-EG" sz="2000" dirty="0" smtClean="0"/>
              <a:t>سيجسجارد، م. (2012). سياسة التعليم المراعية لظروف النزاع: دراسة أولية. الدوحة: التعليم فوق الجميع. </a:t>
            </a:r>
            <a:r>
              <a:rPr lang="en-US" sz="2000" dirty="0" smtClean="0">
                <a:hlinkClick r:id="rId3"/>
              </a:rPr>
              <a:t>http</a:t>
            </a:r>
            <a:r>
              <a:rPr lang="en-US" sz="2000" dirty="0">
                <a:hlinkClick r:id="rId3"/>
              </a:rPr>
              <a:t>://</a:t>
            </a:r>
            <a:r>
              <a:rPr lang="en-US" sz="2000" dirty="0" smtClean="0">
                <a:hlinkClick r:id="rId3"/>
              </a:rPr>
              <a:t>toolkit.ineesite.org/toolkit/INEEcms/uploads/1150/1_Sigsgaard_M(2012)Conflict-Sensitive.pdf</a:t>
            </a:r>
            <a:endParaRPr lang="ar-EG" sz="2000" dirty="0" smtClean="0"/>
          </a:p>
          <a:p>
            <a:pPr marL="342900" indent="-342900" algn="r" rtl="1">
              <a:spcAft>
                <a:spcPts val="1800"/>
              </a:spcAft>
              <a:buFont typeface="Arial" pitchFamily="34" charset="0"/>
              <a:buChar char="•"/>
            </a:pPr>
            <a:r>
              <a:rPr lang="ar-EG" sz="2000" dirty="0" smtClean="0"/>
              <a:t>هاوسلر، ك وآرخرون. (2012). كتيب دولي للقانون حول حماية التعليم عند انعدام الأمن والنزاع المسلح. لندن والدوحة: المعهد البريطاني للقانوني الدولي والمقارن وحماية التعليم عند انعدام الأمن والنزاع (التعليم فوق الجميع)</a:t>
            </a:r>
            <a:r>
              <a:rPr lang="en-US" sz="2000" u="sng" dirty="0" smtClean="0">
                <a:hlinkClick r:id="rId4"/>
              </a:rPr>
              <a:t>http</a:t>
            </a:r>
            <a:r>
              <a:rPr lang="en-US" sz="2000" u="sng" dirty="0">
                <a:hlinkClick r:id="rId4"/>
              </a:rPr>
              <a:t>://www.biicl.org/research/education/</a:t>
            </a:r>
            <a:r>
              <a:rPr lang="en-US" sz="2000" dirty="0"/>
              <a:t> </a:t>
            </a:r>
          </a:p>
          <a:p>
            <a:pPr marL="342900" indent="-342900" algn="r" rtl="1">
              <a:spcAft>
                <a:spcPts val="0"/>
              </a:spcAft>
              <a:buFont typeface="Arial" pitchFamily="34" charset="0"/>
              <a:buChar char="•"/>
            </a:pPr>
            <a:r>
              <a:rPr lang="ar-EG" sz="2000" dirty="0" smtClean="0"/>
              <a:t>حزمة آيني للتعليم المراعي لظروف النزاع</a:t>
            </a:r>
          </a:p>
          <a:p>
            <a:pPr>
              <a:spcAft>
                <a:spcPts val="1800"/>
              </a:spcAft>
            </a:pPr>
            <a:r>
              <a:rPr lang="en-US" sz="2000" dirty="0" smtClean="0">
                <a:hlinkClick r:id="rId5"/>
              </a:rPr>
              <a:t>http://www.ineesite.org/en/education-fragility/conflict-sensitive-education</a:t>
            </a:r>
            <a:endParaRPr lang="en-US" sz="2000" dirty="0" smtClean="0"/>
          </a:p>
          <a:p>
            <a:pPr marL="342900" indent="-342900" algn="r" rtl="1">
              <a:spcAft>
                <a:spcPts val="1800"/>
              </a:spcAft>
              <a:buFont typeface="Arial" pitchFamily="34" charset="0"/>
              <a:buChar char="•"/>
            </a:pPr>
            <a:r>
              <a:rPr lang="ar-EG" sz="2000" dirty="0" smtClean="0"/>
              <a:t>موارد أخرى محلية؟ </a:t>
            </a:r>
            <a:endParaRPr lang="en-US" sz="2000" dirty="0"/>
          </a:p>
        </p:txBody>
      </p:sp>
    </p:spTree>
  </p:cSld>
  <p:clrMapOvr>
    <a:masterClrMapping/>
  </p:clrMapOvr>
  <p:timing>
    <p:tnLst>
      <p:par>
        <p:cTn id="1" dur="indefinite" restart="never" nodeType="tmRoot"/>
      </p:par>
    </p:tn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9073" name="Title 1"/>
          <p:cNvSpPr>
            <a:spLocks noGrp="1"/>
          </p:cNvSpPr>
          <p:nvPr>
            <p:ph type="title"/>
          </p:nvPr>
        </p:nvSpPr>
        <p:spPr/>
        <p:txBody>
          <a:bodyPr/>
          <a:lstStyle/>
          <a:p>
            <a:r>
              <a:rPr lang="ar-EG" dirty="0" smtClean="0">
                <a:ea typeface="ＭＳ Ｐゴシック" charset="-128"/>
                <a:cs typeface="+mn-cs"/>
              </a:rPr>
              <a:t>شرائح إضافية</a:t>
            </a:r>
            <a:endParaRPr lang="en-US" dirty="0" smtClean="0">
              <a:ea typeface="ＭＳ Ｐゴシック" charset="-128"/>
              <a:cs typeface="+mn-cs"/>
            </a:endParaRPr>
          </a:p>
        </p:txBody>
      </p:sp>
      <p:sp>
        <p:nvSpPr>
          <p:cNvPr id="259074" name="Content Placeholder 2"/>
          <p:cNvSpPr>
            <a:spLocks noGrp="1"/>
          </p:cNvSpPr>
          <p:nvPr>
            <p:ph idx="1"/>
          </p:nvPr>
        </p:nvSpPr>
        <p:spPr>
          <a:xfrm>
            <a:off x="0" y="1517650"/>
            <a:ext cx="9144000" cy="5340350"/>
          </a:xfrm>
          <a:solidFill>
            <a:schemeClr val="accent1"/>
          </a:solidFill>
        </p:spPr>
        <p:txBody>
          <a:bodyPr/>
          <a:lstStyle/>
          <a:p>
            <a:endParaRPr lang="en-US" smtClean="0">
              <a:ea typeface="ＭＳ Ｐゴシック" charset="-128"/>
            </a:endParaRPr>
          </a:p>
        </p:txBody>
      </p:sp>
    </p:spTree>
  </p:cSld>
  <p:clrMapOvr>
    <a:masterClrMapping/>
  </p:clrMapOvr>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0097" name="Title 1"/>
          <p:cNvSpPr>
            <a:spLocks noGrp="1"/>
          </p:cNvSpPr>
          <p:nvPr>
            <p:ph type="title"/>
          </p:nvPr>
        </p:nvSpPr>
        <p:spPr/>
        <p:txBody>
          <a:bodyPr/>
          <a:lstStyle/>
          <a:p>
            <a:endParaRPr lang="en-US" smtClean="0">
              <a:ea typeface="ＭＳ Ｐゴシック" charset="-128"/>
            </a:endParaRPr>
          </a:p>
        </p:txBody>
      </p:sp>
      <p:sp>
        <p:nvSpPr>
          <p:cNvPr id="260098" name="Content Placeholder 2"/>
          <p:cNvSpPr>
            <a:spLocks noGrp="1"/>
          </p:cNvSpPr>
          <p:nvPr>
            <p:ph idx="1"/>
          </p:nvPr>
        </p:nvSpPr>
        <p:spPr>
          <a:xfrm>
            <a:off x="457200" y="2787650"/>
            <a:ext cx="8229600" cy="3338513"/>
          </a:xfrm>
        </p:spPr>
        <p:txBody>
          <a:bodyPr/>
          <a:lstStyle/>
          <a:p>
            <a:pPr marL="0" indent="0" algn="ctr">
              <a:buFont typeface="Wingdings" pitchFamily="2" charset="2"/>
              <a:buNone/>
            </a:pPr>
            <a:r>
              <a:rPr lang="ar-EG" sz="4000" dirty="0" smtClean="0">
                <a:ea typeface="ＭＳ Ｐゴシック" charset="-128"/>
                <a:cs typeface="+mn-cs"/>
              </a:rPr>
              <a:t>ما هو ربح السلام؟</a:t>
            </a:r>
          </a:p>
        </p:txBody>
      </p:sp>
    </p:spTree>
  </p:cSld>
  <p:clrMapOvr>
    <a:masterClrMapping/>
  </p:clrMapOvr>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1121" name="Title 1"/>
          <p:cNvSpPr>
            <a:spLocks noGrp="1"/>
          </p:cNvSpPr>
          <p:nvPr>
            <p:ph type="title"/>
          </p:nvPr>
        </p:nvSpPr>
        <p:spPr>
          <a:xfrm>
            <a:off x="457200" y="152400"/>
            <a:ext cx="8686800" cy="1143000"/>
          </a:xfrm>
        </p:spPr>
        <p:txBody>
          <a:bodyPr/>
          <a:lstStyle/>
          <a:p>
            <a:r>
              <a:rPr lang="ar-EG" dirty="0">
                <a:solidFill>
                  <a:prstClr val="white"/>
                </a:solidFill>
                <a:ea typeface="ＭＳ Ｐゴシック" charset="-128"/>
                <a:cs typeface="Arial" panose="020B0604020202020204" pitchFamily="34" charset="0"/>
              </a:rPr>
              <a:t>استراتيجيات تراعي ظروف النزاع </a:t>
            </a:r>
            <a:r>
              <a:rPr lang="ar-EG" dirty="0" smtClean="0">
                <a:solidFill>
                  <a:prstClr val="white"/>
                </a:solidFill>
                <a:ea typeface="ＭＳ Ｐゴシック" charset="-128"/>
                <a:cs typeface="Arial" panose="020B0604020202020204" pitchFamily="34" charset="0"/>
              </a:rPr>
              <a:t>تخص القانون وصياغة السياسة</a:t>
            </a:r>
            <a:endParaRPr lang="en-US" sz="3600" dirty="0" smtClean="0">
              <a:ea typeface="ＭＳ Ｐゴシック" charset="-128"/>
            </a:endParaRPr>
          </a:p>
        </p:txBody>
      </p:sp>
      <p:sp>
        <p:nvSpPr>
          <p:cNvPr id="177154" name="Content Placeholder 2"/>
          <p:cNvSpPr>
            <a:spLocks noGrp="1"/>
          </p:cNvSpPr>
          <p:nvPr>
            <p:ph idx="1"/>
          </p:nvPr>
        </p:nvSpPr>
        <p:spPr>
          <a:xfrm>
            <a:off x="425450" y="2332038"/>
            <a:ext cx="8229600" cy="3182937"/>
          </a:xfrm>
        </p:spPr>
        <p:txBody>
          <a:bodyPr/>
          <a:lstStyle/>
          <a:p>
            <a:pPr marL="0" indent="0" algn="r" rtl="1">
              <a:buFont typeface="Wingdings" charset="0"/>
              <a:buNone/>
              <a:defRPr/>
            </a:pPr>
            <a:r>
              <a:rPr lang="ar-EG" b="1" dirty="0" smtClean="0">
                <a:cs typeface="+mn-cs"/>
              </a:rPr>
              <a:t>ربح السياسة</a:t>
            </a:r>
          </a:p>
          <a:p>
            <a:pPr algn="r" rtl="1">
              <a:defRPr/>
            </a:pPr>
            <a:r>
              <a:rPr lang="ar-EG" dirty="0" smtClean="0">
                <a:cs typeface="+mn-cs"/>
              </a:rPr>
              <a:t>ربح أتاحه السلام لم يكون متاحا وقت النزاع أو الحرب. </a:t>
            </a:r>
          </a:p>
          <a:p>
            <a:pPr algn="r" rtl="1">
              <a:defRPr/>
            </a:pPr>
            <a:r>
              <a:rPr lang="ar-EG" dirty="0" smtClean="0">
                <a:cs typeface="+mn-cs"/>
              </a:rPr>
              <a:t>يمكن أن يكون حافزا للمجتمع للمحافظة على السلام. </a:t>
            </a:r>
          </a:p>
          <a:p>
            <a:pPr marL="0" indent="0">
              <a:buFont typeface="Wingdings" charset="0"/>
              <a:buNone/>
              <a:defRPr/>
            </a:pPr>
            <a:endParaRPr lang="en-US" dirty="0"/>
          </a:p>
          <a:p>
            <a:pPr>
              <a:buFontTx/>
              <a:buChar char="-"/>
              <a:defRPr/>
            </a:pPr>
            <a:endParaRPr lang="en-US" dirty="0" smtClean="0"/>
          </a:p>
          <a:p>
            <a:pPr marL="0" indent="0">
              <a:buFont typeface="Wingdings" charset="0"/>
              <a:buNone/>
              <a:defRPr/>
            </a:pPr>
            <a:endParaRPr lang="en-US" dirty="0"/>
          </a:p>
        </p:txBody>
      </p:sp>
    </p:spTree>
  </p:cSld>
  <p:clrMapOvr>
    <a:masterClrMapping/>
  </p:clrMapOvr>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3169" name="Title 1"/>
          <p:cNvSpPr>
            <a:spLocks noGrp="1"/>
          </p:cNvSpPr>
          <p:nvPr>
            <p:ph type="title"/>
          </p:nvPr>
        </p:nvSpPr>
        <p:spPr/>
        <p:txBody>
          <a:bodyPr/>
          <a:lstStyle/>
          <a:p>
            <a:r>
              <a:rPr lang="ar-EG" dirty="0" smtClean="0">
                <a:latin typeface="+mn-lt"/>
                <a:ea typeface="ＭＳ Ｐゴシック" charset="-128"/>
                <a:cs typeface="+mn-cs"/>
              </a:rPr>
              <a:t>النشاط</a:t>
            </a:r>
            <a:endParaRPr lang="en-US" dirty="0" smtClean="0">
              <a:latin typeface="+mn-lt"/>
              <a:ea typeface="ＭＳ Ｐゴシック" charset="-128"/>
              <a:cs typeface="+mn-cs"/>
            </a:endParaRPr>
          </a:p>
        </p:txBody>
      </p:sp>
      <p:sp>
        <p:nvSpPr>
          <p:cNvPr id="3" name="Content Placeholder 2"/>
          <p:cNvSpPr>
            <a:spLocks noGrp="1"/>
          </p:cNvSpPr>
          <p:nvPr>
            <p:ph idx="1"/>
          </p:nvPr>
        </p:nvSpPr>
        <p:spPr>
          <a:xfrm>
            <a:off x="141668" y="1639888"/>
            <a:ext cx="8545132" cy="3594100"/>
          </a:xfrm>
        </p:spPr>
        <p:txBody>
          <a:bodyPr/>
          <a:lstStyle/>
          <a:p>
            <a:pPr marL="0" indent="0" algn="ctr">
              <a:buFont typeface="Wingdings" charset="0"/>
              <a:buNone/>
              <a:defRPr/>
            </a:pPr>
            <a:r>
              <a:rPr lang="ar-EG" sz="3600" b="1" dirty="0" smtClean="0">
                <a:cs typeface="+mn-cs"/>
              </a:rPr>
              <a:t>ما رأيك؟</a:t>
            </a:r>
          </a:p>
          <a:p>
            <a:pPr marL="0" indent="0" algn="r" rtl="1">
              <a:buFont typeface="Wingdings" charset="0"/>
              <a:buNone/>
              <a:defRPr/>
            </a:pPr>
            <a:r>
              <a:rPr lang="ar-EG" b="1" dirty="0" smtClean="0">
                <a:cs typeface="+mn-cs"/>
              </a:rPr>
              <a:t>المدة: </a:t>
            </a:r>
            <a:r>
              <a:rPr lang="ar-EG" dirty="0" smtClean="0">
                <a:cs typeface="+mn-cs"/>
              </a:rPr>
              <a:t>10 دقائق</a:t>
            </a:r>
          </a:p>
          <a:p>
            <a:pPr marL="0" indent="0" algn="r" rtl="1">
              <a:buFont typeface="Wingdings" charset="0"/>
              <a:buNone/>
              <a:defRPr/>
            </a:pPr>
            <a:r>
              <a:rPr lang="ar-EG" b="1" dirty="0" smtClean="0">
                <a:cs typeface="+mn-cs"/>
              </a:rPr>
              <a:t>إرشادات: </a:t>
            </a:r>
          </a:p>
          <a:p>
            <a:pPr marL="514350" indent="-514350" algn="r" rtl="1">
              <a:buFont typeface="+mj-lt"/>
              <a:buAutoNum type="arabicPeriod"/>
              <a:defRPr/>
            </a:pPr>
            <a:r>
              <a:rPr lang="ar-EG" sz="2400" dirty="0" smtClean="0">
                <a:cs typeface="+mn-cs"/>
              </a:rPr>
              <a:t>ناقش هذه الأسئلة مع المجموعة حول طاولتك. لاتحتاج أن تكتب الإجابات. </a:t>
            </a:r>
            <a:endParaRPr lang="en-US" sz="2400" dirty="0" smtClean="0">
              <a:cs typeface="+mn-cs"/>
            </a:endParaRPr>
          </a:p>
          <a:p>
            <a:pPr marL="974725" lvl="1" indent="-514350" algn="r" rtl="1">
              <a:defRPr/>
            </a:pPr>
            <a:r>
              <a:rPr lang="ar-EG" sz="2400" dirty="0" smtClean="0">
                <a:cs typeface="+mn-cs"/>
              </a:rPr>
              <a:t>ما الذي تستنتجه من تحليل النزاع الذي تجده مفيدا في صنع السياسة؟ </a:t>
            </a:r>
          </a:p>
          <a:p>
            <a:pPr marL="974725" lvl="1" indent="-514350" algn="r" rtl="1">
              <a:defRPr/>
            </a:pPr>
            <a:r>
              <a:rPr lang="ar-EG" sz="2400" dirty="0" smtClean="0">
                <a:cs typeface="+mn-cs"/>
              </a:rPr>
              <a:t>ماهي تحديات تنفيذ سياسات تعتمد الإنصاف في السياقات المتضررة بالنزاع؟</a:t>
            </a:r>
          </a:p>
          <a:p>
            <a:pPr marL="974725" lvl="1" indent="-514350" algn="r" rtl="1">
              <a:defRPr/>
            </a:pPr>
            <a:r>
              <a:rPr lang="ar-EG" sz="2400" dirty="0" smtClean="0">
                <a:cs typeface="+mn-cs"/>
              </a:rPr>
              <a:t>كيف تغلبت على هذه التحديات في عملك؟</a:t>
            </a:r>
          </a:p>
          <a:p>
            <a:pPr marL="974725" lvl="1" indent="-514350" algn="r" rtl="1">
              <a:defRPr/>
            </a:pPr>
            <a:endParaRPr lang="en-US" sz="2200" dirty="0" smtClean="0">
              <a:cs typeface="+mn-cs"/>
            </a:endParaRPr>
          </a:p>
          <a:p>
            <a:pPr lvl="2" algn="r" rtl="1">
              <a:defRPr/>
            </a:pPr>
            <a:endParaRPr lang="ar-EG" sz="2200" dirty="0" smtClean="0">
              <a:cs typeface="+mn-cs"/>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7" name="Title 1"/>
          <p:cNvSpPr>
            <a:spLocks noGrp="1"/>
          </p:cNvSpPr>
          <p:nvPr>
            <p:ph type="title"/>
          </p:nvPr>
        </p:nvSpPr>
        <p:spPr/>
        <p:txBody>
          <a:bodyPr/>
          <a:lstStyle/>
          <a:p>
            <a:r>
              <a:rPr lang="ar-EG" sz="2400" dirty="0">
                <a:latin typeface="Times New Roman" panose="02020603050405020304" pitchFamily="18" charset="0"/>
                <a:cs typeface="Times New Roman" panose="02020603050405020304" pitchFamily="18" charset="0"/>
              </a:rPr>
              <a:t>استراتيجيات التعليم المراعي لظروف النزاع في التدريب والتطوير المهني والدعم</a:t>
            </a:r>
            <a:endParaRPr lang="en-US" sz="2400" dirty="0">
              <a:latin typeface="Times New Roman" panose="02020603050405020304" pitchFamily="18" charset="0"/>
              <a:cs typeface="Times New Roman" panose="02020603050405020304" pitchFamily="18" charset="0"/>
            </a:endParaRPr>
          </a:p>
        </p:txBody>
      </p:sp>
      <p:graphicFrame>
        <p:nvGraphicFramePr>
          <p:cNvPr id="2" name="Content Placeholder 1"/>
          <p:cNvGraphicFramePr>
            <a:graphicFrameLocks noGrp="1"/>
          </p:cNvGraphicFramePr>
          <p:nvPr>
            <p:ph idx="1"/>
            <p:extLst>
              <p:ext uri="{D42A27DB-BD31-4B8C-83A1-F6EECF244321}">
                <p14:modId xmlns:p14="http://schemas.microsoft.com/office/powerpoint/2010/main" val="2329290213"/>
              </p:ext>
            </p:extLst>
          </p:nvPr>
        </p:nvGraphicFramePr>
        <p:xfrm>
          <a:off x="889684" y="1499285"/>
          <a:ext cx="7595288" cy="4143634"/>
        </p:xfrm>
        <a:graphic>
          <a:graphicData uri="http://schemas.openxmlformats.org/drawingml/2006/table">
            <a:tbl>
              <a:tblPr firstRow="1" bandRow="1">
                <a:tableStyleId>{5C22544A-7EE6-4342-B048-85BDC9FD1C3A}</a:tableStyleId>
              </a:tblPr>
              <a:tblGrid>
                <a:gridCol w="3797644"/>
                <a:gridCol w="3797644"/>
              </a:tblGrid>
              <a:tr h="547464">
                <a:tc>
                  <a:txBody>
                    <a:bodyPr/>
                    <a:lstStyle/>
                    <a:p>
                      <a:pPr algn="r" rtl="1"/>
                      <a:r>
                        <a:rPr lang="ar-EG" sz="2000" dirty="0" smtClean="0">
                          <a:solidFill>
                            <a:srgbClr val="000000"/>
                          </a:solidFill>
                        </a:rPr>
                        <a:t>فانظر</a:t>
                      </a:r>
                      <a:r>
                        <a:rPr lang="ar-EG" sz="2000" baseline="0" dirty="0" smtClean="0">
                          <a:solidFill>
                            <a:srgbClr val="000000"/>
                          </a:solidFill>
                        </a:rPr>
                        <a:t> في إمكانية...</a:t>
                      </a:r>
                      <a:endParaRPr lang="en-US" sz="2000" dirty="0">
                        <a:solidFill>
                          <a:srgbClr val="000000"/>
                        </a:solidFill>
                      </a:endParaRPr>
                    </a:p>
                  </a:txBody>
                  <a:tcPr marL="68580" marR="68580" marT="34290" marB="34290"/>
                </a:tc>
                <a:tc>
                  <a:txBody>
                    <a:bodyPr/>
                    <a:lstStyle/>
                    <a:p>
                      <a:pPr algn="r" rtl="1"/>
                      <a:r>
                        <a:rPr lang="ar-EG" sz="2000" dirty="0" smtClean="0">
                          <a:solidFill>
                            <a:srgbClr val="000000"/>
                          </a:solidFill>
                        </a:rPr>
                        <a:t>مثلا إذا وجدت</a:t>
                      </a:r>
                      <a:r>
                        <a:rPr lang="ar-EG" sz="2000" baseline="0" dirty="0" smtClean="0">
                          <a:solidFill>
                            <a:srgbClr val="000000"/>
                          </a:solidFill>
                        </a:rPr>
                        <a:t> عملية تحليل النزاع أن...</a:t>
                      </a:r>
                      <a:endParaRPr lang="en-US" sz="2000" dirty="0">
                        <a:solidFill>
                          <a:srgbClr val="000000"/>
                        </a:solidFill>
                      </a:endParaRPr>
                    </a:p>
                  </a:txBody>
                  <a:tcPr marL="68580" marR="68580" marT="34290" marB="34290"/>
                </a:tc>
              </a:tr>
              <a:tr h="1640937">
                <a:tc>
                  <a:txBody>
                    <a:bodyPr/>
                    <a:lstStyle/>
                    <a:p>
                      <a:pPr marL="285750" indent="-285750" algn="r" rtl="1">
                        <a:buFont typeface="Arial"/>
                        <a:buChar char="•"/>
                      </a:pPr>
                      <a:r>
                        <a:rPr lang="ar-EG" sz="1800" dirty="0" smtClean="0"/>
                        <a:t>توفير تدريب</a:t>
                      </a:r>
                      <a:r>
                        <a:rPr lang="ar-EG" sz="1800" baseline="0" dirty="0" smtClean="0"/>
                        <a:t> منصف لجميع المدرسين من كل الخلفيات ومن كل جهات البلد وانظر أيضا في إمكانية تحفيز المدرِّسين الأقل تمثيلية مثل المدرِّسات والمدرسين من أماكن نائية. </a:t>
                      </a:r>
                      <a:endParaRPr lang="en-US" sz="1800" dirty="0"/>
                    </a:p>
                  </a:txBody>
                  <a:tcPr marL="68580" marR="68580" marT="34290" marB="34290"/>
                </a:tc>
                <a:tc>
                  <a:txBody>
                    <a:bodyPr/>
                    <a:lstStyle/>
                    <a:p>
                      <a:pPr marL="285750" indent="-285750" algn="r" rtl="1">
                        <a:buFont typeface="Arial"/>
                        <a:buChar char="•"/>
                      </a:pPr>
                      <a:r>
                        <a:rPr lang="ar-EG" sz="1800" dirty="0" smtClean="0">
                          <a:latin typeface="Arial" charset="0"/>
                        </a:rPr>
                        <a:t>عوض</a:t>
                      </a:r>
                      <a:r>
                        <a:rPr lang="ar-EG" sz="1800" baseline="0" dirty="0" smtClean="0">
                          <a:latin typeface="Arial" charset="0"/>
                        </a:rPr>
                        <a:t> أن يعكس اختيار المدرِّسين تنوع المتعلمين فإن المدرسين يتم اختيارهم من لغة واحدة أو مجموعة عرقية واحدة ممّا يؤدي إلى توترات بين المجموعات</a:t>
                      </a:r>
                      <a:endParaRPr lang="en-US" sz="1800" dirty="0" smtClean="0">
                        <a:latin typeface="Arial" charset="0"/>
                      </a:endParaRPr>
                    </a:p>
                  </a:txBody>
                  <a:tcPr marL="68580" marR="68580" marT="34290" marB="34290"/>
                </a:tc>
              </a:tr>
              <a:tr h="1955233">
                <a:tc>
                  <a:txBody>
                    <a:bodyPr/>
                    <a:lstStyle/>
                    <a:p>
                      <a:pPr marL="285750" indent="-285750" algn="r" rtl="1">
                        <a:buFont typeface="Arial"/>
                        <a:buChar char="•"/>
                      </a:pPr>
                      <a:r>
                        <a:rPr lang="ar-EG" sz="1800" dirty="0" smtClean="0"/>
                        <a:t>ضمِّن</a:t>
                      </a:r>
                      <a:r>
                        <a:rPr lang="ar-EG" sz="1800" baseline="0" dirty="0" smtClean="0"/>
                        <a:t> في التدريب مواد حول: حقوق الإنسان، بيداغوجيا التعليم الشامل للجميع ومواد تتطرق للذاكرة التاريخية. </a:t>
                      </a:r>
                    </a:p>
                    <a:p>
                      <a:pPr marL="285750" indent="-285750" algn="r" rtl="1">
                        <a:buFont typeface="Arial"/>
                        <a:buChar char="•"/>
                      </a:pPr>
                      <a:r>
                        <a:rPr lang="ar-EG" sz="1800" baseline="0" dirty="0" smtClean="0"/>
                        <a:t>توقف عن الفصل على أساس العرق عند تدريب المدرسين قبل الخدمة. </a:t>
                      </a:r>
                      <a:endParaRPr lang="en-US" sz="1800" dirty="0"/>
                    </a:p>
                  </a:txBody>
                  <a:tcPr marL="68580" marR="68580" marT="34290" marB="34290"/>
                </a:tc>
                <a:tc>
                  <a:txBody>
                    <a:bodyPr/>
                    <a:lstStyle/>
                    <a:p>
                      <a:pPr marL="285750" marR="0" indent="-285750" algn="r" defTabSz="914400" rtl="1" eaLnBrk="1" fontAlgn="auto" latinLnBrk="0" hangingPunct="1">
                        <a:lnSpc>
                          <a:spcPct val="100000"/>
                        </a:lnSpc>
                        <a:spcBef>
                          <a:spcPts val="0"/>
                        </a:spcBef>
                        <a:spcAft>
                          <a:spcPts val="0"/>
                        </a:spcAft>
                        <a:buClrTx/>
                        <a:buSzTx/>
                        <a:buFont typeface="Arial"/>
                        <a:buChar char="•"/>
                        <a:tabLst/>
                        <a:defRPr/>
                      </a:pPr>
                      <a:r>
                        <a:rPr lang="ar-EG" sz="1800" dirty="0" smtClean="0">
                          <a:latin typeface="Arial" charset="0"/>
                        </a:rPr>
                        <a:t>خلال مرحلة</a:t>
                      </a:r>
                      <a:r>
                        <a:rPr lang="ar-EG" sz="1800" baseline="0" dirty="0" smtClean="0">
                          <a:latin typeface="Arial" charset="0"/>
                        </a:rPr>
                        <a:t> التدريب قبل الخدمة للمدرسين يتم الفصل بين المجموعات العرقية وتخلوالمواد المدَرَّسَة من أي شيء حول التسامح مع الاختلاف أو التماسك الاجتماعي</a:t>
                      </a:r>
                      <a:endParaRPr lang="en-US" sz="1800" dirty="0" smtClean="0">
                        <a:latin typeface="Arial" charset="0"/>
                      </a:endParaRPr>
                    </a:p>
                  </a:txBody>
                  <a:tcPr marL="68580" marR="68580" marT="34290" marB="34290"/>
                </a:tc>
              </a:tr>
            </a:tbl>
          </a:graphicData>
        </a:graphic>
      </p:graphicFrame>
    </p:spTree>
    <p:extLst>
      <p:ext uri="{BB962C8B-B14F-4D97-AF65-F5344CB8AC3E}">
        <p14:creationId xmlns:p14="http://schemas.microsoft.com/office/powerpoint/2010/main" val="1537938262"/>
      </p:ext>
    </p:extLst>
  </p:cSld>
  <p:clrMapOvr>
    <a:masterClrMapping/>
  </p:clrMapOvr>
  <p:timing>
    <p:tnLst>
      <p:par>
        <p:cTn id="1" dur="indefinite" restart="never" nodeType="tmRoot"/>
      </p:par>
    </p:tn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4193" name="Title 1"/>
          <p:cNvSpPr>
            <a:spLocks noGrp="1"/>
          </p:cNvSpPr>
          <p:nvPr>
            <p:ph type="title"/>
          </p:nvPr>
        </p:nvSpPr>
        <p:spPr/>
        <p:txBody>
          <a:bodyPr/>
          <a:lstStyle/>
          <a:p>
            <a:r>
              <a:rPr lang="ar-EG" dirty="0" smtClean="0">
                <a:solidFill>
                  <a:prstClr val="white"/>
                </a:solidFill>
                <a:ea typeface="ＭＳ Ｐゴシック" charset="-128"/>
                <a:cs typeface="Arial" panose="020B0604020202020204" pitchFamily="34" charset="0"/>
              </a:rPr>
              <a:t>النشاط</a:t>
            </a:r>
            <a:endParaRPr lang="en-US" dirty="0" smtClean="0">
              <a:ea typeface="ＭＳ Ｐゴシック" charset="-128"/>
            </a:endParaRPr>
          </a:p>
        </p:txBody>
      </p:sp>
      <p:sp>
        <p:nvSpPr>
          <p:cNvPr id="3" name="Content Placeholder 2"/>
          <p:cNvSpPr>
            <a:spLocks noGrp="1"/>
          </p:cNvSpPr>
          <p:nvPr>
            <p:ph idx="1"/>
          </p:nvPr>
        </p:nvSpPr>
        <p:spPr>
          <a:xfrm>
            <a:off x="457200" y="1446705"/>
            <a:ext cx="8229600" cy="3594100"/>
          </a:xfrm>
        </p:spPr>
        <p:txBody>
          <a:bodyPr/>
          <a:lstStyle/>
          <a:p>
            <a:pPr marL="0" indent="0" algn="r" rtl="1">
              <a:buFont typeface="Wingdings" charset="0"/>
              <a:buNone/>
              <a:defRPr/>
            </a:pPr>
            <a:r>
              <a:rPr lang="ar-EG" sz="2400" b="1" dirty="0" smtClean="0">
                <a:cs typeface="+mn-cs"/>
              </a:rPr>
              <a:t>المطبوع رقم 7ب ممارسات تراعي النزاع خاصة بسياسة التعليم وصياغتها وتنفيذها</a:t>
            </a:r>
          </a:p>
          <a:p>
            <a:pPr marL="0" indent="0" algn="r" rtl="1">
              <a:buFont typeface="Wingdings" charset="0"/>
              <a:buNone/>
              <a:defRPr/>
            </a:pPr>
            <a:r>
              <a:rPr lang="ar-EG" sz="2400" b="1" dirty="0" smtClean="0">
                <a:cs typeface="+mn-cs"/>
              </a:rPr>
              <a:t>المدة: </a:t>
            </a:r>
            <a:r>
              <a:rPr lang="ar-EG" sz="2400" dirty="0" smtClean="0">
                <a:cs typeface="+mn-cs"/>
              </a:rPr>
              <a:t>45 دقيقة للنشاط و15 دقيقة للعروض مع المناقشة. </a:t>
            </a:r>
          </a:p>
          <a:p>
            <a:pPr marL="0" indent="0" algn="r" rtl="1">
              <a:buFont typeface="Wingdings" charset="0"/>
              <a:buNone/>
              <a:defRPr/>
            </a:pPr>
            <a:r>
              <a:rPr lang="ar-EG" sz="2400" b="1" dirty="0" smtClean="0">
                <a:cs typeface="+mn-cs"/>
              </a:rPr>
              <a:t>الإرشادات: </a:t>
            </a:r>
          </a:p>
          <a:p>
            <a:pPr marL="457200" indent="-457200" algn="r" rtl="1">
              <a:buFont typeface="+mj-lt"/>
              <a:buAutoNum type="arabicPeriod"/>
              <a:defRPr/>
            </a:pPr>
            <a:r>
              <a:rPr lang="ar-EG" sz="2400" dirty="0" smtClean="0">
                <a:cs typeface="+mn-cs"/>
              </a:rPr>
              <a:t>قوموا بلعب دور أعضاء في مجموعة التعليم المحلية. </a:t>
            </a:r>
          </a:p>
          <a:p>
            <a:pPr lvl="0" algn="r" rtl="1">
              <a:spcBef>
                <a:spcPts val="0"/>
              </a:spcBef>
              <a:spcAft>
                <a:spcPts val="0"/>
              </a:spcAft>
              <a:buFont typeface="+mj-lt"/>
              <a:buAutoNum type="arabicPeriod"/>
            </a:pPr>
            <a:r>
              <a:rPr lang="ar-SA" sz="2400" dirty="0">
                <a:latin typeface="Times New Roman" panose="02020603050405020304" pitchFamily="18" charset="0"/>
                <a:ea typeface="MS Mincho" panose="02020609040205080304" pitchFamily="49" charset="-128"/>
                <a:cs typeface="Arial" panose="020B0604020202020204" pitchFamily="34" charset="0"/>
              </a:rPr>
              <a:t>إختر واحدا من المبادئ الإرشادية الستة للتعليم المراعي لظروف النزاع </a:t>
            </a:r>
            <a:endParaRPr lang="ar-EG" sz="2400" dirty="0" smtClean="0">
              <a:latin typeface="Times New Roman" panose="02020603050405020304" pitchFamily="18" charset="0"/>
              <a:ea typeface="MS Mincho" panose="02020609040205080304" pitchFamily="49" charset="-128"/>
              <a:cs typeface="Arial" panose="020B0604020202020204" pitchFamily="34" charset="0"/>
            </a:endParaRPr>
          </a:p>
          <a:p>
            <a:pPr lvl="0" algn="r" rtl="1">
              <a:spcBef>
                <a:spcPts val="0"/>
              </a:spcBef>
              <a:spcAft>
                <a:spcPts val="0"/>
              </a:spcAft>
              <a:buFont typeface="+mj-lt"/>
              <a:buAutoNum type="arabicPeriod"/>
            </a:pPr>
            <a:r>
              <a:rPr lang="ar-SA" sz="2400" dirty="0" smtClean="0">
                <a:latin typeface="Times New Roman" panose="02020603050405020304" pitchFamily="18" charset="0"/>
                <a:ea typeface="MS Mincho" panose="02020609040205080304" pitchFamily="49" charset="-128"/>
                <a:cs typeface="Arial" panose="020B0604020202020204" pitchFamily="34" charset="0"/>
              </a:rPr>
              <a:t>أكتب </a:t>
            </a:r>
            <a:r>
              <a:rPr lang="ar-SA" sz="2400" dirty="0">
                <a:latin typeface="Times New Roman" panose="02020603050405020304" pitchFamily="18" charset="0"/>
                <a:ea typeface="MS Mincho" panose="02020609040205080304" pitchFamily="49" charset="-128"/>
                <a:cs typeface="Arial" panose="020B0604020202020204" pitchFamily="34" charset="0"/>
              </a:rPr>
              <a:t>خطابا من دقيقتين ستلقيه في لقاء مجموعة التعليم المحلية للدفاع </a:t>
            </a:r>
            <a:r>
              <a:rPr lang="ar-EG" sz="2400" dirty="0" smtClean="0">
                <a:latin typeface="Times New Roman" panose="02020603050405020304" pitchFamily="18" charset="0"/>
                <a:ea typeface="MS Mincho" panose="02020609040205080304" pitchFamily="49" charset="-128"/>
                <a:cs typeface="Arial" panose="020B0604020202020204" pitchFamily="34" charset="0"/>
              </a:rPr>
              <a:t>على المبدأ الذي اخترته. </a:t>
            </a:r>
          </a:p>
          <a:p>
            <a:pPr lvl="0" algn="r" rtl="1">
              <a:spcBef>
                <a:spcPts val="0"/>
              </a:spcBef>
              <a:spcAft>
                <a:spcPts val="0"/>
              </a:spcAft>
              <a:buFont typeface="+mj-lt"/>
              <a:buAutoNum type="arabicPeriod"/>
            </a:pPr>
            <a:r>
              <a:rPr lang="ar-EG" sz="2400" dirty="0" smtClean="0">
                <a:latin typeface="Times New Roman" panose="02020603050405020304" pitchFamily="18" charset="0"/>
                <a:ea typeface="MS Mincho" panose="02020609040205080304" pitchFamily="49" charset="-128"/>
                <a:cs typeface="Arial" panose="020B0604020202020204" pitchFamily="34" charset="0"/>
              </a:rPr>
              <a:t>أدرج في خطابك: </a:t>
            </a:r>
          </a:p>
          <a:p>
            <a:pPr marL="914400" lvl="1" indent="-457200" algn="r" rtl="1">
              <a:spcBef>
                <a:spcPts val="0"/>
              </a:spcBef>
              <a:spcAft>
                <a:spcPts val="0"/>
              </a:spcAft>
              <a:buFont typeface="+mj-lt"/>
              <a:buAutoNum type="alphaLcParenR"/>
            </a:pPr>
            <a:r>
              <a:rPr lang="ar-EG" sz="2400" dirty="0" smtClean="0">
                <a:latin typeface="Times New Roman" panose="02020603050405020304" pitchFamily="18" charset="0"/>
                <a:ea typeface="MS Mincho" panose="02020609040205080304" pitchFamily="49" charset="-128"/>
                <a:cs typeface="Arial" panose="020B0604020202020204" pitchFamily="34" charset="0"/>
              </a:rPr>
              <a:t>ماهي مبادئ آيني المراعية لظروف النزاع</a:t>
            </a:r>
          </a:p>
          <a:p>
            <a:pPr marL="914400" lvl="1" indent="-457200" algn="r" rtl="1">
              <a:spcBef>
                <a:spcPts val="0"/>
              </a:spcBef>
              <a:spcAft>
                <a:spcPts val="0"/>
              </a:spcAft>
              <a:buFont typeface="+mj-lt"/>
              <a:buAutoNum type="alphaLcParenR"/>
            </a:pPr>
            <a:r>
              <a:rPr lang="ar-SA" sz="2400" dirty="0" smtClean="0">
                <a:latin typeface="Times New Roman" panose="02020603050405020304" pitchFamily="18" charset="0"/>
                <a:ea typeface="MS Mincho" panose="02020609040205080304" pitchFamily="49" charset="-128"/>
                <a:cs typeface="Arial" panose="020B0604020202020204" pitchFamily="34" charset="0"/>
              </a:rPr>
              <a:t>لماذا </a:t>
            </a:r>
            <a:r>
              <a:rPr lang="ar-SA" sz="2400" dirty="0">
                <a:latin typeface="Times New Roman" panose="02020603050405020304" pitchFamily="18" charset="0"/>
                <a:ea typeface="MS Mincho" panose="02020609040205080304" pitchFamily="49" charset="-128"/>
                <a:cs typeface="Arial" panose="020B0604020202020204" pitchFamily="34" charset="0"/>
              </a:rPr>
              <a:t>تعتبرون المبدأ الذي اخترتموه </a:t>
            </a:r>
            <a:r>
              <a:rPr lang="ar-SA" sz="2400" dirty="0" smtClean="0">
                <a:latin typeface="Times New Roman" panose="02020603050405020304" pitchFamily="18" charset="0"/>
                <a:ea typeface="MS Mincho" panose="02020609040205080304" pitchFamily="49" charset="-128"/>
                <a:cs typeface="Arial" panose="020B0604020202020204" pitchFamily="34" charset="0"/>
              </a:rPr>
              <a:t>مهما؟</a:t>
            </a:r>
            <a:endParaRPr lang="ar-EG" sz="2400" dirty="0" smtClean="0">
              <a:latin typeface="Times New Roman" panose="02020603050405020304" pitchFamily="18" charset="0"/>
              <a:ea typeface="MS Mincho" panose="02020609040205080304" pitchFamily="49" charset="-128"/>
              <a:cs typeface="Arial" panose="020B0604020202020204" pitchFamily="34" charset="0"/>
            </a:endParaRPr>
          </a:p>
          <a:p>
            <a:pPr marL="914400" lvl="1" indent="-457200" algn="r" rtl="1">
              <a:spcBef>
                <a:spcPts val="0"/>
              </a:spcBef>
              <a:spcAft>
                <a:spcPts val="0"/>
              </a:spcAft>
              <a:buFont typeface="+mj-lt"/>
              <a:buAutoNum type="alphaLcParenR"/>
            </a:pPr>
            <a:r>
              <a:rPr lang="ar-SA" sz="2400" dirty="0" smtClean="0">
                <a:latin typeface="Times New Roman" panose="02020603050405020304" pitchFamily="18" charset="0"/>
                <a:ea typeface="MS Mincho" panose="02020609040205080304" pitchFamily="49" charset="-128"/>
                <a:cs typeface="Arial" panose="020B0604020202020204" pitchFamily="34" charset="0"/>
              </a:rPr>
              <a:t>كيف </a:t>
            </a:r>
            <a:r>
              <a:rPr lang="ar-SA" sz="2400" dirty="0">
                <a:latin typeface="Times New Roman" panose="02020603050405020304" pitchFamily="18" charset="0"/>
                <a:ea typeface="MS Mincho" panose="02020609040205080304" pitchFamily="49" charset="-128"/>
                <a:cs typeface="Arial" panose="020B0604020202020204" pitchFamily="34" charset="0"/>
              </a:rPr>
              <a:t>يمكن لوزارة التعليم أن تطبق هذا المبدأ (أذكر أفعالا محددة).</a:t>
            </a:r>
            <a:endParaRPr lang="en-US" sz="3200" dirty="0">
              <a:latin typeface="Times New Roman" panose="02020603050405020304" pitchFamily="18" charset="0"/>
              <a:ea typeface="MS Mincho" panose="02020609040205080304" pitchFamily="49" charset="-128"/>
            </a:endParaRPr>
          </a:p>
          <a:p>
            <a:pPr marL="457200" indent="-457200" algn="r" rtl="1">
              <a:buFont typeface="+mj-lt"/>
              <a:buAutoNum type="arabicPeriod"/>
              <a:defRPr/>
            </a:pPr>
            <a:endParaRPr lang="ar-EG" sz="2000" dirty="0" smtClean="0">
              <a:cs typeface="+mn-cs"/>
            </a:endParaRPr>
          </a:p>
        </p:txBody>
      </p:sp>
    </p:spTree>
  </p:cSld>
  <p:clrMapOvr>
    <a:masterClrMapping/>
  </p:clrMapOvr>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5217" name="Title 1"/>
          <p:cNvSpPr>
            <a:spLocks noGrp="1"/>
          </p:cNvSpPr>
          <p:nvPr>
            <p:ph type="ctrTitle"/>
          </p:nvPr>
        </p:nvSpPr>
        <p:spPr>
          <a:xfrm>
            <a:off x="685800" y="2130425"/>
            <a:ext cx="8094663" cy="1470025"/>
          </a:xfrm>
        </p:spPr>
        <p:txBody>
          <a:bodyPr/>
          <a:lstStyle/>
          <a:p>
            <a:r>
              <a:rPr lang="ar-EG" dirty="0">
                <a:solidFill>
                  <a:prstClr val="white"/>
                </a:solidFill>
                <a:ea typeface="MS Mincho" panose="02020609040205080304" pitchFamily="49" charset="-128"/>
                <a:cs typeface="Arial" panose="020B0604020202020204" pitchFamily="34" charset="0"/>
              </a:rPr>
              <a:t>استراتيجيات مراعية للنزاع </a:t>
            </a:r>
            <a:r>
              <a:rPr lang="ar-EG" dirty="0" smtClean="0">
                <a:solidFill>
                  <a:prstClr val="white"/>
                </a:solidFill>
                <a:ea typeface="MS Mincho" panose="02020609040205080304" pitchFamily="49" charset="-128"/>
                <a:cs typeface="Arial" panose="020B0604020202020204" pitchFamily="34" charset="0"/>
              </a:rPr>
              <a:t>للمراقبة والتقييم </a:t>
            </a:r>
            <a:endParaRPr lang="en-US" dirty="0" smtClean="0">
              <a:ea typeface="ＭＳ Ｐゴシック" charset="-128"/>
            </a:endParaRPr>
          </a:p>
        </p:txBody>
      </p:sp>
    </p:spTree>
  </p:cSld>
  <p:clrMapOvr>
    <a:masterClrMapping/>
  </p:clrMapOvr>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41" name="Title 1"/>
          <p:cNvSpPr>
            <a:spLocks noGrp="1"/>
          </p:cNvSpPr>
          <p:nvPr>
            <p:ph type="title"/>
          </p:nvPr>
        </p:nvSpPr>
        <p:spPr/>
        <p:txBody>
          <a:bodyPr/>
          <a:lstStyle/>
          <a:p>
            <a:r>
              <a:rPr lang="ar-SA" dirty="0">
                <a:latin typeface="Wingdings" panose="05000000000000000000" pitchFamily="2" charset="2"/>
                <a:ea typeface="MS Mincho" panose="02020609040205080304" pitchFamily="49" charset="-128"/>
                <a:cs typeface="Arial" panose="020B0604020202020204" pitchFamily="34" charset="0"/>
              </a:rPr>
              <a:t>في نهاية هذه المجزوءة سيتمكن المشاركون من: </a:t>
            </a:r>
            <a:endParaRPr lang="en-US" dirty="0" smtClean="0">
              <a:ea typeface="ＭＳ Ｐゴシック" charset="-128"/>
            </a:endParaRPr>
          </a:p>
        </p:txBody>
      </p:sp>
      <p:sp>
        <p:nvSpPr>
          <p:cNvPr id="3" name="Content Placeholder 2"/>
          <p:cNvSpPr>
            <a:spLocks noGrp="1"/>
          </p:cNvSpPr>
          <p:nvPr>
            <p:ph idx="1"/>
          </p:nvPr>
        </p:nvSpPr>
        <p:spPr/>
        <p:txBody>
          <a:bodyPr/>
          <a:lstStyle/>
          <a:p>
            <a:pPr lvl="0" algn="r" rtl="1">
              <a:lnSpc>
                <a:spcPct val="115000"/>
              </a:lnSpc>
              <a:spcBef>
                <a:spcPts val="0"/>
              </a:spcBef>
              <a:spcAft>
                <a:spcPts val="0"/>
              </a:spcAft>
              <a:buFont typeface="+mj-lt"/>
              <a:buAutoNum type="arabicPeriod"/>
            </a:pPr>
            <a:r>
              <a:rPr lang="ar-EG" dirty="0">
                <a:latin typeface="Calibri" panose="020F0502020204030204" pitchFamily="34" charset="0"/>
                <a:ea typeface="Times New Roman" panose="02020603050405020304" pitchFamily="18" charset="0"/>
                <a:cs typeface="Arial" panose="020B0604020202020204" pitchFamily="34" charset="0"/>
              </a:rPr>
              <a:t>فهم كيف يتفاعل النزاع مع </a:t>
            </a:r>
            <a:r>
              <a:rPr lang="ar-EG" dirty="0" smtClean="0">
                <a:latin typeface="Calibri" panose="020F0502020204030204" pitchFamily="34" charset="0"/>
                <a:ea typeface="Times New Roman" panose="02020603050405020304" pitchFamily="18" charset="0"/>
                <a:cs typeface="Arial" panose="020B0604020202020204" pitchFamily="34" charset="0"/>
              </a:rPr>
              <a:t>المراقبة والتقييم</a:t>
            </a:r>
            <a:r>
              <a:rPr lang="ar-EG" dirty="0">
                <a:latin typeface="Calibri" panose="020F0502020204030204" pitchFamily="34" charset="0"/>
                <a:ea typeface="Times New Roman" panose="02020603050405020304" pitchFamily="18" charset="0"/>
                <a:cs typeface="Arial" panose="020B0604020202020204" pitchFamily="34" charset="0"/>
              </a:rPr>
              <a:t>. </a:t>
            </a:r>
            <a:endParaRPr lang="en-US" sz="3600" dirty="0">
              <a:latin typeface="Calibri" panose="020F0502020204030204" pitchFamily="34" charset="0"/>
              <a:ea typeface="Times New Roman" panose="02020603050405020304" pitchFamily="18" charset="0"/>
              <a:cs typeface="Calibri" panose="020F0502020204030204" pitchFamily="34" charset="0"/>
            </a:endParaRPr>
          </a:p>
          <a:p>
            <a:pPr lvl="0" algn="r" rtl="1">
              <a:lnSpc>
                <a:spcPct val="115000"/>
              </a:lnSpc>
              <a:spcBef>
                <a:spcPts val="0"/>
              </a:spcBef>
              <a:spcAft>
                <a:spcPts val="0"/>
              </a:spcAft>
              <a:buFont typeface="+mj-lt"/>
              <a:buAutoNum type="arabicPeriod"/>
            </a:pPr>
            <a:r>
              <a:rPr lang="ar-EG" dirty="0">
                <a:latin typeface="Calibri" panose="020F0502020204030204" pitchFamily="34" charset="0"/>
                <a:ea typeface="Times New Roman" panose="02020603050405020304" pitchFamily="18" charset="0"/>
                <a:cs typeface="Arial" panose="020B0604020202020204" pitchFamily="34" charset="0"/>
              </a:rPr>
              <a:t>معرفة ثلاث أجزاء من </a:t>
            </a:r>
            <a:r>
              <a:rPr lang="ar-EG" dirty="0" smtClean="0">
                <a:latin typeface="Calibri" panose="020F0502020204030204" pitchFamily="34" charset="0"/>
                <a:ea typeface="Times New Roman" panose="02020603050405020304" pitchFamily="18" charset="0"/>
                <a:cs typeface="Arial" panose="020B0604020202020204" pitchFamily="34" charset="0"/>
              </a:rPr>
              <a:t>المراقبة والتقييم </a:t>
            </a:r>
            <a:r>
              <a:rPr lang="ar-EG" dirty="0">
                <a:latin typeface="Calibri" panose="020F0502020204030204" pitchFamily="34" charset="0"/>
                <a:ea typeface="Times New Roman" panose="02020603050405020304" pitchFamily="18" charset="0"/>
                <a:cs typeface="Arial" panose="020B0604020202020204" pitchFamily="34" charset="0"/>
              </a:rPr>
              <a:t>المراعية لظروف النزاع. </a:t>
            </a:r>
            <a:endParaRPr lang="en-US" sz="3600" dirty="0">
              <a:latin typeface="Calibri" panose="020F0502020204030204" pitchFamily="34" charset="0"/>
              <a:ea typeface="Times New Roman" panose="02020603050405020304" pitchFamily="18" charset="0"/>
              <a:cs typeface="Calibri" panose="020F0502020204030204" pitchFamily="34" charset="0"/>
            </a:endParaRPr>
          </a:p>
          <a:p>
            <a:pPr marL="514350" indent="-514350" algn="r" rtl="1">
              <a:buFont typeface="+mj-lt"/>
              <a:buAutoNum type="arabicPeriod"/>
            </a:pPr>
            <a:r>
              <a:rPr lang="ar-EG" dirty="0">
                <a:ea typeface="MS Mincho" panose="02020609040205080304" pitchFamily="49" charset="-128"/>
                <a:cs typeface="Arial" panose="020B0604020202020204" pitchFamily="34" charset="0"/>
              </a:rPr>
              <a:t>القدرة على تطبيق أداة آيني التأملية الخاصة بحزمة آيني للتعليم المراعي لظروف النزاع. </a:t>
            </a:r>
            <a:endParaRPr lang="ar-EG" dirty="0" smtClean="0"/>
          </a:p>
        </p:txBody>
      </p:sp>
    </p:spTree>
  </p:cSld>
  <p:clrMapOvr>
    <a:masterClrMapping/>
  </p:clrMapOvr>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8289" name="Title 1"/>
          <p:cNvSpPr>
            <a:spLocks noGrp="1"/>
          </p:cNvSpPr>
          <p:nvPr>
            <p:ph type="title"/>
          </p:nvPr>
        </p:nvSpPr>
        <p:spPr/>
        <p:txBody>
          <a:bodyPr/>
          <a:lstStyle/>
          <a:p>
            <a:pPr rtl="1"/>
            <a:r>
              <a:rPr lang="ar-EG" dirty="0" smtClean="0">
                <a:latin typeface="+mn-lt"/>
                <a:ea typeface="ＭＳ Ｐゴシック" charset="-128"/>
                <a:cs typeface="+mn-cs"/>
              </a:rPr>
              <a:t>المراقبة والتقييم</a:t>
            </a:r>
            <a:endParaRPr lang="en-US" dirty="0" smtClean="0">
              <a:latin typeface="+mn-lt"/>
              <a:ea typeface="ＭＳ Ｐゴシック" charset="-128"/>
              <a:cs typeface="+mn-cs"/>
            </a:endParaRP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884534350"/>
              </p:ext>
            </p:extLst>
          </p:nvPr>
        </p:nvGraphicFramePr>
        <p:xfrm>
          <a:off x="457200" y="1815825"/>
          <a:ext cx="8229600" cy="45259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9313" name="Title 1"/>
          <p:cNvSpPr>
            <a:spLocks noGrp="1"/>
          </p:cNvSpPr>
          <p:nvPr>
            <p:ph type="title"/>
          </p:nvPr>
        </p:nvSpPr>
        <p:spPr/>
        <p:txBody>
          <a:bodyPr/>
          <a:lstStyle/>
          <a:p>
            <a:r>
              <a:rPr lang="ar-EG" sz="3600" dirty="0" smtClean="0">
                <a:solidFill>
                  <a:prstClr val="white"/>
                </a:solidFill>
                <a:ea typeface="ＭＳ Ｐゴシック" charset="-128"/>
                <a:cs typeface="Arial" panose="020B0604020202020204" pitchFamily="34" charset="0"/>
              </a:rPr>
              <a:t>كيف يتفاعل النزاع مع المراقبة والتقييم؟ </a:t>
            </a:r>
            <a:endParaRPr lang="en-US" sz="3600" dirty="0" smtClean="0">
              <a:ea typeface="ＭＳ Ｐゴシック" charset="-128"/>
            </a:endParaRPr>
          </a:p>
        </p:txBody>
      </p:sp>
      <p:graphicFrame>
        <p:nvGraphicFramePr>
          <p:cNvPr id="2" name="Content Placeholder 1"/>
          <p:cNvGraphicFramePr>
            <a:graphicFrameLocks noGrp="1"/>
          </p:cNvGraphicFramePr>
          <p:nvPr>
            <p:ph idx="1"/>
            <p:extLst>
              <p:ext uri="{D42A27DB-BD31-4B8C-83A1-F6EECF244321}">
                <p14:modId xmlns:p14="http://schemas.microsoft.com/office/powerpoint/2010/main" val="3319316482"/>
              </p:ext>
            </p:extLst>
          </p:nvPr>
        </p:nvGraphicFramePr>
        <p:xfrm>
          <a:off x="457200" y="1600202"/>
          <a:ext cx="8229600" cy="45259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0337" name="Title 1"/>
          <p:cNvSpPr>
            <a:spLocks noGrp="1"/>
          </p:cNvSpPr>
          <p:nvPr>
            <p:ph type="title"/>
          </p:nvPr>
        </p:nvSpPr>
        <p:spPr/>
        <p:txBody>
          <a:bodyPr/>
          <a:lstStyle/>
          <a:p>
            <a:endParaRPr lang="en-US" smtClean="0">
              <a:ea typeface="ＭＳ Ｐゴシック" charset="-128"/>
            </a:endParaRP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319379524"/>
              </p:ext>
            </p:extLst>
          </p:nvPr>
        </p:nvGraphicFramePr>
        <p:xfrm>
          <a:off x="0" y="1"/>
          <a:ext cx="9466277" cy="704322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par>
    </p:tnLst>
  </p:timing>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0337" name="Title 1"/>
          <p:cNvSpPr>
            <a:spLocks noGrp="1"/>
          </p:cNvSpPr>
          <p:nvPr>
            <p:ph type="title"/>
          </p:nvPr>
        </p:nvSpPr>
        <p:spPr/>
        <p:txBody>
          <a:bodyPr/>
          <a:lstStyle/>
          <a:p>
            <a:endParaRPr lang="en-US" smtClean="0">
              <a:ea typeface="ＭＳ Ｐゴシック" charset="-128"/>
            </a:endParaRP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736458682"/>
              </p:ext>
            </p:extLst>
          </p:nvPr>
        </p:nvGraphicFramePr>
        <p:xfrm>
          <a:off x="0" y="1"/>
          <a:ext cx="9466277" cy="704322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702562025"/>
      </p:ext>
    </p:extLst>
  </p:cSld>
  <p:clrMapOvr>
    <a:masterClrMapping/>
  </p:clrMapOvr>
  <p:timing>
    <p:tnLst>
      <p:par>
        <p:cTn id="1" dur="indefinite" restart="never" nodeType="tmRoot"/>
      </p:par>
    </p:tnLst>
  </p:timing>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4433" name="Title 1"/>
          <p:cNvSpPr>
            <a:spLocks noGrp="1"/>
          </p:cNvSpPr>
          <p:nvPr>
            <p:ph type="title"/>
          </p:nvPr>
        </p:nvSpPr>
        <p:spPr/>
        <p:txBody>
          <a:bodyPr/>
          <a:lstStyle/>
          <a:p>
            <a:pPr rtl="1"/>
            <a:r>
              <a:rPr lang="ar-EG" dirty="0" smtClean="0">
                <a:ea typeface="ＭＳ Ｐゴシック" charset="-128"/>
                <a:cs typeface="+mn-cs"/>
              </a:rPr>
              <a:t/>
            </a:r>
            <a:br>
              <a:rPr lang="ar-EG" dirty="0" smtClean="0">
                <a:ea typeface="ＭＳ Ｐゴシック" charset="-128"/>
                <a:cs typeface="+mn-cs"/>
              </a:rPr>
            </a:br>
            <a:r>
              <a:rPr lang="ar-EG" dirty="0" smtClean="0">
                <a:ea typeface="ＭＳ Ｐゴシック" charset="-128"/>
                <a:cs typeface="+mn-cs"/>
              </a:rPr>
              <a:t>توخي مراعاة النزاع عندما نقوم بالمراقبة والتقييم </a:t>
            </a:r>
            <a:r>
              <a:rPr lang="ar-EG" dirty="0" smtClean="0">
                <a:ea typeface="ＭＳ Ｐゴシック" charset="-128"/>
              </a:rPr>
              <a:t/>
            </a:r>
            <a:br>
              <a:rPr lang="ar-EG" dirty="0" smtClean="0">
                <a:ea typeface="ＭＳ Ｐゴシック" charset="-128"/>
              </a:rPr>
            </a:br>
            <a:endParaRPr lang="en-US" dirty="0" smtClean="0">
              <a:ea typeface="ＭＳ Ｐゴシック" charset="-128"/>
            </a:endParaRPr>
          </a:p>
        </p:txBody>
      </p:sp>
      <p:sp>
        <p:nvSpPr>
          <p:cNvPr id="3" name="Content Placeholder 2"/>
          <p:cNvSpPr>
            <a:spLocks noGrp="1"/>
          </p:cNvSpPr>
          <p:nvPr>
            <p:ph idx="1"/>
          </p:nvPr>
        </p:nvSpPr>
        <p:spPr>
          <a:xfrm>
            <a:off x="341870" y="1608438"/>
            <a:ext cx="8229600" cy="4525963"/>
          </a:xfrm>
        </p:spPr>
        <p:txBody>
          <a:bodyPr/>
          <a:lstStyle/>
          <a:p>
            <a:pPr marL="0" indent="0" algn="r" rtl="1">
              <a:buFont typeface="Wingdings" charset="0"/>
              <a:buNone/>
              <a:defRPr/>
            </a:pPr>
            <a:r>
              <a:rPr lang="ar-EG" sz="3600" dirty="0" smtClean="0">
                <a:cs typeface="+mn-cs"/>
              </a:rPr>
              <a:t>أنظر في: </a:t>
            </a:r>
          </a:p>
          <a:p>
            <a:pPr algn="r" rtl="1">
              <a:defRPr/>
            </a:pPr>
            <a:r>
              <a:rPr lang="ar-EG" sz="3600" dirty="0" smtClean="0">
                <a:cs typeface="+mn-cs"/>
              </a:rPr>
              <a:t>آراء مَنْ يجب أن نسمع؟ </a:t>
            </a:r>
          </a:p>
          <a:p>
            <a:pPr algn="r" rtl="1">
              <a:defRPr/>
            </a:pPr>
            <a:r>
              <a:rPr lang="ar-EG" sz="3600" dirty="0" smtClean="0">
                <a:cs typeface="+mn-cs"/>
              </a:rPr>
              <a:t>كيف يمكن أن نصل إلى هؤلاء الناس؟ </a:t>
            </a:r>
          </a:p>
          <a:p>
            <a:pPr algn="r" rtl="1">
              <a:defRPr/>
            </a:pPr>
            <a:r>
              <a:rPr lang="ar-EG" sz="3600" dirty="0" smtClean="0">
                <a:cs typeface="+mn-cs"/>
              </a:rPr>
              <a:t>كيف سينظر الناس الذي تتم استشارتهم للمكلفين بجمع البيانات؟</a:t>
            </a:r>
          </a:p>
          <a:p>
            <a:pPr algn="r" rtl="1">
              <a:defRPr/>
            </a:pPr>
            <a:r>
              <a:rPr lang="ar-EG" sz="3600" dirty="0" smtClean="0">
                <a:cs typeface="+mn-cs"/>
              </a:rPr>
              <a:t>هل سيحس الناس بالأمان حتى يتكلموا</a:t>
            </a:r>
          </a:p>
          <a:p>
            <a:pPr algn="r" rtl="1">
              <a:defRPr/>
            </a:pPr>
            <a:r>
              <a:rPr lang="ar-EG" sz="3600" dirty="0" smtClean="0">
                <a:cs typeface="+mn-cs"/>
              </a:rPr>
              <a:t> هل سيغضب الناس عندما يفكرون في أسئلتنا؟ </a:t>
            </a:r>
          </a:p>
          <a:p>
            <a:pPr>
              <a:buFont typeface="Wingdings" charset="0"/>
              <a:buChar char="§"/>
              <a:defRPr/>
            </a:pPr>
            <a:endParaRPr lang="en-US" sz="3600" dirty="0" smtClean="0"/>
          </a:p>
          <a:p>
            <a:pPr>
              <a:buFont typeface="Wingdings" charset="0"/>
              <a:buChar char="§"/>
              <a:defRPr/>
            </a:pPr>
            <a:endParaRPr lang="en-US" sz="3600" dirty="0" smtClean="0"/>
          </a:p>
        </p:txBody>
      </p:sp>
    </p:spTree>
  </p:cSld>
  <p:clrMapOvr>
    <a:masterClrMapping/>
  </p:clrMapOvr>
  <p:timing>
    <p:tnLst>
      <p:par>
        <p:cTn id="1" dur="indefinite" restart="never" nodeType="tmRoot"/>
      </p:par>
    </p:tnLst>
  </p:timing>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5457" name="Title 1"/>
          <p:cNvSpPr>
            <a:spLocks noGrp="1"/>
          </p:cNvSpPr>
          <p:nvPr>
            <p:ph type="title"/>
          </p:nvPr>
        </p:nvSpPr>
        <p:spPr>
          <a:xfrm>
            <a:off x="434975" y="0"/>
            <a:ext cx="8229600" cy="1143000"/>
          </a:xfrm>
        </p:spPr>
        <p:txBody>
          <a:bodyPr/>
          <a:lstStyle/>
          <a:p>
            <a:r>
              <a:rPr lang="ar-EG" sz="3600" dirty="0" smtClean="0">
                <a:ea typeface="ＭＳ Ｐゴシック" charset="-128"/>
                <a:cs typeface="+mn-cs"/>
              </a:rPr>
              <a:t>مراعاة النزاع وأنواع المعلومات</a:t>
            </a:r>
            <a:endParaRPr lang="en-US" sz="3600" dirty="0" smtClean="0">
              <a:ea typeface="ＭＳ Ｐゴシック" charset="-128"/>
            </a:endParaRPr>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3659421064"/>
              </p:ext>
            </p:extLst>
          </p:nvPr>
        </p:nvGraphicFramePr>
        <p:xfrm>
          <a:off x="0" y="1123950"/>
          <a:ext cx="9144000" cy="6132007"/>
        </p:xfrm>
        <a:graphic>
          <a:graphicData uri="http://schemas.openxmlformats.org/drawingml/2006/table">
            <a:tbl>
              <a:tblPr/>
              <a:tblGrid>
                <a:gridCol w="7084541"/>
                <a:gridCol w="2059459"/>
              </a:tblGrid>
              <a:tr h="485909">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2400" b="1" i="0" u="none" strike="noStrike" cap="none" normalizeH="0" baseline="0" dirty="0" smtClean="0">
                          <a:ln>
                            <a:noFill/>
                          </a:ln>
                          <a:solidFill>
                            <a:srgbClr val="002939"/>
                          </a:solidFill>
                          <a:effectLst/>
                          <a:latin typeface="Gill Sans MT" pitchFamily="34" charset="0"/>
                          <a:ea typeface="MS Mincho" pitchFamily="49" charset="-128"/>
                        </a:rPr>
                        <a:t> </a:t>
                      </a:r>
                      <a:r>
                        <a:rPr kumimoji="0" lang="ar-EG" sz="2400" b="1" i="0" u="none" strike="noStrike" cap="none" normalizeH="0" baseline="0" dirty="0" smtClean="0">
                          <a:ln>
                            <a:noFill/>
                          </a:ln>
                          <a:solidFill>
                            <a:srgbClr val="002939"/>
                          </a:solidFill>
                          <a:effectLst/>
                          <a:latin typeface="Gill Sans MT" pitchFamily="34" charset="0"/>
                          <a:ea typeface="MS Mincho" pitchFamily="49" charset="-128"/>
                        </a:rPr>
                        <a:t>أنواع المعلومات</a:t>
                      </a:r>
                      <a:endParaRPr kumimoji="0" lang="en-US" sz="2400" b="1" i="0" u="none" strike="noStrike" cap="none" normalizeH="0" baseline="0" dirty="0" smtClean="0">
                        <a:ln>
                          <a:noFill/>
                        </a:ln>
                        <a:solidFill>
                          <a:srgbClr val="FFFFFF"/>
                        </a:solidFill>
                        <a:effectLst/>
                        <a:latin typeface="Gill Sans MT" pitchFamily="34" charset="0"/>
                        <a:ea typeface="MS Mincho" pitchFamily="49" charset="-128"/>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2400" b="1" i="0" u="none" strike="noStrike" cap="none" normalizeH="0" baseline="0" dirty="0" smtClean="0">
                        <a:ln>
                          <a:noFill/>
                        </a:ln>
                        <a:solidFill>
                          <a:srgbClr val="FFFFFF"/>
                        </a:solidFill>
                        <a:effectLst/>
                        <a:latin typeface="Gill Sans MT" pitchFamily="34" charset="0"/>
                        <a:ea typeface="MS Mincho" pitchFamily="49" charset="-128"/>
                      </a:endParaRPr>
                    </a:p>
                  </a:txBody>
                  <a:tcPr marL="68590" marR="6859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2400" b="1" i="0" u="none" strike="noStrike" cap="none" normalizeH="0" baseline="0" dirty="0" smtClean="0">
                        <a:ln>
                          <a:noFill/>
                        </a:ln>
                        <a:solidFill>
                          <a:srgbClr val="FFFFFF"/>
                        </a:solidFill>
                        <a:effectLst/>
                        <a:latin typeface="Gill Sans MT" pitchFamily="34" charset="0"/>
                        <a:ea typeface="MS Mincho" pitchFamily="49" charset="-128"/>
                      </a:endParaRPr>
                    </a:p>
                  </a:txBody>
                  <a:tcPr marL="68590" marR="6859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r>
              <a:tr h="2291527">
                <a:tc>
                  <a:txBody>
                    <a:bodyPr/>
                    <a:lstStyle/>
                    <a:p>
                      <a:pPr marL="342900" marR="0" lvl="0" indent="-342900" algn="r" defTabSz="914400" rtl="1" eaLnBrk="1" fontAlgn="base" latinLnBrk="0" hangingPunct="1">
                        <a:lnSpc>
                          <a:spcPct val="150000"/>
                        </a:lnSpc>
                        <a:spcBef>
                          <a:spcPct val="0"/>
                        </a:spcBef>
                        <a:spcAft>
                          <a:spcPct val="0"/>
                        </a:spcAft>
                        <a:buClrTx/>
                        <a:buSzTx/>
                        <a:buFont typeface="Wingdings" pitchFamily="2" charset="2"/>
                        <a:buChar char=""/>
                        <a:tabLst/>
                      </a:pPr>
                      <a:r>
                        <a:rPr kumimoji="0" lang="ar-EG" sz="2400" b="0" i="0" u="none" strike="noStrike" cap="none" normalizeH="0" baseline="0" dirty="0" smtClean="0">
                          <a:ln>
                            <a:noFill/>
                          </a:ln>
                          <a:solidFill>
                            <a:srgbClr val="002939"/>
                          </a:solidFill>
                          <a:effectLst/>
                          <a:latin typeface="Gill Sans MT" pitchFamily="34" charset="0"/>
                          <a:ea typeface="MS Mincho" pitchFamily="49" charset="-128"/>
                        </a:rPr>
                        <a:t>مؤشرات رقمية حول أداء البرنامج</a:t>
                      </a:r>
                    </a:p>
                    <a:p>
                      <a:pPr marL="342900" marR="0" lvl="0" indent="-342900" algn="r" defTabSz="914400" rtl="1" eaLnBrk="1" fontAlgn="base" latinLnBrk="0" hangingPunct="1">
                        <a:lnSpc>
                          <a:spcPct val="150000"/>
                        </a:lnSpc>
                        <a:spcBef>
                          <a:spcPct val="0"/>
                        </a:spcBef>
                        <a:spcAft>
                          <a:spcPct val="0"/>
                        </a:spcAft>
                        <a:buClrTx/>
                        <a:buSzTx/>
                        <a:buFont typeface="Wingdings" pitchFamily="2" charset="2"/>
                        <a:buChar char=""/>
                        <a:tabLst/>
                      </a:pPr>
                      <a:r>
                        <a:rPr kumimoji="0" lang="ar-EG" sz="2400" b="0" i="0" u="none" strike="noStrike" cap="none" normalizeH="0" baseline="0" dirty="0" smtClean="0">
                          <a:ln>
                            <a:noFill/>
                          </a:ln>
                          <a:solidFill>
                            <a:srgbClr val="002939"/>
                          </a:solidFill>
                          <a:effectLst/>
                          <a:latin typeface="Gill Sans MT" pitchFamily="34" charset="0"/>
                          <a:ea typeface="MS Mincho" pitchFamily="49" charset="-128"/>
                        </a:rPr>
                        <a:t>مؤشرات رقمية حول أداء المنظومة التعليمية</a:t>
                      </a:r>
                    </a:p>
                    <a:p>
                      <a:pPr marL="342900" marR="0" lvl="0" indent="-342900" algn="r" defTabSz="914400" rtl="1" eaLnBrk="1" fontAlgn="base" latinLnBrk="0" hangingPunct="1">
                        <a:lnSpc>
                          <a:spcPct val="150000"/>
                        </a:lnSpc>
                        <a:spcBef>
                          <a:spcPct val="0"/>
                        </a:spcBef>
                        <a:spcAft>
                          <a:spcPct val="0"/>
                        </a:spcAft>
                        <a:buClrTx/>
                        <a:buSzTx/>
                        <a:buFont typeface="Wingdings" pitchFamily="2" charset="2"/>
                        <a:buChar char=""/>
                        <a:tabLst/>
                      </a:pPr>
                      <a:r>
                        <a:rPr kumimoji="0" lang="ar-EG" sz="2400" b="0" i="0" u="none" strike="noStrike" cap="none" normalizeH="0" baseline="0" dirty="0" smtClean="0">
                          <a:ln>
                            <a:noFill/>
                          </a:ln>
                          <a:solidFill>
                            <a:srgbClr val="002939"/>
                          </a:solidFill>
                          <a:effectLst/>
                          <a:latin typeface="Gill Sans MT" pitchFamily="34" charset="0"/>
                          <a:ea typeface="MS Mincho" pitchFamily="49" charset="-128"/>
                        </a:rPr>
                        <a:t>مؤشرات رقمية حول عدم الإنصاف في أداء البرنامج أو المنظومة</a:t>
                      </a:r>
                    </a:p>
                    <a:p>
                      <a:pPr marL="342900" marR="0" lvl="0" indent="-342900" algn="r" defTabSz="914400" rtl="1" eaLnBrk="1" fontAlgn="base" latinLnBrk="0" hangingPunct="1">
                        <a:lnSpc>
                          <a:spcPct val="150000"/>
                        </a:lnSpc>
                        <a:spcBef>
                          <a:spcPct val="0"/>
                        </a:spcBef>
                        <a:spcAft>
                          <a:spcPct val="0"/>
                        </a:spcAft>
                        <a:buClrTx/>
                        <a:buSzTx/>
                        <a:buFont typeface="Wingdings" pitchFamily="2" charset="2"/>
                        <a:buChar char=""/>
                        <a:tabLst/>
                      </a:pPr>
                      <a:r>
                        <a:rPr kumimoji="0" lang="ar-EG" sz="2400" b="0" i="0" u="none" strike="noStrike" cap="none" normalizeH="0" baseline="0" dirty="0" smtClean="0">
                          <a:ln>
                            <a:noFill/>
                          </a:ln>
                          <a:solidFill>
                            <a:srgbClr val="002939"/>
                          </a:solidFill>
                          <a:effectLst/>
                          <a:latin typeface="Gill Sans MT" pitchFamily="34" charset="0"/>
                          <a:ea typeface="MS Mincho" pitchFamily="49" charset="-128"/>
                        </a:rPr>
                        <a:t>النتائج المنتظرة</a:t>
                      </a:r>
                    </a:p>
                  </a:txBody>
                  <a:tcPr marL="68590" marR="6859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DE8CC"/>
                    </a:solidFill>
                  </a:tcPr>
                </a:tc>
                <a:tc>
                  <a:txBody>
                    <a:bodyPr/>
                    <a:lstStyle/>
                    <a:p>
                      <a:pPr marL="0" marR="0" lvl="0" indent="0" algn="r" defTabSz="914400" rtl="1" eaLnBrk="1" fontAlgn="base" latinLnBrk="0" hangingPunct="1">
                        <a:lnSpc>
                          <a:spcPct val="100000"/>
                        </a:lnSpc>
                        <a:spcBef>
                          <a:spcPct val="0"/>
                        </a:spcBef>
                        <a:spcAft>
                          <a:spcPct val="0"/>
                        </a:spcAft>
                        <a:buClrTx/>
                        <a:buSzTx/>
                        <a:buFont typeface="Wingdings" pitchFamily="2" charset="2"/>
                        <a:buNone/>
                        <a:tabLst/>
                        <a:defRPr/>
                      </a:pPr>
                      <a:r>
                        <a:rPr kumimoji="0" lang="ar-EG" sz="2400" b="1" i="0" u="none" strike="noStrike" cap="none" normalizeH="0" baseline="0" dirty="0" smtClean="0">
                          <a:ln>
                            <a:noFill/>
                          </a:ln>
                          <a:solidFill>
                            <a:srgbClr val="002939"/>
                          </a:solidFill>
                          <a:effectLst/>
                          <a:latin typeface="Gill Sans MT" pitchFamily="34" charset="0"/>
                          <a:ea typeface="MS Mincho" pitchFamily="49" charset="-128"/>
                        </a:rPr>
                        <a:t>الكمية</a:t>
                      </a:r>
                      <a:endParaRPr kumimoji="0" lang="en-US" sz="2400" b="1" i="0" u="none" strike="noStrike" cap="none" normalizeH="0" baseline="0" dirty="0" smtClean="0">
                        <a:ln>
                          <a:noFill/>
                        </a:ln>
                        <a:solidFill>
                          <a:srgbClr val="000000"/>
                        </a:solidFill>
                        <a:effectLst/>
                        <a:latin typeface="Gill Sans MT" pitchFamily="34" charset="0"/>
                        <a:ea typeface="MS Mincho" pitchFamily="49" charset="-128"/>
                      </a:endParaRPr>
                    </a:p>
                  </a:txBody>
                  <a:tcPr marL="68590" marR="6859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DE8CC"/>
                    </a:solidFill>
                  </a:tcPr>
                </a:tc>
              </a:tr>
              <a:tr h="2925763">
                <a:tc>
                  <a:txBody>
                    <a:bodyPr/>
                    <a:lstStyle/>
                    <a:p>
                      <a:pPr marL="342900" marR="0" lvl="0" indent="-342900" algn="r" defTabSz="914400" rtl="1" eaLnBrk="1" fontAlgn="base" latinLnBrk="0" hangingPunct="1">
                        <a:lnSpc>
                          <a:spcPct val="150000"/>
                        </a:lnSpc>
                        <a:spcBef>
                          <a:spcPct val="0"/>
                        </a:spcBef>
                        <a:spcAft>
                          <a:spcPct val="0"/>
                        </a:spcAft>
                        <a:buClrTx/>
                        <a:buSzTx/>
                        <a:buFont typeface="Wingdings" pitchFamily="2" charset="2"/>
                        <a:buChar char=""/>
                        <a:tabLst/>
                      </a:pPr>
                      <a:r>
                        <a:rPr kumimoji="0" lang="ar-EG" sz="2400" b="0" i="0" u="none" strike="noStrike" cap="none" normalizeH="0" baseline="0" dirty="0" smtClean="0">
                          <a:ln>
                            <a:noFill/>
                          </a:ln>
                          <a:solidFill>
                            <a:srgbClr val="002939"/>
                          </a:solidFill>
                          <a:effectLst/>
                          <a:latin typeface="Gill Sans MT" pitchFamily="34" charset="0"/>
                          <a:ea typeface="MS Mincho" pitchFamily="49" charset="-128"/>
                        </a:rPr>
                        <a:t>اقتباسات</a:t>
                      </a:r>
                    </a:p>
                    <a:p>
                      <a:pPr marL="342900" marR="0" lvl="0" indent="-342900" algn="r" defTabSz="914400" rtl="1" eaLnBrk="1" fontAlgn="base" latinLnBrk="0" hangingPunct="1">
                        <a:lnSpc>
                          <a:spcPct val="150000"/>
                        </a:lnSpc>
                        <a:spcBef>
                          <a:spcPct val="0"/>
                        </a:spcBef>
                        <a:spcAft>
                          <a:spcPct val="0"/>
                        </a:spcAft>
                        <a:buClrTx/>
                        <a:buSzTx/>
                        <a:buFont typeface="Wingdings" pitchFamily="2" charset="2"/>
                        <a:buChar char=""/>
                        <a:tabLst/>
                      </a:pPr>
                      <a:r>
                        <a:rPr kumimoji="0" lang="ar-EG" sz="2400" b="0" i="0" u="none" strike="noStrike" cap="none" normalizeH="0" baseline="0" dirty="0" smtClean="0">
                          <a:ln>
                            <a:noFill/>
                          </a:ln>
                          <a:solidFill>
                            <a:srgbClr val="002939"/>
                          </a:solidFill>
                          <a:effectLst/>
                          <a:latin typeface="Gill Sans MT" pitchFamily="34" charset="0"/>
                          <a:ea typeface="MS Mincho" pitchFamily="49" charset="-128"/>
                        </a:rPr>
                        <a:t>تصورات حول العلاقة بين مكونات التعليم والنزاع</a:t>
                      </a:r>
                    </a:p>
                    <a:p>
                      <a:pPr marL="342900" marR="0" lvl="0" indent="-342900" algn="r" defTabSz="914400" rtl="1" eaLnBrk="1" fontAlgn="base" latinLnBrk="0" hangingPunct="1">
                        <a:lnSpc>
                          <a:spcPct val="150000"/>
                        </a:lnSpc>
                        <a:spcBef>
                          <a:spcPct val="0"/>
                        </a:spcBef>
                        <a:spcAft>
                          <a:spcPct val="0"/>
                        </a:spcAft>
                        <a:buClrTx/>
                        <a:buSzTx/>
                        <a:buFont typeface="Wingdings" pitchFamily="2" charset="2"/>
                        <a:buChar char=""/>
                        <a:tabLst/>
                      </a:pPr>
                      <a:r>
                        <a:rPr kumimoji="0" lang="ar-EG" sz="2400" b="0" i="0" u="none" strike="noStrike" cap="none" normalizeH="0" baseline="0" dirty="0" smtClean="0">
                          <a:ln>
                            <a:noFill/>
                          </a:ln>
                          <a:solidFill>
                            <a:srgbClr val="002939"/>
                          </a:solidFill>
                          <a:effectLst/>
                          <a:latin typeface="Gill Sans MT" pitchFamily="34" charset="0"/>
                          <a:ea typeface="MS Mincho" pitchFamily="49" charset="-128"/>
                        </a:rPr>
                        <a:t>تصورات لديناميات النزاع</a:t>
                      </a:r>
                    </a:p>
                    <a:p>
                      <a:pPr marL="342900" marR="0" lvl="0" indent="-342900" algn="r" defTabSz="914400" rtl="1" eaLnBrk="1" fontAlgn="base" latinLnBrk="0" hangingPunct="1">
                        <a:lnSpc>
                          <a:spcPct val="150000"/>
                        </a:lnSpc>
                        <a:spcBef>
                          <a:spcPct val="0"/>
                        </a:spcBef>
                        <a:spcAft>
                          <a:spcPct val="0"/>
                        </a:spcAft>
                        <a:buClrTx/>
                        <a:buSzTx/>
                        <a:buFont typeface="Wingdings" pitchFamily="2" charset="2"/>
                        <a:buChar char=""/>
                        <a:tabLst/>
                      </a:pPr>
                      <a:r>
                        <a:rPr kumimoji="0" lang="ar-EG" sz="2400" b="0" i="0" u="none" strike="noStrike" cap="none" normalizeH="0" baseline="0" dirty="0" smtClean="0">
                          <a:ln>
                            <a:noFill/>
                          </a:ln>
                          <a:solidFill>
                            <a:srgbClr val="002939"/>
                          </a:solidFill>
                          <a:effectLst/>
                          <a:latin typeface="Gill Sans MT" pitchFamily="34" charset="0"/>
                          <a:ea typeface="MS Mincho" pitchFamily="49" charset="-128"/>
                        </a:rPr>
                        <a:t>المواقف من الوكالة المُنَفِذة أو العاملون الآخرون</a:t>
                      </a:r>
                    </a:p>
                    <a:p>
                      <a:pPr marL="342900" marR="0" lvl="0" indent="-342900" algn="r" defTabSz="914400" rtl="1" eaLnBrk="1" fontAlgn="base" latinLnBrk="0" hangingPunct="1">
                        <a:lnSpc>
                          <a:spcPct val="150000"/>
                        </a:lnSpc>
                        <a:spcBef>
                          <a:spcPct val="0"/>
                        </a:spcBef>
                        <a:spcAft>
                          <a:spcPct val="0"/>
                        </a:spcAft>
                        <a:buClrTx/>
                        <a:buSzTx/>
                        <a:buFont typeface="Wingdings" pitchFamily="2" charset="2"/>
                        <a:buChar char=""/>
                        <a:tabLst/>
                      </a:pPr>
                      <a:r>
                        <a:rPr kumimoji="0" lang="ar-EG" sz="2400" b="0" i="0" u="none" strike="noStrike" cap="none" normalizeH="0" baseline="0" dirty="0" smtClean="0">
                          <a:ln>
                            <a:noFill/>
                          </a:ln>
                          <a:solidFill>
                            <a:srgbClr val="002939"/>
                          </a:solidFill>
                          <a:effectLst/>
                          <a:latin typeface="Gill Sans MT" pitchFamily="34" charset="0"/>
                          <a:ea typeface="MS Mincho" pitchFamily="49" charset="-128"/>
                        </a:rPr>
                        <a:t>النتائج الغير المنتظرة</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rgbClr val="000000"/>
                        </a:solidFill>
                        <a:effectLst/>
                        <a:latin typeface="Gill Sans MT" pitchFamily="34" charset="0"/>
                        <a:ea typeface="MS Mincho" pitchFamily="49" charset="-128"/>
                      </a:endParaRPr>
                    </a:p>
                  </a:txBody>
                  <a:tcPr marL="68590" marR="6859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EF4E7"/>
                    </a:solidFill>
                  </a:tcPr>
                </a:tc>
                <a:tc>
                  <a:txBody>
                    <a:bodyPr/>
                    <a:lstStyle/>
                    <a:p>
                      <a:pPr marL="0" marR="0" lvl="0" indent="0" algn="r" defTabSz="914400" rtl="1" eaLnBrk="1" fontAlgn="base" latinLnBrk="0" hangingPunct="1">
                        <a:lnSpc>
                          <a:spcPct val="100000"/>
                        </a:lnSpc>
                        <a:spcBef>
                          <a:spcPct val="0"/>
                        </a:spcBef>
                        <a:spcAft>
                          <a:spcPct val="0"/>
                        </a:spcAft>
                        <a:buClrTx/>
                        <a:buSzTx/>
                        <a:buFont typeface="Wingdings" pitchFamily="2" charset="2"/>
                        <a:buNone/>
                        <a:tabLst/>
                        <a:defRPr/>
                      </a:pPr>
                      <a:r>
                        <a:rPr kumimoji="0" lang="ar-EG" sz="2400" b="1" i="0" u="none" strike="noStrike" cap="none" normalizeH="0" baseline="0" dirty="0" smtClean="0">
                          <a:ln>
                            <a:noFill/>
                          </a:ln>
                          <a:solidFill>
                            <a:srgbClr val="002939"/>
                          </a:solidFill>
                          <a:effectLst/>
                          <a:latin typeface="Gill Sans MT" pitchFamily="34" charset="0"/>
                          <a:ea typeface="MS Mincho" pitchFamily="49" charset="-128"/>
                        </a:rPr>
                        <a:t>الكيفية/النوعية</a:t>
                      </a:r>
                      <a:endParaRPr kumimoji="0" lang="en-US" sz="2400" b="1" i="0" u="none" strike="noStrike" cap="none" normalizeH="0" baseline="0" dirty="0" smtClean="0">
                        <a:ln>
                          <a:noFill/>
                        </a:ln>
                        <a:solidFill>
                          <a:srgbClr val="000000"/>
                        </a:solidFill>
                        <a:effectLst/>
                        <a:latin typeface="Gill Sans MT" pitchFamily="34" charset="0"/>
                        <a:ea typeface="MS Mincho" pitchFamily="49" charset="-128"/>
                      </a:endParaRPr>
                    </a:p>
                  </a:txBody>
                  <a:tcPr marL="68590" marR="6859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EF4E7"/>
                    </a:solidFill>
                  </a:tcPr>
                </a:tc>
              </a:tr>
            </a:tbl>
          </a:graphicData>
        </a:graphic>
      </p:graphicFrame>
    </p:spTree>
  </p:cSld>
  <p:clrMapOvr>
    <a:masterClrMapping/>
  </p:clrMapOvr>
  <p:timing>
    <p:tnLst>
      <p:par>
        <p:cTn id="1" dur="indefinite" restart="never" nodeType="tmRoot"/>
      </p:par>
    </p:tnLst>
  </p:timing>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7505" name="Content Placeholder 2"/>
          <p:cNvSpPr>
            <a:spLocks noGrp="1"/>
          </p:cNvSpPr>
          <p:nvPr>
            <p:ph idx="1"/>
          </p:nvPr>
        </p:nvSpPr>
        <p:spPr>
          <a:xfrm>
            <a:off x="457200" y="1600200"/>
            <a:ext cx="8229600" cy="5122863"/>
          </a:xfrm>
        </p:spPr>
        <p:txBody>
          <a:bodyPr/>
          <a:lstStyle/>
          <a:p>
            <a:pPr marL="0" indent="-3175" algn="r" rtl="1">
              <a:buFont typeface="Wingdings" charset="0"/>
              <a:buNone/>
              <a:defRPr/>
            </a:pPr>
            <a:r>
              <a:rPr lang="ar-EG" b="1" dirty="0" smtClean="0">
                <a:ea typeface="MS Mincho" panose="02020609040205080304" pitchFamily="49" charset="-128"/>
                <a:cs typeface="Arial" panose="020B0604020202020204" pitchFamily="34" charset="0"/>
              </a:rPr>
              <a:t>التثليث</a:t>
            </a:r>
          </a:p>
          <a:p>
            <a:pPr marL="0" indent="-3175" algn="r" rtl="1">
              <a:buFont typeface="Wingdings" charset="0"/>
              <a:buNone/>
              <a:defRPr/>
            </a:pPr>
            <a:r>
              <a:rPr lang="ar-EG" dirty="0" smtClean="0">
                <a:ea typeface="MS Mincho" panose="02020609040205080304" pitchFamily="49" charset="-128"/>
                <a:cs typeface="Arial" panose="020B0604020202020204" pitchFamily="34" charset="0"/>
              </a:rPr>
              <a:t>مقارنة </a:t>
            </a:r>
            <a:r>
              <a:rPr lang="ar-EG" dirty="0">
                <a:ea typeface="MS Mincho" panose="02020609040205080304" pitchFamily="49" charset="-128"/>
                <a:cs typeface="Arial" panose="020B0604020202020204" pitchFamily="34" charset="0"/>
              </a:rPr>
              <a:t>المعلومات التي جمعت بين مصادر وطرق مختلفة </a:t>
            </a:r>
            <a:endParaRPr lang="ar-EG" dirty="0" smtClean="0">
              <a:ea typeface="MS Mincho" panose="02020609040205080304" pitchFamily="49" charset="-128"/>
              <a:cs typeface="Arial" panose="020B0604020202020204" pitchFamily="34" charset="0"/>
            </a:endParaRPr>
          </a:p>
          <a:p>
            <a:pPr marL="0" indent="-3175" algn="r" rtl="1">
              <a:buFont typeface="Wingdings" charset="0"/>
              <a:buNone/>
              <a:defRPr/>
            </a:pPr>
            <a:r>
              <a:rPr lang="ar-EG" b="1" dirty="0" smtClean="0">
                <a:ea typeface="MS Mincho" panose="02020609040205080304" pitchFamily="49" charset="-128"/>
                <a:cs typeface="Arial" panose="020B0604020202020204" pitchFamily="34" charset="0"/>
              </a:rPr>
              <a:t>التفصيل</a:t>
            </a:r>
          </a:p>
          <a:p>
            <a:pPr marL="0" indent="-3175" algn="r" rtl="1">
              <a:buFont typeface="Wingdings" charset="0"/>
              <a:buNone/>
              <a:defRPr/>
            </a:pPr>
            <a:r>
              <a:rPr lang="ar-EG" dirty="0" smtClean="0">
                <a:ea typeface="MS Mincho" panose="02020609040205080304" pitchFamily="49" charset="-128"/>
                <a:cs typeface="Arial" panose="020B0604020202020204" pitchFamily="34" charset="0"/>
              </a:rPr>
              <a:t>فصل </a:t>
            </a:r>
            <a:r>
              <a:rPr lang="ar-EG" dirty="0">
                <a:ea typeface="MS Mincho" panose="02020609040205080304" pitchFamily="49" charset="-128"/>
                <a:cs typeface="Arial" panose="020B0604020202020204" pitchFamily="34" charset="0"/>
              </a:rPr>
              <a:t>المعلومات حسب خصائص مختلفة </a:t>
            </a:r>
            <a:endParaRPr lang="ar-EG" dirty="0" smtClean="0">
              <a:ea typeface="MS Mincho" panose="02020609040205080304" pitchFamily="49" charset="-128"/>
              <a:cs typeface="Arial" panose="020B0604020202020204" pitchFamily="34" charset="0"/>
            </a:endParaRPr>
          </a:p>
          <a:p>
            <a:pPr marL="0" indent="-3175" algn="r" rtl="1">
              <a:buFont typeface="Wingdings" charset="0"/>
              <a:buNone/>
              <a:defRPr/>
            </a:pPr>
            <a:r>
              <a:rPr lang="ar-EG" b="1" dirty="0">
                <a:ea typeface="MS Mincho" panose="02020609040205080304" pitchFamily="49" charset="-128"/>
                <a:cs typeface="Arial" panose="020B0604020202020204" pitchFamily="34" charset="0"/>
              </a:rPr>
              <a:t>التحقق من </a:t>
            </a:r>
            <a:r>
              <a:rPr lang="ar-EG" b="1" dirty="0" smtClean="0">
                <a:ea typeface="MS Mincho" panose="02020609040205080304" pitchFamily="49" charset="-128"/>
                <a:cs typeface="Arial" panose="020B0604020202020204" pitchFamily="34" charset="0"/>
              </a:rPr>
              <a:t>الصدقية</a:t>
            </a:r>
          </a:p>
          <a:p>
            <a:pPr marL="0" indent="-3175" algn="r" rtl="1">
              <a:buFont typeface="Wingdings" charset="0"/>
              <a:buNone/>
              <a:defRPr/>
            </a:pPr>
            <a:r>
              <a:rPr lang="ar-EG" dirty="0" smtClean="0">
                <a:ea typeface="MS Mincho" panose="02020609040205080304" pitchFamily="49" charset="-128"/>
                <a:cs typeface="Arial" panose="020B0604020202020204" pitchFamily="34" charset="0"/>
              </a:rPr>
              <a:t>تقديم </a:t>
            </a:r>
            <a:r>
              <a:rPr lang="ar-EG" dirty="0">
                <a:ea typeface="MS Mincho" panose="02020609040205080304" pitchFamily="49" charset="-128"/>
                <a:cs typeface="Arial" panose="020B0604020202020204" pitchFamily="34" charset="0"/>
              </a:rPr>
              <a:t>المعلومات للناس الذين هم على دراية بالقضايا لأخذ آرائهم حول صحة المعلومات. </a:t>
            </a:r>
            <a:endParaRPr lang="ar-EG" dirty="0" smtClean="0">
              <a:ea typeface="MS Mincho" panose="02020609040205080304" pitchFamily="49" charset="-128"/>
              <a:cs typeface="Arial" panose="020B0604020202020204" pitchFamily="34" charset="0"/>
            </a:endParaRPr>
          </a:p>
        </p:txBody>
      </p:sp>
      <p:sp>
        <p:nvSpPr>
          <p:cNvPr id="277506" name="Title 1"/>
          <p:cNvSpPr>
            <a:spLocks noGrp="1"/>
          </p:cNvSpPr>
          <p:nvPr>
            <p:ph type="title"/>
          </p:nvPr>
        </p:nvSpPr>
        <p:spPr>
          <a:xfrm>
            <a:off x="457200" y="152400"/>
            <a:ext cx="8686800" cy="1143000"/>
          </a:xfrm>
        </p:spPr>
        <p:txBody>
          <a:bodyPr/>
          <a:lstStyle/>
          <a:p>
            <a:r>
              <a:rPr lang="ar-EG" sz="3600" dirty="0" smtClean="0">
                <a:ea typeface="ＭＳ Ｐゴシック" charset="-128"/>
                <a:cs typeface="+mn-cs"/>
              </a:rPr>
              <a:t>تحليل البيانات ومراعاة النزاع</a:t>
            </a:r>
            <a:endParaRPr lang="en-US" sz="3600" dirty="0" smtClean="0">
              <a:ea typeface="ＭＳ Ｐゴシック" charset="-128"/>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Title 1"/>
          <p:cNvSpPr>
            <a:spLocks noGrp="1"/>
          </p:cNvSpPr>
          <p:nvPr>
            <p:ph type="title"/>
          </p:nvPr>
        </p:nvSpPr>
        <p:spPr>
          <a:xfrm>
            <a:off x="963827" y="2529015"/>
            <a:ext cx="6952735" cy="2792628"/>
          </a:xfrm>
        </p:spPr>
        <p:txBody>
          <a:bodyPr/>
          <a:lstStyle/>
          <a:p>
            <a:pPr>
              <a:defRPr/>
            </a:pPr>
            <a:r>
              <a:rPr lang="ar-EG" dirty="0" smtClean="0">
                <a:solidFill>
                  <a:schemeClr val="bg2">
                    <a:lumMod val="50000"/>
                  </a:schemeClr>
                </a:solidFill>
                <a:latin typeface="Times New Roman" panose="02020603050405020304" pitchFamily="18" charset="0"/>
                <a:cs typeface="Times New Roman" panose="02020603050405020304" pitchFamily="18" charset="0"/>
              </a:rPr>
              <a:t>أين ومتى يكون التعليم المراعي لظروف النزاع قابلا للتطبيق؟</a:t>
            </a:r>
            <a:endParaRPr lang="en-US" dirty="0">
              <a:solidFill>
                <a:schemeClr val="bg2">
                  <a:lumMod val="50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633480526"/>
      </p:ext>
    </p:extLst>
  </p:cSld>
  <p:clrMapOvr>
    <a:masterClrMapping/>
  </p:clrMapOvr>
  <p:timing>
    <p:tnLst>
      <p:par>
        <p:cTn id="1" dur="indefinite" restart="never" nodeType="tmRoot"/>
      </p:par>
    </p:tnLst>
  </p:timing>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09" name="Title 3"/>
          <p:cNvSpPr>
            <a:spLocks noGrp="1"/>
          </p:cNvSpPr>
          <p:nvPr>
            <p:ph type="title"/>
          </p:nvPr>
        </p:nvSpPr>
        <p:spPr>
          <a:xfrm>
            <a:off x="-344488" y="324366"/>
            <a:ext cx="9488488" cy="1143000"/>
          </a:xfrm>
        </p:spPr>
        <p:txBody>
          <a:bodyPr/>
          <a:lstStyle/>
          <a:p>
            <a:r>
              <a:rPr lang="ar-EG" sz="3200" dirty="0" smtClean="0">
                <a:ea typeface="ＭＳ Ｐゴシック" charset="-128"/>
                <a:cs typeface="+mn-cs"/>
              </a:rPr>
              <a:t>تفاوتات التعليم والنزاع: </a:t>
            </a:r>
            <a:br>
              <a:rPr lang="ar-EG" sz="3200" dirty="0" smtClean="0">
                <a:ea typeface="ＭＳ Ｐゴシック" charset="-128"/>
                <a:cs typeface="+mn-cs"/>
              </a:rPr>
            </a:br>
            <a:r>
              <a:rPr lang="ar-EG" sz="3200" dirty="0" smtClean="0">
                <a:ea typeface="ＭＳ Ｐゴシック" charset="-128"/>
                <a:cs typeface="+mn-cs"/>
              </a:rPr>
              <a:t>جمهورية الكونغو الديموقراطية(ج ك د) </a:t>
            </a:r>
            <a:r>
              <a:rPr lang="en-US" sz="3200" dirty="0" smtClean="0">
                <a:ea typeface="ＭＳ Ｐゴシック" charset="-128"/>
              </a:rPr>
              <a:t/>
            </a:r>
            <a:br>
              <a:rPr lang="en-US" sz="3200" dirty="0" smtClean="0">
                <a:ea typeface="ＭＳ Ｐゴシック" charset="-128"/>
              </a:rPr>
            </a:br>
            <a:endParaRPr lang="en-US" sz="3200" dirty="0" smtClean="0">
              <a:ea typeface="ＭＳ Ｐゴシック" charset="-128"/>
            </a:endParaRPr>
          </a:p>
        </p:txBody>
      </p:sp>
      <p:sp>
        <p:nvSpPr>
          <p:cNvPr id="171010" name="TextBox 3"/>
          <p:cNvSpPr txBox="1">
            <a:spLocks noChangeArrowheads="1"/>
          </p:cNvSpPr>
          <p:nvPr/>
        </p:nvSpPr>
        <p:spPr bwMode="auto">
          <a:xfrm>
            <a:off x="23813" y="1587500"/>
            <a:ext cx="8809037" cy="369332"/>
          </a:xfrm>
          <a:prstGeom prst="rect">
            <a:avLst/>
          </a:prstGeom>
          <a:noFill/>
          <a:ln w="9525">
            <a:noFill/>
            <a:miter lim="800000"/>
            <a:headEnd/>
            <a:tailEnd/>
          </a:ln>
        </p:spPr>
        <p:txBody>
          <a:bodyPr>
            <a:spAutoFit/>
          </a:bodyPr>
          <a:lstStyle/>
          <a:p>
            <a:pPr algn="ctr"/>
            <a:r>
              <a:rPr lang="ar-EG" sz="1800" dirty="0" smtClean="0">
                <a:solidFill>
                  <a:prstClr val="black"/>
                </a:solidFill>
              </a:rPr>
              <a:t>ج ك د 2010 نسبة الذين لم يسبق لهم أبدا أن كانوا في المدرسة الابتدائية من سن 7 إلى 16</a:t>
            </a:r>
            <a:r>
              <a:rPr lang="en-US" sz="1800" dirty="0" smtClean="0">
                <a:solidFill>
                  <a:prstClr val="black"/>
                </a:solidFill>
              </a:rPr>
              <a:t> </a:t>
            </a:r>
            <a:endParaRPr lang="en-US" sz="1800" dirty="0">
              <a:solidFill>
                <a:prstClr val="black"/>
              </a:solidFill>
            </a:endParaRPr>
          </a:p>
        </p:txBody>
      </p:sp>
      <p:pic>
        <p:nvPicPr>
          <p:cNvPr id="171011" name="Picture 6" descr="Screen Shot 2014-03-06 at 11.08.54 AM.png"/>
          <p:cNvPicPr>
            <a:picLocks noChangeAspect="1"/>
          </p:cNvPicPr>
          <p:nvPr/>
        </p:nvPicPr>
        <p:blipFill>
          <a:blip r:embed="rId2" cstate="print"/>
          <a:srcRect/>
          <a:stretch>
            <a:fillRect/>
          </a:stretch>
        </p:blipFill>
        <p:spPr bwMode="auto">
          <a:xfrm>
            <a:off x="0" y="2120900"/>
            <a:ext cx="9144000" cy="4506913"/>
          </a:xfrm>
          <a:prstGeom prst="rect">
            <a:avLst/>
          </a:prstGeom>
          <a:noFill/>
          <a:ln w="9525">
            <a:noFill/>
            <a:miter lim="800000"/>
            <a:headEnd/>
            <a:tailEnd/>
          </a:ln>
        </p:spPr>
      </p:pic>
    </p:spTree>
    <p:extLst>
      <p:ext uri="{BB962C8B-B14F-4D97-AF65-F5344CB8AC3E}">
        <p14:creationId xmlns:p14="http://schemas.microsoft.com/office/powerpoint/2010/main" val="3506930826"/>
      </p:ext>
    </p:extLst>
  </p:cSld>
  <p:clrMapOvr>
    <a:masterClrMapping/>
  </p:clrMapOvr>
  <p:timing>
    <p:tnLst>
      <p:par>
        <p:cTn id="1" dur="indefinite" restart="never" nodeType="tmRoot"/>
      </p:par>
    </p:tnLst>
  </p:timing>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0337" name="Title 1"/>
          <p:cNvSpPr>
            <a:spLocks noGrp="1"/>
          </p:cNvSpPr>
          <p:nvPr>
            <p:ph type="title"/>
          </p:nvPr>
        </p:nvSpPr>
        <p:spPr/>
        <p:txBody>
          <a:bodyPr/>
          <a:lstStyle/>
          <a:p>
            <a:endParaRPr lang="en-US" smtClean="0">
              <a:ea typeface="ＭＳ Ｐゴシック" charset="-128"/>
            </a:endParaRP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511839383"/>
              </p:ext>
            </p:extLst>
          </p:nvPr>
        </p:nvGraphicFramePr>
        <p:xfrm>
          <a:off x="0" y="1"/>
          <a:ext cx="9466277" cy="704322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18998602"/>
      </p:ext>
    </p:extLst>
  </p:cSld>
  <p:clrMapOvr>
    <a:masterClrMapping/>
  </p:clrMapOvr>
  <p:timing>
    <p:tnLst>
      <p:par>
        <p:cTn id="1" dur="indefinite" restart="never" nodeType="tmRoot"/>
      </p:par>
    </p:tnLst>
  </p:timing>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1601" name="Title 1"/>
          <p:cNvSpPr>
            <a:spLocks noGrp="1"/>
          </p:cNvSpPr>
          <p:nvPr>
            <p:ph type="title"/>
          </p:nvPr>
        </p:nvSpPr>
        <p:spPr/>
        <p:txBody>
          <a:bodyPr anchor="t"/>
          <a:lstStyle/>
          <a:p>
            <a:r>
              <a:rPr lang="ar-EG" dirty="0" smtClean="0">
                <a:ea typeface="ＭＳ Ｐゴシック" charset="-128"/>
                <a:cs typeface="+mn-cs"/>
              </a:rPr>
              <a:t>المحافظة على تحليل حي وواقعي للنزاع</a:t>
            </a:r>
            <a:r>
              <a:rPr lang="ar-EG" dirty="0" smtClean="0">
                <a:ea typeface="ＭＳ Ｐゴシック" charset="-128"/>
              </a:rPr>
              <a:t/>
            </a:r>
            <a:br>
              <a:rPr lang="ar-EG" dirty="0" smtClean="0">
                <a:ea typeface="ＭＳ Ｐゴシック" charset="-128"/>
              </a:rPr>
            </a:br>
            <a:endParaRPr lang="en-US" dirty="0" smtClean="0">
              <a:ea typeface="ＭＳ Ｐゴシック" charset="-128"/>
            </a:endParaRPr>
          </a:p>
        </p:txBody>
      </p:sp>
      <p:sp>
        <p:nvSpPr>
          <p:cNvPr id="281602" name="TextBox 4"/>
          <p:cNvSpPr txBox="1">
            <a:spLocks noChangeArrowheads="1"/>
          </p:cNvSpPr>
          <p:nvPr/>
        </p:nvSpPr>
        <p:spPr bwMode="auto">
          <a:xfrm>
            <a:off x="204788" y="2286000"/>
            <a:ext cx="8761412" cy="1200329"/>
          </a:xfrm>
          <a:prstGeom prst="rect">
            <a:avLst/>
          </a:prstGeom>
          <a:noFill/>
          <a:ln w="9525">
            <a:noFill/>
            <a:miter lim="800000"/>
            <a:headEnd/>
            <a:tailEnd/>
          </a:ln>
        </p:spPr>
        <p:txBody>
          <a:bodyPr>
            <a:spAutoFit/>
          </a:bodyPr>
          <a:lstStyle/>
          <a:p>
            <a:pPr algn="ctr"/>
            <a:r>
              <a:rPr lang="ar-EG" sz="3600" dirty="0" smtClean="0"/>
              <a:t>كيف تغير الفاعلون وديناميات وأسباب النزاع على مدار حياة البرنامج أوالسياسة التعليمية؟ </a:t>
            </a:r>
          </a:p>
        </p:txBody>
      </p:sp>
    </p:spTree>
  </p:cSld>
  <p:clrMapOvr>
    <a:masterClrMapping/>
  </p:clrMapOvr>
  <p:timing>
    <p:tnLst>
      <p:par>
        <p:cTn id="1" dur="indefinite" restart="never" nodeType="tmRoot"/>
      </p:par>
    </p:tnLst>
  </p:timing>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0337" name="Title 1"/>
          <p:cNvSpPr>
            <a:spLocks noGrp="1"/>
          </p:cNvSpPr>
          <p:nvPr>
            <p:ph type="title"/>
          </p:nvPr>
        </p:nvSpPr>
        <p:spPr/>
        <p:txBody>
          <a:bodyPr/>
          <a:lstStyle/>
          <a:p>
            <a:endParaRPr lang="en-US" smtClean="0">
              <a:ea typeface="ＭＳ Ｐゴシック" charset="-128"/>
            </a:endParaRP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754765890"/>
              </p:ext>
            </p:extLst>
          </p:nvPr>
        </p:nvGraphicFramePr>
        <p:xfrm>
          <a:off x="0" y="1"/>
          <a:ext cx="9466277" cy="704322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859298099"/>
      </p:ext>
    </p:extLst>
  </p:cSld>
  <p:clrMapOvr>
    <a:masterClrMapping/>
  </p:clrMapOvr>
  <p:timing>
    <p:tnLst>
      <p:par>
        <p:cTn id="1" dur="indefinite" restart="never" nodeType="tmRoot"/>
      </p:par>
    </p:tnLst>
  </p:timing>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4673" name="Title 1"/>
          <p:cNvSpPr>
            <a:spLocks noGrp="1"/>
          </p:cNvSpPr>
          <p:nvPr>
            <p:ph type="title"/>
          </p:nvPr>
        </p:nvSpPr>
        <p:spPr/>
        <p:txBody>
          <a:bodyPr/>
          <a:lstStyle/>
          <a:p>
            <a:r>
              <a:rPr lang="ar-EG" sz="3600" dirty="0" smtClean="0">
                <a:ea typeface="ＭＳ Ｐゴシック" charset="-128"/>
                <a:cs typeface="+mn-cs"/>
              </a:rPr>
              <a:t>كيف نرصد التفاعل بين المشروع والنزاع؟</a:t>
            </a:r>
            <a:r>
              <a:rPr lang="ar-EG" sz="3600" dirty="0" smtClean="0">
                <a:ea typeface="ＭＳ Ｐゴシック" charset="-128"/>
              </a:rPr>
              <a:t/>
            </a:r>
            <a:br>
              <a:rPr lang="ar-EG" sz="3600" dirty="0" smtClean="0">
                <a:ea typeface="ＭＳ Ｐゴシック" charset="-128"/>
              </a:rPr>
            </a:br>
            <a:endParaRPr lang="en-US" sz="3600" dirty="0" smtClean="0">
              <a:ea typeface="ＭＳ Ｐゴシック" charset="-128"/>
            </a:endParaRPr>
          </a:p>
        </p:txBody>
      </p:sp>
      <p:sp>
        <p:nvSpPr>
          <p:cNvPr id="284674" name="Content Placeholder 2"/>
          <p:cNvSpPr>
            <a:spLocks noGrp="1"/>
          </p:cNvSpPr>
          <p:nvPr>
            <p:ph idx="1"/>
          </p:nvPr>
        </p:nvSpPr>
        <p:spPr>
          <a:xfrm>
            <a:off x="0" y="1755775"/>
            <a:ext cx="8778875" cy="4525963"/>
          </a:xfrm>
        </p:spPr>
        <p:txBody>
          <a:bodyPr/>
          <a:lstStyle/>
          <a:p>
            <a:pPr lvl="1" algn="r" rtl="1">
              <a:spcAft>
                <a:spcPts val="1200"/>
              </a:spcAft>
              <a:buFont typeface="Arial" pitchFamily="34" charset="0"/>
              <a:buChar char="•"/>
            </a:pPr>
            <a:r>
              <a:rPr lang="ar-EG" b="1" dirty="0">
                <a:ea typeface="MS Mincho" panose="02020609040205080304" pitchFamily="49" charset="-128"/>
                <a:cs typeface="Arial" panose="020B0604020202020204" pitchFamily="34" charset="0"/>
              </a:rPr>
              <a:t>كيف توثر السياسة التعليمية أو البرنامج التعليمي على </a:t>
            </a:r>
            <a:r>
              <a:rPr lang="ar-EG" b="1" dirty="0" smtClean="0">
                <a:ea typeface="MS Mincho" panose="02020609040205080304" pitchFamily="49" charset="-128"/>
                <a:cs typeface="Arial" panose="020B0604020202020204" pitchFamily="34" charset="0"/>
              </a:rPr>
              <a:t>النزاع</a:t>
            </a:r>
            <a:r>
              <a:rPr lang="ar-EG" b="1" dirty="0">
                <a:ea typeface="MS Mincho" panose="02020609040205080304" pitchFamily="49" charset="-128"/>
                <a:cs typeface="Arial" panose="020B0604020202020204" pitchFamily="34" charset="0"/>
              </a:rPr>
              <a:t>؟</a:t>
            </a:r>
            <a:r>
              <a:rPr lang="ar-EG" dirty="0">
                <a:ea typeface="MS Mincho" panose="02020609040205080304" pitchFamily="49" charset="-128"/>
                <a:cs typeface="Arial" panose="020B0604020202020204" pitchFamily="34" charset="0"/>
              </a:rPr>
              <a:t> </a:t>
            </a:r>
            <a:endParaRPr lang="ar-EG" dirty="0" smtClean="0">
              <a:ea typeface="MS Mincho" panose="02020609040205080304" pitchFamily="49" charset="-128"/>
              <a:cs typeface="Arial" panose="020B0604020202020204" pitchFamily="34" charset="0"/>
            </a:endParaRPr>
          </a:p>
          <a:p>
            <a:pPr lvl="1" algn="r" rtl="1">
              <a:spcAft>
                <a:spcPts val="1200"/>
              </a:spcAft>
              <a:buFont typeface="Arial" pitchFamily="34" charset="0"/>
              <a:buChar char="•"/>
            </a:pPr>
            <a:r>
              <a:rPr lang="ar-EG" b="1" dirty="0">
                <a:ea typeface="MS Mincho" panose="02020609040205080304" pitchFamily="49" charset="-128"/>
                <a:cs typeface="Arial" panose="020B0604020202020204" pitchFamily="34" charset="0"/>
              </a:rPr>
              <a:t>هل </a:t>
            </a:r>
            <a:r>
              <a:rPr lang="ar-EG" b="1" dirty="0" smtClean="0">
                <a:ea typeface="MS Mincho" panose="02020609040205080304" pitchFamily="49" charset="-128"/>
                <a:cs typeface="Arial" panose="020B0604020202020204" pitchFamily="34" charset="0"/>
              </a:rPr>
              <a:t>النزاع يأثر </a:t>
            </a:r>
            <a:r>
              <a:rPr lang="ar-EG" b="1" dirty="0">
                <a:ea typeface="MS Mincho" panose="02020609040205080304" pitchFamily="49" charset="-128"/>
                <a:cs typeface="Arial" panose="020B0604020202020204" pitchFamily="34" charset="0"/>
              </a:rPr>
              <a:t>على السياسة التعليمية أو </a:t>
            </a:r>
            <a:r>
              <a:rPr lang="ar-EG" b="1" dirty="0" smtClean="0">
                <a:ea typeface="MS Mincho" panose="02020609040205080304" pitchFamily="49" charset="-128"/>
                <a:cs typeface="Arial" panose="020B0604020202020204" pitchFamily="34" charset="0"/>
              </a:rPr>
              <a:t>البرنامج؟</a:t>
            </a:r>
            <a:r>
              <a:rPr lang="ar-EG" dirty="0" smtClean="0">
                <a:ea typeface="MS Mincho" panose="02020609040205080304" pitchFamily="49" charset="-128"/>
                <a:cs typeface="Arial" panose="020B0604020202020204" pitchFamily="34" charset="0"/>
              </a:rPr>
              <a:t> </a:t>
            </a:r>
          </a:p>
          <a:p>
            <a:pPr lvl="1" algn="r" rtl="1">
              <a:spcAft>
                <a:spcPts val="1200"/>
              </a:spcAft>
              <a:buFont typeface="Arial" pitchFamily="34" charset="0"/>
              <a:buChar char="•"/>
            </a:pPr>
            <a:r>
              <a:rPr lang="ar-EG" b="1" dirty="0">
                <a:ea typeface="MS Mincho" panose="02020609040205080304" pitchFamily="49" charset="-128"/>
                <a:cs typeface="Arial" panose="020B0604020202020204" pitchFamily="34" charset="0"/>
              </a:rPr>
              <a:t>ماهي </a:t>
            </a:r>
            <a:r>
              <a:rPr lang="ar-EG" b="1" dirty="0" smtClean="0">
                <a:ea typeface="MS Mincho" panose="02020609040205080304" pitchFamily="49" charset="-128"/>
                <a:cs typeface="Arial" panose="020B0604020202020204" pitchFamily="34" charset="0"/>
              </a:rPr>
              <a:t>التصورات عن البرنامج/السياسة التعليمية؟</a:t>
            </a:r>
          </a:p>
          <a:p>
            <a:pPr marL="742950" marR="0" lvl="1" indent="-285750" algn="r" rtl="1">
              <a:lnSpc>
                <a:spcPct val="115000"/>
              </a:lnSpc>
              <a:spcBef>
                <a:spcPts val="0"/>
              </a:spcBef>
              <a:spcAft>
                <a:spcPts val="1000"/>
              </a:spcAft>
              <a:buFont typeface="+mj-cs"/>
              <a:buAutoNum type="arabic1Minus"/>
            </a:pPr>
            <a:r>
              <a:rPr lang="ar-EG" b="1" dirty="0">
                <a:latin typeface="Calibri" panose="020F0502020204030204" pitchFamily="34" charset="0"/>
                <a:ea typeface="Times New Roman" panose="02020603050405020304" pitchFamily="18" charset="0"/>
                <a:cs typeface="Arial" panose="020B0604020202020204" pitchFamily="34" charset="0"/>
              </a:rPr>
              <a:t>هل كانت هناك تبعات سيئة (أو حسنة) غير متوقعة لهذه السياسة\البرنامج التعليمي؟</a:t>
            </a:r>
            <a:endParaRPr lang="en-US" sz="3600" dirty="0">
              <a:latin typeface="Calibri" panose="020F0502020204030204" pitchFamily="34" charset="0"/>
              <a:ea typeface="Times New Roman" panose="02020603050405020304" pitchFamily="18" charset="0"/>
              <a:cs typeface="Calibri" panose="020F0502020204030204" pitchFamily="34" charset="0"/>
            </a:endParaRPr>
          </a:p>
          <a:p>
            <a:pPr lvl="1" algn="r" rtl="1">
              <a:spcAft>
                <a:spcPts val="1200"/>
              </a:spcAft>
              <a:buFont typeface="Arial" pitchFamily="34" charset="0"/>
              <a:buChar char="•"/>
            </a:pPr>
            <a:endParaRPr lang="ar-EG" dirty="0" smtClean="0">
              <a:ea typeface="ＭＳ Ｐゴシック" charset="-128"/>
            </a:endParaRPr>
          </a:p>
          <a:p>
            <a:endParaRPr lang="en-US" i="1" dirty="0" smtClean="0">
              <a:ea typeface="ＭＳ Ｐゴシック" charset="-128"/>
            </a:endParaRPr>
          </a:p>
        </p:txBody>
      </p:sp>
    </p:spTree>
  </p:cSld>
  <p:clrMapOvr>
    <a:masterClrMapping/>
  </p:clrMapOvr>
  <p:timing>
    <p:tnLst>
      <p:par>
        <p:cTn id="1" dur="indefinite" restart="never" nodeType="tmRoot"/>
      </p:par>
    </p:tnLst>
  </p:timing>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5697" name="Title 1"/>
          <p:cNvSpPr>
            <a:spLocks noGrp="1"/>
          </p:cNvSpPr>
          <p:nvPr>
            <p:ph type="title"/>
          </p:nvPr>
        </p:nvSpPr>
        <p:spPr>
          <a:xfrm>
            <a:off x="457200" y="152400"/>
            <a:ext cx="8686800" cy="1143000"/>
          </a:xfrm>
        </p:spPr>
        <p:txBody>
          <a:bodyPr/>
          <a:lstStyle/>
          <a:p>
            <a:r>
              <a:rPr lang="ar-EG" sz="3200" dirty="0" smtClean="0">
                <a:ea typeface="ＭＳ Ｐゴシック" charset="-128"/>
                <a:cs typeface="+mn-cs"/>
              </a:rPr>
              <a:t>كيف نرصد التفاعل بين </a:t>
            </a:r>
            <a:r>
              <a:rPr lang="ar-EG" sz="3200" dirty="0" smtClean="0">
                <a:solidFill>
                  <a:schemeClr val="accent1"/>
                </a:solidFill>
                <a:ea typeface="ＭＳ Ｐゴシック" charset="-128"/>
                <a:cs typeface="+mn-cs"/>
              </a:rPr>
              <a:t>سيرورة</a:t>
            </a:r>
            <a:r>
              <a:rPr lang="ar-EG" sz="3200" dirty="0" smtClean="0">
                <a:ea typeface="ＭＳ Ｐゴシック" charset="-128"/>
                <a:cs typeface="+mn-cs"/>
              </a:rPr>
              <a:t> البرنامج والنزاع؟ </a:t>
            </a:r>
            <a:r>
              <a:rPr lang="ar-EG" sz="3200" dirty="0" smtClean="0">
                <a:ea typeface="ＭＳ Ｐゴシック" charset="-128"/>
              </a:rPr>
              <a:t/>
            </a:r>
            <a:br>
              <a:rPr lang="ar-EG" sz="3200" dirty="0" smtClean="0">
                <a:ea typeface="ＭＳ Ｐゴシック" charset="-128"/>
              </a:rPr>
            </a:br>
            <a:endParaRPr lang="en-US" sz="3200" dirty="0" smtClean="0">
              <a:ea typeface="ＭＳ Ｐゴシック" charset="-128"/>
            </a:endParaRPr>
          </a:p>
        </p:txBody>
      </p:sp>
      <p:sp>
        <p:nvSpPr>
          <p:cNvPr id="265218" name="Content Placeholder 2"/>
          <p:cNvSpPr>
            <a:spLocks noGrp="1"/>
          </p:cNvSpPr>
          <p:nvPr>
            <p:ph idx="1"/>
          </p:nvPr>
        </p:nvSpPr>
        <p:spPr/>
        <p:txBody>
          <a:bodyPr/>
          <a:lstStyle/>
          <a:p>
            <a:pPr algn="r" rtl="1">
              <a:spcAft>
                <a:spcPts val="600"/>
              </a:spcAft>
              <a:buFont typeface="Wingdings" charset="0"/>
              <a:buChar char="§"/>
              <a:defRPr/>
            </a:pPr>
            <a:r>
              <a:rPr lang="ar-EG" dirty="0" smtClean="0">
                <a:cs typeface="+mn-cs"/>
              </a:rPr>
              <a:t>هل ساهم نقل الموارد التعليمية في النزاع؟ </a:t>
            </a:r>
          </a:p>
          <a:p>
            <a:pPr algn="r" rtl="1">
              <a:spcAft>
                <a:spcPts val="600"/>
              </a:spcAft>
              <a:buFont typeface="Wingdings" charset="0"/>
              <a:buChar char="§"/>
              <a:defRPr/>
            </a:pPr>
            <a:r>
              <a:rPr lang="ar-EG" dirty="0" smtClean="0">
                <a:cs typeface="+mn-cs"/>
              </a:rPr>
              <a:t>هل ساهم سلوك الموظفين في النزاع؟</a:t>
            </a:r>
          </a:p>
        </p:txBody>
      </p:sp>
    </p:spTree>
  </p:cSld>
  <p:clrMapOvr>
    <a:masterClrMapping/>
  </p:clrMapOvr>
  <p:timing>
    <p:tnLst>
      <p:par>
        <p:cTn id="1" dur="indefinite" restart="never" nodeType="tmRoot"/>
      </p:par>
    </p:tnLst>
  </p:timing>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2"/>
          <p:cNvSpPr>
            <a:spLocks noGrp="1" noChangeArrowheads="1"/>
          </p:cNvSpPr>
          <p:nvPr>
            <p:ph type="title" idx="4294967295"/>
          </p:nvPr>
        </p:nvSpPr>
        <p:spPr>
          <a:xfrm>
            <a:off x="879350" y="505537"/>
            <a:ext cx="7826112" cy="385763"/>
          </a:xfrm>
        </p:spPr>
        <p:txBody>
          <a:bodyPr/>
          <a:lstStyle/>
          <a:p>
            <a:pPr eaLnBrk="1" hangingPunct="1"/>
            <a:r>
              <a:rPr lang="ar-EG" b="0" kern="1200" dirty="0" smtClean="0">
                <a:latin typeface="Arial" charset="0"/>
                <a:ea typeface="+mj-ea"/>
                <a:cs typeface="Times New Roman" panose="02020603050405020304" pitchFamily="18" charset="0"/>
              </a:rPr>
              <a:t>الأداة التأملية لحزمة الآيني </a:t>
            </a:r>
            <a:r>
              <a:rPr lang="ar-EG" kern="1200" dirty="0" smtClean="0">
                <a:latin typeface="Arial" charset="0"/>
                <a:ea typeface="+mj-ea"/>
                <a:cs typeface="Times New Roman" panose="02020603050405020304" pitchFamily="18" charset="0"/>
              </a:rPr>
              <a:t>للتعليم</a:t>
            </a:r>
            <a:r>
              <a:rPr lang="ar-EG" b="0" kern="1200" dirty="0" smtClean="0">
                <a:latin typeface="Arial" charset="0"/>
                <a:ea typeface="+mj-ea"/>
                <a:cs typeface="Times New Roman" panose="02020603050405020304" pitchFamily="18" charset="0"/>
              </a:rPr>
              <a:t> المراعي لظروف النزاع (ت م ظ ن)</a:t>
            </a:r>
            <a:endParaRPr lang="en-US" sz="1350" dirty="0">
              <a:latin typeface="Arial" charset="0"/>
            </a:endParaRPr>
          </a:p>
        </p:txBody>
      </p:sp>
      <p:pic>
        <p:nvPicPr>
          <p:cNvPr id="4" name="Picture 3"/>
          <p:cNvPicPr/>
          <p:nvPr/>
        </p:nvPicPr>
        <p:blipFill rotWithShape="1">
          <a:blip r:embed="rId3"/>
          <a:srcRect l="5288" t="11281" r="50000" b="14447"/>
          <a:stretch/>
        </p:blipFill>
        <p:spPr bwMode="auto">
          <a:xfrm>
            <a:off x="244929" y="2008002"/>
            <a:ext cx="8460533" cy="3789807"/>
          </a:xfrm>
          <a:prstGeom prst="rect">
            <a:avLst/>
          </a:prstGeom>
          <a:ln>
            <a:noFill/>
          </a:ln>
          <a:extLst>
            <a:ext uri="{53640926-AAD7-44D8-BBD7-CCE9431645EC}">
              <a14:shadowObscured xmlns:a14="http://schemas.microsoft.com/office/drawing/2010/main"/>
            </a:ext>
          </a:extLst>
        </p:spPr>
      </p:pic>
      <p:sp>
        <p:nvSpPr>
          <p:cNvPr id="6" name="Oval 5"/>
          <p:cNvSpPr/>
          <p:nvPr/>
        </p:nvSpPr>
        <p:spPr bwMode="auto">
          <a:xfrm>
            <a:off x="5961557" y="2398345"/>
            <a:ext cx="1885950" cy="626730"/>
          </a:xfrm>
          <a:prstGeom prst="ellipse">
            <a:avLst/>
          </a:prstGeom>
          <a:solidFill>
            <a:srgbClr val="CCCCFF"/>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1">
              <a:defRPr/>
            </a:pPr>
            <a:r>
              <a:rPr lang="ar-EG" sz="2100" dirty="0">
                <a:solidFill>
                  <a:prstClr val="black"/>
                </a:solidFill>
              </a:rPr>
              <a:t>الأسئلة</a:t>
            </a:r>
            <a:endParaRPr lang="en-GB" sz="2100" dirty="0">
              <a:solidFill>
                <a:prstClr val="black"/>
              </a:solidFill>
            </a:endParaRPr>
          </a:p>
        </p:txBody>
      </p:sp>
      <p:sp>
        <p:nvSpPr>
          <p:cNvPr id="7" name="Oval 6"/>
          <p:cNvSpPr/>
          <p:nvPr/>
        </p:nvSpPr>
        <p:spPr bwMode="auto">
          <a:xfrm>
            <a:off x="660588" y="2356358"/>
            <a:ext cx="2275046" cy="652766"/>
          </a:xfrm>
          <a:prstGeom prst="ellipse">
            <a:avLst/>
          </a:prstGeom>
          <a:solidFill>
            <a:srgbClr val="CCCCFF"/>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ar-EG" sz="2100" dirty="0" smtClean="0">
                <a:solidFill>
                  <a:prstClr val="black"/>
                </a:solidFill>
              </a:rPr>
              <a:t>المراقبة والمراجع</a:t>
            </a:r>
            <a:endParaRPr lang="en-GB" sz="2100" dirty="0">
              <a:solidFill>
                <a:prstClr val="black"/>
              </a:solidFill>
            </a:endParaRPr>
          </a:p>
        </p:txBody>
      </p:sp>
      <p:sp>
        <p:nvSpPr>
          <p:cNvPr id="8" name="Oval 7"/>
          <p:cNvSpPr/>
          <p:nvPr/>
        </p:nvSpPr>
        <p:spPr bwMode="auto">
          <a:xfrm>
            <a:off x="3351293" y="2449286"/>
            <a:ext cx="1885950" cy="524847"/>
          </a:xfrm>
          <a:prstGeom prst="ellipse">
            <a:avLst/>
          </a:prstGeom>
          <a:solidFill>
            <a:srgbClr val="CCCCFF"/>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1">
              <a:defRPr/>
            </a:pPr>
            <a:r>
              <a:rPr lang="ar-EG" sz="2100" dirty="0">
                <a:solidFill>
                  <a:prstClr val="black"/>
                </a:solidFill>
              </a:rPr>
              <a:t>أجوبتك</a:t>
            </a:r>
            <a:endParaRPr lang="en-GB" sz="2100" dirty="0">
              <a:solidFill>
                <a:prstClr val="black"/>
              </a:solidFill>
            </a:endParaRPr>
          </a:p>
        </p:txBody>
      </p:sp>
    </p:spTree>
    <p:extLst>
      <p:ext uri="{BB962C8B-B14F-4D97-AF65-F5344CB8AC3E}">
        <p14:creationId xmlns:p14="http://schemas.microsoft.com/office/powerpoint/2010/main" val="1642312544"/>
      </p:ext>
    </p:extLst>
  </p:cSld>
  <p:clrMapOvr>
    <a:masterClrMapping/>
  </p:clrMapOvr>
  <p:timing>
    <p:tnLst>
      <p:par>
        <p:cTn id="1" dur="indefinite" restart="never" nodeType="tmRoot"/>
      </p:par>
    </p:tnLst>
  </p:timing>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8769" name="Title 1"/>
          <p:cNvSpPr>
            <a:spLocks noGrp="1"/>
          </p:cNvSpPr>
          <p:nvPr>
            <p:ph type="title"/>
          </p:nvPr>
        </p:nvSpPr>
        <p:spPr/>
        <p:txBody>
          <a:bodyPr/>
          <a:lstStyle/>
          <a:p>
            <a:r>
              <a:rPr lang="ar-EG" dirty="0" smtClean="0">
                <a:latin typeface="+mn-lt"/>
                <a:ea typeface="ＭＳ Ｐゴシック" charset="-128"/>
                <a:cs typeface="+mn-cs"/>
              </a:rPr>
              <a:t>النشاط</a:t>
            </a:r>
            <a:endParaRPr lang="en-US" dirty="0" smtClean="0">
              <a:latin typeface="+mn-lt"/>
              <a:ea typeface="ＭＳ Ｐゴシック" charset="-128"/>
              <a:cs typeface="+mn-cs"/>
            </a:endParaRPr>
          </a:p>
        </p:txBody>
      </p:sp>
      <p:sp>
        <p:nvSpPr>
          <p:cNvPr id="2" name="Content Placeholder 1"/>
          <p:cNvSpPr>
            <a:spLocks noGrp="1"/>
          </p:cNvSpPr>
          <p:nvPr>
            <p:ph idx="1"/>
          </p:nvPr>
        </p:nvSpPr>
        <p:spPr/>
        <p:txBody>
          <a:bodyPr/>
          <a:lstStyle/>
          <a:p>
            <a:pPr marL="0" indent="0" algn="r" rtl="1">
              <a:buFont typeface="Wingdings" pitchFamily="2" charset="2"/>
              <a:buNone/>
            </a:pPr>
            <a:r>
              <a:rPr lang="ar-EG" sz="2400" b="1" dirty="0" smtClean="0">
                <a:ea typeface="ＭＳ Ｐゴシック" charset="-128"/>
                <a:cs typeface="+mn-cs"/>
              </a:rPr>
              <a:t>المطبوع رقم 8أ ممارسات تراعي النزاع خاصة بمتابعة التعليم وتقييمه. </a:t>
            </a:r>
          </a:p>
          <a:p>
            <a:pPr marL="0" indent="0" algn="r" rtl="1">
              <a:buFont typeface="Wingdings" pitchFamily="2" charset="2"/>
              <a:buNone/>
            </a:pPr>
            <a:r>
              <a:rPr lang="ar-EG" sz="2400" b="1" dirty="0" smtClean="0">
                <a:ea typeface="ＭＳ Ｐゴシック" charset="-128"/>
                <a:cs typeface="+mn-cs"/>
              </a:rPr>
              <a:t>المدة: </a:t>
            </a:r>
            <a:r>
              <a:rPr lang="ar-EG" sz="2400" dirty="0" smtClean="0">
                <a:ea typeface="ＭＳ Ｐゴシック" charset="-128"/>
                <a:cs typeface="+mn-cs"/>
              </a:rPr>
              <a:t>45 دقيقة للعمل في مجموعات و15 دقيقة للمناقشة</a:t>
            </a:r>
          </a:p>
          <a:p>
            <a:pPr marL="0" indent="0" algn="r" rtl="1">
              <a:buFont typeface="Wingdings" pitchFamily="2" charset="2"/>
              <a:buNone/>
            </a:pPr>
            <a:r>
              <a:rPr lang="ar-EG" sz="2400" b="1" dirty="0" smtClean="0">
                <a:ea typeface="ＭＳ Ｐゴシック" charset="-128"/>
                <a:cs typeface="+mn-cs"/>
              </a:rPr>
              <a:t>إرشادات: </a:t>
            </a:r>
          </a:p>
          <a:p>
            <a:pPr lvl="0" algn="just" rtl="1">
              <a:spcBef>
                <a:spcPts val="0"/>
              </a:spcBef>
              <a:spcAft>
                <a:spcPts val="600"/>
              </a:spcAft>
              <a:buFont typeface="+mj-lt"/>
              <a:buAutoNum type="arabicPeriod"/>
            </a:pPr>
            <a:r>
              <a:rPr lang="ar-SA" sz="2400" dirty="0">
                <a:latin typeface="Times New Roman" panose="02020603050405020304" pitchFamily="18" charset="0"/>
                <a:ea typeface="MS Mincho" panose="02020609040205080304" pitchFamily="49" charset="-128"/>
                <a:cs typeface="Arial" panose="020B0604020202020204" pitchFamily="34" charset="0"/>
              </a:rPr>
              <a:t>خد أداة التأمل من حزمة المشارك ودراسة الحالة الخاصة بك.</a:t>
            </a:r>
            <a:endParaRPr lang="en-US" sz="3600" dirty="0">
              <a:latin typeface="Times New Roman" panose="02020603050405020304" pitchFamily="18" charset="0"/>
              <a:ea typeface="MS Mincho" panose="02020609040205080304" pitchFamily="49" charset="-128"/>
            </a:endParaRPr>
          </a:p>
          <a:p>
            <a:pPr algn="just" rtl="1">
              <a:spcBef>
                <a:spcPts val="0"/>
              </a:spcBef>
              <a:spcAft>
                <a:spcPts val="600"/>
              </a:spcAft>
              <a:buFont typeface="+mj-lt"/>
              <a:buAutoNum type="arabicPeriod"/>
            </a:pPr>
            <a:r>
              <a:rPr lang="ar-SA" sz="2400" dirty="0">
                <a:latin typeface="Times New Roman" panose="02020603050405020304" pitchFamily="18" charset="0"/>
                <a:ea typeface="MS Mincho" panose="02020609040205080304" pitchFamily="49" charset="-128"/>
                <a:cs typeface="Arial" panose="020B0604020202020204" pitchFamily="34" charset="0"/>
              </a:rPr>
              <a:t>إختر الجزء من </a:t>
            </a:r>
            <a:r>
              <a:rPr lang="ar-EG" sz="2400" dirty="0" smtClean="0">
                <a:latin typeface="Times New Roman" panose="02020603050405020304" pitchFamily="18" charset="0"/>
                <a:ea typeface="MS Mincho" panose="02020609040205080304" pitchFamily="49" charset="-128"/>
                <a:cs typeface="Arial" panose="020B0604020202020204" pitchFamily="34" charset="0"/>
              </a:rPr>
              <a:t>أداة التأمل </a:t>
            </a:r>
            <a:r>
              <a:rPr lang="ar-SA" sz="2400" dirty="0" smtClean="0">
                <a:latin typeface="Times New Roman" panose="02020603050405020304" pitchFamily="18" charset="0"/>
                <a:ea typeface="MS Mincho" panose="02020609040205080304" pitchFamily="49" charset="-128"/>
                <a:cs typeface="Arial" panose="020B0604020202020204" pitchFamily="34" charset="0"/>
              </a:rPr>
              <a:t>الأكثر </a:t>
            </a:r>
            <a:r>
              <a:rPr lang="ar-SA" sz="2400" dirty="0">
                <a:latin typeface="Times New Roman" panose="02020603050405020304" pitchFamily="18" charset="0"/>
                <a:ea typeface="MS Mincho" panose="02020609040205080304" pitchFamily="49" charset="-128"/>
                <a:cs typeface="Arial" panose="020B0604020202020204" pitchFamily="34" charset="0"/>
              </a:rPr>
              <a:t>علاقة بموقع دراسة حالتك في دورة حياة البرنامج الآن. </a:t>
            </a:r>
            <a:endParaRPr lang="en-US" sz="3600" dirty="0">
              <a:latin typeface="Times New Roman" panose="02020603050405020304" pitchFamily="18" charset="0"/>
              <a:ea typeface="MS Mincho" panose="02020609040205080304" pitchFamily="49" charset="-128"/>
            </a:endParaRPr>
          </a:p>
          <a:p>
            <a:pPr algn="just" rtl="1">
              <a:spcBef>
                <a:spcPts val="0"/>
              </a:spcBef>
              <a:spcAft>
                <a:spcPts val="600"/>
              </a:spcAft>
              <a:buFont typeface="+mj-lt"/>
              <a:buAutoNum type="arabicPeriod"/>
            </a:pPr>
            <a:r>
              <a:rPr lang="ar-SA" sz="2400" dirty="0" smtClean="0">
                <a:latin typeface="Times New Roman" panose="02020603050405020304" pitchFamily="18" charset="0"/>
                <a:ea typeface="MS Mincho" panose="02020609040205080304" pitchFamily="49" charset="-128"/>
                <a:cs typeface="Arial" panose="020B0604020202020204" pitchFamily="34" charset="0"/>
              </a:rPr>
              <a:t>قم </a:t>
            </a:r>
            <a:r>
              <a:rPr lang="ar-SA" sz="2400" dirty="0">
                <a:latin typeface="Times New Roman" panose="02020603050405020304" pitchFamily="18" charset="0"/>
                <a:ea typeface="MS Mincho" panose="02020609040205080304" pitchFamily="49" charset="-128"/>
                <a:cs typeface="Arial" panose="020B0604020202020204" pitchFamily="34" charset="0"/>
              </a:rPr>
              <a:t>بالخطوات 1 إلى 4 حول "كيف تستعمل هذه الأداة</a:t>
            </a:r>
            <a:r>
              <a:rPr lang="ar-SA" sz="2400" dirty="0" smtClean="0">
                <a:latin typeface="Times New Roman" panose="02020603050405020304" pitchFamily="18" charset="0"/>
                <a:ea typeface="MS Mincho" panose="02020609040205080304" pitchFamily="49" charset="-128"/>
                <a:cs typeface="Arial" panose="020B0604020202020204" pitchFamily="34" charset="0"/>
              </a:rPr>
              <a:t>".</a:t>
            </a:r>
            <a:endParaRPr lang="en-US" sz="3600" dirty="0">
              <a:latin typeface="Times New Roman" panose="02020603050405020304" pitchFamily="18" charset="0"/>
              <a:ea typeface="MS Mincho" panose="02020609040205080304" pitchFamily="49" charset="-128"/>
            </a:endParaRPr>
          </a:p>
          <a:p>
            <a:pPr lvl="0" algn="just" rtl="1">
              <a:spcBef>
                <a:spcPts val="0"/>
              </a:spcBef>
              <a:spcAft>
                <a:spcPts val="600"/>
              </a:spcAft>
              <a:buFont typeface="+mj-lt"/>
              <a:buAutoNum type="arabicPeriod"/>
            </a:pPr>
            <a:r>
              <a:rPr lang="ar-SA" sz="2400" dirty="0" smtClean="0">
                <a:latin typeface="Times New Roman" panose="02020603050405020304" pitchFamily="18" charset="0"/>
                <a:ea typeface="MS Mincho" panose="02020609040205080304" pitchFamily="49" charset="-128"/>
                <a:cs typeface="Arial" panose="020B0604020202020204" pitchFamily="34" charset="0"/>
              </a:rPr>
              <a:t>أكتب </a:t>
            </a:r>
            <a:r>
              <a:rPr lang="ar-SA" sz="2400" dirty="0">
                <a:latin typeface="Times New Roman" panose="02020603050405020304" pitchFamily="18" charset="0"/>
                <a:ea typeface="MS Mincho" panose="02020609040205080304" pitchFamily="49" charset="-128"/>
                <a:cs typeface="Arial" panose="020B0604020202020204" pitchFamily="34" charset="0"/>
              </a:rPr>
              <a:t>أجوبتك على نسختك الخاصة من أداة </a:t>
            </a:r>
            <a:r>
              <a:rPr lang="ar-SA" sz="2400" dirty="0" smtClean="0">
                <a:latin typeface="Times New Roman" panose="02020603050405020304" pitchFamily="18" charset="0"/>
                <a:ea typeface="MS Mincho" panose="02020609040205080304" pitchFamily="49" charset="-128"/>
                <a:cs typeface="Arial" panose="020B0604020202020204" pitchFamily="34" charset="0"/>
              </a:rPr>
              <a:t>التأمل</a:t>
            </a:r>
            <a:r>
              <a:rPr lang="ar-EG" sz="2400" dirty="0" smtClean="0">
                <a:latin typeface="Times New Roman" panose="02020603050405020304" pitchFamily="18" charset="0"/>
                <a:ea typeface="MS Mincho" panose="02020609040205080304" pitchFamily="49" charset="-128"/>
                <a:cs typeface="Arial" panose="020B0604020202020204" pitchFamily="34" charset="0"/>
              </a:rPr>
              <a:t>.</a:t>
            </a:r>
            <a:endParaRPr lang="ar-EG" sz="2400" b="1" dirty="0" smtClean="0">
              <a:ea typeface="ＭＳ Ｐゴシック" charset="-128"/>
              <a:cs typeface="+mn-cs"/>
            </a:endParaRPr>
          </a:p>
        </p:txBody>
      </p:sp>
    </p:spTree>
  </p:cSld>
  <p:clrMapOvr>
    <a:masterClrMapping/>
  </p:clrMapOvr>
  <p:timing>
    <p:tnLst>
      <p:par>
        <p:cTn id="1" dur="indefinite" restart="never" nodeType="tmRoot"/>
      </p:par>
    </p:tnLst>
  </p:timing>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9793" name="Title 1"/>
          <p:cNvSpPr>
            <a:spLocks noGrp="1"/>
          </p:cNvSpPr>
          <p:nvPr>
            <p:ph type="title"/>
          </p:nvPr>
        </p:nvSpPr>
        <p:spPr/>
        <p:txBody>
          <a:bodyPr/>
          <a:lstStyle/>
          <a:p>
            <a:r>
              <a:rPr lang="ar-EG" dirty="0" smtClean="0">
                <a:ea typeface="ＭＳ Ｐゴシック" charset="-128"/>
                <a:cs typeface="+mn-cs"/>
              </a:rPr>
              <a:t>مراجعة</a:t>
            </a:r>
            <a:endParaRPr lang="en-US" dirty="0" smtClean="0">
              <a:ea typeface="ＭＳ Ｐゴシック" charset="-128"/>
              <a:cs typeface="+mn-cs"/>
            </a:endParaRPr>
          </a:p>
        </p:txBody>
      </p:sp>
      <p:sp>
        <p:nvSpPr>
          <p:cNvPr id="2" name="Rectangle 1"/>
          <p:cNvSpPr/>
          <p:nvPr/>
        </p:nvSpPr>
        <p:spPr>
          <a:xfrm>
            <a:off x="0" y="1584325"/>
            <a:ext cx="9144000" cy="3046988"/>
          </a:xfrm>
          <a:prstGeom prst="rect">
            <a:avLst/>
          </a:prstGeom>
        </p:spPr>
        <p:txBody>
          <a:bodyPr>
            <a:spAutoFit/>
          </a:bodyPr>
          <a:lstStyle/>
          <a:p>
            <a:pPr marL="514350" indent="-514350" algn="r" rtl="1">
              <a:buFont typeface="+mj-lt"/>
              <a:buAutoNum type="arabicPeriod"/>
              <a:defRPr/>
            </a:pPr>
            <a:r>
              <a:rPr lang="ar-EG" sz="3200" dirty="0" smtClean="0">
                <a:latin typeface="Arial" charset="0"/>
                <a:ea typeface="ＭＳ Ｐゴシック" charset="0"/>
              </a:rPr>
              <a:t>أذكر الأجزاء الثلاث للتقييم والرصدالمراعيان للنزاع. </a:t>
            </a:r>
          </a:p>
          <a:p>
            <a:pPr marL="514350" indent="-514350" algn="r" rtl="1">
              <a:buFont typeface="+mj-lt"/>
              <a:buAutoNum type="arabicPeriod"/>
              <a:defRPr/>
            </a:pPr>
            <a:r>
              <a:rPr lang="ar-EG" sz="3200" dirty="0" smtClean="0">
                <a:latin typeface="Arial" charset="0"/>
                <a:ea typeface="ＭＳ Ｐゴシック" charset="0"/>
              </a:rPr>
              <a:t>أوضح الفرق بين: </a:t>
            </a:r>
          </a:p>
          <a:p>
            <a:pPr marL="971550" lvl="1" indent="-514350" algn="r" rtl="1">
              <a:buFont typeface="+mj-lt"/>
              <a:buAutoNum type="alphaLcParenR"/>
              <a:defRPr/>
            </a:pPr>
            <a:r>
              <a:rPr lang="ar-EG" sz="3200" dirty="0" smtClean="0">
                <a:latin typeface="Arial" charset="0"/>
                <a:ea typeface="ＭＳ Ｐゴシック" charset="0"/>
              </a:rPr>
              <a:t>القيام بالمراقبة والتقييم بشكل يراعي ظروف النزاع و</a:t>
            </a:r>
          </a:p>
          <a:p>
            <a:pPr marL="971550" lvl="1" indent="-514350" algn="r" rtl="1">
              <a:buFont typeface="+mj-lt"/>
              <a:buAutoNum type="alphaLcParenR"/>
              <a:defRPr/>
            </a:pPr>
            <a:r>
              <a:rPr lang="ar-EG" sz="3200" dirty="0" smtClean="0">
                <a:latin typeface="Arial" charset="0"/>
                <a:ea typeface="ＭＳ Ｐゴシック" charset="0"/>
              </a:rPr>
              <a:t>مراقبة مراعاة النزاع</a:t>
            </a:r>
          </a:p>
          <a:p>
            <a:pPr marL="514350" indent="-514350" algn="r" rtl="1">
              <a:buFont typeface="+mj-lt"/>
              <a:buAutoNum type="arabicPeriod"/>
              <a:defRPr/>
            </a:pPr>
            <a:r>
              <a:rPr lang="ar-EG" sz="3200" dirty="0" smtClean="0">
                <a:latin typeface="Arial" charset="0"/>
                <a:ea typeface="ＭＳ Ｐゴシック" charset="0"/>
              </a:rPr>
              <a:t>أذكر استعمالا واحدا لأداة آيني للتأمل الخاصة بالتعليم المراعي لظروف النزاع.  </a:t>
            </a:r>
            <a:endParaRPr lang="en-US" sz="3200" dirty="0">
              <a:latin typeface="Arial" charset="0"/>
              <a:ea typeface="ＭＳ Ｐゴシック" charset="0"/>
              <a:cs typeface="ＭＳ Ｐゴシック" charset="0"/>
            </a:endParaRPr>
          </a:p>
        </p:txBody>
      </p:sp>
    </p:spTree>
  </p:cSld>
  <p:clrMapOvr>
    <a:masterClrMapping/>
  </p:clrMapOvr>
  <p:timing>
    <p:tnLst>
      <p:par>
        <p:cTn id="1" dur="indefinite" restart="never" nodeType="tmRoot"/>
      </p:par>
    </p:tnLst>
  </p:timing>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1795" name="Text Box 3"/>
          <p:cNvSpPr txBox="1">
            <a:spLocks noChangeArrowheads="1"/>
          </p:cNvSpPr>
          <p:nvPr/>
        </p:nvSpPr>
        <p:spPr bwMode="auto">
          <a:xfrm>
            <a:off x="669925" y="1822450"/>
            <a:ext cx="5197475" cy="369888"/>
          </a:xfrm>
          <a:prstGeom prst="rect">
            <a:avLst/>
          </a:prstGeom>
          <a:noFill/>
          <a:ln>
            <a:noFill/>
          </a:ln>
          <a:effectLst/>
          <a:extLst>
            <a:ext uri="{909E8E84-426E-40dd-AFC4-6F175D3DCCD1}">
              <a14:hiddenFill xmlns="" xmlns:a14="http://schemas.microsoft.com/office/drawing/2010/main">
                <a:solidFill>
                  <a:srgbClr val="FF0000"/>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a:spAutoFit/>
          </a:bodyPr>
          <a:lstStyle>
            <a:lvl1pPr marL="342900" indent="-342900">
              <a:spcBef>
                <a:spcPct val="0"/>
              </a:spcBef>
              <a:defRPr>
                <a:solidFill>
                  <a:schemeClr val="tx1"/>
                </a:solidFill>
                <a:latin typeface="Arial" charset="0"/>
                <a:ea typeface="ＭＳ Ｐゴシック" charset="0"/>
              </a:defRPr>
            </a:lvl1pPr>
            <a:lvl2pPr>
              <a:spcBef>
                <a:spcPct val="0"/>
              </a:spcBef>
              <a:defRPr>
                <a:solidFill>
                  <a:schemeClr val="tx1"/>
                </a:solidFill>
                <a:latin typeface="Arial" charset="0"/>
                <a:ea typeface="ＭＳ Ｐゴシック" charset="0"/>
              </a:defRPr>
            </a:lvl2pPr>
            <a:lvl3pPr>
              <a:spcBef>
                <a:spcPct val="0"/>
              </a:spcBef>
              <a:defRPr>
                <a:solidFill>
                  <a:schemeClr val="tx1"/>
                </a:solidFill>
                <a:latin typeface="Arial" charset="0"/>
                <a:ea typeface="ＭＳ Ｐゴシック" charset="0"/>
              </a:defRPr>
            </a:lvl3pPr>
            <a:lvl4pPr>
              <a:spcBef>
                <a:spcPct val="0"/>
              </a:spcBef>
              <a:defRPr>
                <a:solidFill>
                  <a:schemeClr val="tx1"/>
                </a:solidFill>
                <a:latin typeface="Arial" charset="0"/>
                <a:ea typeface="ＭＳ Ｐゴシック" charset="0"/>
              </a:defRPr>
            </a:lvl4pPr>
            <a:lvl5pPr>
              <a:spcBef>
                <a:spcPct val="0"/>
              </a:spcBef>
              <a:defRPr>
                <a:solidFill>
                  <a:schemeClr val="tx1"/>
                </a:solidFill>
                <a:latin typeface="Arial" charset="0"/>
                <a:ea typeface="ＭＳ Ｐゴシック" charset="0"/>
              </a:defRPr>
            </a:lvl5pPr>
            <a:lvl6pPr fontAlgn="base">
              <a:spcBef>
                <a:spcPct val="0"/>
              </a:spcBef>
              <a:spcAft>
                <a:spcPct val="0"/>
              </a:spcAft>
              <a:defRPr>
                <a:solidFill>
                  <a:schemeClr val="tx1"/>
                </a:solidFill>
                <a:latin typeface="Arial" charset="0"/>
                <a:ea typeface="ＭＳ Ｐゴシック" charset="0"/>
              </a:defRPr>
            </a:lvl6pPr>
            <a:lvl7pPr fontAlgn="base">
              <a:spcBef>
                <a:spcPct val="0"/>
              </a:spcBef>
              <a:spcAft>
                <a:spcPct val="0"/>
              </a:spcAft>
              <a:defRPr>
                <a:solidFill>
                  <a:schemeClr val="tx1"/>
                </a:solidFill>
                <a:latin typeface="Arial" charset="0"/>
                <a:ea typeface="ＭＳ Ｐゴシック" charset="0"/>
              </a:defRPr>
            </a:lvl7pPr>
            <a:lvl8pPr fontAlgn="base">
              <a:spcBef>
                <a:spcPct val="0"/>
              </a:spcBef>
              <a:spcAft>
                <a:spcPct val="0"/>
              </a:spcAft>
              <a:defRPr>
                <a:solidFill>
                  <a:schemeClr val="tx1"/>
                </a:solidFill>
                <a:latin typeface="Arial" charset="0"/>
                <a:ea typeface="ＭＳ Ｐゴシック" charset="0"/>
              </a:defRPr>
            </a:lvl8pPr>
            <a:lvl9pPr fontAlgn="base">
              <a:spcBef>
                <a:spcPct val="0"/>
              </a:spcBef>
              <a:spcAft>
                <a:spcPct val="0"/>
              </a:spcAft>
              <a:defRPr>
                <a:solidFill>
                  <a:schemeClr val="tx1"/>
                </a:solidFill>
                <a:latin typeface="Arial" charset="0"/>
                <a:ea typeface="ＭＳ Ｐゴシック" charset="0"/>
              </a:defRPr>
            </a:lvl9pPr>
          </a:lstStyle>
          <a:p>
            <a:pPr>
              <a:spcBef>
                <a:spcPct val="20000"/>
              </a:spcBef>
              <a:defRPr/>
            </a:pPr>
            <a:endParaRPr lang="en-US" sz="1800" dirty="0" smtClean="0">
              <a:latin typeface="GillSans" charset="0"/>
            </a:endParaRPr>
          </a:p>
        </p:txBody>
      </p:sp>
      <p:sp>
        <p:nvSpPr>
          <p:cNvPr id="801796" name="Text Box 4"/>
          <p:cNvSpPr txBox="1">
            <a:spLocks noChangeArrowheads="1"/>
          </p:cNvSpPr>
          <p:nvPr/>
        </p:nvSpPr>
        <p:spPr bwMode="auto">
          <a:xfrm>
            <a:off x="533400" y="1752600"/>
            <a:ext cx="7467600" cy="584200"/>
          </a:xfrm>
          <a:prstGeom prst="rect">
            <a:avLst/>
          </a:prstGeom>
          <a:noFill/>
          <a:ln>
            <a:noFill/>
          </a:ln>
          <a:effectLst/>
          <a:extLst>
            <a:ext uri="{909E8E84-426E-40dd-AFC4-6F175D3DCCD1}">
              <a14:hiddenFill xmlns="" xmlns:a14="http://schemas.microsoft.com/office/drawing/2010/main">
                <a:solidFill>
                  <a:srgbClr val="FF0000"/>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a:spAutoFit/>
          </a:bodyPr>
          <a:lstStyle>
            <a:lvl1pPr marL="342900" indent="-342900">
              <a:spcBef>
                <a:spcPct val="0"/>
              </a:spcBef>
              <a:defRPr>
                <a:solidFill>
                  <a:schemeClr val="tx1"/>
                </a:solidFill>
                <a:latin typeface="Arial" charset="0"/>
                <a:ea typeface="ＭＳ Ｐゴシック" charset="0"/>
              </a:defRPr>
            </a:lvl1pPr>
            <a:lvl2pPr>
              <a:spcBef>
                <a:spcPct val="0"/>
              </a:spcBef>
              <a:defRPr>
                <a:solidFill>
                  <a:schemeClr val="tx1"/>
                </a:solidFill>
                <a:latin typeface="Arial" charset="0"/>
                <a:ea typeface="ＭＳ Ｐゴシック" charset="0"/>
              </a:defRPr>
            </a:lvl2pPr>
            <a:lvl3pPr>
              <a:spcBef>
                <a:spcPct val="0"/>
              </a:spcBef>
              <a:defRPr>
                <a:solidFill>
                  <a:schemeClr val="tx1"/>
                </a:solidFill>
                <a:latin typeface="Arial" charset="0"/>
                <a:ea typeface="ＭＳ Ｐゴシック" charset="0"/>
              </a:defRPr>
            </a:lvl3pPr>
            <a:lvl4pPr>
              <a:spcBef>
                <a:spcPct val="0"/>
              </a:spcBef>
              <a:defRPr>
                <a:solidFill>
                  <a:schemeClr val="tx1"/>
                </a:solidFill>
                <a:latin typeface="Arial" charset="0"/>
                <a:ea typeface="ＭＳ Ｐゴシック" charset="0"/>
              </a:defRPr>
            </a:lvl4pPr>
            <a:lvl5pPr>
              <a:spcBef>
                <a:spcPct val="0"/>
              </a:spcBef>
              <a:defRPr>
                <a:solidFill>
                  <a:schemeClr val="tx1"/>
                </a:solidFill>
                <a:latin typeface="Arial" charset="0"/>
                <a:ea typeface="ＭＳ Ｐゴシック" charset="0"/>
              </a:defRPr>
            </a:lvl5pPr>
            <a:lvl6pPr fontAlgn="base">
              <a:spcBef>
                <a:spcPct val="0"/>
              </a:spcBef>
              <a:spcAft>
                <a:spcPct val="0"/>
              </a:spcAft>
              <a:defRPr>
                <a:solidFill>
                  <a:schemeClr val="tx1"/>
                </a:solidFill>
                <a:latin typeface="Arial" charset="0"/>
                <a:ea typeface="ＭＳ Ｐゴシック" charset="0"/>
              </a:defRPr>
            </a:lvl6pPr>
            <a:lvl7pPr fontAlgn="base">
              <a:spcBef>
                <a:spcPct val="0"/>
              </a:spcBef>
              <a:spcAft>
                <a:spcPct val="0"/>
              </a:spcAft>
              <a:defRPr>
                <a:solidFill>
                  <a:schemeClr val="tx1"/>
                </a:solidFill>
                <a:latin typeface="Arial" charset="0"/>
                <a:ea typeface="ＭＳ Ｐゴシック" charset="0"/>
              </a:defRPr>
            </a:lvl7pPr>
            <a:lvl8pPr fontAlgn="base">
              <a:spcBef>
                <a:spcPct val="0"/>
              </a:spcBef>
              <a:spcAft>
                <a:spcPct val="0"/>
              </a:spcAft>
              <a:defRPr>
                <a:solidFill>
                  <a:schemeClr val="tx1"/>
                </a:solidFill>
                <a:latin typeface="Arial" charset="0"/>
                <a:ea typeface="ＭＳ Ｐゴシック" charset="0"/>
              </a:defRPr>
            </a:lvl8pPr>
            <a:lvl9pPr fontAlgn="base">
              <a:spcBef>
                <a:spcPct val="0"/>
              </a:spcBef>
              <a:spcAft>
                <a:spcPct val="0"/>
              </a:spcAft>
              <a:defRPr>
                <a:solidFill>
                  <a:schemeClr val="tx1"/>
                </a:solidFill>
                <a:latin typeface="Arial" charset="0"/>
                <a:ea typeface="ＭＳ Ｐゴシック" charset="0"/>
              </a:defRPr>
            </a:lvl9pPr>
          </a:lstStyle>
          <a:p>
            <a:pPr>
              <a:spcBef>
                <a:spcPct val="20000"/>
              </a:spcBef>
              <a:buFontTx/>
              <a:buChar char="•"/>
              <a:defRPr/>
            </a:pPr>
            <a:endParaRPr lang="en-US" sz="3200" dirty="0" smtClean="0">
              <a:latin typeface="GillSans" charset="0"/>
            </a:endParaRPr>
          </a:p>
        </p:txBody>
      </p:sp>
      <p:pic>
        <p:nvPicPr>
          <p:cNvPr id="290819" name="Picture 1" descr="IMG_3064.JPG"/>
          <p:cNvPicPr>
            <a:picLocks noChangeAspect="1"/>
          </p:cNvPicPr>
          <p:nvPr/>
        </p:nvPicPr>
        <p:blipFill>
          <a:blip r:embed="rId3" cstate="print"/>
          <a:srcRect b="-2162"/>
          <a:stretch>
            <a:fillRect/>
          </a:stretch>
        </p:blipFill>
        <p:spPr bwMode="auto">
          <a:xfrm>
            <a:off x="0" y="17463"/>
            <a:ext cx="9144000" cy="6992937"/>
          </a:xfrm>
          <a:prstGeom prst="rect">
            <a:avLst/>
          </a:prstGeom>
          <a:noFill/>
          <a:ln w="9525">
            <a:noFill/>
            <a:miter lim="800000"/>
            <a:headEnd/>
            <a:tailEnd/>
          </a:ln>
        </p:spPr>
      </p:pic>
      <p:sp>
        <p:nvSpPr>
          <p:cNvPr id="290820" name="Rectangle 2"/>
          <p:cNvSpPr>
            <a:spLocks noGrp="1" noChangeArrowheads="1"/>
          </p:cNvSpPr>
          <p:nvPr>
            <p:ph type="title" idx="4294967295"/>
          </p:nvPr>
        </p:nvSpPr>
        <p:spPr>
          <a:xfrm>
            <a:off x="2286000" y="3657600"/>
            <a:ext cx="6858000" cy="514350"/>
          </a:xfrm>
        </p:spPr>
        <p:txBody>
          <a:bodyPr/>
          <a:lstStyle/>
          <a:p>
            <a:pPr eaLnBrk="1" hangingPunct="1"/>
            <a:r>
              <a:rPr lang="ar-EG" sz="3600" dirty="0" smtClean="0">
                <a:latin typeface="+mn-lt"/>
                <a:ea typeface="ＭＳ Ｐゴシック" charset="-128"/>
                <a:cs typeface="+mn-cs"/>
              </a:rPr>
              <a:t>أسئلة؟ </a:t>
            </a:r>
            <a:endParaRPr lang="en-US" sz="3600" dirty="0" smtClean="0">
              <a:latin typeface="+mn-lt"/>
              <a:ea typeface="ＭＳ Ｐゴシック" charset="-128"/>
              <a:cs typeface="+mn-cs"/>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Rectangle 2"/>
          <p:cNvSpPr>
            <a:spLocks noGrp="1" noChangeArrowheads="1"/>
          </p:cNvSpPr>
          <p:nvPr>
            <p:ph type="title" idx="4294967295"/>
          </p:nvPr>
        </p:nvSpPr>
        <p:spPr>
          <a:xfrm>
            <a:off x="1037968" y="271849"/>
            <a:ext cx="7803291" cy="980302"/>
          </a:xfrm>
        </p:spPr>
        <p:txBody>
          <a:bodyPr/>
          <a:lstStyle/>
          <a:p>
            <a:pPr eaLnBrk="1" hangingPunct="1"/>
            <a:r>
              <a:rPr lang="ar-EG" sz="2700" dirty="0">
                <a:latin typeface="Times New Roman" panose="02020603050405020304" pitchFamily="18" charset="0"/>
                <a:ea typeface="ＭＳ Ｐゴシック" charset="-128"/>
                <a:cs typeface="Times New Roman" panose="02020603050405020304" pitchFamily="18" charset="0"/>
              </a:rPr>
              <a:t>يكون قابلا للتطبيق خلال كل مراحل النزاع</a:t>
            </a:r>
            <a:endParaRPr lang="en-US" sz="2700" dirty="0">
              <a:latin typeface="Times New Roman" panose="02020603050405020304" pitchFamily="18" charset="0"/>
              <a:ea typeface="ＭＳ Ｐゴシック" charset="-128"/>
              <a:cs typeface="Times New Roman" panose="02020603050405020304" pitchFamily="18" charset="0"/>
            </a:endParaRPr>
          </a:p>
        </p:txBody>
      </p:sp>
      <p:pic>
        <p:nvPicPr>
          <p:cNvPr id="22" name="Picture 21"/>
          <p:cNvPicPr>
            <a:picLocks noChangeAspect="1"/>
          </p:cNvPicPr>
          <p:nvPr/>
        </p:nvPicPr>
        <p:blipFill>
          <a:blip r:embed="rId3"/>
          <a:stretch>
            <a:fillRect/>
          </a:stretch>
        </p:blipFill>
        <p:spPr>
          <a:xfrm>
            <a:off x="531966" y="1762897"/>
            <a:ext cx="8279501" cy="4464908"/>
          </a:xfrm>
          <a:prstGeom prst="rect">
            <a:avLst/>
          </a:prstGeom>
        </p:spPr>
      </p:pic>
    </p:spTree>
    <p:extLst>
      <p:ext uri="{BB962C8B-B14F-4D97-AF65-F5344CB8AC3E}">
        <p14:creationId xmlns:p14="http://schemas.microsoft.com/office/powerpoint/2010/main" val="1276699828"/>
      </p:ext>
    </p:extLst>
  </p:cSld>
  <p:clrMapOvr>
    <a:masterClrMapping/>
  </p:clrMapOvr>
  <p:timing>
    <p:tnLst>
      <p:par>
        <p:cTn id="1" dur="indefinite" restart="never" nodeType="tmRoot"/>
      </p:par>
    </p:tnLst>
  </p:timing>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2865" name="Rectangle 2"/>
          <p:cNvSpPr>
            <a:spLocks noGrp="1" noChangeArrowheads="1"/>
          </p:cNvSpPr>
          <p:nvPr>
            <p:ph type="title" idx="4294967295"/>
          </p:nvPr>
        </p:nvSpPr>
        <p:spPr>
          <a:xfrm>
            <a:off x="106362" y="222422"/>
            <a:ext cx="9037638" cy="514350"/>
          </a:xfrm>
        </p:spPr>
        <p:txBody>
          <a:bodyPr/>
          <a:lstStyle/>
          <a:p>
            <a:pPr eaLnBrk="1" hangingPunct="1"/>
            <a:r>
              <a:rPr lang="ar-EG" sz="2800" dirty="0" smtClean="0">
                <a:ea typeface="ＭＳ Ｐゴシック" charset="-128"/>
              </a:rPr>
              <a:t/>
            </a:r>
            <a:br>
              <a:rPr lang="ar-EG" sz="2800" dirty="0" smtClean="0">
                <a:ea typeface="ＭＳ Ｐゴシック" charset="-128"/>
              </a:rPr>
            </a:br>
            <a:r>
              <a:rPr lang="ar-EG" dirty="0" smtClean="0">
                <a:solidFill>
                  <a:prstClr val="white"/>
                </a:solidFill>
                <a:ea typeface="ＭＳ Ｐゴシック" charset="-128"/>
                <a:cs typeface="Arial" panose="020B0604020202020204" pitchFamily="34" charset="0"/>
              </a:rPr>
              <a:t>موارد تراعي ظروف النزاع في التقييم والرصد</a:t>
            </a:r>
            <a:r>
              <a:rPr lang="en-US" sz="2800" dirty="0" smtClean="0">
                <a:ea typeface="ＭＳ Ｐゴシック" charset="-128"/>
              </a:rPr>
              <a:t> </a:t>
            </a:r>
            <a:br>
              <a:rPr lang="en-US" sz="2800" dirty="0" smtClean="0">
                <a:ea typeface="ＭＳ Ｐゴシック" charset="-128"/>
              </a:rPr>
            </a:br>
            <a:endParaRPr lang="en-US" sz="2800" dirty="0" smtClean="0">
              <a:ea typeface="ＭＳ Ｐゴシック" charset="-128"/>
            </a:endParaRPr>
          </a:p>
        </p:txBody>
      </p:sp>
      <p:sp>
        <p:nvSpPr>
          <p:cNvPr id="292866" name="TextBox 1"/>
          <p:cNvSpPr txBox="1">
            <a:spLocks noChangeArrowheads="1"/>
          </p:cNvSpPr>
          <p:nvPr/>
        </p:nvSpPr>
        <p:spPr bwMode="auto">
          <a:xfrm>
            <a:off x="838200" y="2286000"/>
            <a:ext cx="7467600" cy="461963"/>
          </a:xfrm>
          <a:prstGeom prst="rect">
            <a:avLst/>
          </a:prstGeom>
          <a:noFill/>
          <a:ln w="9525">
            <a:noFill/>
            <a:miter lim="800000"/>
            <a:headEnd/>
            <a:tailEnd/>
          </a:ln>
        </p:spPr>
        <p:txBody>
          <a:bodyPr>
            <a:spAutoFit/>
          </a:bodyPr>
          <a:lstStyle/>
          <a:p>
            <a:endParaRPr lang="en-US">
              <a:latin typeface="GillSans" charset="0"/>
            </a:endParaRPr>
          </a:p>
        </p:txBody>
      </p:sp>
      <p:sp>
        <p:nvSpPr>
          <p:cNvPr id="2" name="TextBox 1"/>
          <p:cNvSpPr txBox="1"/>
          <p:nvPr/>
        </p:nvSpPr>
        <p:spPr>
          <a:xfrm>
            <a:off x="0" y="1608138"/>
            <a:ext cx="8685213" cy="5001369"/>
          </a:xfrm>
          <a:prstGeom prst="rect">
            <a:avLst/>
          </a:prstGeom>
          <a:noFill/>
        </p:spPr>
        <p:txBody>
          <a:bodyPr>
            <a:spAutoFit/>
          </a:bodyPr>
          <a:lstStyle/>
          <a:p>
            <a:pPr marL="342900" indent="-342900" algn="r" rtl="1">
              <a:spcAft>
                <a:spcPts val="600"/>
              </a:spcAft>
              <a:buFont typeface="Arial" pitchFamily="34" charset="0"/>
              <a:buChar char="•"/>
            </a:pPr>
            <a:r>
              <a:rPr lang="ar-EG" sz="1800" dirty="0" smtClean="0"/>
              <a:t>غولدون، ر. و شيجاس، د. (2013). متابعة وتقييم مراعاة ظروف النزاع: تحديات منهجية وحلول عملية. على الشبكة العنكبوتية: كير وسي دي أي</a:t>
            </a:r>
          </a:p>
          <a:p>
            <a:pPr>
              <a:spcAft>
                <a:spcPts val="1200"/>
              </a:spcAft>
            </a:pPr>
            <a:r>
              <a:rPr lang="en-US" sz="1800" dirty="0" smtClean="0">
                <a:hlinkClick r:id="rId3"/>
              </a:rPr>
              <a:t>http</a:t>
            </a:r>
            <a:r>
              <a:rPr lang="en-US" sz="1800" dirty="0">
                <a:hlinkClick r:id="rId3"/>
              </a:rPr>
              <a:t>://www.cdacollaborative.org/media/89735/Monitoring-and-evaluating-conflict-sensitivity.pdf</a:t>
            </a:r>
            <a:endParaRPr lang="en-US" sz="1800" dirty="0"/>
          </a:p>
          <a:p>
            <a:pPr marL="342900" indent="-342900" algn="r" rtl="1">
              <a:spcAft>
                <a:spcPts val="1200"/>
              </a:spcAft>
              <a:buFont typeface="Arial" pitchFamily="34" charset="0"/>
              <a:buChar char="•"/>
            </a:pPr>
            <a:r>
              <a:rPr lang="ar-EG" sz="1800" dirty="0" smtClean="0"/>
              <a:t>دفيد (2010). العمل الفعال في الوضعيات المتضررة بالنزاع والهشة: دراسة موجزة: المراقبة والتقييم. </a:t>
            </a:r>
          </a:p>
          <a:p>
            <a:pPr>
              <a:spcAft>
                <a:spcPts val="1200"/>
              </a:spcAft>
            </a:pPr>
            <a:r>
              <a:rPr lang="en-US" sz="1800" dirty="0" smtClean="0">
                <a:hlinkClick r:id="rId4"/>
              </a:rPr>
              <a:t>https</a:t>
            </a:r>
            <a:r>
              <a:rPr lang="en-US" sz="1800" dirty="0">
                <a:hlinkClick r:id="rId4"/>
              </a:rPr>
              <a:t>://</a:t>
            </a:r>
            <a:r>
              <a:rPr lang="en-US" sz="1800" dirty="0" smtClean="0">
                <a:hlinkClick r:id="rId4"/>
              </a:rPr>
              <a:t>www.gov.uk/government/uploads/system/uploads/attachment_data/file/67696/summary-note-briefing-papers.pdf</a:t>
            </a:r>
            <a:endParaRPr lang="ar-EG" sz="1800" dirty="0" smtClean="0"/>
          </a:p>
          <a:p>
            <a:pPr marL="285750" indent="-285750" algn="r" rtl="1">
              <a:spcAft>
                <a:spcPts val="1200"/>
              </a:spcAft>
              <a:buFont typeface="Arial" panose="020B0604020202020204" pitchFamily="34" charset="0"/>
              <a:buChar char="•"/>
            </a:pPr>
            <a:r>
              <a:rPr lang="ar-EG" sz="1800" dirty="0" smtClean="0"/>
              <a:t>منظمة التعاون والتنمية .(2008). تقييم أنشطة الوقاية من النزاع وبناء السلام. صحيفة الحقائق 2008. </a:t>
            </a:r>
            <a:endParaRPr lang="en-US" sz="1800" dirty="0"/>
          </a:p>
          <a:p>
            <a:pPr>
              <a:spcAft>
                <a:spcPts val="1200"/>
              </a:spcAft>
            </a:pPr>
            <a:r>
              <a:rPr lang="en-US" sz="1800" dirty="0" smtClean="0">
                <a:hlinkClick r:id="rId5"/>
              </a:rPr>
              <a:t>http</a:t>
            </a:r>
            <a:r>
              <a:rPr lang="en-US" sz="1800" dirty="0">
                <a:hlinkClick r:id="rId5"/>
              </a:rPr>
              <a:t>://www.oecd.org/dac/evaluation/dcdndep/39289596.pdf</a:t>
            </a:r>
            <a:endParaRPr lang="en-US" sz="1800" dirty="0"/>
          </a:p>
          <a:p>
            <a:pPr marL="342900" indent="-342900" algn="r" rtl="1">
              <a:spcAft>
                <a:spcPts val="1200"/>
              </a:spcAft>
              <a:buFont typeface="Arial" pitchFamily="34" charset="0"/>
              <a:buChar char="•"/>
            </a:pPr>
            <a:r>
              <a:rPr lang="ar-EG" sz="1800" dirty="0" smtClean="0"/>
              <a:t>حزمة آيني حول التعليم المراعي لظروف النزاع</a:t>
            </a:r>
          </a:p>
          <a:p>
            <a:pPr>
              <a:spcAft>
                <a:spcPts val="1200"/>
              </a:spcAft>
            </a:pPr>
            <a:r>
              <a:rPr lang="en-US" sz="1800" dirty="0" smtClean="0">
                <a:hlinkClick r:id="rId6"/>
              </a:rPr>
              <a:t>http://www.ineesite.org/en/education-fragility/conflict-sensitive-education</a:t>
            </a:r>
            <a:endParaRPr lang="en-US" sz="1800" dirty="0" smtClean="0"/>
          </a:p>
          <a:p>
            <a:pPr marL="342900" indent="-342900" algn="r" rtl="1">
              <a:spcAft>
                <a:spcPts val="1200"/>
              </a:spcAft>
              <a:buFont typeface="Arial" pitchFamily="34" charset="0"/>
              <a:buChar char="•"/>
            </a:pPr>
            <a:r>
              <a:rPr lang="ar-EG" sz="1800" dirty="0" smtClean="0"/>
              <a:t>موارد أخرى؟</a:t>
            </a:r>
          </a:p>
          <a:p>
            <a:pPr marL="342900" indent="-342900"/>
            <a:endParaRPr lang="en-US" sz="1800" dirty="0"/>
          </a:p>
        </p:txBody>
      </p:sp>
    </p:spTree>
  </p:cSld>
  <p:clrMapOvr>
    <a:masterClrMapping/>
  </p:clrMapOvr>
  <p:timing>
    <p:tnLst>
      <p:par>
        <p:cTn id="1" dur="indefinite" restart="never" nodeType="tmRoot"/>
      </p:par>
    </p:tnLst>
  </p:timing>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4913" name="Title 1"/>
          <p:cNvSpPr>
            <a:spLocks noGrp="1"/>
          </p:cNvSpPr>
          <p:nvPr>
            <p:ph type="title"/>
          </p:nvPr>
        </p:nvSpPr>
        <p:spPr/>
        <p:txBody>
          <a:bodyPr/>
          <a:lstStyle/>
          <a:p>
            <a:r>
              <a:rPr lang="ar-EG" dirty="0" smtClean="0">
                <a:ea typeface="ＭＳ Ｐゴシック" charset="-128"/>
                <a:cs typeface="+mn-cs"/>
              </a:rPr>
              <a:t>شرائح إضافية</a:t>
            </a:r>
            <a:endParaRPr lang="en-US" dirty="0" smtClean="0">
              <a:ea typeface="ＭＳ Ｐゴシック" charset="-128"/>
              <a:cs typeface="+mn-cs"/>
            </a:endParaRPr>
          </a:p>
        </p:txBody>
      </p:sp>
      <p:sp>
        <p:nvSpPr>
          <p:cNvPr id="294914" name="Content Placeholder 2"/>
          <p:cNvSpPr>
            <a:spLocks noGrp="1"/>
          </p:cNvSpPr>
          <p:nvPr>
            <p:ph idx="1"/>
          </p:nvPr>
        </p:nvSpPr>
        <p:spPr>
          <a:xfrm>
            <a:off x="0" y="1517650"/>
            <a:ext cx="9144000" cy="5340350"/>
          </a:xfrm>
          <a:solidFill>
            <a:schemeClr val="accent1"/>
          </a:solidFill>
        </p:spPr>
        <p:txBody>
          <a:bodyPr/>
          <a:lstStyle/>
          <a:p>
            <a:endParaRPr lang="en-US" smtClean="0">
              <a:ea typeface="ＭＳ Ｐゴシック" charset="-128"/>
            </a:endParaRPr>
          </a:p>
        </p:txBody>
      </p:sp>
    </p:spTree>
  </p:cSld>
  <p:clrMapOvr>
    <a:masterClrMapping/>
  </p:clrMapOvr>
  <p:timing>
    <p:tnLst>
      <p:par>
        <p:cTn id="1" dur="indefinite" restart="never" nodeType="tmRoot"/>
      </p:par>
    </p:tnLst>
  </p:timing>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61" name="Title 1"/>
          <p:cNvSpPr>
            <a:spLocks noGrp="1"/>
          </p:cNvSpPr>
          <p:nvPr>
            <p:ph type="title" idx="4294967295"/>
          </p:nvPr>
        </p:nvSpPr>
        <p:spPr>
          <a:xfrm>
            <a:off x="457200" y="152400"/>
            <a:ext cx="8686800" cy="1143000"/>
          </a:xfrm>
        </p:spPr>
        <p:txBody>
          <a:bodyPr/>
          <a:lstStyle/>
          <a:p>
            <a:r>
              <a:rPr lang="ar-EG" sz="3600" dirty="0">
                <a:solidFill>
                  <a:prstClr val="white"/>
                </a:solidFill>
                <a:ea typeface="ＭＳ Ｐゴシック" charset="-128"/>
                <a:cs typeface="Arial" panose="020B0604020202020204" pitchFamily="34" charset="0"/>
              </a:rPr>
              <a:t>كيف </a:t>
            </a:r>
            <a:r>
              <a:rPr lang="ar-EG" sz="3600" dirty="0" smtClean="0">
                <a:solidFill>
                  <a:prstClr val="white"/>
                </a:solidFill>
                <a:ea typeface="ＭＳ Ｐゴシック" charset="-128"/>
                <a:cs typeface="Arial" panose="020B0604020202020204" pitchFamily="34" charset="0"/>
              </a:rPr>
              <a:t>نراقب </a:t>
            </a:r>
            <a:r>
              <a:rPr lang="ar-EG" sz="3600" dirty="0">
                <a:solidFill>
                  <a:prstClr val="white"/>
                </a:solidFill>
                <a:ea typeface="ＭＳ Ｐゴシック" charset="-128"/>
                <a:cs typeface="Arial" panose="020B0604020202020204" pitchFamily="34" charset="0"/>
              </a:rPr>
              <a:t>التفاعل بين المشروع والنزاع؟</a:t>
            </a:r>
            <a:endParaRPr lang="en-US" dirty="0" smtClean="0">
              <a:ea typeface="ＭＳ Ｐゴシック" charset="-128"/>
            </a:endParaRPr>
          </a:p>
        </p:txBody>
      </p:sp>
      <p:graphicFrame>
        <p:nvGraphicFramePr>
          <p:cNvPr id="4" name="Table 3"/>
          <p:cNvGraphicFramePr>
            <a:graphicFrameLocks noGrp="1"/>
          </p:cNvGraphicFramePr>
          <p:nvPr>
            <p:extLst>
              <p:ext uri="{D42A27DB-BD31-4B8C-83A1-F6EECF244321}">
                <p14:modId xmlns:p14="http://schemas.microsoft.com/office/powerpoint/2010/main" val="1269004275"/>
              </p:ext>
            </p:extLst>
          </p:nvPr>
        </p:nvGraphicFramePr>
        <p:xfrm>
          <a:off x="708337" y="1661376"/>
          <a:ext cx="7920507" cy="4584879"/>
        </p:xfrm>
        <a:graphic>
          <a:graphicData uri="http://schemas.openxmlformats.org/drawingml/2006/table">
            <a:tbl>
              <a:tblPr firstRow="1" firstCol="1" bandRow="1"/>
              <a:tblGrid>
                <a:gridCol w="5866258"/>
                <a:gridCol w="2054249"/>
              </a:tblGrid>
              <a:tr h="1617972">
                <a:tc>
                  <a:txBody>
                    <a:bodyPr/>
                    <a:lstStyle/>
                    <a:p>
                      <a:pPr marL="0" marR="0" algn="r" rtl="1">
                        <a:lnSpc>
                          <a:spcPct val="107000"/>
                        </a:lnSpc>
                        <a:spcBef>
                          <a:spcPts val="0"/>
                        </a:spcBef>
                        <a:spcAft>
                          <a:spcPts val="0"/>
                        </a:spcAft>
                      </a:pPr>
                      <a:r>
                        <a:rPr lang="ar-SA" sz="2800" dirty="0">
                          <a:solidFill>
                            <a:schemeClr val="bg1"/>
                          </a:solidFill>
                          <a:effectLst/>
                          <a:latin typeface="Calibri" panose="020F0502020204030204" pitchFamily="34" charset="0"/>
                          <a:ea typeface="Calibri" panose="020F0502020204030204" pitchFamily="34" charset="0"/>
                          <a:cs typeface="Arial" panose="020B0604020202020204" pitchFamily="34" charset="0"/>
                        </a:rPr>
                        <a:t>تطبيق لمعايير لجنة المساعدة التنموية التابعة لمنظمة التعاون الاقتصادي والتنمية حول مراعاة النزاع</a:t>
                      </a:r>
                      <a:endParaRPr lang="en-US" sz="1400" dirty="0">
                        <a:solidFill>
                          <a:schemeClr val="bg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1F3864"/>
                    </a:solidFill>
                  </a:tcPr>
                </a:tc>
                <a:tc>
                  <a:txBody>
                    <a:bodyPr/>
                    <a:lstStyle/>
                    <a:p>
                      <a:pPr marL="0" marR="0" algn="r" rtl="1">
                        <a:lnSpc>
                          <a:spcPct val="107000"/>
                        </a:lnSpc>
                        <a:spcBef>
                          <a:spcPts val="0"/>
                        </a:spcBef>
                        <a:spcAft>
                          <a:spcPts val="0"/>
                        </a:spcAft>
                      </a:pPr>
                      <a:r>
                        <a:rPr lang="en-US" sz="1100" dirty="0">
                          <a:effectLst/>
                          <a:latin typeface="Calibri" panose="020F0502020204030204" pitchFamily="34" charset="0"/>
                          <a:ea typeface="Calibri" panose="020F0502020204030204" pitchFamily="34" charset="0"/>
                          <a:cs typeface="Arial" panose="020B0604020202020204" pitchFamily="34" charset="0"/>
                        </a:rPr>
                        <a:t> </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1F3864"/>
                    </a:solidFill>
                  </a:tcPr>
                </a:tc>
              </a:tr>
              <a:tr h="824123">
                <a:tc>
                  <a:txBody>
                    <a:bodyPr/>
                    <a:lstStyle/>
                    <a:p>
                      <a:pPr marL="0" marR="0" algn="r" rtl="1">
                        <a:lnSpc>
                          <a:spcPct val="107000"/>
                        </a:lnSpc>
                        <a:spcBef>
                          <a:spcPts val="0"/>
                        </a:spcBef>
                        <a:spcAft>
                          <a:spcPts val="0"/>
                        </a:spcAft>
                      </a:pPr>
                      <a:r>
                        <a:rPr lang="ar-SA" sz="2000" dirty="0">
                          <a:effectLst/>
                          <a:latin typeface="Calibri" panose="020F0502020204030204" pitchFamily="34" charset="0"/>
                          <a:ea typeface="Calibri" panose="020F0502020204030204" pitchFamily="34" charset="0"/>
                          <a:cs typeface="Arial" panose="020B0604020202020204" pitchFamily="34" charset="0"/>
                        </a:rPr>
                        <a:t>هل التدخل يتجاوب ويتكيف مع سياق النزاع؟ </a:t>
                      </a:r>
                      <a:endParaRPr lang="en-US" sz="14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EAADB"/>
                    </a:solidFill>
                  </a:tcPr>
                </a:tc>
                <a:tc>
                  <a:txBody>
                    <a:bodyPr/>
                    <a:lstStyle/>
                    <a:p>
                      <a:pPr marL="0" marR="0" algn="ctr" rtl="1">
                        <a:lnSpc>
                          <a:spcPct val="107000"/>
                        </a:lnSpc>
                        <a:spcBef>
                          <a:spcPts val="0"/>
                        </a:spcBef>
                        <a:spcAft>
                          <a:spcPts val="0"/>
                        </a:spcAft>
                      </a:pPr>
                      <a:r>
                        <a:rPr lang="ar-SA" sz="2800" b="1" dirty="0">
                          <a:effectLst/>
                          <a:latin typeface="Calibri" panose="020F0502020204030204" pitchFamily="34" charset="0"/>
                          <a:ea typeface="Calibri" panose="020F0502020204030204" pitchFamily="34" charset="0"/>
                          <a:cs typeface="Arial" panose="020B0604020202020204" pitchFamily="34" charset="0"/>
                        </a:rPr>
                        <a:t>الملاءمة </a:t>
                      </a:r>
                      <a:endParaRPr lang="en-US" sz="14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EAADB"/>
                    </a:solidFill>
                  </a:tcPr>
                </a:tc>
              </a:tr>
              <a:tr h="824123">
                <a:tc>
                  <a:txBody>
                    <a:bodyPr/>
                    <a:lstStyle/>
                    <a:p>
                      <a:pPr marL="0" marR="0" algn="r" rtl="1">
                        <a:lnSpc>
                          <a:spcPct val="107000"/>
                        </a:lnSpc>
                        <a:spcBef>
                          <a:spcPts val="0"/>
                        </a:spcBef>
                        <a:spcAft>
                          <a:spcPts val="0"/>
                        </a:spcAft>
                      </a:pPr>
                      <a:r>
                        <a:rPr lang="ar-SA" sz="2000" dirty="0">
                          <a:effectLst/>
                          <a:latin typeface="Calibri" panose="020F0502020204030204" pitchFamily="34" charset="0"/>
                          <a:ea typeface="Calibri" panose="020F0502020204030204" pitchFamily="34" charset="0"/>
                          <a:cs typeface="Arial" panose="020B0604020202020204" pitchFamily="34" charset="0"/>
                        </a:rPr>
                        <a:t>هل إجراءات التخفيف من النزاع فعالة في إدارته؟</a:t>
                      </a:r>
                      <a:endParaRPr lang="en-US" sz="14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lnSpc>
                          <a:spcPct val="107000"/>
                        </a:lnSpc>
                        <a:spcBef>
                          <a:spcPts val="0"/>
                        </a:spcBef>
                        <a:spcAft>
                          <a:spcPts val="0"/>
                        </a:spcAft>
                      </a:pPr>
                      <a:r>
                        <a:rPr lang="ar-SA" sz="2800" b="1" dirty="0">
                          <a:effectLst/>
                          <a:latin typeface="Calibri" panose="020F0502020204030204" pitchFamily="34" charset="0"/>
                          <a:ea typeface="Calibri" panose="020F0502020204030204" pitchFamily="34" charset="0"/>
                          <a:cs typeface="Arial" panose="020B0604020202020204" pitchFamily="34" charset="0"/>
                        </a:rPr>
                        <a:t>الفعالية </a:t>
                      </a:r>
                      <a:endParaRPr lang="en-US" sz="14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318661">
                <a:tc>
                  <a:txBody>
                    <a:bodyPr/>
                    <a:lstStyle/>
                    <a:p>
                      <a:pPr marL="0" marR="0" algn="r" rtl="1">
                        <a:lnSpc>
                          <a:spcPct val="107000"/>
                        </a:lnSpc>
                        <a:spcBef>
                          <a:spcPts val="0"/>
                        </a:spcBef>
                        <a:spcAft>
                          <a:spcPts val="0"/>
                        </a:spcAft>
                      </a:pPr>
                      <a:r>
                        <a:rPr lang="ar-SA" sz="2000" dirty="0">
                          <a:effectLst/>
                          <a:latin typeface="Calibri" panose="020F0502020204030204" pitchFamily="34" charset="0"/>
                          <a:ea typeface="Calibri" panose="020F0502020204030204" pitchFamily="34" charset="0"/>
                          <a:cs typeface="Arial" panose="020B0604020202020204" pitchFamily="34" charset="0"/>
                        </a:rPr>
                        <a:t>ماهي الآثار، المقصودة أو غير المقصودة، والتوترات ونقاط الضعف والتظلمات وعوامل الربط والقدرات على السلام؟ </a:t>
                      </a:r>
                      <a:endParaRPr lang="en-US" sz="14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EAADB"/>
                    </a:solidFill>
                  </a:tcPr>
                </a:tc>
                <a:tc>
                  <a:txBody>
                    <a:bodyPr/>
                    <a:lstStyle/>
                    <a:p>
                      <a:pPr marL="0" marR="0" algn="ctr" rtl="1">
                        <a:lnSpc>
                          <a:spcPct val="107000"/>
                        </a:lnSpc>
                        <a:spcBef>
                          <a:spcPts val="0"/>
                        </a:spcBef>
                        <a:spcAft>
                          <a:spcPts val="0"/>
                        </a:spcAft>
                      </a:pPr>
                      <a:r>
                        <a:rPr lang="ar-SA" sz="2800" b="1" dirty="0">
                          <a:effectLst/>
                          <a:latin typeface="Calibri" panose="020F0502020204030204" pitchFamily="34" charset="0"/>
                          <a:ea typeface="Calibri" panose="020F0502020204030204" pitchFamily="34" charset="0"/>
                          <a:cs typeface="Arial" panose="020B0604020202020204" pitchFamily="34" charset="0"/>
                        </a:rPr>
                        <a:t>الأثر</a:t>
                      </a:r>
                      <a:endParaRPr lang="en-US" sz="14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EAADB"/>
                    </a:solidFill>
                  </a:tcPr>
                </a:tc>
              </a:tr>
            </a:tbl>
          </a:graphicData>
        </a:graphic>
      </p:graphicFrame>
    </p:spTree>
  </p:cSld>
  <p:clrMapOvr>
    <a:masterClrMapping/>
  </p:clrMapOvr>
  <p:timing>
    <p:tnLst>
      <p:par>
        <p:cTn id="1" dur="indefinite" restart="never" nodeType="tmRoot"/>
      </p:par>
    </p:tnLst>
  </p:timing>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985" name="Title 1"/>
          <p:cNvSpPr>
            <a:spLocks noGrp="1"/>
          </p:cNvSpPr>
          <p:nvPr>
            <p:ph type="title"/>
          </p:nvPr>
        </p:nvSpPr>
        <p:spPr/>
        <p:txBody>
          <a:bodyPr/>
          <a:lstStyle/>
          <a:p>
            <a:endParaRPr lang="en-US" smtClean="0">
              <a:ea typeface="ＭＳ Ｐゴシック" charset="-128"/>
            </a:endParaRPr>
          </a:p>
        </p:txBody>
      </p:sp>
      <p:sp>
        <p:nvSpPr>
          <p:cNvPr id="297986" name="Content Placeholder 2"/>
          <p:cNvSpPr>
            <a:spLocks noGrp="1"/>
          </p:cNvSpPr>
          <p:nvPr>
            <p:ph idx="1"/>
          </p:nvPr>
        </p:nvSpPr>
        <p:spPr>
          <a:xfrm>
            <a:off x="457200" y="2830513"/>
            <a:ext cx="8229600" cy="3295650"/>
          </a:xfrm>
        </p:spPr>
        <p:txBody>
          <a:bodyPr/>
          <a:lstStyle/>
          <a:p>
            <a:pPr marL="0" indent="0" algn="ctr">
              <a:buFont typeface="Wingdings" pitchFamily="2" charset="2"/>
              <a:buNone/>
            </a:pPr>
            <a:r>
              <a:rPr lang="ar-EG" sz="3600" dirty="0" smtClean="0">
                <a:ea typeface="ＭＳ Ｐゴシック" charset="-128"/>
                <a:cs typeface="+mn-cs"/>
              </a:rPr>
              <a:t>السببية مقابل المساهمة</a:t>
            </a:r>
          </a:p>
        </p:txBody>
      </p:sp>
    </p:spTree>
  </p:cSld>
  <p:clrMapOvr>
    <a:masterClrMapping/>
  </p:clrMapOvr>
  <p:timing>
    <p:tnLst>
      <p:par>
        <p:cTn id="1" dur="indefinite" restart="never" nodeType="tmRoot"/>
      </p:par>
    </p:tnLst>
  </p:timing>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9009" name="Title 1"/>
          <p:cNvSpPr>
            <a:spLocks noGrp="1"/>
          </p:cNvSpPr>
          <p:nvPr>
            <p:ph type="title"/>
          </p:nvPr>
        </p:nvSpPr>
        <p:spPr/>
        <p:txBody>
          <a:bodyPr/>
          <a:lstStyle/>
          <a:p>
            <a:r>
              <a:rPr lang="ar-EG" dirty="0" smtClean="0">
                <a:ea typeface="ＭＳ Ｐゴシック" charset="-128"/>
                <a:cs typeface="+mn-cs"/>
              </a:rPr>
              <a:t>المراقبة </a:t>
            </a:r>
            <a:r>
              <a:rPr lang="ar-EG" dirty="0" smtClean="0">
                <a:ea typeface="ＭＳ Ｐゴシック" charset="-128"/>
                <a:cs typeface="+mn-cs"/>
              </a:rPr>
              <a:t>أو التقييم </a:t>
            </a:r>
            <a:endParaRPr lang="en-US" dirty="0" smtClean="0">
              <a:ea typeface="ＭＳ Ｐゴシック" charset="-128"/>
              <a:cs typeface="+mn-cs"/>
            </a:endParaRPr>
          </a:p>
        </p:txBody>
      </p:sp>
      <p:sp>
        <p:nvSpPr>
          <p:cNvPr id="299010" name="Content Placeholder 2"/>
          <p:cNvSpPr>
            <a:spLocks noGrp="1"/>
          </p:cNvSpPr>
          <p:nvPr>
            <p:ph idx="1"/>
          </p:nvPr>
        </p:nvSpPr>
        <p:spPr/>
        <p:txBody>
          <a:bodyPr/>
          <a:lstStyle/>
          <a:p>
            <a:pPr marL="514350" indent="-514350" algn="r" rtl="1">
              <a:buFont typeface="Arial" pitchFamily="34" charset="0"/>
              <a:buAutoNum type="arabicPeriod"/>
            </a:pPr>
            <a:r>
              <a:rPr lang="ar-EG" dirty="0" smtClean="0">
                <a:ea typeface="ＭＳ Ｐゴシック" charset="-128"/>
                <a:cs typeface="+mn-cs"/>
              </a:rPr>
              <a:t>التأكيد على المراقبة عوض التقييم عندما نريد تعديل البرنامج.</a:t>
            </a:r>
          </a:p>
          <a:p>
            <a:pPr marL="514350" indent="-514350" algn="r" rtl="1">
              <a:buFont typeface="Arial" pitchFamily="34" charset="0"/>
              <a:buAutoNum type="arabicPeriod"/>
            </a:pPr>
            <a:r>
              <a:rPr lang="ar-EG" dirty="0" smtClean="0">
                <a:ea typeface="ＭＳ Ｐゴシック" charset="-128"/>
                <a:cs typeface="+mn-cs"/>
              </a:rPr>
              <a:t>إدراج البحث التقييمي في عمليات المراقبة لفهم التفاعل مع النزاع</a:t>
            </a:r>
          </a:p>
        </p:txBody>
      </p:sp>
    </p:spTree>
  </p:cSld>
  <p:clrMapOvr>
    <a:masterClrMapping/>
  </p:clrMapOvr>
  <p:timing>
    <p:tnLst>
      <p:par>
        <p:cTn id="1" dur="indefinite" restart="never" nodeType="tmRoot"/>
      </p:par>
    </p:tnLst>
  </p:timing>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1057" name="Title 1"/>
          <p:cNvSpPr>
            <a:spLocks noGrp="1"/>
          </p:cNvSpPr>
          <p:nvPr>
            <p:ph type="title"/>
          </p:nvPr>
        </p:nvSpPr>
        <p:spPr/>
        <p:txBody>
          <a:bodyPr/>
          <a:lstStyle/>
          <a:p>
            <a:r>
              <a:rPr lang="ar-EG" dirty="0" smtClean="0">
                <a:ea typeface="ＭＳ Ｐゴシック" charset="-128"/>
                <a:cs typeface="+mn-cs"/>
              </a:rPr>
              <a:t>هل يجب أن نطور المؤشرات</a:t>
            </a:r>
            <a:endParaRPr lang="en-GB" dirty="0" smtClean="0">
              <a:ea typeface="ＭＳ Ｐゴシック" charset="-128"/>
            </a:endParaRPr>
          </a:p>
        </p:txBody>
      </p:sp>
      <p:sp>
        <p:nvSpPr>
          <p:cNvPr id="301058" name="Content Placeholder 2"/>
          <p:cNvSpPr>
            <a:spLocks noGrp="1"/>
          </p:cNvSpPr>
          <p:nvPr>
            <p:ph idx="1"/>
          </p:nvPr>
        </p:nvSpPr>
        <p:spPr/>
        <p:txBody>
          <a:bodyPr/>
          <a:lstStyle/>
          <a:p>
            <a:endParaRPr lang="en-GB" smtClean="0">
              <a:ea typeface="ＭＳ Ｐゴシック" charset="-128"/>
            </a:endParaRPr>
          </a:p>
        </p:txBody>
      </p:sp>
    </p:spTree>
  </p:cSld>
  <p:clrMapOvr>
    <a:masterClrMapping/>
  </p:clrMapOvr>
  <p:timing>
    <p:tnLst>
      <p:par>
        <p:cTn id="1" dur="indefinite" restart="never" nodeType="tmRoot"/>
      </p:par>
    </p:tnLst>
  </p:timing>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2081" name="Title 1"/>
          <p:cNvSpPr>
            <a:spLocks noGrp="1"/>
          </p:cNvSpPr>
          <p:nvPr>
            <p:ph type="title"/>
          </p:nvPr>
        </p:nvSpPr>
        <p:spPr>
          <a:xfrm>
            <a:off x="457200" y="152400"/>
            <a:ext cx="8229600" cy="627063"/>
          </a:xfrm>
        </p:spPr>
        <p:txBody>
          <a:bodyPr/>
          <a:lstStyle/>
          <a:p>
            <a:r>
              <a:rPr lang="ar-EG" dirty="0" smtClean="0">
                <a:latin typeface="+mn-lt"/>
                <a:ea typeface="ＭＳ Ｐゴシック" charset="-128"/>
                <a:cs typeface="+mn-cs"/>
              </a:rPr>
              <a:t>عينات للمؤشرات</a:t>
            </a:r>
            <a:endParaRPr lang="en-GB" dirty="0" smtClean="0">
              <a:latin typeface="+mn-lt"/>
              <a:ea typeface="ＭＳ Ｐゴシック" charset="-128"/>
              <a:cs typeface="+mn-cs"/>
            </a:endParaRPr>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2041031656"/>
              </p:ext>
            </p:extLst>
          </p:nvPr>
        </p:nvGraphicFramePr>
        <p:xfrm>
          <a:off x="0" y="801688"/>
          <a:ext cx="9144000" cy="5282212"/>
        </p:xfrm>
        <a:graphic>
          <a:graphicData uri="http://schemas.openxmlformats.org/drawingml/2006/table">
            <a:tbl>
              <a:tblPr/>
              <a:tblGrid>
                <a:gridCol w="2649538"/>
                <a:gridCol w="4192587"/>
                <a:gridCol w="2301875"/>
              </a:tblGrid>
              <a:tr h="417512">
                <a:tc>
                  <a:txBody>
                    <a:bodyPr/>
                    <a:lstStyle/>
                    <a:p>
                      <a:pPr marL="0" marR="0" lvl="0" indent="0" algn="ctr" defTabSz="914400" rtl="0" eaLnBrk="1" fontAlgn="base" latinLnBrk="0" hangingPunct="1">
                        <a:lnSpc>
                          <a:spcPct val="100000"/>
                        </a:lnSpc>
                        <a:spcBef>
                          <a:spcPts val="0"/>
                        </a:spcBef>
                        <a:spcAft>
                          <a:spcPct val="0"/>
                        </a:spcAft>
                        <a:buClrTx/>
                        <a:buSzTx/>
                        <a:buFontTx/>
                        <a:buNone/>
                        <a:tabLst/>
                      </a:pPr>
                      <a:endParaRPr kumimoji="0" lang="en-GB" sz="2400" b="1" i="0" u="none" strike="noStrike" cap="none" normalizeH="0" baseline="0" dirty="0" smtClean="0">
                        <a:ln>
                          <a:noFill/>
                        </a:ln>
                        <a:solidFill>
                          <a:schemeClr val="bg1"/>
                        </a:solidFill>
                        <a:effectLst/>
                        <a:latin typeface="Arial" pitchFamily="34" charset="0"/>
                        <a:ea typeface="ＭＳ Ｐゴシック" charset="-128"/>
                      </a:endParaRPr>
                    </a:p>
                    <a:p>
                      <a:pPr marL="0" marR="0" lvl="0" indent="0" algn="ctr" defTabSz="914400" rtl="0" eaLnBrk="1" fontAlgn="base" latinLnBrk="0" hangingPunct="1">
                        <a:lnSpc>
                          <a:spcPct val="100000"/>
                        </a:lnSpc>
                        <a:spcBef>
                          <a:spcPts val="0"/>
                        </a:spcBef>
                        <a:spcAft>
                          <a:spcPct val="0"/>
                        </a:spcAft>
                        <a:buClrTx/>
                        <a:buSzTx/>
                        <a:buFontTx/>
                        <a:buNone/>
                        <a:tabLst/>
                        <a:defRPr/>
                      </a:pPr>
                      <a:r>
                        <a:rPr kumimoji="0" lang="ar-EG" sz="2400" b="1" i="0" u="none" strike="noStrike" cap="none" normalizeH="0" baseline="0" dirty="0" smtClean="0">
                          <a:ln>
                            <a:noFill/>
                          </a:ln>
                          <a:solidFill>
                            <a:schemeClr val="bg1"/>
                          </a:solidFill>
                          <a:effectLst/>
                          <a:latin typeface="Arial" pitchFamily="34" charset="0"/>
                          <a:ea typeface="ＭＳ Ｐゴシック" charset="-128"/>
                        </a:rPr>
                        <a:t>وسائل التحقق</a:t>
                      </a:r>
                      <a:endParaRPr kumimoji="0" lang="en-GB" sz="2400" b="1" i="0" u="none" strike="noStrike" cap="none" normalizeH="0" baseline="0" dirty="0" smtClean="0">
                        <a:ln>
                          <a:noFill/>
                        </a:ln>
                        <a:solidFill>
                          <a:schemeClr val="bg1"/>
                        </a:solidFill>
                        <a:effectLst/>
                        <a:latin typeface="Calibri" pitchFamily="34" charset="0"/>
                        <a:ea typeface="ＭＳ Ｐゴシック" charset="-128"/>
                      </a:endParaRPr>
                    </a:p>
                    <a:p>
                      <a:pPr marL="0" marR="0" lvl="0" indent="0" algn="ctr" defTabSz="914400" rtl="0" eaLnBrk="1" fontAlgn="base" latinLnBrk="0" hangingPunct="1">
                        <a:lnSpc>
                          <a:spcPct val="100000"/>
                        </a:lnSpc>
                        <a:spcBef>
                          <a:spcPts val="0"/>
                        </a:spcBef>
                        <a:spcAft>
                          <a:spcPct val="0"/>
                        </a:spcAft>
                        <a:buClrTx/>
                        <a:buSzTx/>
                        <a:buFontTx/>
                        <a:buNone/>
                        <a:tabLst/>
                      </a:pPr>
                      <a:endParaRPr kumimoji="0" lang="en-GB" sz="2400" b="1" i="0" u="none" strike="noStrike" cap="none" normalizeH="0" baseline="0" dirty="0" smtClean="0">
                        <a:ln>
                          <a:noFill/>
                        </a:ln>
                        <a:solidFill>
                          <a:schemeClr val="bg1"/>
                        </a:solidFill>
                        <a:effectLst/>
                        <a:latin typeface="Calibri" pitchFamily="34" charset="0"/>
                        <a:ea typeface="ＭＳ Ｐゴシック" charset="-128"/>
                      </a:endParaRPr>
                    </a:p>
                  </a:txBody>
                  <a:tcPr marL="68580" marR="68580" marT="0" marB="0"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solidFill>
                      <a:schemeClr val="tx2"/>
                    </a:solid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ar-EG" sz="2400" b="1" i="0" u="none" strike="noStrike" cap="none" normalizeH="0" baseline="0" dirty="0" smtClean="0">
                          <a:ln>
                            <a:noFill/>
                          </a:ln>
                          <a:solidFill>
                            <a:schemeClr val="bg1"/>
                          </a:solidFill>
                          <a:effectLst/>
                          <a:latin typeface="Arial" pitchFamily="34" charset="0"/>
                          <a:ea typeface="ＭＳ Ｐゴシック" charset="-128"/>
                        </a:rPr>
                        <a:t>مؤشرات</a:t>
                      </a:r>
                      <a:endParaRPr kumimoji="0" lang="en-GB" sz="2400" b="1" i="0" u="none" strike="noStrike" cap="none" normalizeH="0" baseline="0" dirty="0" smtClean="0">
                        <a:ln>
                          <a:noFill/>
                        </a:ln>
                        <a:solidFill>
                          <a:schemeClr val="bg1"/>
                        </a:solidFill>
                        <a:effectLst/>
                        <a:latin typeface="Calibri" pitchFamily="34" charset="0"/>
                        <a:ea typeface="ＭＳ Ｐゴシック" charset="-128"/>
                      </a:endParaRPr>
                    </a:p>
                  </a:txBody>
                  <a:tcPr marL="68580" marR="68580" marT="0" marB="0"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solidFill>
                      <a:schemeClr val="tx2"/>
                    </a:solid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ar-EG" sz="2400" b="1" i="0" u="none" strike="noStrike" cap="none" normalizeH="0" baseline="0" dirty="0" smtClean="0">
                          <a:ln>
                            <a:noFill/>
                          </a:ln>
                          <a:solidFill>
                            <a:schemeClr val="bg1"/>
                          </a:solidFill>
                          <a:effectLst/>
                          <a:latin typeface="Arial" pitchFamily="34" charset="0"/>
                          <a:ea typeface="ＭＳ Ｐゴシック" charset="-128"/>
                        </a:rPr>
                        <a:t>مراقبة النزاع</a:t>
                      </a:r>
                      <a:endParaRPr kumimoji="0" lang="en-GB" sz="2400" b="1" i="0" u="none" strike="noStrike" cap="none" normalizeH="0" baseline="0" dirty="0" smtClean="0">
                        <a:ln>
                          <a:noFill/>
                        </a:ln>
                        <a:solidFill>
                          <a:schemeClr val="bg1"/>
                        </a:solidFill>
                        <a:effectLst/>
                        <a:latin typeface="Calibri" pitchFamily="34" charset="0"/>
                        <a:ea typeface="ＭＳ Ｐゴシック" charset="-128"/>
                      </a:endParaRPr>
                    </a:p>
                  </a:txBody>
                  <a:tcPr marL="68580" marR="68580" marT="0" marB="0"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solidFill>
                      <a:schemeClr val="tx2"/>
                    </a:solidFill>
                  </a:tcPr>
                </a:tc>
              </a:tr>
              <a:tr h="1489701">
                <a:tc>
                  <a:txBody>
                    <a:bodyPr/>
                    <a:lstStyle/>
                    <a:p>
                      <a:pPr marL="0" marR="0" lvl="0" indent="0" algn="r" defTabSz="914400" rtl="1" eaLnBrk="1" fontAlgn="base" latinLnBrk="0" hangingPunct="1">
                        <a:lnSpc>
                          <a:spcPct val="107000"/>
                        </a:lnSpc>
                        <a:spcBef>
                          <a:spcPct val="0"/>
                        </a:spcBef>
                        <a:spcAft>
                          <a:spcPct val="0"/>
                        </a:spcAft>
                        <a:buClrTx/>
                        <a:buSzTx/>
                        <a:buFontTx/>
                        <a:buNone/>
                        <a:tabLst/>
                      </a:pPr>
                      <a:r>
                        <a:rPr kumimoji="0" lang="ar-EG" sz="1800" b="0" i="0" u="none" strike="noStrike" cap="none" normalizeH="0" baseline="0" smtClean="0">
                          <a:ln>
                            <a:noFill/>
                          </a:ln>
                          <a:solidFill>
                            <a:schemeClr val="tx1"/>
                          </a:solidFill>
                          <a:effectLst/>
                          <a:latin typeface="Arial" pitchFamily="34" charset="0"/>
                          <a:ea typeface="ＭＳ Ｐゴシック" charset="-128"/>
                        </a:rPr>
                        <a:t>استمارة / مقابلة</a:t>
                      </a:r>
                    </a:p>
                    <a:p>
                      <a:pPr marL="0" marR="0" lvl="0" indent="0" algn="r" defTabSz="914400" rtl="1" eaLnBrk="1" fontAlgn="base" latinLnBrk="0" hangingPunct="1">
                        <a:lnSpc>
                          <a:spcPct val="107000"/>
                        </a:lnSpc>
                        <a:spcBef>
                          <a:spcPct val="0"/>
                        </a:spcBef>
                        <a:spcAft>
                          <a:spcPct val="0"/>
                        </a:spcAft>
                        <a:buClrTx/>
                        <a:buSzTx/>
                        <a:buFontTx/>
                        <a:buNone/>
                        <a:tabLst/>
                      </a:pPr>
                      <a:r>
                        <a:rPr kumimoji="0" lang="en-GB" sz="1800" b="0" i="0" u="none" strike="noStrike" cap="none" normalizeH="0" baseline="0" smtClean="0">
                          <a:ln>
                            <a:noFill/>
                          </a:ln>
                          <a:solidFill>
                            <a:schemeClr val="tx1"/>
                          </a:solidFill>
                          <a:effectLst/>
                          <a:latin typeface="Arial" pitchFamily="34" charset="0"/>
                          <a:ea typeface="ＭＳ Ｐゴシック" charset="-128"/>
                        </a:rPr>
                        <a:t> </a:t>
                      </a:r>
                    </a:p>
                    <a:p>
                      <a:pPr marL="0" marR="0" lvl="0" indent="0" algn="r" defTabSz="914400" rtl="1" eaLnBrk="1" fontAlgn="base" latinLnBrk="0" hangingPunct="1">
                        <a:lnSpc>
                          <a:spcPct val="107000"/>
                        </a:lnSpc>
                        <a:spcBef>
                          <a:spcPct val="0"/>
                        </a:spcBef>
                        <a:spcAft>
                          <a:spcPct val="0"/>
                        </a:spcAft>
                        <a:buClrTx/>
                        <a:buSzTx/>
                        <a:buFontTx/>
                        <a:buNone/>
                        <a:tabLst/>
                      </a:pPr>
                      <a:r>
                        <a:rPr kumimoji="0" lang="en-GB" sz="1800" b="0" i="0" u="none" strike="noStrike" cap="none" normalizeH="0" baseline="0" smtClean="0">
                          <a:ln>
                            <a:noFill/>
                          </a:ln>
                          <a:solidFill>
                            <a:schemeClr val="tx1"/>
                          </a:solidFill>
                          <a:effectLst/>
                          <a:latin typeface="Arial" pitchFamily="34" charset="0"/>
                          <a:ea typeface="ＭＳ Ｐゴシック" charset="-128"/>
                        </a:rPr>
                        <a:t> </a:t>
                      </a:r>
                    </a:p>
                    <a:p>
                      <a:pPr marL="0" marR="0" lvl="0" indent="0" algn="r" defTabSz="914400" rtl="1" eaLnBrk="1" fontAlgn="base" latinLnBrk="0" hangingPunct="1">
                        <a:lnSpc>
                          <a:spcPct val="107000"/>
                        </a:lnSpc>
                        <a:spcBef>
                          <a:spcPct val="0"/>
                        </a:spcBef>
                        <a:spcAft>
                          <a:spcPct val="0"/>
                        </a:spcAft>
                        <a:buClrTx/>
                        <a:buSzTx/>
                        <a:buFontTx/>
                        <a:buNone/>
                        <a:tabLst/>
                      </a:pPr>
                      <a:r>
                        <a:rPr kumimoji="0" lang="ar-EG" sz="1800" b="0" i="0" u="none" strike="noStrike" cap="none" normalizeH="0" baseline="0" smtClean="0">
                          <a:ln>
                            <a:noFill/>
                          </a:ln>
                          <a:solidFill>
                            <a:schemeClr val="tx1"/>
                          </a:solidFill>
                          <a:effectLst/>
                          <a:latin typeface="Arial" pitchFamily="34" charset="0"/>
                          <a:ea typeface="ＭＳ Ｐゴシック" charset="-128"/>
                        </a:rPr>
                        <a:t>استمارة</a:t>
                      </a:r>
                      <a:endParaRPr kumimoji="0" lang="en-GB" sz="1800" b="0" i="0" u="none" strike="noStrike" cap="none" normalizeH="0" baseline="0" smtClean="0">
                        <a:ln>
                          <a:noFill/>
                        </a:ln>
                        <a:solidFill>
                          <a:schemeClr val="tx1"/>
                        </a:solidFill>
                        <a:effectLst/>
                        <a:latin typeface="Calibri" pitchFamily="34" charset="0"/>
                        <a:ea typeface="ＭＳ Ｐゴシック" charset="-128"/>
                      </a:endParaRPr>
                    </a:p>
                    <a:p>
                      <a:pPr marL="0" marR="0" lvl="0" indent="0" algn="l" defTabSz="914400" rtl="0" eaLnBrk="1" fontAlgn="base" latinLnBrk="0" hangingPunct="1">
                        <a:lnSpc>
                          <a:spcPct val="107000"/>
                        </a:lnSpc>
                        <a:spcBef>
                          <a:spcPct val="0"/>
                        </a:spcBef>
                        <a:spcAft>
                          <a:spcPct val="0"/>
                        </a:spcAft>
                        <a:buClrTx/>
                        <a:buSzTx/>
                        <a:buFontTx/>
                        <a:buNone/>
                        <a:tabLst/>
                      </a:pPr>
                      <a:endParaRPr kumimoji="0" lang="en-GB" sz="1800" b="1" i="0" u="none" strike="noStrike" cap="none" normalizeH="0" baseline="0" dirty="0" smtClean="0">
                        <a:ln>
                          <a:noFill/>
                        </a:ln>
                        <a:solidFill>
                          <a:schemeClr val="tx1"/>
                        </a:solidFill>
                        <a:effectLst/>
                        <a:latin typeface="Calibri" pitchFamily="34" charset="0"/>
                        <a:ea typeface="ＭＳ Ｐゴシック" charset="-128"/>
                      </a:endParaRPr>
                    </a:p>
                  </a:txBody>
                  <a:tcPr marL="68580" marR="68580" marT="0" marB="0"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1" eaLnBrk="1" fontAlgn="base" latinLnBrk="0" hangingPunct="1">
                        <a:lnSpc>
                          <a:spcPct val="107000"/>
                        </a:lnSpc>
                        <a:spcBef>
                          <a:spcPct val="0"/>
                        </a:spcBef>
                        <a:spcAft>
                          <a:spcPct val="0"/>
                        </a:spcAft>
                        <a:buClrTx/>
                        <a:buSzTx/>
                        <a:buFontTx/>
                        <a:buNone/>
                        <a:tabLst/>
                      </a:pPr>
                      <a:r>
                        <a:rPr kumimoji="0" lang="ar-EG" sz="1800" b="0" i="0" u="none" strike="noStrike" cap="none" normalizeH="0" baseline="0" dirty="0" smtClean="0">
                          <a:ln>
                            <a:noFill/>
                          </a:ln>
                          <a:solidFill>
                            <a:schemeClr val="tx1"/>
                          </a:solidFill>
                          <a:effectLst/>
                          <a:latin typeface="Arial" pitchFamily="34" charset="0"/>
                          <a:ea typeface="ＭＳ Ｐゴシック" charset="-128"/>
                        </a:rPr>
                        <a:t>عدد حوادث العنف بين المجتمعات المضيفة ومجتمع اللاجئين</a:t>
                      </a:r>
                    </a:p>
                    <a:p>
                      <a:pPr marL="0" marR="0" lvl="0" indent="0" algn="l" defTabSz="914400" rtl="0" eaLnBrk="1" fontAlgn="base" latinLnBrk="0" hangingPunct="1">
                        <a:lnSpc>
                          <a:spcPct val="107000"/>
                        </a:lnSpc>
                        <a:spcBef>
                          <a:spcPct val="0"/>
                        </a:spcBef>
                        <a:spcAft>
                          <a:spcPct val="0"/>
                        </a:spcAft>
                        <a:buClrTx/>
                        <a:buSzTx/>
                        <a:buFontTx/>
                        <a:buNone/>
                        <a:tabLst/>
                      </a:pPr>
                      <a:endParaRPr kumimoji="0" lang="ar-EG" sz="1800" b="0" i="0" u="none" strike="noStrike" cap="none" normalizeH="0" baseline="0" dirty="0" smtClean="0">
                        <a:ln>
                          <a:noFill/>
                        </a:ln>
                        <a:solidFill>
                          <a:schemeClr val="tx1"/>
                        </a:solidFill>
                        <a:effectLst/>
                        <a:latin typeface="Arial" pitchFamily="34" charset="0"/>
                        <a:ea typeface="ＭＳ Ｐゴシック" charset="-128"/>
                      </a:endParaRPr>
                    </a:p>
                    <a:p>
                      <a:pPr marL="0" marR="0" lvl="0" indent="0" algn="r" defTabSz="914400" rtl="1" eaLnBrk="1" fontAlgn="base" latinLnBrk="0" hangingPunct="1">
                        <a:lnSpc>
                          <a:spcPct val="107000"/>
                        </a:lnSpc>
                        <a:spcBef>
                          <a:spcPct val="0"/>
                        </a:spcBef>
                        <a:spcAft>
                          <a:spcPct val="0"/>
                        </a:spcAft>
                        <a:buClrTx/>
                        <a:buSzTx/>
                        <a:buFontTx/>
                        <a:buNone/>
                        <a:tabLst/>
                      </a:pPr>
                      <a:r>
                        <a:rPr kumimoji="0" lang="ar-EG" sz="1800" b="0" i="0" u="none" strike="noStrike" cap="none" normalizeH="0" baseline="0" dirty="0" smtClean="0">
                          <a:ln>
                            <a:noFill/>
                          </a:ln>
                          <a:solidFill>
                            <a:schemeClr val="tx1"/>
                          </a:solidFill>
                          <a:effectLst/>
                          <a:latin typeface="Arial" pitchFamily="34" charset="0"/>
                          <a:ea typeface="ＭＳ Ｐゴシック" charset="-128"/>
                        </a:rPr>
                        <a:t>% من بَلَّغوا عن توتر مع مجموعة أخرى في المنطقة المستهدفة</a:t>
                      </a:r>
                      <a:r>
                        <a:rPr kumimoji="0" lang="en-GB" sz="1800" b="0" i="0" u="none" strike="noStrike" cap="none" normalizeH="0" baseline="0" dirty="0" smtClean="0">
                          <a:ln>
                            <a:noFill/>
                          </a:ln>
                          <a:solidFill>
                            <a:schemeClr val="tx1"/>
                          </a:solidFill>
                          <a:effectLst/>
                          <a:latin typeface="Arial" pitchFamily="34" charset="0"/>
                          <a:ea typeface="ＭＳ Ｐゴシック" charset="-128"/>
                        </a:rPr>
                        <a:t> </a:t>
                      </a:r>
                    </a:p>
                  </a:txBody>
                  <a:tcPr marL="68580" marR="68580" marT="0" marB="0"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1" eaLnBrk="1" fontAlgn="base" latinLnBrk="0" hangingPunct="1">
                        <a:lnSpc>
                          <a:spcPct val="107000"/>
                        </a:lnSpc>
                        <a:spcBef>
                          <a:spcPct val="0"/>
                        </a:spcBef>
                        <a:spcAft>
                          <a:spcPct val="0"/>
                        </a:spcAft>
                        <a:buClrTx/>
                        <a:buSzTx/>
                        <a:buFontTx/>
                        <a:buNone/>
                        <a:tabLst/>
                        <a:defRPr/>
                      </a:pPr>
                      <a:r>
                        <a:rPr kumimoji="0" lang="ar-EG" sz="1800" b="1" i="0" u="none" strike="noStrike" cap="none" normalizeH="0" baseline="0" dirty="0" smtClean="0">
                          <a:ln>
                            <a:noFill/>
                          </a:ln>
                          <a:solidFill>
                            <a:schemeClr val="tx1"/>
                          </a:solidFill>
                          <a:effectLst/>
                          <a:latin typeface="Arial" pitchFamily="34" charset="0"/>
                          <a:ea typeface="ＭＳ Ｐゴシック" charset="-128"/>
                        </a:rPr>
                        <a:t>ماهي درجة التوتر بين اللاجئين والمجتمع المضيف حول الخدمات التعليمية؟</a:t>
                      </a:r>
                    </a:p>
                  </a:txBody>
                  <a:tcPr marL="68580" marR="68580" marT="0" marB="0"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r>
              <a:tr h="693934">
                <a:tc>
                  <a:txBody>
                    <a:bodyPr/>
                    <a:lstStyle/>
                    <a:p>
                      <a:pPr marL="0" marR="0" lvl="0" indent="0" algn="ctr" defTabSz="914400" rtl="1" eaLnBrk="1" fontAlgn="base" latinLnBrk="0" hangingPunct="1">
                        <a:lnSpc>
                          <a:spcPct val="100000"/>
                        </a:lnSpc>
                        <a:spcBef>
                          <a:spcPts val="0"/>
                        </a:spcBef>
                        <a:spcAft>
                          <a:spcPct val="0"/>
                        </a:spcAft>
                        <a:buClrTx/>
                        <a:buSzTx/>
                        <a:buFontTx/>
                        <a:buNone/>
                        <a:tabLst/>
                        <a:defRPr/>
                      </a:pPr>
                      <a:r>
                        <a:rPr kumimoji="0" lang="ar-EG" sz="2000" b="1" i="0" u="none" strike="noStrike" kern="1200" cap="none" spc="0" normalizeH="0" baseline="0" noProof="0" dirty="0" smtClean="0">
                          <a:ln>
                            <a:noFill/>
                          </a:ln>
                          <a:solidFill>
                            <a:prstClr val="white"/>
                          </a:solidFill>
                          <a:effectLst/>
                          <a:uLnTx/>
                          <a:uFillTx/>
                          <a:latin typeface="Arial" pitchFamily="34" charset="0"/>
                          <a:ea typeface="ＭＳ Ｐゴシック" charset="-128"/>
                          <a:cs typeface="+mn-cs"/>
                        </a:rPr>
                        <a:t>وسائل التحقق</a:t>
                      </a:r>
                      <a:endParaRPr kumimoji="0" lang="en-GB" sz="2000" b="1" i="0" u="none" strike="noStrike" kern="1200" cap="none" spc="0" normalizeH="0" baseline="0" noProof="0" dirty="0" smtClean="0">
                        <a:ln>
                          <a:noFill/>
                        </a:ln>
                        <a:solidFill>
                          <a:prstClr val="white"/>
                        </a:solidFill>
                        <a:effectLst/>
                        <a:uLnTx/>
                        <a:uFillTx/>
                        <a:latin typeface="Calibri" pitchFamily="34" charset="0"/>
                        <a:ea typeface="ＭＳ Ｐゴシック" charset="-128"/>
                        <a:cs typeface="+mn-cs"/>
                      </a:endParaRPr>
                    </a:p>
                    <a:p>
                      <a:pPr marL="0" marR="0" lvl="0" indent="0" algn="l" defTabSz="914400" rtl="0" eaLnBrk="1" fontAlgn="base" latinLnBrk="0" hangingPunct="1">
                        <a:lnSpc>
                          <a:spcPct val="107000"/>
                        </a:lnSpc>
                        <a:spcBef>
                          <a:spcPct val="0"/>
                        </a:spcBef>
                        <a:spcAft>
                          <a:spcPct val="0"/>
                        </a:spcAft>
                        <a:buClrTx/>
                        <a:buSzTx/>
                        <a:buFontTx/>
                        <a:buNone/>
                        <a:tabLst/>
                      </a:pPr>
                      <a:endParaRPr kumimoji="0" lang="en-GB" sz="2000" b="1" i="0" u="none" strike="noStrike" cap="none" normalizeH="0" baseline="0" dirty="0" smtClean="0">
                        <a:ln>
                          <a:noFill/>
                        </a:ln>
                        <a:solidFill>
                          <a:schemeClr val="bg1"/>
                        </a:solidFill>
                        <a:effectLst/>
                        <a:latin typeface="Calibri" pitchFamily="34" charset="0"/>
                        <a:ea typeface="ＭＳ Ｐゴシック" charset="-128"/>
                      </a:endParaRPr>
                    </a:p>
                  </a:txBody>
                  <a:tcPr marL="68580" marR="68580" marT="0" marB="0" anchor="b"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solidFill>
                      <a:schemeClr val="tx2"/>
                    </a:solid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defRPr/>
                      </a:pPr>
                      <a:r>
                        <a:rPr kumimoji="0" lang="ar-EG" sz="2000" b="1" i="0" u="none" strike="noStrike" kern="1200" cap="none" spc="0" normalizeH="0" baseline="0" noProof="0" dirty="0" smtClean="0">
                          <a:ln>
                            <a:noFill/>
                          </a:ln>
                          <a:solidFill>
                            <a:prstClr val="white"/>
                          </a:solidFill>
                          <a:effectLst/>
                          <a:uLnTx/>
                          <a:uFillTx/>
                          <a:latin typeface="Arial" pitchFamily="34" charset="0"/>
                          <a:ea typeface="ＭＳ Ｐゴシック" charset="-128"/>
                          <a:cs typeface="+mn-cs"/>
                        </a:rPr>
                        <a:t>مؤشرات</a:t>
                      </a:r>
                      <a:endParaRPr kumimoji="0" lang="en-GB" sz="2000" b="1" i="0" u="none" strike="noStrike" kern="1200" cap="none" spc="0" normalizeH="0" baseline="0" noProof="0" dirty="0" smtClean="0">
                        <a:ln>
                          <a:noFill/>
                        </a:ln>
                        <a:solidFill>
                          <a:prstClr val="white"/>
                        </a:solidFill>
                        <a:effectLst/>
                        <a:uLnTx/>
                        <a:uFillTx/>
                        <a:latin typeface="Calibri" pitchFamily="34" charset="0"/>
                        <a:ea typeface="ＭＳ Ｐゴシック" charset="-128"/>
                        <a:cs typeface="+mn-cs"/>
                      </a:endParaRPr>
                    </a:p>
                  </a:txBody>
                  <a:tcPr marL="68580" marR="68580" marT="0" marB="0"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solidFill>
                      <a:schemeClr val="tx2"/>
                    </a:solidFill>
                  </a:tcPr>
                </a:tc>
                <a:tc>
                  <a:txBody>
                    <a:bodyPr/>
                    <a:lstStyle/>
                    <a:p>
                      <a:pPr marL="0" marR="0" lvl="0" indent="0" algn="ctr" defTabSz="914400" rtl="0" eaLnBrk="1" fontAlgn="base" latinLnBrk="0" hangingPunct="1">
                        <a:lnSpc>
                          <a:spcPct val="107000"/>
                        </a:lnSpc>
                        <a:spcBef>
                          <a:spcPct val="0"/>
                        </a:spcBef>
                        <a:spcAft>
                          <a:spcPct val="0"/>
                        </a:spcAft>
                        <a:buClrTx/>
                        <a:buSzTx/>
                        <a:buFontTx/>
                        <a:buNone/>
                        <a:tabLst/>
                        <a:defRPr/>
                      </a:pPr>
                      <a:r>
                        <a:rPr kumimoji="0" lang="ar-EG" sz="2000" b="1" i="0" u="none" strike="noStrike" cap="none" normalizeH="0" baseline="0" dirty="0" smtClean="0">
                          <a:ln>
                            <a:noFill/>
                          </a:ln>
                          <a:solidFill>
                            <a:schemeClr val="bg1"/>
                          </a:solidFill>
                          <a:effectLst/>
                          <a:latin typeface="Arial" pitchFamily="34" charset="0"/>
                          <a:ea typeface="ＭＳ Ｐゴシック" charset="-128"/>
                        </a:rPr>
                        <a:t>التفاعل: النزاع والبرنامج</a:t>
                      </a:r>
                    </a:p>
                  </a:txBody>
                  <a:tcPr marL="68580" marR="68580" marT="0" marB="0"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solidFill>
                      <a:schemeClr val="tx2"/>
                    </a:solidFill>
                  </a:tcPr>
                </a:tc>
              </a:tr>
              <a:tr h="986884">
                <a:tc>
                  <a:txBody>
                    <a:bodyPr/>
                    <a:lstStyle/>
                    <a:p>
                      <a:pPr marL="0" marR="0" lvl="0" indent="0" algn="r" defTabSz="914400" rtl="1" eaLnBrk="1" fontAlgn="base" latinLnBrk="0" hangingPunct="1">
                        <a:lnSpc>
                          <a:spcPct val="107000"/>
                        </a:lnSpc>
                        <a:spcBef>
                          <a:spcPct val="0"/>
                        </a:spcBef>
                        <a:spcAft>
                          <a:spcPct val="0"/>
                        </a:spcAft>
                        <a:buClrTx/>
                        <a:buSzTx/>
                        <a:buFontTx/>
                        <a:buNone/>
                        <a:tabLst/>
                        <a:defRPr/>
                      </a:pPr>
                      <a:r>
                        <a:rPr kumimoji="0" lang="ar-EG" sz="1800" b="0" i="0" u="none" strike="noStrike" cap="none" normalizeH="0" baseline="0" dirty="0" smtClean="0">
                          <a:ln>
                            <a:noFill/>
                          </a:ln>
                          <a:solidFill>
                            <a:schemeClr val="tx1"/>
                          </a:solidFill>
                          <a:effectLst/>
                          <a:latin typeface="Arial" pitchFamily="34" charset="0"/>
                          <a:ea typeface="ＭＳ Ｐゴシック" charset="-128"/>
                        </a:rPr>
                        <a:t>استمارة</a:t>
                      </a:r>
                      <a:endParaRPr kumimoji="0" lang="en-GB" sz="1800" b="0" i="0" u="none" strike="noStrike" cap="none" normalizeH="0" baseline="0" dirty="0" smtClean="0">
                        <a:ln>
                          <a:noFill/>
                        </a:ln>
                        <a:solidFill>
                          <a:schemeClr val="tx1"/>
                        </a:solidFill>
                        <a:effectLst/>
                        <a:latin typeface="Calibri" pitchFamily="34" charset="0"/>
                        <a:ea typeface="ＭＳ Ｐゴシック" charset="-128"/>
                      </a:endParaRPr>
                    </a:p>
                  </a:txBody>
                  <a:tcPr marL="68580" marR="68580" marT="0" marB="0"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1" eaLnBrk="1" fontAlgn="base" latinLnBrk="0" hangingPunct="1">
                        <a:lnSpc>
                          <a:spcPct val="107000"/>
                        </a:lnSpc>
                        <a:spcBef>
                          <a:spcPct val="0"/>
                        </a:spcBef>
                        <a:spcAft>
                          <a:spcPct val="0"/>
                        </a:spcAft>
                        <a:buClrTx/>
                        <a:buSzTx/>
                        <a:buFontTx/>
                        <a:buNone/>
                        <a:tabLst/>
                      </a:pPr>
                      <a:r>
                        <a:rPr kumimoji="0" lang="ar-EG" sz="1800" b="0" i="0" u="none" strike="noStrike" cap="none" normalizeH="0" baseline="0" dirty="0" smtClean="0">
                          <a:ln>
                            <a:noFill/>
                          </a:ln>
                          <a:solidFill>
                            <a:schemeClr val="tx1"/>
                          </a:solidFill>
                          <a:effectLst/>
                          <a:latin typeface="Arial" pitchFamily="34" charset="0"/>
                          <a:ea typeface="ＭＳ Ｐゴシック" charset="-128"/>
                        </a:rPr>
                        <a:t>% المجتمعات المضيفة ومجتمعات اللاجئين الذين يرون أن بناء المدرسة يفيد المجتمعين معا. </a:t>
                      </a:r>
                      <a:r>
                        <a:rPr kumimoji="0" lang="en-GB" sz="1800" b="0" i="0" u="none" strike="noStrike" cap="none" normalizeH="0" baseline="0" dirty="0" smtClean="0">
                          <a:ln>
                            <a:noFill/>
                          </a:ln>
                          <a:solidFill>
                            <a:schemeClr val="tx1"/>
                          </a:solidFill>
                          <a:effectLst/>
                          <a:latin typeface="Arial" pitchFamily="34" charset="0"/>
                          <a:ea typeface="ＭＳ Ｐゴシック" charset="-128"/>
                        </a:rPr>
                        <a:t> </a:t>
                      </a:r>
                      <a:endParaRPr kumimoji="0" lang="en-GB" sz="1800" b="0" i="0" u="none" strike="noStrike" cap="none" normalizeH="0" baseline="0" dirty="0" smtClean="0">
                        <a:ln>
                          <a:noFill/>
                        </a:ln>
                        <a:solidFill>
                          <a:schemeClr val="tx1"/>
                        </a:solidFill>
                        <a:effectLst/>
                        <a:latin typeface="Calibri" pitchFamily="34" charset="0"/>
                        <a:ea typeface="ＭＳ Ｐゴシック" charset="-128"/>
                      </a:endParaRPr>
                    </a:p>
                  </a:txBody>
                  <a:tcPr marL="68580" marR="68580" marT="0" marB="0"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1" eaLnBrk="1" fontAlgn="base" latinLnBrk="0" hangingPunct="1">
                        <a:lnSpc>
                          <a:spcPct val="107000"/>
                        </a:lnSpc>
                        <a:spcBef>
                          <a:spcPct val="0"/>
                        </a:spcBef>
                        <a:spcAft>
                          <a:spcPct val="0"/>
                        </a:spcAft>
                        <a:buClrTx/>
                        <a:buSzTx/>
                        <a:buFontTx/>
                        <a:buNone/>
                        <a:tabLst/>
                      </a:pPr>
                      <a:r>
                        <a:rPr kumimoji="0" lang="ar-EG" sz="1800" b="1" i="0" u="none" strike="noStrike" cap="none" normalizeH="0" baseline="0" dirty="0" smtClean="0">
                          <a:ln>
                            <a:noFill/>
                          </a:ln>
                          <a:solidFill>
                            <a:schemeClr val="tx1"/>
                          </a:solidFill>
                          <a:effectLst/>
                          <a:latin typeface="Calibri" pitchFamily="34" charset="0"/>
                          <a:ea typeface="ＭＳ Ｐゴシック" charset="-128"/>
                        </a:rPr>
                        <a:t>هل يحابي بناء المدرسة مجموعة معينة على حساب مجموعة أخرى؟ </a:t>
                      </a:r>
                      <a:endParaRPr kumimoji="0" lang="en-GB" sz="1800" b="1" i="0" u="none" strike="noStrike" cap="none" normalizeH="0" baseline="0" dirty="0" smtClean="0">
                        <a:ln>
                          <a:noFill/>
                        </a:ln>
                        <a:solidFill>
                          <a:schemeClr val="tx1"/>
                        </a:solidFill>
                        <a:effectLst/>
                        <a:latin typeface="Calibri" pitchFamily="34" charset="0"/>
                        <a:ea typeface="ＭＳ Ｐゴシック" charset="-128"/>
                      </a:endParaRPr>
                    </a:p>
                  </a:txBody>
                  <a:tcPr marL="68580" marR="68580" marT="0" marB="0"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r>
              <a:tr h="1014413">
                <a:tc>
                  <a:txBody>
                    <a:bodyPr/>
                    <a:lstStyle/>
                    <a:p>
                      <a:pPr marL="0" marR="0" lvl="0" indent="0" algn="r" defTabSz="914400" rtl="1" eaLnBrk="1" fontAlgn="base" latinLnBrk="0" hangingPunct="1">
                        <a:lnSpc>
                          <a:spcPct val="107000"/>
                        </a:lnSpc>
                        <a:spcBef>
                          <a:spcPct val="0"/>
                        </a:spcBef>
                        <a:spcAft>
                          <a:spcPct val="0"/>
                        </a:spcAft>
                        <a:buClrTx/>
                        <a:buSzTx/>
                        <a:buFontTx/>
                        <a:buNone/>
                        <a:tabLst/>
                      </a:pPr>
                      <a:r>
                        <a:rPr kumimoji="0" lang="ar-EG" sz="1800" b="0" i="0" u="none" strike="noStrike" cap="none" normalizeH="0" baseline="0" dirty="0" smtClean="0">
                          <a:ln>
                            <a:noFill/>
                          </a:ln>
                          <a:solidFill>
                            <a:schemeClr val="tx1"/>
                          </a:solidFill>
                          <a:effectLst/>
                          <a:latin typeface="Arial" pitchFamily="34" charset="0"/>
                          <a:ea typeface="ＭＳ Ｐゴシック" charset="-128"/>
                        </a:rPr>
                        <a:t>سجلات الأمن الموجودة في مكتب المشروع</a:t>
                      </a:r>
                    </a:p>
                    <a:p>
                      <a:pPr marL="0" marR="0" lvl="0" indent="0" algn="l" defTabSz="914400" rtl="0" eaLnBrk="1" fontAlgn="base" latinLnBrk="0" hangingPunct="1">
                        <a:lnSpc>
                          <a:spcPct val="107000"/>
                        </a:lnSpc>
                        <a:spcBef>
                          <a:spcPct val="0"/>
                        </a:spcBef>
                        <a:spcAft>
                          <a:spcPct val="0"/>
                        </a:spcAft>
                        <a:buClrTx/>
                        <a:buSzTx/>
                        <a:buFontTx/>
                        <a:buNone/>
                        <a:tabLst/>
                      </a:pPr>
                      <a:r>
                        <a:rPr kumimoji="0" lang="en-GB" sz="1800" b="0" i="0" u="none" strike="noStrike" cap="none" normalizeH="0" baseline="0" dirty="0" smtClean="0">
                          <a:ln>
                            <a:noFill/>
                          </a:ln>
                          <a:solidFill>
                            <a:schemeClr val="tx1"/>
                          </a:solidFill>
                          <a:effectLst/>
                          <a:latin typeface="Arial" pitchFamily="34" charset="0"/>
                          <a:ea typeface="ＭＳ Ｐゴシック" charset="-128"/>
                        </a:rPr>
                        <a:t> </a:t>
                      </a:r>
                      <a:endParaRPr kumimoji="0" lang="en-GB" sz="1800" b="0" i="0" u="none" strike="noStrike" cap="none" normalizeH="0" baseline="0" dirty="0" smtClean="0">
                        <a:ln>
                          <a:noFill/>
                        </a:ln>
                        <a:solidFill>
                          <a:schemeClr val="tx1"/>
                        </a:solidFill>
                        <a:effectLst/>
                        <a:latin typeface="Calibri" pitchFamily="34" charset="0"/>
                        <a:ea typeface="ＭＳ Ｐゴシック" charset="-128"/>
                      </a:endParaRPr>
                    </a:p>
                  </a:txBody>
                  <a:tcPr marL="68580" marR="68580" marT="0" marB="0"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1" eaLnBrk="1" fontAlgn="base" latinLnBrk="0" hangingPunct="1">
                        <a:lnSpc>
                          <a:spcPct val="107000"/>
                        </a:lnSpc>
                        <a:spcBef>
                          <a:spcPct val="0"/>
                        </a:spcBef>
                        <a:spcAft>
                          <a:spcPct val="0"/>
                        </a:spcAft>
                        <a:buClrTx/>
                        <a:buSzTx/>
                        <a:buFontTx/>
                        <a:buNone/>
                        <a:tabLst/>
                      </a:pPr>
                      <a:r>
                        <a:rPr kumimoji="0" lang="ar-EG" sz="1800" b="0" i="0" u="none" strike="noStrike" cap="none" normalizeH="0" baseline="0" dirty="0" smtClean="0">
                          <a:ln>
                            <a:noFill/>
                          </a:ln>
                          <a:solidFill>
                            <a:schemeClr val="tx1"/>
                          </a:solidFill>
                          <a:effectLst/>
                          <a:latin typeface="Arial" pitchFamily="34" charset="0"/>
                          <a:ea typeface="ＭＳ Ｐゴシック" charset="-128"/>
                        </a:rPr>
                        <a:t>عدد الأيام التي لم يتمكن فيها الموظفون من السفر لكل منطقة من مناطق البرنامج لدواعي أمنية. </a:t>
                      </a:r>
                    </a:p>
                  </a:txBody>
                  <a:tcPr marL="68580" marR="68580" marT="0" marB="0"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1" eaLnBrk="1" fontAlgn="base" latinLnBrk="0" hangingPunct="1">
                        <a:lnSpc>
                          <a:spcPct val="107000"/>
                        </a:lnSpc>
                        <a:spcBef>
                          <a:spcPct val="0"/>
                        </a:spcBef>
                        <a:spcAft>
                          <a:spcPct val="0"/>
                        </a:spcAft>
                        <a:buClrTx/>
                        <a:buSzTx/>
                        <a:buFontTx/>
                        <a:buNone/>
                        <a:tabLst/>
                      </a:pPr>
                      <a:r>
                        <a:rPr kumimoji="0" lang="ar-EG" sz="1800" b="0" i="0" u="none" strike="noStrike" cap="none" normalizeH="0" baseline="0" dirty="0" smtClean="0">
                          <a:ln>
                            <a:noFill/>
                          </a:ln>
                          <a:solidFill>
                            <a:schemeClr val="tx1"/>
                          </a:solidFill>
                          <a:effectLst/>
                          <a:latin typeface="Calibri" pitchFamily="34" charset="0"/>
                          <a:ea typeface="ＭＳ Ｐゴシック" charset="-128"/>
                        </a:rPr>
                        <a:t>هل الموظفون في المشروع قادرون على السفر لكل مناطق البرنامج؟ </a:t>
                      </a:r>
                      <a:endParaRPr kumimoji="0" lang="en-GB" sz="1800" b="0" i="0" u="none" strike="noStrike" cap="none" normalizeH="0" baseline="0" dirty="0" smtClean="0">
                        <a:ln>
                          <a:noFill/>
                        </a:ln>
                        <a:solidFill>
                          <a:schemeClr val="tx1"/>
                        </a:solidFill>
                        <a:effectLst/>
                        <a:latin typeface="Calibri" pitchFamily="34" charset="0"/>
                        <a:ea typeface="ＭＳ Ｐゴシック" charset="-128"/>
                      </a:endParaRPr>
                    </a:p>
                  </a:txBody>
                  <a:tcPr marL="68580" marR="68580" marT="0" marB="0"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solidFill>
                      <a:schemeClr val="bg1"/>
                    </a:solidFill>
                  </a:tcPr>
                </a:tc>
              </a:tr>
            </a:tbl>
          </a:graphicData>
        </a:graphic>
      </p:graphicFrame>
    </p:spTree>
  </p:cSld>
  <p:clrMapOvr>
    <a:masterClrMapping/>
  </p:clrMapOvr>
  <p:timing>
    <p:tnLst>
      <p:par>
        <p:cTn id="1" dur="indefinite" restart="never" nodeType="tmRoot"/>
      </p:par>
    </p:tnLst>
  </p:timing>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3"/>
          <p:cNvSpPr txBox="1">
            <a:spLocks noChangeArrowheads="1"/>
          </p:cNvSpPr>
          <p:nvPr/>
        </p:nvSpPr>
        <p:spPr bwMode="auto">
          <a:xfrm>
            <a:off x="457200" y="274638"/>
            <a:ext cx="8229600" cy="1143000"/>
          </a:xfrm>
          <a:prstGeom prst="rect">
            <a:avLst/>
          </a:prstGeom>
          <a:noFill/>
          <a:ln w="9525">
            <a:noFill/>
            <a:miter lim="800000"/>
            <a:headEnd/>
            <a:tailEnd/>
          </a:ln>
        </p:spPr>
        <p:txBody>
          <a:bodyPr lIns="182880" anchor="ctr">
            <a:normAutofit fontScale="97500"/>
          </a:bodyPr>
          <a:lstStyle>
            <a:lvl1pPr algn="ctr" rtl="0" fontAlgn="base">
              <a:spcBef>
                <a:spcPct val="0"/>
              </a:spcBef>
              <a:spcAft>
                <a:spcPct val="0"/>
              </a:spcAft>
              <a:defRPr sz="4400" kern="1200">
                <a:solidFill>
                  <a:schemeClr val="tx1"/>
                </a:solidFill>
                <a:latin typeface="+mj-lt"/>
                <a:ea typeface="ＭＳ Ｐゴシック" pitchFamily="127" charset="-128"/>
                <a:cs typeface="ＭＳ Ｐゴシック" pitchFamily="127" charset="-128"/>
              </a:defRPr>
            </a:lvl1pPr>
            <a:lvl2pPr algn="ctr" rtl="0" fontAlgn="base">
              <a:spcBef>
                <a:spcPct val="0"/>
              </a:spcBef>
              <a:spcAft>
                <a:spcPct val="0"/>
              </a:spcAft>
              <a:defRPr sz="4400">
                <a:solidFill>
                  <a:schemeClr val="tx1"/>
                </a:solidFill>
                <a:latin typeface="Calibri" pitchFamily="127" charset="0"/>
                <a:ea typeface="ＭＳ Ｐゴシック" pitchFamily="127" charset="-128"/>
                <a:cs typeface="ＭＳ Ｐゴシック" pitchFamily="127" charset="-128"/>
              </a:defRPr>
            </a:lvl2pPr>
            <a:lvl3pPr algn="ctr" rtl="0" fontAlgn="base">
              <a:spcBef>
                <a:spcPct val="0"/>
              </a:spcBef>
              <a:spcAft>
                <a:spcPct val="0"/>
              </a:spcAft>
              <a:defRPr sz="4400">
                <a:solidFill>
                  <a:schemeClr val="tx1"/>
                </a:solidFill>
                <a:latin typeface="Calibri" pitchFamily="127" charset="0"/>
                <a:ea typeface="ＭＳ Ｐゴシック" pitchFamily="127" charset="-128"/>
                <a:cs typeface="ＭＳ Ｐゴシック" pitchFamily="127" charset="-128"/>
              </a:defRPr>
            </a:lvl3pPr>
            <a:lvl4pPr algn="ctr" rtl="0" fontAlgn="base">
              <a:spcBef>
                <a:spcPct val="0"/>
              </a:spcBef>
              <a:spcAft>
                <a:spcPct val="0"/>
              </a:spcAft>
              <a:defRPr sz="4400">
                <a:solidFill>
                  <a:schemeClr val="tx1"/>
                </a:solidFill>
                <a:latin typeface="Calibri" pitchFamily="127" charset="0"/>
                <a:ea typeface="ＭＳ Ｐゴシック" pitchFamily="127" charset="-128"/>
                <a:cs typeface="ＭＳ Ｐゴシック" pitchFamily="127" charset="-128"/>
              </a:defRPr>
            </a:lvl4pPr>
            <a:lvl5pPr algn="ctr" rtl="0" fontAlgn="base">
              <a:spcBef>
                <a:spcPct val="0"/>
              </a:spcBef>
              <a:spcAft>
                <a:spcPct val="0"/>
              </a:spcAft>
              <a:defRPr sz="4400">
                <a:solidFill>
                  <a:schemeClr val="tx1"/>
                </a:solidFill>
                <a:latin typeface="Calibri" pitchFamily="127" charset="0"/>
                <a:ea typeface="ＭＳ Ｐゴシック" pitchFamily="127" charset="-128"/>
                <a:cs typeface="ＭＳ Ｐゴシック" pitchFamily="127" charset="-128"/>
              </a:defRPr>
            </a:lvl5pPr>
            <a:lvl6pPr marL="457200" algn="ctr" rtl="0" fontAlgn="base">
              <a:spcBef>
                <a:spcPct val="0"/>
              </a:spcBef>
              <a:spcAft>
                <a:spcPct val="0"/>
              </a:spcAft>
              <a:defRPr sz="4400">
                <a:solidFill>
                  <a:schemeClr val="tx1"/>
                </a:solidFill>
                <a:latin typeface="Calibri" pitchFamily="127" charset="0"/>
                <a:ea typeface="ＭＳ Ｐゴシック" pitchFamily="127" charset="-128"/>
                <a:cs typeface="ＭＳ Ｐゴシック" pitchFamily="127" charset="-128"/>
              </a:defRPr>
            </a:lvl6pPr>
            <a:lvl7pPr marL="914400" algn="ctr" rtl="0" fontAlgn="base">
              <a:spcBef>
                <a:spcPct val="0"/>
              </a:spcBef>
              <a:spcAft>
                <a:spcPct val="0"/>
              </a:spcAft>
              <a:defRPr sz="4400">
                <a:solidFill>
                  <a:schemeClr val="tx1"/>
                </a:solidFill>
                <a:latin typeface="Calibri" pitchFamily="127" charset="0"/>
                <a:ea typeface="ＭＳ Ｐゴシック" pitchFamily="127" charset="-128"/>
                <a:cs typeface="ＭＳ Ｐゴシック" pitchFamily="127" charset="-128"/>
              </a:defRPr>
            </a:lvl7pPr>
            <a:lvl8pPr marL="1371600" algn="ctr" rtl="0" fontAlgn="base">
              <a:spcBef>
                <a:spcPct val="0"/>
              </a:spcBef>
              <a:spcAft>
                <a:spcPct val="0"/>
              </a:spcAft>
              <a:defRPr sz="4400">
                <a:solidFill>
                  <a:schemeClr val="tx1"/>
                </a:solidFill>
                <a:latin typeface="Calibri" pitchFamily="127" charset="0"/>
                <a:ea typeface="ＭＳ Ｐゴシック" pitchFamily="127" charset="-128"/>
                <a:cs typeface="ＭＳ Ｐゴシック" pitchFamily="127" charset="-128"/>
              </a:defRPr>
            </a:lvl8pPr>
            <a:lvl9pPr marL="1828800" algn="ctr" rtl="0" fontAlgn="base">
              <a:spcBef>
                <a:spcPct val="0"/>
              </a:spcBef>
              <a:spcAft>
                <a:spcPct val="0"/>
              </a:spcAft>
              <a:defRPr sz="4400">
                <a:solidFill>
                  <a:schemeClr val="tx1"/>
                </a:solidFill>
                <a:latin typeface="Calibri" pitchFamily="127" charset="0"/>
                <a:ea typeface="ＭＳ Ｐゴシック" pitchFamily="127" charset="-128"/>
                <a:cs typeface="ＭＳ Ｐゴシック" pitchFamily="127" charset="-128"/>
              </a:defRPr>
            </a:lvl9pPr>
          </a:lstStyle>
          <a:p>
            <a:pPr>
              <a:defRPr/>
            </a:pPr>
            <a:r>
              <a:rPr lang="ar-EG" dirty="0" smtClean="0">
                <a:solidFill>
                  <a:schemeClr val="bg1"/>
                </a:solidFill>
                <a:cs typeface="+mn-cs"/>
              </a:rPr>
              <a:t>النشاط</a:t>
            </a:r>
            <a:endParaRPr lang="en-US" dirty="0">
              <a:solidFill>
                <a:schemeClr val="bg1"/>
              </a:solidFill>
              <a:cs typeface="+mn-cs"/>
            </a:endParaRPr>
          </a:p>
        </p:txBody>
      </p:sp>
      <p:sp>
        <p:nvSpPr>
          <p:cNvPr id="4" name="TextBox 3"/>
          <p:cNvSpPr txBox="1"/>
          <p:nvPr/>
        </p:nvSpPr>
        <p:spPr>
          <a:xfrm>
            <a:off x="455613" y="1676400"/>
            <a:ext cx="7954962" cy="5232202"/>
          </a:xfrm>
          <a:prstGeom prst="rect">
            <a:avLst/>
          </a:prstGeom>
          <a:noFill/>
        </p:spPr>
        <p:txBody>
          <a:bodyPr>
            <a:spAutoFit/>
          </a:bodyPr>
          <a:lstStyle/>
          <a:p>
            <a:pPr algn="r" rtl="1"/>
            <a:r>
              <a:rPr lang="ar-SA" sz="2000" b="1" dirty="0">
                <a:ea typeface="MS Mincho" panose="02020609040205080304" pitchFamily="49" charset="-128"/>
                <a:cs typeface="Times New Roman" panose="02020603050405020304" pitchFamily="18" charset="0"/>
              </a:rPr>
              <a:t>المطبوع رقم 8 ب </a:t>
            </a:r>
            <a:r>
              <a:rPr lang="ar-SA" sz="2000" b="1" dirty="0" smtClean="0">
                <a:ea typeface="MS Mincho" panose="02020609040205080304" pitchFamily="49" charset="-128"/>
                <a:cs typeface="Times New Roman" panose="02020603050405020304" pitchFamily="18" charset="0"/>
              </a:rPr>
              <a:t>مشاركة </a:t>
            </a:r>
            <a:r>
              <a:rPr lang="ar-SA" sz="2000" b="1" dirty="0">
                <a:ea typeface="MS Mincho" panose="02020609040205080304" pitchFamily="49" charset="-128"/>
                <a:cs typeface="Times New Roman" panose="02020603050405020304" pitchFamily="18" charset="0"/>
              </a:rPr>
              <a:t>المجتمع المحلي </a:t>
            </a:r>
            <a:r>
              <a:rPr lang="ar-SA" sz="2000" b="1" dirty="0" smtClean="0">
                <a:ea typeface="MS Mincho" panose="02020609040205080304" pitchFamily="49" charset="-128"/>
                <a:cs typeface="Times New Roman" panose="02020603050405020304" pitchFamily="18" charset="0"/>
              </a:rPr>
              <a:t>والتنسيق</a:t>
            </a:r>
            <a:endParaRPr lang="ar-EG" sz="2000" b="1" dirty="0" smtClean="0">
              <a:ea typeface="MS Mincho" panose="02020609040205080304" pitchFamily="49" charset="-128"/>
              <a:cs typeface="Times New Roman" panose="02020603050405020304" pitchFamily="18" charset="0"/>
            </a:endParaRPr>
          </a:p>
          <a:p>
            <a:pPr algn="r" rtl="1">
              <a:spcBef>
                <a:spcPts val="1200"/>
              </a:spcBef>
            </a:pPr>
            <a:r>
              <a:rPr lang="ar-EG" sz="2000" b="1" dirty="0" smtClean="0">
                <a:ea typeface="MS Mincho" panose="02020609040205080304" pitchFamily="49" charset="-128"/>
                <a:cs typeface="Times New Roman" panose="02020603050405020304" pitchFamily="18" charset="0"/>
              </a:rPr>
              <a:t>المدة: </a:t>
            </a:r>
            <a:r>
              <a:rPr lang="ar-EG" sz="2000" dirty="0" smtClean="0">
                <a:ea typeface="MS Mincho" panose="02020609040205080304" pitchFamily="49" charset="-128"/>
                <a:cs typeface="Times New Roman" panose="02020603050405020304" pitchFamily="18" charset="0"/>
              </a:rPr>
              <a:t>30 دقيقة</a:t>
            </a:r>
          </a:p>
          <a:p>
            <a:pPr algn="r" rtl="1">
              <a:spcBef>
                <a:spcPts val="1200"/>
              </a:spcBef>
            </a:pPr>
            <a:r>
              <a:rPr lang="ar-EG" sz="2000" b="1" dirty="0" smtClean="0">
                <a:ea typeface="MS Mincho" panose="02020609040205080304" pitchFamily="49" charset="-128"/>
                <a:cs typeface="Times New Roman" panose="02020603050405020304" pitchFamily="18" charset="0"/>
              </a:rPr>
              <a:t>إرشادات: </a:t>
            </a:r>
          </a:p>
          <a:p>
            <a:pPr algn="r" rtl="1"/>
            <a:r>
              <a:rPr lang="ar-SA" sz="2000" dirty="0">
                <a:ea typeface="MS Mincho" panose="02020609040205080304" pitchFamily="49" charset="-128"/>
                <a:cs typeface="Times New Roman" panose="02020603050405020304" pitchFamily="18" charset="0"/>
              </a:rPr>
              <a:t>بالعمل في مجموعات ناقشوا اسئلة التأمل التالية</a:t>
            </a:r>
            <a:r>
              <a:rPr lang="ar-SA" sz="2000" dirty="0" smtClean="0">
                <a:ea typeface="MS Mincho" panose="02020609040205080304" pitchFamily="49" charset="-128"/>
                <a:cs typeface="Times New Roman" panose="02020603050405020304" pitchFamily="18" charset="0"/>
              </a:rPr>
              <a:t>.</a:t>
            </a:r>
            <a:r>
              <a:rPr lang="ar-EG" sz="2000" dirty="0" smtClean="0">
                <a:ea typeface="MS Mincho" panose="02020609040205080304" pitchFamily="49" charset="-128"/>
                <a:cs typeface="Times New Roman" panose="02020603050405020304" pitchFamily="18" charset="0"/>
              </a:rPr>
              <a:t> </a:t>
            </a:r>
          </a:p>
          <a:p>
            <a:pPr algn="r" rtl="1"/>
            <a:r>
              <a:rPr lang="ar-SA" sz="2000" dirty="0">
                <a:ea typeface="MS Mincho" panose="02020609040205080304" pitchFamily="49" charset="-128"/>
                <a:cs typeface="Times New Roman" panose="02020603050405020304" pitchFamily="18" charset="0"/>
              </a:rPr>
              <a:t>أطلبوا من أحدكم كتابة الأجوبة.</a:t>
            </a:r>
            <a:endParaRPr lang="ar-EG" sz="2000" b="1" dirty="0" smtClean="0"/>
          </a:p>
          <a:p>
            <a:pPr marL="0" marR="0" algn="r" rtl="1">
              <a:spcBef>
                <a:spcPts val="1200"/>
              </a:spcBef>
              <a:spcAft>
                <a:spcPts val="0"/>
              </a:spcAft>
            </a:pPr>
            <a:r>
              <a:rPr lang="en-US" sz="2000" dirty="0"/>
              <a:t> </a:t>
            </a:r>
            <a:r>
              <a:rPr lang="ar-SA" sz="2800" b="1" dirty="0">
                <a:latin typeface="Times New Roman" panose="02020603050405020304" pitchFamily="18" charset="0"/>
                <a:ea typeface="MS Mincho" panose="02020609040205080304" pitchFamily="49" charset="-128"/>
              </a:rPr>
              <a:t> </a:t>
            </a:r>
            <a:r>
              <a:rPr lang="ar-SA" b="1" dirty="0">
                <a:latin typeface="Times New Roman" panose="02020603050405020304" pitchFamily="18" charset="0"/>
                <a:ea typeface="MS Mincho" panose="02020609040205080304" pitchFamily="49" charset="-128"/>
              </a:rPr>
              <a:t>أسئلة تأملية</a:t>
            </a:r>
            <a:endParaRPr lang="en-US" sz="2800" b="1" dirty="0">
              <a:latin typeface="Times New Roman" panose="02020603050405020304" pitchFamily="18" charset="0"/>
              <a:ea typeface="MS Mincho" panose="02020609040205080304" pitchFamily="49" charset="-128"/>
            </a:endParaRPr>
          </a:p>
          <a:p>
            <a:pPr marL="342900" marR="0" lvl="0" indent="-342900" algn="r" rtl="1">
              <a:spcBef>
                <a:spcPts val="0"/>
              </a:spcBef>
              <a:spcAft>
                <a:spcPts val="0"/>
              </a:spcAft>
              <a:buFont typeface="+mj-lt"/>
              <a:buAutoNum type="arabicPeriod"/>
            </a:pPr>
            <a:r>
              <a:rPr lang="ar-SA" sz="2000" dirty="0">
                <a:latin typeface="Times New Roman" panose="02020603050405020304" pitchFamily="18" charset="0"/>
                <a:ea typeface="MS Mincho" panose="02020609040205080304" pitchFamily="49" charset="-128"/>
              </a:rPr>
              <a:t>ماهي بعض الطرق التي يمكن من خلالها لمشاركة المجتمع المحلي أو انعدامها أن تساهم في النزاع؟</a:t>
            </a:r>
            <a:endParaRPr lang="en-US" sz="3200" dirty="0">
              <a:latin typeface="Times New Roman" panose="02020603050405020304" pitchFamily="18" charset="0"/>
              <a:ea typeface="MS Mincho" panose="02020609040205080304" pitchFamily="49" charset="-128"/>
            </a:endParaRPr>
          </a:p>
          <a:p>
            <a:pPr marL="342900" marR="0" lvl="0" indent="-342900" algn="r" rtl="1">
              <a:spcBef>
                <a:spcPts val="0"/>
              </a:spcBef>
              <a:spcAft>
                <a:spcPts val="0"/>
              </a:spcAft>
              <a:buFont typeface="+mj-lt"/>
              <a:buAutoNum type="arabicPeriod"/>
            </a:pPr>
            <a:r>
              <a:rPr lang="ar-SA" sz="2000" dirty="0">
                <a:latin typeface="Times New Roman" panose="02020603050405020304" pitchFamily="18" charset="0"/>
                <a:ea typeface="MS Mincho" panose="02020609040205080304" pitchFamily="49" charset="-128"/>
              </a:rPr>
              <a:t>هل يمكنكم التفكير في بعض الطرق التي تضمنون من خلالها أن مشاركة المجتمع المحلي لاتفجر النزاع؟</a:t>
            </a:r>
            <a:endParaRPr lang="en-US" sz="3200" dirty="0">
              <a:latin typeface="Times New Roman" panose="02020603050405020304" pitchFamily="18" charset="0"/>
              <a:ea typeface="MS Mincho" panose="02020609040205080304" pitchFamily="49" charset="-128"/>
            </a:endParaRPr>
          </a:p>
          <a:p>
            <a:pPr marL="342900" marR="0" lvl="0" indent="-342900" algn="r" rtl="1">
              <a:spcBef>
                <a:spcPts val="0"/>
              </a:spcBef>
              <a:spcAft>
                <a:spcPts val="0"/>
              </a:spcAft>
              <a:buFont typeface="+mj-lt"/>
              <a:buAutoNum type="arabicPeriod"/>
            </a:pPr>
            <a:r>
              <a:rPr lang="ar-SA" sz="2000" dirty="0">
                <a:latin typeface="Times New Roman" panose="02020603050405020304" pitchFamily="18" charset="0"/>
                <a:ea typeface="MS Mincho" panose="02020609040205080304" pitchFamily="49" charset="-128"/>
              </a:rPr>
              <a:t>ماهي بعض الطرق التي يمكن من خلالها للتنسيق أو عدمه أن يساهم في النزاع؟</a:t>
            </a:r>
            <a:endParaRPr lang="en-US" sz="3200" dirty="0">
              <a:latin typeface="Times New Roman" panose="02020603050405020304" pitchFamily="18" charset="0"/>
              <a:ea typeface="MS Mincho" panose="02020609040205080304" pitchFamily="49" charset="-128"/>
            </a:endParaRPr>
          </a:p>
          <a:p>
            <a:pPr marL="342900" marR="0" lvl="0" indent="-342900" algn="r" rtl="1">
              <a:spcBef>
                <a:spcPts val="0"/>
              </a:spcBef>
              <a:spcAft>
                <a:spcPts val="0"/>
              </a:spcAft>
              <a:buFont typeface="+mj-lt"/>
              <a:buAutoNum type="arabicPeriod"/>
            </a:pPr>
            <a:r>
              <a:rPr lang="ar-SA" sz="2000" dirty="0">
                <a:latin typeface="Times New Roman" panose="02020603050405020304" pitchFamily="18" charset="0"/>
                <a:ea typeface="MS Mincho" panose="02020609040205080304" pitchFamily="49" charset="-128"/>
              </a:rPr>
              <a:t>هل يمكنكم التفكير في بعض استراتيجيات التنسيق التي ستجعل التعليم يتفادى المساهمة في النزاع؟</a:t>
            </a:r>
            <a:endParaRPr lang="en-US" sz="3200" dirty="0">
              <a:latin typeface="Times New Roman" panose="02020603050405020304" pitchFamily="18" charset="0"/>
              <a:ea typeface="MS Mincho" panose="02020609040205080304" pitchFamily="49" charset="-128"/>
            </a:endParaRPr>
          </a:p>
          <a:p>
            <a:pPr algn="r" rtl="1"/>
            <a:endParaRPr lang="en-US" sz="1800" dirty="0"/>
          </a:p>
          <a:p>
            <a:endParaRPr lang="en-US" sz="1800" dirty="0"/>
          </a:p>
        </p:txBody>
      </p:sp>
    </p:spTree>
  </p:cSld>
  <p:clrMapOvr>
    <a:masterClrMapping/>
  </p:clrMapOvr>
  <p:timing>
    <p:tnLst>
      <p:par>
        <p:cTn id="1" dur="indefinite" restart="never" nodeType="tmRoot"/>
      </p:par>
    </p:tnLst>
  </p:timing>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5153" name="Title 1"/>
          <p:cNvSpPr>
            <a:spLocks noGrp="1"/>
          </p:cNvSpPr>
          <p:nvPr>
            <p:ph type="title"/>
          </p:nvPr>
        </p:nvSpPr>
        <p:spPr/>
        <p:txBody>
          <a:bodyPr/>
          <a:lstStyle/>
          <a:p>
            <a:r>
              <a:rPr lang="ar-EG" dirty="0" smtClean="0">
                <a:ea typeface="ＭＳ Ｐゴシック" charset="-128"/>
                <a:cs typeface="+mn-cs"/>
              </a:rPr>
              <a:t>أداة التأمل – المراقبة والتقييم</a:t>
            </a:r>
            <a:endParaRPr lang="en-GB" dirty="0" smtClean="0">
              <a:ea typeface="ＭＳ Ｐゴシック" charset="-128"/>
            </a:endParaRPr>
          </a:p>
        </p:txBody>
      </p:sp>
      <p:sp>
        <p:nvSpPr>
          <p:cNvPr id="3" name="Content Placeholder 2"/>
          <p:cNvSpPr>
            <a:spLocks noGrp="1"/>
          </p:cNvSpPr>
          <p:nvPr>
            <p:ph idx="1"/>
          </p:nvPr>
        </p:nvSpPr>
        <p:spPr/>
        <p:txBody>
          <a:bodyPr/>
          <a:lstStyle/>
          <a:p>
            <a:pPr marL="0" indent="0" algn="r" rtl="1">
              <a:lnSpc>
                <a:spcPct val="150000"/>
              </a:lnSpc>
              <a:buFont typeface="Wingdings" charset="0"/>
              <a:buNone/>
              <a:defRPr/>
            </a:pPr>
            <a:r>
              <a:rPr lang="ar-EG" dirty="0" smtClean="0"/>
              <a:t>1.4 </a:t>
            </a:r>
            <a:r>
              <a:rPr lang="ar-EG" dirty="0" smtClean="0">
                <a:cs typeface="+mn-cs"/>
              </a:rPr>
              <a:t>هل تحتوي أداة الرصد على مؤشرات تقيس كيف تؤثر سياقات النزاع على البرنامج التعليمي؟ </a:t>
            </a:r>
          </a:p>
          <a:p>
            <a:pPr marL="0" indent="0" algn="r" rtl="1">
              <a:lnSpc>
                <a:spcPct val="150000"/>
              </a:lnSpc>
              <a:buFont typeface="Wingdings" charset="0"/>
              <a:buNone/>
              <a:defRPr/>
            </a:pPr>
            <a:r>
              <a:rPr lang="ar-EG" dirty="0" smtClean="0"/>
              <a:t> 2.4 </a:t>
            </a:r>
            <a:r>
              <a:rPr lang="ar-EG" dirty="0" smtClean="0">
                <a:cs typeface="+mn-cs"/>
              </a:rPr>
              <a:t>هل تم تفصيل المؤشرات لإظهار التفاوتات؟ إذا كان الجواب بنعم فهل تفيد معرفة هذه التفاوتات البرنامج؟ </a:t>
            </a:r>
          </a:p>
          <a:p>
            <a:pPr marL="0" indent="0" algn="r" rtl="1">
              <a:lnSpc>
                <a:spcPct val="150000"/>
              </a:lnSpc>
              <a:buFont typeface="Wingdings" charset="0"/>
              <a:buNone/>
              <a:defRPr/>
            </a:pPr>
            <a:r>
              <a:rPr lang="ar-EG" dirty="0" smtClean="0"/>
              <a:t>3.4. </a:t>
            </a:r>
            <a:r>
              <a:rPr lang="ar-EG" dirty="0" smtClean="0">
                <a:cs typeface="+mn-cs"/>
              </a:rPr>
              <a:t>هل تتم مراجعة تحليل النزاع والتعليم وتحيينه بشكل منتظم يحيث تحدث تعديلات على البرامج والميزانيات تبعا لذلك؟</a:t>
            </a:r>
            <a:endParaRPr lang="en-GB" dirty="0" smtClean="0"/>
          </a:p>
          <a:p>
            <a:pPr marL="0" indent="0">
              <a:buFont typeface="Wingdings" charset="0"/>
              <a:buNone/>
              <a:defRPr/>
            </a:pPr>
            <a:endParaRPr lang="en-GB" dirty="0"/>
          </a:p>
        </p:txBody>
      </p:sp>
    </p:spTree>
  </p:cSld>
  <p:clrMapOvr>
    <a:masterClrMapping/>
  </p:clrMapOvr>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6177" name="Title 1"/>
          <p:cNvSpPr>
            <a:spLocks noGrp="1"/>
          </p:cNvSpPr>
          <p:nvPr>
            <p:ph type="title"/>
          </p:nvPr>
        </p:nvSpPr>
        <p:spPr/>
        <p:txBody>
          <a:bodyPr/>
          <a:lstStyle/>
          <a:p>
            <a:r>
              <a:rPr lang="ar-EG" dirty="0">
                <a:solidFill>
                  <a:prstClr val="white"/>
                </a:solidFill>
                <a:ea typeface="ＭＳ Ｐゴシック" charset="-128"/>
                <a:cs typeface="Arial" panose="020B0604020202020204" pitchFamily="34" charset="0"/>
              </a:rPr>
              <a:t>أداة التأمل – </a:t>
            </a:r>
            <a:r>
              <a:rPr lang="ar-EG" dirty="0" smtClean="0">
                <a:solidFill>
                  <a:prstClr val="white"/>
                </a:solidFill>
                <a:ea typeface="ＭＳ Ｐゴシック" charset="-128"/>
                <a:cs typeface="Arial" panose="020B0604020202020204" pitchFamily="34" charset="0"/>
              </a:rPr>
              <a:t>المراقبة والتقييم (يتبع)</a:t>
            </a:r>
            <a:endParaRPr lang="en-GB" dirty="0" smtClean="0">
              <a:ea typeface="ＭＳ Ｐゴシック" charset="-128"/>
            </a:endParaRPr>
          </a:p>
        </p:txBody>
      </p:sp>
      <p:sp>
        <p:nvSpPr>
          <p:cNvPr id="306178" name="Content Placeholder 2"/>
          <p:cNvSpPr>
            <a:spLocks noGrp="1"/>
          </p:cNvSpPr>
          <p:nvPr>
            <p:ph idx="1"/>
          </p:nvPr>
        </p:nvSpPr>
        <p:spPr/>
        <p:txBody>
          <a:bodyPr/>
          <a:lstStyle/>
          <a:p>
            <a:pPr marL="0" indent="0" algn="r" rtl="1">
              <a:lnSpc>
                <a:spcPct val="150000"/>
              </a:lnSpc>
              <a:buFont typeface="Wingdings" pitchFamily="2" charset="2"/>
              <a:buNone/>
            </a:pPr>
            <a:r>
              <a:rPr lang="en-GB" dirty="0" smtClean="0">
                <a:ea typeface="ＭＳ Ｐゴシック" charset="-128"/>
              </a:rPr>
              <a:t>4.4 </a:t>
            </a:r>
            <a:r>
              <a:rPr lang="ar-EG" dirty="0" smtClean="0">
                <a:ea typeface="ＭＳ Ｐゴシック" charset="-128"/>
              </a:rPr>
              <a:t> </a:t>
            </a:r>
            <a:r>
              <a:rPr lang="ar-EG" dirty="0" smtClean="0">
                <a:ea typeface="ＭＳ Ｐゴシック" charset="-128"/>
                <a:cs typeface="+mn-cs"/>
              </a:rPr>
              <a:t>هل تصميم البرنامج وآليات التمويل مرنة وتستجيب لسياق النزاع؟</a:t>
            </a:r>
          </a:p>
          <a:p>
            <a:pPr marL="0" indent="0" algn="r" rtl="1">
              <a:lnSpc>
                <a:spcPct val="150000"/>
              </a:lnSpc>
              <a:buFont typeface="Wingdings" pitchFamily="2" charset="2"/>
              <a:buNone/>
            </a:pPr>
            <a:r>
              <a:rPr lang="ar-EG" dirty="0" smtClean="0">
                <a:ea typeface="ＭＳ Ｐゴシック" charset="-128"/>
                <a:cs typeface="+mn-cs"/>
              </a:rPr>
              <a:t>5.4. هل مختلف المعنيين يدلون بآرائهم ويستقبلون الآراء حول المؤشرات؟</a:t>
            </a:r>
          </a:p>
          <a:p>
            <a:pPr marL="0" indent="0" algn="r" rtl="1">
              <a:lnSpc>
                <a:spcPct val="150000"/>
              </a:lnSpc>
              <a:buFont typeface="Wingdings" pitchFamily="2" charset="2"/>
              <a:buNone/>
            </a:pPr>
            <a:r>
              <a:rPr lang="ar-EG" dirty="0" smtClean="0">
                <a:ea typeface="ＭＳ Ｐゴシック" charset="-128"/>
                <a:cs typeface="+mn-cs"/>
              </a:rPr>
              <a:t>6.4. هل تم تقييم النتائج المنتظرة وغير المنتظرة أو هل هناك خطة لتقييمها؟</a:t>
            </a:r>
            <a:endParaRPr lang="ar-EG" dirty="0" smtClean="0">
              <a:ea typeface="ＭＳ Ｐゴシック" charset="-128"/>
            </a:endParaRPr>
          </a:p>
          <a:p>
            <a:pPr marL="0" indent="0">
              <a:buFont typeface="Wingdings" pitchFamily="2" charset="2"/>
              <a:buNone/>
            </a:pPr>
            <a:endParaRPr lang="en-GB" dirty="0" smtClean="0">
              <a:ea typeface="ＭＳ Ｐゴシック" charset="-128"/>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Rectangle 2"/>
          <p:cNvSpPr>
            <a:spLocks noGrp="1" noChangeArrowheads="1"/>
          </p:cNvSpPr>
          <p:nvPr>
            <p:ph type="title" idx="4294967295"/>
          </p:nvPr>
        </p:nvSpPr>
        <p:spPr>
          <a:xfrm>
            <a:off x="1631092" y="321276"/>
            <a:ext cx="6942149" cy="864973"/>
          </a:xfrm>
        </p:spPr>
        <p:txBody>
          <a:bodyPr/>
          <a:lstStyle/>
          <a:p>
            <a:pPr eaLnBrk="1" hangingPunct="1"/>
            <a:r>
              <a:rPr lang="ar-EG" sz="2700" dirty="0">
                <a:latin typeface="Times New Roman" panose="02020603050405020304" pitchFamily="18" charset="0"/>
                <a:cs typeface="Times New Roman" panose="02020603050405020304" pitchFamily="18" charset="0"/>
              </a:rPr>
              <a:t>يمكن تطبيقه في جميع أشكال العمل</a:t>
            </a:r>
            <a:endParaRPr lang="en-US" sz="2700" dirty="0">
              <a:latin typeface="Times New Roman" panose="02020603050405020304" pitchFamily="18" charset="0"/>
              <a:cs typeface="Times New Roman" panose="02020603050405020304" pitchFamily="18" charset="0"/>
            </a:endParaRPr>
          </a:p>
        </p:txBody>
      </p:sp>
      <p:graphicFrame>
        <p:nvGraphicFramePr>
          <p:cNvPr id="4" name="Diagram 3"/>
          <p:cNvGraphicFramePr/>
          <p:nvPr>
            <p:extLst/>
          </p:nvPr>
        </p:nvGraphicFramePr>
        <p:xfrm>
          <a:off x="1771650" y="2114550"/>
          <a:ext cx="5715000" cy="387985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7651" name="TextBox 6"/>
          <p:cNvSpPr txBox="1">
            <a:spLocks noChangeArrowheads="1"/>
          </p:cNvSpPr>
          <p:nvPr/>
        </p:nvSpPr>
        <p:spPr bwMode="auto">
          <a:xfrm>
            <a:off x="1989536" y="5314951"/>
            <a:ext cx="5331619"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defRPr/>
            </a:pPr>
            <a:r>
              <a:rPr lang="ar-EG" sz="1800" b="1" dirty="0">
                <a:latin typeface="Times New Roman" panose="02020603050405020304" pitchFamily="18" charset="0"/>
                <a:cs typeface="Times New Roman" panose="02020603050405020304" pitchFamily="18" charset="0"/>
              </a:rPr>
              <a:t>البرامج والسياسات التعليمية المراعية لظروف النزاع</a:t>
            </a:r>
            <a:endParaRPr lang="en-US" sz="18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244891309"/>
      </p:ext>
    </p:extLst>
  </p:cSld>
  <p:clrMapOvr>
    <a:masterClrMapping/>
  </p:clrMapOvr>
  <p:timing>
    <p:tnLst>
      <p:par>
        <p:cTn id="1" dur="indefinite" restart="never" nodeType="tmRoot"/>
      </p:par>
    </p:tnLst>
  </p:timing>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01" name="Title 1"/>
          <p:cNvSpPr>
            <a:spLocks noGrp="1"/>
          </p:cNvSpPr>
          <p:nvPr>
            <p:ph type="ctrTitle"/>
          </p:nvPr>
        </p:nvSpPr>
        <p:spPr>
          <a:xfrm>
            <a:off x="685800" y="2130425"/>
            <a:ext cx="8094663" cy="1470025"/>
          </a:xfrm>
        </p:spPr>
        <p:txBody>
          <a:bodyPr/>
          <a:lstStyle/>
          <a:p>
            <a:r>
              <a:rPr lang="ar-EG" dirty="0" smtClean="0">
                <a:ea typeface="ＭＳ Ｐゴシック" charset="-128"/>
                <a:cs typeface="+mn-cs"/>
              </a:rPr>
              <a:t>التعليم المراعي لظروف النزاع: خاتمة</a:t>
            </a:r>
            <a:endParaRPr lang="en-US" dirty="0" smtClean="0">
              <a:ea typeface="ＭＳ Ｐゴシック" charset="-128"/>
              <a:cs typeface="+mn-cs"/>
            </a:endParaRPr>
          </a:p>
        </p:txBody>
      </p:sp>
    </p:spTree>
  </p:cSld>
  <p:clrMapOvr>
    <a:masterClrMapping/>
  </p:clrMapOvr>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EG" kern="1200" dirty="0" smtClean="0">
                <a:latin typeface="Calibri Light" panose="020F0302020204030204"/>
                <a:ea typeface="+mj-ea"/>
                <a:cs typeface="Times New Roman" panose="02020603050405020304" pitchFamily="18" charset="0"/>
              </a:rPr>
              <a:t>التعليم أداة ذات وجهان</a:t>
            </a:r>
            <a:endParaRPr lang="en-US" dirty="0"/>
          </a:p>
        </p:txBody>
      </p:sp>
      <p:sp>
        <p:nvSpPr>
          <p:cNvPr id="3" name="Content Placeholder 2"/>
          <p:cNvSpPr>
            <a:spLocks noGrp="1"/>
          </p:cNvSpPr>
          <p:nvPr>
            <p:ph idx="1"/>
          </p:nvPr>
        </p:nvSpPr>
        <p:spPr/>
        <p:txBody>
          <a:bodyPr/>
          <a:lstStyle/>
          <a:p>
            <a:pPr marL="0" indent="0" algn="r" defTabSz="685800" rtl="1" eaLnBrk="1" fontAlgn="auto" hangingPunct="1">
              <a:lnSpc>
                <a:spcPct val="150000"/>
              </a:lnSpc>
              <a:spcBef>
                <a:spcPts val="750"/>
              </a:spcBef>
              <a:spcAft>
                <a:spcPts val="0"/>
              </a:spcAft>
              <a:buNone/>
              <a:defRPr/>
            </a:pPr>
            <a:r>
              <a:rPr lang="ar-EG" b="1" kern="1200" dirty="0">
                <a:solidFill>
                  <a:prstClr val="black"/>
                </a:solidFill>
                <a:latin typeface="Calibri" panose="020F0502020204030204"/>
                <a:ea typeface="+mn-ea"/>
                <a:cs typeface="Arial" panose="020B0604020202020204" pitchFamily="34" charset="0"/>
              </a:rPr>
              <a:t>يمكن للتعليم في الأماكن المتضررة بالنزاع أن: </a:t>
            </a:r>
          </a:p>
          <a:p>
            <a:pPr marL="171450" indent="-171450" algn="r" defTabSz="685800" rtl="1" eaLnBrk="1" fontAlgn="auto" hangingPunct="1">
              <a:lnSpc>
                <a:spcPct val="150000"/>
              </a:lnSpc>
              <a:spcBef>
                <a:spcPts val="750"/>
              </a:spcBef>
              <a:spcAft>
                <a:spcPts val="0"/>
              </a:spcAft>
              <a:buFont typeface="Arial" panose="020B0604020202020204" pitchFamily="34" charset="0"/>
              <a:buChar char="•"/>
              <a:defRPr/>
            </a:pPr>
            <a:r>
              <a:rPr lang="ar-EG" b="1" kern="1200" dirty="0">
                <a:solidFill>
                  <a:prstClr val="black"/>
                </a:solidFill>
                <a:latin typeface="Calibri" panose="020F0502020204030204"/>
                <a:ea typeface="+mn-ea"/>
                <a:cs typeface="Arial" panose="020B0604020202020204" pitchFamily="34" charset="0"/>
              </a:rPr>
              <a:t>يُذْكِيَ ويطيل أمد النزاع و</a:t>
            </a:r>
          </a:p>
          <a:p>
            <a:pPr marL="171450" indent="-171450" algn="r" defTabSz="685800" rtl="1" eaLnBrk="1" fontAlgn="auto" hangingPunct="1">
              <a:lnSpc>
                <a:spcPct val="150000"/>
              </a:lnSpc>
              <a:spcBef>
                <a:spcPts val="750"/>
              </a:spcBef>
              <a:spcAft>
                <a:spcPts val="0"/>
              </a:spcAft>
              <a:buFont typeface="Arial" panose="020B0604020202020204" pitchFamily="34" charset="0"/>
              <a:buChar char="•"/>
              <a:defRPr/>
            </a:pPr>
            <a:r>
              <a:rPr lang="ar-EG" b="1" kern="1200" dirty="0">
                <a:solidFill>
                  <a:prstClr val="black"/>
                </a:solidFill>
                <a:latin typeface="Calibri" panose="020F0502020204030204"/>
                <a:ea typeface="+mn-ea"/>
                <a:cs typeface="Arial" panose="020B0604020202020204" pitchFamily="34" charset="0"/>
              </a:rPr>
              <a:t>أن يقلِّل من التوتر ويُقَوِّيَ قدرات الناس على الإعراض عن النزاع. </a:t>
            </a:r>
          </a:p>
          <a:p>
            <a:pPr marL="0" indent="0" algn="r" rtl="1" eaLnBrk="1" hangingPunct="1">
              <a:buNone/>
            </a:pPr>
            <a:endParaRPr lang="ar-EG" sz="2700" dirty="0">
              <a:solidFill>
                <a:srgbClr val="000000"/>
              </a:solidFill>
            </a:endParaRPr>
          </a:p>
          <a:p>
            <a:pPr marL="0" indent="0" algn="ctr" eaLnBrk="1" hangingPunct="1">
              <a:buNone/>
            </a:pPr>
            <a:endParaRPr lang="en-US" dirty="0" smtClean="0">
              <a:solidFill>
                <a:srgbClr val="000000"/>
              </a:solidFill>
            </a:endParaRPr>
          </a:p>
          <a:p>
            <a:endParaRPr lang="en-US" dirty="0">
              <a:solidFill>
                <a:schemeClr val="tx1"/>
              </a:solidFill>
            </a:endParaRPr>
          </a:p>
        </p:txBody>
      </p:sp>
    </p:spTree>
    <p:extLst>
      <p:ext uri="{BB962C8B-B14F-4D97-AF65-F5344CB8AC3E}">
        <p14:creationId xmlns:p14="http://schemas.microsoft.com/office/powerpoint/2010/main" val="2730290975"/>
      </p:ext>
    </p:extLst>
  </p:cSld>
  <p:clrMapOvr>
    <a:masterClrMapping/>
  </p:clrMapOvr>
  <p:timing>
    <p:tnLst>
      <p:par>
        <p:cTn id="1" dur="indefinite" restart="never" nodeType="tmRoot"/>
      </p:par>
    </p:tnLst>
  </p:timing>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3363" name="Text Box 3"/>
          <p:cNvSpPr txBox="1">
            <a:spLocks noChangeArrowheads="1"/>
          </p:cNvSpPr>
          <p:nvPr/>
        </p:nvSpPr>
        <p:spPr bwMode="auto">
          <a:xfrm>
            <a:off x="669925" y="1822450"/>
            <a:ext cx="5197475" cy="369888"/>
          </a:xfrm>
          <a:prstGeom prst="rect">
            <a:avLst/>
          </a:prstGeom>
          <a:noFill/>
          <a:ln>
            <a:noFill/>
          </a:ln>
          <a:effectLst/>
          <a:extLst>
            <a:ext uri="{909E8E84-426E-40dd-AFC4-6F175D3DCCD1}">
              <a14:hiddenFill xmlns="" xmlns:a14="http://schemas.microsoft.com/office/drawing/2010/main">
                <a:solidFill>
                  <a:srgbClr val="FF0000"/>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a:spAutoFit/>
          </a:bodyPr>
          <a:lstStyle>
            <a:lvl1pPr marL="342900" indent="-342900">
              <a:spcBef>
                <a:spcPct val="0"/>
              </a:spcBef>
              <a:defRPr>
                <a:solidFill>
                  <a:schemeClr val="tx1"/>
                </a:solidFill>
                <a:latin typeface="Arial" charset="0"/>
                <a:ea typeface="ＭＳ Ｐゴシック" charset="0"/>
              </a:defRPr>
            </a:lvl1pPr>
            <a:lvl2pPr>
              <a:spcBef>
                <a:spcPct val="0"/>
              </a:spcBef>
              <a:defRPr>
                <a:solidFill>
                  <a:schemeClr val="tx1"/>
                </a:solidFill>
                <a:latin typeface="Arial" charset="0"/>
                <a:ea typeface="ＭＳ Ｐゴシック" charset="0"/>
              </a:defRPr>
            </a:lvl2pPr>
            <a:lvl3pPr>
              <a:spcBef>
                <a:spcPct val="0"/>
              </a:spcBef>
              <a:defRPr>
                <a:solidFill>
                  <a:schemeClr val="tx1"/>
                </a:solidFill>
                <a:latin typeface="Arial" charset="0"/>
                <a:ea typeface="ＭＳ Ｐゴシック" charset="0"/>
              </a:defRPr>
            </a:lvl3pPr>
            <a:lvl4pPr>
              <a:spcBef>
                <a:spcPct val="0"/>
              </a:spcBef>
              <a:defRPr>
                <a:solidFill>
                  <a:schemeClr val="tx1"/>
                </a:solidFill>
                <a:latin typeface="Arial" charset="0"/>
                <a:ea typeface="ＭＳ Ｐゴシック" charset="0"/>
              </a:defRPr>
            </a:lvl4pPr>
            <a:lvl5pPr>
              <a:spcBef>
                <a:spcPct val="0"/>
              </a:spcBef>
              <a:defRPr>
                <a:solidFill>
                  <a:schemeClr val="tx1"/>
                </a:solidFill>
                <a:latin typeface="Arial" charset="0"/>
                <a:ea typeface="ＭＳ Ｐゴシック" charset="0"/>
              </a:defRPr>
            </a:lvl5pPr>
            <a:lvl6pPr fontAlgn="base">
              <a:spcBef>
                <a:spcPct val="0"/>
              </a:spcBef>
              <a:spcAft>
                <a:spcPct val="0"/>
              </a:spcAft>
              <a:defRPr>
                <a:solidFill>
                  <a:schemeClr val="tx1"/>
                </a:solidFill>
                <a:latin typeface="Arial" charset="0"/>
                <a:ea typeface="ＭＳ Ｐゴシック" charset="0"/>
              </a:defRPr>
            </a:lvl6pPr>
            <a:lvl7pPr fontAlgn="base">
              <a:spcBef>
                <a:spcPct val="0"/>
              </a:spcBef>
              <a:spcAft>
                <a:spcPct val="0"/>
              </a:spcAft>
              <a:defRPr>
                <a:solidFill>
                  <a:schemeClr val="tx1"/>
                </a:solidFill>
                <a:latin typeface="Arial" charset="0"/>
                <a:ea typeface="ＭＳ Ｐゴシック" charset="0"/>
              </a:defRPr>
            </a:lvl7pPr>
            <a:lvl8pPr fontAlgn="base">
              <a:spcBef>
                <a:spcPct val="0"/>
              </a:spcBef>
              <a:spcAft>
                <a:spcPct val="0"/>
              </a:spcAft>
              <a:defRPr>
                <a:solidFill>
                  <a:schemeClr val="tx1"/>
                </a:solidFill>
                <a:latin typeface="Arial" charset="0"/>
                <a:ea typeface="ＭＳ Ｐゴシック" charset="0"/>
              </a:defRPr>
            </a:lvl8pPr>
            <a:lvl9pPr fontAlgn="base">
              <a:spcBef>
                <a:spcPct val="0"/>
              </a:spcBef>
              <a:spcAft>
                <a:spcPct val="0"/>
              </a:spcAft>
              <a:defRPr>
                <a:solidFill>
                  <a:schemeClr val="tx1"/>
                </a:solidFill>
                <a:latin typeface="Arial" charset="0"/>
                <a:ea typeface="ＭＳ Ｐゴシック" charset="0"/>
              </a:defRPr>
            </a:lvl9pPr>
          </a:lstStyle>
          <a:p>
            <a:pPr>
              <a:spcBef>
                <a:spcPct val="20000"/>
              </a:spcBef>
              <a:defRPr/>
            </a:pPr>
            <a:endParaRPr lang="en-US" sz="1800" dirty="0" smtClean="0">
              <a:latin typeface="GillSans" charset="0"/>
            </a:endParaRPr>
          </a:p>
        </p:txBody>
      </p:sp>
      <p:graphicFrame>
        <p:nvGraphicFramePr>
          <p:cNvPr id="5" name="Diagram 4">
            <a:hlinkClick r:id="" action="ppaction://noaction" highlightClick="1"/>
          </p:cNvPr>
          <p:cNvGraphicFramePr/>
          <p:nvPr>
            <p:extLst>
              <p:ext uri="{D42A27DB-BD31-4B8C-83A1-F6EECF244321}">
                <p14:modId xmlns:p14="http://schemas.microsoft.com/office/powerpoint/2010/main" val="2939128211"/>
              </p:ext>
            </p:extLst>
          </p:nvPr>
        </p:nvGraphicFramePr>
        <p:xfrm>
          <a:off x="444500" y="1822450"/>
          <a:ext cx="8572500" cy="462259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Rectangle 2"/>
          <p:cNvSpPr txBox="1">
            <a:spLocks noChangeArrowheads="1"/>
          </p:cNvSpPr>
          <p:nvPr/>
        </p:nvSpPr>
        <p:spPr bwMode="auto">
          <a:xfrm>
            <a:off x="290513" y="282575"/>
            <a:ext cx="8726487" cy="5143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b="1">
                <a:solidFill>
                  <a:schemeClr val="bg1"/>
                </a:solidFill>
                <a:latin typeface="+mj-lt"/>
                <a:ea typeface="ＭＳ Ｐゴシック" charset="0"/>
                <a:cs typeface="ＭＳ Ｐゴシック" charset="0"/>
              </a:defRPr>
            </a:lvl1pPr>
            <a:lvl2pPr algn="ctr" rtl="0" eaLnBrk="0" fontAlgn="base" hangingPunct="0">
              <a:spcBef>
                <a:spcPct val="0"/>
              </a:spcBef>
              <a:spcAft>
                <a:spcPct val="0"/>
              </a:spcAft>
              <a:defRPr sz="4400" b="1">
                <a:solidFill>
                  <a:schemeClr val="bg1"/>
                </a:solidFill>
                <a:latin typeface="Arial" charset="0"/>
                <a:ea typeface="ＭＳ Ｐゴシック" charset="0"/>
                <a:cs typeface="ＭＳ Ｐゴシック" charset="0"/>
              </a:defRPr>
            </a:lvl2pPr>
            <a:lvl3pPr algn="ctr" rtl="0" eaLnBrk="0" fontAlgn="base" hangingPunct="0">
              <a:spcBef>
                <a:spcPct val="0"/>
              </a:spcBef>
              <a:spcAft>
                <a:spcPct val="0"/>
              </a:spcAft>
              <a:defRPr sz="4400" b="1">
                <a:solidFill>
                  <a:schemeClr val="bg1"/>
                </a:solidFill>
                <a:latin typeface="Arial" charset="0"/>
                <a:ea typeface="ＭＳ Ｐゴシック" charset="0"/>
                <a:cs typeface="ＭＳ Ｐゴシック" charset="0"/>
              </a:defRPr>
            </a:lvl3pPr>
            <a:lvl4pPr algn="ctr" rtl="0" eaLnBrk="0" fontAlgn="base" hangingPunct="0">
              <a:spcBef>
                <a:spcPct val="0"/>
              </a:spcBef>
              <a:spcAft>
                <a:spcPct val="0"/>
              </a:spcAft>
              <a:defRPr sz="4400" b="1">
                <a:solidFill>
                  <a:schemeClr val="bg1"/>
                </a:solidFill>
                <a:latin typeface="Arial" charset="0"/>
                <a:ea typeface="ＭＳ Ｐゴシック" charset="0"/>
                <a:cs typeface="ＭＳ Ｐゴシック" charset="0"/>
              </a:defRPr>
            </a:lvl4pPr>
            <a:lvl5pPr algn="ctr" rtl="0" eaLnBrk="0" fontAlgn="base" hangingPunct="0">
              <a:spcBef>
                <a:spcPct val="0"/>
              </a:spcBef>
              <a:spcAft>
                <a:spcPct val="0"/>
              </a:spcAft>
              <a:defRPr sz="4400" b="1">
                <a:solidFill>
                  <a:schemeClr val="bg1"/>
                </a:solidFill>
                <a:latin typeface="Arial" charset="0"/>
                <a:ea typeface="ＭＳ Ｐゴシック" charset="0"/>
                <a:cs typeface="ＭＳ Ｐゴシック" charset="0"/>
              </a:defRPr>
            </a:lvl5pPr>
            <a:lvl6pPr marL="457200" algn="ctr" rtl="0" fontAlgn="base">
              <a:spcBef>
                <a:spcPct val="0"/>
              </a:spcBef>
              <a:spcAft>
                <a:spcPct val="0"/>
              </a:spcAft>
              <a:defRPr sz="4400" b="1">
                <a:solidFill>
                  <a:schemeClr val="bg1"/>
                </a:solidFill>
                <a:latin typeface="Arial" charset="0"/>
              </a:defRPr>
            </a:lvl6pPr>
            <a:lvl7pPr marL="914400" algn="ctr" rtl="0" fontAlgn="base">
              <a:spcBef>
                <a:spcPct val="0"/>
              </a:spcBef>
              <a:spcAft>
                <a:spcPct val="0"/>
              </a:spcAft>
              <a:defRPr sz="4400" b="1">
                <a:solidFill>
                  <a:schemeClr val="bg1"/>
                </a:solidFill>
                <a:latin typeface="Arial" charset="0"/>
              </a:defRPr>
            </a:lvl7pPr>
            <a:lvl8pPr marL="1371600" algn="ctr" rtl="0" fontAlgn="base">
              <a:spcBef>
                <a:spcPct val="0"/>
              </a:spcBef>
              <a:spcAft>
                <a:spcPct val="0"/>
              </a:spcAft>
              <a:defRPr sz="4400" b="1">
                <a:solidFill>
                  <a:schemeClr val="bg1"/>
                </a:solidFill>
                <a:latin typeface="Arial" charset="0"/>
              </a:defRPr>
            </a:lvl8pPr>
            <a:lvl9pPr marL="1828800" algn="ctr" rtl="0" fontAlgn="base">
              <a:spcBef>
                <a:spcPct val="0"/>
              </a:spcBef>
              <a:spcAft>
                <a:spcPct val="0"/>
              </a:spcAft>
              <a:defRPr sz="4400" b="1">
                <a:solidFill>
                  <a:schemeClr val="bg1"/>
                </a:solidFill>
                <a:latin typeface="Arial" charset="0"/>
              </a:defRPr>
            </a:lvl9pPr>
          </a:lstStyle>
          <a:p>
            <a:pPr algn="r" rtl="1" eaLnBrk="1" hangingPunct="1"/>
            <a:r>
              <a:rPr lang="ar-EG" sz="3600" kern="0" smtClean="0">
                <a:latin typeface="+mn-lt"/>
                <a:ea typeface="ＭＳ Ｐゴシック" charset="-128"/>
                <a:cs typeface="+mn-cs"/>
              </a:rPr>
              <a:t>تعريف التعليم المراعي لظروف النزاع</a:t>
            </a:r>
            <a:r>
              <a:rPr lang="en-US" sz="3600" kern="0" smtClean="0">
                <a:latin typeface="Gill Sans MT" pitchFamily="34" charset="0"/>
                <a:ea typeface="ＭＳ Ｐゴシック" charset="-128"/>
              </a:rPr>
              <a:t>	</a:t>
            </a:r>
            <a:endParaRPr lang="en-US" sz="3600" kern="0" dirty="0" smtClean="0">
              <a:latin typeface="Gill Sans MT" pitchFamily="34" charset="0"/>
              <a:ea typeface="ＭＳ Ｐゴシック" charset="-128"/>
            </a:endParaRPr>
          </a:p>
        </p:txBody>
      </p:sp>
    </p:spTree>
    <p:extLst>
      <p:ext uri="{BB962C8B-B14F-4D97-AF65-F5344CB8AC3E}">
        <p14:creationId xmlns:p14="http://schemas.microsoft.com/office/powerpoint/2010/main" val="3324572974"/>
      </p:ext>
    </p:extLst>
  </p:cSld>
  <p:clrMapOvr>
    <a:masterClrMapping/>
  </p:clrMapOvr>
  <p:timing>
    <p:tnLst>
      <p:par>
        <p:cTn id="1" dur="indefinite" restart="never" nodeType="tmRoot"/>
      </p:par>
    </p:tnLst>
  </p:timing>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t"/>
          <a:lstStyle/>
          <a:p>
            <a:pPr algn="r" rtl="1"/>
            <a:r>
              <a:rPr lang="ar-EG" dirty="0" smtClean="0">
                <a:cs typeface="+mn-cs"/>
              </a:rPr>
              <a:t>حزمة آيني للتعليم المراعي لظروف النزاع</a:t>
            </a:r>
            <a:endParaRPr lang="en-US" b="1" dirty="0">
              <a:cs typeface="+mn-cs"/>
            </a:endParaRPr>
          </a:p>
        </p:txBody>
      </p:sp>
      <p:sp>
        <p:nvSpPr>
          <p:cNvPr id="6" name="Content Placeholder 5"/>
          <p:cNvSpPr>
            <a:spLocks noGrp="1"/>
          </p:cNvSpPr>
          <p:nvPr>
            <p:ph idx="1"/>
          </p:nvPr>
        </p:nvSpPr>
        <p:spPr/>
        <p:txBody>
          <a:bodyPr/>
          <a:lstStyle/>
          <a:p>
            <a:pPr marL="0" indent="0" algn="r" rtl="1">
              <a:buNone/>
            </a:pPr>
            <a:endParaRPr lang="en-US" dirty="0"/>
          </a:p>
        </p:txBody>
      </p:sp>
      <p:sp>
        <p:nvSpPr>
          <p:cNvPr id="7" name="Rounded Rectangle 6"/>
          <p:cNvSpPr/>
          <p:nvPr/>
        </p:nvSpPr>
        <p:spPr>
          <a:xfrm>
            <a:off x="1172523" y="1802492"/>
            <a:ext cx="7508810" cy="1056692"/>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r" rtl="1"/>
            <a:r>
              <a:rPr lang="ar-EG" sz="3300" b="1" dirty="0">
                <a:solidFill>
                  <a:srgbClr val="4472C4">
                    <a:lumMod val="75000"/>
                  </a:srgbClr>
                </a:solidFill>
              </a:rPr>
              <a:t>مبادئ إرشادية </a:t>
            </a:r>
          </a:p>
          <a:p>
            <a:pPr algn="r" rtl="1"/>
            <a:r>
              <a:rPr lang="ar-EG" b="1" dirty="0">
                <a:solidFill>
                  <a:srgbClr val="4472C4">
                    <a:lumMod val="75000"/>
                  </a:srgbClr>
                </a:solidFill>
              </a:rPr>
              <a:t>للتوعية وللتبني كمعايير للممارسة</a:t>
            </a:r>
            <a:endParaRPr lang="en-US" b="1" dirty="0">
              <a:solidFill>
                <a:srgbClr val="4472C4">
                  <a:lumMod val="75000"/>
                </a:srgbClr>
              </a:solidFill>
            </a:endParaRPr>
          </a:p>
        </p:txBody>
      </p:sp>
      <p:sp>
        <p:nvSpPr>
          <p:cNvPr id="8" name="Rounded Rectangle 7"/>
          <p:cNvSpPr/>
          <p:nvPr/>
        </p:nvSpPr>
        <p:spPr>
          <a:xfrm>
            <a:off x="1238638" y="3046690"/>
            <a:ext cx="7508810" cy="1056692"/>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r" rtl="1"/>
            <a:r>
              <a:rPr lang="ar-EG" sz="3300" b="1" dirty="0">
                <a:solidFill>
                  <a:srgbClr val="4472C4">
                    <a:lumMod val="75000"/>
                  </a:srgbClr>
                </a:solidFill>
              </a:rPr>
              <a:t>ملاحظات إرشادية</a:t>
            </a:r>
          </a:p>
          <a:p>
            <a:pPr algn="r" rtl="1"/>
            <a:r>
              <a:rPr lang="ar-EG" b="1" dirty="0">
                <a:solidFill>
                  <a:srgbClr val="4472C4">
                    <a:lumMod val="75000"/>
                  </a:srgbClr>
                </a:solidFill>
              </a:rPr>
              <a:t>لبناء القدرات المرتبطة بأهم المفاهيم والاسترايجيات</a:t>
            </a:r>
            <a:endParaRPr lang="en-US" b="1" dirty="0">
              <a:solidFill>
                <a:srgbClr val="4472C4">
                  <a:lumMod val="75000"/>
                </a:srgbClr>
              </a:solidFill>
            </a:endParaRPr>
          </a:p>
        </p:txBody>
      </p:sp>
      <p:sp>
        <p:nvSpPr>
          <p:cNvPr id="9" name="Rounded Rectangle 8"/>
          <p:cNvSpPr/>
          <p:nvPr/>
        </p:nvSpPr>
        <p:spPr>
          <a:xfrm>
            <a:off x="1238638" y="4290887"/>
            <a:ext cx="7508810" cy="1056692"/>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r" rtl="1"/>
            <a:r>
              <a:rPr lang="ar-EG" sz="3300" b="1" dirty="0">
                <a:solidFill>
                  <a:srgbClr val="4472C4">
                    <a:lumMod val="75000"/>
                  </a:srgbClr>
                </a:solidFill>
              </a:rPr>
              <a:t>أداة للتأمل</a:t>
            </a:r>
          </a:p>
          <a:p>
            <a:pPr algn="r" rtl="1"/>
            <a:r>
              <a:rPr lang="ar-EG" b="1" dirty="0">
                <a:solidFill>
                  <a:srgbClr val="4472C4">
                    <a:lumMod val="75000"/>
                  </a:srgbClr>
                </a:solidFill>
              </a:rPr>
              <a:t>لتقويم ومراقبة وتقييم البرنامج</a:t>
            </a:r>
            <a:endParaRPr lang="en-US" b="1" dirty="0">
              <a:solidFill>
                <a:srgbClr val="4472C4">
                  <a:lumMod val="75000"/>
                </a:srgbClr>
              </a:solidFill>
            </a:endParaRPr>
          </a:p>
        </p:txBody>
      </p:sp>
      <p:pic>
        <p:nvPicPr>
          <p:cNvPr id="10" name="Picture 9"/>
          <p:cNvPicPr>
            <a:picLocks noChangeAspect="1"/>
          </p:cNvPicPr>
          <p:nvPr/>
        </p:nvPicPr>
        <p:blipFill>
          <a:blip r:embed="rId2"/>
          <a:stretch>
            <a:fillRect/>
          </a:stretch>
        </p:blipFill>
        <p:spPr>
          <a:xfrm>
            <a:off x="1423714" y="3046690"/>
            <a:ext cx="1396281" cy="2027925"/>
          </a:xfrm>
          <a:prstGeom prst="rect">
            <a:avLst/>
          </a:prstGeom>
          <a:effectLst>
            <a:reflection blurRad="6350" stA="52000" endA="300" endPos="35000" dir="5400000" sy="-100000" algn="bl" rotWithShape="0"/>
          </a:effectLst>
        </p:spPr>
      </p:pic>
      <p:pic>
        <p:nvPicPr>
          <p:cNvPr id="11" name="Picture 10"/>
          <p:cNvPicPr/>
          <p:nvPr/>
        </p:nvPicPr>
        <p:blipFill rotWithShape="1">
          <a:blip r:embed="rId3"/>
          <a:srcRect l="10256" t="10342" r="54006" b="13507"/>
          <a:stretch/>
        </p:blipFill>
        <p:spPr bwMode="auto">
          <a:xfrm>
            <a:off x="1429006" y="1853094"/>
            <a:ext cx="1305350" cy="955489"/>
          </a:xfrm>
          <a:prstGeom prst="roundRect">
            <a:avLst>
              <a:gd name="adj" fmla="val 4167"/>
            </a:avLst>
          </a:prstGeom>
          <a:solidFill>
            <a:srgbClr val="FFFFFF"/>
          </a:solidFill>
          <a:ln w="76200" cap="sq">
            <a:solidFill>
              <a:srgbClr val="4472C4">
                <a:lumMod val="75000"/>
              </a:srgbClr>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a:extLst>
            <a:ext uri="{53640926-AAD7-44D8-BBD7-CCE9431645EC}">
              <a14:shadowObscured xmlns:a14="http://schemas.microsoft.com/office/drawing/2010/main"/>
            </a:ext>
          </a:extLst>
        </p:spPr>
      </p:pic>
      <p:pic>
        <p:nvPicPr>
          <p:cNvPr id="12" name="Picture 11"/>
          <p:cNvPicPr/>
          <p:nvPr/>
        </p:nvPicPr>
        <p:blipFill rotWithShape="1">
          <a:blip r:embed="rId4"/>
          <a:srcRect l="5289" t="11281" r="49679" b="13506"/>
          <a:stretch/>
        </p:blipFill>
        <p:spPr bwMode="auto">
          <a:xfrm>
            <a:off x="1423714" y="4378897"/>
            <a:ext cx="1387067" cy="883224"/>
          </a:xfrm>
          <a:prstGeom prst="roundRect">
            <a:avLst>
              <a:gd name="adj" fmla="val 4167"/>
            </a:avLst>
          </a:prstGeom>
          <a:solidFill>
            <a:srgbClr val="FFFFFF"/>
          </a:solidFill>
          <a:ln w="76200" cap="sq">
            <a:solidFill>
              <a:schemeClr val="accent5">
                <a:lumMod val="75000"/>
              </a:schemeClr>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a:extLst>
            <a:ext uri="{53640926-AAD7-44D8-BBD7-CCE9431645EC}">
              <a14:shadowObscured xmlns:a14="http://schemas.microsoft.com/office/drawing/2010/main"/>
            </a:ext>
          </a:extLst>
        </p:spPr>
      </p:pic>
      <p:cxnSp>
        <p:nvCxnSpPr>
          <p:cNvPr id="14" name="Straight Connector 13"/>
          <p:cNvCxnSpPr>
            <a:stCxn id="2" idx="1"/>
          </p:cNvCxnSpPr>
          <p:nvPr/>
        </p:nvCxnSpPr>
        <p:spPr>
          <a:xfrm flipV="1">
            <a:off x="628650" y="1628180"/>
            <a:ext cx="2310493" cy="1"/>
          </a:xfrm>
          <a:prstGeom prst="line">
            <a:avLst/>
          </a:prstGeom>
          <a:ln w="44450"/>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3601902310"/>
      </p:ext>
    </p:extLst>
  </p:cSld>
  <p:clrMapOvr>
    <a:masterClrMapping/>
  </p:clrMapOvr>
  <p:timing>
    <p:tnLst>
      <p:par>
        <p:cTn id="1" dur="indefinite" restart="never" nodeType="tmRoot"/>
      </p:par>
    </p:tnLst>
  </p:timing>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68313" y="1600200"/>
            <a:ext cx="8675687" cy="5257800"/>
          </a:xfrm>
        </p:spPr>
        <p:txBody>
          <a:bodyPr>
            <a:noAutofit/>
          </a:bodyPr>
          <a:lstStyle/>
          <a:p>
            <a:pPr algn="ctr">
              <a:lnSpc>
                <a:spcPct val="90000"/>
              </a:lnSpc>
              <a:spcBef>
                <a:spcPts val="600"/>
              </a:spcBef>
              <a:buFont typeface="Arial" pitchFamily="127" charset="0"/>
              <a:buNone/>
              <a:defRPr/>
            </a:pPr>
            <a:r>
              <a:rPr lang="ar-EG" sz="3600" b="1" dirty="0" smtClean="0">
                <a:solidFill>
                  <a:schemeClr val="tx2"/>
                </a:solidFill>
                <a:cs typeface="+mn-cs"/>
              </a:rPr>
              <a:t>من فضلكم إملأوا استمارة تدريب الآيني للتعليم المراعي لظروف النزاع الآن </a:t>
            </a:r>
          </a:p>
          <a:p>
            <a:pPr algn="ctr">
              <a:lnSpc>
                <a:spcPct val="90000"/>
              </a:lnSpc>
              <a:spcBef>
                <a:spcPts val="600"/>
              </a:spcBef>
              <a:buFont typeface="Arial" pitchFamily="127" charset="0"/>
              <a:buNone/>
              <a:defRPr/>
            </a:pPr>
            <a:endParaRPr lang="ar-EG" sz="2700" b="1" dirty="0" smtClean="0"/>
          </a:p>
          <a:p>
            <a:pPr algn="ctr">
              <a:lnSpc>
                <a:spcPct val="90000"/>
              </a:lnSpc>
              <a:spcBef>
                <a:spcPts val="600"/>
              </a:spcBef>
              <a:buFont typeface="Arial" pitchFamily="127" charset="0"/>
              <a:buNone/>
              <a:defRPr/>
            </a:pPr>
            <a:endParaRPr lang="ar-EG" sz="2700" b="1" dirty="0">
              <a:solidFill>
                <a:schemeClr val="tx1"/>
              </a:solidFill>
            </a:endParaRPr>
          </a:p>
          <a:p>
            <a:pPr algn="ctr">
              <a:lnSpc>
                <a:spcPct val="90000"/>
              </a:lnSpc>
              <a:spcBef>
                <a:spcPts val="600"/>
              </a:spcBef>
              <a:buFont typeface="Arial" pitchFamily="127" charset="0"/>
              <a:buNone/>
              <a:defRPr/>
            </a:pPr>
            <a:endParaRPr lang="ar-EG" sz="2700" b="1" dirty="0" smtClean="0">
              <a:solidFill>
                <a:schemeClr val="tx1"/>
              </a:solidFill>
            </a:endParaRPr>
          </a:p>
          <a:p>
            <a:pPr algn="ctr">
              <a:lnSpc>
                <a:spcPct val="90000"/>
              </a:lnSpc>
              <a:spcBef>
                <a:spcPts val="600"/>
              </a:spcBef>
              <a:buFont typeface="Arial" pitchFamily="127" charset="0"/>
              <a:buNone/>
              <a:defRPr/>
            </a:pPr>
            <a:r>
              <a:rPr lang="ar-EG" sz="2700" b="1" dirty="0" smtClean="0">
                <a:solidFill>
                  <a:schemeClr val="tx1"/>
                </a:solidFill>
                <a:cs typeface="+mn-cs"/>
              </a:rPr>
              <a:t>للمزيد من المعلومات والأدوات: </a:t>
            </a:r>
            <a:endParaRPr lang="en-US" sz="2700" b="1" dirty="0" smtClean="0">
              <a:solidFill>
                <a:schemeClr val="tx1"/>
              </a:solidFill>
              <a:cs typeface="+mn-cs"/>
            </a:endParaRPr>
          </a:p>
          <a:p>
            <a:pPr algn="ctr">
              <a:lnSpc>
                <a:spcPct val="90000"/>
              </a:lnSpc>
              <a:spcBef>
                <a:spcPts val="600"/>
              </a:spcBef>
              <a:buFont typeface="Arial" pitchFamily="127" charset="0"/>
              <a:buNone/>
              <a:defRPr/>
            </a:pPr>
            <a:r>
              <a:rPr lang="en-US" sz="2700" b="1" dirty="0" smtClean="0">
                <a:solidFill>
                  <a:schemeClr val="tx1"/>
                </a:solidFill>
              </a:rPr>
              <a:t>http</a:t>
            </a:r>
            <a:r>
              <a:rPr lang="en-US" sz="2700" b="1" dirty="0">
                <a:solidFill>
                  <a:schemeClr val="tx1"/>
                </a:solidFill>
              </a:rPr>
              <a:t>://www.ineesite.org/en/education-fragility/conflict-sensitive-education</a:t>
            </a:r>
            <a:endParaRPr lang="en-US" sz="2700" b="1" dirty="0" smtClean="0">
              <a:solidFill>
                <a:schemeClr val="tx1"/>
              </a:solidFill>
            </a:endParaRPr>
          </a:p>
          <a:p>
            <a:pPr>
              <a:lnSpc>
                <a:spcPct val="90000"/>
              </a:lnSpc>
              <a:spcBef>
                <a:spcPts val="600"/>
              </a:spcBef>
              <a:buFont typeface="Arial" pitchFamily="127" charset="0"/>
              <a:buNone/>
              <a:defRPr/>
            </a:pPr>
            <a:endParaRPr lang="en-US" sz="1100" b="1" dirty="0" smtClean="0">
              <a:solidFill>
                <a:schemeClr val="accent2">
                  <a:lumMod val="75000"/>
                </a:schemeClr>
              </a:solidFill>
            </a:endParaRPr>
          </a:p>
        </p:txBody>
      </p:sp>
      <p:sp>
        <p:nvSpPr>
          <p:cNvPr id="313346" name="Title 1"/>
          <p:cNvSpPr>
            <a:spLocks noGrp="1"/>
          </p:cNvSpPr>
          <p:nvPr>
            <p:ph type="title"/>
          </p:nvPr>
        </p:nvSpPr>
        <p:spPr/>
        <p:txBody>
          <a:bodyPr/>
          <a:lstStyle/>
          <a:p>
            <a:r>
              <a:rPr lang="ar-EG" dirty="0" smtClean="0">
                <a:ea typeface="ＭＳ Ｐゴシック" charset="-128"/>
                <a:cs typeface="+mn-cs"/>
              </a:rPr>
              <a:t>شكرا لكم!</a:t>
            </a:r>
            <a:endParaRPr lang="en-US" dirty="0" smtClean="0">
              <a:ea typeface="ＭＳ Ｐゴシック" charset="-128"/>
              <a:cs typeface="+mn-cs"/>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Rectangle 2"/>
          <p:cNvSpPr>
            <a:spLocks noGrp="1" noChangeArrowheads="1"/>
          </p:cNvSpPr>
          <p:nvPr>
            <p:ph type="title" idx="4294967295"/>
          </p:nvPr>
        </p:nvSpPr>
        <p:spPr>
          <a:xfrm>
            <a:off x="1244798" y="615168"/>
            <a:ext cx="6654404" cy="385763"/>
          </a:xfrm>
        </p:spPr>
        <p:txBody>
          <a:bodyPr/>
          <a:lstStyle/>
          <a:p>
            <a:pPr eaLnBrk="1" hangingPunct="1"/>
            <a:r>
              <a:rPr lang="ar-EG" kern="1200" dirty="0">
                <a:latin typeface="Calibri Light" panose="020F0302020204030204"/>
                <a:ea typeface="+mj-ea"/>
                <a:cs typeface="Times New Roman" panose="02020603050405020304" pitchFamily="18" charset="0"/>
              </a:rPr>
              <a:t>في ختام هذه المجزوؤة سيتمكن المشاركون </a:t>
            </a:r>
            <a:r>
              <a:rPr lang="ar-EG" kern="1200" dirty="0" smtClean="0">
                <a:latin typeface="Calibri Light" panose="020F0302020204030204"/>
                <a:ea typeface="+mj-ea"/>
                <a:cs typeface="Times New Roman" panose="02020603050405020304" pitchFamily="18" charset="0"/>
              </a:rPr>
              <a:t>من: </a:t>
            </a:r>
            <a:endParaRPr lang="en-US" sz="2700" dirty="0">
              <a:latin typeface="Arial" charset="0"/>
            </a:endParaRPr>
          </a:p>
        </p:txBody>
      </p:sp>
      <p:sp>
        <p:nvSpPr>
          <p:cNvPr id="773123" name="Text Box 3"/>
          <p:cNvSpPr txBox="1">
            <a:spLocks noChangeArrowheads="1"/>
          </p:cNvSpPr>
          <p:nvPr/>
        </p:nvSpPr>
        <p:spPr bwMode="auto">
          <a:xfrm>
            <a:off x="1645445" y="2224088"/>
            <a:ext cx="3898106" cy="369332"/>
          </a:xfrm>
          <a:prstGeom prst="rect">
            <a:avLst/>
          </a:prstGeom>
          <a:noFill/>
          <a:ln>
            <a:noFill/>
          </a:ln>
          <a:effectLst/>
          <a:extLst>
            <a:ext uri="{909E8E84-426E-40dd-AFC4-6F175D3DCCD1}">
              <a14:hiddenFill xmlns:a14="http://schemas.microsoft.com/office/drawing/2010/main" xmlns="">
                <a:solidFill>
                  <a:srgbClr val="FF0000"/>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a:spAutoFit/>
          </a:bodyPr>
          <a:lstStyle>
            <a:lvl1pPr marL="342900" indent="-342900">
              <a:spcBef>
                <a:spcPct val="0"/>
              </a:spcBef>
              <a:defRPr>
                <a:solidFill>
                  <a:schemeClr val="tx1"/>
                </a:solidFill>
                <a:latin typeface="Arial" charset="0"/>
                <a:ea typeface="ＭＳ Ｐゴシック" charset="0"/>
              </a:defRPr>
            </a:lvl1pPr>
            <a:lvl2pPr>
              <a:spcBef>
                <a:spcPct val="0"/>
              </a:spcBef>
              <a:defRPr>
                <a:solidFill>
                  <a:schemeClr val="tx1"/>
                </a:solidFill>
                <a:latin typeface="Arial" charset="0"/>
                <a:ea typeface="ＭＳ Ｐゴシック" charset="0"/>
              </a:defRPr>
            </a:lvl2pPr>
            <a:lvl3pPr>
              <a:spcBef>
                <a:spcPct val="0"/>
              </a:spcBef>
              <a:defRPr>
                <a:solidFill>
                  <a:schemeClr val="tx1"/>
                </a:solidFill>
                <a:latin typeface="Arial" charset="0"/>
                <a:ea typeface="ＭＳ Ｐゴシック" charset="0"/>
              </a:defRPr>
            </a:lvl3pPr>
            <a:lvl4pPr>
              <a:spcBef>
                <a:spcPct val="0"/>
              </a:spcBef>
              <a:defRPr>
                <a:solidFill>
                  <a:schemeClr val="tx1"/>
                </a:solidFill>
                <a:latin typeface="Arial" charset="0"/>
                <a:ea typeface="ＭＳ Ｐゴシック" charset="0"/>
              </a:defRPr>
            </a:lvl4pPr>
            <a:lvl5pPr>
              <a:spcBef>
                <a:spcPct val="0"/>
              </a:spcBef>
              <a:defRPr>
                <a:solidFill>
                  <a:schemeClr val="tx1"/>
                </a:solidFill>
                <a:latin typeface="Arial" charset="0"/>
                <a:ea typeface="ＭＳ Ｐゴシック" charset="0"/>
              </a:defRPr>
            </a:lvl5pPr>
            <a:lvl6pPr fontAlgn="base">
              <a:spcBef>
                <a:spcPct val="0"/>
              </a:spcBef>
              <a:spcAft>
                <a:spcPct val="0"/>
              </a:spcAft>
              <a:defRPr>
                <a:solidFill>
                  <a:schemeClr val="tx1"/>
                </a:solidFill>
                <a:latin typeface="Arial" charset="0"/>
                <a:ea typeface="ＭＳ Ｐゴシック" charset="0"/>
              </a:defRPr>
            </a:lvl6pPr>
            <a:lvl7pPr fontAlgn="base">
              <a:spcBef>
                <a:spcPct val="0"/>
              </a:spcBef>
              <a:spcAft>
                <a:spcPct val="0"/>
              </a:spcAft>
              <a:defRPr>
                <a:solidFill>
                  <a:schemeClr val="tx1"/>
                </a:solidFill>
                <a:latin typeface="Arial" charset="0"/>
                <a:ea typeface="ＭＳ Ｐゴシック" charset="0"/>
              </a:defRPr>
            </a:lvl7pPr>
            <a:lvl8pPr fontAlgn="base">
              <a:spcBef>
                <a:spcPct val="0"/>
              </a:spcBef>
              <a:spcAft>
                <a:spcPct val="0"/>
              </a:spcAft>
              <a:defRPr>
                <a:solidFill>
                  <a:schemeClr val="tx1"/>
                </a:solidFill>
                <a:latin typeface="Arial" charset="0"/>
                <a:ea typeface="ＭＳ Ｐゴシック" charset="0"/>
              </a:defRPr>
            </a:lvl8pPr>
            <a:lvl9pPr fontAlgn="base">
              <a:spcBef>
                <a:spcPct val="0"/>
              </a:spcBef>
              <a:spcAft>
                <a:spcPct val="0"/>
              </a:spcAft>
              <a:defRPr>
                <a:solidFill>
                  <a:schemeClr val="tx1"/>
                </a:solidFill>
                <a:latin typeface="Arial" charset="0"/>
                <a:ea typeface="ＭＳ Ｐゴシック" charset="0"/>
              </a:defRPr>
            </a:lvl9pPr>
          </a:lstStyle>
          <a:p>
            <a:pPr fontAlgn="base">
              <a:spcBef>
                <a:spcPct val="20000"/>
              </a:spcBef>
              <a:spcAft>
                <a:spcPct val="0"/>
              </a:spcAft>
              <a:defRPr/>
            </a:pPr>
            <a:endParaRPr lang="en-US" sz="1800" dirty="0">
              <a:solidFill>
                <a:prstClr val="black"/>
              </a:solidFill>
              <a:latin typeface="GillSans" charset="0"/>
            </a:endParaRPr>
          </a:p>
        </p:txBody>
      </p:sp>
      <p:sp>
        <p:nvSpPr>
          <p:cNvPr id="5" name="Content Placeholder 3"/>
          <p:cNvSpPr txBox="1">
            <a:spLocks/>
          </p:cNvSpPr>
          <p:nvPr/>
        </p:nvSpPr>
        <p:spPr>
          <a:xfrm>
            <a:off x="628650" y="2226469"/>
            <a:ext cx="7886700" cy="3263504"/>
          </a:xfrm>
          <a:prstGeom prst="rect">
            <a:avLst/>
          </a:prstGeom>
        </p:spPr>
        <p:txBody>
          <a:bodyPr vert="horz" lIns="68580" tIns="34290" rIns="68580" bIns="3429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85763" indent="-385763" algn="r" defTabSz="685800" rtl="1" fontAlgn="auto">
              <a:lnSpc>
                <a:spcPct val="200000"/>
              </a:lnSpc>
              <a:spcBef>
                <a:spcPts val="750"/>
              </a:spcBef>
              <a:spcAft>
                <a:spcPts val="0"/>
              </a:spcAft>
              <a:buFont typeface="+mj-lt"/>
              <a:buAutoNum type="arabicPeriod"/>
              <a:defRPr/>
            </a:pPr>
            <a:r>
              <a:rPr lang="ar-EG" sz="2100" b="1" dirty="0">
                <a:solidFill>
                  <a:sysClr val="windowText" lastClr="000000"/>
                </a:solidFill>
                <a:latin typeface="Calibri" panose="020F0502020204030204"/>
                <a:cs typeface="Arial" panose="020B0604020202020204" pitchFamily="34" charset="0"/>
              </a:rPr>
              <a:t>استيعاب أهمية التعليم المراعي لظروف النزاع.</a:t>
            </a:r>
          </a:p>
          <a:p>
            <a:pPr marL="385763" indent="-385763" algn="r" defTabSz="685800" rtl="1" fontAlgn="auto">
              <a:lnSpc>
                <a:spcPct val="200000"/>
              </a:lnSpc>
              <a:spcBef>
                <a:spcPts val="750"/>
              </a:spcBef>
              <a:spcAft>
                <a:spcPts val="0"/>
              </a:spcAft>
              <a:buFont typeface="+mj-lt"/>
              <a:buAutoNum type="arabicPeriod"/>
              <a:defRPr/>
            </a:pPr>
            <a:r>
              <a:rPr lang="ar-EG" sz="2100" b="1" dirty="0">
                <a:solidFill>
                  <a:sysClr val="windowText" lastClr="000000"/>
                </a:solidFill>
                <a:latin typeface="Calibri" panose="020F0502020204030204"/>
                <a:cs typeface="Arial" panose="020B0604020202020204" pitchFamily="34" charset="0"/>
              </a:rPr>
              <a:t>معرفة التعريف الثلاثي الركائز للتعليم المراعي لظروف النزاع.</a:t>
            </a:r>
          </a:p>
          <a:p>
            <a:pPr marL="385763" indent="-385763" algn="r" defTabSz="685800" rtl="1" fontAlgn="auto">
              <a:lnSpc>
                <a:spcPct val="200000"/>
              </a:lnSpc>
              <a:spcBef>
                <a:spcPts val="750"/>
              </a:spcBef>
              <a:spcAft>
                <a:spcPts val="0"/>
              </a:spcAft>
              <a:buFont typeface="+mj-lt"/>
              <a:buAutoNum type="arabicPeriod"/>
              <a:defRPr/>
            </a:pPr>
            <a:r>
              <a:rPr lang="ar-EG" sz="2100" b="1" dirty="0">
                <a:solidFill>
                  <a:sysClr val="windowText" lastClr="000000"/>
                </a:solidFill>
                <a:latin typeface="Calibri" panose="020F0502020204030204"/>
                <a:cs typeface="Arial" panose="020B0604020202020204" pitchFamily="34" charset="0"/>
              </a:rPr>
              <a:t>معرفة متى يجب العمل بالتعليم المراعي لظروف النزاع ومتى يكون قابلا للتطبيق. </a:t>
            </a:r>
          </a:p>
          <a:p>
            <a:pPr marL="385763" indent="-385763" algn="r" defTabSz="685800" rtl="1" fontAlgn="auto">
              <a:lnSpc>
                <a:spcPct val="200000"/>
              </a:lnSpc>
              <a:spcBef>
                <a:spcPts val="750"/>
              </a:spcBef>
              <a:spcAft>
                <a:spcPts val="0"/>
              </a:spcAft>
              <a:buFont typeface="+mj-lt"/>
              <a:buAutoNum type="arabicPeriod"/>
              <a:defRPr/>
            </a:pPr>
            <a:r>
              <a:rPr lang="ar-EG" sz="2100" b="1" dirty="0">
                <a:solidFill>
                  <a:sysClr val="windowText" lastClr="000000"/>
                </a:solidFill>
                <a:latin typeface="Calibri" panose="020F0502020204030204"/>
                <a:cs typeface="Arial" panose="020B0604020202020204" pitchFamily="34" charset="0"/>
              </a:rPr>
              <a:t>الاستئناس بحزمة الآيني للتعليم المراعي لظروف النزاع. </a:t>
            </a:r>
            <a:endParaRPr lang="en-US" sz="2100" b="1" dirty="0">
              <a:solidFill>
                <a:sysClr val="windowText" lastClr="000000"/>
              </a:solidFill>
              <a:latin typeface="Calibri" panose="020F0502020204030204"/>
            </a:endParaRPr>
          </a:p>
        </p:txBody>
      </p:sp>
    </p:spTree>
    <p:extLst>
      <p:ext uri="{BB962C8B-B14F-4D97-AF65-F5344CB8AC3E}">
        <p14:creationId xmlns:p14="http://schemas.microsoft.com/office/powerpoint/2010/main" val="192048933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agram 2"/>
          <p:cNvGraphicFramePr/>
          <p:nvPr>
            <p:extLst/>
          </p:nvPr>
        </p:nvGraphicFramePr>
        <p:xfrm>
          <a:off x="463640" y="1200153"/>
          <a:ext cx="7920507" cy="472439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TextBox 3"/>
          <p:cNvSpPr txBox="1"/>
          <p:nvPr/>
        </p:nvSpPr>
        <p:spPr>
          <a:xfrm rot="5400000">
            <a:off x="3943013" y="-2389689"/>
            <a:ext cx="692497" cy="6123646"/>
          </a:xfrm>
          <a:prstGeom prst="rect">
            <a:avLst/>
          </a:prstGeom>
          <a:noFill/>
        </p:spPr>
        <p:txBody>
          <a:bodyPr vert="vert270" wrap="square">
            <a:spAutoFit/>
          </a:bodyPr>
          <a:lstStyle/>
          <a:p>
            <a:pPr algn="r" rtl="1" fontAlgn="base">
              <a:spcBef>
                <a:spcPct val="0"/>
              </a:spcBef>
              <a:spcAft>
                <a:spcPct val="0"/>
              </a:spcAft>
              <a:defRPr/>
            </a:pPr>
            <a:r>
              <a:rPr lang="ar-EG" sz="3300" b="1" dirty="0">
                <a:solidFill>
                  <a:prstClr val="white"/>
                </a:solidFill>
                <a:ea typeface="ＭＳ Ｐゴシック" charset="0"/>
              </a:rPr>
              <a:t>قابل للتطبيق على جميع مستويات التعليم</a:t>
            </a:r>
            <a:endParaRPr lang="en-US" sz="3300" b="1" dirty="0">
              <a:solidFill>
                <a:prstClr val="white"/>
              </a:solidFill>
              <a:ea typeface="ＭＳ Ｐゴシック" charset="0"/>
            </a:endParaRPr>
          </a:p>
        </p:txBody>
      </p:sp>
      <p:sp>
        <p:nvSpPr>
          <p:cNvPr id="5" name="Left-Right Arrow 4"/>
          <p:cNvSpPr/>
          <p:nvPr/>
        </p:nvSpPr>
        <p:spPr>
          <a:xfrm rot="18617307">
            <a:off x="-25476" y="2958663"/>
            <a:ext cx="4528427" cy="697031"/>
          </a:xfrm>
          <a:prstGeom prst="leftRight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fontAlgn="base">
              <a:spcBef>
                <a:spcPct val="0"/>
              </a:spcBef>
              <a:spcAft>
                <a:spcPct val="0"/>
              </a:spcAft>
            </a:pPr>
            <a:r>
              <a:rPr lang="ar-EG" sz="2700" dirty="0">
                <a:solidFill>
                  <a:prstClr val="black"/>
                </a:solidFill>
              </a:rPr>
              <a:t>التعليم المراعي لظروف النزاع</a:t>
            </a:r>
            <a:endParaRPr lang="en-US" sz="2700" dirty="0">
              <a:solidFill>
                <a:prstClr val="black"/>
              </a:solidFill>
            </a:endParaRPr>
          </a:p>
        </p:txBody>
      </p:sp>
    </p:spTree>
    <p:extLst>
      <p:ext uri="{BB962C8B-B14F-4D97-AF65-F5344CB8AC3E}">
        <p14:creationId xmlns:p14="http://schemas.microsoft.com/office/powerpoint/2010/main" val="320163211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Rectangle 2"/>
          <p:cNvSpPr>
            <a:spLocks noGrp="1" noChangeArrowheads="1"/>
          </p:cNvSpPr>
          <p:nvPr>
            <p:ph type="title" idx="4294967295"/>
          </p:nvPr>
        </p:nvSpPr>
        <p:spPr>
          <a:xfrm>
            <a:off x="1192427" y="457715"/>
            <a:ext cx="6858000" cy="385763"/>
          </a:xfrm>
        </p:spPr>
        <p:txBody>
          <a:bodyPr/>
          <a:lstStyle/>
          <a:p>
            <a:pPr eaLnBrk="1" hangingPunct="1"/>
            <a:r>
              <a:rPr lang="ar-EG" sz="2700" dirty="0">
                <a:latin typeface="Times New Roman" panose="02020603050405020304" pitchFamily="18" charset="0"/>
                <a:cs typeface="Times New Roman" panose="02020603050405020304" pitchFamily="18" charset="0"/>
              </a:rPr>
              <a:t>أمثلة حية لاسترايجيات التعليم المراعي لظروف النزاع</a:t>
            </a:r>
            <a:endParaRPr lang="en-US" sz="2700" dirty="0">
              <a:latin typeface="Times New Roman" panose="02020603050405020304" pitchFamily="18" charset="0"/>
              <a:cs typeface="Times New Roman" panose="02020603050405020304" pitchFamily="18" charset="0"/>
            </a:endParaRPr>
          </a:p>
        </p:txBody>
      </p:sp>
      <p:graphicFrame>
        <p:nvGraphicFramePr>
          <p:cNvPr id="2" name="Diagram 1"/>
          <p:cNvGraphicFramePr/>
          <p:nvPr>
            <p:extLst/>
          </p:nvPr>
        </p:nvGraphicFramePr>
        <p:xfrm>
          <a:off x="1428750" y="1905000"/>
          <a:ext cx="6457950" cy="409575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34692725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Title 1"/>
          <p:cNvSpPr>
            <a:spLocks noGrp="1"/>
          </p:cNvSpPr>
          <p:nvPr>
            <p:ph type="title"/>
          </p:nvPr>
        </p:nvSpPr>
        <p:spPr/>
        <p:txBody>
          <a:bodyPr/>
          <a:lstStyle/>
          <a:p>
            <a:r>
              <a:rPr lang="ar-EG" dirty="0" smtClean="0">
                <a:latin typeface="Times New Roman" panose="02020603050405020304" pitchFamily="18" charset="0"/>
                <a:cs typeface="Times New Roman" panose="02020603050405020304" pitchFamily="18" charset="0"/>
              </a:rPr>
              <a:t>المبادئ الإرشادية لحزمة آنيي للتعليم المراعي لظروف النزاع </a:t>
            </a:r>
            <a:endParaRPr lang="en-US" dirty="0">
              <a:latin typeface="Times New Roman" panose="02020603050405020304" pitchFamily="18" charset="0"/>
              <a:cs typeface="Times New Roman" panose="02020603050405020304" pitchFamily="18" charset="0"/>
            </a:endParaRPr>
          </a:p>
        </p:txBody>
      </p:sp>
      <p:pic>
        <p:nvPicPr>
          <p:cNvPr id="5" name="Content Placeholder 4"/>
          <p:cNvPicPr>
            <a:picLocks noGrp="1"/>
          </p:cNvPicPr>
          <p:nvPr>
            <p:ph idx="1"/>
          </p:nvPr>
        </p:nvPicPr>
        <p:blipFill rotWithShape="1">
          <a:blip r:embed="rId3"/>
          <a:srcRect l="10417" t="10811" r="55288" b="15387"/>
          <a:stretch/>
        </p:blipFill>
        <p:spPr bwMode="auto">
          <a:xfrm>
            <a:off x="23326" y="1976923"/>
            <a:ext cx="7550798" cy="4023827"/>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428718175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Title 1"/>
          <p:cNvSpPr>
            <a:spLocks noGrp="1"/>
          </p:cNvSpPr>
          <p:nvPr>
            <p:ph type="title"/>
          </p:nvPr>
        </p:nvSpPr>
        <p:spPr/>
        <p:txBody>
          <a:bodyPr/>
          <a:lstStyle/>
          <a:p>
            <a:r>
              <a:rPr lang="ar-EG" dirty="0" smtClean="0">
                <a:latin typeface="Times New Roman" panose="02020603050405020304" pitchFamily="18" charset="0"/>
                <a:cs typeface="Times New Roman" panose="02020603050405020304" pitchFamily="18" charset="0"/>
              </a:rPr>
              <a:t>النشاط</a:t>
            </a:r>
            <a:endParaRPr lang="en-US" dirty="0">
              <a:latin typeface="Times New Roman" panose="02020603050405020304" pitchFamily="18" charset="0"/>
              <a:cs typeface="Times New Roman" panose="02020603050405020304" pitchFamily="18" charset="0"/>
            </a:endParaRPr>
          </a:p>
        </p:txBody>
      </p:sp>
      <p:sp>
        <p:nvSpPr>
          <p:cNvPr id="25602" name="Content Placeholder 2"/>
          <p:cNvSpPr>
            <a:spLocks noGrp="1"/>
          </p:cNvSpPr>
          <p:nvPr>
            <p:ph idx="1"/>
          </p:nvPr>
        </p:nvSpPr>
        <p:spPr/>
        <p:txBody>
          <a:bodyPr/>
          <a:lstStyle/>
          <a:p>
            <a:pPr algn="r" rtl="1"/>
            <a:r>
              <a:rPr lang="ar-EG" b="1" dirty="0" smtClean="0">
                <a:latin typeface="Times New Roman" panose="02020603050405020304" pitchFamily="18" charset="0"/>
                <a:cs typeface="Times New Roman" panose="02020603050405020304" pitchFamily="18" charset="0"/>
              </a:rPr>
              <a:t>المطبوع الأول: مقدمة للتعليم المراعي لظروف النزاع. </a:t>
            </a:r>
          </a:p>
          <a:p>
            <a:pPr algn="r" rtl="1"/>
            <a:r>
              <a:rPr lang="ar-EG" b="1" dirty="0" smtClean="0">
                <a:latin typeface="Times New Roman" panose="02020603050405020304" pitchFamily="18" charset="0"/>
                <a:cs typeface="Times New Roman" panose="02020603050405020304" pitchFamily="18" charset="0"/>
              </a:rPr>
              <a:t>الوقت: 25 دقيقة عمل في مجموعة و 15 دقيقة للنقاش. </a:t>
            </a:r>
          </a:p>
          <a:p>
            <a:pPr algn="r" rtl="1"/>
            <a:r>
              <a:rPr lang="ar-EG" b="1" dirty="0" smtClean="0">
                <a:latin typeface="Times New Roman" panose="02020603050405020304" pitchFamily="18" charset="0"/>
                <a:cs typeface="Times New Roman" panose="02020603050405020304" pitchFamily="18" charset="0"/>
              </a:rPr>
              <a:t>تعليمات:</a:t>
            </a:r>
          </a:p>
          <a:p>
            <a:pPr marL="846138" lvl="1" indent="-385763" algn="r" rtl="1">
              <a:buFont typeface="+mj-lt"/>
              <a:buAutoNum type="arabicPeriod"/>
            </a:pPr>
            <a:r>
              <a:rPr lang="ar-EG" b="1" dirty="0" smtClean="0">
                <a:latin typeface="Times New Roman" panose="02020603050405020304" pitchFamily="18" charset="0"/>
                <a:cs typeface="Times New Roman" panose="02020603050405020304" pitchFamily="18" charset="0"/>
              </a:rPr>
              <a:t>إقرأ النص. </a:t>
            </a:r>
          </a:p>
          <a:p>
            <a:pPr marL="846138" lvl="1" indent="-385763" algn="r" rtl="1">
              <a:buFont typeface="+mj-lt"/>
              <a:buAutoNum type="arabicPeriod"/>
            </a:pPr>
            <a:r>
              <a:rPr lang="ar-EG" b="1" dirty="0" smtClean="0">
                <a:latin typeface="Times New Roman" panose="02020603050405020304" pitchFamily="18" charset="0"/>
                <a:cs typeface="Times New Roman" panose="02020603050405020304" pitchFamily="18" charset="0"/>
              </a:rPr>
              <a:t>ناقش برفقة مجموعتك الأجوبة على الأسئلة. </a:t>
            </a:r>
          </a:p>
          <a:p>
            <a:pPr marL="846138" lvl="1" indent="-385763" algn="r" rtl="1">
              <a:buFont typeface="+mj-lt"/>
              <a:buAutoNum type="arabicPeriod"/>
            </a:pPr>
            <a:r>
              <a:rPr lang="ar-EG" b="1" dirty="0" smtClean="0">
                <a:latin typeface="Times New Roman" panose="02020603050405020304" pitchFamily="18" charset="0"/>
                <a:cs typeface="Times New Roman" panose="02020603050405020304" pitchFamily="18" charset="0"/>
              </a:rPr>
              <a:t>أطلب من مشارك أن يكتب الإجوبة على ورقة مسودَّة. </a:t>
            </a:r>
          </a:p>
          <a:p>
            <a:pPr marL="385763" indent="-385763" algn="r" rtl="1">
              <a:buFont typeface="+mj-lt"/>
              <a:buAutoNum type="arabicPeriod"/>
            </a:pPr>
            <a:endParaRPr lang="ar-EG" b="1" dirty="0" smtClean="0">
              <a:latin typeface="Times New Roman" panose="02020603050405020304" pitchFamily="18" charset="0"/>
              <a:cs typeface="Times New Roman" panose="02020603050405020304" pitchFamily="18" charset="0"/>
            </a:endParaRPr>
          </a:p>
          <a:p>
            <a:pPr marL="0" indent="0">
              <a:buNone/>
            </a:pPr>
            <a:endParaRPr lang="en-US" dirty="0">
              <a:latin typeface="Arial" charset="0"/>
            </a:endParaRPr>
          </a:p>
        </p:txBody>
      </p:sp>
    </p:spTree>
    <p:extLst>
      <p:ext uri="{BB962C8B-B14F-4D97-AF65-F5344CB8AC3E}">
        <p14:creationId xmlns:p14="http://schemas.microsoft.com/office/powerpoint/2010/main" val="851828229"/>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txBox="1">
            <a:spLocks noChangeArrowheads="1"/>
          </p:cNvSpPr>
          <p:nvPr/>
        </p:nvSpPr>
        <p:spPr bwMode="auto">
          <a:xfrm>
            <a:off x="1973614" y="606336"/>
            <a:ext cx="6743700" cy="38576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anchor="ctr"/>
          <a:lstStyle>
            <a:lvl1pPr algn="l" rtl="0" fontAlgn="base">
              <a:spcBef>
                <a:spcPct val="0"/>
              </a:spcBef>
              <a:spcAft>
                <a:spcPct val="0"/>
              </a:spcAft>
              <a:defRPr sz="4000">
                <a:solidFill>
                  <a:srgbClr val="FF0000"/>
                </a:solidFill>
                <a:latin typeface="+mj-lt"/>
                <a:ea typeface="+mj-ea"/>
                <a:cs typeface="+mj-cs"/>
              </a:defRPr>
            </a:lvl1pPr>
            <a:lvl2pPr algn="l" rtl="0" fontAlgn="base">
              <a:spcBef>
                <a:spcPct val="0"/>
              </a:spcBef>
              <a:spcAft>
                <a:spcPct val="0"/>
              </a:spcAft>
              <a:defRPr sz="4000">
                <a:solidFill>
                  <a:srgbClr val="FF0000"/>
                </a:solidFill>
                <a:latin typeface="GillSans" charset="0"/>
                <a:ea typeface="ＭＳ Ｐゴシック" charset="0"/>
              </a:defRPr>
            </a:lvl2pPr>
            <a:lvl3pPr algn="l" rtl="0" fontAlgn="base">
              <a:spcBef>
                <a:spcPct val="0"/>
              </a:spcBef>
              <a:spcAft>
                <a:spcPct val="0"/>
              </a:spcAft>
              <a:defRPr sz="4000">
                <a:solidFill>
                  <a:srgbClr val="FF0000"/>
                </a:solidFill>
                <a:latin typeface="GillSans" charset="0"/>
                <a:ea typeface="ＭＳ Ｐゴシック" charset="0"/>
              </a:defRPr>
            </a:lvl3pPr>
            <a:lvl4pPr algn="l" rtl="0" fontAlgn="base">
              <a:spcBef>
                <a:spcPct val="0"/>
              </a:spcBef>
              <a:spcAft>
                <a:spcPct val="0"/>
              </a:spcAft>
              <a:defRPr sz="4000">
                <a:solidFill>
                  <a:srgbClr val="FF0000"/>
                </a:solidFill>
                <a:latin typeface="GillSans" charset="0"/>
                <a:ea typeface="ＭＳ Ｐゴシック" charset="0"/>
              </a:defRPr>
            </a:lvl4pPr>
            <a:lvl5pPr algn="l" rtl="0" fontAlgn="base">
              <a:spcBef>
                <a:spcPct val="0"/>
              </a:spcBef>
              <a:spcAft>
                <a:spcPct val="0"/>
              </a:spcAft>
              <a:defRPr sz="4000">
                <a:solidFill>
                  <a:srgbClr val="FF0000"/>
                </a:solidFill>
                <a:latin typeface="GillSans" charset="0"/>
                <a:ea typeface="ＭＳ Ｐゴシック" charset="0"/>
              </a:defRPr>
            </a:lvl5pPr>
            <a:lvl6pPr marL="457200" algn="l" rtl="0" fontAlgn="base">
              <a:spcBef>
                <a:spcPct val="0"/>
              </a:spcBef>
              <a:spcAft>
                <a:spcPct val="0"/>
              </a:spcAft>
              <a:defRPr sz="4000">
                <a:solidFill>
                  <a:srgbClr val="FF0000"/>
                </a:solidFill>
                <a:latin typeface="GillSans" charset="0"/>
                <a:ea typeface="ＭＳ Ｐゴシック" charset="0"/>
              </a:defRPr>
            </a:lvl6pPr>
            <a:lvl7pPr marL="914400" algn="l" rtl="0" fontAlgn="base">
              <a:spcBef>
                <a:spcPct val="0"/>
              </a:spcBef>
              <a:spcAft>
                <a:spcPct val="0"/>
              </a:spcAft>
              <a:defRPr sz="4000">
                <a:solidFill>
                  <a:srgbClr val="FF0000"/>
                </a:solidFill>
                <a:latin typeface="GillSans" charset="0"/>
                <a:ea typeface="ＭＳ Ｐゴシック" charset="0"/>
              </a:defRPr>
            </a:lvl7pPr>
            <a:lvl8pPr marL="1371600" algn="l" rtl="0" fontAlgn="base">
              <a:spcBef>
                <a:spcPct val="0"/>
              </a:spcBef>
              <a:spcAft>
                <a:spcPct val="0"/>
              </a:spcAft>
              <a:defRPr sz="4000">
                <a:solidFill>
                  <a:srgbClr val="FF0000"/>
                </a:solidFill>
                <a:latin typeface="GillSans" charset="0"/>
                <a:ea typeface="ＭＳ Ｐゴシック" charset="0"/>
              </a:defRPr>
            </a:lvl8pPr>
            <a:lvl9pPr marL="1828800" algn="l" rtl="0" fontAlgn="base">
              <a:spcBef>
                <a:spcPct val="0"/>
              </a:spcBef>
              <a:spcAft>
                <a:spcPct val="0"/>
              </a:spcAft>
              <a:defRPr sz="4000">
                <a:solidFill>
                  <a:srgbClr val="FF0000"/>
                </a:solidFill>
                <a:latin typeface="GillSans" charset="0"/>
                <a:ea typeface="ＭＳ Ｐゴシック" charset="0"/>
              </a:defRPr>
            </a:lvl9pPr>
          </a:lstStyle>
          <a:p>
            <a:pPr algn="r" rtl="1">
              <a:defRPr/>
            </a:pPr>
            <a:r>
              <a:rPr lang="en-US" sz="2700" b="1" dirty="0">
                <a:solidFill>
                  <a:srgbClr val="FFFFFF"/>
                </a:solidFill>
                <a:latin typeface="Gill Sans MT" charset="0"/>
              </a:rPr>
              <a:t> </a:t>
            </a:r>
            <a:r>
              <a:rPr lang="ar-EG" sz="2700" b="1" dirty="0">
                <a:solidFill>
                  <a:prstClr val="white"/>
                </a:solidFill>
                <a:latin typeface="Times New Roman" panose="02020603050405020304" pitchFamily="18" charset="0"/>
                <a:cs typeface="Times New Roman" panose="02020603050405020304" pitchFamily="18" charset="0"/>
              </a:rPr>
              <a:t>التعاريف التي تنطبق/لاتنطبق على التعليم المُراعي لظروف النزاع. </a:t>
            </a:r>
            <a:endParaRPr lang="en-US" sz="2700" b="1" dirty="0">
              <a:solidFill>
                <a:prstClr val="white"/>
              </a:solidFill>
              <a:latin typeface="Times New Roman" panose="02020603050405020304" pitchFamily="18" charset="0"/>
              <a:cs typeface="Times New Roman" panose="02020603050405020304" pitchFamily="18" charset="0"/>
            </a:endParaRPr>
          </a:p>
        </p:txBody>
      </p:sp>
      <p:sp>
        <p:nvSpPr>
          <p:cNvPr id="35842" name="Rectangle 2"/>
          <p:cNvSpPr>
            <a:spLocks noChangeArrowheads="1"/>
          </p:cNvSpPr>
          <p:nvPr/>
        </p:nvSpPr>
        <p:spPr bwMode="auto">
          <a:xfrm>
            <a:off x="1485900" y="1828800"/>
            <a:ext cx="6343650"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fontAlgn="base">
              <a:spcBef>
                <a:spcPct val="0"/>
              </a:spcBef>
              <a:spcAft>
                <a:spcPct val="0"/>
              </a:spcAft>
            </a:pPr>
            <a:r>
              <a:rPr lang="en-US" sz="1800" b="1" dirty="0">
                <a:solidFill>
                  <a:prstClr val="black"/>
                </a:solidFill>
                <a:ea typeface="ＭＳ Ｐゴシック" charset="0"/>
              </a:rPr>
              <a:t> </a:t>
            </a:r>
          </a:p>
        </p:txBody>
      </p:sp>
      <p:graphicFrame>
        <p:nvGraphicFramePr>
          <p:cNvPr id="4" name="Diagram 3"/>
          <p:cNvGraphicFramePr/>
          <p:nvPr>
            <p:extLst>
              <p:ext uri="{D42A27DB-BD31-4B8C-83A1-F6EECF244321}">
                <p14:modId xmlns:p14="http://schemas.microsoft.com/office/powerpoint/2010/main" val="423565780"/>
              </p:ext>
            </p:extLst>
          </p:nvPr>
        </p:nvGraphicFramePr>
        <p:xfrm>
          <a:off x="318373" y="1306554"/>
          <a:ext cx="7680365" cy="513419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4040777448"/>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t"/>
          <a:lstStyle/>
          <a:p>
            <a:pPr algn="r" rtl="1"/>
            <a:r>
              <a:rPr lang="ar-EG" dirty="0" smtClean="0">
                <a:cs typeface="+mn-cs"/>
              </a:rPr>
              <a:t>حزمة آيني للتعليم المراعي لظروف النزاع</a:t>
            </a:r>
            <a:endParaRPr lang="en-US" b="1" dirty="0">
              <a:cs typeface="+mn-cs"/>
            </a:endParaRPr>
          </a:p>
        </p:txBody>
      </p:sp>
      <p:sp>
        <p:nvSpPr>
          <p:cNvPr id="6" name="Content Placeholder 5"/>
          <p:cNvSpPr>
            <a:spLocks noGrp="1"/>
          </p:cNvSpPr>
          <p:nvPr>
            <p:ph idx="1"/>
          </p:nvPr>
        </p:nvSpPr>
        <p:spPr/>
        <p:txBody>
          <a:bodyPr/>
          <a:lstStyle/>
          <a:p>
            <a:pPr marL="0" indent="0" algn="r" rtl="1">
              <a:buNone/>
            </a:pPr>
            <a:endParaRPr lang="en-US" dirty="0"/>
          </a:p>
        </p:txBody>
      </p:sp>
      <p:sp>
        <p:nvSpPr>
          <p:cNvPr id="7" name="Rounded Rectangle 6"/>
          <p:cNvSpPr/>
          <p:nvPr/>
        </p:nvSpPr>
        <p:spPr>
          <a:xfrm>
            <a:off x="1172523" y="1802492"/>
            <a:ext cx="7508810" cy="1056692"/>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r" rtl="1"/>
            <a:r>
              <a:rPr lang="ar-EG" sz="3300" b="1" dirty="0">
                <a:solidFill>
                  <a:srgbClr val="4472C4">
                    <a:lumMod val="75000"/>
                  </a:srgbClr>
                </a:solidFill>
              </a:rPr>
              <a:t>مبادئ إرشادية </a:t>
            </a:r>
          </a:p>
          <a:p>
            <a:pPr algn="r" rtl="1"/>
            <a:r>
              <a:rPr lang="ar-EG" b="1" dirty="0">
                <a:solidFill>
                  <a:srgbClr val="4472C4">
                    <a:lumMod val="75000"/>
                  </a:srgbClr>
                </a:solidFill>
              </a:rPr>
              <a:t>للتوعية وللتبني كمعايير للممارسة</a:t>
            </a:r>
            <a:endParaRPr lang="en-US" b="1" dirty="0">
              <a:solidFill>
                <a:srgbClr val="4472C4">
                  <a:lumMod val="75000"/>
                </a:srgbClr>
              </a:solidFill>
            </a:endParaRPr>
          </a:p>
        </p:txBody>
      </p:sp>
      <p:sp>
        <p:nvSpPr>
          <p:cNvPr id="8" name="Rounded Rectangle 7"/>
          <p:cNvSpPr/>
          <p:nvPr/>
        </p:nvSpPr>
        <p:spPr>
          <a:xfrm>
            <a:off x="1238638" y="3046690"/>
            <a:ext cx="7508810" cy="1056692"/>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r" rtl="1"/>
            <a:r>
              <a:rPr lang="ar-EG" sz="3300" b="1" dirty="0">
                <a:solidFill>
                  <a:srgbClr val="4472C4">
                    <a:lumMod val="75000"/>
                  </a:srgbClr>
                </a:solidFill>
              </a:rPr>
              <a:t>ملاحظات إرشادية</a:t>
            </a:r>
          </a:p>
          <a:p>
            <a:pPr algn="r" rtl="1"/>
            <a:r>
              <a:rPr lang="ar-EG" b="1" dirty="0">
                <a:solidFill>
                  <a:srgbClr val="4472C4">
                    <a:lumMod val="75000"/>
                  </a:srgbClr>
                </a:solidFill>
              </a:rPr>
              <a:t>لبناء القدرات المرتبطة بأهم المفاهيم والاسترايجيات</a:t>
            </a:r>
            <a:endParaRPr lang="en-US" b="1" dirty="0">
              <a:solidFill>
                <a:srgbClr val="4472C4">
                  <a:lumMod val="75000"/>
                </a:srgbClr>
              </a:solidFill>
            </a:endParaRPr>
          </a:p>
        </p:txBody>
      </p:sp>
      <p:sp>
        <p:nvSpPr>
          <p:cNvPr id="9" name="Rounded Rectangle 8"/>
          <p:cNvSpPr/>
          <p:nvPr/>
        </p:nvSpPr>
        <p:spPr>
          <a:xfrm>
            <a:off x="1238638" y="4290887"/>
            <a:ext cx="7508810" cy="1056692"/>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r" rtl="1"/>
            <a:r>
              <a:rPr lang="ar-EG" sz="3300" b="1" dirty="0">
                <a:solidFill>
                  <a:srgbClr val="4472C4">
                    <a:lumMod val="75000"/>
                  </a:srgbClr>
                </a:solidFill>
              </a:rPr>
              <a:t>أداة للتأمل</a:t>
            </a:r>
          </a:p>
          <a:p>
            <a:pPr algn="r" rtl="1"/>
            <a:r>
              <a:rPr lang="ar-EG" b="1" dirty="0">
                <a:solidFill>
                  <a:srgbClr val="4472C4">
                    <a:lumMod val="75000"/>
                  </a:srgbClr>
                </a:solidFill>
              </a:rPr>
              <a:t>لتقويم ومراقبة وتقييم البرنامج</a:t>
            </a:r>
            <a:endParaRPr lang="en-US" b="1" dirty="0">
              <a:solidFill>
                <a:srgbClr val="4472C4">
                  <a:lumMod val="75000"/>
                </a:srgbClr>
              </a:solidFill>
            </a:endParaRPr>
          </a:p>
        </p:txBody>
      </p:sp>
      <p:pic>
        <p:nvPicPr>
          <p:cNvPr id="10" name="Picture 9"/>
          <p:cNvPicPr>
            <a:picLocks noChangeAspect="1"/>
          </p:cNvPicPr>
          <p:nvPr/>
        </p:nvPicPr>
        <p:blipFill>
          <a:blip r:embed="rId2"/>
          <a:stretch>
            <a:fillRect/>
          </a:stretch>
        </p:blipFill>
        <p:spPr>
          <a:xfrm>
            <a:off x="1423714" y="3046690"/>
            <a:ext cx="1396281" cy="2027925"/>
          </a:xfrm>
          <a:prstGeom prst="rect">
            <a:avLst/>
          </a:prstGeom>
          <a:effectLst>
            <a:reflection blurRad="6350" stA="52000" endA="300" endPos="35000" dir="5400000" sy="-100000" algn="bl" rotWithShape="0"/>
          </a:effectLst>
        </p:spPr>
      </p:pic>
      <p:pic>
        <p:nvPicPr>
          <p:cNvPr id="11" name="Picture 10"/>
          <p:cNvPicPr/>
          <p:nvPr/>
        </p:nvPicPr>
        <p:blipFill rotWithShape="1">
          <a:blip r:embed="rId3"/>
          <a:srcRect l="10256" t="10342" r="54006" b="13507"/>
          <a:stretch/>
        </p:blipFill>
        <p:spPr bwMode="auto">
          <a:xfrm>
            <a:off x="1429006" y="1853094"/>
            <a:ext cx="1305350" cy="955489"/>
          </a:xfrm>
          <a:prstGeom prst="roundRect">
            <a:avLst>
              <a:gd name="adj" fmla="val 4167"/>
            </a:avLst>
          </a:prstGeom>
          <a:solidFill>
            <a:srgbClr val="FFFFFF"/>
          </a:solidFill>
          <a:ln w="76200" cap="sq">
            <a:solidFill>
              <a:srgbClr val="4472C4">
                <a:lumMod val="75000"/>
              </a:srgbClr>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a:extLst>
            <a:ext uri="{53640926-AAD7-44D8-BBD7-CCE9431645EC}">
              <a14:shadowObscured xmlns:a14="http://schemas.microsoft.com/office/drawing/2010/main"/>
            </a:ext>
          </a:extLst>
        </p:spPr>
      </p:pic>
      <p:pic>
        <p:nvPicPr>
          <p:cNvPr id="12" name="Picture 11"/>
          <p:cNvPicPr/>
          <p:nvPr/>
        </p:nvPicPr>
        <p:blipFill rotWithShape="1">
          <a:blip r:embed="rId4"/>
          <a:srcRect l="5289" t="11281" r="49679" b="13506"/>
          <a:stretch/>
        </p:blipFill>
        <p:spPr bwMode="auto">
          <a:xfrm>
            <a:off x="1423714" y="4378897"/>
            <a:ext cx="1387067" cy="883224"/>
          </a:xfrm>
          <a:prstGeom prst="roundRect">
            <a:avLst>
              <a:gd name="adj" fmla="val 4167"/>
            </a:avLst>
          </a:prstGeom>
          <a:solidFill>
            <a:srgbClr val="FFFFFF"/>
          </a:solidFill>
          <a:ln w="76200" cap="sq">
            <a:solidFill>
              <a:schemeClr val="accent5">
                <a:lumMod val="75000"/>
              </a:schemeClr>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a:extLst>
            <a:ext uri="{53640926-AAD7-44D8-BBD7-CCE9431645EC}">
              <a14:shadowObscured xmlns:a14="http://schemas.microsoft.com/office/drawing/2010/main"/>
            </a:ext>
          </a:extLst>
        </p:spPr>
      </p:pic>
      <p:cxnSp>
        <p:nvCxnSpPr>
          <p:cNvPr id="14" name="Straight Connector 13"/>
          <p:cNvCxnSpPr>
            <a:stCxn id="2" idx="1"/>
          </p:cNvCxnSpPr>
          <p:nvPr/>
        </p:nvCxnSpPr>
        <p:spPr>
          <a:xfrm flipV="1">
            <a:off x="628650" y="1628180"/>
            <a:ext cx="2310493" cy="1"/>
          </a:xfrm>
          <a:prstGeom prst="line">
            <a:avLst/>
          </a:prstGeom>
          <a:ln w="44450"/>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57807279"/>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Rectangle 2"/>
          <p:cNvSpPr>
            <a:spLocks noGrp="1" noChangeArrowheads="1"/>
          </p:cNvSpPr>
          <p:nvPr>
            <p:ph type="title" idx="4294967295"/>
          </p:nvPr>
        </p:nvSpPr>
        <p:spPr>
          <a:xfrm>
            <a:off x="1251941" y="181233"/>
            <a:ext cx="6919994" cy="1046286"/>
          </a:xfrm>
        </p:spPr>
        <p:txBody>
          <a:bodyPr/>
          <a:lstStyle/>
          <a:p>
            <a:pPr eaLnBrk="1" hangingPunct="1"/>
            <a:r>
              <a:rPr lang="ar-EG" sz="3200" dirty="0">
                <a:latin typeface="Times New Roman" panose="02020603050405020304" pitchFamily="18" charset="0"/>
                <a:ea typeface="ＭＳ Ｐゴシック" charset="-128"/>
                <a:cs typeface="Times New Roman" panose="02020603050405020304" pitchFamily="18" charset="0"/>
              </a:rPr>
              <a:t>موارد الإيني للتعليم المراعي لظروف النزاع</a:t>
            </a:r>
            <a:endParaRPr lang="en-US" sz="3200" dirty="0">
              <a:latin typeface="Times New Roman" panose="02020603050405020304" pitchFamily="18" charset="0"/>
              <a:ea typeface="ＭＳ Ｐゴシック" charset="-128"/>
              <a:cs typeface="Times New Roman" panose="02020603050405020304" pitchFamily="18" charset="0"/>
            </a:endParaRPr>
          </a:p>
        </p:txBody>
      </p:sp>
      <p:sp>
        <p:nvSpPr>
          <p:cNvPr id="60418" name="TextBox 1"/>
          <p:cNvSpPr txBox="1">
            <a:spLocks noChangeArrowheads="1"/>
          </p:cNvSpPr>
          <p:nvPr/>
        </p:nvSpPr>
        <p:spPr bwMode="auto">
          <a:xfrm>
            <a:off x="1281112" y="2064545"/>
            <a:ext cx="6719888" cy="3924151"/>
          </a:xfrm>
          <a:prstGeom prst="rect">
            <a:avLst/>
          </a:prstGeom>
          <a:noFill/>
          <a:ln w="9525">
            <a:noFill/>
            <a:miter lim="800000"/>
            <a:headEnd/>
            <a:tailEnd/>
          </a:ln>
        </p:spPr>
        <p:txBody>
          <a:bodyPr>
            <a:spAutoFit/>
          </a:bodyPr>
          <a:lstStyle/>
          <a:p>
            <a:pPr algn="ctr" fontAlgn="base">
              <a:spcBef>
                <a:spcPct val="0"/>
              </a:spcBef>
              <a:spcAft>
                <a:spcPct val="0"/>
              </a:spcAft>
            </a:pPr>
            <a:r>
              <a:rPr lang="ar-EG" sz="2100" b="1" dirty="0">
                <a:solidFill>
                  <a:prstClr val="black"/>
                </a:solidFill>
                <a:ea typeface="ＭＳ Ｐゴシック" charset="0"/>
              </a:rPr>
              <a:t>ستجدون حزمة الآيني للتعليم المراعي لظروف النزاع على موقع الآيني الإلكتروني</a:t>
            </a:r>
            <a:endParaRPr lang="en-US" sz="3000" b="1" dirty="0">
              <a:solidFill>
                <a:prstClr val="black"/>
              </a:solidFill>
              <a:ea typeface="ＭＳ Ｐゴシック" charset="0"/>
            </a:endParaRPr>
          </a:p>
          <a:p>
            <a:pPr algn="ctr" fontAlgn="base">
              <a:spcBef>
                <a:spcPct val="0"/>
              </a:spcBef>
              <a:spcAft>
                <a:spcPct val="0"/>
              </a:spcAft>
            </a:pPr>
            <a:r>
              <a:rPr lang="en-US" sz="2100" b="1" dirty="0">
                <a:solidFill>
                  <a:prstClr val="black"/>
                </a:solidFill>
                <a:ea typeface="ＭＳ Ｐゴシック" charset="0"/>
                <a:hlinkClick r:id="rId3"/>
              </a:rPr>
              <a:t>http://www.ineesite.org/en/education-fragility/conflict-sensitive-education</a:t>
            </a:r>
            <a:endParaRPr lang="en-US" sz="2100" b="1" dirty="0">
              <a:solidFill>
                <a:prstClr val="black"/>
              </a:solidFill>
              <a:ea typeface="ＭＳ Ｐゴシック" charset="0"/>
            </a:endParaRPr>
          </a:p>
          <a:p>
            <a:pPr algn="ctr" fontAlgn="base">
              <a:spcBef>
                <a:spcPct val="0"/>
              </a:spcBef>
              <a:spcAft>
                <a:spcPct val="0"/>
              </a:spcAft>
            </a:pPr>
            <a:endParaRPr lang="en-US" sz="2100" b="1" dirty="0">
              <a:solidFill>
                <a:prstClr val="black"/>
              </a:solidFill>
              <a:ea typeface="ＭＳ Ｐゴシック" charset="0"/>
            </a:endParaRPr>
          </a:p>
          <a:p>
            <a:pPr algn="ctr" fontAlgn="base">
              <a:spcBef>
                <a:spcPct val="0"/>
              </a:spcBef>
              <a:spcAft>
                <a:spcPct val="0"/>
              </a:spcAft>
            </a:pPr>
            <a:r>
              <a:rPr lang="ar-EG" sz="2100" b="1" dirty="0">
                <a:solidFill>
                  <a:prstClr val="black"/>
                </a:solidFill>
                <a:ea typeface="ＭＳ Ｐゴシック" charset="0"/>
              </a:rPr>
              <a:t>ستجدون مواد الآيني للتدريب المتعلق بالتعليم المراعي لظروف النزاع على:</a:t>
            </a:r>
            <a:endParaRPr lang="en-US" sz="2100" b="1" dirty="0">
              <a:solidFill>
                <a:prstClr val="black"/>
              </a:solidFill>
              <a:ea typeface="ＭＳ Ｐゴシック" charset="0"/>
            </a:endParaRPr>
          </a:p>
          <a:p>
            <a:pPr algn="ctr" fontAlgn="base">
              <a:spcBef>
                <a:spcPct val="0"/>
              </a:spcBef>
              <a:spcAft>
                <a:spcPct val="0"/>
              </a:spcAft>
            </a:pPr>
            <a:r>
              <a:rPr lang="en-US" sz="2100" b="1" dirty="0">
                <a:solidFill>
                  <a:prstClr val="black"/>
                </a:solidFill>
                <a:ea typeface="ＭＳ Ｐゴシック" charset="0"/>
                <a:hlinkClick r:id="rId4"/>
              </a:rPr>
              <a:t>http://toolkit.ineesite.org/toolkit/Toolkit.php?PostID=1159 </a:t>
            </a:r>
            <a:endParaRPr lang="en-US" sz="2100" b="1" dirty="0">
              <a:solidFill>
                <a:prstClr val="black"/>
              </a:solidFill>
              <a:ea typeface="ＭＳ Ｐゴシック" charset="0"/>
            </a:endParaRPr>
          </a:p>
          <a:p>
            <a:pPr algn="ctr" fontAlgn="base">
              <a:spcBef>
                <a:spcPct val="0"/>
              </a:spcBef>
              <a:spcAft>
                <a:spcPct val="0"/>
              </a:spcAft>
            </a:pPr>
            <a:endParaRPr lang="en-US" sz="2100" b="1" dirty="0">
              <a:solidFill>
                <a:prstClr val="black"/>
              </a:solidFill>
              <a:ea typeface="ＭＳ Ｐゴシック" charset="0"/>
            </a:endParaRPr>
          </a:p>
          <a:p>
            <a:pPr algn="ctr" eaLnBrk="0" fontAlgn="base" hangingPunct="0">
              <a:spcBef>
                <a:spcPct val="0"/>
              </a:spcBef>
              <a:spcAft>
                <a:spcPct val="0"/>
              </a:spcAft>
            </a:pPr>
            <a:r>
              <a:rPr lang="ar-EG" sz="2100" b="1" dirty="0">
                <a:solidFill>
                  <a:prstClr val="black"/>
                </a:solidFill>
                <a:ea typeface="ＭＳ Ｐゴシック" charset="0"/>
              </a:rPr>
              <a:t>للمزيد من المعلومات حول الآيني ومجموعات العمل التابعة لها زوروا: </a:t>
            </a:r>
          </a:p>
          <a:p>
            <a:pPr algn="ctr" eaLnBrk="0" fontAlgn="base" hangingPunct="0">
              <a:spcBef>
                <a:spcPct val="0"/>
              </a:spcBef>
              <a:spcAft>
                <a:spcPct val="0"/>
              </a:spcAft>
            </a:pPr>
            <a:r>
              <a:rPr lang="en-US" sz="2100" b="1" dirty="0">
                <a:solidFill>
                  <a:prstClr val="black"/>
                </a:solidFill>
                <a:ea typeface="ＭＳ Ｐゴシック" charset="0"/>
              </a:rPr>
              <a:t>www.ineesite.org.</a:t>
            </a:r>
          </a:p>
          <a:p>
            <a:pPr fontAlgn="base">
              <a:spcBef>
                <a:spcPct val="0"/>
              </a:spcBef>
              <a:spcAft>
                <a:spcPct val="0"/>
              </a:spcAft>
            </a:pPr>
            <a:endParaRPr lang="en-US" sz="1800" b="1" dirty="0">
              <a:solidFill>
                <a:prstClr val="black"/>
              </a:solidFill>
              <a:latin typeface="GillSans" charset="0"/>
              <a:ea typeface="ＭＳ Ｐゴシック" charset="0"/>
            </a:endParaRPr>
          </a:p>
        </p:txBody>
      </p:sp>
    </p:spTree>
    <p:extLst>
      <p:ext uri="{BB962C8B-B14F-4D97-AF65-F5344CB8AC3E}">
        <p14:creationId xmlns:p14="http://schemas.microsoft.com/office/powerpoint/2010/main" val="3962847872"/>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EG" dirty="0" smtClean="0">
                <a:latin typeface="Times New Roman" panose="02020603050405020304" pitchFamily="18" charset="0"/>
                <a:cs typeface="Times New Roman" panose="02020603050405020304" pitchFamily="18" charset="0"/>
              </a:rPr>
              <a:t>شريحة إضافية</a:t>
            </a:r>
            <a:endParaRPr lang="en-US"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1143000" y="1995732"/>
            <a:ext cx="6858000" cy="4005018"/>
          </a:xfrm>
          <a:solidFill>
            <a:schemeClr val="accent1"/>
          </a:solidFill>
        </p:spPr>
        <p:txBody>
          <a:bodyPr/>
          <a:lstStyle/>
          <a:p>
            <a:endParaRPr lang="en-US" dirty="0"/>
          </a:p>
        </p:txBody>
      </p:sp>
    </p:spTree>
    <p:extLst>
      <p:ext uri="{BB962C8B-B14F-4D97-AF65-F5344CB8AC3E}">
        <p14:creationId xmlns:p14="http://schemas.microsoft.com/office/powerpoint/2010/main" val="3259731722"/>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Title 1"/>
          <p:cNvSpPr>
            <a:spLocks noGrp="1"/>
          </p:cNvSpPr>
          <p:nvPr>
            <p:ph type="title"/>
          </p:nvPr>
        </p:nvSpPr>
        <p:spPr>
          <a:xfrm>
            <a:off x="1334530" y="197708"/>
            <a:ext cx="7125729" cy="1103869"/>
          </a:xfrm>
        </p:spPr>
        <p:txBody>
          <a:bodyPr/>
          <a:lstStyle/>
          <a:p>
            <a:r>
              <a:rPr lang="ar-EG" sz="3200" dirty="0">
                <a:latin typeface="Times New Roman" panose="02020603050405020304" pitchFamily="18" charset="0"/>
                <a:cs typeface="Times New Roman" panose="02020603050405020304" pitchFamily="18" charset="0"/>
              </a:rPr>
              <a:t>حَلِّلوا التفاعل بين التربية والسياق</a:t>
            </a:r>
            <a:endParaRPr lang="en-US" sz="3200"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p:txBody>
          <a:bodyPr/>
          <a:lstStyle/>
          <a:p>
            <a:pPr marL="0" indent="0">
              <a:buNone/>
              <a:defRPr/>
            </a:pPr>
            <a:endParaRPr lang="en-US" dirty="0" smtClean="0"/>
          </a:p>
          <a:p>
            <a:pPr algn="r" rtl="1">
              <a:defRPr/>
            </a:pPr>
            <a:r>
              <a:rPr lang="ar-EG" sz="2700" dirty="0">
                <a:latin typeface="Times New Roman" panose="02020603050405020304" pitchFamily="18" charset="0"/>
                <a:cs typeface="Times New Roman" panose="02020603050405020304" pitchFamily="18" charset="0"/>
              </a:rPr>
              <a:t>الرسائل الأخلاقية الضمنية. </a:t>
            </a:r>
          </a:p>
          <a:p>
            <a:pPr algn="r" rtl="1">
              <a:defRPr/>
            </a:pPr>
            <a:r>
              <a:rPr lang="ar-EG" sz="2700" dirty="0">
                <a:latin typeface="Times New Roman" panose="02020603050405020304" pitchFamily="18" charset="0"/>
                <a:cs typeface="Times New Roman" panose="02020603050405020304" pitchFamily="18" charset="0"/>
              </a:rPr>
              <a:t>نقل الموارد.</a:t>
            </a:r>
            <a:endParaRPr lang="en-US" sz="2700" dirty="0">
              <a:latin typeface="Times New Roman" panose="02020603050405020304" pitchFamily="18" charset="0"/>
              <a:cs typeface="Times New Roman" panose="02020603050405020304" pitchFamily="18" charset="0"/>
            </a:endParaRPr>
          </a:p>
          <a:p>
            <a:pPr marL="0" indent="0">
              <a:buNone/>
              <a:defRPr/>
            </a:pPr>
            <a:endParaRPr lang="en-US" dirty="0" smtClean="0"/>
          </a:p>
        </p:txBody>
      </p:sp>
    </p:spTree>
    <p:extLst>
      <p:ext uri="{BB962C8B-B14F-4D97-AF65-F5344CB8AC3E}">
        <p14:creationId xmlns:p14="http://schemas.microsoft.com/office/powerpoint/2010/main" val="79760508"/>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4977" name="Title 1"/>
          <p:cNvSpPr>
            <a:spLocks noGrp="1"/>
          </p:cNvSpPr>
          <p:nvPr>
            <p:ph type="title"/>
          </p:nvPr>
        </p:nvSpPr>
        <p:spPr>
          <a:xfrm>
            <a:off x="1609468" y="246620"/>
            <a:ext cx="6338888" cy="857250"/>
          </a:xfrm>
        </p:spPr>
        <p:txBody>
          <a:bodyPr/>
          <a:lstStyle/>
          <a:p>
            <a:r>
              <a:rPr lang="ar-EG" sz="3200" dirty="0">
                <a:latin typeface="Times New Roman" panose="02020603050405020304" pitchFamily="18" charset="0"/>
                <a:cs typeface="Times New Roman" panose="02020603050405020304" pitchFamily="18" charset="0"/>
              </a:rPr>
              <a:t>مقارنة بين بناء السلام و مراعاة ظروف النزاع</a:t>
            </a:r>
            <a:endParaRPr lang="en-US" sz="3200" dirty="0">
              <a:latin typeface="Times New Roman" panose="02020603050405020304" pitchFamily="18" charset="0"/>
              <a:cs typeface="Times New Roman" panose="02020603050405020304" pitchFamily="18" charset="0"/>
            </a:endParaRP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47277672"/>
              </p:ext>
            </p:extLst>
          </p:nvPr>
        </p:nvGraphicFramePr>
        <p:xfrm>
          <a:off x="527222" y="1729946"/>
          <a:ext cx="7842420" cy="3715265"/>
        </p:xfrm>
        <a:graphic>
          <a:graphicData uri="http://schemas.openxmlformats.org/drawingml/2006/table">
            <a:tbl>
              <a:tblPr firstRow="1" bandRow="1">
                <a:tableStyleId>{5C22544A-7EE6-4342-B048-85BDC9FD1C3A}</a:tableStyleId>
              </a:tblPr>
              <a:tblGrid>
                <a:gridCol w="3921210"/>
                <a:gridCol w="3921210"/>
              </a:tblGrid>
              <a:tr h="625121">
                <a:tc>
                  <a:txBody>
                    <a:bodyPr/>
                    <a:lstStyle/>
                    <a:p>
                      <a:pPr algn="ctr"/>
                      <a:r>
                        <a:rPr lang="ar-EG" sz="2800" dirty="0" smtClean="0"/>
                        <a:t>بناء السلام</a:t>
                      </a:r>
                      <a:endParaRPr lang="en-US" sz="2800" dirty="0"/>
                    </a:p>
                  </a:txBody>
                  <a:tcPr marL="68580" marR="68580" marT="34295" marB="34295">
                    <a:solidFill>
                      <a:schemeClr val="tx2"/>
                    </a:solidFill>
                  </a:tcPr>
                </a:tc>
                <a:tc>
                  <a:txBody>
                    <a:bodyPr/>
                    <a:lstStyle/>
                    <a:p>
                      <a:pPr algn="ctr"/>
                      <a:r>
                        <a:rPr lang="ar-EG" sz="2800" dirty="0" smtClean="0"/>
                        <a:t>التعليم المراعي لظروف النزاع</a:t>
                      </a:r>
                      <a:endParaRPr lang="en-US" sz="2800" dirty="0"/>
                    </a:p>
                  </a:txBody>
                  <a:tcPr marL="68580" marR="68580" marT="34295" marB="34295">
                    <a:solidFill>
                      <a:schemeClr val="tx2"/>
                    </a:solidFill>
                  </a:tcPr>
                </a:tc>
              </a:tr>
              <a:tr h="3090144">
                <a:tc>
                  <a:txBody>
                    <a:bodyPr/>
                    <a:lstStyle/>
                    <a:p>
                      <a:pPr marL="285750" indent="-285750" algn="r" rtl="1">
                        <a:buFont typeface="Arial"/>
                        <a:buChar char="•"/>
                      </a:pPr>
                      <a:r>
                        <a:rPr lang="ar-EG" sz="2100" dirty="0" smtClean="0"/>
                        <a:t> يشتغل</a:t>
                      </a:r>
                      <a:r>
                        <a:rPr lang="ar-EG" sz="2100" baseline="0" dirty="0" smtClean="0"/>
                        <a:t> </a:t>
                      </a:r>
                      <a:r>
                        <a:rPr lang="ar-EG" sz="2100" baseline="0" dirty="0" smtClean="0">
                          <a:solidFill>
                            <a:srgbClr val="FFC000"/>
                          </a:solidFill>
                        </a:rPr>
                        <a:t>على</a:t>
                      </a:r>
                      <a:r>
                        <a:rPr lang="ar-EG" sz="2100" baseline="0" dirty="0" smtClean="0"/>
                        <a:t> النزاع</a:t>
                      </a:r>
                    </a:p>
                    <a:p>
                      <a:pPr marL="285750" indent="-285750" algn="r" rtl="1">
                        <a:buFont typeface="Arial"/>
                        <a:buChar char="•"/>
                      </a:pPr>
                      <a:r>
                        <a:rPr lang="ar-EG" sz="2100" baseline="0" dirty="0" smtClean="0"/>
                        <a:t>تفويضه هو السلام</a:t>
                      </a:r>
                    </a:p>
                    <a:p>
                      <a:pPr marL="285750" indent="-285750" algn="r" rtl="1">
                        <a:buFont typeface="Arial"/>
                        <a:buChar char="•"/>
                      </a:pPr>
                      <a:r>
                        <a:rPr lang="ar-EG" sz="2100" baseline="0" dirty="0" smtClean="0"/>
                        <a:t>يتم توسيع البرنامج ليشتغل بشكل مباشر على بناء السلام. </a:t>
                      </a:r>
                    </a:p>
                    <a:p>
                      <a:pPr marL="285750" indent="-285750" algn="r" rtl="1">
                        <a:buFont typeface="Arial"/>
                        <a:buChar char="•"/>
                      </a:pPr>
                      <a:r>
                        <a:rPr lang="ar-EG" sz="2100" baseline="0" dirty="0" smtClean="0"/>
                        <a:t>يدعم السلام</a:t>
                      </a:r>
                    </a:p>
                    <a:p>
                      <a:pPr marL="285750" indent="-285750" algn="r" rtl="1">
                        <a:buFont typeface="Arial"/>
                        <a:buChar char="•"/>
                      </a:pPr>
                      <a:r>
                        <a:rPr lang="ar-EG" sz="2100" baseline="0" dirty="0" smtClean="0"/>
                        <a:t>برامج مختصة تهتم بالتحول السياسي</a:t>
                      </a:r>
                    </a:p>
                    <a:p>
                      <a:pPr marL="285750" indent="-285750" algn="r" rtl="1">
                        <a:buFont typeface="Arial"/>
                        <a:buChar char="•"/>
                      </a:pPr>
                      <a:r>
                        <a:rPr lang="ar-EG" sz="2100" baseline="0" dirty="0" smtClean="0"/>
                        <a:t>يضع حجر الأساس للتعليم.</a:t>
                      </a:r>
                      <a:endParaRPr lang="en-US" sz="2100" dirty="0" smtClean="0"/>
                    </a:p>
                  </a:txBody>
                  <a:tcPr marL="68580" marR="68580" marT="34295" marB="34295">
                    <a:solidFill>
                      <a:schemeClr val="bg1"/>
                    </a:solidFill>
                  </a:tcPr>
                </a:tc>
                <a:tc>
                  <a:txBody>
                    <a:bodyPr/>
                    <a:lstStyle/>
                    <a:p>
                      <a:pPr marL="285750" indent="-285750" algn="r" rtl="1">
                        <a:buFont typeface="Arial"/>
                        <a:buChar char="•"/>
                      </a:pPr>
                      <a:r>
                        <a:rPr lang="ar-EG" sz="2100" dirty="0" smtClean="0"/>
                        <a:t>يشتغل</a:t>
                      </a:r>
                      <a:r>
                        <a:rPr lang="ar-EG" sz="2100" baseline="0" dirty="0" smtClean="0"/>
                        <a:t> </a:t>
                      </a:r>
                      <a:r>
                        <a:rPr lang="ar-EG" sz="2100" baseline="0" dirty="0" smtClean="0">
                          <a:solidFill>
                            <a:schemeClr val="accent1"/>
                          </a:solidFill>
                        </a:rPr>
                        <a:t>في</a:t>
                      </a:r>
                      <a:r>
                        <a:rPr lang="ar-EG" sz="2100" baseline="0" dirty="0" smtClean="0"/>
                        <a:t> النزاع</a:t>
                      </a:r>
                    </a:p>
                    <a:p>
                      <a:pPr marL="285750" indent="-285750" algn="r" rtl="1">
                        <a:buFont typeface="Arial"/>
                        <a:buChar char="•"/>
                      </a:pPr>
                      <a:r>
                        <a:rPr lang="ar-EG" sz="2100" baseline="0" dirty="0" smtClean="0"/>
                        <a:t>تفويضه هو التعليم</a:t>
                      </a:r>
                    </a:p>
                    <a:p>
                      <a:pPr marL="285750" indent="-285750" algn="r" rtl="1">
                        <a:buFont typeface="Arial"/>
                        <a:buChar char="•"/>
                      </a:pPr>
                      <a:r>
                        <a:rPr lang="ar-EG" sz="2100" baseline="0" dirty="0" smtClean="0"/>
                        <a:t>يُحَسِّن البرامج التعليمية الموجودة</a:t>
                      </a:r>
                    </a:p>
                    <a:p>
                      <a:pPr marL="285750" indent="-285750" algn="r" rtl="1">
                        <a:buFont typeface="Arial"/>
                        <a:buChar char="•"/>
                      </a:pPr>
                      <a:r>
                        <a:rPr lang="ar-EG" sz="2100" baseline="0" dirty="0" smtClean="0"/>
                        <a:t>يلتزم بقاعدة «لا تؤدِ أحداً»</a:t>
                      </a:r>
                    </a:p>
                    <a:p>
                      <a:pPr marL="285750" indent="-285750" algn="r" rtl="1">
                        <a:buFont typeface="Arial"/>
                        <a:buChar char="•"/>
                      </a:pPr>
                      <a:r>
                        <a:rPr lang="ar-EG" sz="2100" baseline="0" dirty="0" smtClean="0"/>
                        <a:t>تتفادى البرامج التعليمية التبعات السلبية. </a:t>
                      </a:r>
                    </a:p>
                    <a:p>
                      <a:pPr marL="285750" indent="-285750" algn="r" rtl="1">
                        <a:buFont typeface="Arial"/>
                        <a:buChar char="•"/>
                      </a:pPr>
                      <a:r>
                        <a:rPr lang="ar-EG" sz="2100" baseline="0" dirty="0" smtClean="0"/>
                        <a:t>يضع حجر الأساس لبناء السلام. </a:t>
                      </a:r>
                      <a:endParaRPr lang="en-US" sz="2100" dirty="0" smtClean="0"/>
                    </a:p>
                  </a:txBody>
                  <a:tcPr marL="68580" marR="68580" marT="34295" marB="34295">
                    <a:solidFill>
                      <a:schemeClr val="bg1"/>
                    </a:solidFill>
                  </a:tcPr>
                </a:tc>
              </a:tr>
            </a:tbl>
          </a:graphicData>
        </a:graphic>
      </p:graphicFrame>
    </p:spTree>
    <p:extLst>
      <p:ext uri="{BB962C8B-B14F-4D97-AF65-F5344CB8AC3E}">
        <p14:creationId xmlns:p14="http://schemas.microsoft.com/office/powerpoint/2010/main" val="240441774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Title 4"/>
          <p:cNvSpPr>
            <a:spLocks noGrp="1"/>
          </p:cNvSpPr>
          <p:nvPr>
            <p:ph type="title"/>
          </p:nvPr>
        </p:nvSpPr>
        <p:spPr>
          <a:xfrm>
            <a:off x="1485900" y="1189435"/>
            <a:ext cx="6172200" cy="857250"/>
          </a:xfrm>
        </p:spPr>
        <p:txBody>
          <a:bodyPr/>
          <a:lstStyle/>
          <a:p>
            <a:r>
              <a:rPr lang="en-US" dirty="0">
                <a:latin typeface="Arial" charset="0"/>
              </a:rPr>
              <a:t/>
            </a:r>
            <a:br>
              <a:rPr lang="en-US" dirty="0">
                <a:latin typeface="Arial" charset="0"/>
              </a:rPr>
            </a:br>
            <a:endParaRPr lang="en-US" dirty="0">
              <a:latin typeface="Arial" charset="0"/>
            </a:endParaRPr>
          </a:p>
        </p:txBody>
      </p:sp>
      <p:graphicFrame>
        <p:nvGraphicFramePr>
          <p:cNvPr id="3" name="Content Placeholder 2"/>
          <p:cNvGraphicFramePr>
            <a:graphicFrameLocks noGrp="1"/>
          </p:cNvGraphicFramePr>
          <p:nvPr>
            <p:ph idx="1"/>
            <p:extLst>
              <p:ext uri="{D42A27DB-BD31-4B8C-83A1-F6EECF244321}">
                <p14:modId xmlns:p14="http://schemas.microsoft.com/office/powerpoint/2010/main" val="2485793641"/>
              </p:ext>
            </p:extLst>
          </p:nvPr>
        </p:nvGraphicFramePr>
        <p:xfrm>
          <a:off x="1485900" y="2057403"/>
          <a:ext cx="6172200" cy="339447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Title 1"/>
          <p:cNvSpPr txBox="1">
            <a:spLocks/>
          </p:cNvSpPr>
          <p:nvPr/>
        </p:nvSpPr>
        <p:spPr>
          <a:xfrm>
            <a:off x="628650" y="123568"/>
            <a:ext cx="7886700" cy="1285102"/>
          </a:xfrm>
          <a:prstGeom prst="rect">
            <a:avLst/>
          </a:prstGeom>
        </p:spPr>
        <p:txBody>
          <a:bodyPr vert="horz" lIns="68580" tIns="34290" rIns="68580" bIns="3429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defTabSz="685800" rtl="1" fontAlgn="auto">
              <a:spcAft>
                <a:spcPts val="0"/>
              </a:spcAft>
              <a:defRPr/>
            </a:pPr>
            <a:r>
              <a:rPr lang="ar-EG" sz="3300" b="1" dirty="0">
                <a:solidFill>
                  <a:schemeClr val="bg1"/>
                </a:solidFill>
                <a:latin typeface="Calibri Light" panose="020F0302020204030204"/>
                <a:cs typeface="Times New Roman" panose="02020603050405020304" pitchFamily="18" charset="0"/>
              </a:rPr>
              <a:t>لماذا التركيز على التعليم المراعي لظروف النزاع؟ </a:t>
            </a:r>
            <a:endParaRPr lang="en-US" sz="3300" b="1" dirty="0">
              <a:solidFill>
                <a:schemeClr val="bg1"/>
              </a:solidFill>
              <a:latin typeface="Calibri Light" panose="020F0302020204030204"/>
            </a:endParaRPr>
          </a:p>
        </p:txBody>
      </p:sp>
    </p:spTree>
    <p:extLst>
      <p:ext uri="{BB962C8B-B14F-4D97-AF65-F5344CB8AC3E}">
        <p14:creationId xmlns:p14="http://schemas.microsoft.com/office/powerpoint/2010/main" val="2812316382"/>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Rectangle 2"/>
          <p:cNvSpPr>
            <a:spLocks noGrp="1"/>
          </p:cNvSpPr>
          <p:nvPr>
            <p:ph type="title" idx="4294967295"/>
          </p:nvPr>
        </p:nvSpPr>
        <p:spPr>
          <a:xfrm>
            <a:off x="4588476" y="58180"/>
            <a:ext cx="4151869" cy="1143000"/>
          </a:xfrm>
        </p:spPr>
        <p:txBody>
          <a:bodyPr/>
          <a:lstStyle/>
          <a:p>
            <a:r>
              <a:rPr lang="ar-EG" sz="3600" dirty="0">
                <a:latin typeface="Leelawadee" charset="0"/>
                <a:cs typeface="Leelawadee" charset="0"/>
              </a:rPr>
              <a:t>لماذا القيام بتحليل النزاع؟</a:t>
            </a:r>
            <a:endParaRPr lang="it-IT" sz="3600" dirty="0">
              <a:latin typeface="Leelawadee" charset="0"/>
              <a:cs typeface="Leelawadee" charset="0"/>
            </a:endParaRPr>
          </a:p>
        </p:txBody>
      </p:sp>
      <p:graphicFrame>
        <p:nvGraphicFramePr>
          <p:cNvPr id="2" name="Diagram 1"/>
          <p:cNvGraphicFramePr/>
          <p:nvPr>
            <p:extLst>
              <p:ext uri="{D42A27DB-BD31-4B8C-83A1-F6EECF244321}">
                <p14:modId xmlns:p14="http://schemas.microsoft.com/office/powerpoint/2010/main" val="962459903"/>
              </p:ext>
            </p:extLst>
          </p:nvPr>
        </p:nvGraphicFramePr>
        <p:xfrm>
          <a:off x="598650" y="1201180"/>
          <a:ext cx="7829550" cy="55372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Oval 3"/>
          <p:cNvSpPr/>
          <p:nvPr/>
        </p:nvSpPr>
        <p:spPr bwMode="auto">
          <a:xfrm>
            <a:off x="3629546" y="3391058"/>
            <a:ext cx="1769269" cy="1543050"/>
          </a:xfrm>
          <a:prstGeom prst="ellipse">
            <a:avLst/>
          </a:prstGeom>
          <a:solidFill>
            <a:schemeClr val="accent1"/>
          </a:solidFill>
          <a:ln w="9525" cap="flat" cmpd="sng" algn="ctr">
            <a:noFill/>
            <a:prstDash val="solid"/>
            <a:round/>
            <a:headEnd type="none" w="med" len="med"/>
            <a:tailEnd type="none" w="med" len="med"/>
          </a:ln>
          <a:effectLst/>
          <a:extLst/>
        </p:spPr>
        <p:txBody>
          <a:bodyPr/>
          <a:lstStyle/>
          <a:p>
            <a:pPr indent="-257175" algn="ctr">
              <a:defRPr/>
            </a:pPr>
            <a:r>
              <a:rPr lang="ar-EG" sz="1800" b="1" dirty="0">
                <a:latin typeface="Times New Roman" panose="02020603050405020304" pitchFamily="18" charset="0"/>
                <a:cs typeface="Times New Roman" panose="02020603050405020304" pitchFamily="18" charset="0"/>
              </a:rPr>
              <a:t>استراتيجيات التعليم المراعي لظروف النزاع</a:t>
            </a:r>
            <a:endParaRPr lang="en-US" sz="18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66091329"/>
      </p:ext>
    </p:extLst>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5522138" y="1854965"/>
            <a:ext cx="3269762" cy="479822"/>
          </a:xfrm>
        </p:spPr>
        <p:txBody>
          <a:bodyPr/>
          <a:lstStyle/>
          <a:p>
            <a:pPr algn="r" rtl="1"/>
            <a:r>
              <a:rPr lang="ar-EG" dirty="0" smtClean="0">
                <a:latin typeface="Times New Roman" panose="02020603050405020304" pitchFamily="18" charset="0"/>
                <a:cs typeface="Times New Roman" panose="02020603050405020304" pitchFamily="18" charset="0"/>
              </a:rPr>
              <a:t>الخطوة الأولى: استيعاب سياق النزاع</a:t>
            </a:r>
            <a:endParaRPr lang="en-US" dirty="0">
              <a:latin typeface="Times New Roman" panose="02020603050405020304" pitchFamily="18" charset="0"/>
              <a:cs typeface="Times New Roman" panose="02020603050405020304" pitchFamily="18" charset="0"/>
            </a:endParaRPr>
          </a:p>
        </p:txBody>
      </p:sp>
      <p:sp>
        <p:nvSpPr>
          <p:cNvPr id="5" name="Text Placeholder 4"/>
          <p:cNvSpPr>
            <a:spLocks noGrp="1"/>
          </p:cNvSpPr>
          <p:nvPr>
            <p:ph type="body" sz="quarter" idx="3"/>
          </p:nvPr>
        </p:nvSpPr>
        <p:spPr>
          <a:xfrm>
            <a:off x="715293" y="1854965"/>
            <a:ext cx="3031331" cy="479822"/>
          </a:xfrm>
        </p:spPr>
        <p:txBody>
          <a:bodyPr/>
          <a:lstStyle/>
          <a:p>
            <a:pPr algn="r" rtl="1"/>
            <a:r>
              <a:rPr lang="ar-EG" dirty="0" smtClean="0">
                <a:latin typeface="Times New Roman" panose="02020603050405020304" pitchFamily="18" charset="0"/>
                <a:cs typeface="Times New Roman" panose="02020603050405020304" pitchFamily="18" charset="0"/>
              </a:rPr>
              <a:t>الخطوة الثانية</a:t>
            </a:r>
            <a:r>
              <a:rPr lang="ar-EG" dirty="0">
                <a:latin typeface="Times New Roman" panose="02020603050405020304" pitchFamily="18" charset="0"/>
                <a:cs typeface="Times New Roman" panose="02020603050405020304" pitchFamily="18" charset="0"/>
              </a:rPr>
              <a:t>: تحليل التفاعل بين التعليم </a:t>
            </a:r>
            <a:r>
              <a:rPr lang="ar-EG" dirty="0" smtClean="0">
                <a:latin typeface="Times New Roman" panose="02020603050405020304" pitchFamily="18" charset="0"/>
                <a:cs typeface="Times New Roman" panose="02020603050405020304" pitchFamily="18" charset="0"/>
              </a:rPr>
              <a:t>وسياق النزاع</a:t>
            </a:r>
            <a:endParaRPr lang="en-US" dirty="0">
              <a:latin typeface="Times New Roman" panose="02020603050405020304" pitchFamily="18" charset="0"/>
              <a:cs typeface="Times New Roman" panose="02020603050405020304" pitchFamily="18" charset="0"/>
            </a:endParaRPr>
          </a:p>
        </p:txBody>
      </p:sp>
      <p:graphicFrame>
        <p:nvGraphicFramePr>
          <p:cNvPr id="10" name="Diagram 9"/>
          <p:cNvGraphicFramePr/>
          <p:nvPr>
            <p:extLst>
              <p:ext uri="{D42A27DB-BD31-4B8C-83A1-F6EECF244321}">
                <p14:modId xmlns:p14="http://schemas.microsoft.com/office/powerpoint/2010/main" val="2405328597"/>
              </p:ext>
            </p:extLst>
          </p:nvPr>
        </p:nvGraphicFramePr>
        <p:xfrm>
          <a:off x="4468969" y="2542295"/>
          <a:ext cx="4344929" cy="370395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12" name="Content Placeholder 13"/>
          <p:cNvGraphicFramePr>
            <a:graphicFrameLocks/>
          </p:cNvGraphicFramePr>
          <p:nvPr>
            <p:extLst>
              <p:ext uri="{D42A27DB-BD31-4B8C-83A1-F6EECF244321}">
                <p14:modId xmlns:p14="http://schemas.microsoft.com/office/powerpoint/2010/main" val="1341557428"/>
              </p:ext>
            </p:extLst>
          </p:nvPr>
        </p:nvGraphicFramePr>
        <p:xfrm>
          <a:off x="473541" y="2485130"/>
          <a:ext cx="3840882" cy="3735366"/>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6" name="Left-Right Arrow 5"/>
          <p:cNvSpPr>
            <a:spLocks noChangeArrowheads="1"/>
          </p:cNvSpPr>
          <p:nvPr/>
        </p:nvSpPr>
        <p:spPr bwMode="auto">
          <a:xfrm>
            <a:off x="1275063" y="4077730"/>
            <a:ext cx="487834" cy="344787"/>
          </a:xfrm>
          <a:prstGeom prst="leftRightArrow">
            <a:avLst>
              <a:gd name="adj1" fmla="val 50000"/>
              <a:gd name="adj2" fmla="val 50002"/>
            </a:avLst>
          </a:prstGeom>
          <a:solidFill>
            <a:schemeClr val="tx2"/>
          </a:solidFill>
          <a:ln w="9525">
            <a:noFill/>
            <a:miter lim="800000"/>
            <a:headEnd/>
            <a:tailEnd/>
          </a:ln>
          <a:effectLst>
            <a:outerShdw dist="23000" dir="5400000" rotWithShape="0">
              <a:srgbClr val="808080">
                <a:alpha val="34999"/>
              </a:srgbClr>
            </a:outerShdw>
          </a:effectLst>
        </p:spPr>
        <p:txBody>
          <a:bodyPr anchor="ctr"/>
          <a:lstStyle/>
          <a:p>
            <a:pPr algn="ctr">
              <a:defRPr/>
            </a:pPr>
            <a:endParaRPr lang="en-US" sz="1800" dirty="0">
              <a:solidFill>
                <a:schemeClr val="lt1"/>
              </a:solidFill>
              <a:latin typeface="+mn-lt"/>
              <a:ea typeface="+mn-ea"/>
            </a:endParaRPr>
          </a:p>
        </p:txBody>
      </p:sp>
      <p:sp>
        <p:nvSpPr>
          <p:cNvPr id="7" name="Left-Right Arrow 6"/>
          <p:cNvSpPr>
            <a:spLocks noChangeArrowheads="1"/>
          </p:cNvSpPr>
          <p:nvPr/>
        </p:nvSpPr>
        <p:spPr bwMode="auto">
          <a:xfrm>
            <a:off x="2819657" y="4077730"/>
            <a:ext cx="487834" cy="344787"/>
          </a:xfrm>
          <a:prstGeom prst="leftRightArrow">
            <a:avLst>
              <a:gd name="adj1" fmla="val 50000"/>
              <a:gd name="adj2" fmla="val 50002"/>
            </a:avLst>
          </a:prstGeom>
          <a:solidFill>
            <a:schemeClr val="tx2"/>
          </a:solidFill>
          <a:ln w="9525">
            <a:noFill/>
            <a:miter lim="800000"/>
            <a:headEnd/>
            <a:tailEnd/>
          </a:ln>
          <a:effectLst>
            <a:outerShdw dist="23000" dir="5400000" rotWithShape="0">
              <a:srgbClr val="808080">
                <a:alpha val="34999"/>
              </a:srgbClr>
            </a:outerShdw>
          </a:effectLst>
        </p:spPr>
        <p:txBody>
          <a:bodyPr anchor="ctr"/>
          <a:lstStyle/>
          <a:p>
            <a:pPr algn="ctr">
              <a:defRPr/>
            </a:pPr>
            <a:endParaRPr lang="en-US" sz="1800" dirty="0">
              <a:solidFill>
                <a:schemeClr val="lt1"/>
              </a:solidFill>
              <a:latin typeface="+mn-lt"/>
              <a:ea typeface="+mn-ea"/>
            </a:endParaRPr>
          </a:p>
        </p:txBody>
      </p:sp>
      <p:sp>
        <p:nvSpPr>
          <p:cNvPr id="8" name="Left-Right Arrow 7"/>
          <p:cNvSpPr>
            <a:spLocks noChangeArrowheads="1"/>
          </p:cNvSpPr>
          <p:nvPr/>
        </p:nvSpPr>
        <p:spPr bwMode="auto">
          <a:xfrm rot="5400000">
            <a:off x="2048519" y="4856207"/>
            <a:ext cx="487834" cy="344787"/>
          </a:xfrm>
          <a:prstGeom prst="leftRightArrow">
            <a:avLst>
              <a:gd name="adj1" fmla="val 50000"/>
              <a:gd name="adj2" fmla="val 50002"/>
            </a:avLst>
          </a:prstGeom>
          <a:solidFill>
            <a:schemeClr val="tx2"/>
          </a:solidFill>
          <a:ln w="9525">
            <a:noFill/>
            <a:miter lim="800000"/>
            <a:headEnd/>
            <a:tailEnd/>
          </a:ln>
          <a:effectLst>
            <a:outerShdw dist="23000" dir="5400000" rotWithShape="0">
              <a:srgbClr val="808080">
                <a:alpha val="34999"/>
              </a:srgbClr>
            </a:outerShdw>
          </a:effectLst>
        </p:spPr>
        <p:txBody>
          <a:bodyPr anchor="ctr"/>
          <a:lstStyle/>
          <a:p>
            <a:pPr algn="ctr">
              <a:defRPr/>
            </a:pPr>
            <a:endParaRPr lang="en-US" sz="1800" dirty="0">
              <a:solidFill>
                <a:schemeClr val="lt1"/>
              </a:solidFill>
              <a:latin typeface="+mn-lt"/>
              <a:ea typeface="+mn-ea"/>
            </a:endParaRPr>
          </a:p>
        </p:txBody>
      </p:sp>
      <p:sp>
        <p:nvSpPr>
          <p:cNvPr id="9" name="Left-Right Arrow 8"/>
          <p:cNvSpPr>
            <a:spLocks noChangeArrowheads="1"/>
          </p:cNvSpPr>
          <p:nvPr/>
        </p:nvSpPr>
        <p:spPr bwMode="auto">
          <a:xfrm rot="5249980">
            <a:off x="2038042" y="3299254"/>
            <a:ext cx="487834" cy="344787"/>
          </a:xfrm>
          <a:prstGeom prst="leftRightArrow">
            <a:avLst>
              <a:gd name="adj1" fmla="val 50000"/>
              <a:gd name="adj2" fmla="val 50002"/>
            </a:avLst>
          </a:prstGeom>
          <a:solidFill>
            <a:schemeClr val="tx2"/>
          </a:solidFill>
          <a:ln w="9525">
            <a:noFill/>
            <a:miter lim="800000"/>
            <a:headEnd/>
            <a:tailEnd/>
          </a:ln>
          <a:effectLst>
            <a:outerShdw dist="23000" dir="5400000" rotWithShape="0">
              <a:srgbClr val="808080">
                <a:alpha val="34999"/>
              </a:srgbClr>
            </a:outerShdw>
          </a:effectLst>
        </p:spPr>
        <p:txBody>
          <a:bodyPr anchor="ctr"/>
          <a:lstStyle/>
          <a:p>
            <a:pPr algn="ctr">
              <a:defRPr/>
            </a:pPr>
            <a:endParaRPr lang="en-US" sz="1800" dirty="0">
              <a:solidFill>
                <a:schemeClr val="lt1"/>
              </a:solidFill>
              <a:latin typeface="+mn-lt"/>
              <a:ea typeface="+mn-ea"/>
            </a:endParaRPr>
          </a:p>
        </p:txBody>
      </p:sp>
    </p:spTree>
    <p:extLst>
      <p:ext uri="{BB962C8B-B14F-4D97-AF65-F5344CB8AC3E}">
        <p14:creationId xmlns:p14="http://schemas.microsoft.com/office/powerpoint/2010/main" val="2075031893"/>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1"/>
            <a:r>
              <a:rPr lang="ar-EG" dirty="0" smtClean="0">
                <a:latin typeface="Times New Roman" panose="02020603050405020304" pitchFamily="18" charset="0"/>
                <a:cs typeface="Times New Roman" panose="02020603050405020304" pitchFamily="18" charset="0"/>
              </a:rPr>
              <a:t>ماهو تحليل النزاع؟</a:t>
            </a:r>
            <a:endParaRPr lang="en-US" dirty="0">
              <a:latin typeface="Times New Roman" panose="02020603050405020304" pitchFamily="18" charset="0"/>
              <a:cs typeface="Times New Roman" panose="02020603050405020304" pitchFamily="18" charset="0"/>
            </a:endParaRPr>
          </a:p>
        </p:txBody>
      </p:sp>
      <p:graphicFrame>
        <p:nvGraphicFramePr>
          <p:cNvPr id="4" name="Diagram 3"/>
          <p:cNvGraphicFramePr/>
          <p:nvPr>
            <p:extLst>
              <p:ext uri="{D42A27DB-BD31-4B8C-83A1-F6EECF244321}">
                <p14:modId xmlns:p14="http://schemas.microsoft.com/office/powerpoint/2010/main" val="3713635770"/>
              </p:ext>
            </p:extLst>
          </p:nvPr>
        </p:nvGraphicFramePr>
        <p:xfrm>
          <a:off x="718124" y="1167872"/>
          <a:ext cx="7582486" cy="552702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901838884"/>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1375720" y="347534"/>
            <a:ext cx="6917958" cy="962281"/>
          </a:xfrm>
        </p:spPr>
        <p:txBody>
          <a:bodyPr>
            <a:noAutofit/>
          </a:bodyPr>
          <a:lstStyle/>
          <a:p>
            <a:r>
              <a:rPr lang="ar-EG" altLang="ja-JP" sz="2700" dirty="0">
                <a:solidFill>
                  <a:srgbClr val="F2F2F2"/>
                </a:solidFill>
                <a:latin typeface="Times New Roman" panose="02020603050405020304" pitchFamily="18" charset="0"/>
                <a:cs typeface="Times New Roman" panose="02020603050405020304" pitchFamily="18" charset="0"/>
              </a:rPr>
              <a:t>سيرورة تطوير حزمة </a:t>
            </a:r>
            <a:r>
              <a:rPr lang="ar-EG" altLang="ja-JP" sz="2700" dirty="0" smtClean="0">
                <a:solidFill>
                  <a:srgbClr val="F2F2F2"/>
                </a:solidFill>
                <a:latin typeface="Times New Roman" panose="02020603050405020304" pitchFamily="18" charset="0"/>
                <a:cs typeface="Times New Roman" panose="02020603050405020304" pitchFamily="18" charset="0"/>
              </a:rPr>
              <a:t>الآيني </a:t>
            </a:r>
            <a:r>
              <a:rPr lang="ar-EG" altLang="ja-JP" sz="2700" dirty="0">
                <a:solidFill>
                  <a:srgbClr val="F2F2F2"/>
                </a:solidFill>
                <a:latin typeface="Times New Roman" panose="02020603050405020304" pitchFamily="18" charset="0"/>
                <a:cs typeface="Times New Roman" panose="02020603050405020304" pitchFamily="18" charset="0"/>
              </a:rPr>
              <a:t>للتدريب المتعلق بالتعليم المراعي لظروف النزاع</a:t>
            </a:r>
            <a:endParaRPr lang="en-US" sz="2700" dirty="0">
              <a:solidFill>
                <a:srgbClr val="F2F2F2"/>
              </a:solidFill>
              <a:latin typeface="Times New Roman" panose="02020603050405020304" pitchFamily="18" charset="0"/>
              <a:cs typeface="Times New Roman" panose="02020603050405020304" pitchFamily="18" charset="0"/>
            </a:endParaRPr>
          </a:p>
        </p:txBody>
      </p:sp>
      <p:sp>
        <p:nvSpPr>
          <p:cNvPr id="9" name="Content Placeholder 2"/>
          <p:cNvSpPr>
            <a:spLocks noGrp="1"/>
          </p:cNvSpPr>
          <p:nvPr>
            <p:ph idx="1"/>
          </p:nvPr>
        </p:nvSpPr>
        <p:spPr>
          <a:xfrm>
            <a:off x="1257920" y="1566159"/>
            <a:ext cx="6471466" cy="3435324"/>
          </a:xfrm>
        </p:spPr>
        <p:txBody>
          <a:bodyPr>
            <a:normAutofit lnSpcReduction="10000"/>
          </a:bodyPr>
          <a:lstStyle/>
          <a:p>
            <a:pPr marL="0" indent="0" algn="r" rtl="1">
              <a:buNone/>
            </a:pPr>
            <a:r>
              <a:rPr lang="ar-EG" altLang="ja-JP" sz="1500" b="1" dirty="0">
                <a:latin typeface="Times New Roman" panose="02020603050405020304" pitchFamily="18" charset="0"/>
                <a:cs typeface="Times New Roman" panose="02020603050405020304" pitchFamily="18" charset="0"/>
              </a:rPr>
              <a:t> الآيني</a:t>
            </a:r>
            <a:endParaRPr lang="en-US" altLang="ja-JP" sz="1500" dirty="0">
              <a:latin typeface="Times New Roman" panose="02020603050405020304" pitchFamily="18" charset="0"/>
              <a:cs typeface="Times New Roman" panose="02020603050405020304" pitchFamily="18" charset="0"/>
            </a:endParaRPr>
          </a:p>
          <a:p>
            <a:pPr lvl="1" algn="r" rtl="1">
              <a:buFont typeface="Wingdings" charset="2"/>
              <a:buChar char="§"/>
            </a:pPr>
            <a:r>
              <a:rPr lang="ar-EG" altLang="ja-JP" sz="1500" dirty="0">
                <a:latin typeface="Times New Roman" panose="02020603050405020304" pitchFamily="18" charset="0"/>
                <a:cs typeface="Times New Roman" panose="02020603050405020304" pitchFamily="18" charset="0"/>
              </a:rPr>
              <a:t>شبكة عالمية مفتوحة أعضاءها يتجاوزون 10,000 في 170 دولة. </a:t>
            </a:r>
          </a:p>
          <a:p>
            <a:pPr lvl="1" algn="r" rtl="1">
              <a:buFont typeface="Wingdings" charset="2"/>
              <a:buChar char="§"/>
            </a:pPr>
            <a:r>
              <a:rPr lang="ar-EG" altLang="ja-JP" sz="1500" dirty="0">
                <a:latin typeface="Times New Roman" panose="02020603050405020304" pitchFamily="18" charset="0"/>
                <a:cs typeface="Times New Roman" panose="02020603050405020304" pitchFamily="18" charset="0"/>
              </a:rPr>
              <a:t>ثلاث مجموعات عمل (معايير الحد الأدنى، التعليم والهشاشة، مجموعة المناصرة: التعليم لايمكن أن ينتظر)</a:t>
            </a:r>
            <a:endParaRPr lang="en-US" altLang="ja-JP" sz="1500" dirty="0"/>
          </a:p>
          <a:p>
            <a:pPr marL="0" indent="0" algn="r" rtl="1">
              <a:buNone/>
            </a:pPr>
            <a:r>
              <a:rPr lang="ar-EG" sz="1500" b="1" dirty="0" smtClean="0">
                <a:latin typeface="Times New Roman" panose="02020603050405020304" pitchFamily="18" charset="0"/>
                <a:cs typeface="Times New Roman" panose="02020603050405020304" pitchFamily="18" charset="0"/>
              </a:rPr>
              <a:t>حزمة </a:t>
            </a:r>
            <a:r>
              <a:rPr lang="ar-EG" sz="1500" b="1" dirty="0">
                <a:latin typeface="Times New Roman" panose="02020603050405020304" pitchFamily="18" charset="0"/>
                <a:cs typeface="Times New Roman" panose="02020603050405020304" pitchFamily="18" charset="0"/>
              </a:rPr>
              <a:t>الآيني للتعليم المراعي لظروف النزاع</a:t>
            </a:r>
          </a:p>
          <a:p>
            <a:pPr lvl="1" algn="r" rtl="1">
              <a:buFont typeface="Wingdings" charset="2"/>
              <a:buChar char="§"/>
            </a:pPr>
            <a:r>
              <a:rPr lang="ar-EG" altLang="ja-JP" sz="1575" dirty="0">
                <a:latin typeface="Times New Roman" panose="02020603050405020304" pitchFamily="18" charset="0"/>
                <a:cs typeface="Times New Roman" panose="02020603050405020304" pitchFamily="18" charset="0"/>
              </a:rPr>
              <a:t>2013</a:t>
            </a:r>
          </a:p>
          <a:p>
            <a:pPr lvl="1" algn="r" rtl="1">
              <a:buFont typeface="Wingdings" charset="2"/>
              <a:buChar char="§"/>
            </a:pPr>
            <a:r>
              <a:rPr lang="ar-EG" altLang="ja-JP" sz="1575" dirty="0">
                <a:latin typeface="Times New Roman" panose="02020603050405020304" pitchFamily="18" charset="0"/>
                <a:cs typeface="Times New Roman" panose="02020603050405020304" pitchFamily="18" charset="0"/>
              </a:rPr>
              <a:t>تَزعَّمها أعضاء مجموعتي العمل في معايير الحد الأدنى والتعليم والهشاشة. </a:t>
            </a:r>
          </a:p>
          <a:p>
            <a:pPr lvl="1" algn="r" rtl="1">
              <a:buFont typeface="Wingdings" charset="2"/>
              <a:buChar char="§"/>
            </a:pPr>
            <a:r>
              <a:rPr lang="ar-EG" sz="1575" dirty="0">
                <a:latin typeface="Times New Roman" panose="02020603050405020304" pitchFamily="18" charset="0"/>
                <a:cs typeface="Times New Roman" panose="02020603050405020304" pitchFamily="18" charset="0"/>
              </a:rPr>
              <a:t>تمَّ تطويرها من خلال عمل تشاوري بما فيه تجَريبَ الأدوات.</a:t>
            </a:r>
            <a:endParaRPr lang="en-US" sz="1500" dirty="0">
              <a:latin typeface="Times New Roman" panose="02020603050405020304" pitchFamily="18" charset="0"/>
              <a:cs typeface="Times New Roman" panose="02020603050405020304" pitchFamily="18" charset="0"/>
            </a:endParaRPr>
          </a:p>
          <a:p>
            <a:pPr marL="0" indent="0" algn="r" rtl="1">
              <a:buNone/>
            </a:pPr>
            <a:r>
              <a:rPr lang="ar-EG" sz="1500" b="1" dirty="0">
                <a:latin typeface="Times New Roman" panose="02020603050405020304" pitchFamily="18" charset="0"/>
                <a:cs typeface="Times New Roman" panose="02020603050405020304" pitchFamily="18" charset="0"/>
              </a:rPr>
              <a:t>تدريب الآيني الخاص بالتعليم المراعي لظروف النزاع</a:t>
            </a:r>
          </a:p>
          <a:p>
            <a:pPr lvl="1" algn="r" rtl="1">
              <a:buFont typeface="Wingdings" charset="2"/>
              <a:buChar char="§"/>
            </a:pPr>
            <a:r>
              <a:rPr lang="ar-EG" altLang="ja-JP" sz="1575" dirty="0">
                <a:latin typeface="Times New Roman" panose="02020603050405020304" pitchFamily="18" charset="0"/>
                <a:cs typeface="Times New Roman" panose="02020603050405020304" pitchFamily="18" charset="0"/>
              </a:rPr>
              <a:t>2014</a:t>
            </a:r>
          </a:p>
          <a:p>
            <a:pPr lvl="1" algn="r" rtl="1">
              <a:buFont typeface="Wingdings" charset="2"/>
              <a:buChar char="§"/>
            </a:pPr>
            <a:r>
              <a:rPr lang="ar-EG" altLang="ja-JP" sz="1575" dirty="0">
                <a:latin typeface="Times New Roman" panose="02020603050405020304" pitchFamily="18" charset="0"/>
                <a:cs typeface="Times New Roman" panose="02020603050405020304" pitchFamily="18" charset="0"/>
              </a:rPr>
              <a:t>تَزعَّمها أعضاء مجموعة الآيني لمعايير الحد الأدنى. </a:t>
            </a:r>
          </a:p>
          <a:p>
            <a:pPr lvl="1" algn="r" rtl="1">
              <a:buFont typeface="Wingdings" charset="2"/>
              <a:buChar char="§"/>
            </a:pPr>
            <a:r>
              <a:rPr lang="ar-EG" sz="1575" dirty="0">
                <a:latin typeface="Times New Roman" panose="02020603050405020304" pitchFamily="18" charset="0"/>
                <a:cs typeface="Times New Roman" panose="02020603050405020304" pitchFamily="18" charset="0"/>
              </a:rPr>
              <a:t>تمَّ تطويرها من خلال عمل تشاوري بما فيه تجَريبَ الأدوات: 55 منظّمة، ليبريا والمدرسة العليا للتربية بهارفارد، 20 دولة. </a:t>
            </a:r>
            <a:endParaRPr lang="en-US" sz="1500" dirty="0">
              <a:latin typeface="Times New Roman" panose="02020603050405020304" pitchFamily="18" charset="0"/>
              <a:cs typeface="Times New Roman" panose="02020603050405020304" pitchFamily="18" charset="0"/>
            </a:endParaRPr>
          </a:p>
          <a:p>
            <a:pPr marL="342900" lvl="1" indent="0" algn="r" rtl="1">
              <a:buNone/>
            </a:pPr>
            <a:endParaRPr lang="en-US" sz="1500" dirty="0"/>
          </a:p>
        </p:txBody>
      </p:sp>
      <p:grpSp>
        <p:nvGrpSpPr>
          <p:cNvPr id="2" name="図形グループ 1"/>
          <p:cNvGrpSpPr/>
          <p:nvPr/>
        </p:nvGrpSpPr>
        <p:grpSpPr>
          <a:xfrm>
            <a:off x="1237758" y="4998452"/>
            <a:ext cx="6763243" cy="1002299"/>
            <a:chOff x="6600" y="5521601"/>
            <a:chExt cx="9017657" cy="1336399"/>
          </a:xfrm>
        </p:grpSpPr>
        <p:pic>
          <p:nvPicPr>
            <p:cNvPr id="23" name="Picture 22" descr="200px-Unifi.gif"/>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965733" y="5589796"/>
              <a:ext cx="507882" cy="497724"/>
            </a:xfrm>
            <a:prstGeom prst="rect">
              <a:avLst/>
            </a:prstGeom>
          </p:spPr>
        </p:pic>
        <p:pic>
          <p:nvPicPr>
            <p:cNvPr id="24" name="Picture 23" descr="minbuza_logo.gif"/>
            <p:cNvPicPr>
              <a:picLocks noChangeAspect="1"/>
            </p:cNvPicPr>
            <p:nvPr/>
          </p:nvPicPr>
          <p:blipFill rotWithShape="1">
            <a:blip r:embed="rId4" cstate="print">
              <a:extLst>
                <a:ext uri="{28A0092B-C50C-407E-A947-70E740481C1C}">
                  <a14:useLocalDpi xmlns:a14="http://schemas.microsoft.com/office/drawing/2010/main" val="0"/>
                </a:ext>
              </a:extLst>
            </a:blip>
            <a:srcRect r="17877"/>
            <a:stretch/>
          </p:blipFill>
          <p:spPr>
            <a:xfrm>
              <a:off x="4304084" y="5809952"/>
              <a:ext cx="1342699" cy="502559"/>
            </a:xfrm>
            <a:prstGeom prst="rect">
              <a:avLst/>
            </a:prstGeom>
          </p:spPr>
        </p:pic>
        <p:pic>
          <p:nvPicPr>
            <p:cNvPr id="25" name="Picture 2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147762" y="6293022"/>
              <a:ext cx="745457" cy="564978"/>
            </a:xfrm>
            <a:prstGeom prst="rect">
              <a:avLst/>
            </a:prstGeom>
          </p:spPr>
        </p:pic>
        <p:pic>
          <p:nvPicPr>
            <p:cNvPr id="26" name="Picture 25"/>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1116732" y="6442641"/>
              <a:ext cx="775415" cy="350339"/>
            </a:xfrm>
            <a:prstGeom prst="rect">
              <a:avLst/>
            </a:prstGeom>
          </p:spPr>
        </p:pic>
        <p:pic>
          <p:nvPicPr>
            <p:cNvPr id="27" name="Picture 26"/>
            <p:cNvPicPr>
              <a:picLocks noChangeAspect="1"/>
            </p:cNvPicPr>
            <p:nvPr/>
          </p:nvPicPr>
          <p:blipFill rotWithShape="1">
            <a:blip r:embed="rId7" cstate="print">
              <a:extLst>
                <a:ext uri="{28A0092B-C50C-407E-A947-70E740481C1C}">
                  <a14:useLocalDpi xmlns:a14="http://schemas.microsoft.com/office/drawing/2010/main" val="0"/>
                </a:ext>
              </a:extLst>
            </a:blip>
            <a:srcRect/>
            <a:stretch/>
          </p:blipFill>
          <p:spPr>
            <a:xfrm>
              <a:off x="6229836" y="5521601"/>
              <a:ext cx="730008" cy="277477"/>
            </a:xfrm>
            <a:prstGeom prst="rect">
              <a:avLst/>
            </a:prstGeom>
          </p:spPr>
        </p:pic>
        <p:pic>
          <p:nvPicPr>
            <p:cNvPr id="28" name="Picture 27"/>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704501" y="6255047"/>
              <a:ext cx="442267" cy="521243"/>
            </a:xfrm>
            <a:prstGeom prst="rect">
              <a:avLst/>
            </a:prstGeom>
          </p:spPr>
        </p:pic>
        <p:pic>
          <p:nvPicPr>
            <p:cNvPr id="29" name="Picture 28"/>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6017548" y="6302012"/>
              <a:ext cx="577292" cy="490968"/>
            </a:xfrm>
            <a:prstGeom prst="rect">
              <a:avLst/>
            </a:prstGeom>
          </p:spPr>
        </p:pic>
        <p:pic>
          <p:nvPicPr>
            <p:cNvPr id="30" name="Picture 29"/>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a:off x="2773665" y="5567286"/>
              <a:ext cx="1163091" cy="360645"/>
            </a:xfrm>
            <a:prstGeom prst="rect">
              <a:avLst/>
            </a:prstGeom>
          </p:spPr>
        </p:pic>
        <p:pic>
          <p:nvPicPr>
            <p:cNvPr id="31" name="Picture 30"/>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5773458" y="5866333"/>
              <a:ext cx="1065471" cy="319804"/>
            </a:xfrm>
            <a:prstGeom prst="rect">
              <a:avLst/>
            </a:prstGeom>
          </p:spPr>
        </p:pic>
        <p:pic>
          <p:nvPicPr>
            <p:cNvPr id="32" name="Picture 31"/>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3160898" y="6004928"/>
              <a:ext cx="1036671" cy="288964"/>
            </a:xfrm>
            <a:prstGeom prst="rect">
              <a:avLst/>
            </a:prstGeom>
          </p:spPr>
        </p:pic>
        <p:pic>
          <p:nvPicPr>
            <p:cNvPr id="33" name="Picture 32"/>
            <p:cNvPicPr>
              <a:picLocks noChangeAspect="1"/>
            </p:cNvPicPr>
            <p:nvPr/>
          </p:nvPicPr>
          <p:blipFill rotWithShape="1">
            <a:blip r:embed="rId13" cstate="print">
              <a:extLst>
                <a:ext uri="{28A0092B-C50C-407E-A947-70E740481C1C}">
                  <a14:useLocalDpi xmlns:a14="http://schemas.microsoft.com/office/drawing/2010/main" val="0"/>
                </a:ext>
              </a:extLst>
            </a:blip>
            <a:srcRect/>
            <a:stretch/>
          </p:blipFill>
          <p:spPr>
            <a:xfrm>
              <a:off x="3790597" y="6339466"/>
              <a:ext cx="1535019" cy="453514"/>
            </a:xfrm>
            <a:prstGeom prst="rect">
              <a:avLst/>
            </a:prstGeom>
          </p:spPr>
        </p:pic>
        <p:pic>
          <p:nvPicPr>
            <p:cNvPr id="34" name="Picture 33"/>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2988192" y="6402049"/>
              <a:ext cx="750255" cy="328347"/>
            </a:xfrm>
            <a:prstGeom prst="rect">
              <a:avLst/>
            </a:prstGeom>
          </p:spPr>
        </p:pic>
        <p:pic>
          <p:nvPicPr>
            <p:cNvPr id="35" name="Picture 34"/>
            <p:cNvPicPr>
              <a:picLocks noChangeAspect="1"/>
            </p:cNvPicPr>
            <p:nvPr/>
          </p:nvPicPr>
          <p:blipFill rotWithShape="1">
            <a:blip r:embed="rId15" cstate="print">
              <a:extLst>
                <a:ext uri="{28A0092B-C50C-407E-A947-70E740481C1C}">
                  <a14:useLocalDpi xmlns:a14="http://schemas.microsoft.com/office/drawing/2010/main" val="0"/>
                </a:ext>
              </a:extLst>
            </a:blip>
            <a:srcRect/>
            <a:stretch/>
          </p:blipFill>
          <p:spPr>
            <a:xfrm>
              <a:off x="4023724" y="5573553"/>
              <a:ext cx="2168441" cy="216808"/>
            </a:xfrm>
            <a:prstGeom prst="rect">
              <a:avLst/>
            </a:prstGeom>
          </p:spPr>
        </p:pic>
        <p:pic>
          <p:nvPicPr>
            <p:cNvPr id="36" name="Picture 35"/>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6600" y="6324600"/>
              <a:ext cx="1077025" cy="533400"/>
            </a:xfrm>
            <a:prstGeom prst="rect">
              <a:avLst/>
            </a:prstGeom>
          </p:spPr>
        </p:pic>
        <p:pic>
          <p:nvPicPr>
            <p:cNvPr id="37" name="Picture 36"/>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7574782" y="5639143"/>
              <a:ext cx="761822" cy="375832"/>
            </a:xfrm>
            <a:prstGeom prst="rect">
              <a:avLst/>
            </a:prstGeom>
          </p:spPr>
        </p:pic>
        <p:pic>
          <p:nvPicPr>
            <p:cNvPr id="41" name="Picture 40"/>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7946899" y="6312511"/>
              <a:ext cx="435101" cy="435101"/>
            </a:xfrm>
            <a:prstGeom prst="rect">
              <a:avLst/>
            </a:prstGeom>
          </p:spPr>
        </p:pic>
        <p:pic>
          <p:nvPicPr>
            <p:cNvPr id="42" name="Picture 41"/>
            <p:cNvPicPr>
              <a:picLocks noChangeAspect="1"/>
            </p:cNvPicPr>
            <p:nvPr/>
          </p:nvPicPr>
          <p:blipFill rotWithShape="1">
            <a:blip r:embed="rId19" cstate="print">
              <a:extLst>
                <a:ext uri="{28A0092B-C50C-407E-A947-70E740481C1C}">
                  <a14:useLocalDpi xmlns:a14="http://schemas.microsoft.com/office/drawing/2010/main" val="0"/>
                </a:ext>
              </a:extLst>
            </a:blip>
            <a:srcRect/>
            <a:stretch/>
          </p:blipFill>
          <p:spPr>
            <a:xfrm>
              <a:off x="5301226" y="6273979"/>
              <a:ext cx="691115" cy="557538"/>
            </a:xfrm>
            <a:prstGeom prst="rect">
              <a:avLst/>
            </a:prstGeom>
          </p:spPr>
        </p:pic>
        <p:pic>
          <p:nvPicPr>
            <p:cNvPr id="43" name="Picture 42"/>
            <p:cNvPicPr>
              <a:picLocks noChangeAspect="1"/>
            </p:cNvPicPr>
            <p:nvPr/>
          </p:nvPicPr>
          <p:blipFill>
            <a:blip r:embed="rId20" cstate="print">
              <a:extLst>
                <a:ext uri="{28A0092B-C50C-407E-A947-70E740481C1C}">
                  <a14:useLocalDpi xmlns:a14="http://schemas.microsoft.com/office/drawing/2010/main" val="0"/>
                </a:ext>
              </a:extLst>
            </a:blip>
            <a:stretch>
              <a:fillRect/>
            </a:stretch>
          </p:blipFill>
          <p:spPr>
            <a:xfrm>
              <a:off x="1040241" y="5589796"/>
              <a:ext cx="777506" cy="296987"/>
            </a:xfrm>
            <a:prstGeom prst="rect">
              <a:avLst/>
            </a:prstGeom>
          </p:spPr>
        </p:pic>
        <p:pic>
          <p:nvPicPr>
            <p:cNvPr id="44" name="Picture 43"/>
            <p:cNvPicPr>
              <a:picLocks noChangeAspect="1"/>
            </p:cNvPicPr>
            <p:nvPr/>
          </p:nvPicPr>
          <p:blipFill>
            <a:blip r:embed="rId21" cstate="print">
              <a:extLst>
                <a:ext uri="{28A0092B-C50C-407E-A947-70E740481C1C}">
                  <a14:useLocalDpi xmlns:a14="http://schemas.microsoft.com/office/drawing/2010/main" val="0"/>
                </a:ext>
              </a:extLst>
            </a:blip>
            <a:stretch>
              <a:fillRect/>
            </a:stretch>
          </p:blipFill>
          <p:spPr>
            <a:xfrm>
              <a:off x="7256906" y="6197008"/>
              <a:ext cx="591866" cy="624297"/>
            </a:xfrm>
            <a:prstGeom prst="rect">
              <a:avLst/>
            </a:prstGeom>
          </p:spPr>
        </p:pic>
        <p:pic>
          <p:nvPicPr>
            <p:cNvPr id="45" name="Picture 44"/>
            <p:cNvPicPr>
              <a:picLocks noChangeAspect="1"/>
            </p:cNvPicPr>
            <p:nvPr/>
          </p:nvPicPr>
          <p:blipFill>
            <a:blip r:embed="rId22" cstate="print">
              <a:extLst>
                <a:ext uri="{28A0092B-C50C-407E-A947-70E740481C1C}">
                  <a14:useLocalDpi xmlns:a14="http://schemas.microsoft.com/office/drawing/2010/main" val="0"/>
                </a:ext>
              </a:extLst>
            </a:blip>
            <a:stretch>
              <a:fillRect/>
            </a:stretch>
          </p:blipFill>
          <p:spPr>
            <a:xfrm>
              <a:off x="77538" y="6016810"/>
              <a:ext cx="935147" cy="338654"/>
            </a:xfrm>
            <a:prstGeom prst="rect">
              <a:avLst/>
            </a:prstGeom>
          </p:spPr>
        </p:pic>
        <p:pic>
          <p:nvPicPr>
            <p:cNvPr id="46" name="Picture 45"/>
            <p:cNvPicPr>
              <a:picLocks noChangeAspect="1"/>
            </p:cNvPicPr>
            <p:nvPr/>
          </p:nvPicPr>
          <p:blipFill>
            <a:blip r:embed="rId23" cstate="print">
              <a:extLst>
                <a:ext uri="{28A0092B-C50C-407E-A947-70E740481C1C}">
                  <a14:useLocalDpi xmlns:a14="http://schemas.microsoft.com/office/drawing/2010/main" val="0"/>
                </a:ext>
              </a:extLst>
            </a:blip>
            <a:stretch>
              <a:fillRect/>
            </a:stretch>
          </p:blipFill>
          <p:spPr>
            <a:xfrm>
              <a:off x="33483" y="5567286"/>
              <a:ext cx="821425" cy="342006"/>
            </a:xfrm>
            <a:prstGeom prst="rect">
              <a:avLst/>
            </a:prstGeom>
          </p:spPr>
        </p:pic>
        <p:pic>
          <p:nvPicPr>
            <p:cNvPr id="47" name="Picture 46"/>
            <p:cNvPicPr>
              <a:picLocks noChangeAspect="1"/>
            </p:cNvPicPr>
            <p:nvPr/>
          </p:nvPicPr>
          <p:blipFill rotWithShape="1">
            <a:blip r:embed="rId24" cstate="print">
              <a:extLst>
                <a:ext uri="{28A0092B-C50C-407E-A947-70E740481C1C}">
                  <a14:useLocalDpi xmlns:a14="http://schemas.microsoft.com/office/drawing/2010/main" val="0"/>
                </a:ext>
              </a:extLst>
            </a:blip>
            <a:srcRect/>
            <a:stretch/>
          </p:blipFill>
          <p:spPr>
            <a:xfrm>
              <a:off x="1989225" y="5560590"/>
              <a:ext cx="683983" cy="314125"/>
            </a:xfrm>
            <a:prstGeom prst="rect">
              <a:avLst/>
            </a:prstGeom>
          </p:spPr>
        </p:pic>
        <p:pic>
          <p:nvPicPr>
            <p:cNvPr id="48" name="Picture 47"/>
            <p:cNvPicPr>
              <a:picLocks noChangeAspect="1"/>
            </p:cNvPicPr>
            <p:nvPr/>
          </p:nvPicPr>
          <p:blipFill>
            <a:blip r:embed="rId25" cstate="print">
              <a:extLst>
                <a:ext uri="{28A0092B-C50C-407E-A947-70E740481C1C}">
                  <a14:useLocalDpi xmlns:a14="http://schemas.microsoft.com/office/drawing/2010/main" val="0"/>
                </a:ext>
              </a:extLst>
            </a:blip>
            <a:stretch>
              <a:fillRect/>
            </a:stretch>
          </p:blipFill>
          <p:spPr>
            <a:xfrm>
              <a:off x="1116732" y="6012941"/>
              <a:ext cx="604726" cy="329576"/>
            </a:xfrm>
            <a:prstGeom prst="rect">
              <a:avLst/>
            </a:prstGeom>
          </p:spPr>
        </p:pic>
        <p:pic>
          <p:nvPicPr>
            <p:cNvPr id="50" name="Picture 49"/>
            <p:cNvPicPr>
              <a:picLocks noChangeAspect="1"/>
            </p:cNvPicPr>
            <p:nvPr/>
          </p:nvPicPr>
          <p:blipFill>
            <a:blip r:embed="rId26" cstate="print">
              <a:extLst>
                <a:ext uri="{28A0092B-C50C-407E-A947-70E740481C1C}">
                  <a14:useLocalDpi xmlns:a14="http://schemas.microsoft.com/office/drawing/2010/main" val="0"/>
                </a:ext>
              </a:extLst>
            </a:blip>
            <a:stretch>
              <a:fillRect/>
            </a:stretch>
          </p:blipFill>
          <p:spPr>
            <a:xfrm>
              <a:off x="8485674" y="6251808"/>
              <a:ext cx="538583" cy="567795"/>
            </a:xfrm>
            <a:prstGeom prst="rect">
              <a:avLst/>
            </a:prstGeom>
          </p:spPr>
        </p:pic>
        <p:pic>
          <p:nvPicPr>
            <p:cNvPr id="1026" name="Picture 2"/>
            <p:cNvPicPr>
              <a:picLocks noChangeAspect="1" noChangeArrowheads="1"/>
            </p:cNvPicPr>
            <p:nvPr/>
          </p:nvPicPr>
          <p:blipFill>
            <a:blip r:embed="rId27" cstate="print">
              <a:extLst>
                <a:ext uri="{28A0092B-C50C-407E-A947-70E740481C1C}">
                  <a14:useLocalDpi xmlns:a14="http://schemas.microsoft.com/office/drawing/2010/main" val="0"/>
                </a:ext>
              </a:extLst>
            </a:blip>
            <a:srcRect/>
            <a:stretch>
              <a:fillRect/>
            </a:stretch>
          </p:blipFill>
          <p:spPr bwMode="auto">
            <a:xfrm>
              <a:off x="8427033" y="5570545"/>
              <a:ext cx="590550" cy="63641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28" cstate="print">
              <a:extLst>
                <a:ext uri="{28A0092B-C50C-407E-A947-70E740481C1C}">
                  <a14:useLocalDpi xmlns:a14="http://schemas.microsoft.com/office/drawing/2010/main" val="0"/>
                </a:ext>
              </a:extLst>
            </a:blip>
            <a:srcRect/>
            <a:stretch>
              <a:fillRect/>
            </a:stretch>
          </p:blipFill>
          <p:spPr bwMode="auto">
            <a:xfrm>
              <a:off x="1817747" y="6026235"/>
              <a:ext cx="1285875" cy="2952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spTree>
    <p:extLst>
      <p:ext uri="{BB962C8B-B14F-4D97-AF65-F5344CB8AC3E}">
        <p14:creationId xmlns:p14="http://schemas.microsoft.com/office/powerpoint/2010/main" val="34423362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Title 1"/>
          <p:cNvSpPr>
            <a:spLocks noGrp="1"/>
          </p:cNvSpPr>
          <p:nvPr>
            <p:ph type="ctrTitle"/>
          </p:nvPr>
        </p:nvSpPr>
        <p:spPr>
          <a:xfrm>
            <a:off x="685800" y="2130425"/>
            <a:ext cx="8094663" cy="1470025"/>
          </a:xfrm>
        </p:spPr>
        <p:txBody>
          <a:bodyPr/>
          <a:lstStyle/>
          <a:p>
            <a:r>
              <a:rPr lang="ar-EG" dirty="0" smtClean="0">
                <a:ea typeface="ＭＳ Ｐゴシック" charset="-128"/>
                <a:cs typeface="+mn-cs"/>
              </a:rPr>
              <a:t>عملية تحليل النزاع</a:t>
            </a:r>
            <a:endParaRPr lang="en-US" dirty="0" smtClean="0">
              <a:ea typeface="ＭＳ Ｐゴシック" charset="-128"/>
              <a:cs typeface="+mn-cs"/>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1" name="Title 1"/>
          <p:cNvSpPr>
            <a:spLocks noGrp="1"/>
          </p:cNvSpPr>
          <p:nvPr>
            <p:ph type="title"/>
          </p:nvPr>
        </p:nvSpPr>
        <p:spPr>
          <a:xfrm>
            <a:off x="457200" y="457200"/>
            <a:ext cx="8229600" cy="1143000"/>
          </a:xfrm>
        </p:spPr>
        <p:txBody>
          <a:bodyPr/>
          <a:lstStyle/>
          <a:p>
            <a:pPr algn="r"/>
            <a:r>
              <a:rPr lang="ar-EG" dirty="0" smtClean="0">
                <a:latin typeface="+mn-lt"/>
                <a:ea typeface="ＭＳ Ｐゴシック" charset="-128"/>
                <a:cs typeface="+mn-cs"/>
              </a:rPr>
              <a:t>في نهاية هذه المجزوءة سيتمكن المشاركون من:</a:t>
            </a:r>
            <a:r>
              <a:rPr lang="en-US" dirty="0" smtClean="0">
                <a:ea typeface="ＭＳ Ｐゴシック" charset="-128"/>
              </a:rPr>
              <a:t/>
            </a:r>
            <a:br>
              <a:rPr lang="en-US" dirty="0" smtClean="0">
                <a:ea typeface="ＭＳ Ｐゴシック" charset="-128"/>
              </a:rPr>
            </a:br>
            <a:endParaRPr lang="en-US" dirty="0" smtClean="0">
              <a:ea typeface="ＭＳ Ｐゴシック" charset="-128"/>
            </a:endParaRPr>
          </a:p>
        </p:txBody>
      </p:sp>
      <p:sp>
        <p:nvSpPr>
          <p:cNvPr id="2" name="Content Placeholder 1"/>
          <p:cNvSpPr>
            <a:spLocks noGrp="1"/>
          </p:cNvSpPr>
          <p:nvPr>
            <p:ph idx="1"/>
          </p:nvPr>
        </p:nvSpPr>
        <p:spPr/>
        <p:txBody>
          <a:bodyPr/>
          <a:lstStyle/>
          <a:p>
            <a:pPr marL="514350" lvl="0" indent="-514350" algn="r" rtl="1" eaLnBrk="1" hangingPunct="1">
              <a:spcBef>
                <a:spcPct val="0"/>
              </a:spcBef>
              <a:buFont typeface="+mj-lt"/>
              <a:buAutoNum type="arabicPeriod"/>
            </a:pPr>
            <a:r>
              <a:rPr lang="ar-EG" sz="3200" kern="1200" dirty="0">
                <a:solidFill>
                  <a:prstClr val="black"/>
                </a:solidFill>
                <a:latin typeface="Arial" pitchFamily="34" charset="0"/>
                <a:ea typeface="ＭＳ Ｐゴシック" charset="-128"/>
                <a:cs typeface="Arial" panose="020B0604020202020204" pitchFamily="34" charset="0"/>
              </a:rPr>
              <a:t>معرفة المراد بعملية تحليل النزاع وأين تكون ومتى وكيف </a:t>
            </a:r>
            <a:r>
              <a:rPr lang="ar-EG" sz="3200" kern="1200" dirty="0" smtClean="0">
                <a:solidFill>
                  <a:prstClr val="black"/>
                </a:solidFill>
                <a:latin typeface="Arial" pitchFamily="34" charset="0"/>
                <a:ea typeface="ＭＳ Ｐゴシック" charset="-128"/>
                <a:cs typeface="Arial" panose="020B0604020202020204" pitchFamily="34" charset="0"/>
              </a:rPr>
              <a:t>تتم؟ </a:t>
            </a:r>
            <a:endParaRPr lang="en-US" sz="3200" kern="1200" dirty="0">
              <a:solidFill>
                <a:prstClr val="black"/>
              </a:solidFill>
              <a:latin typeface="Arial" pitchFamily="34" charset="0"/>
              <a:ea typeface="ＭＳ Ｐゴシック" charset="-128"/>
              <a:cs typeface="+mn-cs"/>
            </a:endParaRPr>
          </a:p>
          <a:p>
            <a:pPr marL="514350" lvl="0" indent="-514350" algn="r" rtl="1" eaLnBrk="1" hangingPunct="1">
              <a:spcBef>
                <a:spcPct val="0"/>
              </a:spcBef>
              <a:buFont typeface="+mj-lt"/>
              <a:buAutoNum type="arabicPeriod"/>
            </a:pPr>
            <a:r>
              <a:rPr lang="ar-EG" sz="3200" kern="1200" dirty="0" smtClean="0">
                <a:solidFill>
                  <a:prstClr val="black"/>
                </a:solidFill>
                <a:latin typeface="Arial" pitchFamily="34" charset="0"/>
                <a:ea typeface="ＭＳ Ｐゴシック" charset="-128"/>
                <a:cs typeface="Arial" panose="020B0604020202020204" pitchFamily="34" charset="0"/>
              </a:rPr>
              <a:t>إدراك </a:t>
            </a:r>
            <a:r>
              <a:rPr lang="ar-EG" sz="3200" kern="1200" dirty="0">
                <a:solidFill>
                  <a:prstClr val="black"/>
                </a:solidFill>
                <a:latin typeface="Arial" pitchFamily="34" charset="0"/>
                <a:ea typeface="ＭＳ Ｐゴシック" charset="-128"/>
                <a:cs typeface="Arial" panose="020B0604020202020204" pitchFamily="34" charset="0"/>
              </a:rPr>
              <a:t>الدور المحوري لعملية تحليل النزاع في التعليم المراعي لظروف النزاع.</a:t>
            </a:r>
            <a:endParaRPr lang="en-US" sz="3200" kern="1200" dirty="0">
              <a:solidFill>
                <a:prstClr val="black"/>
              </a:solidFill>
              <a:latin typeface="Arial" pitchFamily="34" charset="0"/>
              <a:ea typeface="ＭＳ Ｐゴシック" charset="-128"/>
              <a:cs typeface="+mn-cs"/>
            </a:endParaRPr>
          </a:p>
          <a:p>
            <a:pPr marL="514350" lvl="0" indent="-514350" algn="r" rtl="1" eaLnBrk="1" hangingPunct="1">
              <a:spcBef>
                <a:spcPct val="0"/>
              </a:spcBef>
              <a:buFont typeface="+mj-lt"/>
              <a:buAutoNum type="arabicPeriod"/>
            </a:pPr>
            <a:r>
              <a:rPr lang="ar-EG" sz="3200" kern="1200" dirty="0">
                <a:solidFill>
                  <a:prstClr val="black"/>
                </a:solidFill>
                <a:latin typeface="Arial" pitchFamily="34" charset="0"/>
                <a:ea typeface="ＭＳ Ｐゴシック" charset="-128"/>
                <a:cs typeface="Arial" panose="020B0604020202020204" pitchFamily="34" charset="0"/>
              </a:rPr>
              <a:t>القيام بعملية مصغرة لتحليل النزاع. </a:t>
            </a:r>
            <a:endParaRPr lang="en-US" sz="3200" kern="1200" dirty="0">
              <a:solidFill>
                <a:prstClr val="black"/>
              </a:solidFill>
              <a:latin typeface="Arial" pitchFamily="34" charset="0"/>
              <a:ea typeface="ＭＳ Ｐゴシック" charset="-128"/>
              <a:cs typeface="+mn-cs"/>
            </a:endParaRPr>
          </a:p>
          <a:p>
            <a:pPr algn="r" rtl="1"/>
            <a:endParaRPr lang="en-US" dirty="0"/>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5" name="Rectangle 2"/>
          <p:cNvSpPr>
            <a:spLocks noGrp="1" noChangeArrowheads="1"/>
          </p:cNvSpPr>
          <p:nvPr>
            <p:ph type="title" idx="4294967295"/>
          </p:nvPr>
        </p:nvSpPr>
        <p:spPr>
          <a:xfrm>
            <a:off x="290513" y="282575"/>
            <a:ext cx="8726487" cy="514350"/>
          </a:xfrm>
        </p:spPr>
        <p:txBody>
          <a:bodyPr/>
          <a:lstStyle/>
          <a:p>
            <a:pPr algn="r" rtl="1" eaLnBrk="1" hangingPunct="1"/>
            <a:r>
              <a:rPr lang="ar-EG" sz="3600" dirty="0" smtClean="0">
                <a:latin typeface="+mn-lt"/>
                <a:ea typeface="ＭＳ Ｐゴシック" charset="-128"/>
                <a:cs typeface="+mn-cs"/>
              </a:rPr>
              <a:t>تعريف التعليم المراعي لظروف النزاع</a:t>
            </a:r>
            <a:r>
              <a:rPr lang="en-US" sz="3600" dirty="0" smtClean="0">
                <a:latin typeface="Gill Sans MT" pitchFamily="34" charset="0"/>
                <a:ea typeface="ＭＳ Ｐゴシック" charset="-128"/>
              </a:rPr>
              <a:t>	</a:t>
            </a:r>
          </a:p>
        </p:txBody>
      </p:sp>
      <p:sp>
        <p:nvSpPr>
          <p:cNvPr id="783363" name="Text Box 3"/>
          <p:cNvSpPr txBox="1">
            <a:spLocks noChangeArrowheads="1"/>
          </p:cNvSpPr>
          <p:nvPr/>
        </p:nvSpPr>
        <p:spPr bwMode="auto">
          <a:xfrm>
            <a:off x="669925" y="1822450"/>
            <a:ext cx="5197475" cy="369888"/>
          </a:xfrm>
          <a:prstGeom prst="rect">
            <a:avLst/>
          </a:prstGeom>
          <a:noFill/>
          <a:ln>
            <a:noFill/>
          </a:ln>
          <a:effectLst/>
          <a:extLst>
            <a:ext uri="{909E8E84-426E-40dd-AFC4-6F175D3DCCD1}">
              <a14:hiddenFill xmlns="" xmlns:a14="http://schemas.microsoft.com/office/drawing/2010/main">
                <a:solidFill>
                  <a:srgbClr val="FF0000"/>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a:spAutoFit/>
          </a:bodyPr>
          <a:lstStyle>
            <a:lvl1pPr marL="342900" indent="-342900">
              <a:spcBef>
                <a:spcPct val="0"/>
              </a:spcBef>
              <a:defRPr>
                <a:solidFill>
                  <a:schemeClr val="tx1"/>
                </a:solidFill>
                <a:latin typeface="Arial" charset="0"/>
                <a:ea typeface="ＭＳ Ｐゴシック" charset="0"/>
              </a:defRPr>
            </a:lvl1pPr>
            <a:lvl2pPr>
              <a:spcBef>
                <a:spcPct val="0"/>
              </a:spcBef>
              <a:defRPr>
                <a:solidFill>
                  <a:schemeClr val="tx1"/>
                </a:solidFill>
                <a:latin typeface="Arial" charset="0"/>
                <a:ea typeface="ＭＳ Ｐゴシック" charset="0"/>
              </a:defRPr>
            </a:lvl2pPr>
            <a:lvl3pPr>
              <a:spcBef>
                <a:spcPct val="0"/>
              </a:spcBef>
              <a:defRPr>
                <a:solidFill>
                  <a:schemeClr val="tx1"/>
                </a:solidFill>
                <a:latin typeface="Arial" charset="0"/>
                <a:ea typeface="ＭＳ Ｐゴシック" charset="0"/>
              </a:defRPr>
            </a:lvl3pPr>
            <a:lvl4pPr>
              <a:spcBef>
                <a:spcPct val="0"/>
              </a:spcBef>
              <a:defRPr>
                <a:solidFill>
                  <a:schemeClr val="tx1"/>
                </a:solidFill>
                <a:latin typeface="Arial" charset="0"/>
                <a:ea typeface="ＭＳ Ｐゴシック" charset="0"/>
              </a:defRPr>
            </a:lvl4pPr>
            <a:lvl5pPr>
              <a:spcBef>
                <a:spcPct val="0"/>
              </a:spcBef>
              <a:defRPr>
                <a:solidFill>
                  <a:schemeClr val="tx1"/>
                </a:solidFill>
                <a:latin typeface="Arial" charset="0"/>
                <a:ea typeface="ＭＳ Ｐゴシック" charset="0"/>
              </a:defRPr>
            </a:lvl5pPr>
            <a:lvl6pPr fontAlgn="base">
              <a:spcBef>
                <a:spcPct val="0"/>
              </a:spcBef>
              <a:spcAft>
                <a:spcPct val="0"/>
              </a:spcAft>
              <a:defRPr>
                <a:solidFill>
                  <a:schemeClr val="tx1"/>
                </a:solidFill>
                <a:latin typeface="Arial" charset="0"/>
                <a:ea typeface="ＭＳ Ｐゴシック" charset="0"/>
              </a:defRPr>
            </a:lvl6pPr>
            <a:lvl7pPr fontAlgn="base">
              <a:spcBef>
                <a:spcPct val="0"/>
              </a:spcBef>
              <a:spcAft>
                <a:spcPct val="0"/>
              </a:spcAft>
              <a:defRPr>
                <a:solidFill>
                  <a:schemeClr val="tx1"/>
                </a:solidFill>
                <a:latin typeface="Arial" charset="0"/>
                <a:ea typeface="ＭＳ Ｐゴシック" charset="0"/>
              </a:defRPr>
            </a:lvl7pPr>
            <a:lvl8pPr fontAlgn="base">
              <a:spcBef>
                <a:spcPct val="0"/>
              </a:spcBef>
              <a:spcAft>
                <a:spcPct val="0"/>
              </a:spcAft>
              <a:defRPr>
                <a:solidFill>
                  <a:schemeClr val="tx1"/>
                </a:solidFill>
                <a:latin typeface="Arial" charset="0"/>
                <a:ea typeface="ＭＳ Ｐゴシック" charset="0"/>
              </a:defRPr>
            </a:lvl8pPr>
            <a:lvl9pPr fontAlgn="base">
              <a:spcBef>
                <a:spcPct val="0"/>
              </a:spcBef>
              <a:spcAft>
                <a:spcPct val="0"/>
              </a:spcAft>
              <a:defRPr>
                <a:solidFill>
                  <a:schemeClr val="tx1"/>
                </a:solidFill>
                <a:latin typeface="Arial" charset="0"/>
                <a:ea typeface="ＭＳ Ｐゴシック" charset="0"/>
              </a:defRPr>
            </a:lvl9pPr>
          </a:lstStyle>
          <a:p>
            <a:pPr>
              <a:spcBef>
                <a:spcPct val="20000"/>
              </a:spcBef>
              <a:defRPr/>
            </a:pPr>
            <a:endParaRPr lang="en-US" sz="1800" dirty="0" smtClean="0">
              <a:latin typeface="GillSans" charset="0"/>
            </a:endParaRPr>
          </a:p>
        </p:txBody>
      </p:sp>
      <p:graphicFrame>
        <p:nvGraphicFramePr>
          <p:cNvPr id="6" name="Diagram 5">
            <a:hlinkClick r:id="" action="ppaction://noaction" highlightClick="1"/>
          </p:cNvPr>
          <p:cNvGraphicFramePr/>
          <p:nvPr>
            <p:extLst>
              <p:ext uri="{D42A27DB-BD31-4B8C-83A1-F6EECF244321}">
                <p14:modId xmlns:p14="http://schemas.microsoft.com/office/powerpoint/2010/main" val="1593237800"/>
              </p:ext>
            </p:extLst>
          </p:nvPr>
        </p:nvGraphicFramePr>
        <p:xfrm>
          <a:off x="444500" y="1822450"/>
          <a:ext cx="8572500" cy="462259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3363" name="Text Box 3"/>
          <p:cNvSpPr txBox="1">
            <a:spLocks noChangeArrowheads="1"/>
          </p:cNvSpPr>
          <p:nvPr/>
        </p:nvSpPr>
        <p:spPr bwMode="auto">
          <a:xfrm>
            <a:off x="669925" y="1822450"/>
            <a:ext cx="5197475" cy="369888"/>
          </a:xfrm>
          <a:prstGeom prst="rect">
            <a:avLst/>
          </a:prstGeom>
          <a:noFill/>
          <a:ln>
            <a:noFill/>
          </a:ln>
          <a:effectLst/>
          <a:extLst>
            <a:ext uri="{909E8E84-426E-40dd-AFC4-6F175D3DCCD1}">
              <a14:hiddenFill xmlns="" xmlns:a14="http://schemas.microsoft.com/office/drawing/2010/main">
                <a:solidFill>
                  <a:srgbClr val="FF0000"/>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a:spAutoFit/>
          </a:bodyPr>
          <a:lstStyle>
            <a:lvl1pPr marL="342900" indent="-342900">
              <a:spcBef>
                <a:spcPct val="0"/>
              </a:spcBef>
              <a:defRPr>
                <a:solidFill>
                  <a:schemeClr val="tx1"/>
                </a:solidFill>
                <a:latin typeface="Arial" charset="0"/>
                <a:ea typeface="ＭＳ Ｐゴシック" charset="0"/>
              </a:defRPr>
            </a:lvl1pPr>
            <a:lvl2pPr>
              <a:spcBef>
                <a:spcPct val="0"/>
              </a:spcBef>
              <a:defRPr>
                <a:solidFill>
                  <a:schemeClr val="tx1"/>
                </a:solidFill>
                <a:latin typeface="Arial" charset="0"/>
                <a:ea typeface="ＭＳ Ｐゴシック" charset="0"/>
              </a:defRPr>
            </a:lvl2pPr>
            <a:lvl3pPr>
              <a:spcBef>
                <a:spcPct val="0"/>
              </a:spcBef>
              <a:defRPr>
                <a:solidFill>
                  <a:schemeClr val="tx1"/>
                </a:solidFill>
                <a:latin typeface="Arial" charset="0"/>
                <a:ea typeface="ＭＳ Ｐゴシック" charset="0"/>
              </a:defRPr>
            </a:lvl3pPr>
            <a:lvl4pPr>
              <a:spcBef>
                <a:spcPct val="0"/>
              </a:spcBef>
              <a:defRPr>
                <a:solidFill>
                  <a:schemeClr val="tx1"/>
                </a:solidFill>
                <a:latin typeface="Arial" charset="0"/>
                <a:ea typeface="ＭＳ Ｐゴシック" charset="0"/>
              </a:defRPr>
            </a:lvl4pPr>
            <a:lvl5pPr>
              <a:spcBef>
                <a:spcPct val="0"/>
              </a:spcBef>
              <a:defRPr>
                <a:solidFill>
                  <a:schemeClr val="tx1"/>
                </a:solidFill>
                <a:latin typeface="Arial" charset="0"/>
                <a:ea typeface="ＭＳ Ｐゴシック" charset="0"/>
              </a:defRPr>
            </a:lvl5pPr>
            <a:lvl6pPr fontAlgn="base">
              <a:spcBef>
                <a:spcPct val="0"/>
              </a:spcBef>
              <a:spcAft>
                <a:spcPct val="0"/>
              </a:spcAft>
              <a:defRPr>
                <a:solidFill>
                  <a:schemeClr val="tx1"/>
                </a:solidFill>
                <a:latin typeface="Arial" charset="0"/>
                <a:ea typeface="ＭＳ Ｐゴシック" charset="0"/>
              </a:defRPr>
            </a:lvl6pPr>
            <a:lvl7pPr fontAlgn="base">
              <a:spcBef>
                <a:spcPct val="0"/>
              </a:spcBef>
              <a:spcAft>
                <a:spcPct val="0"/>
              </a:spcAft>
              <a:defRPr>
                <a:solidFill>
                  <a:schemeClr val="tx1"/>
                </a:solidFill>
                <a:latin typeface="Arial" charset="0"/>
                <a:ea typeface="ＭＳ Ｐゴシック" charset="0"/>
              </a:defRPr>
            </a:lvl7pPr>
            <a:lvl8pPr fontAlgn="base">
              <a:spcBef>
                <a:spcPct val="0"/>
              </a:spcBef>
              <a:spcAft>
                <a:spcPct val="0"/>
              </a:spcAft>
              <a:defRPr>
                <a:solidFill>
                  <a:schemeClr val="tx1"/>
                </a:solidFill>
                <a:latin typeface="Arial" charset="0"/>
                <a:ea typeface="ＭＳ Ｐゴシック" charset="0"/>
              </a:defRPr>
            </a:lvl8pPr>
            <a:lvl9pPr fontAlgn="base">
              <a:spcBef>
                <a:spcPct val="0"/>
              </a:spcBef>
              <a:spcAft>
                <a:spcPct val="0"/>
              </a:spcAft>
              <a:defRPr>
                <a:solidFill>
                  <a:schemeClr val="tx1"/>
                </a:solidFill>
                <a:latin typeface="Arial" charset="0"/>
                <a:ea typeface="ＭＳ Ｐゴシック" charset="0"/>
              </a:defRPr>
            </a:lvl9pPr>
          </a:lstStyle>
          <a:p>
            <a:pPr>
              <a:spcBef>
                <a:spcPct val="20000"/>
              </a:spcBef>
              <a:defRPr/>
            </a:pPr>
            <a:endParaRPr lang="en-US" sz="1800" dirty="0" smtClean="0">
              <a:latin typeface="GillSans" charset="0"/>
            </a:endParaRPr>
          </a:p>
        </p:txBody>
      </p:sp>
      <p:graphicFrame>
        <p:nvGraphicFramePr>
          <p:cNvPr id="5" name="Diagram 4">
            <a:hlinkClick r:id="" action="ppaction://noaction" highlightClick="1"/>
          </p:cNvPr>
          <p:cNvGraphicFramePr/>
          <p:nvPr>
            <p:extLst>
              <p:ext uri="{D42A27DB-BD31-4B8C-83A1-F6EECF244321}">
                <p14:modId xmlns:p14="http://schemas.microsoft.com/office/powerpoint/2010/main" val="2942683508"/>
              </p:ext>
            </p:extLst>
          </p:nvPr>
        </p:nvGraphicFramePr>
        <p:xfrm>
          <a:off x="444500" y="1822450"/>
          <a:ext cx="8572500" cy="462259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Rectangle 2"/>
          <p:cNvSpPr txBox="1">
            <a:spLocks noChangeArrowheads="1"/>
          </p:cNvSpPr>
          <p:nvPr/>
        </p:nvSpPr>
        <p:spPr bwMode="auto">
          <a:xfrm>
            <a:off x="290513" y="282575"/>
            <a:ext cx="8726487" cy="5143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b="1">
                <a:solidFill>
                  <a:schemeClr val="bg1"/>
                </a:solidFill>
                <a:latin typeface="+mj-lt"/>
                <a:ea typeface="ＭＳ Ｐゴシック" charset="0"/>
                <a:cs typeface="ＭＳ Ｐゴシック" charset="0"/>
              </a:defRPr>
            </a:lvl1pPr>
            <a:lvl2pPr algn="ctr" rtl="0" eaLnBrk="0" fontAlgn="base" hangingPunct="0">
              <a:spcBef>
                <a:spcPct val="0"/>
              </a:spcBef>
              <a:spcAft>
                <a:spcPct val="0"/>
              </a:spcAft>
              <a:defRPr sz="4400" b="1">
                <a:solidFill>
                  <a:schemeClr val="bg1"/>
                </a:solidFill>
                <a:latin typeface="Arial" charset="0"/>
                <a:ea typeface="ＭＳ Ｐゴシック" charset="0"/>
                <a:cs typeface="ＭＳ Ｐゴシック" charset="0"/>
              </a:defRPr>
            </a:lvl2pPr>
            <a:lvl3pPr algn="ctr" rtl="0" eaLnBrk="0" fontAlgn="base" hangingPunct="0">
              <a:spcBef>
                <a:spcPct val="0"/>
              </a:spcBef>
              <a:spcAft>
                <a:spcPct val="0"/>
              </a:spcAft>
              <a:defRPr sz="4400" b="1">
                <a:solidFill>
                  <a:schemeClr val="bg1"/>
                </a:solidFill>
                <a:latin typeface="Arial" charset="0"/>
                <a:ea typeface="ＭＳ Ｐゴシック" charset="0"/>
                <a:cs typeface="ＭＳ Ｐゴシック" charset="0"/>
              </a:defRPr>
            </a:lvl3pPr>
            <a:lvl4pPr algn="ctr" rtl="0" eaLnBrk="0" fontAlgn="base" hangingPunct="0">
              <a:spcBef>
                <a:spcPct val="0"/>
              </a:spcBef>
              <a:spcAft>
                <a:spcPct val="0"/>
              </a:spcAft>
              <a:defRPr sz="4400" b="1">
                <a:solidFill>
                  <a:schemeClr val="bg1"/>
                </a:solidFill>
                <a:latin typeface="Arial" charset="0"/>
                <a:ea typeface="ＭＳ Ｐゴシック" charset="0"/>
                <a:cs typeface="ＭＳ Ｐゴシック" charset="0"/>
              </a:defRPr>
            </a:lvl4pPr>
            <a:lvl5pPr algn="ctr" rtl="0" eaLnBrk="0" fontAlgn="base" hangingPunct="0">
              <a:spcBef>
                <a:spcPct val="0"/>
              </a:spcBef>
              <a:spcAft>
                <a:spcPct val="0"/>
              </a:spcAft>
              <a:defRPr sz="4400" b="1">
                <a:solidFill>
                  <a:schemeClr val="bg1"/>
                </a:solidFill>
                <a:latin typeface="Arial" charset="0"/>
                <a:ea typeface="ＭＳ Ｐゴシック" charset="0"/>
                <a:cs typeface="ＭＳ Ｐゴシック" charset="0"/>
              </a:defRPr>
            </a:lvl5pPr>
            <a:lvl6pPr marL="457200" algn="ctr" rtl="0" fontAlgn="base">
              <a:spcBef>
                <a:spcPct val="0"/>
              </a:spcBef>
              <a:spcAft>
                <a:spcPct val="0"/>
              </a:spcAft>
              <a:defRPr sz="4400" b="1">
                <a:solidFill>
                  <a:schemeClr val="bg1"/>
                </a:solidFill>
                <a:latin typeface="Arial" charset="0"/>
              </a:defRPr>
            </a:lvl6pPr>
            <a:lvl7pPr marL="914400" algn="ctr" rtl="0" fontAlgn="base">
              <a:spcBef>
                <a:spcPct val="0"/>
              </a:spcBef>
              <a:spcAft>
                <a:spcPct val="0"/>
              </a:spcAft>
              <a:defRPr sz="4400" b="1">
                <a:solidFill>
                  <a:schemeClr val="bg1"/>
                </a:solidFill>
                <a:latin typeface="Arial" charset="0"/>
              </a:defRPr>
            </a:lvl7pPr>
            <a:lvl8pPr marL="1371600" algn="ctr" rtl="0" fontAlgn="base">
              <a:spcBef>
                <a:spcPct val="0"/>
              </a:spcBef>
              <a:spcAft>
                <a:spcPct val="0"/>
              </a:spcAft>
              <a:defRPr sz="4400" b="1">
                <a:solidFill>
                  <a:schemeClr val="bg1"/>
                </a:solidFill>
                <a:latin typeface="Arial" charset="0"/>
              </a:defRPr>
            </a:lvl8pPr>
            <a:lvl9pPr marL="1828800" algn="ctr" rtl="0" fontAlgn="base">
              <a:spcBef>
                <a:spcPct val="0"/>
              </a:spcBef>
              <a:spcAft>
                <a:spcPct val="0"/>
              </a:spcAft>
              <a:defRPr sz="4400" b="1">
                <a:solidFill>
                  <a:schemeClr val="bg1"/>
                </a:solidFill>
                <a:latin typeface="Arial" charset="0"/>
              </a:defRPr>
            </a:lvl9pPr>
          </a:lstStyle>
          <a:p>
            <a:pPr algn="r" rtl="1" eaLnBrk="1" hangingPunct="1"/>
            <a:r>
              <a:rPr lang="ar-EG" sz="3600" kern="0" smtClean="0">
                <a:latin typeface="+mn-lt"/>
                <a:ea typeface="ＭＳ Ｐゴシック" charset="-128"/>
                <a:cs typeface="+mn-cs"/>
              </a:rPr>
              <a:t>تعريف التعليم المراعي لظروف النزاع</a:t>
            </a:r>
            <a:r>
              <a:rPr lang="en-US" sz="3600" kern="0" smtClean="0">
                <a:latin typeface="Gill Sans MT" pitchFamily="34" charset="0"/>
                <a:ea typeface="ＭＳ Ｐゴシック" charset="-128"/>
              </a:rPr>
              <a:t>	</a:t>
            </a:r>
            <a:endParaRPr lang="en-US" sz="3600" kern="0" dirty="0" smtClean="0">
              <a:latin typeface="Gill Sans MT" pitchFamily="34" charset="0"/>
              <a:ea typeface="ＭＳ Ｐゴシック" charset="-128"/>
            </a:endParaRP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1" name="Title 1"/>
          <p:cNvSpPr>
            <a:spLocks noGrp="1"/>
          </p:cNvSpPr>
          <p:nvPr>
            <p:ph type="title"/>
          </p:nvPr>
        </p:nvSpPr>
        <p:spPr>
          <a:xfrm>
            <a:off x="403225" y="388938"/>
            <a:ext cx="8229600" cy="1143000"/>
          </a:xfrm>
        </p:spPr>
        <p:txBody>
          <a:bodyPr/>
          <a:lstStyle/>
          <a:p>
            <a:pPr algn="r" rtl="1"/>
            <a:r>
              <a:rPr lang="ar-EG" dirty="0" smtClean="0">
                <a:ea typeface="ＭＳ Ｐゴシック" charset="-128"/>
                <a:cs typeface="+mn-cs"/>
              </a:rPr>
              <a:t>ماهو تحليل النزاع؟</a:t>
            </a:r>
            <a:r>
              <a:rPr lang="en-US" dirty="0" smtClean="0">
                <a:ea typeface="ＭＳ Ｐゴシック" charset="-128"/>
              </a:rPr>
              <a:t/>
            </a:r>
            <a:br>
              <a:rPr lang="en-US" dirty="0" smtClean="0">
                <a:ea typeface="ＭＳ Ｐゴシック" charset="-128"/>
              </a:rPr>
            </a:br>
            <a:endParaRPr lang="en-US" dirty="0" smtClean="0">
              <a:ea typeface="ＭＳ Ｐゴシック" charset="-128"/>
            </a:endParaRP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EG" dirty="0" smtClean="0">
                <a:latin typeface="Times New Roman" panose="02020603050405020304" pitchFamily="18" charset="0"/>
                <a:cs typeface="Times New Roman" panose="02020603050405020304" pitchFamily="18" charset="0"/>
              </a:rPr>
              <a:t>ماهو تحليل النزاع؟</a:t>
            </a:r>
            <a:endParaRPr lang="en-US" dirty="0">
              <a:latin typeface="Times New Roman" panose="02020603050405020304" pitchFamily="18" charset="0"/>
              <a:cs typeface="Times New Roman" panose="02020603050405020304" pitchFamily="18" charset="0"/>
            </a:endParaRPr>
          </a:p>
        </p:txBody>
      </p:sp>
      <p:graphicFrame>
        <p:nvGraphicFramePr>
          <p:cNvPr id="4" name="Diagram 3"/>
          <p:cNvGraphicFramePr/>
          <p:nvPr>
            <p:extLst/>
          </p:nvPr>
        </p:nvGraphicFramePr>
        <p:xfrm>
          <a:off x="491499" y="2546391"/>
          <a:ext cx="6689550" cy="291891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28901319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EG" kern="1200" dirty="0" smtClean="0">
                <a:latin typeface="Calibri Light" panose="020F0302020204030204"/>
                <a:ea typeface="+mj-ea"/>
                <a:cs typeface="Times New Roman" panose="02020603050405020304" pitchFamily="18" charset="0"/>
              </a:rPr>
              <a:t>التعليم أداة ذات وجهان</a:t>
            </a:r>
            <a:endParaRPr lang="en-US" dirty="0"/>
          </a:p>
        </p:txBody>
      </p:sp>
      <p:sp>
        <p:nvSpPr>
          <p:cNvPr id="3" name="Content Placeholder 2"/>
          <p:cNvSpPr>
            <a:spLocks noGrp="1"/>
          </p:cNvSpPr>
          <p:nvPr>
            <p:ph idx="1"/>
          </p:nvPr>
        </p:nvSpPr>
        <p:spPr/>
        <p:txBody>
          <a:bodyPr/>
          <a:lstStyle/>
          <a:p>
            <a:pPr marL="0" indent="0" algn="r" defTabSz="685800" rtl="1" eaLnBrk="1" fontAlgn="auto" hangingPunct="1">
              <a:lnSpc>
                <a:spcPct val="150000"/>
              </a:lnSpc>
              <a:spcBef>
                <a:spcPts val="750"/>
              </a:spcBef>
              <a:spcAft>
                <a:spcPts val="0"/>
              </a:spcAft>
              <a:buNone/>
              <a:defRPr/>
            </a:pPr>
            <a:r>
              <a:rPr lang="ar-EG" b="1" kern="1200" dirty="0">
                <a:solidFill>
                  <a:prstClr val="black"/>
                </a:solidFill>
                <a:latin typeface="Calibri" panose="020F0502020204030204"/>
                <a:ea typeface="+mn-ea"/>
                <a:cs typeface="Arial" panose="020B0604020202020204" pitchFamily="34" charset="0"/>
              </a:rPr>
              <a:t>يمكن للتعليم في الأماكن المتضررة بالنزاع أن: </a:t>
            </a:r>
          </a:p>
          <a:p>
            <a:pPr marL="171450" indent="-171450" algn="r" defTabSz="685800" rtl="1" eaLnBrk="1" fontAlgn="auto" hangingPunct="1">
              <a:lnSpc>
                <a:spcPct val="150000"/>
              </a:lnSpc>
              <a:spcBef>
                <a:spcPts val="750"/>
              </a:spcBef>
              <a:spcAft>
                <a:spcPts val="0"/>
              </a:spcAft>
              <a:buFont typeface="Arial" panose="020B0604020202020204" pitchFamily="34" charset="0"/>
              <a:buChar char="•"/>
              <a:defRPr/>
            </a:pPr>
            <a:r>
              <a:rPr lang="ar-EG" b="1" kern="1200" dirty="0">
                <a:solidFill>
                  <a:prstClr val="black"/>
                </a:solidFill>
                <a:latin typeface="Calibri" panose="020F0502020204030204"/>
                <a:ea typeface="+mn-ea"/>
                <a:cs typeface="Arial" panose="020B0604020202020204" pitchFamily="34" charset="0"/>
              </a:rPr>
              <a:t>يُذْكِيَ ويطيل أمد النزاع و</a:t>
            </a:r>
          </a:p>
          <a:p>
            <a:pPr marL="171450" indent="-171450" algn="r" defTabSz="685800" rtl="1" eaLnBrk="1" fontAlgn="auto" hangingPunct="1">
              <a:lnSpc>
                <a:spcPct val="150000"/>
              </a:lnSpc>
              <a:spcBef>
                <a:spcPts val="750"/>
              </a:spcBef>
              <a:spcAft>
                <a:spcPts val="0"/>
              </a:spcAft>
              <a:buFont typeface="Arial" panose="020B0604020202020204" pitchFamily="34" charset="0"/>
              <a:buChar char="•"/>
              <a:defRPr/>
            </a:pPr>
            <a:r>
              <a:rPr lang="ar-EG" b="1" kern="1200" dirty="0">
                <a:solidFill>
                  <a:prstClr val="black"/>
                </a:solidFill>
                <a:latin typeface="Calibri" panose="020F0502020204030204"/>
                <a:ea typeface="+mn-ea"/>
                <a:cs typeface="Arial" panose="020B0604020202020204" pitchFamily="34" charset="0"/>
              </a:rPr>
              <a:t>أن يقلِّل من التوتر ويُقَوِّيَ قدرات الناس على الإعراض عن النزاع. </a:t>
            </a:r>
          </a:p>
          <a:p>
            <a:pPr marL="0" indent="0" algn="r" rtl="1" eaLnBrk="1" hangingPunct="1">
              <a:buNone/>
            </a:pPr>
            <a:endParaRPr lang="ar-EG" sz="2700" dirty="0">
              <a:solidFill>
                <a:srgbClr val="000000"/>
              </a:solidFill>
            </a:endParaRPr>
          </a:p>
          <a:p>
            <a:pPr marL="0" indent="0" algn="ctr" eaLnBrk="1" hangingPunct="1">
              <a:buNone/>
            </a:pPr>
            <a:endParaRPr lang="en-US" dirty="0" smtClean="0">
              <a:solidFill>
                <a:srgbClr val="000000"/>
              </a:solidFill>
            </a:endParaRPr>
          </a:p>
          <a:p>
            <a:endParaRPr lang="en-US" dirty="0">
              <a:solidFill>
                <a:schemeClr val="tx1"/>
              </a:solidFill>
            </a:endParaRPr>
          </a:p>
        </p:txBody>
      </p:sp>
    </p:spTree>
    <p:extLst>
      <p:ext uri="{BB962C8B-B14F-4D97-AF65-F5344CB8AC3E}">
        <p14:creationId xmlns:p14="http://schemas.microsoft.com/office/powerpoint/2010/main" val="455045918"/>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69" name="Rectangle 2"/>
          <p:cNvSpPr>
            <a:spLocks noGrp="1" noChangeArrowheads="1"/>
          </p:cNvSpPr>
          <p:nvPr>
            <p:ph type="title"/>
          </p:nvPr>
        </p:nvSpPr>
        <p:spPr>
          <a:xfrm>
            <a:off x="457200" y="273050"/>
            <a:ext cx="8686800" cy="1162050"/>
          </a:xfrm>
        </p:spPr>
        <p:txBody>
          <a:bodyPr/>
          <a:lstStyle/>
          <a:p>
            <a:pPr algn="r" rtl="1" eaLnBrk="1" hangingPunct="1"/>
            <a:r>
              <a:rPr lang="ar-EG" sz="4400" dirty="0" smtClean="0">
                <a:ea typeface="ＭＳ Ｐゴシック" charset="-128"/>
                <a:cs typeface="+mn-cs"/>
              </a:rPr>
              <a:t>تحليل النزاع</a:t>
            </a:r>
            <a:endParaRPr lang="en-US" sz="4400" dirty="0" smtClean="0">
              <a:ea typeface="ＭＳ Ｐゴシック" charset="-128"/>
              <a:cs typeface="+mn-cs"/>
            </a:endParaRPr>
          </a:p>
        </p:txBody>
      </p:sp>
      <p:sp>
        <p:nvSpPr>
          <p:cNvPr id="3" name="Content Placeholder 2"/>
          <p:cNvSpPr>
            <a:spLocks noGrp="1"/>
          </p:cNvSpPr>
          <p:nvPr>
            <p:ph idx="1"/>
          </p:nvPr>
        </p:nvSpPr>
        <p:spPr>
          <a:xfrm>
            <a:off x="271412" y="1842012"/>
            <a:ext cx="5111750" cy="4402138"/>
          </a:xfrm>
        </p:spPr>
        <p:txBody>
          <a:bodyPr/>
          <a:lstStyle/>
          <a:p>
            <a:pPr marL="0" indent="0">
              <a:buFont typeface="Wingdings" charset="0"/>
              <a:buNone/>
              <a:defRPr/>
            </a:pPr>
            <a:endParaRPr lang="en-US" dirty="0" smtClean="0"/>
          </a:p>
          <a:p>
            <a:pPr algn="r" rtl="1">
              <a:buFont typeface="Wingdings" charset="0"/>
              <a:buChar char="§"/>
              <a:defRPr/>
            </a:pPr>
            <a:r>
              <a:rPr lang="ar-EG" dirty="0" smtClean="0">
                <a:cs typeface="+mn-cs"/>
              </a:rPr>
              <a:t>المواقف</a:t>
            </a:r>
            <a:endParaRPr lang="en-US" dirty="0" smtClean="0">
              <a:cs typeface="+mn-cs"/>
            </a:endParaRPr>
          </a:p>
          <a:p>
            <a:pPr algn="r" rtl="1">
              <a:buFont typeface="Wingdings" charset="0"/>
              <a:buChar char="§"/>
              <a:defRPr/>
            </a:pPr>
            <a:r>
              <a:rPr lang="ar-EG" dirty="0" smtClean="0">
                <a:cs typeface="+mn-cs"/>
              </a:rPr>
              <a:t>الاهتمامات</a:t>
            </a:r>
            <a:endParaRPr lang="en-US" dirty="0" smtClean="0">
              <a:cs typeface="+mn-cs"/>
            </a:endParaRPr>
          </a:p>
          <a:p>
            <a:pPr algn="r" rtl="1">
              <a:buFont typeface="Wingdings" charset="0"/>
              <a:buChar char="§"/>
              <a:defRPr/>
            </a:pPr>
            <a:r>
              <a:rPr lang="ar-EG" dirty="0" smtClean="0">
                <a:cs typeface="+mn-cs"/>
              </a:rPr>
              <a:t>الحاجات</a:t>
            </a:r>
            <a:endParaRPr lang="en-US" dirty="0">
              <a:cs typeface="+mn-cs"/>
            </a:endParaRPr>
          </a:p>
          <a:p>
            <a:pPr algn="r" rtl="1">
              <a:defRPr/>
            </a:pPr>
            <a:r>
              <a:rPr lang="ar-EG" dirty="0" smtClean="0">
                <a:cs typeface="+mn-cs"/>
              </a:rPr>
              <a:t>القدرات (على النزاع أو السلم)</a:t>
            </a:r>
          </a:p>
          <a:p>
            <a:pPr algn="r" rtl="1">
              <a:defRPr/>
            </a:pPr>
            <a:r>
              <a:rPr lang="ar-EG" dirty="0" smtClean="0">
                <a:cs typeface="+mn-cs"/>
              </a:rPr>
              <a:t>العلاقات</a:t>
            </a:r>
            <a:endParaRPr lang="en-US" dirty="0">
              <a:cs typeface="+mn-cs"/>
            </a:endParaRPr>
          </a:p>
          <a:p>
            <a:pPr marL="0" indent="0">
              <a:buFont typeface="Wingdings" charset="0"/>
              <a:buNone/>
              <a:defRPr/>
            </a:pPr>
            <a:endParaRPr lang="en-US" dirty="0"/>
          </a:p>
        </p:txBody>
      </p:sp>
      <p:sp>
        <p:nvSpPr>
          <p:cNvPr id="4" name="Text Placeholder 3"/>
          <p:cNvSpPr>
            <a:spLocks noGrp="1"/>
          </p:cNvSpPr>
          <p:nvPr>
            <p:ph type="body" sz="half" idx="2"/>
          </p:nvPr>
        </p:nvSpPr>
        <p:spPr>
          <a:xfrm>
            <a:off x="5641975" y="1470025"/>
            <a:ext cx="3502025" cy="5387975"/>
          </a:xfrm>
          <a:solidFill>
            <a:schemeClr val="bg2">
              <a:lumMod val="40000"/>
              <a:lumOff val="60000"/>
            </a:schemeClr>
          </a:solidFill>
        </p:spPr>
        <p:txBody>
          <a:bodyPr anchor="ctr"/>
          <a:lstStyle/>
          <a:p>
            <a:pPr algn="ctr" rtl="1">
              <a:buFont typeface="Wingdings" charset="0"/>
              <a:buNone/>
              <a:defRPr/>
            </a:pPr>
            <a:r>
              <a:rPr lang="ar-EG" sz="6600" dirty="0" smtClean="0">
                <a:cs typeface="+mn-cs"/>
              </a:rPr>
              <a:t>الفاعلون</a:t>
            </a:r>
            <a:endParaRPr lang="en-US" sz="6600" dirty="0">
              <a:cs typeface="+mn-cs"/>
            </a:endParaRPr>
          </a:p>
        </p:txBody>
      </p:sp>
      <p:sp>
        <p:nvSpPr>
          <p:cNvPr id="762883" name="Text Box 3"/>
          <p:cNvSpPr txBox="1">
            <a:spLocks noChangeArrowheads="1"/>
          </p:cNvSpPr>
          <p:nvPr/>
        </p:nvSpPr>
        <p:spPr bwMode="auto">
          <a:xfrm>
            <a:off x="615950" y="3319463"/>
            <a:ext cx="2378075" cy="369887"/>
          </a:xfrm>
          <a:prstGeom prst="rect">
            <a:avLst/>
          </a:prstGeom>
          <a:noFill/>
          <a:ln>
            <a:noFill/>
          </a:ln>
          <a:effectLst/>
          <a:extLst>
            <a:ext uri="{909E8E84-426E-40dd-AFC4-6F175D3DCCD1}">
              <a14:hiddenFill xmlns="" xmlns:a14="http://schemas.microsoft.com/office/drawing/2010/main">
                <a:solidFill>
                  <a:srgbClr val="FF0000"/>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a:spAutoFit/>
          </a:bodyPr>
          <a:lstStyle>
            <a:lvl1pPr marL="342900" indent="-342900">
              <a:spcBef>
                <a:spcPct val="0"/>
              </a:spcBef>
              <a:defRPr>
                <a:solidFill>
                  <a:schemeClr val="tx1"/>
                </a:solidFill>
                <a:latin typeface="Arial" charset="0"/>
                <a:ea typeface="ＭＳ Ｐゴシック" charset="0"/>
              </a:defRPr>
            </a:lvl1pPr>
            <a:lvl2pPr>
              <a:spcBef>
                <a:spcPct val="0"/>
              </a:spcBef>
              <a:defRPr>
                <a:solidFill>
                  <a:schemeClr val="tx1"/>
                </a:solidFill>
                <a:latin typeface="Arial" charset="0"/>
                <a:ea typeface="ＭＳ Ｐゴシック" charset="0"/>
              </a:defRPr>
            </a:lvl2pPr>
            <a:lvl3pPr>
              <a:spcBef>
                <a:spcPct val="0"/>
              </a:spcBef>
              <a:defRPr>
                <a:solidFill>
                  <a:schemeClr val="tx1"/>
                </a:solidFill>
                <a:latin typeface="Arial" charset="0"/>
                <a:ea typeface="ＭＳ Ｐゴシック" charset="0"/>
              </a:defRPr>
            </a:lvl3pPr>
            <a:lvl4pPr>
              <a:spcBef>
                <a:spcPct val="0"/>
              </a:spcBef>
              <a:defRPr>
                <a:solidFill>
                  <a:schemeClr val="tx1"/>
                </a:solidFill>
                <a:latin typeface="Arial" charset="0"/>
                <a:ea typeface="ＭＳ Ｐゴシック" charset="0"/>
              </a:defRPr>
            </a:lvl4pPr>
            <a:lvl5pPr>
              <a:spcBef>
                <a:spcPct val="0"/>
              </a:spcBef>
              <a:defRPr>
                <a:solidFill>
                  <a:schemeClr val="tx1"/>
                </a:solidFill>
                <a:latin typeface="Arial" charset="0"/>
                <a:ea typeface="ＭＳ Ｐゴシック" charset="0"/>
              </a:defRPr>
            </a:lvl5pPr>
            <a:lvl6pPr fontAlgn="base">
              <a:spcBef>
                <a:spcPct val="0"/>
              </a:spcBef>
              <a:spcAft>
                <a:spcPct val="0"/>
              </a:spcAft>
              <a:defRPr>
                <a:solidFill>
                  <a:schemeClr val="tx1"/>
                </a:solidFill>
                <a:latin typeface="Arial" charset="0"/>
                <a:ea typeface="ＭＳ Ｐゴシック" charset="0"/>
              </a:defRPr>
            </a:lvl6pPr>
            <a:lvl7pPr fontAlgn="base">
              <a:spcBef>
                <a:spcPct val="0"/>
              </a:spcBef>
              <a:spcAft>
                <a:spcPct val="0"/>
              </a:spcAft>
              <a:defRPr>
                <a:solidFill>
                  <a:schemeClr val="tx1"/>
                </a:solidFill>
                <a:latin typeface="Arial" charset="0"/>
                <a:ea typeface="ＭＳ Ｐゴシック" charset="0"/>
              </a:defRPr>
            </a:lvl7pPr>
            <a:lvl8pPr fontAlgn="base">
              <a:spcBef>
                <a:spcPct val="0"/>
              </a:spcBef>
              <a:spcAft>
                <a:spcPct val="0"/>
              </a:spcAft>
              <a:defRPr>
                <a:solidFill>
                  <a:schemeClr val="tx1"/>
                </a:solidFill>
                <a:latin typeface="Arial" charset="0"/>
                <a:ea typeface="ＭＳ Ｐゴシック" charset="0"/>
              </a:defRPr>
            </a:lvl8pPr>
            <a:lvl9pPr fontAlgn="base">
              <a:spcBef>
                <a:spcPct val="0"/>
              </a:spcBef>
              <a:spcAft>
                <a:spcPct val="0"/>
              </a:spcAft>
              <a:defRPr>
                <a:solidFill>
                  <a:schemeClr val="tx1"/>
                </a:solidFill>
                <a:latin typeface="Arial" charset="0"/>
                <a:ea typeface="ＭＳ Ｐゴシック" charset="0"/>
              </a:defRPr>
            </a:lvl9pPr>
          </a:lstStyle>
          <a:p>
            <a:pPr>
              <a:spcBef>
                <a:spcPct val="20000"/>
              </a:spcBef>
              <a:defRPr/>
            </a:pPr>
            <a:endParaRPr lang="en-US" sz="1800" dirty="0" smtClean="0">
              <a:latin typeface="GillSans" charset="0"/>
            </a:endParaRP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7" name="Rectangle 2"/>
          <p:cNvSpPr>
            <a:spLocks noGrp="1" noChangeArrowheads="1"/>
          </p:cNvSpPr>
          <p:nvPr>
            <p:ph type="title"/>
          </p:nvPr>
        </p:nvSpPr>
        <p:spPr>
          <a:xfrm>
            <a:off x="457200" y="273050"/>
            <a:ext cx="8686800" cy="1162050"/>
          </a:xfrm>
        </p:spPr>
        <p:txBody>
          <a:bodyPr/>
          <a:lstStyle/>
          <a:p>
            <a:pPr algn="r" rtl="1" eaLnBrk="1" hangingPunct="1"/>
            <a:r>
              <a:rPr lang="ar-EG" sz="3600" dirty="0" smtClean="0">
                <a:latin typeface="+mn-lt"/>
                <a:ea typeface="ＭＳ Ｐゴシック" charset="-128"/>
                <a:cs typeface="+mn-cs"/>
              </a:rPr>
              <a:t>تحليل النزاع</a:t>
            </a:r>
            <a:endParaRPr lang="en-US" sz="4400" dirty="0" smtClean="0">
              <a:latin typeface="+mn-lt"/>
              <a:ea typeface="ＭＳ Ｐゴシック" charset="-128"/>
              <a:cs typeface="+mn-cs"/>
            </a:endParaRPr>
          </a:p>
        </p:txBody>
      </p:sp>
      <p:sp>
        <p:nvSpPr>
          <p:cNvPr id="86018" name="Content Placeholder 2"/>
          <p:cNvSpPr>
            <a:spLocks noGrp="1"/>
          </p:cNvSpPr>
          <p:nvPr>
            <p:ph idx="1"/>
          </p:nvPr>
        </p:nvSpPr>
        <p:spPr>
          <a:xfrm>
            <a:off x="799070" y="1881956"/>
            <a:ext cx="5985905" cy="4789488"/>
          </a:xfrm>
        </p:spPr>
        <p:txBody>
          <a:bodyPr anchor="ctr"/>
          <a:lstStyle/>
          <a:p>
            <a:pPr algn="r" rtl="1">
              <a:buFont typeface="Arial" pitchFamily="34" charset="0"/>
              <a:buChar char="•"/>
            </a:pPr>
            <a:r>
              <a:rPr lang="ar-EG" dirty="0" smtClean="0">
                <a:ea typeface="ＭＳ Ｐゴシック" charset="-128"/>
                <a:cs typeface="+mn-cs"/>
              </a:rPr>
              <a:t>الجذرية\البنيوية</a:t>
            </a:r>
            <a:endParaRPr lang="en-US" dirty="0" smtClean="0">
              <a:ea typeface="ＭＳ Ｐゴシック" charset="-128"/>
            </a:endParaRPr>
          </a:p>
          <a:p>
            <a:pPr algn="r" rtl="1">
              <a:buFont typeface="Arial" pitchFamily="34" charset="0"/>
              <a:buChar char="•"/>
            </a:pPr>
            <a:r>
              <a:rPr lang="ar-EG" dirty="0" smtClean="0">
                <a:ea typeface="ＭＳ Ｐゴシック" charset="-128"/>
                <a:cs typeface="+mn-cs"/>
              </a:rPr>
              <a:t>المؤدية</a:t>
            </a:r>
            <a:endParaRPr lang="en-US" dirty="0" smtClean="0">
              <a:ea typeface="ＭＳ Ｐゴシック" charset="-128"/>
              <a:cs typeface="+mn-cs"/>
            </a:endParaRPr>
          </a:p>
          <a:p>
            <a:pPr algn="r" rtl="1">
              <a:buFont typeface="Arial" pitchFamily="34" charset="0"/>
              <a:buChar char="•"/>
            </a:pPr>
            <a:r>
              <a:rPr lang="ar-EG" dirty="0" smtClean="0">
                <a:ea typeface="ＭＳ Ｐゴシック" charset="-128"/>
                <a:cs typeface="+mn-cs"/>
              </a:rPr>
              <a:t>المفجرة</a:t>
            </a:r>
            <a:endParaRPr lang="en-US" dirty="0" smtClean="0">
              <a:ea typeface="ＭＳ Ｐゴシック" charset="-128"/>
              <a:cs typeface="+mn-cs"/>
            </a:endParaRPr>
          </a:p>
        </p:txBody>
      </p:sp>
      <p:sp>
        <p:nvSpPr>
          <p:cNvPr id="4" name="Text Placeholder 3"/>
          <p:cNvSpPr>
            <a:spLocks noGrp="1"/>
          </p:cNvSpPr>
          <p:nvPr>
            <p:ph type="body" sz="half" idx="2"/>
          </p:nvPr>
        </p:nvSpPr>
        <p:spPr>
          <a:xfrm>
            <a:off x="6784975" y="1470025"/>
            <a:ext cx="2359025" cy="5387975"/>
          </a:xfrm>
          <a:solidFill>
            <a:schemeClr val="bg2">
              <a:lumMod val="40000"/>
              <a:lumOff val="60000"/>
            </a:schemeClr>
          </a:solidFill>
        </p:spPr>
        <p:txBody>
          <a:bodyPr anchor="ctr"/>
          <a:lstStyle/>
          <a:p>
            <a:pPr algn="ctr" rtl="1">
              <a:buFont typeface="Wingdings" charset="0"/>
              <a:buNone/>
              <a:defRPr/>
            </a:pPr>
            <a:r>
              <a:rPr lang="ar-EG" sz="6600" dirty="0" smtClean="0">
                <a:cs typeface="+mn-cs"/>
              </a:rPr>
              <a:t>الأسباب</a:t>
            </a:r>
            <a:endParaRPr lang="en-US" sz="4400" dirty="0">
              <a:cs typeface="+mn-cs"/>
            </a:endParaRPr>
          </a:p>
        </p:txBody>
      </p:sp>
      <p:sp>
        <p:nvSpPr>
          <p:cNvPr id="762883" name="Text Box 3"/>
          <p:cNvSpPr txBox="1">
            <a:spLocks noChangeArrowheads="1"/>
          </p:cNvSpPr>
          <p:nvPr/>
        </p:nvSpPr>
        <p:spPr bwMode="auto">
          <a:xfrm>
            <a:off x="615950" y="3319463"/>
            <a:ext cx="2378075" cy="369887"/>
          </a:xfrm>
          <a:prstGeom prst="rect">
            <a:avLst/>
          </a:prstGeom>
          <a:noFill/>
          <a:ln>
            <a:noFill/>
          </a:ln>
          <a:effectLst/>
          <a:extLst>
            <a:ext uri="{909E8E84-426E-40dd-AFC4-6F175D3DCCD1}">
              <a14:hiddenFill xmlns="" xmlns:a14="http://schemas.microsoft.com/office/drawing/2010/main">
                <a:solidFill>
                  <a:srgbClr val="FF0000"/>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a:spAutoFit/>
          </a:bodyPr>
          <a:lstStyle>
            <a:lvl1pPr marL="342900" indent="-342900">
              <a:spcBef>
                <a:spcPct val="0"/>
              </a:spcBef>
              <a:defRPr>
                <a:solidFill>
                  <a:schemeClr val="tx1"/>
                </a:solidFill>
                <a:latin typeface="Arial" charset="0"/>
                <a:ea typeface="ＭＳ Ｐゴシック" charset="0"/>
              </a:defRPr>
            </a:lvl1pPr>
            <a:lvl2pPr>
              <a:spcBef>
                <a:spcPct val="0"/>
              </a:spcBef>
              <a:defRPr>
                <a:solidFill>
                  <a:schemeClr val="tx1"/>
                </a:solidFill>
                <a:latin typeface="Arial" charset="0"/>
                <a:ea typeface="ＭＳ Ｐゴシック" charset="0"/>
              </a:defRPr>
            </a:lvl2pPr>
            <a:lvl3pPr>
              <a:spcBef>
                <a:spcPct val="0"/>
              </a:spcBef>
              <a:defRPr>
                <a:solidFill>
                  <a:schemeClr val="tx1"/>
                </a:solidFill>
                <a:latin typeface="Arial" charset="0"/>
                <a:ea typeface="ＭＳ Ｐゴシック" charset="0"/>
              </a:defRPr>
            </a:lvl3pPr>
            <a:lvl4pPr>
              <a:spcBef>
                <a:spcPct val="0"/>
              </a:spcBef>
              <a:defRPr>
                <a:solidFill>
                  <a:schemeClr val="tx1"/>
                </a:solidFill>
                <a:latin typeface="Arial" charset="0"/>
                <a:ea typeface="ＭＳ Ｐゴシック" charset="0"/>
              </a:defRPr>
            </a:lvl4pPr>
            <a:lvl5pPr>
              <a:spcBef>
                <a:spcPct val="0"/>
              </a:spcBef>
              <a:defRPr>
                <a:solidFill>
                  <a:schemeClr val="tx1"/>
                </a:solidFill>
                <a:latin typeface="Arial" charset="0"/>
                <a:ea typeface="ＭＳ Ｐゴシック" charset="0"/>
              </a:defRPr>
            </a:lvl5pPr>
            <a:lvl6pPr fontAlgn="base">
              <a:spcBef>
                <a:spcPct val="0"/>
              </a:spcBef>
              <a:spcAft>
                <a:spcPct val="0"/>
              </a:spcAft>
              <a:defRPr>
                <a:solidFill>
                  <a:schemeClr val="tx1"/>
                </a:solidFill>
                <a:latin typeface="Arial" charset="0"/>
                <a:ea typeface="ＭＳ Ｐゴシック" charset="0"/>
              </a:defRPr>
            </a:lvl6pPr>
            <a:lvl7pPr fontAlgn="base">
              <a:spcBef>
                <a:spcPct val="0"/>
              </a:spcBef>
              <a:spcAft>
                <a:spcPct val="0"/>
              </a:spcAft>
              <a:defRPr>
                <a:solidFill>
                  <a:schemeClr val="tx1"/>
                </a:solidFill>
                <a:latin typeface="Arial" charset="0"/>
                <a:ea typeface="ＭＳ Ｐゴシック" charset="0"/>
              </a:defRPr>
            </a:lvl7pPr>
            <a:lvl8pPr fontAlgn="base">
              <a:spcBef>
                <a:spcPct val="0"/>
              </a:spcBef>
              <a:spcAft>
                <a:spcPct val="0"/>
              </a:spcAft>
              <a:defRPr>
                <a:solidFill>
                  <a:schemeClr val="tx1"/>
                </a:solidFill>
                <a:latin typeface="Arial" charset="0"/>
                <a:ea typeface="ＭＳ Ｐゴシック" charset="0"/>
              </a:defRPr>
            </a:lvl8pPr>
            <a:lvl9pPr fontAlgn="base">
              <a:spcBef>
                <a:spcPct val="0"/>
              </a:spcBef>
              <a:spcAft>
                <a:spcPct val="0"/>
              </a:spcAft>
              <a:defRPr>
                <a:solidFill>
                  <a:schemeClr val="tx1"/>
                </a:solidFill>
                <a:latin typeface="Arial" charset="0"/>
                <a:ea typeface="ＭＳ Ｐゴシック" charset="0"/>
              </a:defRPr>
            </a:lvl9pPr>
          </a:lstStyle>
          <a:p>
            <a:pPr>
              <a:spcBef>
                <a:spcPct val="20000"/>
              </a:spcBef>
              <a:defRPr/>
            </a:pPr>
            <a:endParaRPr lang="en-US" sz="1800" dirty="0" smtClean="0">
              <a:latin typeface="GillSans" charset="0"/>
            </a:endParaRP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3" name="Rectangle 2"/>
          <p:cNvSpPr>
            <a:spLocks noGrp="1" noChangeArrowheads="1"/>
          </p:cNvSpPr>
          <p:nvPr>
            <p:ph type="title"/>
          </p:nvPr>
        </p:nvSpPr>
        <p:spPr>
          <a:xfrm>
            <a:off x="457200" y="273050"/>
            <a:ext cx="8686800" cy="1162050"/>
          </a:xfrm>
        </p:spPr>
        <p:txBody>
          <a:bodyPr/>
          <a:lstStyle/>
          <a:p>
            <a:pPr algn="r" rtl="1" eaLnBrk="1" hangingPunct="1"/>
            <a:r>
              <a:rPr lang="en-US" sz="3600" dirty="0" smtClean="0">
                <a:ea typeface="ＭＳ Ｐゴシック" charset="-128"/>
              </a:rPr>
              <a:t/>
            </a:r>
            <a:br>
              <a:rPr lang="en-US" sz="3600" dirty="0" smtClean="0">
                <a:ea typeface="ＭＳ Ｐゴシック" charset="-128"/>
              </a:rPr>
            </a:br>
            <a:endParaRPr lang="en-US" sz="4400" dirty="0" smtClean="0">
              <a:ea typeface="ＭＳ Ｐゴシック" charset="-128"/>
            </a:endParaRPr>
          </a:p>
        </p:txBody>
      </p:sp>
      <p:sp>
        <p:nvSpPr>
          <p:cNvPr id="63490" name="Content Placeholder 2"/>
          <p:cNvSpPr>
            <a:spLocks noGrp="1"/>
          </p:cNvSpPr>
          <p:nvPr>
            <p:ph idx="1"/>
          </p:nvPr>
        </p:nvSpPr>
        <p:spPr>
          <a:xfrm>
            <a:off x="195820" y="1949187"/>
            <a:ext cx="6042025" cy="4789488"/>
          </a:xfrm>
        </p:spPr>
        <p:txBody>
          <a:bodyPr anchor="ctr"/>
          <a:lstStyle/>
          <a:p>
            <a:pPr algn="r" rtl="1">
              <a:buFont typeface="Arial" pitchFamily="34" charset="0"/>
              <a:buChar char="•"/>
            </a:pPr>
            <a:r>
              <a:rPr lang="ar-EG" dirty="0" smtClean="0">
                <a:ea typeface="ＭＳ Ｐゴシック" charset="-128"/>
                <a:cs typeface="+mn-cs"/>
              </a:rPr>
              <a:t>الاتجاهات – الأنماط عبر الوقت</a:t>
            </a:r>
          </a:p>
          <a:p>
            <a:pPr algn="r" rtl="1">
              <a:buFont typeface="Arial" pitchFamily="34" charset="0"/>
              <a:buChar char="•"/>
            </a:pPr>
            <a:r>
              <a:rPr lang="ar-EG" dirty="0" smtClean="0">
                <a:ea typeface="ＭＳ Ｐゴシック" charset="-128"/>
                <a:cs typeface="+mn-cs"/>
              </a:rPr>
              <a:t>نوافذ الفرص – تحديد نقاط القوة</a:t>
            </a:r>
          </a:p>
          <a:p>
            <a:pPr algn="r" rtl="1">
              <a:buFont typeface="Arial" pitchFamily="34" charset="0"/>
              <a:buChar char="•"/>
            </a:pPr>
            <a:r>
              <a:rPr lang="ar-EG" dirty="0" smtClean="0">
                <a:ea typeface="ＭＳ Ｐゴシック" charset="-128"/>
                <a:cs typeface="+mn-cs"/>
              </a:rPr>
              <a:t>السيناريوهات – التنبؤ بما يمكن أن يقع في المستقبل</a:t>
            </a:r>
            <a:endParaRPr lang="en-US" dirty="0" smtClean="0">
              <a:ea typeface="ＭＳ Ｐゴシック" charset="-128"/>
            </a:endParaRPr>
          </a:p>
          <a:p>
            <a:pPr>
              <a:buFont typeface="Wingdings" pitchFamily="2" charset="2"/>
              <a:buNone/>
            </a:pPr>
            <a:endParaRPr lang="en-US" dirty="0" smtClean="0">
              <a:ea typeface="ＭＳ Ｐゴシック" charset="-128"/>
            </a:endParaRPr>
          </a:p>
        </p:txBody>
      </p:sp>
      <p:sp>
        <p:nvSpPr>
          <p:cNvPr id="4" name="Text Placeholder 3"/>
          <p:cNvSpPr>
            <a:spLocks noGrp="1"/>
          </p:cNvSpPr>
          <p:nvPr>
            <p:ph type="body" sz="half" idx="2"/>
          </p:nvPr>
        </p:nvSpPr>
        <p:spPr>
          <a:xfrm>
            <a:off x="6530975" y="1470025"/>
            <a:ext cx="2613025" cy="5387975"/>
          </a:xfrm>
          <a:solidFill>
            <a:schemeClr val="bg2">
              <a:lumMod val="40000"/>
              <a:lumOff val="60000"/>
            </a:schemeClr>
          </a:solidFill>
        </p:spPr>
        <p:txBody>
          <a:bodyPr anchor="ctr"/>
          <a:lstStyle/>
          <a:p>
            <a:pPr algn="ctr" rtl="1">
              <a:buFont typeface="Wingdings" charset="0"/>
              <a:buNone/>
              <a:defRPr/>
            </a:pPr>
            <a:r>
              <a:rPr lang="ar-EG" sz="4000" dirty="0" smtClean="0">
                <a:cs typeface="+mn-cs"/>
              </a:rPr>
              <a:t>العناصر المحركة والمتحركة في النزاع (الديناميات)</a:t>
            </a:r>
            <a:endParaRPr lang="en-US" sz="4000" dirty="0">
              <a:cs typeface="+mn-cs"/>
            </a:endParaRPr>
          </a:p>
        </p:txBody>
      </p:sp>
      <p:sp>
        <p:nvSpPr>
          <p:cNvPr id="762883" name="Text Box 3"/>
          <p:cNvSpPr txBox="1">
            <a:spLocks noChangeArrowheads="1"/>
          </p:cNvSpPr>
          <p:nvPr/>
        </p:nvSpPr>
        <p:spPr bwMode="auto">
          <a:xfrm>
            <a:off x="615950" y="3319463"/>
            <a:ext cx="2378075" cy="369887"/>
          </a:xfrm>
          <a:prstGeom prst="rect">
            <a:avLst/>
          </a:prstGeom>
          <a:noFill/>
          <a:ln>
            <a:noFill/>
          </a:ln>
          <a:effectLst/>
          <a:extLst>
            <a:ext uri="{909E8E84-426E-40dd-AFC4-6F175D3DCCD1}">
              <a14:hiddenFill xmlns="" xmlns:a14="http://schemas.microsoft.com/office/drawing/2010/main">
                <a:solidFill>
                  <a:srgbClr val="FF0000"/>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a:spAutoFit/>
          </a:bodyPr>
          <a:lstStyle>
            <a:lvl1pPr marL="342900" indent="-342900">
              <a:spcBef>
                <a:spcPct val="0"/>
              </a:spcBef>
              <a:defRPr>
                <a:solidFill>
                  <a:schemeClr val="tx1"/>
                </a:solidFill>
                <a:latin typeface="Arial" charset="0"/>
                <a:ea typeface="ＭＳ Ｐゴシック" charset="0"/>
              </a:defRPr>
            </a:lvl1pPr>
            <a:lvl2pPr>
              <a:spcBef>
                <a:spcPct val="0"/>
              </a:spcBef>
              <a:defRPr>
                <a:solidFill>
                  <a:schemeClr val="tx1"/>
                </a:solidFill>
                <a:latin typeface="Arial" charset="0"/>
                <a:ea typeface="ＭＳ Ｐゴシック" charset="0"/>
              </a:defRPr>
            </a:lvl2pPr>
            <a:lvl3pPr>
              <a:spcBef>
                <a:spcPct val="0"/>
              </a:spcBef>
              <a:defRPr>
                <a:solidFill>
                  <a:schemeClr val="tx1"/>
                </a:solidFill>
                <a:latin typeface="Arial" charset="0"/>
                <a:ea typeface="ＭＳ Ｐゴシック" charset="0"/>
              </a:defRPr>
            </a:lvl3pPr>
            <a:lvl4pPr>
              <a:spcBef>
                <a:spcPct val="0"/>
              </a:spcBef>
              <a:defRPr>
                <a:solidFill>
                  <a:schemeClr val="tx1"/>
                </a:solidFill>
                <a:latin typeface="Arial" charset="0"/>
                <a:ea typeface="ＭＳ Ｐゴシック" charset="0"/>
              </a:defRPr>
            </a:lvl4pPr>
            <a:lvl5pPr>
              <a:spcBef>
                <a:spcPct val="0"/>
              </a:spcBef>
              <a:defRPr>
                <a:solidFill>
                  <a:schemeClr val="tx1"/>
                </a:solidFill>
                <a:latin typeface="Arial" charset="0"/>
                <a:ea typeface="ＭＳ Ｐゴシック" charset="0"/>
              </a:defRPr>
            </a:lvl5pPr>
            <a:lvl6pPr fontAlgn="base">
              <a:spcBef>
                <a:spcPct val="0"/>
              </a:spcBef>
              <a:spcAft>
                <a:spcPct val="0"/>
              </a:spcAft>
              <a:defRPr>
                <a:solidFill>
                  <a:schemeClr val="tx1"/>
                </a:solidFill>
                <a:latin typeface="Arial" charset="0"/>
                <a:ea typeface="ＭＳ Ｐゴシック" charset="0"/>
              </a:defRPr>
            </a:lvl6pPr>
            <a:lvl7pPr fontAlgn="base">
              <a:spcBef>
                <a:spcPct val="0"/>
              </a:spcBef>
              <a:spcAft>
                <a:spcPct val="0"/>
              </a:spcAft>
              <a:defRPr>
                <a:solidFill>
                  <a:schemeClr val="tx1"/>
                </a:solidFill>
                <a:latin typeface="Arial" charset="0"/>
                <a:ea typeface="ＭＳ Ｐゴシック" charset="0"/>
              </a:defRPr>
            </a:lvl7pPr>
            <a:lvl8pPr fontAlgn="base">
              <a:spcBef>
                <a:spcPct val="0"/>
              </a:spcBef>
              <a:spcAft>
                <a:spcPct val="0"/>
              </a:spcAft>
              <a:defRPr>
                <a:solidFill>
                  <a:schemeClr val="tx1"/>
                </a:solidFill>
                <a:latin typeface="Arial" charset="0"/>
                <a:ea typeface="ＭＳ Ｐゴシック" charset="0"/>
              </a:defRPr>
            </a:lvl8pPr>
            <a:lvl9pPr fontAlgn="base">
              <a:spcBef>
                <a:spcPct val="0"/>
              </a:spcBef>
              <a:spcAft>
                <a:spcPct val="0"/>
              </a:spcAft>
              <a:defRPr>
                <a:solidFill>
                  <a:schemeClr val="tx1"/>
                </a:solidFill>
                <a:latin typeface="Arial" charset="0"/>
                <a:ea typeface="ＭＳ Ｐゴシック" charset="0"/>
              </a:defRPr>
            </a:lvl9pPr>
          </a:lstStyle>
          <a:p>
            <a:pPr>
              <a:spcBef>
                <a:spcPct val="20000"/>
              </a:spcBef>
              <a:defRPr/>
            </a:pPr>
            <a:endParaRPr lang="en-US" sz="1800" dirty="0" smtClean="0">
              <a:latin typeface="GillSans" charset="0"/>
            </a:endParaRPr>
          </a:p>
        </p:txBody>
      </p:sp>
      <p:sp>
        <p:nvSpPr>
          <p:cNvPr id="2" name="Rectangle 1"/>
          <p:cNvSpPr/>
          <p:nvPr/>
        </p:nvSpPr>
        <p:spPr>
          <a:xfrm>
            <a:off x="6530975" y="530909"/>
            <a:ext cx="2005677" cy="646331"/>
          </a:xfrm>
          <a:prstGeom prst="rect">
            <a:avLst/>
          </a:prstGeom>
        </p:spPr>
        <p:txBody>
          <a:bodyPr wrap="none">
            <a:spAutoFit/>
          </a:bodyPr>
          <a:lstStyle/>
          <a:p>
            <a:r>
              <a:rPr lang="ar-EG" sz="3600" b="1" kern="0" dirty="0">
                <a:solidFill>
                  <a:prstClr val="white"/>
                </a:solidFill>
                <a:latin typeface="Arial"/>
              </a:rPr>
              <a:t>تحليل النزاع</a:t>
            </a:r>
            <a:endParaRPr lang="en-US" dirty="0"/>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1" name="Rectangle 2"/>
          <p:cNvSpPr>
            <a:spLocks noGrp="1" noChangeArrowheads="1"/>
          </p:cNvSpPr>
          <p:nvPr>
            <p:ph type="title"/>
          </p:nvPr>
        </p:nvSpPr>
        <p:spPr>
          <a:xfrm>
            <a:off x="457200" y="273050"/>
            <a:ext cx="8686800" cy="1162050"/>
          </a:xfrm>
        </p:spPr>
        <p:txBody>
          <a:bodyPr/>
          <a:lstStyle/>
          <a:p>
            <a:pPr algn="r" rtl="1" eaLnBrk="1" hangingPunct="1"/>
            <a:r>
              <a:rPr lang="en-US" sz="3600" dirty="0" smtClean="0">
                <a:ea typeface="ＭＳ Ｐゴシック" charset="-128"/>
              </a:rPr>
              <a:t/>
            </a:r>
            <a:br>
              <a:rPr lang="en-US" sz="3600" dirty="0" smtClean="0">
                <a:ea typeface="ＭＳ Ｐゴシック" charset="-128"/>
              </a:rPr>
            </a:br>
            <a:r>
              <a:rPr lang="ar-EG" sz="4400" dirty="0" smtClean="0">
                <a:latin typeface="+mn-lt"/>
                <a:ea typeface="ＭＳ Ｐゴシック" charset="-128"/>
              </a:rPr>
              <a:t>تح</a:t>
            </a:r>
            <a:r>
              <a:rPr lang="ar-EG" sz="4400" dirty="0" smtClean="0">
                <a:latin typeface="+mn-lt"/>
                <a:ea typeface="ＭＳ Ｐゴシック" charset="-128"/>
                <a:cs typeface="+mn-cs"/>
              </a:rPr>
              <a:t>تحليل النزاع</a:t>
            </a:r>
            <a:endParaRPr lang="en-US" sz="4400" dirty="0" smtClean="0">
              <a:latin typeface="+mn-lt"/>
              <a:ea typeface="ＭＳ Ｐゴシック" charset="-128"/>
            </a:endParaRPr>
          </a:p>
        </p:txBody>
      </p:sp>
      <p:sp>
        <p:nvSpPr>
          <p:cNvPr id="63490" name="Content Placeholder 2"/>
          <p:cNvSpPr>
            <a:spLocks noGrp="1"/>
          </p:cNvSpPr>
          <p:nvPr>
            <p:ph idx="1"/>
          </p:nvPr>
        </p:nvSpPr>
        <p:spPr>
          <a:xfrm>
            <a:off x="457200" y="1979101"/>
            <a:ext cx="4822825" cy="4789487"/>
          </a:xfrm>
        </p:spPr>
        <p:txBody>
          <a:bodyPr anchor="ctr"/>
          <a:lstStyle/>
          <a:p>
            <a:pPr algn="r" rtl="1">
              <a:buFont typeface="Arial"/>
              <a:buChar char="•"/>
              <a:defRPr/>
            </a:pPr>
            <a:r>
              <a:rPr lang="ar-EG" dirty="0" smtClean="0">
                <a:cs typeface="+mn-cs"/>
              </a:rPr>
              <a:t>التاريخ</a:t>
            </a:r>
          </a:p>
          <a:p>
            <a:pPr algn="r" rtl="1">
              <a:buFont typeface="Arial"/>
              <a:buChar char="•"/>
              <a:defRPr/>
            </a:pPr>
            <a:r>
              <a:rPr lang="ar-EG" dirty="0" smtClean="0">
                <a:cs typeface="+mn-cs"/>
              </a:rPr>
              <a:t>السياق السياسي والاقتصادي والاجتماعي الثقافي والبيئي و الأمني</a:t>
            </a:r>
          </a:p>
          <a:p>
            <a:pPr algn="r" rtl="1">
              <a:buFont typeface="Arial"/>
              <a:buChar char="•"/>
              <a:defRPr/>
            </a:pPr>
            <a:endParaRPr lang="en-US" dirty="0" smtClean="0"/>
          </a:p>
          <a:p>
            <a:pPr marL="0" indent="0">
              <a:buFont typeface="Wingdings" charset="0"/>
              <a:buNone/>
              <a:defRPr/>
            </a:pPr>
            <a:endParaRPr lang="en-US" dirty="0"/>
          </a:p>
        </p:txBody>
      </p:sp>
      <p:sp>
        <p:nvSpPr>
          <p:cNvPr id="4" name="Text Placeholder 3"/>
          <p:cNvSpPr>
            <a:spLocks noGrp="1"/>
          </p:cNvSpPr>
          <p:nvPr>
            <p:ph type="body" sz="half" idx="2"/>
          </p:nvPr>
        </p:nvSpPr>
        <p:spPr>
          <a:xfrm>
            <a:off x="5280025" y="1380613"/>
            <a:ext cx="3863975" cy="5387975"/>
          </a:xfrm>
          <a:solidFill>
            <a:schemeClr val="bg2">
              <a:lumMod val="40000"/>
              <a:lumOff val="60000"/>
            </a:schemeClr>
          </a:solidFill>
        </p:spPr>
        <p:txBody>
          <a:bodyPr anchor="ctr"/>
          <a:lstStyle/>
          <a:p>
            <a:pPr algn="ctr" rtl="1">
              <a:buFont typeface="Wingdings" charset="0"/>
              <a:buNone/>
              <a:defRPr/>
            </a:pPr>
            <a:r>
              <a:rPr lang="ar-EG" sz="6600" dirty="0" smtClean="0">
                <a:cs typeface="+mn-cs"/>
              </a:rPr>
              <a:t>الخصائص المحددة</a:t>
            </a:r>
            <a:endParaRPr lang="en-US" sz="6600" dirty="0">
              <a:cs typeface="+mn-cs"/>
            </a:endParaRPr>
          </a:p>
        </p:txBody>
      </p:sp>
      <p:sp>
        <p:nvSpPr>
          <p:cNvPr id="762883" name="Text Box 3"/>
          <p:cNvSpPr txBox="1">
            <a:spLocks noChangeArrowheads="1"/>
          </p:cNvSpPr>
          <p:nvPr/>
        </p:nvSpPr>
        <p:spPr bwMode="auto">
          <a:xfrm>
            <a:off x="615950" y="3319463"/>
            <a:ext cx="2378075" cy="369887"/>
          </a:xfrm>
          <a:prstGeom prst="rect">
            <a:avLst/>
          </a:prstGeom>
          <a:noFill/>
          <a:ln>
            <a:noFill/>
          </a:ln>
          <a:effectLst/>
          <a:extLst>
            <a:ext uri="{909E8E84-426E-40dd-AFC4-6F175D3DCCD1}">
              <a14:hiddenFill xmlns="" xmlns:a14="http://schemas.microsoft.com/office/drawing/2010/main">
                <a:solidFill>
                  <a:srgbClr val="FF0000"/>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a:spAutoFit/>
          </a:bodyPr>
          <a:lstStyle>
            <a:lvl1pPr marL="342900" indent="-342900">
              <a:spcBef>
                <a:spcPct val="0"/>
              </a:spcBef>
              <a:defRPr>
                <a:solidFill>
                  <a:schemeClr val="tx1"/>
                </a:solidFill>
                <a:latin typeface="Arial" charset="0"/>
                <a:ea typeface="ＭＳ Ｐゴシック" charset="0"/>
              </a:defRPr>
            </a:lvl1pPr>
            <a:lvl2pPr>
              <a:spcBef>
                <a:spcPct val="0"/>
              </a:spcBef>
              <a:defRPr>
                <a:solidFill>
                  <a:schemeClr val="tx1"/>
                </a:solidFill>
                <a:latin typeface="Arial" charset="0"/>
                <a:ea typeface="ＭＳ Ｐゴシック" charset="0"/>
              </a:defRPr>
            </a:lvl2pPr>
            <a:lvl3pPr>
              <a:spcBef>
                <a:spcPct val="0"/>
              </a:spcBef>
              <a:defRPr>
                <a:solidFill>
                  <a:schemeClr val="tx1"/>
                </a:solidFill>
                <a:latin typeface="Arial" charset="0"/>
                <a:ea typeface="ＭＳ Ｐゴシック" charset="0"/>
              </a:defRPr>
            </a:lvl3pPr>
            <a:lvl4pPr>
              <a:spcBef>
                <a:spcPct val="0"/>
              </a:spcBef>
              <a:defRPr>
                <a:solidFill>
                  <a:schemeClr val="tx1"/>
                </a:solidFill>
                <a:latin typeface="Arial" charset="0"/>
                <a:ea typeface="ＭＳ Ｐゴシック" charset="0"/>
              </a:defRPr>
            </a:lvl4pPr>
            <a:lvl5pPr>
              <a:spcBef>
                <a:spcPct val="0"/>
              </a:spcBef>
              <a:defRPr>
                <a:solidFill>
                  <a:schemeClr val="tx1"/>
                </a:solidFill>
                <a:latin typeface="Arial" charset="0"/>
                <a:ea typeface="ＭＳ Ｐゴシック" charset="0"/>
              </a:defRPr>
            </a:lvl5pPr>
            <a:lvl6pPr fontAlgn="base">
              <a:spcBef>
                <a:spcPct val="0"/>
              </a:spcBef>
              <a:spcAft>
                <a:spcPct val="0"/>
              </a:spcAft>
              <a:defRPr>
                <a:solidFill>
                  <a:schemeClr val="tx1"/>
                </a:solidFill>
                <a:latin typeface="Arial" charset="0"/>
                <a:ea typeface="ＭＳ Ｐゴシック" charset="0"/>
              </a:defRPr>
            </a:lvl6pPr>
            <a:lvl7pPr fontAlgn="base">
              <a:spcBef>
                <a:spcPct val="0"/>
              </a:spcBef>
              <a:spcAft>
                <a:spcPct val="0"/>
              </a:spcAft>
              <a:defRPr>
                <a:solidFill>
                  <a:schemeClr val="tx1"/>
                </a:solidFill>
                <a:latin typeface="Arial" charset="0"/>
                <a:ea typeface="ＭＳ Ｐゴシック" charset="0"/>
              </a:defRPr>
            </a:lvl7pPr>
            <a:lvl8pPr fontAlgn="base">
              <a:spcBef>
                <a:spcPct val="0"/>
              </a:spcBef>
              <a:spcAft>
                <a:spcPct val="0"/>
              </a:spcAft>
              <a:defRPr>
                <a:solidFill>
                  <a:schemeClr val="tx1"/>
                </a:solidFill>
                <a:latin typeface="Arial" charset="0"/>
                <a:ea typeface="ＭＳ Ｐゴシック" charset="0"/>
              </a:defRPr>
            </a:lvl8pPr>
            <a:lvl9pPr fontAlgn="base">
              <a:spcBef>
                <a:spcPct val="0"/>
              </a:spcBef>
              <a:spcAft>
                <a:spcPct val="0"/>
              </a:spcAft>
              <a:defRPr>
                <a:solidFill>
                  <a:schemeClr val="tx1"/>
                </a:solidFill>
                <a:latin typeface="Arial" charset="0"/>
                <a:ea typeface="ＭＳ Ｐゴシック" charset="0"/>
              </a:defRPr>
            </a:lvl9pPr>
          </a:lstStyle>
          <a:p>
            <a:pPr>
              <a:spcBef>
                <a:spcPct val="20000"/>
              </a:spcBef>
              <a:defRPr/>
            </a:pPr>
            <a:endParaRPr lang="en-US" sz="1800" dirty="0" smtClean="0">
              <a:latin typeface="GillSans" charset="0"/>
            </a:endParaRP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09" name="Title 1"/>
          <p:cNvSpPr>
            <a:spLocks noGrp="1"/>
          </p:cNvSpPr>
          <p:nvPr>
            <p:ph type="title"/>
          </p:nvPr>
        </p:nvSpPr>
        <p:spPr/>
        <p:txBody>
          <a:bodyPr/>
          <a:lstStyle/>
          <a:p>
            <a:pPr rtl="1"/>
            <a:r>
              <a:rPr lang="ar-EG" dirty="0" smtClean="0">
                <a:latin typeface="+mn-lt"/>
                <a:ea typeface="ＭＳ Ｐゴシック" charset="-128"/>
                <a:cs typeface="+mn-cs"/>
              </a:rPr>
              <a:t>تحليل النزاع</a:t>
            </a:r>
            <a:endParaRPr lang="en-US" dirty="0" smtClean="0">
              <a:latin typeface="+mn-lt"/>
              <a:ea typeface="ＭＳ Ｐゴシック" charset="-128"/>
              <a:cs typeface="+mn-cs"/>
            </a:endParaRPr>
          </a:p>
        </p:txBody>
      </p:sp>
      <p:sp>
        <p:nvSpPr>
          <p:cNvPr id="94210" name="Content Placeholder 2"/>
          <p:cNvSpPr>
            <a:spLocks noGrp="1"/>
          </p:cNvSpPr>
          <p:nvPr>
            <p:ph idx="1"/>
          </p:nvPr>
        </p:nvSpPr>
        <p:spPr>
          <a:xfrm>
            <a:off x="457200" y="1665171"/>
            <a:ext cx="8229600" cy="3668829"/>
          </a:xfrm>
        </p:spPr>
        <p:txBody>
          <a:bodyPr/>
          <a:lstStyle/>
          <a:p>
            <a:pPr algn="r" rtl="1"/>
            <a:r>
              <a:rPr lang="ar-EG" sz="3600" dirty="0" smtClean="0">
                <a:ea typeface="ＭＳ Ｐゴシック" charset="-128"/>
                <a:cs typeface="+mn-cs"/>
              </a:rPr>
              <a:t>عوامل الربط - </a:t>
            </a:r>
            <a:r>
              <a:rPr lang="ar-EG" sz="3600" dirty="0">
                <a:ea typeface="ＭＳ Ｐゴシック" charset="-128"/>
                <a:cs typeface="+mn-cs"/>
              </a:rPr>
              <a:t>الأشياء التي تجمع الناس على اختلاف </a:t>
            </a:r>
            <a:r>
              <a:rPr lang="ar-EG" sz="3600" dirty="0" smtClean="0">
                <a:ea typeface="ＭＳ Ｐゴシック" charset="-128"/>
                <a:cs typeface="+mn-cs"/>
              </a:rPr>
              <a:t>مواقعهم </a:t>
            </a:r>
            <a:r>
              <a:rPr lang="ar-EG" sz="3600" dirty="0">
                <a:ea typeface="ＭＳ Ｐゴシック" charset="-128"/>
                <a:cs typeface="+mn-cs"/>
              </a:rPr>
              <a:t>في القتال\النزاع. </a:t>
            </a:r>
            <a:endParaRPr lang="ar-EG" sz="3600" dirty="0" smtClean="0">
              <a:ea typeface="ＭＳ Ｐゴシック" charset="-128"/>
              <a:cs typeface="+mn-cs"/>
            </a:endParaRPr>
          </a:p>
          <a:p>
            <a:pPr algn="r" rtl="1"/>
            <a:r>
              <a:rPr lang="ar-EG" sz="3600" dirty="0" smtClean="0">
                <a:ea typeface="ＭＳ Ｐゴシック" charset="-128"/>
                <a:cs typeface="+mn-cs"/>
              </a:rPr>
              <a:t>عوامل التفرقة – الأشياء التي تُفَرِّق الناس</a:t>
            </a:r>
          </a:p>
          <a:p>
            <a:pPr algn="r" rtl="1">
              <a:buFont typeface="Wingdings" panose="05000000000000000000" pitchFamily="2" charset="2"/>
              <a:buChar char="Ø"/>
            </a:pPr>
            <a:r>
              <a:rPr lang="ar-EG" sz="3600" dirty="0">
                <a:ea typeface="ＭＳ Ｐゴシック" charset="-128"/>
                <a:cs typeface="+mn-cs"/>
              </a:rPr>
              <a:t> </a:t>
            </a:r>
            <a:r>
              <a:rPr lang="ar-EG" sz="3600" dirty="0" smtClean="0">
                <a:ea typeface="ＭＳ Ｐゴシック" charset="-128"/>
                <a:cs typeface="+mn-cs"/>
              </a:rPr>
              <a:t>اقتصادية واجتماعية وثقافية وسياسية ومنظومية ومؤسساتية. </a:t>
            </a:r>
            <a:endParaRPr lang="ar-EG" sz="3600" dirty="0">
              <a:ea typeface="ＭＳ Ｐゴシック" charset="-128"/>
              <a:cs typeface="+mn-cs"/>
            </a:endParaRP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3" name="Title 1"/>
          <p:cNvSpPr>
            <a:spLocks noGrp="1"/>
          </p:cNvSpPr>
          <p:nvPr>
            <p:ph type="title"/>
          </p:nvPr>
        </p:nvSpPr>
        <p:spPr>
          <a:xfrm>
            <a:off x="444500" y="177800"/>
            <a:ext cx="8505825" cy="1143000"/>
          </a:xfrm>
        </p:spPr>
        <p:txBody>
          <a:bodyPr/>
          <a:lstStyle/>
          <a:p>
            <a:r>
              <a:rPr lang="ar-EG" dirty="0" smtClean="0">
                <a:solidFill>
                  <a:srgbClr val="FFFFFF"/>
                </a:solidFill>
                <a:ea typeface="ＭＳ Ｐゴシック" charset="-128"/>
                <a:cs typeface="+mn-cs"/>
              </a:rPr>
              <a:t>أدوات تحليل النزاع </a:t>
            </a:r>
            <a:endParaRPr lang="en-US" dirty="0" smtClean="0">
              <a:solidFill>
                <a:srgbClr val="FFFFFF"/>
              </a:solidFill>
              <a:ea typeface="ＭＳ Ｐゴシック" charset="-128"/>
            </a:endParaRPr>
          </a:p>
        </p:txBody>
      </p:sp>
      <p:sp>
        <p:nvSpPr>
          <p:cNvPr id="6" name="TextBox 5"/>
          <p:cNvSpPr txBox="1"/>
          <p:nvPr/>
        </p:nvSpPr>
        <p:spPr>
          <a:xfrm>
            <a:off x="527050" y="1597025"/>
            <a:ext cx="8181975" cy="1662113"/>
          </a:xfrm>
          <a:prstGeom prst="rect">
            <a:avLst/>
          </a:prstGeom>
          <a:noFill/>
        </p:spPr>
        <p:txBody>
          <a:bodyPr>
            <a:spAutoFit/>
          </a:bodyPr>
          <a:lstStyle/>
          <a:p>
            <a:pPr>
              <a:defRPr/>
            </a:pPr>
            <a:endParaRPr lang="en-US" sz="2800" dirty="0">
              <a:latin typeface="Arial" charset="0"/>
              <a:ea typeface="ＭＳ Ｐゴシック" charset="0"/>
              <a:cs typeface="ＭＳ Ｐゴシック" charset="0"/>
            </a:endParaRPr>
          </a:p>
          <a:p>
            <a:pPr>
              <a:defRPr/>
            </a:pPr>
            <a:endParaRPr lang="en-US" sz="2800" dirty="0">
              <a:latin typeface="Arial" charset="0"/>
              <a:ea typeface="ＭＳ Ｐゴシック" charset="0"/>
              <a:cs typeface="ＭＳ Ｐゴシック" charset="0"/>
            </a:endParaRPr>
          </a:p>
          <a:p>
            <a:pPr>
              <a:defRPr/>
            </a:pPr>
            <a:endParaRPr lang="en-US" sz="2800" dirty="0">
              <a:latin typeface="Arial" charset="0"/>
              <a:ea typeface="ＭＳ Ｐゴシック" charset="0"/>
              <a:cs typeface="ＭＳ Ｐゴシック" charset="0"/>
            </a:endParaRPr>
          </a:p>
          <a:p>
            <a:pPr marL="285750" indent="-285750">
              <a:buFont typeface="Arial"/>
              <a:buChar char="•"/>
              <a:defRPr/>
            </a:pPr>
            <a:endParaRPr lang="en-US" sz="1800" dirty="0">
              <a:latin typeface="Arial" charset="0"/>
              <a:ea typeface="ＭＳ Ｐゴシック" charset="0"/>
              <a:cs typeface="ＭＳ Ｐゴシック" charset="0"/>
            </a:endParaRPr>
          </a:p>
        </p:txBody>
      </p:sp>
      <p:graphicFrame>
        <p:nvGraphicFramePr>
          <p:cNvPr id="2" name="Diagram 1"/>
          <p:cNvGraphicFramePr/>
          <p:nvPr>
            <p:extLst>
              <p:ext uri="{D42A27DB-BD31-4B8C-83A1-F6EECF244321}">
                <p14:modId xmlns:p14="http://schemas.microsoft.com/office/powerpoint/2010/main" val="3904304387"/>
              </p:ext>
            </p:extLst>
          </p:nvPr>
        </p:nvGraphicFramePr>
        <p:xfrm>
          <a:off x="227768" y="1501752"/>
          <a:ext cx="8916232" cy="535624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1" name="Title 1"/>
          <p:cNvSpPr>
            <a:spLocks noGrp="1"/>
          </p:cNvSpPr>
          <p:nvPr>
            <p:ph type="title"/>
          </p:nvPr>
        </p:nvSpPr>
        <p:spPr>
          <a:xfrm>
            <a:off x="457200" y="152400"/>
            <a:ext cx="8505825" cy="1143000"/>
          </a:xfrm>
        </p:spPr>
        <p:txBody>
          <a:bodyPr/>
          <a:lstStyle/>
          <a:p>
            <a:pPr rtl="1"/>
            <a:r>
              <a:rPr lang="ar-EG" dirty="0" smtClean="0">
                <a:solidFill>
                  <a:srgbClr val="FFFFFF"/>
                </a:solidFill>
                <a:ea typeface="ＭＳ Ｐゴシック" charset="-128"/>
                <a:cs typeface="+mn-cs"/>
              </a:rPr>
              <a:t>تحليل النزاع</a:t>
            </a:r>
            <a:endParaRPr lang="en-US" dirty="0" smtClean="0">
              <a:solidFill>
                <a:srgbClr val="FFFFFF"/>
              </a:solidFill>
              <a:ea typeface="ＭＳ Ｐゴシック" charset="-128"/>
              <a:cs typeface="+mn-cs"/>
            </a:endParaRPr>
          </a:p>
        </p:txBody>
      </p:sp>
      <p:sp>
        <p:nvSpPr>
          <p:cNvPr id="97282" name="Content Placeholder 2"/>
          <p:cNvSpPr>
            <a:spLocks noGrp="1"/>
          </p:cNvSpPr>
          <p:nvPr>
            <p:ph idx="1"/>
          </p:nvPr>
        </p:nvSpPr>
        <p:spPr/>
        <p:txBody>
          <a:bodyPr/>
          <a:lstStyle/>
          <a:p>
            <a:pPr marL="0" indent="0" algn="ctr">
              <a:buFont typeface="Wingdings" pitchFamily="2" charset="2"/>
              <a:buNone/>
            </a:pPr>
            <a:r>
              <a:rPr lang="ar-EG" sz="4400" dirty="0" smtClean="0">
                <a:ea typeface="ＭＳ Ｐゴシック" charset="-128"/>
                <a:cs typeface="+mn-cs"/>
              </a:rPr>
              <a:t>إجعلوا تحليلكم حيا</a:t>
            </a:r>
          </a:p>
          <a:p>
            <a:pPr marL="0" indent="0" algn="ctr">
              <a:buFont typeface="Wingdings" pitchFamily="2" charset="2"/>
              <a:buNone/>
            </a:pPr>
            <a:endParaRPr lang="ar-EG" sz="4400" dirty="0" smtClean="0">
              <a:ea typeface="ＭＳ Ｐゴシック" charset="-128"/>
              <a:cs typeface="+mn-cs"/>
            </a:endParaRPr>
          </a:p>
          <a:p>
            <a:pPr marL="0" indent="0" algn="ctr">
              <a:buFont typeface="Wingdings" pitchFamily="2" charset="2"/>
              <a:buNone/>
            </a:pPr>
            <a:r>
              <a:rPr lang="ar-EG" sz="4400" dirty="0" smtClean="0">
                <a:ea typeface="ＭＳ Ｐゴシック" charset="-128"/>
                <a:cs typeface="+mn-cs"/>
              </a:rPr>
              <a:t>إجعلوه واقعيا</a:t>
            </a:r>
            <a:endParaRPr lang="en-US" sz="4400" dirty="0" smtClean="0">
              <a:ea typeface="ＭＳ Ｐゴシック" charset="-128"/>
            </a:endParaRP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29" name="Title 1"/>
          <p:cNvSpPr>
            <a:spLocks noGrp="1"/>
          </p:cNvSpPr>
          <p:nvPr>
            <p:ph type="title"/>
          </p:nvPr>
        </p:nvSpPr>
        <p:spPr>
          <a:xfrm>
            <a:off x="457200" y="152400"/>
            <a:ext cx="8686800" cy="1143000"/>
          </a:xfrm>
        </p:spPr>
        <p:txBody>
          <a:bodyPr/>
          <a:lstStyle/>
          <a:p>
            <a:r>
              <a:rPr lang="ar-EG" dirty="0" smtClean="0">
                <a:ea typeface="ＭＳ Ｐゴシック" charset="-128"/>
                <a:cs typeface="+mn-cs"/>
              </a:rPr>
              <a:t>من تُشركون: التنسيق والمشاركة</a:t>
            </a:r>
            <a:endParaRPr lang="en-US" dirty="0" smtClean="0">
              <a:ea typeface="ＭＳ Ｐゴシック" charset="-128"/>
            </a:endParaRPr>
          </a:p>
        </p:txBody>
      </p:sp>
      <p:sp>
        <p:nvSpPr>
          <p:cNvPr id="99330" name="Content Placeholder 2"/>
          <p:cNvSpPr>
            <a:spLocks noGrp="1"/>
          </p:cNvSpPr>
          <p:nvPr>
            <p:ph idx="1"/>
          </p:nvPr>
        </p:nvSpPr>
        <p:spPr>
          <a:xfrm>
            <a:off x="457200" y="3054350"/>
            <a:ext cx="8229600" cy="3071813"/>
          </a:xfrm>
        </p:spPr>
        <p:txBody>
          <a:bodyPr/>
          <a:lstStyle/>
          <a:p>
            <a:pPr algn="r" rtl="1">
              <a:buFont typeface="Arial" pitchFamily="34" charset="0"/>
              <a:buChar char="•"/>
            </a:pPr>
            <a:r>
              <a:rPr lang="ar-EG" sz="3600" b="1" dirty="0" smtClean="0">
                <a:ea typeface="ＭＳ Ｐゴシック" charset="-128"/>
                <a:cs typeface="+mn-cs"/>
              </a:rPr>
              <a:t>أي الفاعلين </a:t>
            </a:r>
            <a:r>
              <a:rPr lang="ar-EG" sz="3600" b="1" u="sng" dirty="0" smtClean="0">
                <a:ea typeface="ＭＳ Ｐゴシック" charset="-128"/>
                <a:cs typeface="+mn-cs"/>
              </a:rPr>
              <a:t>التعليميين</a:t>
            </a:r>
            <a:r>
              <a:rPr lang="ar-EG" sz="3600" b="1" dirty="0" smtClean="0">
                <a:ea typeface="ＭＳ Ｐゴシック" charset="-128"/>
                <a:cs typeface="+mn-cs"/>
              </a:rPr>
              <a:t> يجب إشراكهم في تحليل النزاع؟ </a:t>
            </a:r>
            <a:endParaRPr lang="en-US" sz="3600" b="1" dirty="0" smtClean="0">
              <a:ea typeface="ＭＳ Ｐゴシック" charset="-128"/>
              <a:cs typeface="+mn-cs"/>
            </a:endParaRP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Content Placeholder 2"/>
          <p:cNvSpPr>
            <a:spLocks noGrp="1"/>
          </p:cNvSpPr>
          <p:nvPr>
            <p:ph idx="1"/>
          </p:nvPr>
        </p:nvSpPr>
        <p:spPr/>
        <p:txBody>
          <a:bodyPr/>
          <a:lstStyle/>
          <a:p>
            <a:pPr algn="r" rtl="1">
              <a:buFont typeface="Wingdings" pitchFamily="2" charset="2"/>
              <a:buChar char="ü"/>
            </a:pPr>
            <a:r>
              <a:rPr lang="ar-EG" dirty="0" smtClean="0">
                <a:ea typeface="ＭＳ Ｐゴシック" charset="-128"/>
                <a:cs typeface="+mn-cs"/>
              </a:rPr>
              <a:t>وكالات حكومية</a:t>
            </a:r>
          </a:p>
          <a:p>
            <a:pPr algn="r" rtl="1">
              <a:buFont typeface="Wingdings" pitchFamily="2" charset="2"/>
              <a:buChar char="ü"/>
            </a:pPr>
            <a:r>
              <a:rPr lang="ar-EG" dirty="0" smtClean="0">
                <a:ea typeface="ＭＳ Ｐゴシック" charset="-128"/>
                <a:cs typeface="+mn-cs"/>
              </a:rPr>
              <a:t>محاكم ومحامو حقوق الإنسان ومنظمات حقوق الإنسان</a:t>
            </a:r>
          </a:p>
          <a:p>
            <a:pPr algn="r" rtl="1">
              <a:buFont typeface="Wingdings" pitchFamily="2" charset="2"/>
              <a:buChar char="ü"/>
            </a:pPr>
            <a:r>
              <a:rPr lang="ar-EG" dirty="0" smtClean="0">
                <a:ea typeface="ＭＳ Ｐゴシック" charset="-128"/>
                <a:cs typeface="+mn-cs"/>
              </a:rPr>
              <a:t>وكالات الأمم المتحدة</a:t>
            </a:r>
          </a:p>
          <a:p>
            <a:pPr algn="r" rtl="1">
              <a:buFont typeface="Wingdings" pitchFamily="2" charset="2"/>
              <a:buChar char="ü"/>
            </a:pPr>
            <a:r>
              <a:rPr lang="ar-EG" dirty="0" smtClean="0">
                <a:ea typeface="ＭＳ Ｐゴシック" charset="-128"/>
                <a:cs typeface="+mn-cs"/>
              </a:rPr>
              <a:t>وكالات محلية ودولية وغير حكومية</a:t>
            </a:r>
          </a:p>
          <a:p>
            <a:pPr algn="r" rtl="1">
              <a:buFont typeface="Wingdings" pitchFamily="2" charset="2"/>
              <a:buChar char="ü"/>
            </a:pPr>
            <a:r>
              <a:rPr lang="ar-EG" dirty="0" smtClean="0">
                <a:ea typeface="ＭＳ Ｐゴシック" charset="-128"/>
                <a:cs typeface="+mn-cs"/>
              </a:rPr>
              <a:t>بنيات للمصالحة في القرية</a:t>
            </a:r>
          </a:p>
          <a:p>
            <a:pPr algn="r" rtl="1">
              <a:buFont typeface="Wingdings" pitchFamily="2" charset="2"/>
              <a:buChar char="ü"/>
            </a:pPr>
            <a:r>
              <a:rPr lang="ar-EG" dirty="0" smtClean="0">
                <a:ea typeface="ＭＳ Ｐゴシック" charset="-128"/>
                <a:cs typeface="+mn-cs"/>
              </a:rPr>
              <a:t>منظمات دينية محلية</a:t>
            </a:r>
          </a:p>
          <a:p>
            <a:pPr algn="r" rtl="1">
              <a:buFont typeface="Wingdings" pitchFamily="2" charset="2"/>
              <a:buChar char="ü"/>
            </a:pPr>
            <a:r>
              <a:rPr lang="ar-EG" dirty="0" smtClean="0">
                <a:ea typeface="ＭＳ Ｐゴシック" charset="-128"/>
                <a:cs typeface="+mn-cs"/>
              </a:rPr>
              <a:t>الإعلام</a:t>
            </a:r>
          </a:p>
          <a:p>
            <a:pPr algn="r" rtl="1">
              <a:buFont typeface="Wingdings" pitchFamily="2" charset="2"/>
              <a:buChar char="ü"/>
            </a:pPr>
            <a:r>
              <a:rPr lang="ar-EG" dirty="0" smtClean="0">
                <a:ea typeface="ＭＳ Ｐゴシック" charset="-128"/>
                <a:cs typeface="+mn-cs"/>
              </a:rPr>
              <a:t>الحقيقة والمصالحة (إذا كان ذلك مناسبا)</a:t>
            </a:r>
          </a:p>
          <a:p>
            <a:pPr marL="0" indent="0" algn="r" rtl="1">
              <a:buNone/>
            </a:pPr>
            <a:endParaRPr lang="en-US" dirty="0" smtClean="0">
              <a:ea typeface="ＭＳ Ｐゴシック" charset="-128"/>
              <a:cs typeface="+mn-cs"/>
            </a:endParaRPr>
          </a:p>
        </p:txBody>
      </p:sp>
      <p:sp>
        <p:nvSpPr>
          <p:cNvPr id="6" name="Title 1"/>
          <p:cNvSpPr>
            <a:spLocks noGrp="1"/>
          </p:cNvSpPr>
          <p:nvPr>
            <p:ph type="title"/>
          </p:nvPr>
        </p:nvSpPr>
        <p:spPr>
          <a:xfrm>
            <a:off x="457200" y="152400"/>
            <a:ext cx="8686800" cy="1143000"/>
          </a:xfrm>
        </p:spPr>
        <p:txBody>
          <a:bodyPr/>
          <a:lstStyle/>
          <a:p>
            <a:r>
              <a:rPr lang="ar-EG" dirty="0" smtClean="0">
                <a:ea typeface="ＭＳ Ｐゴシック" charset="-128"/>
                <a:cs typeface="+mn-cs"/>
              </a:rPr>
              <a:t>من تُشركون: التنسيق والمشاركة</a:t>
            </a:r>
            <a:endParaRPr lang="en-US" dirty="0" smtClean="0">
              <a:ea typeface="ＭＳ Ｐゴシック" charset="-128"/>
            </a:endParaRP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7" name="Title 1"/>
          <p:cNvSpPr>
            <a:spLocks noGrp="1"/>
          </p:cNvSpPr>
          <p:nvPr>
            <p:ph type="title"/>
          </p:nvPr>
        </p:nvSpPr>
        <p:spPr>
          <a:xfrm>
            <a:off x="457200" y="152400"/>
            <a:ext cx="8505825" cy="1143000"/>
          </a:xfrm>
        </p:spPr>
        <p:txBody>
          <a:bodyPr/>
          <a:lstStyle/>
          <a:p>
            <a:r>
              <a:rPr lang="ar-EG" sz="3200" dirty="0" smtClean="0">
                <a:solidFill>
                  <a:srgbClr val="FFFFFF"/>
                </a:solidFill>
                <a:ea typeface="ＭＳ Ｐゴシック" charset="-128"/>
                <a:cs typeface="+mn-cs"/>
              </a:rPr>
              <a:t>الخطوات الخمس لتحليل النزاع «الجيد بما فيه الكفاية» عند الاستجابة للطوارئ</a:t>
            </a:r>
            <a:endParaRPr lang="en-US" sz="3200" dirty="0" smtClean="0">
              <a:solidFill>
                <a:srgbClr val="FFFFFF"/>
              </a:solidFill>
              <a:ea typeface="ＭＳ Ｐゴシック" charset="-128"/>
            </a:endParaRPr>
          </a:p>
        </p:txBody>
      </p:sp>
      <p:graphicFrame>
        <p:nvGraphicFramePr>
          <p:cNvPr id="2" name="Content Placeholder 1"/>
          <p:cNvGraphicFramePr>
            <a:graphicFrameLocks noGrp="1"/>
          </p:cNvGraphicFramePr>
          <p:nvPr>
            <p:ph idx="1"/>
            <p:extLst>
              <p:ext uri="{D42A27DB-BD31-4B8C-83A1-F6EECF244321}">
                <p14:modId xmlns:p14="http://schemas.microsoft.com/office/powerpoint/2010/main" val="3646037208"/>
              </p:ext>
            </p:extLst>
          </p:nvPr>
        </p:nvGraphicFramePr>
        <p:xfrm>
          <a:off x="344413" y="1580662"/>
          <a:ext cx="8369741" cy="509907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2"/>
          <p:cNvSpPr>
            <a:spLocks noGrp="1" noChangeArrowheads="1"/>
          </p:cNvSpPr>
          <p:nvPr>
            <p:ph type="title" idx="4294967295"/>
          </p:nvPr>
        </p:nvSpPr>
        <p:spPr>
          <a:xfrm>
            <a:off x="197708" y="247136"/>
            <a:ext cx="8699157" cy="930876"/>
          </a:xfrm>
        </p:spPr>
        <p:txBody>
          <a:bodyPr/>
          <a:lstStyle/>
          <a:p>
            <a:pPr eaLnBrk="1" hangingPunct="1"/>
            <a:r>
              <a:rPr lang="ar-EG" kern="1200" dirty="0">
                <a:latin typeface="Calibri Light" panose="020F0302020204030204"/>
                <a:ea typeface="+mj-ea"/>
                <a:cs typeface="Times New Roman" panose="02020603050405020304" pitchFamily="18" charset="0"/>
              </a:rPr>
              <a:t>كيف يمكن للتعليم أن </a:t>
            </a:r>
            <a:r>
              <a:rPr lang="ar-EG" kern="1200" dirty="0" smtClean="0">
                <a:latin typeface="Calibri Light" panose="020F0302020204030204"/>
                <a:ea typeface="+mj-ea"/>
                <a:cs typeface="Times New Roman" panose="02020603050405020304" pitchFamily="18" charset="0"/>
              </a:rPr>
              <a:t>يؤثِّرعلى </a:t>
            </a:r>
            <a:r>
              <a:rPr lang="ar-EG" kern="1200" dirty="0">
                <a:latin typeface="Calibri Light" panose="020F0302020204030204"/>
                <a:ea typeface="+mj-ea"/>
                <a:cs typeface="Times New Roman" panose="02020603050405020304" pitchFamily="18" charset="0"/>
              </a:rPr>
              <a:t>النزاع؟</a:t>
            </a:r>
            <a:endParaRPr lang="en-US" sz="900" dirty="0">
              <a:latin typeface="Arial" charset="0"/>
            </a:endParaRPr>
          </a:p>
        </p:txBody>
      </p:sp>
      <p:graphicFrame>
        <p:nvGraphicFramePr>
          <p:cNvPr id="4" name="Content Placeholder 4"/>
          <p:cNvGraphicFramePr>
            <a:graphicFrameLocks/>
          </p:cNvGraphicFramePr>
          <p:nvPr>
            <p:extLst>
              <p:ext uri="{D42A27DB-BD31-4B8C-83A1-F6EECF244321}">
                <p14:modId xmlns:p14="http://schemas.microsoft.com/office/powerpoint/2010/main" val="3215107857"/>
              </p:ext>
            </p:extLst>
          </p:nvPr>
        </p:nvGraphicFramePr>
        <p:xfrm>
          <a:off x="628650" y="2226468"/>
          <a:ext cx="7886700" cy="4000500"/>
        </p:xfrm>
        <a:graphic>
          <a:graphicData uri="http://schemas.openxmlformats.org/drawingml/2006/table">
            <a:tbl>
              <a:tblPr firstRow="1" bandRow="1">
                <a:tableStyleId>{5C22544A-7EE6-4342-B048-85BDC9FD1C3A}</a:tableStyleId>
              </a:tblPr>
              <a:tblGrid>
                <a:gridCol w="6408523"/>
                <a:gridCol w="1478177"/>
              </a:tblGrid>
              <a:tr h="617220">
                <a:tc>
                  <a:txBody>
                    <a:bodyPr/>
                    <a:lstStyle/>
                    <a:p>
                      <a:pPr algn="r" rtl="1">
                        <a:lnSpc>
                          <a:spcPct val="200000"/>
                        </a:lnSpc>
                      </a:pPr>
                      <a:r>
                        <a:rPr lang="ar-EG" sz="2400" b="0" dirty="0" smtClean="0">
                          <a:ln>
                            <a:solidFill>
                              <a:schemeClr val="tx1"/>
                            </a:solidFill>
                          </a:ln>
                          <a:solidFill>
                            <a:schemeClr val="tx1"/>
                          </a:solidFill>
                        </a:rPr>
                        <a:t>يؤثر</a:t>
                      </a:r>
                      <a:r>
                        <a:rPr lang="ar-EG" sz="2400" b="0" baseline="0" dirty="0" smtClean="0">
                          <a:ln>
                            <a:solidFill>
                              <a:schemeClr val="tx1"/>
                            </a:solidFill>
                          </a:ln>
                          <a:solidFill>
                            <a:schemeClr val="tx1"/>
                          </a:solidFill>
                        </a:rPr>
                        <a:t> على العلاقة بين المجموعات</a:t>
                      </a:r>
                      <a:endParaRPr lang="en-US" sz="2400" b="0" dirty="0">
                        <a:ln>
                          <a:solidFill>
                            <a:schemeClr val="tx1"/>
                          </a:solidFill>
                        </a:ln>
                        <a:solidFill>
                          <a:schemeClr val="tx1"/>
                        </a:solidFill>
                      </a:endParaRPr>
                    </a:p>
                  </a:txBody>
                  <a:tcPr marL="68580" marR="68580" marT="34290" marB="34290">
                    <a:lnL w="12700" cap="flat" cmpd="sng" algn="ctr">
                      <a:solidFill>
                        <a:schemeClr val="bg2">
                          <a:lumMod val="50000"/>
                        </a:schemeClr>
                      </a:solidFill>
                      <a:prstDash val="solid"/>
                      <a:round/>
                      <a:headEnd type="none" w="med" len="med"/>
                      <a:tailEnd type="none" w="med" len="med"/>
                    </a:lnL>
                    <a:lnR w="12700" cap="flat" cmpd="sng" algn="ctr">
                      <a:solidFill>
                        <a:schemeClr val="bg2">
                          <a:lumMod val="50000"/>
                        </a:schemeClr>
                      </a:solidFill>
                      <a:prstDash val="solid"/>
                      <a:round/>
                      <a:headEnd type="none" w="med" len="med"/>
                      <a:tailEnd type="none" w="med" len="med"/>
                    </a:lnR>
                    <a:lnT w="12700" cap="flat" cmpd="sng" algn="ctr">
                      <a:solidFill>
                        <a:schemeClr val="bg2">
                          <a:lumMod val="50000"/>
                        </a:schemeClr>
                      </a:solidFill>
                      <a:prstDash val="solid"/>
                      <a:round/>
                      <a:headEnd type="none" w="med" len="med"/>
                      <a:tailEnd type="none" w="med" len="med"/>
                    </a:lnT>
                    <a:lnB w="12700" cap="flat" cmpd="sng" algn="ctr">
                      <a:solidFill>
                        <a:schemeClr val="bg2">
                          <a:lumMod val="50000"/>
                        </a:schemeClr>
                      </a:solidFill>
                      <a:prstDash val="solid"/>
                      <a:round/>
                      <a:headEnd type="none" w="med" len="med"/>
                      <a:tailEnd type="none" w="med" len="med"/>
                    </a:lnB>
                    <a:solidFill>
                      <a:schemeClr val="bg1"/>
                    </a:solidFill>
                  </a:tcPr>
                </a:tc>
                <a:tc rowSpan="5">
                  <a:txBody>
                    <a:bodyPr/>
                    <a:lstStyle/>
                    <a:p>
                      <a:pPr algn="r" rtl="1"/>
                      <a:r>
                        <a:rPr lang="ar-EG" sz="2000" dirty="0" smtClean="0">
                          <a:solidFill>
                            <a:schemeClr val="bg1"/>
                          </a:solidFill>
                        </a:rPr>
                        <a:t>توزيع</a:t>
                      </a:r>
                      <a:r>
                        <a:rPr lang="ar-EG" sz="2000" baseline="0" dirty="0" smtClean="0">
                          <a:solidFill>
                            <a:schemeClr val="bg1"/>
                          </a:solidFill>
                        </a:rPr>
                        <a:t> الموارد التعليمية</a:t>
                      </a:r>
                      <a:endParaRPr lang="ar-EG" sz="2000" dirty="0" smtClean="0"/>
                    </a:p>
                    <a:p>
                      <a:pPr algn="l" rtl="0"/>
                      <a:endParaRPr lang="ar-EG" sz="2000" dirty="0" smtClean="0"/>
                    </a:p>
                    <a:p>
                      <a:pPr algn="r" rtl="1"/>
                      <a:endParaRPr lang="ar-EG" sz="2000" baseline="0" dirty="0" smtClean="0">
                        <a:solidFill>
                          <a:schemeClr val="bg1"/>
                        </a:solidFill>
                      </a:endParaRPr>
                    </a:p>
                    <a:p>
                      <a:pPr algn="r" rtl="1"/>
                      <a:endParaRPr lang="ar-EG" sz="2000" baseline="0" dirty="0" smtClean="0">
                        <a:solidFill>
                          <a:schemeClr val="bg1"/>
                        </a:solidFill>
                      </a:endParaRPr>
                    </a:p>
                    <a:p>
                      <a:pPr algn="r" rtl="1"/>
                      <a:endParaRPr lang="ar-EG" sz="2000" baseline="0" dirty="0" smtClean="0">
                        <a:solidFill>
                          <a:schemeClr val="bg1"/>
                        </a:solidFill>
                      </a:endParaRPr>
                    </a:p>
                    <a:p>
                      <a:pPr algn="r" rtl="1"/>
                      <a:endParaRPr lang="ar-EG" sz="2000" baseline="0" dirty="0" smtClean="0">
                        <a:solidFill>
                          <a:schemeClr val="bg1"/>
                        </a:solidFill>
                      </a:endParaRPr>
                    </a:p>
                    <a:p>
                      <a:pPr marL="0" marR="0" indent="0" algn="r" defTabSz="914400" rtl="1" eaLnBrk="1" fontAlgn="auto" latinLnBrk="0" hangingPunct="1">
                        <a:lnSpc>
                          <a:spcPct val="100000"/>
                        </a:lnSpc>
                        <a:spcBef>
                          <a:spcPts val="0"/>
                        </a:spcBef>
                        <a:spcAft>
                          <a:spcPts val="0"/>
                        </a:spcAft>
                        <a:buClrTx/>
                        <a:buSzTx/>
                        <a:buFontTx/>
                        <a:buNone/>
                        <a:tabLst/>
                        <a:defRPr/>
                      </a:pPr>
                      <a:r>
                        <a:rPr lang="ar-EG" sz="2000" baseline="0" dirty="0" smtClean="0">
                          <a:solidFill>
                            <a:schemeClr val="bg1"/>
                          </a:solidFill>
                        </a:rPr>
                        <a:t>مأخوذ بتصرف من كتاب لا تسبب أي أذى. </a:t>
                      </a:r>
                      <a:endParaRPr lang="en-US" sz="2000" dirty="0" smtClean="0">
                        <a:solidFill>
                          <a:schemeClr val="bg1"/>
                        </a:solidFill>
                      </a:endParaRPr>
                    </a:p>
                    <a:p>
                      <a:pPr marL="0" marR="0" indent="0" algn="r" defTabSz="914400" rtl="1" eaLnBrk="1" fontAlgn="auto" latinLnBrk="0" hangingPunct="1">
                        <a:lnSpc>
                          <a:spcPct val="100000"/>
                        </a:lnSpc>
                        <a:spcBef>
                          <a:spcPts val="0"/>
                        </a:spcBef>
                        <a:spcAft>
                          <a:spcPts val="0"/>
                        </a:spcAft>
                        <a:buClrTx/>
                        <a:buSzTx/>
                        <a:buFontTx/>
                        <a:buNone/>
                        <a:tabLst/>
                        <a:defRPr/>
                      </a:pPr>
                      <a:r>
                        <a:rPr lang="ar-EG" sz="2000" baseline="0" dirty="0" smtClean="0">
                          <a:solidFill>
                            <a:schemeClr val="bg1"/>
                          </a:solidFill>
                        </a:rPr>
                        <a:t>أندرسن. م. </a:t>
                      </a:r>
                    </a:p>
                  </a:txBody>
                  <a:tcPr marL="68580" marR="68580" marT="34290" marB="34290">
                    <a:lnL w="12700" cap="flat" cmpd="sng" algn="ctr">
                      <a:solidFill>
                        <a:schemeClr val="bg2">
                          <a:lumMod val="50000"/>
                        </a:schemeClr>
                      </a:solidFill>
                      <a:prstDash val="solid"/>
                      <a:round/>
                      <a:headEnd type="none" w="med" len="med"/>
                      <a:tailEnd type="none" w="med" len="med"/>
                    </a:lnL>
                    <a:solidFill>
                      <a:schemeClr val="tx2"/>
                    </a:solidFill>
                  </a:tcPr>
                </a:tc>
              </a:tr>
              <a:tr h="617220">
                <a:tc>
                  <a:txBody>
                    <a:bodyPr/>
                    <a:lstStyle/>
                    <a:p>
                      <a:pPr algn="r" rtl="1">
                        <a:lnSpc>
                          <a:spcPct val="200000"/>
                        </a:lnSpc>
                      </a:pPr>
                      <a:r>
                        <a:rPr lang="ar-EG" sz="2400" b="0" dirty="0" smtClean="0">
                          <a:ln>
                            <a:solidFill>
                              <a:schemeClr val="tx1"/>
                            </a:solidFill>
                          </a:ln>
                          <a:solidFill>
                            <a:schemeClr val="tx1"/>
                          </a:solidFill>
                        </a:rPr>
                        <a:t>يؤثر على الأسواق</a:t>
                      </a:r>
                      <a:r>
                        <a:rPr lang="ar-EG" sz="2400" b="0" baseline="0" dirty="0" smtClean="0">
                          <a:ln>
                            <a:solidFill>
                              <a:schemeClr val="tx1"/>
                            </a:solidFill>
                          </a:ln>
                          <a:solidFill>
                            <a:schemeClr val="tx1"/>
                          </a:solidFill>
                        </a:rPr>
                        <a:t> وسلاسل التموين</a:t>
                      </a:r>
                      <a:endParaRPr lang="en-US" sz="2400" b="0" dirty="0">
                        <a:ln>
                          <a:solidFill>
                            <a:schemeClr val="tx1"/>
                          </a:solidFill>
                        </a:ln>
                        <a:solidFill>
                          <a:schemeClr val="tx1"/>
                        </a:solidFill>
                      </a:endParaRPr>
                    </a:p>
                  </a:txBody>
                  <a:tcPr marL="68580" marR="68580" marT="34290" marB="34290">
                    <a:lnL w="12700" cap="flat" cmpd="sng" algn="ctr">
                      <a:solidFill>
                        <a:schemeClr val="bg2">
                          <a:lumMod val="50000"/>
                        </a:schemeClr>
                      </a:solidFill>
                      <a:prstDash val="solid"/>
                      <a:round/>
                      <a:headEnd type="none" w="med" len="med"/>
                      <a:tailEnd type="none" w="med" len="med"/>
                    </a:lnL>
                    <a:lnR w="12700" cap="flat" cmpd="sng" algn="ctr">
                      <a:solidFill>
                        <a:schemeClr val="bg2">
                          <a:lumMod val="50000"/>
                        </a:schemeClr>
                      </a:solidFill>
                      <a:prstDash val="solid"/>
                      <a:round/>
                      <a:headEnd type="none" w="med" len="med"/>
                      <a:tailEnd type="none" w="med" len="med"/>
                    </a:lnR>
                    <a:lnT w="12700" cap="flat" cmpd="sng" algn="ctr">
                      <a:solidFill>
                        <a:schemeClr val="bg2">
                          <a:lumMod val="50000"/>
                        </a:schemeClr>
                      </a:solidFill>
                      <a:prstDash val="solid"/>
                      <a:round/>
                      <a:headEnd type="none" w="med" len="med"/>
                      <a:tailEnd type="none" w="med" len="med"/>
                    </a:lnT>
                    <a:lnB w="12700" cap="flat" cmpd="sng" algn="ctr">
                      <a:solidFill>
                        <a:schemeClr val="bg2">
                          <a:lumMod val="50000"/>
                        </a:schemeClr>
                      </a:solidFill>
                      <a:prstDash val="solid"/>
                      <a:round/>
                      <a:headEnd type="none" w="med" len="med"/>
                      <a:tailEnd type="none" w="med" len="med"/>
                    </a:lnB>
                    <a:solidFill>
                      <a:schemeClr val="bg1"/>
                    </a:solidFill>
                  </a:tcPr>
                </a:tc>
                <a:tc vMerge="1">
                  <a:txBody>
                    <a:bodyPr/>
                    <a:lstStyle/>
                    <a:p>
                      <a:endParaRPr lang="en-US" dirty="0"/>
                    </a:p>
                  </a:txBody>
                  <a:tcPr/>
                </a:tc>
              </a:tr>
              <a:tr h="617220">
                <a:tc>
                  <a:txBody>
                    <a:bodyPr/>
                    <a:lstStyle/>
                    <a:p>
                      <a:pPr algn="r" rtl="1">
                        <a:lnSpc>
                          <a:spcPct val="200000"/>
                        </a:lnSpc>
                      </a:pPr>
                      <a:r>
                        <a:rPr lang="ar-EG" sz="2400" b="0" dirty="0" smtClean="0">
                          <a:ln>
                            <a:solidFill>
                              <a:schemeClr val="tx1"/>
                            </a:solidFill>
                          </a:ln>
                          <a:solidFill>
                            <a:schemeClr val="tx1"/>
                          </a:solidFill>
                        </a:rPr>
                        <a:t>يُشَرْعِنُ</a:t>
                      </a:r>
                      <a:r>
                        <a:rPr lang="ar-EG" sz="2400" b="0" baseline="0" dirty="0" smtClean="0">
                          <a:ln>
                            <a:solidFill>
                              <a:schemeClr val="tx1"/>
                            </a:solidFill>
                          </a:ln>
                          <a:solidFill>
                            <a:schemeClr val="tx1"/>
                          </a:solidFill>
                        </a:rPr>
                        <a:t> لفاعلين وأجندات معينة</a:t>
                      </a:r>
                      <a:endParaRPr lang="en-US" sz="2400" b="0" dirty="0">
                        <a:ln>
                          <a:solidFill>
                            <a:schemeClr val="tx1"/>
                          </a:solidFill>
                        </a:ln>
                        <a:solidFill>
                          <a:schemeClr val="tx1"/>
                        </a:solidFill>
                      </a:endParaRPr>
                    </a:p>
                  </a:txBody>
                  <a:tcPr marL="68580" marR="68580" marT="34290" marB="34290">
                    <a:lnL w="12700" cap="flat" cmpd="sng" algn="ctr">
                      <a:solidFill>
                        <a:schemeClr val="bg2">
                          <a:lumMod val="50000"/>
                        </a:schemeClr>
                      </a:solidFill>
                      <a:prstDash val="solid"/>
                      <a:round/>
                      <a:headEnd type="none" w="med" len="med"/>
                      <a:tailEnd type="none" w="med" len="med"/>
                    </a:lnL>
                    <a:lnR w="12700" cap="flat" cmpd="sng" algn="ctr">
                      <a:solidFill>
                        <a:schemeClr val="bg2">
                          <a:lumMod val="50000"/>
                        </a:schemeClr>
                      </a:solidFill>
                      <a:prstDash val="solid"/>
                      <a:round/>
                      <a:headEnd type="none" w="med" len="med"/>
                      <a:tailEnd type="none" w="med" len="med"/>
                    </a:lnR>
                    <a:lnT w="12700" cap="flat" cmpd="sng" algn="ctr">
                      <a:solidFill>
                        <a:schemeClr val="bg2">
                          <a:lumMod val="50000"/>
                        </a:schemeClr>
                      </a:solidFill>
                      <a:prstDash val="solid"/>
                      <a:round/>
                      <a:headEnd type="none" w="med" len="med"/>
                      <a:tailEnd type="none" w="med" len="med"/>
                    </a:lnT>
                    <a:lnB w="12700" cap="flat" cmpd="sng" algn="ctr">
                      <a:solidFill>
                        <a:schemeClr val="bg2">
                          <a:lumMod val="50000"/>
                        </a:schemeClr>
                      </a:solidFill>
                      <a:prstDash val="solid"/>
                      <a:round/>
                      <a:headEnd type="none" w="med" len="med"/>
                      <a:tailEnd type="none" w="med" len="med"/>
                    </a:lnB>
                    <a:solidFill>
                      <a:schemeClr val="bg1"/>
                    </a:solidFill>
                  </a:tcPr>
                </a:tc>
                <a:tc vMerge="1">
                  <a:txBody>
                    <a:bodyPr/>
                    <a:lstStyle/>
                    <a:p>
                      <a:endParaRPr lang="en-US" dirty="0"/>
                    </a:p>
                  </a:txBody>
                  <a:tcPr/>
                </a:tc>
              </a:tr>
              <a:tr h="617220">
                <a:tc>
                  <a:txBody>
                    <a:bodyPr/>
                    <a:lstStyle/>
                    <a:p>
                      <a:pPr algn="r" rtl="1">
                        <a:lnSpc>
                          <a:spcPct val="200000"/>
                        </a:lnSpc>
                      </a:pPr>
                      <a:r>
                        <a:rPr lang="ar-EG" sz="2400" b="0" dirty="0" smtClean="0">
                          <a:ln>
                            <a:solidFill>
                              <a:schemeClr val="tx1"/>
                            </a:solidFill>
                          </a:ln>
                          <a:solidFill>
                            <a:schemeClr val="tx1"/>
                          </a:solidFill>
                        </a:rPr>
                        <a:t>يشجع</a:t>
                      </a:r>
                      <a:r>
                        <a:rPr lang="ar-EG" sz="2400" b="0" baseline="0" dirty="0" smtClean="0">
                          <a:ln>
                            <a:solidFill>
                              <a:schemeClr val="tx1"/>
                            </a:solidFill>
                          </a:ln>
                          <a:solidFill>
                            <a:schemeClr val="tx1"/>
                          </a:solidFill>
                        </a:rPr>
                        <a:t> على الإبقاء على الوضع الراهن</a:t>
                      </a:r>
                      <a:endParaRPr lang="en-US" sz="2400" b="0" dirty="0">
                        <a:ln>
                          <a:solidFill>
                            <a:schemeClr val="tx1"/>
                          </a:solidFill>
                        </a:ln>
                        <a:solidFill>
                          <a:schemeClr val="tx1"/>
                        </a:solidFill>
                      </a:endParaRPr>
                    </a:p>
                  </a:txBody>
                  <a:tcPr marL="68580" marR="68580" marT="34290" marB="34290">
                    <a:lnL w="12700" cap="flat" cmpd="sng" algn="ctr">
                      <a:solidFill>
                        <a:schemeClr val="bg2">
                          <a:lumMod val="50000"/>
                        </a:schemeClr>
                      </a:solidFill>
                      <a:prstDash val="solid"/>
                      <a:round/>
                      <a:headEnd type="none" w="med" len="med"/>
                      <a:tailEnd type="none" w="med" len="med"/>
                    </a:lnL>
                    <a:lnR w="12700" cap="flat" cmpd="sng" algn="ctr">
                      <a:solidFill>
                        <a:schemeClr val="bg2">
                          <a:lumMod val="50000"/>
                        </a:schemeClr>
                      </a:solidFill>
                      <a:prstDash val="solid"/>
                      <a:round/>
                      <a:headEnd type="none" w="med" len="med"/>
                      <a:tailEnd type="none" w="med" len="med"/>
                    </a:lnR>
                    <a:lnT w="12700" cap="flat" cmpd="sng" algn="ctr">
                      <a:solidFill>
                        <a:schemeClr val="bg2">
                          <a:lumMod val="50000"/>
                        </a:schemeClr>
                      </a:solidFill>
                      <a:prstDash val="solid"/>
                      <a:round/>
                      <a:headEnd type="none" w="med" len="med"/>
                      <a:tailEnd type="none" w="med" len="med"/>
                    </a:lnT>
                    <a:lnB w="12700" cap="flat" cmpd="sng" algn="ctr">
                      <a:solidFill>
                        <a:schemeClr val="bg2">
                          <a:lumMod val="50000"/>
                        </a:schemeClr>
                      </a:solidFill>
                      <a:prstDash val="solid"/>
                      <a:round/>
                      <a:headEnd type="none" w="med" len="med"/>
                      <a:tailEnd type="none" w="med" len="med"/>
                    </a:lnB>
                    <a:solidFill>
                      <a:schemeClr val="bg1"/>
                    </a:solidFill>
                  </a:tcPr>
                </a:tc>
                <a:tc vMerge="1">
                  <a:txBody>
                    <a:bodyPr/>
                    <a:lstStyle/>
                    <a:p>
                      <a:endParaRPr lang="en-US" dirty="0"/>
                    </a:p>
                  </a:txBody>
                  <a:tcPr/>
                </a:tc>
              </a:tr>
              <a:tr h="755155">
                <a:tc>
                  <a:txBody>
                    <a:bodyPr/>
                    <a:lstStyle/>
                    <a:p>
                      <a:pPr algn="r" rtl="1">
                        <a:lnSpc>
                          <a:spcPct val="200000"/>
                        </a:lnSpc>
                      </a:pPr>
                      <a:r>
                        <a:rPr lang="ar-EG" sz="2400" b="0" dirty="0" smtClean="0">
                          <a:ln>
                            <a:solidFill>
                              <a:schemeClr val="tx1"/>
                            </a:solidFill>
                          </a:ln>
                          <a:solidFill>
                            <a:schemeClr val="tx1"/>
                          </a:solidFill>
                        </a:rPr>
                        <a:t>يؤثر على المعارف والمواقف والقيم</a:t>
                      </a:r>
                      <a:endParaRPr lang="en-US" sz="2400" b="0" dirty="0">
                        <a:ln>
                          <a:solidFill>
                            <a:schemeClr val="tx1"/>
                          </a:solidFill>
                        </a:ln>
                        <a:solidFill>
                          <a:schemeClr val="tx1"/>
                        </a:solidFill>
                      </a:endParaRPr>
                    </a:p>
                  </a:txBody>
                  <a:tcPr marL="68580" marR="68580" marT="34290" marB="34290">
                    <a:lnL w="12700" cap="flat" cmpd="sng" algn="ctr">
                      <a:solidFill>
                        <a:schemeClr val="bg2">
                          <a:lumMod val="50000"/>
                        </a:schemeClr>
                      </a:solidFill>
                      <a:prstDash val="solid"/>
                      <a:round/>
                      <a:headEnd type="none" w="med" len="med"/>
                      <a:tailEnd type="none" w="med" len="med"/>
                    </a:lnL>
                    <a:lnR w="12700" cap="flat" cmpd="sng" algn="ctr">
                      <a:solidFill>
                        <a:schemeClr val="bg2">
                          <a:lumMod val="50000"/>
                        </a:schemeClr>
                      </a:solidFill>
                      <a:prstDash val="solid"/>
                      <a:round/>
                      <a:headEnd type="none" w="med" len="med"/>
                      <a:tailEnd type="none" w="med" len="med"/>
                    </a:lnR>
                    <a:lnT w="12700" cap="flat" cmpd="sng" algn="ctr">
                      <a:solidFill>
                        <a:schemeClr val="bg2">
                          <a:lumMod val="50000"/>
                        </a:schemeClr>
                      </a:solidFill>
                      <a:prstDash val="solid"/>
                      <a:round/>
                      <a:headEnd type="none" w="med" len="med"/>
                      <a:tailEnd type="none" w="med" len="med"/>
                    </a:lnT>
                    <a:lnB w="12700" cap="flat" cmpd="sng" algn="ctr">
                      <a:solidFill>
                        <a:schemeClr val="bg2">
                          <a:lumMod val="50000"/>
                        </a:schemeClr>
                      </a:solidFill>
                      <a:prstDash val="solid"/>
                      <a:round/>
                      <a:headEnd type="none" w="med" len="med"/>
                      <a:tailEnd type="none" w="med" len="med"/>
                    </a:lnB>
                    <a:solidFill>
                      <a:schemeClr val="bg1"/>
                    </a:solidFill>
                  </a:tcPr>
                </a:tc>
                <a:tc vMerge="1">
                  <a:txBody>
                    <a:bodyPr/>
                    <a:lstStyle/>
                    <a:p>
                      <a:endParaRPr lang="en-US" dirty="0"/>
                    </a:p>
                  </a:txBody>
                  <a:tcPr/>
                </a:tc>
              </a:tr>
            </a:tbl>
          </a:graphicData>
        </a:graphic>
      </p:graphicFrame>
    </p:spTree>
    <p:extLst>
      <p:ext uri="{BB962C8B-B14F-4D97-AF65-F5344CB8AC3E}">
        <p14:creationId xmlns:p14="http://schemas.microsoft.com/office/powerpoint/2010/main" val="803422324"/>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5" name="Title 1"/>
          <p:cNvSpPr>
            <a:spLocks noGrp="1"/>
          </p:cNvSpPr>
          <p:nvPr>
            <p:ph type="title"/>
          </p:nvPr>
        </p:nvSpPr>
        <p:spPr>
          <a:xfrm>
            <a:off x="457200" y="152400"/>
            <a:ext cx="8505825" cy="1143000"/>
          </a:xfrm>
        </p:spPr>
        <p:txBody>
          <a:bodyPr/>
          <a:lstStyle/>
          <a:p>
            <a:pPr rtl="1"/>
            <a:r>
              <a:rPr lang="ar-EG" sz="3600" dirty="0" smtClean="0">
                <a:solidFill>
                  <a:srgbClr val="FFFFFF"/>
                </a:solidFill>
                <a:ea typeface="ＭＳ Ｐゴシック" charset="-128"/>
                <a:cs typeface="+mn-cs"/>
              </a:rPr>
              <a:t>سبعة أسئلة لتحليل «جيد </a:t>
            </a:r>
            <a:r>
              <a:rPr lang="ar-EG" sz="3600" dirty="0">
                <a:solidFill>
                  <a:srgbClr val="FFFFFF"/>
                </a:solidFill>
                <a:ea typeface="ＭＳ Ｐゴシック" charset="-128"/>
                <a:cs typeface="+mn-cs"/>
              </a:rPr>
              <a:t>بما فيه الكفاية» للنزاع</a:t>
            </a:r>
            <a:r>
              <a:rPr lang="ar-EG" sz="3600" dirty="0" smtClean="0">
                <a:solidFill>
                  <a:srgbClr val="FFFFFF"/>
                </a:solidFill>
                <a:ea typeface="ＭＳ Ｐゴシック" charset="-128"/>
                <a:cs typeface="+mn-cs"/>
              </a:rPr>
              <a:t> </a:t>
            </a:r>
            <a:r>
              <a:rPr lang="ar-EG" sz="3600" dirty="0">
                <a:solidFill>
                  <a:srgbClr val="FFFFFF"/>
                </a:solidFill>
                <a:ea typeface="ＭＳ Ｐゴシック" charset="-128"/>
                <a:cs typeface="+mn-cs"/>
              </a:rPr>
              <a:t>عند </a:t>
            </a:r>
            <a:r>
              <a:rPr lang="ar-EG" sz="3600" dirty="0" smtClean="0">
                <a:solidFill>
                  <a:srgbClr val="FFFFFF"/>
                </a:solidFill>
                <a:ea typeface="ＭＳ Ｐゴシック" charset="-128"/>
                <a:cs typeface="+mn-cs"/>
              </a:rPr>
              <a:t>الاستجابة للطوارئ</a:t>
            </a:r>
            <a:endParaRPr lang="en-US" sz="3600" dirty="0" smtClean="0">
              <a:solidFill>
                <a:srgbClr val="FFFFFF"/>
              </a:solidFill>
              <a:ea typeface="ＭＳ Ｐゴシック" charset="-128"/>
            </a:endParaRPr>
          </a:p>
        </p:txBody>
      </p:sp>
      <p:sp>
        <p:nvSpPr>
          <p:cNvPr id="103426" name="Content Placeholder 2"/>
          <p:cNvSpPr>
            <a:spLocks noGrp="1"/>
          </p:cNvSpPr>
          <p:nvPr>
            <p:ph idx="1"/>
          </p:nvPr>
        </p:nvSpPr>
        <p:spPr/>
        <p:txBody>
          <a:bodyPr/>
          <a:lstStyle/>
          <a:p>
            <a:pPr marL="514350" indent="-514350" algn="r" rtl="1">
              <a:buFont typeface="Arial" pitchFamily="34" charset="0"/>
              <a:buAutoNum type="arabicPeriod"/>
            </a:pPr>
            <a:r>
              <a:rPr lang="ar-EG" sz="2400" dirty="0" smtClean="0">
                <a:ea typeface="ＭＳ Ｐゴシック" charset="-128"/>
                <a:cs typeface="+mn-cs"/>
              </a:rPr>
              <a:t>ماهو تاريخ النزاع في المنطقة موضع التقييم؟ </a:t>
            </a:r>
          </a:p>
          <a:p>
            <a:pPr marL="514350" indent="-514350" algn="r" rtl="1">
              <a:buFont typeface="Arial" pitchFamily="34" charset="0"/>
              <a:buAutoNum type="arabicPeriod"/>
            </a:pPr>
            <a:r>
              <a:rPr lang="ar-EG" sz="2400" dirty="0" smtClean="0">
                <a:ea typeface="ＭＳ Ｐゴシック" charset="-128"/>
                <a:cs typeface="+mn-cs"/>
              </a:rPr>
              <a:t>ما هو سبب النزاع؟ (من المحتمل أكثر من سبب واحد)</a:t>
            </a:r>
          </a:p>
          <a:p>
            <a:pPr marL="514350" indent="-514350" algn="r" rtl="1">
              <a:buFont typeface="Arial" pitchFamily="34" charset="0"/>
              <a:buAutoNum type="arabicPeriod"/>
            </a:pPr>
            <a:r>
              <a:rPr lang="ar-EG" sz="2400" dirty="0" smtClean="0">
                <a:ea typeface="ＭＳ Ｐゴシック" charset="-128"/>
                <a:cs typeface="+mn-cs"/>
              </a:rPr>
              <a:t>ماهي المجموعات المنخرطة في النزاع والبرنامج؟</a:t>
            </a:r>
          </a:p>
          <a:p>
            <a:pPr marL="514350" indent="-514350" algn="r" rtl="1">
              <a:buFont typeface="Arial" pitchFamily="34" charset="0"/>
              <a:buAutoNum type="arabicPeriod"/>
            </a:pPr>
            <a:r>
              <a:rPr lang="ar-EG" sz="2400" dirty="0" smtClean="0">
                <a:ea typeface="ＭＳ Ｐゴシック" charset="-128"/>
                <a:cs typeface="+mn-cs"/>
              </a:rPr>
              <a:t>ما الذي يفرق هذه المجموعات؟</a:t>
            </a:r>
          </a:p>
          <a:p>
            <a:pPr marL="514350" indent="-514350" algn="r" rtl="1">
              <a:buFont typeface="Arial" pitchFamily="34" charset="0"/>
              <a:buAutoNum type="arabicPeriod"/>
            </a:pPr>
            <a:r>
              <a:rPr lang="ar-EG" sz="2400" dirty="0" smtClean="0">
                <a:ea typeface="ＭＳ Ｐゴシック" charset="-128"/>
                <a:cs typeface="+mn-cs"/>
              </a:rPr>
              <a:t>ما الذي يربط هذه المجموعات؟</a:t>
            </a:r>
          </a:p>
          <a:p>
            <a:pPr marL="514350" indent="-514350" algn="r" rtl="1">
              <a:buFont typeface="Arial" pitchFamily="34" charset="0"/>
              <a:buAutoNum type="arabicPeriod"/>
            </a:pPr>
            <a:r>
              <a:rPr lang="ar-EG" sz="2400" dirty="0" smtClean="0">
                <a:ea typeface="ＭＳ Ｐゴシック" charset="-128"/>
                <a:cs typeface="+mn-cs"/>
              </a:rPr>
              <a:t>أين تتموقع جغرافيا المناطق المتضررة  والبرنامج؟</a:t>
            </a:r>
          </a:p>
          <a:p>
            <a:pPr marL="514350" indent="-514350" algn="r" rtl="1">
              <a:buFont typeface="Arial" pitchFamily="34" charset="0"/>
              <a:buAutoNum type="arabicPeriod"/>
            </a:pPr>
            <a:r>
              <a:rPr lang="ar-EG" sz="2400" dirty="0" smtClean="0">
                <a:ea typeface="ＭＳ Ｐゴシック" charset="-128"/>
                <a:cs typeface="+mn-cs"/>
              </a:rPr>
              <a:t>هل يسوء النزاع في وقت أو مرحلة معينة؟</a:t>
            </a:r>
          </a:p>
          <a:p>
            <a:pPr marL="0" indent="0" algn="r" rtl="1">
              <a:buNone/>
            </a:pPr>
            <a:endParaRPr lang="ar-EG" sz="2400" dirty="0" smtClean="0">
              <a:ea typeface="ＭＳ Ｐゴシック" charset="-128"/>
              <a:cs typeface="+mn-cs"/>
            </a:endParaRPr>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3" name="Title 1"/>
          <p:cNvSpPr>
            <a:spLocks noGrp="1"/>
          </p:cNvSpPr>
          <p:nvPr>
            <p:ph type="title"/>
          </p:nvPr>
        </p:nvSpPr>
        <p:spPr/>
        <p:txBody>
          <a:bodyPr/>
          <a:lstStyle/>
          <a:p>
            <a:pPr rtl="1"/>
            <a:r>
              <a:rPr lang="ar-EG" dirty="0" smtClean="0">
                <a:latin typeface="+mn-lt"/>
                <a:ea typeface="ＭＳ Ｐゴシック" charset="-128"/>
                <a:cs typeface="+mn-cs"/>
              </a:rPr>
              <a:t>النشاط: تحليل النزاع</a:t>
            </a:r>
            <a:endParaRPr lang="en-US" dirty="0" smtClean="0">
              <a:latin typeface="+mn-lt"/>
              <a:ea typeface="ＭＳ Ｐゴシック" charset="-128"/>
              <a:cs typeface="+mn-cs"/>
            </a:endParaRPr>
          </a:p>
        </p:txBody>
      </p:sp>
      <p:sp>
        <p:nvSpPr>
          <p:cNvPr id="81922" name="Content Placeholder 2"/>
          <p:cNvSpPr>
            <a:spLocks noGrp="1"/>
          </p:cNvSpPr>
          <p:nvPr>
            <p:ph idx="1"/>
          </p:nvPr>
        </p:nvSpPr>
        <p:spPr>
          <a:xfrm>
            <a:off x="457200" y="1600200"/>
            <a:ext cx="8686800" cy="4525963"/>
          </a:xfrm>
        </p:spPr>
        <p:txBody>
          <a:bodyPr/>
          <a:lstStyle/>
          <a:p>
            <a:pPr marL="0" indent="0" algn="r" rtl="1">
              <a:buFont typeface="Wingdings" pitchFamily="2" charset="2"/>
              <a:buNone/>
            </a:pPr>
            <a:r>
              <a:rPr lang="ar-EG" b="1" dirty="0" smtClean="0">
                <a:ea typeface="ＭＳ Ｐゴシック" charset="-128"/>
                <a:cs typeface="+mn-cs"/>
              </a:rPr>
              <a:t>المطبوع رقم 2أ تحليل النزاع</a:t>
            </a:r>
          </a:p>
          <a:p>
            <a:pPr marL="0" indent="0" algn="r" rtl="1">
              <a:buFont typeface="Wingdings" pitchFamily="2" charset="2"/>
              <a:buNone/>
            </a:pPr>
            <a:r>
              <a:rPr lang="ar-EG" b="1" dirty="0" smtClean="0">
                <a:ea typeface="ＭＳ Ｐゴシック" charset="-128"/>
                <a:cs typeface="+mn-cs"/>
              </a:rPr>
              <a:t>المدة: ساعة للعمل في مجموعة وربع ساعة للمناقشة</a:t>
            </a:r>
          </a:p>
          <a:p>
            <a:pPr marL="0" indent="0" algn="r" rtl="1">
              <a:buFont typeface="Wingdings" pitchFamily="2" charset="2"/>
              <a:buNone/>
            </a:pPr>
            <a:r>
              <a:rPr lang="ar-EG" b="1" dirty="0" smtClean="0">
                <a:ea typeface="ＭＳ Ｐゴシック" charset="-128"/>
                <a:cs typeface="+mn-cs"/>
              </a:rPr>
              <a:t>تعليمات:</a:t>
            </a:r>
          </a:p>
          <a:p>
            <a:pPr marL="514350" indent="-514350" algn="r" rtl="1">
              <a:buFont typeface="+mj-lt"/>
              <a:buAutoNum type="arabicPeriod"/>
            </a:pPr>
            <a:r>
              <a:rPr lang="ar-EG" dirty="0" smtClean="0">
                <a:ea typeface="ＭＳ Ｐゴシック" charset="-128"/>
                <a:cs typeface="+mn-cs"/>
              </a:rPr>
              <a:t>بالعمل في مجموعتك، إختر استعمال دراسة حالتك (الخيار المفضل) أو أن تستعمل دراسة الحالة الجاهزة حول سيراليون. </a:t>
            </a:r>
          </a:p>
          <a:p>
            <a:pPr marL="514350" indent="-514350" algn="r" rtl="1">
              <a:buFont typeface="+mj-lt"/>
              <a:buAutoNum type="arabicPeriod"/>
            </a:pPr>
            <a:r>
              <a:rPr lang="ar-EG" dirty="0" smtClean="0">
                <a:ea typeface="ＭＳ Ｐゴシック" charset="-128"/>
                <a:cs typeface="+mn-cs"/>
              </a:rPr>
              <a:t>تأمل في دراسة الحالة التي اخترتها لكي تجيب على الأسئلة السبعة الجيدة بما فيه الكفاية للنزاع. </a:t>
            </a:r>
          </a:p>
          <a:p>
            <a:pPr marL="514350" indent="-514350" algn="r" rtl="1">
              <a:buFont typeface="+mj-lt"/>
              <a:buAutoNum type="arabicPeriod"/>
            </a:pPr>
            <a:r>
              <a:rPr lang="ar-EG" dirty="0" smtClean="0">
                <a:ea typeface="ＭＳ Ｐゴシック" charset="-128"/>
                <a:cs typeface="+mn-cs"/>
              </a:rPr>
              <a:t>أطلب من أحد المشاركين أن يكتب الأجوبة على لوحة الورق القلاب. </a:t>
            </a:r>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7" name="Title 1"/>
          <p:cNvSpPr>
            <a:spLocks noGrp="1"/>
          </p:cNvSpPr>
          <p:nvPr>
            <p:ph type="title"/>
          </p:nvPr>
        </p:nvSpPr>
        <p:spPr/>
        <p:txBody>
          <a:bodyPr/>
          <a:lstStyle/>
          <a:p>
            <a:r>
              <a:rPr lang="ar-EG" dirty="0" smtClean="0">
                <a:ea typeface="ＭＳ Ｐゴシック" charset="-128"/>
                <a:cs typeface="+mn-cs"/>
              </a:rPr>
              <a:t>تلخيص </a:t>
            </a:r>
            <a:endParaRPr lang="en-US" dirty="0" smtClean="0">
              <a:ea typeface="ＭＳ Ｐゴシック" charset="-128"/>
            </a:endParaRPr>
          </a:p>
        </p:txBody>
      </p:sp>
      <p:sp>
        <p:nvSpPr>
          <p:cNvPr id="106498" name="Content Placeholder 2"/>
          <p:cNvSpPr>
            <a:spLocks noGrp="1"/>
          </p:cNvSpPr>
          <p:nvPr>
            <p:ph idx="1"/>
          </p:nvPr>
        </p:nvSpPr>
        <p:spPr/>
        <p:txBody>
          <a:bodyPr/>
          <a:lstStyle/>
          <a:p>
            <a:pPr marL="514350" indent="-514350" algn="r" rtl="1">
              <a:spcAft>
                <a:spcPts val="600"/>
              </a:spcAft>
              <a:buFont typeface="Arial" pitchFamily="34" charset="0"/>
              <a:buAutoNum type="arabicPeriod"/>
            </a:pPr>
            <a:r>
              <a:rPr lang="ar-EG" dirty="0" smtClean="0">
                <a:ea typeface="ＭＳ Ｐゴシック" charset="-128"/>
                <a:cs typeface="+mn-cs"/>
              </a:rPr>
              <a:t>ما الغرض من تحليل النزاع؟</a:t>
            </a:r>
          </a:p>
          <a:p>
            <a:pPr marL="514350" indent="-514350" algn="r" rtl="1">
              <a:spcAft>
                <a:spcPts val="600"/>
              </a:spcAft>
              <a:buFont typeface="Arial" pitchFamily="34" charset="0"/>
              <a:buAutoNum type="arabicPeriod"/>
            </a:pPr>
            <a:r>
              <a:rPr lang="ar-EG" dirty="0" smtClean="0">
                <a:ea typeface="ＭＳ Ｐゴシック" charset="-128"/>
                <a:cs typeface="+mn-cs"/>
              </a:rPr>
              <a:t>تحليل النزاع هو الدراسة المنظومية لماذا؟</a:t>
            </a:r>
          </a:p>
          <a:p>
            <a:pPr marL="514350" indent="-514350" algn="r" rtl="1">
              <a:spcAft>
                <a:spcPts val="600"/>
              </a:spcAft>
              <a:buFont typeface="Arial" pitchFamily="34" charset="0"/>
              <a:buAutoNum type="arabicPeriod"/>
            </a:pPr>
            <a:r>
              <a:rPr lang="ar-EG" dirty="0" smtClean="0">
                <a:ea typeface="ＭＳ Ｐゴシック" charset="-128"/>
                <a:cs typeface="+mn-cs"/>
              </a:rPr>
              <a:t>بالنسبة لأسباب النزاع، ما الفرق بين سبب جذري وسبب مُفَجِّر؟</a:t>
            </a:r>
          </a:p>
          <a:p>
            <a:pPr marL="514350" indent="-514350" algn="r" rtl="1">
              <a:spcAft>
                <a:spcPts val="600"/>
              </a:spcAft>
              <a:buFont typeface="Arial" pitchFamily="34" charset="0"/>
              <a:buAutoNum type="arabicPeriod"/>
            </a:pPr>
            <a:r>
              <a:rPr lang="ar-EG" dirty="0" smtClean="0">
                <a:ea typeface="ＭＳ Ｐゴシック" charset="-128"/>
                <a:cs typeface="+mn-cs"/>
              </a:rPr>
              <a:t>متى يجب القيام بعملية تحليل النزاع؟</a:t>
            </a:r>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1795" name="Text Box 3"/>
          <p:cNvSpPr txBox="1">
            <a:spLocks noChangeArrowheads="1"/>
          </p:cNvSpPr>
          <p:nvPr/>
        </p:nvSpPr>
        <p:spPr bwMode="auto">
          <a:xfrm>
            <a:off x="669925" y="1822450"/>
            <a:ext cx="5197475" cy="369888"/>
          </a:xfrm>
          <a:prstGeom prst="rect">
            <a:avLst/>
          </a:prstGeom>
          <a:noFill/>
          <a:ln>
            <a:noFill/>
          </a:ln>
          <a:effectLst/>
          <a:extLst>
            <a:ext uri="{909E8E84-426E-40dd-AFC4-6F175D3DCCD1}">
              <a14:hiddenFill xmlns="" xmlns:a14="http://schemas.microsoft.com/office/drawing/2010/main">
                <a:solidFill>
                  <a:srgbClr val="FF0000"/>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a:spAutoFit/>
          </a:bodyPr>
          <a:lstStyle>
            <a:lvl1pPr marL="342900" indent="-342900">
              <a:spcBef>
                <a:spcPct val="0"/>
              </a:spcBef>
              <a:defRPr>
                <a:solidFill>
                  <a:schemeClr val="tx1"/>
                </a:solidFill>
                <a:latin typeface="Arial" charset="0"/>
                <a:ea typeface="ＭＳ Ｐゴシック" charset="0"/>
              </a:defRPr>
            </a:lvl1pPr>
            <a:lvl2pPr>
              <a:spcBef>
                <a:spcPct val="0"/>
              </a:spcBef>
              <a:defRPr>
                <a:solidFill>
                  <a:schemeClr val="tx1"/>
                </a:solidFill>
                <a:latin typeface="Arial" charset="0"/>
                <a:ea typeface="ＭＳ Ｐゴシック" charset="0"/>
              </a:defRPr>
            </a:lvl2pPr>
            <a:lvl3pPr>
              <a:spcBef>
                <a:spcPct val="0"/>
              </a:spcBef>
              <a:defRPr>
                <a:solidFill>
                  <a:schemeClr val="tx1"/>
                </a:solidFill>
                <a:latin typeface="Arial" charset="0"/>
                <a:ea typeface="ＭＳ Ｐゴシック" charset="0"/>
              </a:defRPr>
            </a:lvl3pPr>
            <a:lvl4pPr>
              <a:spcBef>
                <a:spcPct val="0"/>
              </a:spcBef>
              <a:defRPr>
                <a:solidFill>
                  <a:schemeClr val="tx1"/>
                </a:solidFill>
                <a:latin typeface="Arial" charset="0"/>
                <a:ea typeface="ＭＳ Ｐゴシック" charset="0"/>
              </a:defRPr>
            </a:lvl4pPr>
            <a:lvl5pPr>
              <a:spcBef>
                <a:spcPct val="0"/>
              </a:spcBef>
              <a:defRPr>
                <a:solidFill>
                  <a:schemeClr val="tx1"/>
                </a:solidFill>
                <a:latin typeface="Arial" charset="0"/>
                <a:ea typeface="ＭＳ Ｐゴシック" charset="0"/>
              </a:defRPr>
            </a:lvl5pPr>
            <a:lvl6pPr fontAlgn="base">
              <a:spcBef>
                <a:spcPct val="0"/>
              </a:spcBef>
              <a:spcAft>
                <a:spcPct val="0"/>
              </a:spcAft>
              <a:defRPr>
                <a:solidFill>
                  <a:schemeClr val="tx1"/>
                </a:solidFill>
                <a:latin typeface="Arial" charset="0"/>
                <a:ea typeface="ＭＳ Ｐゴシック" charset="0"/>
              </a:defRPr>
            </a:lvl6pPr>
            <a:lvl7pPr fontAlgn="base">
              <a:spcBef>
                <a:spcPct val="0"/>
              </a:spcBef>
              <a:spcAft>
                <a:spcPct val="0"/>
              </a:spcAft>
              <a:defRPr>
                <a:solidFill>
                  <a:schemeClr val="tx1"/>
                </a:solidFill>
                <a:latin typeface="Arial" charset="0"/>
                <a:ea typeface="ＭＳ Ｐゴシック" charset="0"/>
              </a:defRPr>
            </a:lvl7pPr>
            <a:lvl8pPr fontAlgn="base">
              <a:spcBef>
                <a:spcPct val="0"/>
              </a:spcBef>
              <a:spcAft>
                <a:spcPct val="0"/>
              </a:spcAft>
              <a:defRPr>
                <a:solidFill>
                  <a:schemeClr val="tx1"/>
                </a:solidFill>
                <a:latin typeface="Arial" charset="0"/>
                <a:ea typeface="ＭＳ Ｐゴシック" charset="0"/>
              </a:defRPr>
            </a:lvl8pPr>
            <a:lvl9pPr fontAlgn="base">
              <a:spcBef>
                <a:spcPct val="0"/>
              </a:spcBef>
              <a:spcAft>
                <a:spcPct val="0"/>
              </a:spcAft>
              <a:defRPr>
                <a:solidFill>
                  <a:schemeClr val="tx1"/>
                </a:solidFill>
                <a:latin typeface="Arial" charset="0"/>
                <a:ea typeface="ＭＳ Ｐゴシック" charset="0"/>
              </a:defRPr>
            </a:lvl9pPr>
          </a:lstStyle>
          <a:p>
            <a:pPr>
              <a:spcBef>
                <a:spcPct val="20000"/>
              </a:spcBef>
              <a:defRPr/>
            </a:pPr>
            <a:endParaRPr lang="en-US" sz="1800" dirty="0" smtClean="0">
              <a:latin typeface="GillSans" charset="0"/>
            </a:endParaRPr>
          </a:p>
        </p:txBody>
      </p:sp>
      <p:sp>
        <p:nvSpPr>
          <p:cNvPr id="801796" name="Text Box 4"/>
          <p:cNvSpPr txBox="1">
            <a:spLocks noChangeArrowheads="1"/>
          </p:cNvSpPr>
          <p:nvPr/>
        </p:nvSpPr>
        <p:spPr bwMode="auto">
          <a:xfrm>
            <a:off x="533400" y="1752600"/>
            <a:ext cx="7467600" cy="584200"/>
          </a:xfrm>
          <a:prstGeom prst="rect">
            <a:avLst/>
          </a:prstGeom>
          <a:noFill/>
          <a:ln>
            <a:noFill/>
          </a:ln>
          <a:effectLst/>
          <a:extLst>
            <a:ext uri="{909E8E84-426E-40dd-AFC4-6F175D3DCCD1}">
              <a14:hiddenFill xmlns="" xmlns:a14="http://schemas.microsoft.com/office/drawing/2010/main">
                <a:solidFill>
                  <a:srgbClr val="FF0000"/>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a:spAutoFit/>
          </a:bodyPr>
          <a:lstStyle>
            <a:lvl1pPr marL="342900" indent="-342900">
              <a:spcBef>
                <a:spcPct val="0"/>
              </a:spcBef>
              <a:defRPr>
                <a:solidFill>
                  <a:schemeClr val="tx1"/>
                </a:solidFill>
                <a:latin typeface="Arial" charset="0"/>
                <a:ea typeface="ＭＳ Ｐゴシック" charset="0"/>
              </a:defRPr>
            </a:lvl1pPr>
            <a:lvl2pPr>
              <a:spcBef>
                <a:spcPct val="0"/>
              </a:spcBef>
              <a:defRPr>
                <a:solidFill>
                  <a:schemeClr val="tx1"/>
                </a:solidFill>
                <a:latin typeface="Arial" charset="0"/>
                <a:ea typeface="ＭＳ Ｐゴシック" charset="0"/>
              </a:defRPr>
            </a:lvl2pPr>
            <a:lvl3pPr>
              <a:spcBef>
                <a:spcPct val="0"/>
              </a:spcBef>
              <a:defRPr>
                <a:solidFill>
                  <a:schemeClr val="tx1"/>
                </a:solidFill>
                <a:latin typeface="Arial" charset="0"/>
                <a:ea typeface="ＭＳ Ｐゴシック" charset="0"/>
              </a:defRPr>
            </a:lvl3pPr>
            <a:lvl4pPr>
              <a:spcBef>
                <a:spcPct val="0"/>
              </a:spcBef>
              <a:defRPr>
                <a:solidFill>
                  <a:schemeClr val="tx1"/>
                </a:solidFill>
                <a:latin typeface="Arial" charset="0"/>
                <a:ea typeface="ＭＳ Ｐゴシック" charset="0"/>
              </a:defRPr>
            </a:lvl4pPr>
            <a:lvl5pPr>
              <a:spcBef>
                <a:spcPct val="0"/>
              </a:spcBef>
              <a:defRPr>
                <a:solidFill>
                  <a:schemeClr val="tx1"/>
                </a:solidFill>
                <a:latin typeface="Arial" charset="0"/>
                <a:ea typeface="ＭＳ Ｐゴシック" charset="0"/>
              </a:defRPr>
            </a:lvl5pPr>
            <a:lvl6pPr fontAlgn="base">
              <a:spcBef>
                <a:spcPct val="0"/>
              </a:spcBef>
              <a:spcAft>
                <a:spcPct val="0"/>
              </a:spcAft>
              <a:defRPr>
                <a:solidFill>
                  <a:schemeClr val="tx1"/>
                </a:solidFill>
                <a:latin typeface="Arial" charset="0"/>
                <a:ea typeface="ＭＳ Ｐゴシック" charset="0"/>
              </a:defRPr>
            </a:lvl6pPr>
            <a:lvl7pPr fontAlgn="base">
              <a:spcBef>
                <a:spcPct val="0"/>
              </a:spcBef>
              <a:spcAft>
                <a:spcPct val="0"/>
              </a:spcAft>
              <a:defRPr>
                <a:solidFill>
                  <a:schemeClr val="tx1"/>
                </a:solidFill>
                <a:latin typeface="Arial" charset="0"/>
                <a:ea typeface="ＭＳ Ｐゴシック" charset="0"/>
              </a:defRPr>
            </a:lvl7pPr>
            <a:lvl8pPr fontAlgn="base">
              <a:spcBef>
                <a:spcPct val="0"/>
              </a:spcBef>
              <a:spcAft>
                <a:spcPct val="0"/>
              </a:spcAft>
              <a:defRPr>
                <a:solidFill>
                  <a:schemeClr val="tx1"/>
                </a:solidFill>
                <a:latin typeface="Arial" charset="0"/>
                <a:ea typeface="ＭＳ Ｐゴシック" charset="0"/>
              </a:defRPr>
            </a:lvl8pPr>
            <a:lvl9pPr fontAlgn="base">
              <a:spcBef>
                <a:spcPct val="0"/>
              </a:spcBef>
              <a:spcAft>
                <a:spcPct val="0"/>
              </a:spcAft>
              <a:defRPr>
                <a:solidFill>
                  <a:schemeClr val="tx1"/>
                </a:solidFill>
                <a:latin typeface="Arial" charset="0"/>
                <a:ea typeface="ＭＳ Ｐゴシック" charset="0"/>
              </a:defRPr>
            </a:lvl9pPr>
          </a:lstStyle>
          <a:p>
            <a:pPr>
              <a:spcBef>
                <a:spcPct val="20000"/>
              </a:spcBef>
              <a:buFontTx/>
              <a:buChar char="•"/>
              <a:defRPr/>
            </a:pPr>
            <a:endParaRPr lang="en-US" sz="3200" dirty="0" smtClean="0">
              <a:latin typeface="GillSans" charset="0"/>
            </a:endParaRPr>
          </a:p>
        </p:txBody>
      </p:sp>
      <p:pic>
        <p:nvPicPr>
          <p:cNvPr id="107523" name="Picture 1" descr="IMG_3064.JPG"/>
          <p:cNvPicPr>
            <a:picLocks noChangeAspect="1"/>
          </p:cNvPicPr>
          <p:nvPr/>
        </p:nvPicPr>
        <p:blipFill>
          <a:blip r:embed="rId3" cstate="print"/>
          <a:srcRect b="-2162"/>
          <a:stretch>
            <a:fillRect/>
          </a:stretch>
        </p:blipFill>
        <p:spPr bwMode="auto">
          <a:xfrm>
            <a:off x="0" y="17463"/>
            <a:ext cx="9144000" cy="6992937"/>
          </a:xfrm>
          <a:prstGeom prst="rect">
            <a:avLst/>
          </a:prstGeom>
          <a:noFill/>
          <a:ln w="9525">
            <a:noFill/>
            <a:miter lim="800000"/>
            <a:headEnd/>
            <a:tailEnd/>
          </a:ln>
        </p:spPr>
      </p:pic>
      <p:sp>
        <p:nvSpPr>
          <p:cNvPr id="107524" name="Rectangle 2"/>
          <p:cNvSpPr>
            <a:spLocks noGrp="1" noChangeArrowheads="1"/>
          </p:cNvSpPr>
          <p:nvPr>
            <p:ph type="title" idx="4294967295"/>
          </p:nvPr>
        </p:nvSpPr>
        <p:spPr>
          <a:xfrm>
            <a:off x="2286000" y="3657600"/>
            <a:ext cx="6858000" cy="514350"/>
          </a:xfrm>
        </p:spPr>
        <p:txBody>
          <a:bodyPr/>
          <a:lstStyle/>
          <a:p>
            <a:pPr eaLnBrk="1" hangingPunct="1"/>
            <a:r>
              <a:rPr lang="ar-EG" dirty="0" smtClean="0">
                <a:latin typeface="Gill Sans MT" pitchFamily="34" charset="0"/>
                <a:ea typeface="ＭＳ Ｐゴシック" charset="-128"/>
                <a:cs typeface="+mn-cs"/>
              </a:rPr>
              <a:t>أسئلة؟</a:t>
            </a:r>
            <a:endParaRPr lang="en-US" dirty="0" smtClean="0">
              <a:latin typeface="Gill Sans MT" pitchFamily="34" charset="0"/>
              <a:ea typeface="ＭＳ Ｐゴシック" charset="-128"/>
              <a:cs typeface="+mn-cs"/>
            </a:endParaRPr>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69" name="Rectangle 2"/>
          <p:cNvSpPr>
            <a:spLocks noGrp="1" noChangeArrowheads="1"/>
          </p:cNvSpPr>
          <p:nvPr>
            <p:ph type="title" idx="4294967295"/>
          </p:nvPr>
        </p:nvSpPr>
        <p:spPr>
          <a:xfrm>
            <a:off x="0" y="609600"/>
            <a:ext cx="9037638" cy="514350"/>
          </a:xfrm>
        </p:spPr>
        <p:txBody>
          <a:bodyPr/>
          <a:lstStyle/>
          <a:p>
            <a:pPr eaLnBrk="1" hangingPunct="1"/>
            <a:r>
              <a:rPr lang="ar-EG" sz="2700" dirty="0">
                <a:solidFill>
                  <a:prstClr val="white"/>
                </a:solidFill>
                <a:latin typeface="Times New Roman" panose="02020603050405020304" pitchFamily="18" charset="0"/>
                <a:ea typeface="ＭＳ Ｐゴシック" charset="-128"/>
                <a:cs typeface="Times New Roman" panose="02020603050405020304" pitchFamily="18" charset="0"/>
              </a:rPr>
              <a:t>موارد التعليم المراعي لظروف النزاع الخاصة بتحليل النزاع</a:t>
            </a:r>
            <a:endParaRPr lang="en-US" sz="3600" dirty="0" smtClean="0">
              <a:ea typeface="ＭＳ Ｐゴシック" charset="-128"/>
            </a:endParaRPr>
          </a:p>
        </p:txBody>
      </p:sp>
      <p:sp>
        <p:nvSpPr>
          <p:cNvPr id="91138" name="TextBox 1"/>
          <p:cNvSpPr txBox="1">
            <a:spLocks noChangeArrowheads="1"/>
          </p:cNvSpPr>
          <p:nvPr/>
        </p:nvSpPr>
        <p:spPr bwMode="auto">
          <a:xfrm>
            <a:off x="0" y="1560513"/>
            <a:ext cx="8869363" cy="453970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342900" indent="-342900" algn="r" rtl="1" eaLnBrk="1" hangingPunct="1">
              <a:spcAft>
                <a:spcPts val="1200"/>
              </a:spcAft>
              <a:buFont typeface="Arial"/>
              <a:buChar char="•"/>
              <a:defRPr/>
            </a:pPr>
            <a:r>
              <a:rPr lang="ar-EG" sz="2100" b="1" dirty="0">
                <a:solidFill>
                  <a:prstClr val="black"/>
                </a:solidFill>
                <a:latin typeface="Arial" pitchFamily="34" charset="0"/>
                <a:cs typeface="Arial" panose="020B0604020202020204" pitchFamily="34" charset="0"/>
              </a:rPr>
              <a:t>من أجل نظرة عامة عن بعض من أشهر أدوات تحليل النزاع ، </a:t>
            </a:r>
            <a:r>
              <a:rPr lang="ar-EG" sz="2100" b="1" dirty="0" smtClean="0">
                <a:solidFill>
                  <a:prstClr val="black"/>
                </a:solidFill>
                <a:latin typeface="Arial" pitchFamily="34" charset="0"/>
                <a:cs typeface="Arial" panose="020B0604020202020204" pitchFamily="34" charset="0"/>
              </a:rPr>
              <a:t>إرجعوا </a:t>
            </a:r>
            <a:r>
              <a:rPr lang="ar-EG" sz="2100" b="1" dirty="0">
                <a:solidFill>
                  <a:prstClr val="black"/>
                </a:solidFill>
                <a:latin typeface="Arial" pitchFamily="34" charset="0"/>
                <a:cs typeface="Arial" panose="020B0604020202020204" pitchFamily="34" charset="0"/>
              </a:rPr>
              <a:t>إلى اتحاد مراعاة </a:t>
            </a:r>
            <a:r>
              <a:rPr lang="ar-EG" sz="2100" b="1" dirty="0" smtClean="0">
                <a:solidFill>
                  <a:prstClr val="black"/>
                </a:solidFill>
                <a:latin typeface="Arial" pitchFamily="34" charset="0"/>
                <a:cs typeface="Arial" panose="020B0604020202020204" pitchFamily="34" charset="0"/>
              </a:rPr>
              <a:t>النزاع. (2004). مقاربات تراعي النزاع لتطوير المساعدة الإنسانية وبناء السلام: حزمة موارد. </a:t>
            </a:r>
            <a:r>
              <a:rPr lang="en-US" dirty="0" smtClean="0">
                <a:latin typeface="+mj-lt"/>
                <a:hlinkClick r:id="rId3"/>
              </a:rPr>
              <a:t>www.conflictsensitivity.org</a:t>
            </a:r>
            <a:endParaRPr lang="en-US" dirty="0" smtClean="0">
              <a:latin typeface="+mj-lt"/>
            </a:endParaRPr>
          </a:p>
          <a:p>
            <a:pPr marL="342900" indent="-342900" algn="r" rtl="1" eaLnBrk="1" hangingPunct="1">
              <a:spcAft>
                <a:spcPts val="1200"/>
              </a:spcAft>
              <a:buFont typeface="Arial"/>
              <a:buChar char="•"/>
              <a:defRPr/>
            </a:pPr>
            <a:r>
              <a:rPr lang="ar-EG" sz="2100" b="1" dirty="0" smtClean="0">
                <a:solidFill>
                  <a:prstClr val="black"/>
                </a:solidFill>
                <a:latin typeface="Arial" pitchFamily="34" charset="0"/>
                <a:ea typeface="ＭＳ Ｐゴシック" charset="-128"/>
                <a:cs typeface="Arial" panose="020B0604020202020204" pitchFamily="34" charset="0"/>
              </a:rPr>
              <a:t>تُوفِّر حقيبة أدوات آيني كذلك باقة من من الإرشادات والموارد لتحليل النزاع : </a:t>
            </a:r>
            <a:r>
              <a:rPr lang="en-US" u="sng" dirty="0" smtClean="0">
                <a:hlinkClick r:id="rId4"/>
              </a:rPr>
              <a:t>http</a:t>
            </a:r>
            <a:r>
              <a:rPr lang="en-US" u="sng" dirty="0">
                <a:hlinkClick r:id="rId4"/>
              </a:rPr>
              <a:t>://toolkit.ineesite.org/toolkit/Toolkit.php?PostID=1151</a:t>
            </a:r>
            <a:r>
              <a:rPr lang="en-US" dirty="0"/>
              <a:t> </a:t>
            </a:r>
            <a:endParaRPr lang="en-US" dirty="0" smtClean="0"/>
          </a:p>
          <a:p>
            <a:pPr marL="342900" indent="-342900" algn="r" rtl="1" eaLnBrk="1" hangingPunct="1">
              <a:spcAft>
                <a:spcPts val="1200"/>
              </a:spcAft>
              <a:buFont typeface="Arial"/>
              <a:buChar char="•"/>
              <a:defRPr/>
            </a:pPr>
            <a:r>
              <a:rPr lang="ar-EG" sz="2100" b="1" dirty="0" smtClean="0">
                <a:solidFill>
                  <a:prstClr val="black"/>
                </a:solidFill>
                <a:latin typeface="Arial" pitchFamily="34" charset="0"/>
                <a:ea typeface="ＭＳ Ｐゴシック" charset="-128"/>
                <a:cs typeface="Arial" panose="020B0604020202020204" pitchFamily="34" charset="0"/>
              </a:rPr>
              <a:t>الصفحة 54 من ملاحظات آيني الإرشادية حول التعليم الذي يراعي ظروف النزاع. </a:t>
            </a:r>
            <a:r>
              <a:rPr lang="en-US" u="sng" dirty="0" smtClean="0">
                <a:hlinkClick r:id="rId5"/>
              </a:rPr>
              <a:t>http</a:t>
            </a:r>
            <a:r>
              <a:rPr lang="en-US" u="sng" dirty="0">
                <a:hlinkClick r:id="rId5"/>
              </a:rPr>
              <a:t>://www.ineesite.org/en/resources/inee-guidance-note-on-conflict-sensitive-education</a:t>
            </a:r>
            <a:r>
              <a:rPr lang="en-US" dirty="0"/>
              <a:t> </a:t>
            </a:r>
            <a:endParaRPr lang="en-US" dirty="0" smtClean="0">
              <a:latin typeface="+mj-lt"/>
            </a:endParaRPr>
          </a:p>
          <a:p>
            <a:pPr marL="342900" indent="-342900" algn="r" rtl="1" eaLnBrk="1" hangingPunct="1">
              <a:spcAft>
                <a:spcPts val="1200"/>
              </a:spcAft>
              <a:buFont typeface="Arial"/>
              <a:buChar char="•"/>
              <a:defRPr/>
            </a:pPr>
            <a:r>
              <a:rPr lang="ar-EG" sz="2100" b="1" dirty="0" smtClean="0">
                <a:solidFill>
                  <a:prstClr val="black"/>
                </a:solidFill>
                <a:latin typeface="Arial" pitchFamily="34" charset="0"/>
                <a:ea typeface="ＭＳ Ｐゴシック" charset="-128"/>
                <a:cs typeface="Arial" panose="020B0604020202020204" pitchFamily="34" charset="0"/>
              </a:rPr>
              <a:t>موارد محلية أخرى؟ </a:t>
            </a:r>
            <a:endParaRPr lang="ar-EG" dirty="0" smtClean="0">
              <a:latin typeface="+mj-lt"/>
            </a:endParaRPr>
          </a:p>
          <a:p>
            <a:pPr marL="342900" indent="-342900" eaLnBrk="1" hangingPunct="1">
              <a:buFont typeface="Arial"/>
              <a:buChar char="•"/>
              <a:defRPr/>
            </a:pPr>
            <a:endParaRPr lang="en-US" dirty="0" smtClean="0">
              <a:latin typeface="GillSans" charset="0"/>
            </a:endParaRPr>
          </a:p>
          <a:p>
            <a:pPr eaLnBrk="1" hangingPunct="1">
              <a:defRPr/>
            </a:pPr>
            <a:endParaRPr lang="en-US" dirty="0">
              <a:latin typeface="GillSans" charset="0"/>
            </a:endParaRPr>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7" name="Title 1"/>
          <p:cNvSpPr>
            <a:spLocks noGrp="1"/>
          </p:cNvSpPr>
          <p:nvPr>
            <p:ph type="title"/>
          </p:nvPr>
        </p:nvSpPr>
        <p:spPr/>
        <p:txBody>
          <a:bodyPr/>
          <a:lstStyle/>
          <a:p>
            <a:r>
              <a:rPr lang="ar-EG" sz="3600" dirty="0" smtClean="0">
                <a:solidFill>
                  <a:prstClr val="white"/>
                </a:solidFill>
                <a:latin typeface="Times New Roman" panose="02020603050405020304" pitchFamily="18" charset="0"/>
                <a:ea typeface="ＭＳ Ｐゴシック" charset="-128"/>
                <a:cs typeface="Times New Roman" panose="02020603050405020304" pitchFamily="18" charset="0"/>
              </a:rPr>
              <a:t>شرائح إضافية </a:t>
            </a:r>
            <a:endParaRPr lang="en-US" sz="6000" dirty="0" smtClean="0">
              <a:ea typeface="ＭＳ Ｐゴシック" charset="-128"/>
            </a:endParaRPr>
          </a:p>
        </p:txBody>
      </p:sp>
      <p:sp>
        <p:nvSpPr>
          <p:cNvPr id="111618" name="Content Placeholder 2"/>
          <p:cNvSpPr>
            <a:spLocks noGrp="1"/>
          </p:cNvSpPr>
          <p:nvPr>
            <p:ph idx="1"/>
          </p:nvPr>
        </p:nvSpPr>
        <p:spPr>
          <a:xfrm>
            <a:off x="0" y="1517650"/>
            <a:ext cx="9144000" cy="5340350"/>
          </a:xfrm>
          <a:solidFill>
            <a:schemeClr val="accent1"/>
          </a:solidFill>
        </p:spPr>
        <p:txBody>
          <a:bodyPr/>
          <a:lstStyle/>
          <a:p>
            <a:endParaRPr lang="en-US" dirty="0" smtClean="0">
              <a:ea typeface="ＭＳ Ｐゴシック" charset="-128"/>
            </a:endParaRP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1" name="Title 1"/>
          <p:cNvSpPr>
            <a:spLocks noGrp="1"/>
          </p:cNvSpPr>
          <p:nvPr>
            <p:ph type="title"/>
          </p:nvPr>
        </p:nvSpPr>
        <p:spPr>
          <a:xfrm>
            <a:off x="457200" y="152400"/>
            <a:ext cx="8686800" cy="1143000"/>
          </a:xfrm>
        </p:spPr>
        <p:txBody>
          <a:bodyPr/>
          <a:lstStyle/>
          <a:p>
            <a:pPr rtl="1"/>
            <a:r>
              <a:rPr lang="ar-EG" sz="3200" dirty="0" smtClean="0">
                <a:solidFill>
                  <a:srgbClr val="FFFFFF"/>
                </a:solidFill>
                <a:ea typeface="ＭＳ Ｐゴシック" charset="-128"/>
              </a:rPr>
              <a:t/>
            </a:r>
            <a:br>
              <a:rPr lang="ar-EG" sz="3200" dirty="0" smtClean="0">
                <a:solidFill>
                  <a:srgbClr val="FFFFFF"/>
                </a:solidFill>
                <a:ea typeface="ＭＳ Ｐゴシック" charset="-128"/>
              </a:rPr>
            </a:br>
            <a:r>
              <a:rPr lang="ar-EG" sz="3200" kern="1200" dirty="0" smtClean="0">
                <a:latin typeface="Arial" pitchFamily="34" charset="0"/>
                <a:ea typeface="ＭＳ Ｐゴシック" charset="-128"/>
                <a:cs typeface="Arial" panose="020B0604020202020204" pitchFamily="34" charset="0"/>
              </a:rPr>
              <a:t>التأكد من أن تقييم النزاع يُعْمَلُ بطريقة تراعي ظروف النزاع</a:t>
            </a:r>
            <a:endParaRPr lang="en-US" sz="3200" dirty="0" smtClean="0">
              <a:ea typeface="ＭＳ Ｐゴシック" charset="-128"/>
            </a:endParaRPr>
          </a:p>
        </p:txBody>
      </p:sp>
      <p:sp>
        <p:nvSpPr>
          <p:cNvPr id="112642" name="Content Placeholder 2"/>
          <p:cNvSpPr>
            <a:spLocks noGrp="1"/>
          </p:cNvSpPr>
          <p:nvPr>
            <p:ph idx="1"/>
          </p:nvPr>
        </p:nvSpPr>
        <p:spPr>
          <a:xfrm>
            <a:off x="457200" y="1600200"/>
            <a:ext cx="8229600" cy="5040313"/>
          </a:xfrm>
        </p:spPr>
        <p:txBody>
          <a:bodyPr/>
          <a:lstStyle/>
          <a:p>
            <a:pPr algn="r" rtl="1"/>
            <a:r>
              <a:rPr lang="ar-EG" b="1" kern="1200" dirty="0" smtClean="0">
                <a:solidFill>
                  <a:schemeClr val="tx2">
                    <a:lumMod val="75000"/>
                  </a:schemeClr>
                </a:solidFill>
                <a:latin typeface="Arial" pitchFamily="34" charset="0"/>
                <a:ea typeface="ＭＳ Ｐゴシック" charset="-128"/>
                <a:cs typeface="Arial" panose="020B0604020202020204" pitchFamily="34" charset="0"/>
              </a:rPr>
              <a:t>من يشارك في جمع المعطيات؟</a:t>
            </a:r>
          </a:p>
          <a:p>
            <a:pPr algn="r" rtl="1"/>
            <a:r>
              <a:rPr lang="ar-EG" b="1" kern="1200" dirty="0" smtClean="0">
                <a:solidFill>
                  <a:schemeClr val="tx2">
                    <a:lumMod val="75000"/>
                  </a:schemeClr>
                </a:solidFill>
                <a:latin typeface="Arial" pitchFamily="34" charset="0"/>
                <a:ea typeface="ＭＳ Ｐゴシック" charset="-128"/>
                <a:cs typeface="Arial" panose="020B0604020202020204" pitchFamily="34" charset="0"/>
              </a:rPr>
              <a:t>من يُوَجَّه له السؤال؟</a:t>
            </a:r>
          </a:p>
          <a:p>
            <a:pPr algn="r" rtl="1"/>
            <a:r>
              <a:rPr lang="ar-EG" b="1" kern="1200" dirty="0" smtClean="0">
                <a:solidFill>
                  <a:schemeClr val="tx2">
                    <a:lumMod val="75000"/>
                  </a:schemeClr>
                </a:solidFill>
                <a:latin typeface="Arial" pitchFamily="34" charset="0"/>
                <a:ea typeface="ＭＳ Ｐゴシック" charset="-128"/>
                <a:cs typeface="Arial" panose="020B0604020202020204" pitchFamily="34" charset="0"/>
              </a:rPr>
              <a:t>كيف يتم جمع المعلومات؟</a:t>
            </a:r>
          </a:p>
          <a:p>
            <a:pPr algn="r" rtl="1"/>
            <a:r>
              <a:rPr lang="ar-EG" b="1" kern="1200" dirty="0" smtClean="0">
                <a:solidFill>
                  <a:schemeClr val="tx2">
                    <a:lumMod val="75000"/>
                  </a:schemeClr>
                </a:solidFill>
                <a:latin typeface="Arial" pitchFamily="34" charset="0"/>
                <a:ea typeface="ＭＳ Ｐゴシック" charset="-128"/>
                <a:cs typeface="Arial" panose="020B0604020202020204" pitchFamily="34" charset="0"/>
              </a:rPr>
              <a:t>ماهي المعلومات التي تجمع ومن أي مصادر؟ كيف تتشابه أو تختلف هذه المعلومات؟</a:t>
            </a:r>
          </a:p>
          <a:p>
            <a:pPr algn="r" rtl="1"/>
            <a:r>
              <a:rPr lang="ar-EG" b="1" kern="1200" dirty="0" smtClean="0">
                <a:solidFill>
                  <a:schemeClr val="tx2">
                    <a:lumMod val="75000"/>
                  </a:schemeClr>
                </a:solidFill>
                <a:latin typeface="Arial" pitchFamily="34" charset="0"/>
                <a:ea typeface="ＭＳ Ｐゴシック" charset="-128"/>
                <a:cs typeface="Arial" panose="020B0604020202020204" pitchFamily="34" charset="0"/>
              </a:rPr>
              <a:t>ماهي افتراضات أداة التقييم؟</a:t>
            </a:r>
            <a:endParaRPr lang="ar-EG" sz="3600" dirty="0" smtClean="0">
              <a:solidFill>
                <a:schemeClr val="tx2">
                  <a:lumMod val="75000"/>
                </a:schemeClr>
              </a:solidFill>
              <a:ea typeface="ＭＳ Ｐゴシック" charset="-128"/>
            </a:endParaRPr>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5" name="Title 1"/>
          <p:cNvSpPr>
            <a:spLocks noGrp="1"/>
          </p:cNvSpPr>
          <p:nvPr>
            <p:ph type="title"/>
          </p:nvPr>
        </p:nvSpPr>
        <p:spPr/>
        <p:txBody>
          <a:bodyPr/>
          <a:lstStyle/>
          <a:p>
            <a:pPr rtl="1"/>
            <a:r>
              <a:rPr lang="ar-EG" kern="1200" dirty="0" smtClean="0">
                <a:solidFill>
                  <a:prstClr val="white"/>
                </a:solidFill>
                <a:latin typeface="Arial" pitchFamily="34" charset="0"/>
                <a:ea typeface="ＭＳ Ｐゴシック" charset="-128"/>
                <a:cs typeface="Arial" panose="020B0604020202020204" pitchFamily="34" charset="0"/>
              </a:rPr>
              <a:t>النشاط: تحليل النزاع</a:t>
            </a:r>
            <a:endParaRPr lang="en-US" sz="6000" dirty="0" smtClean="0">
              <a:ea typeface="ＭＳ Ｐゴシック" charset="-128"/>
            </a:endParaRPr>
          </a:p>
        </p:txBody>
      </p:sp>
      <p:sp>
        <p:nvSpPr>
          <p:cNvPr id="81922" name="Content Placeholder 2"/>
          <p:cNvSpPr>
            <a:spLocks noGrp="1"/>
          </p:cNvSpPr>
          <p:nvPr>
            <p:ph idx="1"/>
          </p:nvPr>
        </p:nvSpPr>
        <p:spPr>
          <a:xfrm>
            <a:off x="457200" y="1600200"/>
            <a:ext cx="8686800" cy="4525963"/>
          </a:xfrm>
        </p:spPr>
        <p:txBody>
          <a:bodyPr/>
          <a:lstStyle/>
          <a:p>
            <a:pPr marL="0" indent="0" algn="r" rtl="1">
              <a:buFont typeface="Wingdings" charset="0"/>
              <a:buNone/>
              <a:defRPr/>
            </a:pPr>
            <a:r>
              <a:rPr lang="ar-EG" b="1" kern="1200" dirty="0" smtClean="0">
                <a:solidFill>
                  <a:srgbClr val="263B86">
                    <a:lumMod val="75000"/>
                  </a:srgbClr>
                </a:solidFill>
                <a:latin typeface="Arial" pitchFamily="34" charset="0"/>
                <a:ea typeface="ＭＳ Ｐゴシック" charset="-128"/>
                <a:cs typeface="Arial" panose="020B0604020202020204" pitchFamily="34" charset="0"/>
              </a:rPr>
              <a:t>المطبوع رقم 2ب تحليل النزاع</a:t>
            </a:r>
          </a:p>
          <a:p>
            <a:pPr marL="0" indent="0" algn="r" rtl="1">
              <a:buFont typeface="Wingdings" charset="0"/>
              <a:buNone/>
              <a:defRPr/>
            </a:pPr>
            <a:r>
              <a:rPr lang="ar-EG" b="1" kern="1200" dirty="0" smtClean="0">
                <a:solidFill>
                  <a:srgbClr val="263B86">
                    <a:lumMod val="75000"/>
                  </a:srgbClr>
                </a:solidFill>
                <a:latin typeface="Arial" pitchFamily="34" charset="0"/>
                <a:ea typeface="ＭＳ Ｐゴシック" charset="-128"/>
                <a:cs typeface="Arial" panose="020B0604020202020204" pitchFamily="34" charset="0"/>
              </a:rPr>
              <a:t>المدة: </a:t>
            </a:r>
            <a:r>
              <a:rPr lang="ar-EG" kern="1200" dirty="0" smtClean="0">
                <a:solidFill>
                  <a:srgbClr val="263B86">
                    <a:lumMod val="75000"/>
                  </a:srgbClr>
                </a:solidFill>
                <a:latin typeface="Arial" pitchFamily="34" charset="0"/>
                <a:ea typeface="ＭＳ Ｐゴシック" charset="-128"/>
                <a:cs typeface="Arial" panose="020B0604020202020204" pitchFamily="34" charset="0"/>
              </a:rPr>
              <a:t>ساعة للعمل في المجموعة و 15 دقيقة للمناقشة</a:t>
            </a:r>
          </a:p>
          <a:p>
            <a:pPr marL="0" indent="0" algn="r" rtl="1">
              <a:buFont typeface="Wingdings" charset="0"/>
              <a:buNone/>
              <a:defRPr/>
            </a:pPr>
            <a:r>
              <a:rPr lang="ar-EG" b="1" kern="1200" dirty="0" smtClean="0">
                <a:solidFill>
                  <a:srgbClr val="263B86">
                    <a:lumMod val="75000"/>
                  </a:srgbClr>
                </a:solidFill>
                <a:latin typeface="Arial" pitchFamily="34" charset="0"/>
                <a:ea typeface="ＭＳ Ｐゴシック" charset="-128"/>
                <a:cs typeface="Arial" panose="020B0604020202020204" pitchFamily="34" charset="0"/>
              </a:rPr>
              <a:t>الإرشادات:</a:t>
            </a:r>
          </a:p>
          <a:p>
            <a:pPr marL="514350" lvl="0" indent="-514350" algn="r" rtl="1">
              <a:buFont typeface="+mj-lt"/>
              <a:buAutoNum type="arabicPeriod"/>
            </a:pPr>
            <a:r>
              <a:rPr lang="ar-EG" kern="1200" dirty="0" smtClean="0">
                <a:solidFill>
                  <a:srgbClr val="263B86">
                    <a:lumMod val="75000"/>
                  </a:srgbClr>
                </a:solidFill>
                <a:latin typeface="Arial" pitchFamily="34" charset="0"/>
                <a:ea typeface="ＭＳ Ｐゴシック" charset="-128"/>
                <a:cs typeface="Arial" panose="020B0604020202020204" pitchFamily="34" charset="0"/>
              </a:rPr>
              <a:t>بالعمل في مجموعات، إختر استعمال دراسة حالتك </a:t>
            </a:r>
            <a:r>
              <a:rPr lang="ar-EG" dirty="0">
                <a:ea typeface="ＭＳ Ｐゴシック" charset="-128"/>
                <a:cs typeface="Arial" panose="020B0604020202020204" pitchFamily="34" charset="0"/>
              </a:rPr>
              <a:t>(الخيار المفضل) أو أن تستعمل دراسة الحالة الجاهزة حول سيراليون. </a:t>
            </a:r>
          </a:p>
          <a:p>
            <a:pPr marL="514350" lvl="0" indent="-514350" algn="r" rtl="1">
              <a:buFont typeface="+mj-lt"/>
              <a:buAutoNum type="arabicPeriod"/>
            </a:pPr>
            <a:r>
              <a:rPr lang="ar-EG" dirty="0" smtClean="0">
                <a:ea typeface="ＭＳ Ｐゴシック" charset="-128"/>
                <a:cs typeface="Arial" panose="020B0604020202020204" pitchFamily="34" charset="0"/>
              </a:rPr>
              <a:t>راجع الجدولين: تحليل الفاعلين وأسباب النزاع والديناميات.</a:t>
            </a:r>
            <a:endParaRPr lang="ar-EG" dirty="0">
              <a:ea typeface="ＭＳ Ｐゴシック" charset="-128"/>
              <a:cs typeface="Arial" panose="020B0604020202020204" pitchFamily="34" charset="0"/>
            </a:endParaRPr>
          </a:p>
          <a:p>
            <a:pPr marL="514350" lvl="0" indent="-514350" algn="r" rtl="1">
              <a:buFont typeface="+mj-lt"/>
              <a:buAutoNum type="arabicPeriod"/>
            </a:pPr>
            <a:r>
              <a:rPr lang="ar-EG" dirty="0" smtClean="0">
                <a:ea typeface="ＭＳ Ｐゴシック" charset="-128"/>
                <a:cs typeface="Arial" panose="020B0604020202020204" pitchFamily="34" charset="0"/>
              </a:rPr>
              <a:t>إقرأ دراسة الحالة الخاصة بك مع الانتباه للمعلومات الضرورية لتعبئة الجدولين.</a:t>
            </a:r>
          </a:p>
          <a:p>
            <a:pPr marL="514350" lvl="0" indent="-514350" algn="r" rtl="1">
              <a:buFont typeface="+mj-lt"/>
              <a:buAutoNum type="arabicPeriod"/>
            </a:pPr>
            <a:r>
              <a:rPr lang="ar-EG" dirty="0" smtClean="0">
                <a:ea typeface="ＭＳ Ｐゴシック" charset="-128"/>
                <a:cs typeface="Arial" panose="020B0604020202020204" pitchFamily="34" charset="0"/>
              </a:rPr>
              <a:t>إملأ الجدولين على الورق القلاب، كل مجموعة مسؤولة ع</a:t>
            </a:r>
            <a:r>
              <a:rPr lang="ar-EG" dirty="0">
                <a:ea typeface="ＭＳ Ｐゴシック" charset="-128"/>
                <a:cs typeface="Arial" panose="020B0604020202020204" pitchFamily="34" charset="0"/>
              </a:rPr>
              <a:t>ن</a:t>
            </a:r>
            <a:r>
              <a:rPr lang="ar-EG" dirty="0" smtClean="0">
                <a:ea typeface="ＭＳ Ｐゴシック" charset="-128"/>
                <a:cs typeface="Arial" panose="020B0604020202020204" pitchFamily="34" charset="0"/>
              </a:rPr>
              <a:t> تعبئة الجدولين معا</a:t>
            </a:r>
            <a:endParaRPr lang="ar-EG" dirty="0">
              <a:ea typeface="ＭＳ Ｐゴシック" charset="-128"/>
              <a:cs typeface="Arial" panose="020B0604020202020204" pitchFamily="34" charset="0"/>
            </a:endParaRPr>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4689" name="Picture 2" descr="IMG_1032.JPG"/>
          <p:cNvPicPr>
            <a:picLocks noChangeAspect="1"/>
          </p:cNvPicPr>
          <p:nvPr/>
        </p:nvPicPr>
        <p:blipFill>
          <a:blip r:embed="rId3" cstate="print"/>
          <a:srcRect/>
          <a:stretch>
            <a:fillRect/>
          </a:stretch>
        </p:blipFill>
        <p:spPr bwMode="auto">
          <a:xfrm>
            <a:off x="0" y="-14288"/>
            <a:ext cx="9144000" cy="6838951"/>
          </a:xfrm>
          <a:prstGeom prst="rect">
            <a:avLst/>
          </a:prstGeom>
          <a:noFill/>
          <a:ln w="9525">
            <a:noFill/>
            <a:miter lim="800000"/>
            <a:headEnd/>
            <a:tailEnd/>
          </a:ln>
        </p:spPr>
      </p:pic>
      <p:sp>
        <p:nvSpPr>
          <p:cNvPr id="114690" name="Rectangle 2"/>
          <p:cNvSpPr>
            <a:spLocks noGrp="1" noChangeArrowheads="1"/>
          </p:cNvSpPr>
          <p:nvPr>
            <p:ph type="title" idx="4294967295"/>
          </p:nvPr>
        </p:nvSpPr>
        <p:spPr>
          <a:xfrm>
            <a:off x="0" y="3810000"/>
            <a:ext cx="6858000" cy="514350"/>
          </a:xfrm>
        </p:spPr>
        <p:txBody>
          <a:bodyPr/>
          <a:lstStyle/>
          <a:p>
            <a:pPr eaLnBrk="1" hangingPunct="1"/>
            <a:r>
              <a:rPr lang="ar-EG" sz="5400" dirty="0" smtClean="0">
                <a:latin typeface="Gill Sans MT" pitchFamily="34" charset="0"/>
                <a:ea typeface="ＭＳ Ｐゴシック" charset="-128"/>
                <a:cs typeface="+mn-cs"/>
              </a:rPr>
              <a:t>وقت استراحة</a:t>
            </a:r>
            <a:endParaRPr lang="en-US" sz="5400" dirty="0" smtClean="0">
              <a:latin typeface="Gill Sans MT" pitchFamily="34" charset="0"/>
              <a:ea typeface="ＭＳ Ｐゴシック" charset="-128"/>
              <a:cs typeface="+mn-cs"/>
            </a:endParaRPr>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7" name="Title 1"/>
          <p:cNvSpPr>
            <a:spLocks noGrp="1"/>
          </p:cNvSpPr>
          <p:nvPr>
            <p:ph type="ctrTitle"/>
          </p:nvPr>
        </p:nvSpPr>
        <p:spPr>
          <a:xfrm>
            <a:off x="293688" y="2130425"/>
            <a:ext cx="8612187" cy="1470025"/>
          </a:xfrm>
        </p:spPr>
        <p:txBody>
          <a:bodyPr/>
          <a:lstStyle/>
          <a:p>
            <a:pPr rtl="1"/>
            <a:r>
              <a:rPr lang="ar-EG" sz="5400" dirty="0" smtClean="0">
                <a:solidFill>
                  <a:prstClr val="white"/>
                </a:solidFill>
                <a:latin typeface="Gill Sans MT" pitchFamily="34" charset="0"/>
                <a:ea typeface="ＭＳ Ｐゴシック" charset="-128"/>
                <a:cs typeface="Arial" panose="020B0604020202020204" pitchFamily="34" charset="0"/>
              </a:rPr>
              <a:t>تحليل التفاعل بين البرامج التعليمية والنزاع</a:t>
            </a:r>
            <a:endParaRPr lang="en-US" sz="4000" dirty="0" smtClean="0">
              <a:ea typeface="ＭＳ Ｐゴシック" charset="-128"/>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955589" y="2092411"/>
            <a:ext cx="6732590" cy="3336324"/>
          </a:xfrm>
        </p:spPr>
        <p:txBody>
          <a:bodyPr anchor="ctr"/>
          <a:lstStyle/>
          <a:p>
            <a:pPr marL="0" indent="0" algn="ctr" defTabSz="685800" rtl="1" eaLnBrk="1" fontAlgn="auto" hangingPunct="1">
              <a:lnSpc>
                <a:spcPct val="200000"/>
              </a:lnSpc>
              <a:spcBef>
                <a:spcPts val="750"/>
              </a:spcBef>
              <a:spcAft>
                <a:spcPts val="0"/>
              </a:spcAft>
              <a:buNone/>
              <a:defRPr/>
            </a:pPr>
            <a:r>
              <a:rPr lang="ar-EG" sz="3600" b="1" kern="1200" dirty="0">
                <a:solidFill>
                  <a:schemeClr val="tx2">
                    <a:lumMod val="75000"/>
                  </a:schemeClr>
                </a:solidFill>
                <a:latin typeface="Calibri" panose="020F0502020204030204"/>
                <a:ea typeface="+mn-ea"/>
                <a:cs typeface="Arial" panose="020B0604020202020204" pitchFamily="34" charset="0"/>
              </a:rPr>
              <a:t>كيف نضمن أن البرامج التعليمية والسياسات التي نطبقها لاتجعل النزاع أكثر سوءا؟ </a:t>
            </a:r>
            <a:endParaRPr lang="en-US" sz="3600" b="1" kern="1200" dirty="0">
              <a:solidFill>
                <a:schemeClr val="tx2">
                  <a:lumMod val="75000"/>
                </a:schemeClr>
              </a:solidFill>
              <a:latin typeface="Calibri" panose="020F0502020204030204"/>
              <a:ea typeface="+mn-ea"/>
              <a:cs typeface="+mn-cs"/>
            </a:endParaRPr>
          </a:p>
          <a:p>
            <a:pPr marL="0" indent="0" algn="ctr">
              <a:buNone/>
            </a:pPr>
            <a:endParaRPr lang="en-US" sz="3000" dirty="0"/>
          </a:p>
        </p:txBody>
      </p:sp>
      <p:sp>
        <p:nvSpPr>
          <p:cNvPr id="5" name="Title 1"/>
          <p:cNvSpPr txBox="1">
            <a:spLocks/>
          </p:cNvSpPr>
          <p:nvPr/>
        </p:nvSpPr>
        <p:spPr>
          <a:xfrm>
            <a:off x="658729" y="96132"/>
            <a:ext cx="7886700" cy="994172"/>
          </a:xfrm>
          <a:prstGeom prst="rect">
            <a:avLst/>
          </a:prstGeom>
        </p:spPr>
        <p:txBody>
          <a:bodyPr vert="horz" lIns="68580" tIns="34290" rIns="68580" bIns="34290" rtlCol="0" anchor="ctr">
            <a:normAutofit fontScale="92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defTabSz="685800" rtl="1" fontAlgn="auto">
              <a:spcAft>
                <a:spcPts val="0"/>
              </a:spcAft>
              <a:defRPr/>
            </a:pPr>
            <a:r>
              <a:rPr lang="en-US" sz="3300" dirty="0">
                <a:solidFill>
                  <a:sysClr val="windowText" lastClr="000000"/>
                </a:solidFill>
                <a:latin typeface="Calibri Light" panose="020F0302020204030204"/>
              </a:rPr>
              <a:t/>
            </a:r>
            <a:br>
              <a:rPr lang="en-US" sz="3300" dirty="0">
                <a:solidFill>
                  <a:sysClr val="windowText" lastClr="000000"/>
                </a:solidFill>
                <a:latin typeface="Calibri Light" panose="020F0302020204030204"/>
              </a:rPr>
            </a:br>
            <a:r>
              <a:rPr lang="ar-EG" sz="4800" b="1" dirty="0">
                <a:solidFill>
                  <a:schemeClr val="bg1"/>
                </a:solidFill>
                <a:latin typeface="Calibri Light" panose="020F0302020204030204"/>
                <a:cs typeface="Times New Roman" panose="02020603050405020304" pitchFamily="18" charset="0"/>
              </a:rPr>
              <a:t>إذن....</a:t>
            </a:r>
            <a:endParaRPr lang="en-US" sz="4800" b="1" dirty="0">
              <a:solidFill>
                <a:schemeClr val="bg1"/>
              </a:solidFill>
              <a:latin typeface="Calibri Light" panose="020F0302020204030204"/>
            </a:endParaRPr>
          </a:p>
        </p:txBody>
      </p:sp>
    </p:spTree>
    <p:extLst>
      <p:ext uri="{BB962C8B-B14F-4D97-AF65-F5344CB8AC3E}">
        <p14:creationId xmlns:p14="http://schemas.microsoft.com/office/powerpoint/2010/main" val="890234715"/>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1" name="Title 1"/>
          <p:cNvSpPr>
            <a:spLocks noGrp="1"/>
          </p:cNvSpPr>
          <p:nvPr>
            <p:ph type="title"/>
          </p:nvPr>
        </p:nvSpPr>
        <p:spPr/>
        <p:txBody>
          <a:bodyPr/>
          <a:lstStyle/>
          <a:p>
            <a:r>
              <a:rPr lang="ar-EG" dirty="0" smtClean="0">
                <a:solidFill>
                  <a:prstClr val="white"/>
                </a:solidFill>
                <a:latin typeface="Gill Sans MT" pitchFamily="34" charset="0"/>
                <a:ea typeface="ＭＳ Ｐゴシック" charset="-128"/>
                <a:cs typeface="Arial" panose="020B0604020202020204" pitchFamily="34" charset="0"/>
              </a:rPr>
              <a:t>في نهاية هذا المجزوءة سيتمكن المشاركون من:</a:t>
            </a:r>
            <a:endParaRPr lang="en-US" sz="3600" dirty="0" smtClean="0">
              <a:ea typeface="ＭＳ Ｐゴシック" charset="-128"/>
            </a:endParaRPr>
          </a:p>
        </p:txBody>
      </p:sp>
      <p:sp>
        <p:nvSpPr>
          <p:cNvPr id="3" name="Content Placeholder 2"/>
          <p:cNvSpPr>
            <a:spLocks noGrp="1"/>
          </p:cNvSpPr>
          <p:nvPr>
            <p:ph idx="1"/>
          </p:nvPr>
        </p:nvSpPr>
        <p:spPr/>
        <p:txBody>
          <a:bodyPr/>
          <a:lstStyle/>
          <a:p>
            <a:pPr lvl="0" algn="r" rtl="1">
              <a:lnSpc>
                <a:spcPct val="115000"/>
              </a:lnSpc>
              <a:spcBef>
                <a:spcPts val="0"/>
              </a:spcBef>
              <a:spcAft>
                <a:spcPts val="1000"/>
              </a:spcAft>
              <a:buFont typeface="+mj-lt"/>
              <a:buAutoNum type="arabicPeriod"/>
            </a:pPr>
            <a:r>
              <a:rPr lang="ar-EG" dirty="0">
                <a:latin typeface="Calibri" panose="020F0502020204030204" pitchFamily="34" charset="0"/>
                <a:ea typeface="Times New Roman" panose="02020603050405020304" pitchFamily="18" charset="0"/>
                <a:cs typeface="Arial" panose="020B0604020202020204" pitchFamily="34" charset="0"/>
              </a:rPr>
              <a:t>إدراك سبب أهمية تفاصيل (محددات) البرامج التعلمية في تحديد مراعاتها للنزاع. </a:t>
            </a:r>
            <a:endParaRPr lang="en-US" sz="3600" dirty="0">
              <a:latin typeface="Calibri" panose="020F0502020204030204" pitchFamily="34" charset="0"/>
              <a:ea typeface="Times New Roman" panose="02020603050405020304" pitchFamily="18" charset="0"/>
              <a:cs typeface="Calibri" panose="020F0502020204030204" pitchFamily="34" charset="0"/>
            </a:endParaRPr>
          </a:p>
          <a:p>
            <a:pPr lvl="0" algn="r" rtl="1">
              <a:lnSpc>
                <a:spcPct val="115000"/>
              </a:lnSpc>
              <a:spcBef>
                <a:spcPts val="0"/>
              </a:spcBef>
              <a:spcAft>
                <a:spcPts val="1000"/>
              </a:spcAft>
              <a:buFont typeface="+mj-lt"/>
              <a:buAutoNum type="arabicPeriod"/>
            </a:pPr>
            <a:r>
              <a:rPr lang="ar-EG" dirty="0">
                <a:latin typeface="Calibri" panose="020F0502020204030204" pitchFamily="34" charset="0"/>
                <a:ea typeface="Times New Roman" panose="02020603050405020304" pitchFamily="18" charset="0"/>
                <a:cs typeface="Arial" panose="020B0604020202020204" pitchFamily="34" charset="0"/>
              </a:rPr>
              <a:t>فهم كيف تتفاعل البرامج التعليمية مع </a:t>
            </a:r>
            <a:r>
              <a:rPr lang="ar-EG" dirty="0" smtClean="0">
                <a:latin typeface="Calibri" panose="020F0502020204030204" pitchFamily="34" charset="0"/>
                <a:ea typeface="Times New Roman" panose="02020603050405020304" pitchFamily="18" charset="0"/>
                <a:cs typeface="Arial" panose="020B0604020202020204" pitchFamily="34" charset="0"/>
              </a:rPr>
              <a:t>النزاع في سياق محدد. </a:t>
            </a:r>
            <a:endParaRPr lang="en-US" sz="3600" dirty="0">
              <a:latin typeface="Calibri" panose="020F0502020204030204" pitchFamily="34" charset="0"/>
              <a:ea typeface="Times New Roman" panose="02020603050405020304" pitchFamily="18" charset="0"/>
              <a:cs typeface="Calibri" panose="020F0502020204030204" pitchFamily="34" charset="0"/>
            </a:endParaRPr>
          </a:p>
          <a:p>
            <a:pPr lvl="0" algn="r" rtl="1">
              <a:lnSpc>
                <a:spcPct val="115000"/>
              </a:lnSpc>
              <a:spcBef>
                <a:spcPts val="0"/>
              </a:spcBef>
              <a:spcAft>
                <a:spcPts val="1000"/>
              </a:spcAft>
              <a:buFont typeface="+mj-lt"/>
              <a:buAutoNum type="arabicPeriod"/>
            </a:pPr>
            <a:r>
              <a:rPr lang="ar-EG" dirty="0">
                <a:latin typeface="Calibri" panose="020F0502020204030204" pitchFamily="34" charset="0"/>
                <a:ea typeface="Times New Roman" panose="02020603050405020304" pitchFamily="18" charset="0"/>
                <a:cs typeface="Arial" panose="020B0604020202020204" pitchFamily="34" charset="0"/>
              </a:rPr>
              <a:t>القدرة على تحليل التفاعل بين تفاصيل البرنامج والنزاع. </a:t>
            </a:r>
            <a:endParaRPr lang="en-US" sz="3600" dirty="0">
              <a:latin typeface="Calibri" panose="020F0502020204030204" pitchFamily="34" charset="0"/>
              <a:ea typeface="Times New Roman" panose="02020603050405020304" pitchFamily="18" charset="0"/>
              <a:cs typeface="Calibri" panose="020F0502020204030204" pitchFamily="34" charset="0"/>
            </a:endParaRPr>
          </a:p>
          <a:p>
            <a:pPr marL="514350" indent="-514350" algn="r" rtl="1">
              <a:spcAft>
                <a:spcPts val="1200"/>
              </a:spcAft>
              <a:buFont typeface="+mj-lt"/>
              <a:buAutoNum type="arabicPeriod"/>
              <a:defRPr/>
            </a:pPr>
            <a:endParaRPr lang="ar-EG" dirty="0" smtClean="0"/>
          </a:p>
          <a:p>
            <a:pPr marL="0" indent="0">
              <a:buFont typeface="Wingdings" charset="0"/>
              <a:buNone/>
              <a:defRPr/>
            </a:pPr>
            <a:endParaRPr lang="en-US" dirty="0"/>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3363" name="Text Box 3"/>
          <p:cNvSpPr txBox="1">
            <a:spLocks noChangeArrowheads="1"/>
          </p:cNvSpPr>
          <p:nvPr/>
        </p:nvSpPr>
        <p:spPr bwMode="auto">
          <a:xfrm>
            <a:off x="669925" y="1822450"/>
            <a:ext cx="5197475" cy="369888"/>
          </a:xfrm>
          <a:prstGeom prst="rect">
            <a:avLst/>
          </a:prstGeom>
          <a:noFill/>
          <a:ln>
            <a:noFill/>
          </a:ln>
          <a:effectLst/>
          <a:extLst>
            <a:ext uri="{909E8E84-426E-40dd-AFC4-6F175D3DCCD1}">
              <a14:hiddenFill xmlns="" xmlns:a14="http://schemas.microsoft.com/office/drawing/2010/main">
                <a:solidFill>
                  <a:srgbClr val="FF0000"/>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a:spAutoFit/>
          </a:bodyPr>
          <a:lstStyle>
            <a:lvl1pPr marL="342900" indent="-342900">
              <a:spcBef>
                <a:spcPct val="0"/>
              </a:spcBef>
              <a:defRPr>
                <a:solidFill>
                  <a:schemeClr val="tx1"/>
                </a:solidFill>
                <a:latin typeface="Arial" charset="0"/>
                <a:ea typeface="ＭＳ Ｐゴシック" charset="0"/>
              </a:defRPr>
            </a:lvl1pPr>
            <a:lvl2pPr>
              <a:spcBef>
                <a:spcPct val="0"/>
              </a:spcBef>
              <a:defRPr>
                <a:solidFill>
                  <a:schemeClr val="tx1"/>
                </a:solidFill>
                <a:latin typeface="Arial" charset="0"/>
                <a:ea typeface="ＭＳ Ｐゴシック" charset="0"/>
              </a:defRPr>
            </a:lvl2pPr>
            <a:lvl3pPr>
              <a:spcBef>
                <a:spcPct val="0"/>
              </a:spcBef>
              <a:defRPr>
                <a:solidFill>
                  <a:schemeClr val="tx1"/>
                </a:solidFill>
                <a:latin typeface="Arial" charset="0"/>
                <a:ea typeface="ＭＳ Ｐゴシック" charset="0"/>
              </a:defRPr>
            </a:lvl3pPr>
            <a:lvl4pPr>
              <a:spcBef>
                <a:spcPct val="0"/>
              </a:spcBef>
              <a:defRPr>
                <a:solidFill>
                  <a:schemeClr val="tx1"/>
                </a:solidFill>
                <a:latin typeface="Arial" charset="0"/>
                <a:ea typeface="ＭＳ Ｐゴシック" charset="0"/>
              </a:defRPr>
            </a:lvl4pPr>
            <a:lvl5pPr>
              <a:spcBef>
                <a:spcPct val="0"/>
              </a:spcBef>
              <a:defRPr>
                <a:solidFill>
                  <a:schemeClr val="tx1"/>
                </a:solidFill>
                <a:latin typeface="Arial" charset="0"/>
                <a:ea typeface="ＭＳ Ｐゴシック" charset="0"/>
              </a:defRPr>
            </a:lvl5pPr>
            <a:lvl6pPr fontAlgn="base">
              <a:spcBef>
                <a:spcPct val="0"/>
              </a:spcBef>
              <a:spcAft>
                <a:spcPct val="0"/>
              </a:spcAft>
              <a:defRPr>
                <a:solidFill>
                  <a:schemeClr val="tx1"/>
                </a:solidFill>
                <a:latin typeface="Arial" charset="0"/>
                <a:ea typeface="ＭＳ Ｐゴシック" charset="0"/>
              </a:defRPr>
            </a:lvl6pPr>
            <a:lvl7pPr fontAlgn="base">
              <a:spcBef>
                <a:spcPct val="0"/>
              </a:spcBef>
              <a:spcAft>
                <a:spcPct val="0"/>
              </a:spcAft>
              <a:defRPr>
                <a:solidFill>
                  <a:schemeClr val="tx1"/>
                </a:solidFill>
                <a:latin typeface="Arial" charset="0"/>
                <a:ea typeface="ＭＳ Ｐゴシック" charset="0"/>
              </a:defRPr>
            </a:lvl7pPr>
            <a:lvl8pPr fontAlgn="base">
              <a:spcBef>
                <a:spcPct val="0"/>
              </a:spcBef>
              <a:spcAft>
                <a:spcPct val="0"/>
              </a:spcAft>
              <a:defRPr>
                <a:solidFill>
                  <a:schemeClr val="tx1"/>
                </a:solidFill>
                <a:latin typeface="Arial" charset="0"/>
                <a:ea typeface="ＭＳ Ｐゴシック" charset="0"/>
              </a:defRPr>
            </a:lvl8pPr>
            <a:lvl9pPr fontAlgn="base">
              <a:spcBef>
                <a:spcPct val="0"/>
              </a:spcBef>
              <a:spcAft>
                <a:spcPct val="0"/>
              </a:spcAft>
              <a:defRPr>
                <a:solidFill>
                  <a:schemeClr val="tx1"/>
                </a:solidFill>
                <a:latin typeface="Arial" charset="0"/>
                <a:ea typeface="ＭＳ Ｐゴシック" charset="0"/>
              </a:defRPr>
            </a:lvl9pPr>
          </a:lstStyle>
          <a:p>
            <a:pPr>
              <a:spcBef>
                <a:spcPct val="20000"/>
              </a:spcBef>
              <a:defRPr/>
            </a:pPr>
            <a:endParaRPr lang="en-US" sz="1800" dirty="0" smtClean="0">
              <a:latin typeface="GillSans" charset="0"/>
            </a:endParaRPr>
          </a:p>
        </p:txBody>
      </p:sp>
      <p:graphicFrame>
        <p:nvGraphicFramePr>
          <p:cNvPr id="5" name="Diagram 4">
            <a:hlinkClick r:id="" action="ppaction://noaction" highlightClick="1"/>
          </p:cNvPr>
          <p:cNvGraphicFramePr/>
          <p:nvPr>
            <p:extLst>
              <p:ext uri="{D42A27DB-BD31-4B8C-83A1-F6EECF244321}">
                <p14:modId xmlns:p14="http://schemas.microsoft.com/office/powerpoint/2010/main" val="2141270244"/>
              </p:ext>
            </p:extLst>
          </p:nvPr>
        </p:nvGraphicFramePr>
        <p:xfrm>
          <a:off x="444500" y="1822450"/>
          <a:ext cx="8572500" cy="462259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Rectangle 2"/>
          <p:cNvSpPr txBox="1">
            <a:spLocks noChangeArrowheads="1"/>
          </p:cNvSpPr>
          <p:nvPr/>
        </p:nvSpPr>
        <p:spPr bwMode="auto">
          <a:xfrm>
            <a:off x="290513" y="282575"/>
            <a:ext cx="8726487" cy="5143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b="1">
                <a:solidFill>
                  <a:schemeClr val="bg1"/>
                </a:solidFill>
                <a:latin typeface="+mj-lt"/>
                <a:ea typeface="ＭＳ Ｐゴシック" charset="0"/>
                <a:cs typeface="ＭＳ Ｐゴシック" charset="0"/>
              </a:defRPr>
            </a:lvl1pPr>
            <a:lvl2pPr algn="ctr" rtl="0" eaLnBrk="0" fontAlgn="base" hangingPunct="0">
              <a:spcBef>
                <a:spcPct val="0"/>
              </a:spcBef>
              <a:spcAft>
                <a:spcPct val="0"/>
              </a:spcAft>
              <a:defRPr sz="4400" b="1">
                <a:solidFill>
                  <a:schemeClr val="bg1"/>
                </a:solidFill>
                <a:latin typeface="Arial" charset="0"/>
                <a:ea typeface="ＭＳ Ｐゴシック" charset="0"/>
                <a:cs typeface="ＭＳ Ｐゴシック" charset="0"/>
              </a:defRPr>
            </a:lvl2pPr>
            <a:lvl3pPr algn="ctr" rtl="0" eaLnBrk="0" fontAlgn="base" hangingPunct="0">
              <a:spcBef>
                <a:spcPct val="0"/>
              </a:spcBef>
              <a:spcAft>
                <a:spcPct val="0"/>
              </a:spcAft>
              <a:defRPr sz="4400" b="1">
                <a:solidFill>
                  <a:schemeClr val="bg1"/>
                </a:solidFill>
                <a:latin typeface="Arial" charset="0"/>
                <a:ea typeface="ＭＳ Ｐゴシック" charset="0"/>
                <a:cs typeface="ＭＳ Ｐゴシック" charset="0"/>
              </a:defRPr>
            </a:lvl3pPr>
            <a:lvl4pPr algn="ctr" rtl="0" eaLnBrk="0" fontAlgn="base" hangingPunct="0">
              <a:spcBef>
                <a:spcPct val="0"/>
              </a:spcBef>
              <a:spcAft>
                <a:spcPct val="0"/>
              </a:spcAft>
              <a:defRPr sz="4400" b="1">
                <a:solidFill>
                  <a:schemeClr val="bg1"/>
                </a:solidFill>
                <a:latin typeface="Arial" charset="0"/>
                <a:ea typeface="ＭＳ Ｐゴシック" charset="0"/>
                <a:cs typeface="ＭＳ Ｐゴシック" charset="0"/>
              </a:defRPr>
            </a:lvl4pPr>
            <a:lvl5pPr algn="ctr" rtl="0" eaLnBrk="0" fontAlgn="base" hangingPunct="0">
              <a:spcBef>
                <a:spcPct val="0"/>
              </a:spcBef>
              <a:spcAft>
                <a:spcPct val="0"/>
              </a:spcAft>
              <a:defRPr sz="4400" b="1">
                <a:solidFill>
                  <a:schemeClr val="bg1"/>
                </a:solidFill>
                <a:latin typeface="Arial" charset="0"/>
                <a:ea typeface="ＭＳ Ｐゴシック" charset="0"/>
                <a:cs typeface="ＭＳ Ｐゴシック" charset="0"/>
              </a:defRPr>
            </a:lvl5pPr>
            <a:lvl6pPr marL="457200" algn="ctr" rtl="0" fontAlgn="base">
              <a:spcBef>
                <a:spcPct val="0"/>
              </a:spcBef>
              <a:spcAft>
                <a:spcPct val="0"/>
              </a:spcAft>
              <a:defRPr sz="4400" b="1">
                <a:solidFill>
                  <a:schemeClr val="bg1"/>
                </a:solidFill>
                <a:latin typeface="Arial" charset="0"/>
              </a:defRPr>
            </a:lvl6pPr>
            <a:lvl7pPr marL="914400" algn="ctr" rtl="0" fontAlgn="base">
              <a:spcBef>
                <a:spcPct val="0"/>
              </a:spcBef>
              <a:spcAft>
                <a:spcPct val="0"/>
              </a:spcAft>
              <a:defRPr sz="4400" b="1">
                <a:solidFill>
                  <a:schemeClr val="bg1"/>
                </a:solidFill>
                <a:latin typeface="Arial" charset="0"/>
              </a:defRPr>
            </a:lvl7pPr>
            <a:lvl8pPr marL="1371600" algn="ctr" rtl="0" fontAlgn="base">
              <a:spcBef>
                <a:spcPct val="0"/>
              </a:spcBef>
              <a:spcAft>
                <a:spcPct val="0"/>
              </a:spcAft>
              <a:defRPr sz="4400" b="1">
                <a:solidFill>
                  <a:schemeClr val="bg1"/>
                </a:solidFill>
                <a:latin typeface="Arial" charset="0"/>
              </a:defRPr>
            </a:lvl8pPr>
            <a:lvl9pPr marL="1828800" algn="ctr" rtl="0" fontAlgn="base">
              <a:spcBef>
                <a:spcPct val="0"/>
              </a:spcBef>
              <a:spcAft>
                <a:spcPct val="0"/>
              </a:spcAft>
              <a:defRPr sz="4400" b="1">
                <a:solidFill>
                  <a:schemeClr val="bg1"/>
                </a:solidFill>
                <a:latin typeface="Arial" charset="0"/>
              </a:defRPr>
            </a:lvl9pPr>
          </a:lstStyle>
          <a:p>
            <a:pPr algn="r" rtl="1" eaLnBrk="1" hangingPunct="1"/>
            <a:r>
              <a:rPr lang="ar-EG" sz="3600" kern="0" smtClean="0">
                <a:latin typeface="+mn-lt"/>
                <a:ea typeface="ＭＳ Ｐゴシック" charset="-128"/>
                <a:cs typeface="+mn-cs"/>
              </a:rPr>
              <a:t>تعريف التعليم المراعي لظروف النزاع</a:t>
            </a:r>
            <a:r>
              <a:rPr lang="en-US" sz="3600" kern="0" smtClean="0">
                <a:latin typeface="Gill Sans MT" pitchFamily="34" charset="0"/>
                <a:ea typeface="ＭＳ Ｐゴシック" charset="-128"/>
              </a:rPr>
              <a:t>	</a:t>
            </a:r>
            <a:endParaRPr lang="en-US" sz="3600" kern="0" dirty="0" smtClean="0">
              <a:latin typeface="Gill Sans MT" pitchFamily="34" charset="0"/>
              <a:ea typeface="ＭＳ Ｐゴシック" charset="-128"/>
            </a:endParaRPr>
          </a:p>
        </p:txBody>
      </p:sp>
    </p:spTree>
    <p:extLst>
      <p:ext uri="{BB962C8B-B14F-4D97-AF65-F5344CB8AC3E}">
        <p14:creationId xmlns:p14="http://schemas.microsoft.com/office/powerpoint/2010/main" val="3186269892"/>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7" name="Title 1"/>
          <p:cNvSpPr>
            <a:spLocks noGrp="1"/>
          </p:cNvSpPr>
          <p:nvPr>
            <p:ph type="title"/>
          </p:nvPr>
        </p:nvSpPr>
        <p:spPr>
          <a:xfrm>
            <a:off x="590550" y="285750"/>
            <a:ext cx="8229600" cy="1143000"/>
          </a:xfrm>
        </p:spPr>
        <p:txBody>
          <a:bodyPr/>
          <a:lstStyle/>
          <a:p>
            <a:r>
              <a:rPr lang="ar-EG" sz="3000" dirty="0">
                <a:solidFill>
                  <a:prstClr val="white"/>
                </a:solidFill>
                <a:latin typeface="Times New Roman" panose="02020603050405020304" pitchFamily="18" charset="0"/>
                <a:cs typeface="Times New Roman" panose="02020603050405020304" pitchFamily="18" charset="0"/>
              </a:rPr>
              <a:t>التفاعل بين العناصر المحددة للنزاع والتعليم</a:t>
            </a:r>
            <a:endParaRPr lang="en-US" dirty="0" smtClean="0">
              <a:ea typeface="ＭＳ Ｐゴシック" charset="-128"/>
            </a:endParaRPr>
          </a:p>
        </p:txBody>
      </p:sp>
      <p:graphicFrame>
        <p:nvGraphicFramePr>
          <p:cNvPr id="4" name="Content Placeholder 13"/>
          <p:cNvGraphicFramePr>
            <a:graphicFrameLocks/>
          </p:cNvGraphicFramePr>
          <p:nvPr>
            <p:extLst>
              <p:ext uri="{D42A27DB-BD31-4B8C-83A1-F6EECF244321}">
                <p14:modId xmlns:p14="http://schemas.microsoft.com/office/powerpoint/2010/main" val="845751545"/>
              </p:ext>
            </p:extLst>
          </p:nvPr>
        </p:nvGraphicFramePr>
        <p:xfrm>
          <a:off x="1930807" y="1528631"/>
          <a:ext cx="5466837" cy="532937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Left-Right Arrow 4"/>
          <p:cNvSpPr>
            <a:spLocks noChangeArrowheads="1"/>
          </p:cNvSpPr>
          <p:nvPr/>
        </p:nvSpPr>
        <p:spPr bwMode="auto">
          <a:xfrm>
            <a:off x="5422900" y="3844925"/>
            <a:ext cx="858838" cy="484188"/>
          </a:xfrm>
          <a:prstGeom prst="leftRightArrow">
            <a:avLst>
              <a:gd name="adj1" fmla="val 50000"/>
              <a:gd name="adj2" fmla="val 50002"/>
            </a:avLst>
          </a:prstGeom>
          <a:solidFill>
            <a:schemeClr val="tx2"/>
          </a:solidFill>
          <a:ln w="9525">
            <a:noFill/>
            <a:miter lim="800000"/>
            <a:headEnd/>
            <a:tailEnd/>
          </a:ln>
          <a:effectLst>
            <a:outerShdw dist="23000" dir="5400000" rotWithShape="0">
              <a:srgbClr val="808080">
                <a:alpha val="34999"/>
              </a:srgbClr>
            </a:outerShdw>
          </a:effectLst>
        </p:spPr>
        <p:txBody>
          <a:bodyPr anchor="ctr"/>
          <a:lstStyle/>
          <a:p>
            <a:pPr algn="ctr">
              <a:defRPr/>
            </a:pPr>
            <a:endParaRPr lang="en-US" sz="1800" dirty="0">
              <a:solidFill>
                <a:schemeClr val="lt1"/>
              </a:solidFill>
              <a:latin typeface="+mn-lt"/>
              <a:ea typeface="+mn-ea"/>
            </a:endParaRPr>
          </a:p>
        </p:txBody>
      </p:sp>
      <p:sp>
        <p:nvSpPr>
          <p:cNvPr id="7" name="Left-Right Arrow 6"/>
          <p:cNvSpPr>
            <a:spLocks noChangeArrowheads="1"/>
          </p:cNvSpPr>
          <p:nvPr/>
        </p:nvSpPr>
        <p:spPr bwMode="auto">
          <a:xfrm>
            <a:off x="3035300" y="3930650"/>
            <a:ext cx="858838" cy="484188"/>
          </a:xfrm>
          <a:prstGeom prst="leftRightArrow">
            <a:avLst>
              <a:gd name="adj1" fmla="val 50000"/>
              <a:gd name="adj2" fmla="val 50002"/>
            </a:avLst>
          </a:prstGeom>
          <a:solidFill>
            <a:schemeClr val="tx2"/>
          </a:solidFill>
          <a:ln w="9525">
            <a:noFill/>
            <a:miter lim="800000"/>
            <a:headEnd/>
            <a:tailEnd/>
          </a:ln>
          <a:effectLst>
            <a:outerShdw dist="23000" dir="5400000" rotWithShape="0">
              <a:srgbClr val="808080">
                <a:alpha val="34999"/>
              </a:srgbClr>
            </a:outerShdw>
          </a:effectLst>
        </p:spPr>
        <p:txBody>
          <a:bodyPr anchor="ctr"/>
          <a:lstStyle/>
          <a:p>
            <a:pPr algn="ctr">
              <a:defRPr/>
            </a:pPr>
            <a:endParaRPr lang="en-US" sz="1800" dirty="0">
              <a:solidFill>
                <a:schemeClr val="lt1"/>
              </a:solidFill>
              <a:latin typeface="+mn-lt"/>
              <a:ea typeface="+mn-ea"/>
            </a:endParaRPr>
          </a:p>
        </p:txBody>
      </p:sp>
      <p:sp>
        <p:nvSpPr>
          <p:cNvPr id="8" name="Left-Right Arrow 7"/>
          <p:cNvSpPr>
            <a:spLocks noChangeArrowheads="1"/>
          </p:cNvSpPr>
          <p:nvPr/>
        </p:nvSpPr>
        <p:spPr bwMode="auto">
          <a:xfrm rot="-5400000">
            <a:off x="4256356" y="2538144"/>
            <a:ext cx="797182" cy="584994"/>
          </a:xfrm>
          <a:prstGeom prst="leftRightArrow">
            <a:avLst>
              <a:gd name="adj1" fmla="val 50000"/>
              <a:gd name="adj2" fmla="val 50002"/>
            </a:avLst>
          </a:prstGeom>
          <a:solidFill>
            <a:schemeClr val="tx2"/>
          </a:solidFill>
          <a:ln w="9525">
            <a:noFill/>
            <a:miter lim="800000"/>
            <a:headEnd/>
            <a:tailEnd/>
          </a:ln>
          <a:effectLst>
            <a:outerShdw dist="23000" dir="5400000" rotWithShape="0">
              <a:srgbClr val="808080">
                <a:alpha val="34999"/>
              </a:srgbClr>
            </a:outerShdw>
          </a:effectLst>
        </p:spPr>
        <p:txBody>
          <a:bodyPr anchor="ctr"/>
          <a:lstStyle/>
          <a:p>
            <a:pPr algn="ctr">
              <a:defRPr/>
            </a:pPr>
            <a:endParaRPr lang="en-US" sz="1800" dirty="0">
              <a:solidFill>
                <a:schemeClr val="lt1"/>
              </a:solidFill>
              <a:latin typeface="+mn-lt"/>
              <a:ea typeface="+mn-ea"/>
            </a:endParaRPr>
          </a:p>
        </p:txBody>
      </p:sp>
      <p:sp>
        <p:nvSpPr>
          <p:cNvPr id="9" name="Left-Right Arrow 8"/>
          <p:cNvSpPr>
            <a:spLocks noChangeArrowheads="1"/>
          </p:cNvSpPr>
          <p:nvPr/>
        </p:nvSpPr>
        <p:spPr bwMode="auto">
          <a:xfrm rot="5400000">
            <a:off x="4351122" y="5285499"/>
            <a:ext cx="708455" cy="484188"/>
          </a:xfrm>
          <a:prstGeom prst="leftRightArrow">
            <a:avLst>
              <a:gd name="adj1" fmla="val 50000"/>
              <a:gd name="adj2" fmla="val 49996"/>
            </a:avLst>
          </a:prstGeom>
          <a:solidFill>
            <a:schemeClr val="tx2"/>
          </a:solidFill>
          <a:ln w="9525">
            <a:noFill/>
            <a:miter lim="800000"/>
            <a:headEnd/>
            <a:tailEnd/>
          </a:ln>
          <a:effectLst>
            <a:outerShdw dist="23000" dir="5400000" rotWithShape="0">
              <a:srgbClr val="808080">
                <a:alpha val="34999"/>
              </a:srgbClr>
            </a:outerShdw>
          </a:effectLst>
        </p:spPr>
        <p:txBody>
          <a:bodyPr anchor="ctr"/>
          <a:lstStyle/>
          <a:p>
            <a:pPr algn="ctr">
              <a:defRPr/>
            </a:pPr>
            <a:endParaRPr lang="en-US" sz="1800" dirty="0">
              <a:solidFill>
                <a:schemeClr val="lt1"/>
              </a:solidFill>
              <a:latin typeface="+mn-lt"/>
              <a:ea typeface="+mn-ea"/>
            </a:endParaRPr>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1" name="Title 1"/>
          <p:cNvSpPr>
            <a:spLocks noGrp="1"/>
          </p:cNvSpPr>
          <p:nvPr>
            <p:ph type="title"/>
          </p:nvPr>
        </p:nvSpPr>
        <p:spPr/>
        <p:txBody>
          <a:bodyPr/>
          <a:lstStyle/>
          <a:p>
            <a:r>
              <a:rPr lang="ar-EG" dirty="0" smtClean="0">
                <a:latin typeface="Times New Roman" panose="02020603050405020304" pitchFamily="18" charset="0"/>
                <a:cs typeface="Times New Roman" panose="02020603050405020304" pitchFamily="18" charset="0"/>
              </a:rPr>
              <a:t>العناصر </a:t>
            </a:r>
            <a:r>
              <a:rPr lang="ar-EG" dirty="0">
                <a:latin typeface="Times New Roman" panose="02020603050405020304" pitchFamily="18" charset="0"/>
                <a:cs typeface="Times New Roman" panose="02020603050405020304" pitchFamily="18" charset="0"/>
              </a:rPr>
              <a:t>المحددة </a:t>
            </a:r>
            <a:r>
              <a:rPr lang="ar-EG" dirty="0" smtClean="0">
                <a:latin typeface="Times New Roman" panose="02020603050405020304" pitchFamily="18" charset="0"/>
                <a:cs typeface="Times New Roman" panose="02020603050405020304" pitchFamily="18" charset="0"/>
              </a:rPr>
              <a:t>للبرنامج: لماذا؟</a:t>
            </a:r>
            <a:endParaRPr lang="en-GB" dirty="0" smtClean="0">
              <a:ea typeface="ＭＳ Ｐゴシック" charset="-128"/>
            </a:endParaRPr>
          </a:p>
        </p:txBody>
      </p:sp>
      <p:sp>
        <p:nvSpPr>
          <p:cNvPr id="122882" name="Content Placeholder 2"/>
          <p:cNvSpPr>
            <a:spLocks noGrp="1"/>
          </p:cNvSpPr>
          <p:nvPr>
            <p:ph idx="1"/>
          </p:nvPr>
        </p:nvSpPr>
        <p:spPr/>
        <p:txBody>
          <a:bodyPr/>
          <a:lstStyle/>
          <a:p>
            <a:pPr algn="r" rtl="1"/>
            <a:r>
              <a:rPr lang="ar-EG" dirty="0" smtClean="0">
                <a:ea typeface="ＭＳ Ｐゴシック" charset="-128"/>
                <a:cs typeface="+mn-cs"/>
              </a:rPr>
              <a:t>ماهي الحاجيات التي جعلتنا نخطط لهذا البرنامج في المقام الأول؟</a:t>
            </a:r>
          </a:p>
          <a:p>
            <a:pPr algn="r" rtl="1"/>
            <a:r>
              <a:rPr lang="ar-EG" dirty="0" smtClean="0">
                <a:ea typeface="ＭＳ Ｐゴシック" charset="-128"/>
                <a:cs typeface="+mn-cs"/>
              </a:rPr>
              <a:t>تَصَوُّرُ مَنْ هذا للحاجيات الذي نحن بصدد الاستجابة له؟</a:t>
            </a:r>
          </a:p>
          <a:p>
            <a:pPr algn="r" rtl="1"/>
            <a:r>
              <a:rPr lang="ar-EG" dirty="0" smtClean="0">
                <a:ea typeface="ＭＳ Ｐゴシック" charset="-128"/>
                <a:cs typeface="+mn-cs"/>
              </a:rPr>
              <a:t>ما الذي نريد تغييره من خلال التدخل؟</a:t>
            </a:r>
          </a:p>
          <a:p>
            <a:pPr algn="r" rtl="1"/>
            <a:r>
              <a:rPr lang="ar-EG" dirty="0" smtClean="0">
                <a:ea typeface="ＭＳ Ｐゴシック" charset="-128"/>
                <a:cs typeface="+mn-cs"/>
              </a:rPr>
              <a:t>لماذا نحن؟ ماهي القيمة المضافة التي تأتي بها منظمتنا من أجل معالجة هذه الحاجية؟</a:t>
            </a: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5" name="Title 1"/>
          <p:cNvSpPr>
            <a:spLocks noGrp="1"/>
          </p:cNvSpPr>
          <p:nvPr>
            <p:ph type="title"/>
          </p:nvPr>
        </p:nvSpPr>
        <p:spPr/>
        <p:txBody>
          <a:bodyPr/>
          <a:lstStyle/>
          <a:p>
            <a:r>
              <a:rPr lang="ar-EG" dirty="0">
                <a:solidFill>
                  <a:prstClr val="white"/>
                </a:solidFill>
                <a:latin typeface="Times New Roman" panose="02020603050405020304" pitchFamily="18" charset="0"/>
                <a:cs typeface="Times New Roman" panose="02020603050405020304" pitchFamily="18" charset="0"/>
              </a:rPr>
              <a:t>العناصر المحددة للبرنامج: </a:t>
            </a:r>
            <a:r>
              <a:rPr lang="ar-EG" dirty="0" smtClean="0">
                <a:solidFill>
                  <a:prstClr val="white"/>
                </a:solidFill>
                <a:latin typeface="Times New Roman" panose="02020603050405020304" pitchFamily="18" charset="0"/>
                <a:cs typeface="Times New Roman" panose="02020603050405020304" pitchFamily="18" charset="0"/>
              </a:rPr>
              <a:t>أين؟</a:t>
            </a:r>
            <a:endParaRPr lang="en-GB" dirty="0" smtClean="0">
              <a:ea typeface="ＭＳ Ｐゴシック" charset="-128"/>
            </a:endParaRPr>
          </a:p>
        </p:txBody>
      </p:sp>
      <p:sp>
        <p:nvSpPr>
          <p:cNvPr id="123906" name="Content Placeholder 2"/>
          <p:cNvSpPr>
            <a:spLocks noGrp="1"/>
          </p:cNvSpPr>
          <p:nvPr>
            <p:ph idx="1"/>
          </p:nvPr>
        </p:nvSpPr>
        <p:spPr/>
        <p:txBody>
          <a:bodyPr/>
          <a:lstStyle/>
          <a:p>
            <a:pPr algn="r" rtl="1"/>
            <a:r>
              <a:rPr lang="ar-EG" dirty="0" smtClean="0">
                <a:ea typeface="ＭＳ Ｐゴシック" charset="-128"/>
                <a:cs typeface="Arial" panose="020B0604020202020204" pitchFamily="34" charset="0"/>
              </a:rPr>
              <a:t>لماذا اخترنا هذا المكان؟ ماهي المقاييس التي استعملناها؟</a:t>
            </a:r>
          </a:p>
          <a:p>
            <a:pPr algn="r" rtl="1"/>
            <a:r>
              <a:rPr lang="ar-EG" dirty="0" smtClean="0">
                <a:ea typeface="ＭＳ Ｐゴシック" charset="-128"/>
                <a:cs typeface="Arial" panose="020B0604020202020204" pitchFamily="34" charset="0"/>
              </a:rPr>
              <a:t>لماذا هذه المواقع وليس تلك المواقع؟</a:t>
            </a:r>
          </a:p>
          <a:p>
            <a:pPr algn="r" rtl="1"/>
            <a:r>
              <a:rPr lang="ar-EG" dirty="0" smtClean="0">
                <a:ea typeface="ＭＳ Ｐゴシック" charset="-128"/>
                <a:cs typeface="Arial" panose="020B0604020202020204" pitchFamily="34" charset="0"/>
              </a:rPr>
              <a:t>لماذا في جهة واحدة من الخطوط الأمامية وليس في الجهتين؟</a:t>
            </a:r>
          </a:p>
          <a:p>
            <a:pPr algn="r" rtl="1"/>
            <a:r>
              <a:rPr lang="ar-EG" dirty="0" smtClean="0">
                <a:ea typeface="ＭＳ Ｐゴシック" charset="-128"/>
                <a:cs typeface="Arial" panose="020B0604020202020204" pitchFamily="34" charset="0"/>
              </a:rPr>
              <a:t>هل هناك إمكانية يمكن بسببها لبرمجتنا أن تتورط في خصومات حول حقوق ملكية الأرض؟</a:t>
            </a:r>
          </a:p>
          <a:p>
            <a:pPr algn="r" rtl="1"/>
            <a:r>
              <a:rPr lang="ar-EG" dirty="0" smtClean="0">
                <a:ea typeface="ＭＳ Ｐゴシック" charset="-128"/>
                <a:cs typeface="Arial" panose="020B0604020202020204" pitchFamily="34" charset="0"/>
              </a:rPr>
              <a:t>هل العمل مع مجموعات النازحين في هذا المكان يشرعن ويؤبد نزوحهم؟ </a:t>
            </a:r>
            <a:endParaRPr lang="ar-EG" dirty="0" smtClean="0">
              <a:ea typeface="ＭＳ Ｐゴシック" charset="-128"/>
            </a:endParaRPr>
          </a:p>
          <a:p>
            <a:pPr algn="r" rtl="1"/>
            <a:endParaRPr lang="en-GB" dirty="0" smtClean="0">
              <a:ea typeface="ＭＳ Ｐゴシック" charset="-128"/>
            </a:endParaRP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29" name="Title 1"/>
          <p:cNvSpPr>
            <a:spLocks noGrp="1"/>
          </p:cNvSpPr>
          <p:nvPr>
            <p:ph type="title"/>
          </p:nvPr>
        </p:nvSpPr>
        <p:spPr/>
        <p:txBody>
          <a:bodyPr/>
          <a:lstStyle/>
          <a:p>
            <a:r>
              <a:rPr lang="ar-EG" dirty="0">
                <a:solidFill>
                  <a:prstClr val="white"/>
                </a:solidFill>
                <a:latin typeface="Times New Roman" panose="02020603050405020304" pitchFamily="18" charset="0"/>
                <a:cs typeface="Times New Roman" panose="02020603050405020304" pitchFamily="18" charset="0"/>
              </a:rPr>
              <a:t>العناصر المحددة للبرنامج: </a:t>
            </a:r>
            <a:r>
              <a:rPr lang="ar-EG" dirty="0" smtClean="0">
                <a:solidFill>
                  <a:prstClr val="white"/>
                </a:solidFill>
                <a:latin typeface="Times New Roman" panose="02020603050405020304" pitchFamily="18" charset="0"/>
                <a:cs typeface="Times New Roman" panose="02020603050405020304" pitchFamily="18" charset="0"/>
              </a:rPr>
              <a:t>لمن؟</a:t>
            </a:r>
            <a:endParaRPr lang="en-GB" dirty="0" smtClean="0">
              <a:ea typeface="ＭＳ Ｐゴシック" charset="-128"/>
            </a:endParaRPr>
          </a:p>
        </p:txBody>
      </p:sp>
      <p:sp>
        <p:nvSpPr>
          <p:cNvPr id="124930" name="Content Placeholder 2"/>
          <p:cNvSpPr>
            <a:spLocks noGrp="1"/>
          </p:cNvSpPr>
          <p:nvPr>
            <p:ph idx="1"/>
          </p:nvPr>
        </p:nvSpPr>
        <p:spPr/>
        <p:txBody>
          <a:bodyPr/>
          <a:lstStyle/>
          <a:p>
            <a:pPr lvl="0" algn="r" rtl="1"/>
            <a:r>
              <a:rPr lang="ar-EG" dirty="0" smtClean="0">
                <a:ea typeface="ＭＳ Ｐゴシック" charset="-128"/>
                <a:cs typeface="Arial" panose="020B0604020202020204" pitchFamily="34" charset="0"/>
              </a:rPr>
              <a:t>كيف اخترنا المستفيدين؟ </a:t>
            </a:r>
            <a:r>
              <a:rPr lang="ar-EG" dirty="0">
                <a:ea typeface="ＭＳ Ｐゴシック" charset="-128"/>
                <a:cs typeface="Arial" panose="020B0604020202020204" pitchFamily="34" charset="0"/>
              </a:rPr>
              <a:t>ماهي </a:t>
            </a:r>
            <a:r>
              <a:rPr lang="ar-EG" dirty="0" smtClean="0">
                <a:ea typeface="ＭＳ Ｐゴシック" charset="-128"/>
                <a:cs typeface="Arial" panose="020B0604020202020204" pitchFamily="34" charset="0"/>
              </a:rPr>
              <a:t>مقاييس اختيار بعض الناس وليس آخرين؟</a:t>
            </a:r>
          </a:p>
          <a:p>
            <a:pPr lvl="0" algn="r" rtl="1"/>
            <a:r>
              <a:rPr lang="ar-EG" dirty="0" smtClean="0">
                <a:ea typeface="ＭＳ Ｐゴシック" charset="-128"/>
                <a:cs typeface="Arial" panose="020B0604020202020204" pitchFamily="34" charset="0"/>
              </a:rPr>
              <a:t>من لم نختر ولماذا؟</a:t>
            </a:r>
          </a:p>
          <a:p>
            <a:pPr lvl="0" algn="r" rtl="1"/>
            <a:r>
              <a:rPr lang="ar-EG" dirty="0" smtClean="0">
                <a:ea typeface="ＭＳ Ｐゴシック" charset="-128"/>
                <a:cs typeface="Arial" panose="020B0604020202020204" pitchFamily="34" charset="0"/>
              </a:rPr>
              <a:t>إذا كانت هناك توترات بسبب الاستهداف، ما سبب هذه التوترات؟ </a:t>
            </a:r>
          </a:p>
          <a:p>
            <a:pPr lvl="0" algn="r" rtl="1"/>
            <a:r>
              <a:rPr lang="ar-EG" dirty="0" smtClean="0">
                <a:ea typeface="ＭＳ Ｐゴシック" charset="-128"/>
                <a:cs typeface="Arial" panose="020B0604020202020204" pitchFamily="34" charset="0"/>
              </a:rPr>
              <a:t>هل نستهدف فصيلا من النزاع؟</a:t>
            </a:r>
          </a:p>
          <a:p>
            <a:pPr lvl="0" algn="r" rtl="1"/>
            <a:r>
              <a:rPr lang="ar-EG" dirty="0" smtClean="0">
                <a:ea typeface="ＭＳ Ｐゴシック" charset="-128"/>
                <a:cs typeface="Arial" panose="020B0604020202020204" pitchFamily="34" charset="0"/>
              </a:rPr>
              <a:t>من يستفيد كذلك من البرنامج (هؤلاء الذين يُأَجِّرون البنايات لنا وهؤلاء الذين يطبعون كتبنا المدرسية إلخ.)؟</a:t>
            </a:r>
          </a:p>
          <a:p>
            <a:pPr lvl="0" algn="r" rtl="1"/>
            <a:endParaRPr lang="ar-EG" dirty="0">
              <a:ea typeface="ＭＳ Ｐゴシック" charset="-128"/>
              <a:cs typeface="Arial" panose="020B0604020202020204" pitchFamily="34" charset="0"/>
            </a:endParaRP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3" name="Title 1"/>
          <p:cNvSpPr>
            <a:spLocks noGrp="1"/>
          </p:cNvSpPr>
          <p:nvPr>
            <p:ph type="title"/>
          </p:nvPr>
        </p:nvSpPr>
        <p:spPr/>
        <p:txBody>
          <a:bodyPr/>
          <a:lstStyle/>
          <a:p>
            <a:r>
              <a:rPr lang="ar-EG" dirty="0">
                <a:solidFill>
                  <a:prstClr val="white"/>
                </a:solidFill>
                <a:latin typeface="Times New Roman" panose="02020603050405020304" pitchFamily="18" charset="0"/>
                <a:cs typeface="Times New Roman" panose="02020603050405020304" pitchFamily="18" charset="0"/>
              </a:rPr>
              <a:t>العناصر المحددة للبرنامج: </a:t>
            </a:r>
            <a:r>
              <a:rPr lang="ar-EG" dirty="0" smtClean="0">
                <a:solidFill>
                  <a:prstClr val="white"/>
                </a:solidFill>
                <a:latin typeface="Times New Roman" panose="02020603050405020304" pitchFamily="18" charset="0"/>
                <a:cs typeface="Times New Roman" panose="02020603050405020304" pitchFamily="18" charset="0"/>
              </a:rPr>
              <a:t>مِنْ طرف مَن؟</a:t>
            </a:r>
            <a:endParaRPr lang="en-GB" dirty="0" smtClean="0">
              <a:ea typeface="ＭＳ Ｐゴシック" charset="-128"/>
            </a:endParaRPr>
          </a:p>
        </p:txBody>
      </p:sp>
      <p:sp>
        <p:nvSpPr>
          <p:cNvPr id="125954" name="Content Placeholder 2"/>
          <p:cNvSpPr>
            <a:spLocks noGrp="1"/>
          </p:cNvSpPr>
          <p:nvPr>
            <p:ph idx="1"/>
          </p:nvPr>
        </p:nvSpPr>
        <p:spPr/>
        <p:txBody>
          <a:bodyPr/>
          <a:lstStyle/>
          <a:p>
            <a:pPr lvl="0" algn="r" rtl="1">
              <a:lnSpc>
                <a:spcPct val="150000"/>
              </a:lnSpc>
            </a:pPr>
            <a:r>
              <a:rPr lang="ar-EG" dirty="0" smtClean="0">
                <a:ea typeface="ＭＳ Ｐゴシック" charset="-128"/>
                <a:cs typeface="Arial" panose="020B0604020202020204" pitchFamily="34" charset="0"/>
              </a:rPr>
              <a:t>من هو موظفونا (من حيث العرق والفصائل التي ينتمون إليها والجنسية والجندر)؟ أي لغات يتكلمون؟</a:t>
            </a:r>
          </a:p>
          <a:p>
            <a:pPr algn="r" rtl="1">
              <a:lnSpc>
                <a:spcPct val="150000"/>
              </a:lnSpc>
              <a:spcBef>
                <a:spcPts val="0"/>
              </a:spcBef>
              <a:spcAft>
                <a:spcPts val="0"/>
              </a:spcAft>
              <a:tabLst>
                <a:tab pos="1031875" algn="l"/>
              </a:tabLst>
            </a:pPr>
            <a:r>
              <a:rPr lang="ar-EG" dirty="0" smtClean="0">
                <a:ea typeface="ＭＳ Ｐゴシック" charset="-128"/>
                <a:cs typeface="Arial" panose="020B0604020202020204" pitchFamily="34" charset="0"/>
              </a:rPr>
              <a:t>ماهي </a:t>
            </a:r>
            <a:r>
              <a:rPr lang="ar-SA" dirty="0" smtClean="0">
                <a:latin typeface="Times New Roman" panose="02020603050405020304" pitchFamily="18" charset="0"/>
                <a:ea typeface="MS Mincho" panose="02020609040205080304" pitchFamily="49" charset="-128"/>
                <a:cs typeface="Arial" panose="020B0604020202020204" pitchFamily="34" charset="0"/>
              </a:rPr>
              <a:t>حصة </a:t>
            </a:r>
            <a:r>
              <a:rPr lang="ar-SA" dirty="0">
                <a:latin typeface="Times New Roman" panose="02020603050405020304" pitchFamily="18" charset="0"/>
                <a:ea typeface="MS Mincho" panose="02020609040205080304" pitchFamily="49" charset="-128"/>
                <a:cs typeface="Arial" panose="020B0604020202020204" pitchFamily="34" charset="0"/>
              </a:rPr>
              <a:t>المحليين بالمقارنة مع الأجانب؟</a:t>
            </a:r>
            <a:endParaRPr lang="en-US" sz="4000" dirty="0">
              <a:latin typeface="Times New Roman" panose="02020603050405020304" pitchFamily="18" charset="0"/>
              <a:ea typeface="MS Mincho" panose="02020609040205080304" pitchFamily="49" charset="-128"/>
            </a:endParaRPr>
          </a:p>
          <a:p>
            <a:pPr algn="r" rtl="1">
              <a:lnSpc>
                <a:spcPct val="150000"/>
              </a:lnSpc>
              <a:spcBef>
                <a:spcPts val="0"/>
              </a:spcBef>
              <a:spcAft>
                <a:spcPts val="0"/>
              </a:spcAft>
              <a:tabLst>
                <a:tab pos="1031875" algn="l"/>
              </a:tabLst>
            </a:pPr>
            <a:r>
              <a:rPr lang="ar-SA" dirty="0">
                <a:latin typeface="Times New Roman" panose="02020603050405020304" pitchFamily="18" charset="0"/>
                <a:ea typeface="MS Mincho" panose="02020609040205080304" pitchFamily="49" charset="-128"/>
                <a:cs typeface="Arial" panose="020B0604020202020204" pitchFamily="34" charset="0"/>
              </a:rPr>
              <a:t>كيف تم انتقاءهم- ماهي معايير التوظيف وهل تختلف هذه المعايير من مكان لآخر؟</a:t>
            </a:r>
            <a:endParaRPr lang="en-US" sz="4000" dirty="0">
              <a:latin typeface="Times New Roman" panose="02020603050405020304" pitchFamily="18" charset="0"/>
              <a:ea typeface="MS Mincho" panose="02020609040205080304" pitchFamily="49" charset="-128"/>
            </a:endParaRPr>
          </a:p>
          <a:p>
            <a:pPr algn="r" rtl="1">
              <a:lnSpc>
                <a:spcPct val="150000"/>
              </a:lnSpc>
            </a:pPr>
            <a:r>
              <a:rPr lang="ar-SA" dirty="0">
                <a:latin typeface="Times New Roman" panose="02020603050405020304" pitchFamily="18" charset="0"/>
                <a:ea typeface="MS Mincho" panose="02020609040205080304" pitchFamily="49" charset="-128"/>
                <a:cs typeface="Arial" panose="020B0604020202020204" pitchFamily="34" charset="0"/>
              </a:rPr>
              <a:t>كيف يُنظَر لنا (كيف يرانا </a:t>
            </a:r>
            <a:r>
              <a:rPr lang="ar-SA" dirty="0" smtClean="0">
                <a:latin typeface="Times New Roman" panose="02020603050405020304" pitchFamily="18" charset="0"/>
                <a:ea typeface="MS Mincho" panose="02020609040205080304" pitchFamily="49" charset="-128"/>
                <a:cs typeface="Arial" panose="020B0604020202020204" pitchFamily="34" charset="0"/>
              </a:rPr>
              <a:t>الآخرون</a:t>
            </a:r>
            <a:r>
              <a:rPr lang="ar-EG" dirty="0" smtClean="0">
                <a:latin typeface="Times New Roman" panose="02020603050405020304" pitchFamily="18" charset="0"/>
                <a:ea typeface="MS Mincho" panose="02020609040205080304" pitchFamily="49" charset="-128"/>
                <a:cs typeface="Arial" panose="020B0604020202020204" pitchFamily="34" charset="0"/>
              </a:rPr>
              <a:t>؟</a:t>
            </a:r>
            <a:r>
              <a:rPr lang="ar-SA" dirty="0" smtClean="0">
                <a:latin typeface="Times New Roman" panose="02020603050405020304" pitchFamily="18" charset="0"/>
                <a:ea typeface="MS Mincho" panose="02020609040205080304" pitchFamily="49" charset="-128"/>
                <a:cs typeface="Arial" panose="020B0604020202020204" pitchFamily="34" charset="0"/>
              </a:rPr>
              <a:t>)</a:t>
            </a:r>
            <a:r>
              <a:rPr lang="ar-EG" dirty="0" smtClean="0">
                <a:latin typeface="Times New Roman" panose="02020603050405020304" pitchFamily="18" charset="0"/>
                <a:ea typeface="MS Mincho" panose="02020609040205080304" pitchFamily="49" charset="-128"/>
                <a:cs typeface="Arial" panose="020B0604020202020204" pitchFamily="34" charset="0"/>
              </a:rPr>
              <a:t> </a:t>
            </a:r>
            <a:r>
              <a:rPr lang="ar-EG" dirty="0">
                <a:latin typeface="Times New Roman" panose="02020603050405020304" pitchFamily="18" charset="0"/>
                <a:ea typeface="MS Mincho" panose="02020609040205080304" pitchFamily="49" charset="-128"/>
                <a:cs typeface="Arial" panose="020B0604020202020204" pitchFamily="34" charset="0"/>
              </a:rPr>
              <a:t>كوكالة وكأفراد</a:t>
            </a:r>
            <a:r>
              <a:rPr lang="ar-SA" dirty="0">
                <a:latin typeface="Times New Roman" panose="02020603050405020304" pitchFamily="18" charset="0"/>
                <a:ea typeface="MS Mincho" panose="02020609040205080304" pitchFamily="49" charset="-128"/>
                <a:cs typeface="Arial" panose="020B0604020202020204" pitchFamily="34" charset="0"/>
              </a:rPr>
              <a:t>؟ </a:t>
            </a:r>
            <a:endParaRPr lang="ar-EG" dirty="0">
              <a:latin typeface="Times New Roman" panose="02020603050405020304" pitchFamily="18" charset="0"/>
              <a:ea typeface="MS Mincho" panose="02020609040205080304" pitchFamily="49" charset="-128"/>
              <a:cs typeface="Arial" panose="020B0604020202020204" pitchFamily="34" charset="0"/>
            </a:endParaRPr>
          </a:p>
          <a:p>
            <a:pPr marL="0" indent="0" algn="r" rtl="1">
              <a:buNone/>
            </a:pPr>
            <a:endParaRPr lang="ar-EG" dirty="0" smtClean="0">
              <a:ea typeface="ＭＳ Ｐゴシック" charset="-128"/>
            </a:endParaRPr>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7" name="Title 1"/>
          <p:cNvSpPr>
            <a:spLocks noGrp="1"/>
          </p:cNvSpPr>
          <p:nvPr>
            <p:ph type="title"/>
          </p:nvPr>
        </p:nvSpPr>
        <p:spPr/>
        <p:txBody>
          <a:bodyPr/>
          <a:lstStyle/>
          <a:p>
            <a:r>
              <a:rPr lang="ar-EG" dirty="0">
                <a:solidFill>
                  <a:prstClr val="white"/>
                </a:solidFill>
                <a:latin typeface="Times New Roman" panose="02020603050405020304" pitchFamily="18" charset="0"/>
                <a:cs typeface="Times New Roman" panose="02020603050405020304" pitchFamily="18" charset="0"/>
              </a:rPr>
              <a:t>العناصر المحددة للبرنامج: </a:t>
            </a:r>
            <a:r>
              <a:rPr lang="ar-EG" dirty="0" smtClean="0">
                <a:solidFill>
                  <a:prstClr val="white"/>
                </a:solidFill>
                <a:latin typeface="Times New Roman" panose="02020603050405020304" pitchFamily="18" charset="0"/>
                <a:cs typeface="Times New Roman" panose="02020603050405020304" pitchFamily="18" charset="0"/>
              </a:rPr>
              <a:t>كيف؟</a:t>
            </a:r>
            <a:endParaRPr lang="en-GB" dirty="0" smtClean="0">
              <a:ea typeface="ＭＳ Ｐゴシック" charset="-128"/>
            </a:endParaRPr>
          </a:p>
        </p:txBody>
      </p:sp>
      <p:sp>
        <p:nvSpPr>
          <p:cNvPr id="126978" name="Content Placeholder 2"/>
          <p:cNvSpPr>
            <a:spLocks noGrp="1"/>
          </p:cNvSpPr>
          <p:nvPr>
            <p:ph idx="1"/>
          </p:nvPr>
        </p:nvSpPr>
        <p:spPr/>
        <p:txBody>
          <a:bodyPr/>
          <a:lstStyle/>
          <a:p>
            <a:pPr algn="r" rtl="1">
              <a:lnSpc>
                <a:spcPct val="150000"/>
              </a:lnSpc>
              <a:spcBef>
                <a:spcPts val="0"/>
              </a:spcBef>
              <a:spcAft>
                <a:spcPts val="0"/>
              </a:spcAft>
            </a:pPr>
            <a:r>
              <a:rPr lang="ar-SA" dirty="0">
                <a:latin typeface="Times New Roman" panose="02020603050405020304" pitchFamily="18" charset="0"/>
                <a:ea typeface="MS Mincho" panose="02020609040205080304" pitchFamily="49" charset="-128"/>
                <a:cs typeface="Arial" panose="020B0604020202020204" pitchFamily="34" charset="0"/>
              </a:rPr>
              <a:t>ماهي آليتنا في التنفيذ؟ </a:t>
            </a:r>
            <a:endParaRPr lang="en-US" sz="4000" dirty="0">
              <a:latin typeface="Times New Roman" panose="02020603050405020304" pitchFamily="18" charset="0"/>
              <a:ea typeface="MS Mincho" panose="02020609040205080304" pitchFamily="49" charset="-128"/>
            </a:endParaRPr>
          </a:p>
          <a:p>
            <a:pPr algn="r" rtl="1">
              <a:lnSpc>
                <a:spcPct val="150000"/>
              </a:lnSpc>
              <a:spcBef>
                <a:spcPts val="0"/>
              </a:spcBef>
              <a:spcAft>
                <a:spcPts val="0"/>
              </a:spcAft>
            </a:pPr>
            <a:r>
              <a:rPr lang="ar-SA" dirty="0">
                <a:latin typeface="Times New Roman" panose="02020603050405020304" pitchFamily="18" charset="0"/>
                <a:ea typeface="MS Mincho" panose="02020609040205080304" pitchFamily="49" charset="-128"/>
                <a:cs typeface="Arial" panose="020B0604020202020204" pitchFamily="34" charset="0"/>
              </a:rPr>
              <a:t>كيف نشتغل بالتحديد؟</a:t>
            </a:r>
            <a:endParaRPr lang="en-US" sz="4000" dirty="0">
              <a:latin typeface="Times New Roman" panose="02020603050405020304" pitchFamily="18" charset="0"/>
              <a:ea typeface="MS Mincho" panose="02020609040205080304" pitchFamily="49" charset="-128"/>
            </a:endParaRPr>
          </a:p>
          <a:p>
            <a:pPr algn="r" rtl="1">
              <a:lnSpc>
                <a:spcPct val="150000"/>
              </a:lnSpc>
              <a:spcBef>
                <a:spcPts val="0"/>
              </a:spcBef>
              <a:spcAft>
                <a:spcPts val="0"/>
              </a:spcAft>
            </a:pPr>
            <a:r>
              <a:rPr lang="ar-SA" dirty="0">
                <a:latin typeface="Times New Roman" panose="02020603050405020304" pitchFamily="18" charset="0"/>
                <a:ea typeface="MS Mincho" panose="02020609040205080304" pitchFamily="49" charset="-128"/>
                <a:cs typeface="Arial" panose="020B0604020202020204" pitchFamily="34" charset="0"/>
              </a:rPr>
              <a:t>ماهي أشكال اتخاذ القرارات التي ندعمها في المجتمعات المحلية؟ هل الأشخاص المشاركون في اتخاذ القرار يمثلون المجتمع المحلي؟ هل يشارك الرجال والنساء؟ </a:t>
            </a:r>
            <a:endParaRPr lang="en-US" sz="4000" dirty="0">
              <a:latin typeface="Times New Roman" panose="02020603050405020304" pitchFamily="18" charset="0"/>
              <a:ea typeface="MS Mincho" panose="02020609040205080304" pitchFamily="49" charset="-128"/>
            </a:endParaRPr>
          </a:p>
          <a:p>
            <a:pPr algn="r" rtl="1">
              <a:lnSpc>
                <a:spcPct val="150000"/>
              </a:lnSpc>
              <a:spcBef>
                <a:spcPts val="0"/>
              </a:spcBef>
              <a:spcAft>
                <a:spcPts val="0"/>
              </a:spcAft>
            </a:pPr>
            <a:r>
              <a:rPr lang="ar-SA" dirty="0">
                <a:latin typeface="Times New Roman" panose="02020603050405020304" pitchFamily="18" charset="0"/>
                <a:ea typeface="MS Mincho" panose="02020609040205080304" pitchFamily="49" charset="-128"/>
                <a:cs typeface="Arial" panose="020B0604020202020204" pitchFamily="34" charset="0"/>
              </a:rPr>
              <a:t>كيف نتعامل بالتحديد؟ هل هناك فرق بين الموظفين المحليين والأجانب؟ </a:t>
            </a:r>
            <a:endParaRPr lang="en-US" sz="4000" dirty="0">
              <a:latin typeface="Times New Roman" panose="02020603050405020304" pitchFamily="18" charset="0"/>
              <a:ea typeface="MS Mincho" panose="02020609040205080304" pitchFamily="49" charset="-128"/>
            </a:endParaRPr>
          </a:p>
          <a:p>
            <a:pPr algn="r" rtl="1"/>
            <a:endParaRPr lang="ar-EG" dirty="0" smtClean="0">
              <a:ea typeface="ＭＳ Ｐゴシック" charset="-128"/>
            </a:endParaRP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1" name="Title 1"/>
          <p:cNvSpPr>
            <a:spLocks noGrp="1"/>
          </p:cNvSpPr>
          <p:nvPr>
            <p:ph type="title"/>
          </p:nvPr>
        </p:nvSpPr>
        <p:spPr/>
        <p:txBody>
          <a:bodyPr/>
          <a:lstStyle/>
          <a:p>
            <a:r>
              <a:rPr lang="ar-EG" dirty="0">
                <a:solidFill>
                  <a:prstClr val="white"/>
                </a:solidFill>
                <a:latin typeface="Times New Roman" panose="02020603050405020304" pitchFamily="18" charset="0"/>
                <a:cs typeface="Times New Roman" panose="02020603050405020304" pitchFamily="18" charset="0"/>
              </a:rPr>
              <a:t>العناصر المحددة للبرنامج: </a:t>
            </a:r>
            <a:r>
              <a:rPr lang="ar-EG" dirty="0" smtClean="0">
                <a:solidFill>
                  <a:prstClr val="white"/>
                </a:solidFill>
                <a:latin typeface="Times New Roman" panose="02020603050405020304" pitchFamily="18" charset="0"/>
                <a:cs typeface="Times New Roman" panose="02020603050405020304" pitchFamily="18" charset="0"/>
              </a:rPr>
              <a:t>متى؟</a:t>
            </a:r>
            <a:endParaRPr lang="en-GB" dirty="0" smtClean="0">
              <a:ea typeface="ＭＳ Ｐゴシック" charset="-128"/>
            </a:endParaRPr>
          </a:p>
        </p:txBody>
      </p:sp>
      <p:sp>
        <p:nvSpPr>
          <p:cNvPr id="128002" name="Content Placeholder 2"/>
          <p:cNvSpPr>
            <a:spLocks noGrp="1"/>
          </p:cNvSpPr>
          <p:nvPr>
            <p:ph idx="1"/>
          </p:nvPr>
        </p:nvSpPr>
        <p:spPr/>
        <p:txBody>
          <a:bodyPr/>
          <a:lstStyle/>
          <a:p>
            <a:pPr algn="r" rtl="1">
              <a:spcBef>
                <a:spcPts val="0"/>
              </a:spcBef>
              <a:spcAft>
                <a:spcPts val="0"/>
              </a:spcAft>
            </a:pPr>
            <a:r>
              <a:rPr lang="ar-SA" dirty="0">
                <a:latin typeface="Times New Roman" panose="02020603050405020304" pitchFamily="18" charset="0"/>
                <a:ea typeface="MS Mincho" panose="02020609040205080304" pitchFamily="49" charset="-128"/>
                <a:cs typeface="Arial" panose="020B0604020202020204" pitchFamily="34" charset="0"/>
              </a:rPr>
              <a:t>ما الذي يميز الحالة الراهنة التي تجعل من الوقت الراهن الوقت المناسب للتدخل؟</a:t>
            </a:r>
            <a:endParaRPr lang="en-US" sz="4000" dirty="0">
              <a:latin typeface="Times New Roman" panose="02020603050405020304" pitchFamily="18" charset="0"/>
              <a:ea typeface="MS Mincho" panose="02020609040205080304" pitchFamily="49" charset="-128"/>
            </a:endParaRPr>
          </a:p>
          <a:p>
            <a:pPr algn="r" rtl="1">
              <a:spcBef>
                <a:spcPts val="0"/>
              </a:spcBef>
              <a:spcAft>
                <a:spcPts val="0"/>
              </a:spcAft>
            </a:pPr>
            <a:r>
              <a:rPr lang="ar-SA" dirty="0">
                <a:latin typeface="Times New Roman" panose="02020603050405020304" pitchFamily="18" charset="0"/>
                <a:ea typeface="MS Mincho" panose="02020609040205080304" pitchFamily="49" charset="-128"/>
                <a:cs typeface="Arial" panose="020B0604020202020204" pitchFamily="34" charset="0"/>
              </a:rPr>
              <a:t>كم سيدوم تدخلنا؟ (كيف سنعرف أن تدخلنا انتهى؟ ماهي المعايير؟ هل هناك استراتيجية  للخروج؟)</a:t>
            </a:r>
            <a:endParaRPr lang="en-US" sz="4000" dirty="0">
              <a:latin typeface="Times New Roman" panose="02020603050405020304" pitchFamily="18" charset="0"/>
              <a:ea typeface="MS Mincho" panose="02020609040205080304" pitchFamily="49" charset="-128"/>
            </a:endParaRPr>
          </a:p>
          <a:p>
            <a:pPr algn="r" rtl="1">
              <a:spcBef>
                <a:spcPts val="0"/>
              </a:spcBef>
              <a:spcAft>
                <a:spcPts val="0"/>
              </a:spcAft>
            </a:pPr>
            <a:r>
              <a:rPr lang="ar-SA" dirty="0">
                <a:latin typeface="Times New Roman" panose="02020603050405020304" pitchFamily="18" charset="0"/>
                <a:ea typeface="MS Mincho" panose="02020609040205080304" pitchFamily="49" charset="-128"/>
                <a:cs typeface="Arial" panose="020B0604020202020204" pitchFamily="34" charset="0"/>
              </a:rPr>
              <a:t>هل كانت هناك تأخرات؟</a:t>
            </a:r>
            <a:endParaRPr lang="en-US" sz="4000" dirty="0">
              <a:latin typeface="Times New Roman" panose="02020603050405020304" pitchFamily="18" charset="0"/>
              <a:ea typeface="MS Mincho" panose="02020609040205080304" pitchFamily="49" charset="-128"/>
            </a:endParaRPr>
          </a:p>
          <a:p>
            <a:pPr algn="r" rtl="1">
              <a:spcBef>
                <a:spcPts val="0"/>
              </a:spcBef>
              <a:spcAft>
                <a:spcPts val="0"/>
              </a:spcAft>
            </a:pPr>
            <a:r>
              <a:rPr lang="ar-SA" dirty="0">
                <a:latin typeface="Times New Roman" panose="02020603050405020304" pitchFamily="18" charset="0"/>
                <a:ea typeface="MS Mincho" panose="02020609040205080304" pitchFamily="49" charset="-128"/>
                <a:cs typeface="Arial" panose="020B0604020202020204" pitchFamily="34" charset="0"/>
              </a:rPr>
              <a:t>هل ينسجم التدخل مع نظام التعليم الوطني؟ هل التقويم الوطني يأخذ بعين الاعتبار الأعياد </a:t>
            </a:r>
            <a:r>
              <a:rPr lang="ar-SA" dirty="0" smtClean="0">
                <a:latin typeface="Times New Roman" panose="02020603050405020304" pitchFamily="18" charset="0"/>
                <a:ea typeface="MS Mincho" panose="02020609040205080304" pitchFamily="49" charset="-128"/>
                <a:cs typeface="Arial" panose="020B0604020202020204" pitchFamily="34" charset="0"/>
              </a:rPr>
              <a:t>الدينية؟ </a:t>
            </a:r>
            <a:r>
              <a:rPr lang="ar-EG" dirty="0" smtClean="0">
                <a:latin typeface="Times New Roman" panose="02020603050405020304" pitchFamily="18" charset="0"/>
                <a:ea typeface="MS Mincho" panose="02020609040205080304" pitchFamily="49" charset="-128"/>
                <a:cs typeface="Arial" panose="020B0604020202020204" pitchFamily="34" charset="0"/>
              </a:rPr>
              <a:t>لأي مجموعة ثقافية؟</a:t>
            </a:r>
            <a:endParaRPr lang="en-US" sz="4000" dirty="0">
              <a:latin typeface="Times New Roman" panose="02020603050405020304" pitchFamily="18" charset="0"/>
              <a:ea typeface="MS Mincho" panose="02020609040205080304" pitchFamily="49" charset="-128"/>
            </a:endParaRPr>
          </a:p>
          <a:p>
            <a:pPr algn="r" rtl="1"/>
            <a:endParaRPr lang="ar-EG" dirty="0" smtClean="0">
              <a:ea typeface="ＭＳ Ｐゴシック" charset="-128"/>
            </a:endParaRPr>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5" name="Title 1"/>
          <p:cNvSpPr>
            <a:spLocks noGrp="1"/>
          </p:cNvSpPr>
          <p:nvPr>
            <p:ph type="title"/>
          </p:nvPr>
        </p:nvSpPr>
        <p:spPr/>
        <p:txBody>
          <a:bodyPr/>
          <a:lstStyle/>
          <a:p>
            <a:r>
              <a:rPr lang="ar-EG" dirty="0">
                <a:solidFill>
                  <a:prstClr val="white"/>
                </a:solidFill>
                <a:latin typeface="Times New Roman" panose="02020603050405020304" pitchFamily="18" charset="0"/>
                <a:cs typeface="Times New Roman" panose="02020603050405020304" pitchFamily="18" charset="0"/>
              </a:rPr>
              <a:t>العناصر المحددة للبرنامج: </a:t>
            </a:r>
            <a:r>
              <a:rPr lang="ar-EG" dirty="0" smtClean="0">
                <a:solidFill>
                  <a:prstClr val="white"/>
                </a:solidFill>
                <a:latin typeface="Times New Roman" panose="02020603050405020304" pitchFamily="18" charset="0"/>
                <a:cs typeface="Times New Roman" panose="02020603050405020304" pitchFamily="18" charset="0"/>
              </a:rPr>
              <a:t>ماذا؟</a:t>
            </a:r>
            <a:endParaRPr lang="en-GB" dirty="0" smtClean="0">
              <a:ea typeface="ＭＳ Ｐゴシック" charset="-128"/>
            </a:endParaRPr>
          </a:p>
        </p:txBody>
      </p:sp>
      <p:sp>
        <p:nvSpPr>
          <p:cNvPr id="129026" name="Content Placeholder 2"/>
          <p:cNvSpPr>
            <a:spLocks noGrp="1"/>
          </p:cNvSpPr>
          <p:nvPr>
            <p:ph idx="1"/>
          </p:nvPr>
        </p:nvSpPr>
        <p:spPr/>
        <p:txBody>
          <a:bodyPr/>
          <a:lstStyle/>
          <a:p>
            <a:pPr algn="r" rtl="1">
              <a:spcBef>
                <a:spcPts val="0"/>
              </a:spcBef>
              <a:spcAft>
                <a:spcPts val="0"/>
              </a:spcAft>
            </a:pPr>
            <a:r>
              <a:rPr lang="ar-SA" dirty="0">
                <a:latin typeface="Times New Roman" panose="02020603050405020304" pitchFamily="18" charset="0"/>
                <a:ea typeface="MS Mincho" panose="02020609040205080304" pitchFamily="49" charset="-128"/>
                <a:cs typeface="Arial" panose="020B0604020202020204" pitchFamily="34" charset="0"/>
              </a:rPr>
              <a:t>ماهي الموارد التي سنحضرها ؟ (المال، التدريب، وسائل النقل، راديوهات (وسائل البث) – كن </a:t>
            </a:r>
            <a:r>
              <a:rPr lang="ar-SA" dirty="0" smtClean="0">
                <a:latin typeface="Times New Roman" panose="02020603050405020304" pitchFamily="18" charset="0"/>
                <a:ea typeface="MS Mincho" panose="02020609040205080304" pitchFamily="49" charset="-128"/>
                <a:cs typeface="Arial" panose="020B0604020202020204" pitchFamily="34" charset="0"/>
              </a:rPr>
              <a:t>محددا</a:t>
            </a:r>
            <a:r>
              <a:rPr lang="ar-EG" dirty="0" smtClean="0">
                <a:latin typeface="Times New Roman" panose="02020603050405020304" pitchFamily="18" charset="0"/>
                <a:ea typeface="MS Mincho" panose="02020609040205080304" pitchFamily="49" charset="-128"/>
                <a:cs typeface="Arial" panose="020B0604020202020204" pitchFamily="34" charset="0"/>
              </a:rPr>
              <a:t>.</a:t>
            </a:r>
            <a:endParaRPr lang="en-US" sz="4000" dirty="0">
              <a:latin typeface="Times New Roman" panose="02020603050405020304" pitchFamily="18" charset="0"/>
              <a:ea typeface="MS Mincho" panose="02020609040205080304" pitchFamily="49" charset="-128"/>
            </a:endParaRPr>
          </a:p>
          <a:p>
            <a:pPr algn="r" rtl="1">
              <a:spcBef>
                <a:spcPts val="0"/>
              </a:spcBef>
              <a:spcAft>
                <a:spcPts val="0"/>
              </a:spcAft>
            </a:pPr>
            <a:r>
              <a:rPr lang="ar-SA" dirty="0">
                <a:latin typeface="Times New Roman" panose="02020603050405020304" pitchFamily="18" charset="0"/>
                <a:ea typeface="MS Mincho" panose="02020609040205080304" pitchFamily="49" charset="-128"/>
                <a:cs typeface="Arial" panose="020B0604020202020204" pitchFamily="34" charset="0"/>
              </a:rPr>
              <a:t>ماهي أنواع الموارد التي تناسب في هذه الظروف؟</a:t>
            </a:r>
            <a:endParaRPr lang="en-US" sz="4000" dirty="0">
              <a:latin typeface="Times New Roman" panose="02020603050405020304" pitchFamily="18" charset="0"/>
              <a:ea typeface="MS Mincho" panose="02020609040205080304" pitchFamily="49" charset="-128"/>
            </a:endParaRPr>
          </a:p>
          <a:p>
            <a:pPr algn="r" rtl="1"/>
            <a:r>
              <a:rPr lang="ar-SA" dirty="0">
                <a:ea typeface="MS Mincho" panose="02020609040205080304" pitchFamily="49" charset="-128"/>
                <a:cs typeface="Arial" panose="020B0604020202020204" pitchFamily="34" charset="0"/>
              </a:rPr>
              <a:t>ماهي اللغات التي نخطط لنشتغل بها</a:t>
            </a:r>
            <a:r>
              <a:rPr lang="ar-SA" dirty="0" smtClean="0">
                <a:ea typeface="MS Mincho" panose="02020609040205080304" pitchFamily="49" charset="-128"/>
                <a:cs typeface="Arial" panose="020B0604020202020204" pitchFamily="34" charset="0"/>
              </a:rPr>
              <a:t>؟</a:t>
            </a:r>
            <a:endParaRPr lang="ar-EG" dirty="0" smtClean="0">
              <a:ea typeface="ＭＳ Ｐゴシック" charset="-128"/>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t"/>
          <a:lstStyle/>
          <a:p>
            <a:pPr algn="r" rtl="1"/>
            <a:r>
              <a:rPr lang="ar-EG" b="1" dirty="0" smtClean="0">
                <a:cs typeface="+mn-cs"/>
              </a:rPr>
              <a:t>حزمة آيني  للتعليم المراعي لظروف النزاع</a:t>
            </a:r>
            <a:endParaRPr lang="en-US" b="1" dirty="0"/>
          </a:p>
        </p:txBody>
      </p:sp>
      <p:sp>
        <p:nvSpPr>
          <p:cNvPr id="6" name="Content Placeholder 5"/>
          <p:cNvSpPr>
            <a:spLocks noGrp="1"/>
          </p:cNvSpPr>
          <p:nvPr>
            <p:ph idx="1"/>
          </p:nvPr>
        </p:nvSpPr>
        <p:spPr/>
        <p:txBody>
          <a:bodyPr/>
          <a:lstStyle/>
          <a:p>
            <a:pPr marL="0" indent="0" algn="r" rtl="1">
              <a:buNone/>
            </a:pPr>
            <a:endParaRPr lang="en-US" dirty="0"/>
          </a:p>
        </p:txBody>
      </p:sp>
      <p:sp>
        <p:nvSpPr>
          <p:cNvPr id="7" name="Rounded Rectangle 6"/>
          <p:cNvSpPr/>
          <p:nvPr/>
        </p:nvSpPr>
        <p:spPr>
          <a:xfrm>
            <a:off x="1172523" y="1802492"/>
            <a:ext cx="7508810" cy="1056692"/>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r" rtl="1"/>
            <a:r>
              <a:rPr lang="ar-EG" sz="3300" b="1" dirty="0">
                <a:solidFill>
                  <a:schemeClr val="accent5">
                    <a:lumMod val="75000"/>
                  </a:schemeClr>
                </a:solidFill>
              </a:rPr>
              <a:t>مبادئ إرشادية </a:t>
            </a:r>
          </a:p>
          <a:p>
            <a:pPr algn="r" rtl="1"/>
            <a:r>
              <a:rPr lang="ar-EG" b="1" dirty="0">
                <a:solidFill>
                  <a:schemeClr val="accent5">
                    <a:lumMod val="75000"/>
                  </a:schemeClr>
                </a:solidFill>
              </a:rPr>
              <a:t>للتوعية وللتبني كمعايير للممارسة</a:t>
            </a:r>
            <a:endParaRPr lang="en-US" b="1" dirty="0">
              <a:solidFill>
                <a:schemeClr val="accent5">
                  <a:lumMod val="75000"/>
                </a:schemeClr>
              </a:solidFill>
            </a:endParaRPr>
          </a:p>
        </p:txBody>
      </p:sp>
      <p:sp>
        <p:nvSpPr>
          <p:cNvPr id="8" name="Rounded Rectangle 7"/>
          <p:cNvSpPr/>
          <p:nvPr/>
        </p:nvSpPr>
        <p:spPr>
          <a:xfrm>
            <a:off x="1238638" y="3046690"/>
            <a:ext cx="7508810" cy="1056692"/>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r" rtl="1"/>
            <a:r>
              <a:rPr lang="ar-EG" sz="3300" b="1" dirty="0">
                <a:solidFill>
                  <a:schemeClr val="accent5">
                    <a:lumMod val="75000"/>
                  </a:schemeClr>
                </a:solidFill>
              </a:rPr>
              <a:t>ملاحظات إرشادية</a:t>
            </a:r>
          </a:p>
          <a:p>
            <a:pPr algn="r" rtl="1"/>
            <a:r>
              <a:rPr lang="ar-EG" b="1" dirty="0">
                <a:solidFill>
                  <a:schemeClr val="accent5">
                    <a:lumMod val="75000"/>
                  </a:schemeClr>
                </a:solidFill>
              </a:rPr>
              <a:t>لبناء القدرات المرتبطة بأهم المفاهيم والاسترايجيات</a:t>
            </a:r>
            <a:endParaRPr lang="en-US" b="1" dirty="0">
              <a:solidFill>
                <a:schemeClr val="accent5">
                  <a:lumMod val="75000"/>
                </a:schemeClr>
              </a:solidFill>
            </a:endParaRPr>
          </a:p>
        </p:txBody>
      </p:sp>
      <p:sp>
        <p:nvSpPr>
          <p:cNvPr id="9" name="Rounded Rectangle 8"/>
          <p:cNvSpPr/>
          <p:nvPr/>
        </p:nvSpPr>
        <p:spPr>
          <a:xfrm>
            <a:off x="1238638" y="4290887"/>
            <a:ext cx="7508810" cy="1056692"/>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r" rtl="1"/>
            <a:r>
              <a:rPr lang="ar-EG" sz="3300" b="1" dirty="0">
                <a:solidFill>
                  <a:schemeClr val="accent5">
                    <a:lumMod val="75000"/>
                  </a:schemeClr>
                </a:solidFill>
              </a:rPr>
              <a:t>أداة للتأمل</a:t>
            </a:r>
          </a:p>
          <a:p>
            <a:pPr algn="r" rtl="1"/>
            <a:r>
              <a:rPr lang="ar-EG" b="1" dirty="0">
                <a:solidFill>
                  <a:schemeClr val="accent5">
                    <a:lumMod val="75000"/>
                  </a:schemeClr>
                </a:solidFill>
              </a:rPr>
              <a:t>لتقويم ومراقبة وتقييم البرنامج</a:t>
            </a:r>
            <a:endParaRPr lang="en-US" b="1" dirty="0">
              <a:solidFill>
                <a:schemeClr val="accent5">
                  <a:lumMod val="75000"/>
                </a:schemeClr>
              </a:solidFill>
            </a:endParaRPr>
          </a:p>
        </p:txBody>
      </p:sp>
      <p:pic>
        <p:nvPicPr>
          <p:cNvPr id="10" name="Picture 9"/>
          <p:cNvPicPr>
            <a:picLocks noChangeAspect="1"/>
          </p:cNvPicPr>
          <p:nvPr/>
        </p:nvPicPr>
        <p:blipFill>
          <a:blip r:embed="rId2"/>
          <a:stretch>
            <a:fillRect/>
          </a:stretch>
        </p:blipFill>
        <p:spPr>
          <a:xfrm>
            <a:off x="1423714" y="3046690"/>
            <a:ext cx="1396281" cy="2027925"/>
          </a:xfrm>
          <a:prstGeom prst="rect">
            <a:avLst/>
          </a:prstGeom>
          <a:effectLst>
            <a:reflection blurRad="6350" stA="52000" endA="300" endPos="35000" dir="5400000" sy="-100000" algn="bl" rotWithShape="0"/>
          </a:effectLst>
        </p:spPr>
      </p:pic>
      <p:pic>
        <p:nvPicPr>
          <p:cNvPr id="11" name="Picture 10"/>
          <p:cNvPicPr/>
          <p:nvPr/>
        </p:nvPicPr>
        <p:blipFill rotWithShape="1">
          <a:blip r:embed="rId3"/>
          <a:srcRect l="10256" t="10342" r="54006" b="13507"/>
          <a:stretch/>
        </p:blipFill>
        <p:spPr bwMode="auto">
          <a:xfrm>
            <a:off x="1429006" y="1853094"/>
            <a:ext cx="1305350" cy="955489"/>
          </a:xfrm>
          <a:prstGeom prst="roundRect">
            <a:avLst>
              <a:gd name="adj" fmla="val 4167"/>
            </a:avLst>
          </a:prstGeom>
          <a:solidFill>
            <a:srgbClr val="FFFFFF"/>
          </a:solidFill>
          <a:ln w="76200" cap="sq">
            <a:solidFill>
              <a:srgbClr val="4472C4">
                <a:lumMod val="75000"/>
              </a:srgbClr>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a:extLst>
            <a:ext uri="{53640926-AAD7-44D8-BBD7-CCE9431645EC}">
              <a14:shadowObscured xmlns:a14="http://schemas.microsoft.com/office/drawing/2010/main"/>
            </a:ext>
          </a:extLst>
        </p:spPr>
      </p:pic>
      <p:pic>
        <p:nvPicPr>
          <p:cNvPr id="12" name="Picture 11"/>
          <p:cNvPicPr/>
          <p:nvPr/>
        </p:nvPicPr>
        <p:blipFill rotWithShape="1">
          <a:blip r:embed="rId4"/>
          <a:srcRect l="5289" t="11281" r="49679" b="13506"/>
          <a:stretch/>
        </p:blipFill>
        <p:spPr bwMode="auto">
          <a:xfrm>
            <a:off x="1423714" y="4378897"/>
            <a:ext cx="1387067" cy="883224"/>
          </a:xfrm>
          <a:prstGeom prst="roundRect">
            <a:avLst>
              <a:gd name="adj" fmla="val 4167"/>
            </a:avLst>
          </a:prstGeom>
          <a:solidFill>
            <a:srgbClr val="FFFFFF"/>
          </a:solidFill>
          <a:ln w="76200" cap="sq">
            <a:solidFill>
              <a:schemeClr val="accent5">
                <a:lumMod val="75000"/>
              </a:schemeClr>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a:extLst>
            <a:ext uri="{53640926-AAD7-44D8-BBD7-CCE9431645EC}">
              <a14:shadowObscured xmlns:a14="http://schemas.microsoft.com/office/drawing/2010/main"/>
            </a:ext>
          </a:extLst>
        </p:spPr>
      </p:pic>
      <p:cxnSp>
        <p:nvCxnSpPr>
          <p:cNvPr id="14" name="Straight Connector 13"/>
          <p:cNvCxnSpPr>
            <a:stCxn id="2" idx="1"/>
          </p:cNvCxnSpPr>
          <p:nvPr/>
        </p:nvCxnSpPr>
        <p:spPr>
          <a:xfrm flipV="1">
            <a:off x="628650" y="1628180"/>
            <a:ext cx="2310493" cy="1"/>
          </a:xfrm>
          <a:prstGeom prst="line">
            <a:avLst/>
          </a:prstGeom>
          <a:ln w="44450"/>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2650089467"/>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p:nvPr/>
        </p:nvPicPr>
        <p:blipFill rotWithShape="1">
          <a:blip r:embed="rId2"/>
          <a:srcRect l="14262" t="13113" r="11699" b="7925"/>
          <a:stretch/>
        </p:blipFill>
        <p:spPr bwMode="auto">
          <a:xfrm>
            <a:off x="321972" y="321973"/>
            <a:ext cx="8551572" cy="6336404"/>
          </a:xfrm>
          <a:prstGeom prst="rect">
            <a:avLst/>
          </a:prstGeom>
          <a:ln>
            <a:noFill/>
          </a:ln>
          <a:extLst>
            <a:ext uri="{53640926-AAD7-44D8-BBD7-CCE9431645EC}">
              <a14:shadowObscured xmlns:a14="http://schemas.microsoft.com/office/drawing/2010/main"/>
            </a:ext>
          </a:extLst>
        </p:spPr>
      </p:pic>
    </p:spTree>
  </p:cSld>
  <p:clrMapOvr>
    <a:masterClrMapping/>
  </p:clrMapOvr>
  <p:transition spd="slow" advClick="0"/>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t"/>
          <a:lstStyle/>
          <a:p>
            <a:pPr algn="r" rtl="1"/>
            <a:r>
              <a:rPr lang="ar-EG" dirty="0" smtClean="0">
                <a:cs typeface="+mn-cs"/>
              </a:rPr>
              <a:t>حزمة آيني للتعليم المراعي لظروف النزاع</a:t>
            </a:r>
            <a:endParaRPr lang="en-US" b="1" dirty="0">
              <a:cs typeface="+mn-cs"/>
            </a:endParaRPr>
          </a:p>
        </p:txBody>
      </p:sp>
      <p:sp>
        <p:nvSpPr>
          <p:cNvPr id="6" name="Content Placeholder 5"/>
          <p:cNvSpPr>
            <a:spLocks noGrp="1"/>
          </p:cNvSpPr>
          <p:nvPr>
            <p:ph idx="1"/>
          </p:nvPr>
        </p:nvSpPr>
        <p:spPr/>
        <p:txBody>
          <a:bodyPr/>
          <a:lstStyle/>
          <a:p>
            <a:pPr marL="0" indent="0" algn="r" rtl="1">
              <a:buNone/>
            </a:pPr>
            <a:endParaRPr lang="en-US" dirty="0"/>
          </a:p>
        </p:txBody>
      </p:sp>
      <p:sp>
        <p:nvSpPr>
          <p:cNvPr id="7" name="Rounded Rectangle 6"/>
          <p:cNvSpPr/>
          <p:nvPr/>
        </p:nvSpPr>
        <p:spPr>
          <a:xfrm>
            <a:off x="1172523" y="1802492"/>
            <a:ext cx="7508810" cy="1056692"/>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r" rtl="1"/>
            <a:r>
              <a:rPr lang="ar-EG" sz="3300" b="1" dirty="0">
                <a:solidFill>
                  <a:srgbClr val="4472C4">
                    <a:lumMod val="75000"/>
                  </a:srgbClr>
                </a:solidFill>
              </a:rPr>
              <a:t>مبادئ إرشادية </a:t>
            </a:r>
          </a:p>
          <a:p>
            <a:pPr algn="r" rtl="1"/>
            <a:r>
              <a:rPr lang="ar-EG" b="1" dirty="0">
                <a:solidFill>
                  <a:srgbClr val="4472C4">
                    <a:lumMod val="75000"/>
                  </a:srgbClr>
                </a:solidFill>
              </a:rPr>
              <a:t>للتوعية وللتبني كمعايير للممارسة</a:t>
            </a:r>
            <a:endParaRPr lang="en-US" b="1" dirty="0">
              <a:solidFill>
                <a:srgbClr val="4472C4">
                  <a:lumMod val="75000"/>
                </a:srgbClr>
              </a:solidFill>
            </a:endParaRPr>
          </a:p>
        </p:txBody>
      </p:sp>
      <p:sp>
        <p:nvSpPr>
          <p:cNvPr id="8" name="Rounded Rectangle 7"/>
          <p:cNvSpPr/>
          <p:nvPr/>
        </p:nvSpPr>
        <p:spPr>
          <a:xfrm>
            <a:off x="1238638" y="3046690"/>
            <a:ext cx="7508810" cy="1056692"/>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r" rtl="1"/>
            <a:r>
              <a:rPr lang="ar-EG" sz="3300" b="1" dirty="0">
                <a:solidFill>
                  <a:srgbClr val="4472C4">
                    <a:lumMod val="75000"/>
                  </a:srgbClr>
                </a:solidFill>
              </a:rPr>
              <a:t>ملاحظات إرشادية</a:t>
            </a:r>
          </a:p>
          <a:p>
            <a:pPr algn="r" rtl="1"/>
            <a:r>
              <a:rPr lang="ar-EG" b="1" dirty="0">
                <a:solidFill>
                  <a:srgbClr val="4472C4">
                    <a:lumMod val="75000"/>
                  </a:srgbClr>
                </a:solidFill>
              </a:rPr>
              <a:t>لبناء القدرات المرتبطة بأهم المفاهيم والاسترايجيات</a:t>
            </a:r>
            <a:endParaRPr lang="en-US" b="1" dirty="0">
              <a:solidFill>
                <a:srgbClr val="4472C4">
                  <a:lumMod val="75000"/>
                </a:srgbClr>
              </a:solidFill>
            </a:endParaRPr>
          </a:p>
        </p:txBody>
      </p:sp>
      <p:sp>
        <p:nvSpPr>
          <p:cNvPr id="9" name="Rounded Rectangle 8"/>
          <p:cNvSpPr/>
          <p:nvPr/>
        </p:nvSpPr>
        <p:spPr>
          <a:xfrm>
            <a:off x="1238638" y="4290887"/>
            <a:ext cx="7508810" cy="1056692"/>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r" rtl="1"/>
            <a:r>
              <a:rPr lang="ar-EG" sz="3300" b="1" dirty="0">
                <a:solidFill>
                  <a:srgbClr val="4472C4">
                    <a:lumMod val="75000"/>
                  </a:srgbClr>
                </a:solidFill>
              </a:rPr>
              <a:t>أداة للتأمل</a:t>
            </a:r>
          </a:p>
          <a:p>
            <a:pPr algn="r" rtl="1"/>
            <a:r>
              <a:rPr lang="ar-EG" b="1" dirty="0">
                <a:solidFill>
                  <a:srgbClr val="4472C4">
                    <a:lumMod val="75000"/>
                  </a:srgbClr>
                </a:solidFill>
              </a:rPr>
              <a:t>لتقويم ومراقبة وتقييم البرنامج</a:t>
            </a:r>
            <a:endParaRPr lang="en-US" b="1" dirty="0">
              <a:solidFill>
                <a:srgbClr val="4472C4">
                  <a:lumMod val="75000"/>
                </a:srgbClr>
              </a:solidFill>
            </a:endParaRPr>
          </a:p>
        </p:txBody>
      </p:sp>
      <p:pic>
        <p:nvPicPr>
          <p:cNvPr id="10" name="Picture 9"/>
          <p:cNvPicPr>
            <a:picLocks noChangeAspect="1"/>
          </p:cNvPicPr>
          <p:nvPr/>
        </p:nvPicPr>
        <p:blipFill>
          <a:blip r:embed="rId2"/>
          <a:stretch>
            <a:fillRect/>
          </a:stretch>
        </p:blipFill>
        <p:spPr>
          <a:xfrm>
            <a:off x="1423714" y="3046690"/>
            <a:ext cx="1396281" cy="2027925"/>
          </a:xfrm>
          <a:prstGeom prst="rect">
            <a:avLst/>
          </a:prstGeom>
          <a:effectLst>
            <a:reflection blurRad="6350" stA="52000" endA="300" endPos="35000" dir="5400000" sy="-100000" algn="bl" rotWithShape="0"/>
          </a:effectLst>
        </p:spPr>
      </p:pic>
      <p:pic>
        <p:nvPicPr>
          <p:cNvPr id="11" name="Picture 10"/>
          <p:cNvPicPr/>
          <p:nvPr/>
        </p:nvPicPr>
        <p:blipFill rotWithShape="1">
          <a:blip r:embed="rId3"/>
          <a:srcRect l="10256" t="10342" r="54006" b="13507"/>
          <a:stretch/>
        </p:blipFill>
        <p:spPr bwMode="auto">
          <a:xfrm>
            <a:off x="1429006" y="1853094"/>
            <a:ext cx="1305350" cy="955489"/>
          </a:xfrm>
          <a:prstGeom prst="roundRect">
            <a:avLst>
              <a:gd name="adj" fmla="val 4167"/>
            </a:avLst>
          </a:prstGeom>
          <a:solidFill>
            <a:srgbClr val="FFFFFF"/>
          </a:solidFill>
          <a:ln w="76200" cap="sq">
            <a:solidFill>
              <a:srgbClr val="4472C4">
                <a:lumMod val="75000"/>
              </a:srgbClr>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a:extLst>
            <a:ext uri="{53640926-AAD7-44D8-BBD7-CCE9431645EC}">
              <a14:shadowObscured xmlns:a14="http://schemas.microsoft.com/office/drawing/2010/main"/>
            </a:ext>
          </a:extLst>
        </p:spPr>
      </p:pic>
      <p:pic>
        <p:nvPicPr>
          <p:cNvPr id="12" name="Picture 11"/>
          <p:cNvPicPr/>
          <p:nvPr/>
        </p:nvPicPr>
        <p:blipFill rotWithShape="1">
          <a:blip r:embed="rId4"/>
          <a:srcRect l="5289" t="11281" r="49679" b="13506"/>
          <a:stretch/>
        </p:blipFill>
        <p:spPr bwMode="auto">
          <a:xfrm>
            <a:off x="1423714" y="4378897"/>
            <a:ext cx="1387067" cy="883224"/>
          </a:xfrm>
          <a:prstGeom prst="roundRect">
            <a:avLst>
              <a:gd name="adj" fmla="val 4167"/>
            </a:avLst>
          </a:prstGeom>
          <a:solidFill>
            <a:srgbClr val="FFFFFF"/>
          </a:solidFill>
          <a:ln w="76200" cap="sq">
            <a:solidFill>
              <a:schemeClr val="accent5">
                <a:lumMod val="75000"/>
              </a:schemeClr>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a:extLst>
            <a:ext uri="{53640926-AAD7-44D8-BBD7-CCE9431645EC}">
              <a14:shadowObscured xmlns:a14="http://schemas.microsoft.com/office/drawing/2010/main"/>
            </a:ext>
          </a:extLst>
        </p:spPr>
      </p:pic>
      <p:cxnSp>
        <p:nvCxnSpPr>
          <p:cNvPr id="14" name="Straight Connector 13"/>
          <p:cNvCxnSpPr>
            <a:stCxn id="2" idx="1"/>
          </p:cNvCxnSpPr>
          <p:nvPr/>
        </p:nvCxnSpPr>
        <p:spPr>
          <a:xfrm flipV="1">
            <a:off x="628650" y="1628180"/>
            <a:ext cx="2310493" cy="1"/>
          </a:xfrm>
          <a:prstGeom prst="line">
            <a:avLst/>
          </a:prstGeom>
          <a:ln w="44450"/>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4192012286"/>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1" name="Rectangle 2"/>
          <p:cNvSpPr>
            <a:spLocks noGrp="1" noChangeArrowheads="1"/>
          </p:cNvSpPr>
          <p:nvPr>
            <p:ph type="title" idx="4294967295"/>
          </p:nvPr>
        </p:nvSpPr>
        <p:spPr>
          <a:xfrm>
            <a:off x="0" y="609600"/>
            <a:ext cx="8853488" cy="514350"/>
          </a:xfrm>
        </p:spPr>
        <p:txBody>
          <a:bodyPr/>
          <a:lstStyle/>
          <a:p>
            <a:pPr rtl="1" eaLnBrk="1" hangingPunct="1"/>
            <a:r>
              <a:rPr lang="ar-EG" sz="3600" dirty="0" smtClean="0">
                <a:latin typeface="Gill Sans MT" pitchFamily="34" charset="0"/>
                <a:ea typeface="ＭＳ Ｐゴシック" charset="-128"/>
                <a:cs typeface="+mn-cs"/>
              </a:rPr>
              <a:t>النشاط</a:t>
            </a:r>
            <a:endParaRPr lang="en-US" sz="3600" dirty="0" smtClean="0">
              <a:latin typeface="Gill Sans MT" pitchFamily="34" charset="0"/>
              <a:ea typeface="ＭＳ Ｐゴシック" charset="-128"/>
              <a:cs typeface="+mn-cs"/>
            </a:endParaRPr>
          </a:p>
        </p:txBody>
      </p:sp>
      <p:sp>
        <p:nvSpPr>
          <p:cNvPr id="762883" name="Text Box 3"/>
          <p:cNvSpPr txBox="1">
            <a:spLocks noChangeArrowheads="1"/>
          </p:cNvSpPr>
          <p:nvPr/>
        </p:nvSpPr>
        <p:spPr bwMode="auto">
          <a:xfrm>
            <a:off x="669925" y="1822450"/>
            <a:ext cx="5197475" cy="369888"/>
          </a:xfrm>
          <a:prstGeom prst="rect">
            <a:avLst/>
          </a:prstGeom>
          <a:noFill/>
          <a:ln>
            <a:noFill/>
          </a:ln>
          <a:effectLst/>
          <a:extLst>
            <a:ext uri="{909E8E84-426E-40dd-AFC4-6F175D3DCCD1}">
              <a14:hiddenFill xmlns="" xmlns:a14="http://schemas.microsoft.com/office/drawing/2010/main">
                <a:solidFill>
                  <a:srgbClr val="FF0000"/>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a:spAutoFit/>
          </a:bodyPr>
          <a:lstStyle>
            <a:lvl1pPr marL="342900" indent="-342900">
              <a:spcBef>
                <a:spcPct val="0"/>
              </a:spcBef>
              <a:defRPr>
                <a:solidFill>
                  <a:schemeClr val="tx1"/>
                </a:solidFill>
                <a:latin typeface="Arial" charset="0"/>
                <a:ea typeface="ＭＳ Ｐゴシック" charset="0"/>
              </a:defRPr>
            </a:lvl1pPr>
            <a:lvl2pPr>
              <a:spcBef>
                <a:spcPct val="0"/>
              </a:spcBef>
              <a:defRPr>
                <a:solidFill>
                  <a:schemeClr val="tx1"/>
                </a:solidFill>
                <a:latin typeface="Arial" charset="0"/>
                <a:ea typeface="ＭＳ Ｐゴシック" charset="0"/>
              </a:defRPr>
            </a:lvl2pPr>
            <a:lvl3pPr>
              <a:spcBef>
                <a:spcPct val="0"/>
              </a:spcBef>
              <a:defRPr>
                <a:solidFill>
                  <a:schemeClr val="tx1"/>
                </a:solidFill>
                <a:latin typeface="Arial" charset="0"/>
                <a:ea typeface="ＭＳ Ｐゴシック" charset="0"/>
              </a:defRPr>
            </a:lvl3pPr>
            <a:lvl4pPr>
              <a:spcBef>
                <a:spcPct val="0"/>
              </a:spcBef>
              <a:defRPr>
                <a:solidFill>
                  <a:schemeClr val="tx1"/>
                </a:solidFill>
                <a:latin typeface="Arial" charset="0"/>
                <a:ea typeface="ＭＳ Ｐゴシック" charset="0"/>
              </a:defRPr>
            </a:lvl4pPr>
            <a:lvl5pPr>
              <a:spcBef>
                <a:spcPct val="0"/>
              </a:spcBef>
              <a:defRPr>
                <a:solidFill>
                  <a:schemeClr val="tx1"/>
                </a:solidFill>
                <a:latin typeface="Arial" charset="0"/>
                <a:ea typeface="ＭＳ Ｐゴシック" charset="0"/>
              </a:defRPr>
            </a:lvl5pPr>
            <a:lvl6pPr fontAlgn="base">
              <a:spcBef>
                <a:spcPct val="0"/>
              </a:spcBef>
              <a:spcAft>
                <a:spcPct val="0"/>
              </a:spcAft>
              <a:defRPr>
                <a:solidFill>
                  <a:schemeClr val="tx1"/>
                </a:solidFill>
                <a:latin typeface="Arial" charset="0"/>
                <a:ea typeface="ＭＳ Ｐゴシック" charset="0"/>
              </a:defRPr>
            </a:lvl6pPr>
            <a:lvl7pPr fontAlgn="base">
              <a:spcBef>
                <a:spcPct val="0"/>
              </a:spcBef>
              <a:spcAft>
                <a:spcPct val="0"/>
              </a:spcAft>
              <a:defRPr>
                <a:solidFill>
                  <a:schemeClr val="tx1"/>
                </a:solidFill>
                <a:latin typeface="Arial" charset="0"/>
                <a:ea typeface="ＭＳ Ｐゴシック" charset="0"/>
              </a:defRPr>
            </a:lvl7pPr>
            <a:lvl8pPr fontAlgn="base">
              <a:spcBef>
                <a:spcPct val="0"/>
              </a:spcBef>
              <a:spcAft>
                <a:spcPct val="0"/>
              </a:spcAft>
              <a:defRPr>
                <a:solidFill>
                  <a:schemeClr val="tx1"/>
                </a:solidFill>
                <a:latin typeface="Arial" charset="0"/>
                <a:ea typeface="ＭＳ Ｐゴシック" charset="0"/>
              </a:defRPr>
            </a:lvl8pPr>
            <a:lvl9pPr fontAlgn="base">
              <a:spcBef>
                <a:spcPct val="0"/>
              </a:spcBef>
              <a:spcAft>
                <a:spcPct val="0"/>
              </a:spcAft>
              <a:defRPr>
                <a:solidFill>
                  <a:schemeClr val="tx1"/>
                </a:solidFill>
                <a:latin typeface="Arial" charset="0"/>
                <a:ea typeface="ＭＳ Ｐゴシック" charset="0"/>
              </a:defRPr>
            </a:lvl9pPr>
          </a:lstStyle>
          <a:p>
            <a:pPr>
              <a:spcBef>
                <a:spcPct val="20000"/>
              </a:spcBef>
              <a:defRPr/>
            </a:pPr>
            <a:endParaRPr lang="en-US" sz="1800" dirty="0" smtClean="0">
              <a:latin typeface="GillSans" charset="0"/>
            </a:endParaRPr>
          </a:p>
        </p:txBody>
      </p:sp>
      <p:sp>
        <p:nvSpPr>
          <p:cNvPr id="2" name="Rectangle 1"/>
          <p:cNvSpPr/>
          <p:nvPr/>
        </p:nvSpPr>
        <p:spPr>
          <a:xfrm>
            <a:off x="295275" y="1582738"/>
            <a:ext cx="8558213" cy="5509200"/>
          </a:xfrm>
          <a:prstGeom prst="rect">
            <a:avLst/>
          </a:prstGeom>
        </p:spPr>
        <p:txBody>
          <a:bodyPr>
            <a:spAutoFit/>
          </a:bodyPr>
          <a:lstStyle/>
          <a:p>
            <a:pPr algn="r" rtl="1"/>
            <a:r>
              <a:rPr lang="ar-EG" sz="3200" b="1" dirty="0" smtClean="0"/>
              <a:t>المطبوع رقم 3أ: العناصر المحددة للبرنامج التعليمي وتحليل النزاع</a:t>
            </a:r>
          </a:p>
          <a:p>
            <a:pPr algn="r" rtl="1"/>
            <a:r>
              <a:rPr lang="ar-EG" sz="3200" b="1" dirty="0" smtClean="0"/>
              <a:t>المدة: </a:t>
            </a:r>
            <a:r>
              <a:rPr lang="ar-EG" sz="3200" dirty="0" smtClean="0"/>
              <a:t>50 دقيقة للعمل في مجموعة و 25 دقيقة للمناقشة</a:t>
            </a:r>
          </a:p>
          <a:p>
            <a:pPr algn="r" rtl="1"/>
            <a:r>
              <a:rPr lang="ar-EG" sz="3200" b="1" dirty="0" smtClean="0"/>
              <a:t>إرشادات:</a:t>
            </a:r>
          </a:p>
          <a:p>
            <a:pPr marL="457200" indent="-457200" algn="r" rtl="1">
              <a:buFont typeface="+mj-lt"/>
              <a:buAutoNum type="arabicPeriod"/>
            </a:pPr>
            <a:r>
              <a:rPr lang="ar-EG" sz="3200" dirty="0" smtClean="0"/>
              <a:t>بالعمل في نفس مجموعتك، قم بمراجعة وصف البرنامج الخاص بدارسة حالتك (إما دارسة الحالة الخاصة بك أو تلك التي وفرها التدريب). </a:t>
            </a:r>
          </a:p>
          <a:p>
            <a:pPr marL="457200" indent="-457200" algn="r" rtl="1">
              <a:buFont typeface="+mj-lt"/>
              <a:buAutoNum type="arabicPeriod"/>
            </a:pPr>
            <a:r>
              <a:rPr lang="ar-EG" sz="3200" dirty="0" smtClean="0"/>
              <a:t>راجع النتائج من تحليل النزاع في المطبوع رقم 2</a:t>
            </a:r>
          </a:p>
          <a:p>
            <a:pPr marL="457200" indent="-457200" algn="r" rtl="1">
              <a:buFont typeface="+mj-lt"/>
              <a:buAutoNum type="arabicPeriod"/>
            </a:pPr>
            <a:r>
              <a:rPr lang="ar-EG" sz="3200" dirty="0" smtClean="0"/>
              <a:t>إملأ الجدول إما على الورقة التي تشتغل عليها أو على لوح الورق القلاب.</a:t>
            </a:r>
          </a:p>
          <a:p>
            <a:pPr algn="r" rtl="1"/>
            <a:endParaRPr lang="ar-EG" sz="3200" b="1" dirty="0" smtClean="0"/>
          </a:p>
        </p:txBody>
      </p:sp>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69" name="Title 1"/>
          <p:cNvSpPr>
            <a:spLocks noGrp="1"/>
          </p:cNvSpPr>
          <p:nvPr>
            <p:ph type="title"/>
          </p:nvPr>
        </p:nvSpPr>
        <p:spPr/>
        <p:txBody>
          <a:bodyPr/>
          <a:lstStyle/>
          <a:p>
            <a:r>
              <a:rPr lang="ar-EG" sz="3600" dirty="0" smtClean="0">
                <a:solidFill>
                  <a:prstClr val="white"/>
                </a:solidFill>
                <a:latin typeface="Gill Sans MT" pitchFamily="34" charset="0"/>
                <a:ea typeface="ＭＳ Ｐゴシック" charset="-128"/>
                <a:cs typeface="Arial" panose="020B0604020202020204" pitchFamily="34" charset="0"/>
              </a:rPr>
              <a:t>تلخيص</a:t>
            </a:r>
            <a:endParaRPr lang="en-US" dirty="0" smtClean="0">
              <a:ea typeface="ＭＳ Ｐゴシック" charset="-128"/>
            </a:endParaRPr>
          </a:p>
        </p:txBody>
      </p:sp>
      <p:sp>
        <p:nvSpPr>
          <p:cNvPr id="3" name="Content Placeholder 2"/>
          <p:cNvSpPr>
            <a:spLocks noGrp="1"/>
          </p:cNvSpPr>
          <p:nvPr>
            <p:ph idx="1"/>
          </p:nvPr>
        </p:nvSpPr>
        <p:spPr/>
        <p:txBody>
          <a:bodyPr/>
          <a:lstStyle/>
          <a:p>
            <a:pPr marL="514350" indent="-514350" algn="r" rtl="1">
              <a:buFont typeface="+mj-lt"/>
              <a:buAutoNum type="arabicPeriod"/>
              <a:defRPr/>
            </a:pPr>
            <a:r>
              <a:rPr lang="ar-EG" sz="3200" kern="1200" dirty="0" smtClean="0">
                <a:solidFill>
                  <a:schemeClr val="tx2">
                    <a:lumMod val="75000"/>
                  </a:schemeClr>
                </a:solidFill>
                <a:latin typeface="Arial" pitchFamily="34" charset="0"/>
                <a:ea typeface="ＭＳ Ｐゴシック" charset="-128"/>
                <a:cs typeface="Arial" panose="020B0604020202020204" pitchFamily="34" charset="0"/>
              </a:rPr>
              <a:t>ما السبب في أهمية توضيح العناصر المحددة للبرنامج للتعليم المراعي لظروف النزاع؟</a:t>
            </a:r>
          </a:p>
          <a:p>
            <a:pPr marL="514350" indent="-514350" algn="r" rtl="1">
              <a:buFont typeface="+mj-lt"/>
              <a:buAutoNum type="arabicPeriod"/>
              <a:defRPr/>
            </a:pPr>
            <a:r>
              <a:rPr lang="ar-EG" sz="3200" kern="1200" dirty="0" smtClean="0">
                <a:solidFill>
                  <a:schemeClr val="tx2">
                    <a:lumMod val="75000"/>
                  </a:schemeClr>
                </a:solidFill>
                <a:latin typeface="Arial" pitchFamily="34" charset="0"/>
                <a:ea typeface="ＭＳ Ｐゴシック" charset="-128"/>
                <a:cs typeface="Arial" panose="020B0604020202020204" pitchFamily="34" charset="0"/>
              </a:rPr>
              <a:t>ماهي العناصر المحددة للبرنامج؟</a:t>
            </a:r>
          </a:p>
          <a:p>
            <a:pPr marL="514350" indent="-514350" algn="r" rtl="1">
              <a:buFont typeface="+mj-lt"/>
              <a:buAutoNum type="arabicPeriod"/>
              <a:defRPr/>
            </a:pPr>
            <a:r>
              <a:rPr lang="ar-EG" sz="3200" kern="1200" dirty="0" smtClean="0">
                <a:solidFill>
                  <a:schemeClr val="tx2">
                    <a:lumMod val="75000"/>
                  </a:schemeClr>
                </a:solidFill>
                <a:latin typeface="Arial" pitchFamily="34" charset="0"/>
                <a:ea typeface="ＭＳ Ｐゴシック" charset="-128"/>
                <a:cs typeface="Arial" panose="020B0604020202020204" pitchFamily="34" charset="0"/>
              </a:rPr>
              <a:t>أذكر مثالا من عملك حول كيف يتفاعل عنصر مُحَدِّدٌ للتعليم مع النزاع (إيجابيا أو سلبيا)؟</a:t>
            </a:r>
            <a:endParaRPr lang="en-US" sz="4000" dirty="0">
              <a:solidFill>
                <a:schemeClr val="tx2">
                  <a:lumMod val="75000"/>
                </a:schemeClr>
              </a:solidFill>
            </a:endParaRPr>
          </a:p>
        </p:txBody>
      </p:sp>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1795" name="Text Box 3"/>
          <p:cNvSpPr txBox="1">
            <a:spLocks noChangeArrowheads="1"/>
          </p:cNvSpPr>
          <p:nvPr/>
        </p:nvSpPr>
        <p:spPr bwMode="auto">
          <a:xfrm>
            <a:off x="669925" y="1822450"/>
            <a:ext cx="5197475" cy="369888"/>
          </a:xfrm>
          <a:prstGeom prst="rect">
            <a:avLst/>
          </a:prstGeom>
          <a:noFill/>
          <a:ln>
            <a:noFill/>
          </a:ln>
          <a:effectLst/>
          <a:extLst>
            <a:ext uri="{909E8E84-426E-40dd-AFC4-6F175D3DCCD1}">
              <a14:hiddenFill xmlns="" xmlns:a14="http://schemas.microsoft.com/office/drawing/2010/main">
                <a:solidFill>
                  <a:srgbClr val="FF0000"/>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a:spAutoFit/>
          </a:bodyPr>
          <a:lstStyle>
            <a:lvl1pPr marL="342900" indent="-342900">
              <a:spcBef>
                <a:spcPct val="0"/>
              </a:spcBef>
              <a:defRPr>
                <a:solidFill>
                  <a:schemeClr val="tx1"/>
                </a:solidFill>
                <a:latin typeface="Arial" charset="0"/>
                <a:ea typeface="ＭＳ Ｐゴシック" charset="0"/>
              </a:defRPr>
            </a:lvl1pPr>
            <a:lvl2pPr>
              <a:spcBef>
                <a:spcPct val="0"/>
              </a:spcBef>
              <a:defRPr>
                <a:solidFill>
                  <a:schemeClr val="tx1"/>
                </a:solidFill>
                <a:latin typeface="Arial" charset="0"/>
                <a:ea typeface="ＭＳ Ｐゴシック" charset="0"/>
              </a:defRPr>
            </a:lvl2pPr>
            <a:lvl3pPr>
              <a:spcBef>
                <a:spcPct val="0"/>
              </a:spcBef>
              <a:defRPr>
                <a:solidFill>
                  <a:schemeClr val="tx1"/>
                </a:solidFill>
                <a:latin typeface="Arial" charset="0"/>
                <a:ea typeface="ＭＳ Ｐゴシック" charset="0"/>
              </a:defRPr>
            </a:lvl3pPr>
            <a:lvl4pPr>
              <a:spcBef>
                <a:spcPct val="0"/>
              </a:spcBef>
              <a:defRPr>
                <a:solidFill>
                  <a:schemeClr val="tx1"/>
                </a:solidFill>
                <a:latin typeface="Arial" charset="0"/>
                <a:ea typeface="ＭＳ Ｐゴシック" charset="0"/>
              </a:defRPr>
            </a:lvl4pPr>
            <a:lvl5pPr>
              <a:spcBef>
                <a:spcPct val="0"/>
              </a:spcBef>
              <a:defRPr>
                <a:solidFill>
                  <a:schemeClr val="tx1"/>
                </a:solidFill>
                <a:latin typeface="Arial" charset="0"/>
                <a:ea typeface="ＭＳ Ｐゴシック" charset="0"/>
              </a:defRPr>
            </a:lvl5pPr>
            <a:lvl6pPr fontAlgn="base">
              <a:spcBef>
                <a:spcPct val="0"/>
              </a:spcBef>
              <a:spcAft>
                <a:spcPct val="0"/>
              </a:spcAft>
              <a:defRPr>
                <a:solidFill>
                  <a:schemeClr val="tx1"/>
                </a:solidFill>
                <a:latin typeface="Arial" charset="0"/>
                <a:ea typeface="ＭＳ Ｐゴシック" charset="0"/>
              </a:defRPr>
            </a:lvl6pPr>
            <a:lvl7pPr fontAlgn="base">
              <a:spcBef>
                <a:spcPct val="0"/>
              </a:spcBef>
              <a:spcAft>
                <a:spcPct val="0"/>
              </a:spcAft>
              <a:defRPr>
                <a:solidFill>
                  <a:schemeClr val="tx1"/>
                </a:solidFill>
                <a:latin typeface="Arial" charset="0"/>
                <a:ea typeface="ＭＳ Ｐゴシック" charset="0"/>
              </a:defRPr>
            </a:lvl7pPr>
            <a:lvl8pPr fontAlgn="base">
              <a:spcBef>
                <a:spcPct val="0"/>
              </a:spcBef>
              <a:spcAft>
                <a:spcPct val="0"/>
              </a:spcAft>
              <a:defRPr>
                <a:solidFill>
                  <a:schemeClr val="tx1"/>
                </a:solidFill>
                <a:latin typeface="Arial" charset="0"/>
                <a:ea typeface="ＭＳ Ｐゴシック" charset="0"/>
              </a:defRPr>
            </a:lvl8pPr>
            <a:lvl9pPr fontAlgn="base">
              <a:spcBef>
                <a:spcPct val="0"/>
              </a:spcBef>
              <a:spcAft>
                <a:spcPct val="0"/>
              </a:spcAft>
              <a:defRPr>
                <a:solidFill>
                  <a:schemeClr val="tx1"/>
                </a:solidFill>
                <a:latin typeface="Arial" charset="0"/>
                <a:ea typeface="ＭＳ Ｐゴシック" charset="0"/>
              </a:defRPr>
            </a:lvl9pPr>
          </a:lstStyle>
          <a:p>
            <a:pPr>
              <a:spcBef>
                <a:spcPct val="20000"/>
              </a:spcBef>
              <a:defRPr/>
            </a:pPr>
            <a:endParaRPr lang="en-US" sz="1800" dirty="0" smtClean="0">
              <a:latin typeface="GillSans" charset="0"/>
            </a:endParaRPr>
          </a:p>
        </p:txBody>
      </p:sp>
      <p:sp>
        <p:nvSpPr>
          <p:cNvPr id="801796" name="Text Box 4"/>
          <p:cNvSpPr txBox="1">
            <a:spLocks noChangeArrowheads="1"/>
          </p:cNvSpPr>
          <p:nvPr/>
        </p:nvSpPr>
        <p:spPr bwMode="auto">
          <a:xfrm>
            <a:off x="533400" y="1752600"/>
            <a:ext cx="7467600" cy="584200"/>
          </a:xfrm>
          <a:prstGeom prst="rect">
            <a:avLst/>
          </a:prstGeom>
          <a:noFill/>
          <a:ln>
            <a:noFill/>
          </a:ln>
          <a:effectLst/>
          <a:extLst>
            <a:ext uri="{909E8E84-426E-40dd-AFC4-6F175D3DCCD1}">
              <a14:hiddenFill xmlns="" xmlns:a14="http://schemas.microsoft.com/office/drawing/2010/main">
                <a:solidFill>
                  <a:srgbClr val="FF0000"/>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a:spAutoFit/>
          </a:bodyPr>
          <a:lstStyle>
            <a:lvl1pPr marL="342900" indent="-342900">
              <a:spcBef>
                <a:spcPct val="0"/>
              </a:spcBef>
              <a:defRPr>
                <a:solidFill>
                  <a:schemeClr val="tx1"/>
                </a:solidFill>
                <a:latin typeface="Arial" charset="0"/>
                <a:ea typeface="ＭＳ Ｐゴシック" charset="0"/>
              </a:defRPr>
            </a:lvl1pPr>
            <a:lvl2pPr>
              <a:spcBef>
                <a:spcPct val="0"/>
              </a:spcBef>
              <a:defRPr>
                <a:solidFill>
                  <a:schemeClr val="tx1"/>
                </a:solidFill>
                <a:latin typeface="Arial" charset="0"/>
                <a:ea typeface="ＭＳ Ｐゴシック" charset="0"/>
              </a:defRPr>
            </a:lvl2pPr>
            <a:lvl3pPr>
              <a:spcBef>
                <a:spcPct val="0"/>
              </a:spcBef>
              <a:defRPr>
                <a:solidFill>
                  <a:schemeClr val="tx1"/>
                </a:solidFill>
                <a:latin typeface="Arial" charset="0"/>
                <a:ea typeface="ＭＳ Ｐゴシック" charset="0"/>
              </a:defRPr>
            </a:lvl3pPr>
            <a:lvl4pPr>
              <a:spcBef>
                <a:spcPct val="0"/>
              </a:spcBef>
              <a:defRPr>
                <a:solidFill>
                  <a:schemeClr val="tx1"/>
                </a:solidFill>
                <a:latin typeface="Arial" charset="0"/>
                <a:ea typeface="ＭＳ Ｐゴシック" charset="0"/>
              </a:defRPr>
            </a:lvl4pPr>
            <a:lvl5pPr>
              <a:spcBef>
                <a:spcPct val="0"/>
              </a:spcBef>
              <a:defRPr>
                <a:solidFill>
                  <a:schemeClr val="tx1"/>
                </a:solidFill>
                <a:latin typeface="Arial" charset="0"/>
                <a:ea typeface="ＭＳ Ｐゴシック" charset="0"/>
              </a:defRPr>
            </a:lvl5pPr>
            <a:lvl6pPr fontAlgn="base">
              <a:spcBef>
                <a:spcPct val="0"/>
              </a:spcBef>
              <a:spcAft>
                <a:spcPct val="0"/>
              </a:spcAft>
              <a:defRPr>
                <a:solidFill>
                  <a:schemeClr val="tx1"/>
                </a:solidFill>
                <a:latin typeface="Arial" charset="0"/>
                <a:ea typeface="ＭＳ Ｐゴシック" charset="0"/>
              </a:defRPr>
            </a:lvl6pPr>
            <a:lvl7pPr fontAlgn="base">
              <a:spcBef>
                <a:spcPct val="0"/>
              </a:spcBef>
              <a:spcAft>
                <a:spcPct val="0"/>
              </a:spcAft>
              <a:defRPr>
                <a:solidFill>
                  <a:schemeClr val="tx1"/>
                </a:solidFill>
                <a:latin typeface="Arial" charset="0"/>
                <a:ea typeface="ＭＳ Ｐゴシック" charset="0"/>
              </a:defRPr>
            </a:lvl7pPr>
            <a:lvl8pPr fontAlgn="base">
              <a:spcBef>
                <a:spcPct val="0"/>
              </a:spcBef>
              <a:spcAft>
                <a:spcPct val="0"/>
              </a:spcAft>
              <a:defRPr>
                <a:solidFill>
                  <a:schemeClr val="tx1"/>
                </a:solidFill>
                <a:latin typeface="Arial" charset="0"/>
                <a:ea typeface="ＭＳ Ｐゴシック" charset="0"/>
              </a:defRPr>
            </a:lvl8pPr>
            <a:lvl9pPr fontAlgn="base">
              <a:spcBef>
                <a:spcPct val="0"/>
              </a:spcBef>
              <a:spcAft>
                <a:spcPct val="0"/>
              </a:spcAft>
              <a:defRPr>
                <a:solidFill>
                  <a:schemeClr val="tx1"/>
                </a:solidFill>
                <a:latin typeface="Arial" charset="0"/>
                <a:ea typeface="ＭＳ Ｐゴシック" charset="0"/>
              </a:defRPr>
            </a:lvl9pPr>
          </a:lstStyle>
          <a:p>
            <a:pPr>
              <a:spcBef>
                <a:spcPct val="20000"/>
              </a:spcBef>
              <a:buFontTx/>
              <a:buChar char="•"/>
              <a:defRPr/>
            </a:pPr>
            <a:endParaRPr lang="en-US" sz="3200" dirty="0" smtClean="0">
              <a:latin typeface="GillSans" charset="0"/>
            </a:endParaRPr>
          </a:p>
        </p:txBody>
      </p:sp>
      <p:pic>
        <p:nvPicPr>
          <p:cNvPr id="136195" name="Picture 1" descr="IMG_3064.JPG"/>
          <p:cNvPicPr>
            <a:picLocks noChangeAspect="1"/>
          </p:cNvPicPr>
          <p:nvPr/>
        </p:nvPicPr>
        <p:blipFill>
          <a:blip r:embed="rId3" cstate="print"/>
          <a:srcRect b="-2162"/>
          <a:stretch>
            <a:fillRect/>
          </a:stretch>
        </p:blipFill>
        <p:spPr bwMode="auto">
          <a:xfrm>
            <a:off x="0" y="17463"/>
            <a:ext cx="9144000" cy="6992937"/>
          </a:xfrm>
          <a:prstGeom prst="rect">
            <a:avLst/>
          </a:prstGeom>
          <a:noFill/>
          <a:ln w="9525">
            <a:noFill/>
            <a:miter lim="800000"/>
            <a:headEnd/>
            <a:tailEnd/>
          </a:ln>
        </p:spPr>
      </p:pic>
      <p:sp>
        <p:nvSpPr>
          <p:cNvPr id="136196" name="Rectangle 2"/>
          <p:cNvSpPr>
            <a:spLocks noGrp="1" noChangeArrowheads="1"/>
          </p:cNvSpPr>
          <p:nvPr>
            <p:ph type="title" idx="4294967295"/>
          </p:nvPr>
        </p:nvSpPr>
        <p:spPr>
          <a:xfrm>
            <a:off x="2286000" y="3657600"/>
            <a:ext cx="6858000" cy="514350"/>
          </a:xfrm>
        </p:spPr>
        <p:txBody>
          <a:bodyPr/>
          <a:lstStyle/>
          <a:p>
            <a:pPr eaLnBrk="1" hangingPunct="1"/>
            <a:r>
              <a:rPr lang="ar-EG" sz="3600" dirty="0" smtClean="0">
                <a:latin typeface="+mn-lt"/>
                <a:ea typeface="ＭＳ Ｐゴシック" charset="-128"/>
                <a:cs typeface="+mn-cs"/>
              </a:rPr>
              <a:t>أسئلة؟</a:t>
            </a:r>
            <a:endParaRPr lang="en-US" sz="3600" dirty="0" smtClean="0">
              <a:latin typeface="+mn-lt"/>
              <a:ea typeface="ＭＳ Ｐゴシック" charset="-128"/>
              <a:cs typeface="+mn-cs"/>
            </a:endParaRPr>
          </a:p>
        </p:txBody>
      </p:sp>
      <p:sp>
        <p:nvSpPr>
          <p:cNvPr id="136197" name="TextBox 1"/>
          <p:cNvSpPr txBox="1">
            <a:spLocks noChangeArrowheads="1"/>
          </p:cNvSpPr>
          <p:nvPr/>
        </p:nvSpPr>
        <p:spPr bwMode="auto">
          <a:xfrm>
            <a:off x="838200" y="2286000"/>
            <a:ext cx="7467600" cy="461963"/>
          </a:xfrm>
          <a:prstGeom prst="rect">
            <a:avLst/>
          </a:prstGeom>
          <a:noFill/>
          <a:ln w="9525">
            <a:noFill/>
            <a:miter lim="800000"/>
            <a:headEnd/>
            <a:tailEnd/>
          </a:ln>
        </p:spPr>
        <p:txBody>
          <a:bodyPr>
            <a:spAutoFit/>
          </a:bodyPr>
          <a:lstStyle/>
          <a:p>
            <a:endParaRPr lang="en-US">
              <a:latin typeface="GillSans" charset="0"/>
            </a:endParaRPr>
          </a:p>
        </p:txBody>
      </p:sp>
      <p:sp>
        <p:nvSpPr>
          <p:cNvPr id="136198" name="TextBox 1"/>
          <p:cNvSpPr txBox="1">
            <a:spLocks noChangeArrowheads="1"/>
          </p:cNvSpPr>
          <p:nvPr/>
        </p:nvSpPr>
        <p:spPr bwMode="auto">
          <a:xfrm>
            <a:off x="990600" y="2438400"/>
            <a:ext cx="7467600" cy="461963"/>
          </a:xfrm>
          <a:prstGeom prst="rect">
            <a:avLst/>
          </a:prstGeom>
          <a:noFill/>
          <a:ln w="9525">
            <a:noFill/>
            <a:miter lim="800000"/>
            <a:headEnd/>
            <a:tailEnd/>
          </a:ln>
        </p:spPr>
        <p:txBody>
          <a:bodyPr>
            <a:spAutoFit/>
          </a:bodyPr>
          <a:lstStyle/>
          <a:p>
            <a:endParaRPr lang="en-US">
              <a:latin typeface="GillSans" charset="0"/>
            </a:endParaRPr>
          </a:p>
        </p:txBody>
      </p:sp>
      <p:sp>
        <p:nvSpPr>
          <p:cNvPr id="136199" name="TextBox 1"/>
          <p:cNvSpPr txBox="1">
            <a:spLocks noChangeArrowheads="1"/>
          </p:cNvSpPr>
          <p:nvPr/>
        </p:nvSpPr>
        <p:spPr bwMode="auto">
          <a:xfrm>
            <a:off x="1143000" y="2590800"/>
            <a:ext cx="7467600" cy="461963"/>
          </a:xfrm>
          <a:prstGeom prst="rect">
            <a:avLst/>
          </a:prstGeom>
          <a:noFill/>
          <a:ln w="9525">
            <a:noFill/>
            <a:miter lim="800000"/>
            <a:headEnd/>
            <a:tailEnd/>
          </a:ln>
        </p:spPr>
        <p:txBody>
          <a:bodyPr>
            <a:spAutoFit/>
          </a:bodyPr>
          <a:lstStyle/>
          <a:p>
            <a:endParaRPr lang="en-US">
              <a:latin typeface="GillSans" charset="0"/>
            </a:endParaRPr>
          </a:p>
        </p:txBody>
      </p:sp>
      <p:sp>
        <p:nvSpPr>
          <p:cNvPr id="136200" name="TextBox 1"/>
          <p:cNvSpPr txBox="1">
            <a:spLocks noChangeArrowheads="1"/>
          </p:cNvSpPr>
          <p:nvPr/>
        </p:nvSpPr>
        <p:spPr bwMode="auto">
          <a:xfrm>
            <a:off x="1295400" y="2743200"/>
            <a:ext cx="7467600" cy="461963"/>
          </a:xfrm>
          <a:prstGeom prst="rect">
            <a:avLst/>
          </a:prstGeom>
          <a:noFill/>
          <a:ln w="9525">
            <a:noFill/>
            <a:miter lim="800000"/>
            <a:headEnd/>
            <a:tailEnd/>
          </a:ln>
        </p:spPr>
        <p:txBody>
          <a:bodyPr>
            <a:spAutoFit/>
          </a:bodyPr>
          <a:lstStyle/>
          <a:p>
            <a:endParaRPr lang="en-US">
              <a:latin typeface="GillSans" charset="0"/>
            </a:endParaRPr>
          </a:p>
        </p:txBody>
      </p:sp>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1" name="Rectangle 2"/>
          <p:cNvSpPr>
            <a:spLocks noGrp="1" noChangeArrowheads="1"/>
          </p:cNvSpPr>
          <p:nvPr>
            <p:ph type="title" idx="4294967295"/>
          </p:nvPr>
        </p:nvSpPr>
        <p:spPr>
          <a:xfrm>
            <a:off x="0" y="609600"/>
            <a:ext cx="9037638" cy="514350"/>
          </a:xfrm>
        </p:spPr>
        <p:txBody>
          <a:bodyPr/>
          <a:lstStyle/>
          <a:p>
            <a:pPr rtl="1" eaLnBrk="1" hangingPunct="1"/>
            <a:r>
              <a:rPr lang="ar-EG" sz="2800" dirty="0" smtClean="0">
                <a:solidFill>
                  <a:prstClr val="white"/>
                </a:solidFill>
                <a:latin typeface="Times New Roman" panose="02020603050405020304" pitchFamily="18" charset="0"/>
                <a:ea typeface="ＭＳ Ｐゴシック" charset="-128"/>
                <a:cs typeface="Times New Roman" panose="02020603050405020304" pitchFamily="18" charset="0"/>
              </a:rPr>
              <a:t>التفاعل بين البرنامج التعليمي والنزاع</a:t>
            </a:r>
            <a:r>
              <a:rPr lang="en-US" sz="2800" dirty="0" smtClean="0">
                <a:ea typeface="ＭＳ Ｐゴシック" charset="-128"/>
              </a:rPr>
              <a:t> </a:t>
            </a:r>
          </a:p>
        </p:txBody>
      </p:sp>
      <p:sp>
        <p:nvSpPr>
          <p:cNvPr id="138242" name="TextBox 1"/>
          <p:cNvSpPr txBox="1">
            <a:spLocks noChangeArrowheads="1"/>
          </p:cNvSpPr>
          <p:nvPr/>
        </p:nvSpPr>
        <p:spPr bwMode="auto">
          <a:xfrm>
            <a:off x="838200" y="2286000"/>
            <a:ext cx="7467600" cy="461963"/>
          </a:xfrm>
          <a:prstGeom prst="rect">
            <a:avLst/>
          </a:prstGeom>
          <a:noFill/>
          <a:ln w="9525">
            <a:noFill/>
            <a:miter lim="800000"/>
            <a:headEnd/>
            <a:tailEnd/>
          </a:ln>
        </p:spPr>
        <p:txBody>
          <a:bodyPr>
            <a:spAutoFit/>
          </a:bodyPr>
          <a:lstStyle/>
          <a:p>
            <a:endParaRPr lang="en-US">
              <a:latin typeface="GillSans" charset="0"/>
            </a:endParaRPr>
          </a:p>
        </p:txBody>
      </p:sp>
      <p:sp>
        <p:nvSpPr>
          <p:cNvPr id="2" name="TextBox 1"/>
          <p:cNvSpPr txBox="1"/>
          <p:nvPr/>
        </p:nvSpPr>
        <p:spPr>
          <a:xfrm>
            <a:off x="53975" y="1633940"/>
            <a:ext cx="9036050" cy="4893647"/>
          </a:xfrm>
          <a:prstGeom prst="rect">
            <a:avLst/>
          </a:prstGeom>
          <a:noFill/>
        </p:spPr>
        <p:txBody>
          <a:bodyPr>
            <a:spAutoFit/>
          </a:bodyPr>
          <a:lstStyle/>
          <a:p>
            <a:pPr algn="r" rtl="1"/>
            <a:r>
              <a:rPr lang="ar-EG" dirty="0" smtClean="0"/>
              <a:t>إذا أردتم لائحة بأسئلة التحليل حول التفاعل بين التعليم والنزاع ابحثوا عن هذه المصادر في الإنترنت:</a:t>
            </a:r>
          </a:p>
          <a:p>
            <a:pPr marL="285750" indent="-285750" algn="r" rtl="1">
              <a:buFont typeface="Arial" panose="020B0604020202020204" pitchFamily="34" charset="0"/>
              <a:buChar char="•"/>
            </a:pPr>
            <a:r>
              <a:rPr lang="ar-EG" dirty="0" smtClean="0"/>
              <a:t>مجموعة آيني للتعليم والهشاشة. (غير مُؤَرَّخ). قالب لإطار تحليلي ل(أكثر من 200 سؤال). </a:t>
            </a:r>
          </a:p>
          <a:p>
            <a:pPr marL="285750" indent="-285750" algn="r" rtl="1">
              <a:buFont typeface="Arial" panose="020B0604020202020204" pitchFamily="34" charset="0"/>
              <a:buChar char="•"/>
            </a:pPr>
            <a:r>
              <a:rPr lang="ar-EG" dirty="0" smtClean="0"/>
              <a:t>الوكالة الأمريكية للتنمية الدولية. (2006). التعليم والهشاشة: أداة تقييم (150 سؤال). </a:t>
            </a:r>
          </a:p>
          <a:p>
            <a:pPr marL="285750" indent="-285750" algn="r" rtl="1">
              <a:buFont typeface="Arial" panose="020B0604020202020204" pitchFamily="34" charset="0"/>
              <a:buChar char="•"/>
            </a:pPr>
            <a:r>
              <a:rPr lang="ar-EG" dirty="0" smtClean="0"/>
              <a:t>مبادرة المسار السريع. (2008). إطار تدرجي: وثيقة المناقشة والخطوط التوجيهية. (30 سؤال). </a:t>
            </a:r>
          </a:p>
          <a:p>
            <a:pPr algn="r" rtl="1"/>
            <a:r>
              <a:rPr lang="ar-EG" dirty="0" smtClean="0"/>
              <a:t>يمكن أن تجد لائحة الأسئلة حول معرفة أنفسنا في: </a:t>
            </a:r>
          </a:p>
          <a:p>
            <a:pPr marL="285750" indent="-285750" algn="r" rtl="1">
              <a:buFont typeface="Arial" panose="020B0604020202020204" pitchFamily="34" charset="0"/>
              <a:buChar char="•"/>
            </a:pPr>
            <a:r>
              <a:rPr lang="ar-EG" dirty="0" smtClean="0"/>
              <a:t>مكتب إدارة المخاطر التابع للوكالة التنمية البريطانية والوكالة الألمانية للتعاون الدولي. (2005). دليل التنمية  الآمنة والفعالة وقت النزاع: أداة للتحليل (مسودة)</a:t>
            </a:r>
          </a:p>
          <a:p>
            <a:pPr algn="r" rtl="1"/>
            <a:r>
              <a:rPr lang="ar-EG" dirty="0" smtClean="0"/>
              <a:t>حزمة آيني للتعليم المراعي لظروف النزاع</a:t>
            </a:r>
          </a:p>
          <a:p>
            <a:pPr algn="r" rtl="1"/>
            <a:r>
              <a:rPr lang="en-US" dirty="0" smtClean="0">
                <a:hlinkClick r:id="rId3"/>
              </a:rPr>
              <a:t>http</a:t>
            </a:r>
            <a:r>
              <a:rPr lang="en-US" dirty="0">
                <a:hlinkClick r:id="rId3"/>
              </a:rPr>
              <a:t>://toolkit.ineesite.org/toolkit/Toolkit.php?PostID=1148</a:t>
            </a:r>
            <a:endParaRPr lang="en-US" dirty="0"/>
          </a:p>
          <a:p>
            <a:pPr algn="r" rtl="1"/>
            <a:r>
              <a:rPr lang="ar-EG" dirty="0" smtClean="0"/>
              <a:t>موارد محلية أخرى؟</a:t>
            </a:r>
            <a:endParaRPr lang="en-US" dirty="0"/>
          </a:p>
        </p:txBody>
      </p:sp>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89" name="Title 1"/>
          <p:cNvSpPr>
            <a:spLocks noGrp="1"/>
          </p:cNvSpPr>
          <p:nvPr>
            <p:ph type="title"/>
          </p:nvPr>
        </p:nvSpPr>
        <p:spPr/>
        <p:txBody>
          <a:bodyPr/>
          <a:lstStyle/>
          <a:p>
            <a:pPr rtl="1"/>
            <a:r>
              <a:rPr lang="ar-EG" dirty="0" smtClean="0">
                <a:ea typeface="ＭＳ Ｐゴシック" charset="-128"/>
                <a:cs typeface="+mn-cs"/>
              </a:rPr>
              <a:t>شرائح إضافية</a:t>
            </a:r>
            <a:endParaRPr lang="en-US" dirty="0" smtClean="0">
              <a:ea typeface="ＭＳ Ｐゴシック" charset="-128"/>
              <a:cs typeface="+mn-cs"/>
            </a:endParaRPr>
          </a:p>
        </p:txBody>
      </p:sp>
      <p:sp>
        <p:nvSpPr>
          <p:cNvPr id="140290" name="Content Placeholder 2"/>
          <p:cNvSpPr>
            <a:spLocks noGrp="1"/>
          </p:cNvSpPr>
          <p:nvPr>
            <p:ph idx="1"/>
          </p:nvPr>
        </p:nvSpPr>
        <p:spPr>
          <a:xfrm>
            <a:off x="0" y="1517650"/>
            <a:ext cx="9144000" cy="5340350"/>
          </a:xfrm>
          <a:solidFill>
            <a:schemeClr val="accent1"/>
          </a:solidFill>
        </p:spPr>
        <p:txBody>
          <a:bodyPr/>
          <a:lstStyle/>
          <a:p>
            <a:endParaRPr lang="en-US" smtClean="0">
              <a:ea typeface="ＭＳ Ｐゴシック" charset="-128"/>
            </a:endParaRPr>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3" name="Rectangle 2"/>
          <p:cNvSpPr>
            <a:spLocks noGrp="1" noChangeArrowheads="1"/>
          </p:cNvSpPr>
          <p:nvPr>
            <p:ph type="title" idx="4294967295"/>
          </p:nvPr>
        </p:nvSpPr>
        <p:spPr>
          <a:xfrm>
            <a:off x="0" y="609600"/>
            <a:ext cx="8853488" cy="514350"/>
          </a:xfrm>
        </p:spPr>
        <p:txBody>
          <a:bodyPr/>
          <a:lstStyle/>
          <a:p>
            <a:pPr eaLnBrk="1" hangingPunct="1"/>
            <a:r>
              <a:rPr lang="ar-EG" sz="3600" dirty="0" smtClean="0">
                <a:latin typeface="Gill Sans MT" pitchFamily="34" charset="0"/>
                <a:ea typeface="ＭＳ Ｐゴシック" charset="-128"/>
                <a:cs typeface="+mn-cs"/>
              </a:rPr>
              <a:t>النشاط</a:t>
            </a:r>
            <a:endParaRPr lang="en-US" sz="3600" dirty="0" smtClean="0">
              <a:latin typeface="Gill Sans MT" pitchFamily="34" charset="0"/>
              <a:ea typeface="ＭＳ Ｐゴシック" charset="-128"/>
              <a:cs typeface="+mn-cs"/>
            </a:endParaRPr>
          </a:p>
        </p:txBody>
      </p:sp>
      <p:sp>
        <p:nvSpPr>
          <p:cNvPr id="762883" name="Text Box 3"/>
          <p:cNvSpPr txBox="1">
            <a:spLocks noChangeArrowheads="1"/>
          </p:cNvSpPr>
          <p:nvPr/>
        </p:nvSpPr>
        <p:spPr bwMode="auto">
          <a:xfrm>
            <a:off x="669925" y="1822450"/>
            <a:ext cx="5197475" cy="369888"/>
          </a:xfrm>
          <a:prstGeom prst="rect">
            <a:avLst/>
          </a:prstGeom>
          <a:noFill/>
          <a:ln>
            <a:noFill/>
          </a:ln>
          <a:effectLst/>
          <a:extLst>
            <a:ext uri="{909E8E84-426E-40dd-AFC4-6F175D3DCCD1}">
              <a14:hiddenFill xmlns="" xmlns:a14="http://schemas.microsoft.com/office/drawing/2010/main">
                <a:solidFill>
                  <a:srgbClr val="FF0000"/>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a:spAutoFit/>
          </a:bodyPr>
          <a:lstStyle>
            <a:lvl1pPr marL="342900" indent="-342900">
              <a:spcBef>
                <a:spcPct val="0"/>
              </a:spcBef>
              <a:defRPr>
                <a:solidFill>
                  <a:schemeClr val="tx1"/>
                </a:solidFill>
                <a:latin typeface="Arial" charset="0"/>
                <a:ea typeface="ＭＳ Ｐゴシック" charset="0"/>
              </a:defRPr>
            </a:lvl1pPr>
            <a:lvl2pPr>
              <a:spcBef>
                <a:spcPct val="0"/>
              </a:spcBef>
              <a:defRPr>
                <a:solidFill>
                  <a:schemeClr val="tx1"/>
                </a:solidFill>
                <a:latin typeface="Arial" charset="0"/>
                <a:ea typeface="ＭＳ Ｐゴシック" charset="0"/>
              </a:defRPr>
            </a:lvl2pPr>
            <a:lvl3pPr>
              <a:spcBef>
                <a:spcPct val="0"/>
              </a:spcBef>
              <a:defRPr>
                <a:solidFill>
                  <a:schemeClr val="tx1"/>
                </a:solidFill>
                <a:latin typeface="Arial" charset="0"/>
                <a:ea typeface="ＭＳ Ｐゴシック" charset="0"/>
              </a:defRPr>
            </a:lvl3pPr>
            <a:lvl4pPr>
              <a:spcBef>
                <a:spcPct val="0"/>
              </a:spcBef>
              <a:defRPr>
                <a:solidFill>
                  <a:schemeClr val="tx1"/>
                </a:solidFill>
                <a:latin typeface="Arial" charset="0"/>
                <a:ea typeface="ＭＳ Ｐゴシック" charset="0"/>
              </a:defRPr>
            </a:lvl4pPr>
            <a:lvl5pPr>
              <a:spcBef>
                <a:spcPct val="0"/>
              </a:spcBef>
              <a:defRPr>
                <a:solidFill>
                  <a:schemeClr val="tx1"/>
                </a:solidFill>
                <a:latin typeface="Arial" charset="0"/>
                <a:ea typeface="ＭＳ Ｐゴシック" charset="0"/>
              </a:defRPr>
            </a:lvl5pPr>
            <a:lvl6pPr fontAlgn="base">
              <a:spcBef>
                <a:spcPct val="0"/>
              </a:spcBef>
              <a:spcAft>
                <a:spcPct val="0"/>
              </a:spcAft>
              <a:defRPr>
                <a:solidFill>
                  <a:schemeClr val="tx1"/>
                </a:solidFill>
                <a:latin typeface="Arial" charset="0"/>
                <a:ea typeface="ＭＳ Ｐゴシック" charset="0"/>
              </a:defRPr>
            </a:lvl6pPr>
            <a:lvl7pPr fontAlgn="base">
              <a:spcBef>
                <a:spcPct val="0"/>
              </a:spcBef>
              <a:spcAft>
                <a:spcPct val="0"/>
              </a:spcAft>
              <a:defRPr>
                <a:solidFill>
                  <a:schemeClr val="tx1"/>
                </a:solidFill>
                <a:latin typeface="Arial" charset="0"/>
                <a:ea typeface="ＭＳ Ｐゴシック" charset="0"/>
              </a:defRPr>
            </a:lvl7pPr>
            <a:lvl8pPr fontAlgn="base">
              <a:spcBef>
                <a:spcPct val="0"/>
              </a:spcBef>
              <a:spcAft>
                <a:spcPct val="0"/>
              </a:spcAft>
              <a:defRPr>
                <a:solidFill>
                  <a:schemeClr val="tx1"/>
                </a:solidFill>
                <a:latin typeface="Arial" charset="0"/>
                <a:ea typeface="ＭＳ Ｐゴシック" charset="0"/>
              </a:defRPr>
            </a:lvl8pPr>
            <a:lvl9pPr fontAlgn="base">
              <a:spcBef>
                <a:spcPct val="0"/>
              </a:spcBef>
              <a:spcAft>
                <a:spcPct val="0"/>
              </a:spcAft>
              <a:defRPr>
                <a:solidFill>
                  <a:schemeClr val="tx1"/>
                </a:solidFill>
                <a:latin typeface="Arial" charset="0"/>
                <a:ea typeface="ＭＳ Ｐゴシック" charset="0"/>
              </a:defRPr>
            </a:lvl9pPr>
          </a:lstStyle>
          <a:p>
            <a:pPr>
              <a:spcBef>
                <a:spcPct val="20000"/>
              </a:spcBef>
              <a:defRPr/>
            </a:pPr>
            <a:endParaRPr lang="en-US" sz="1800" dirty="0" smtClean="0">
              <a:latin typeface="GillSans" charset="0"/>
            </a:endParaRPr>
          </a:p>
        </p:txBody>
      </p:sp>
      <p:sp>
        <p:nvSpPr>
          <p:cNvPr id="2" name="Rectangle 1"/>
          <p:cNvSpPr/>
          <p:nvPr/>
        </p:nvSpPr>
        <p:spPr>
          <a:xfrm>
            <a:off x="295275" y="1582738"/>
            <a:ext cx="8558213" cy="4708981"/>
          </a:xfrm>
          <a:prstGeom prst="rect">
            <a:avLst/>
          </a:prstGeom>
        </p:spPr>
        <p:txBody>
          <a:bodyPr>
            <a:spAutoFit/>
          </a:bodyPr>
          <a:lstStyle/>
          <a:p>
            <a:pPr algn="r" rtl="1"/>
            <a:r>
              <a:rPr lang="ar-EG" sz="3000" b="1" dirty="0" smtClean="0"/>
              <a:t>المطبوع رقم 3ب العناصر المحددة لبرنامج التعليم وتحليل النزاع بتفصيل</a:t>
            </a:r>
          </a:p>
          <a:p>
            <a:pPr algn="r" rtl="1"/>
            <a:r>
              <a:rPr lang="ar-EG" sz="3000" b="1" dirty="0" smtClean="0"/>
              <a:t>المدة: </a:t>
            </a:r>
            <a:r>
              <a:rPr lang="ar-EG" sz="3000" dirty="0" smtClean="0"/>
              <a:t>50 دقيقة للعمل في مجموعة و 25 دقيقة للمناقشة</a:t>
            </a:r>
          </a:p>
          <a:p>
            <a:pPr algn="r" rtl="1"/>
            <a:r>
              <a:rPr lang="ar-EG" sz="3000" b="1" dirty="0" smtClean="0"/>
              <a:t>إرشادات:</a:t>
            </a:r>
          </a:p>
          <a:p>
            <a:pPr marL="457200" indent="-457200" algn="r" rtl="1">
              <a:buAutoNum type="arabicPeriod"/>
            </a:pPr>
            <a:r>
              <a:rPr lang="ar-EG" sz="3000" dirty="0" smtClean="0"/>
              <a:t>بالعمل في نفس المجموعات، قوموا بمراجعة وصف البرنامج الخاص بدراسة حالتكم (الخاصة بكم أو تلك التي تم توفيرها). </a:t>
            </a:r>
          </a:p>
          <a:p>
            <a:pPr marL="457200" indent="-457200" algn="r" rtl="1">
              <a:buAutoNum type="arabicPeriod"/>
            </a:pPr>
            <a:r>
              <a:rPr lang="ar-EG" sz="3000" dirty="0" smtClean="0"/>
              <a:t>راجعوا النتائج من تحليل النزاع في المطبوع رقم 2</a:t>
            </a:r>
          </a:p>
          <a:p>
            <a:pPr marL="457200" indent="-457200" algn="r" rtl="1">
              <a:buAutoNum type="arabicPeriod"/>
            </a:pPr>
            <a:r>
              <a:rPr lang="ar-EG" sz="3000" dirty="0" smtClean="0"/>
              <a:t>إملأوا الجدول بداية بسؤال عن كل كل مربع\عنصر مُحَدِّد تم مُرُّوا إلى الأعمدة الأخرى. أنظروا إلى المثال. إذا سمح الوقت، يمكن أن تجيبوا على على المزيد من الأسئلة عن كل مربع\عنصر محدد. </a:t>
            </a:r>
            <a:endParaRPr lang="ar-EG" sz="3000" b="1" dirty="0" smtClean="0"/>
          </a:p>
        </p:txBody>
      </p:sp>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1" name="Title 1"/>
          <p:cNvSpPr>
            <a:spLocks noGrp="1"/>
          </p:cNvSpPr>
          <p:nvPr>
            <p:ph type="ctrTitle"/>
          </p:nvPr>
        </p:nvSpPr>
        <p:spPr>
          <a:xfrm>
            <a:off x="685800" y="2130425"/>
            <a:ext cx="8094663" cy="1470025"/>
          </a:xfrm>
        </p:spPr>
        <p:txBody>
          <a:bodyPr/>
          <a:lstStyle/>
          <a:p>
            <a:r>
              <a:rPr lang="ar-EG" dirty="0">
                <a:ea typeface="MS Mincho" panose="02020609040205080304" pitchFamily="49" charset="-128"/>
                <a:cs typeface="Arial" panose="020B0604020202020204" pitchFamily="34" charset="0"/>
              </a:rPr>
              <a:t>استراتيجيات مراعية للنزاع لفائدة المجال رقم 2: </a:t>
            </a:r>
            <a:r>
              <a:rPr lang="ar-EG" dirty="0" smtClean="0">
                <a:ea typeface="MS Mincho" panose="02020609040205080304" pitchFamily="49" charset="-128"/>
                <a:cs typeface="Arial" panose="020B0604020202020204" pitchFamily="34" charset="0"/>
              </a:rPr>
              <a:t>إمكانية الحصول على التعليم والبيئة التعلمية</a:t>
            </a:r>
            <a:endParaRPr lang="en-US" dirty="0" smtClean="0">
              <a:ea typeface="ＭＳ Ｐゴシック" charset="-128"/>
            </a:endParaRPr>
          </a:p>
        </p:txBody>
      </p:sp>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5" name="Title 1"/>
          <p:cNvSpPr>
            <a:spLocks noGrp="1"/>
          </p:cNvSpPr>
          <p:nvPr>
            <p:ph type="title"/>
          </p:nvPr>
        </p:nvSpPr>
        <p:spPr/>
        <p:txBody>
          <a:bodyPr/>
          <a:lstStyle/>
          <a:p>
            <a:r>
              <a:rPr lang="ar-SA" dirty="0">
                <a:latin typeface="Wingdings" panose="05000000000000000000" pitchFamily="2" charset="2"/>
                <a:ea typeface="MS Mincho" panose="02020609040205080304" pitchFamily="49" charset="-128"/>
                <a:cs typeface="Arial" panose="020B0604020202020204" pitchFamily="34" charset="0"/>
              </a:rPr>
              <a:t>في نهاية هذه المجزوءة سيتمكن المشاركون من: </a:t>
            </a:r>
            <a:endParaRPr lang="en-US" dirty="0" smtClean="0">
              <a:ea typeface="ＭＳ Ｐゴシック" charset="-128"/>
            </a:endParaRPr>
          </a:p>
        </p:txBody>
      </p:sp>
      <p:sp>
        <p:nvSpPr>
          <p:cNvPr id="144386" name="Content Placeholder 2"/>
          <p:cNvSpPr>
            <a:spLocks noGrp="1"/>
          </p:cNvSpPr>
          <p:nvPr>
            <p:ph idx="1"/>
          </p:nvPr>
        </p:nvSpPr>
        <p:spPr/>
        <p:txBody>
          <a:bodyPr/>
          <a:lstStyle/>
          <a:p>
            <a:pPr marL="514350" indent="-514350" algn="r" rtl="1">
              <a:spcAft>
                <a:spcPts val="600"/>
              </a:spcAft>
              <a:buFont typeface="Arial" pitchFamily="34" charset="0"/>
              <a:buAutoNum type="arabicPeriod"/>
            </a:pPr>
            <a:r>
              <a:rPr lang="ar-EG" sz="3200" dirty="0" smtClean="0">
                <a:ea typeface="ＭＳ Ｐゴシック" charset="-128"/>
                <a:cs typeface="+mn-cs"/>
              </a:rPr>
              <a:t>فهم التفاعلات بين الحصول على التعليم وبيئات التعلم والنزاع. </a:t>
            </a:r>
          </a:p>
          <a:p>
            <a:pPr marL="514350" indent="-514350" algn="r" rtl="1">
              <a:spcAft>
                <a:spcPts val="600"/>
              </a:spcAft>
              <a:buFont typeface="Arial" pitchFamily="34" charset="0"/>
              <a:buAutoNum type="arabicPeriod"/>
            </a:pPr>
            <a:r>
              <a:rPr lang="ar-EG" sz="3200" dirty="0" smtClean="0">
                <a:ea typeface="ＭＳ Ｐゴシック" charset="-128"/>
                <a:cs typeface="+mn-cs"/>
              </a:rPr>
              <a:t>معرفة المفاهيم الأساسية ذات الصلة بما فيها: التنفيذ المراعي للنزاع وعدم الإنصاف والتظلم. </a:t>
            </a:r>
          </a:p>
          <a:p>
            <a:pPr marL="514350" indent="-514350" algn="r" rtl="1">
              <a:spcAft>
                <a:spcPts val="600"/>
              </a:spcAft>
              <a:buFont typeface="Arial" pitchFamily="34" charset="0"/>
              <a:buAutoNum type="arabicPeriod"/>
            </a:pPr>
            <a:r>
              <a:rPr lang="ar-EG" sz="3200" dirty="0" smtClean="0">
                <a:ea typeface="ＭＳ Ｐゴシック" charset="-128"/>
                <a:cs typeface="+mn-cs"/>
              </a:rPr>
              <a:t>القدرة على تطبيق استراتيجيات مراعية للنزاع تخص المجال رقم 2: الحصول على التعليم وبيئات التعلم. </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2"/>
          <p:cNvSpPr>
            <a:spLocks noGrp="1" noChangeArrowheads="1"/>
          </p:cNvSpPr>
          <p:nvPr>
            <p:ph type="title" idx="4294967295"/>
          </p:nvPr>
        </p:nvSpPr>
        <p:spPr>
          <a:xfrm>
            <a:off x="716693" y="519998"/>
            <a:ext cx="7412014" cy="385763"/>
          </a:xfrm>
        </p:spPr>
        <p:txBody>
          <a:bodyPr/>
          <a:lstStyle/>
          <a:p>
            <a:pPr eaLnBrk="1" hangingPunct="1"/>
            <a:r>
              <a:rPr lang="ar-EG" kern="1200" dirty="0">
                <a:latin typeface="Arial" charset="0"/>
                <a:ea typeface="+mj-ea"/>
                <a:cs typeface="Times New Roman" panose="02020603050405020304" pitchFamily="18" charset="0"/>
              </a:rPr>
              <a:t>تعريف التعلم المراعي لظروف النزاع</a:t>
            </a:r>
            <a:endParaRPr lang="en-US" sz="1350" dirty="0">
              <a:latin typeface="Arial" charset="0"/>
            </a:endParaRPr>
          </a:p>
        </p:txBody>
      </p:sp>
      <p:graphicFrame>
        <p:nvGraphicFramePr>
          <p:cNvPr id="5" name="Diagram 4">
            <a:hlinkClick r:id="" action="ppaction://noaction" highlightClick="1"/>
          </p:cNvPr>
          <p:cNvGraphicFramePr/>
          <p:nvPr>
            <p:extLst/>
          </p:nvPr>
        </p:nvGraphicFramePr>
        <p:xfrm>
          <a:off x="324628" y="1787978"/>
          <a:ext cx="8572500" cy="346399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1404622"/>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3363" name="Text Box 3"/>
          <p:cNvSpPr txBox="1">
            <a:spLocks noChangeArrowheads="1"/>
          </p:cNvSpPr>
          <p:nvPr/>
        </p:nvSpPr>
        <p:spPr bwMode="auto">
          <a:xfrm>
            <a:off x="669925" y="1822450"/>
            <a:ext cx="5197475" cy="369888"/>
          </a:xfrm>
          <a:prstGeom prst="rect">
            <a:avLst/>
          </a:prstGeom>
          <a:noFill/>
          <a:ln>
            <a:noFill/>
          </a:ln>
          <a:effectLst/>
          <a:extLst>
            <a:ext uri="{909E8E84-426E-40dd-AFC4-6F175D3DCCD1}">
              <a14:hiddenFill xmlns="" xmlns:a14="http://schemas.microsoft.com/office/drawing/2010/main">
                <a:solidFill>
                  <a:srgbClr val="FF0000"/>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a:spAutoFit/>
          </a:bodyPr>
          <a:lstStyle>
            <a:lvl1pPr marL="342900" indent="-342900">
              <a:spcBef>
                <a:spcPct val="0"/>
              </a:spcBef>
              <a:defRPr>
                <a:solidFill>
                  <a:schemeClr val="tx1"/>
                </a:solidFill>
                <a:latin typeface="Arial" charset="0"/>
                <a:ea typeface="ＭＳ Ｐゴシック" charset="0"/>
              </a:defRPr>
            </a:lvl1pPr>
            <a:lvl2pPr>
              <a:spcBef>
                <a:spcPct val="0"/>
              </a:spcBef>
              <a:defRPr>
                <a:solidFill>
                  <a:schemeClr val="tx1"/>
                </a:solidFill>
                <a:latin typeface="Arial" charset="0"/>
                <a:ea typeface="ＭＳ Ｐゴシック" charset="0"/>
              </a:defRPr>
            </a:lvl2pPr>
            <a:lvl3pPr>
              <a:spcBef>
                <a:spcPct val="0"/>
              </a:spcBef>
              <a:defRPr>
                <a:solidFill>
                  <a:schemeClr val="tx1"/>
                </a:solidFill>
                <a:latin typeface="Arial" charset="0"/>
                <a:ea typeface="ＭＳ Ｐゴシック" charset="0"/>
              </a:defRPr>
            </a:lvl3pPr>
            <a:lvl4pPr>
              <a:spcBef>
                <a:spcPct val="0"/>
              </a:spcBef>
              <a:defRPr>
                <a:solidFill>
                  <a:schemeClr val="tx1"/>
                </a:solidFill>
                <a:latin typeface="Arial" charset="0"/>
                <a:ea typeface="ＭＳ Ｐゴシック" charset="0"/>
              </a:defRPr>
            </a:lvl4pPr>
            <a:lvl5pPr>
              <a:spcBef>
                <a:spcPct val="0"/>
              </a:spcBef>
              <a:defRPr>
                <a:solidFill>
                  <a:schemeClr val="tx1"/>
                </a:solidFill>
                <a:latin typeface="Arial" charset="0"/>
                <a:ea typeface="ＭＳ Ｐゴシック" charset="0"/>
              </a:defRPr>
            </a:lvl5pPr>
            <a:lvl6pPr fontAlgn="base">
              <a:spcBef>
                <a:spcPct val="0"/>
              </a:spcBef>
              <a:spcAft>
                <a:spcPct val="0"/>
              </a:spcAft>
              <a:defRPr>
                <a:solidFill>
                  <a:schemeClr val="tx1"/>
                </a:solidFill>
                <a:latin typeface="Arial" charset="0"/>
                <a:ea typeface="ＭＳ Ｐゴシック" charset="0"/>
              </a:defRPr>
            </a:lvl6pPr>
            <a:lvl7pPr fontAlgn="base">
              <a:spcBef>
                <a:spcPct val="0"/>
              </a:spcBef>
              <a:spcAft>
                <a:spcPct val="0"/>
              </a:spcAft>
              <a:defRPr>
                <a:solidFill>
                  <a:schemeClr val="tx1"/>
                </a:solidFill>
                <a:latin typeface="Arial" charset="0"/>
                <a:ea typeface="ＭＳ Ｐゴシック" charset="0"/>
              </a:defRPr>
            </a:lvl7pPr>
            <a:lvl8pPr fontAlgn="base">
              <a:spcBef>
                <a:spcPct val="0"/>
              </a:spcBef>
              <a:spcAft>
                <a:spcPct val="0"/>
              </a:spcAft>
              <a:defRPr>
                <a:solidFill>
                  <a:schemeClr val="tx1"/>
                </a:solidFill>
                <a:latin typeface="Arial" charset="0"/>
                <a:ea typeface="ＭＳ Ｐゴシック" charset="0"/>
              </a:defRPr>
            </a:lvl8pPr>
            <a:lvl9pPr fontAlgn="base">
              <a:spcBef>
                <a:spcPct val="0"/>
              </a:spcBef>
              <a:spcAft>
                <a:spcPct val="0"/>
              </a:spcAft>
              <a:defRPr>
                <a:solidFill>
                  <a:schemeClr val="tx1"/>
                </a:solidFill>
                <a:latin typeface="Arial" charset="0"/>
                <a:ea typeface="ＭＳ Ｐゴシック" charset="0"/>
              </a:defRPr>
            </a:lvl9pPr>
          </a:lstStyle>
          <a:p>
            <a:pPr>
              <a:spcBef>
                <a:spcPct val="20000"/>
              </a:spcBef>
              <a:defRPr/>
            </a:pPr>
            <a:endParaRPr lang="en-US" sz="1800" dirty="0" smtClean="0">
              <a:latin typeface="GillSans" charset="0"/>
            </a:endParaRPr>
          </a:p>
        </p:txBody>
      </p:sp>
      <p:graphicFrame>
        <p:nvGraphicFramePr>
          <p:cNvPr id="5" name="Diagram 4">
            <a:hlinkClick r:id="" action="ppaction://noaction" highlightClick="1"/>
          </p:cNvPr>
          <p:cNvGraphicFramePr/>
          <p:nvPr>
            <p:extLst>
              <p:ext uri="{D42A27DB-BD31-4B8C-83A1-F6EECF244321}">
                <p14:modId xmlns:p14="http://schemas.microsoft.com/office/powerpoint/2010/main" val="3534403256"/>
              </p:ext>
            </p:extLst>
          </p:nvPr>
        </p:nvGraphicFramePr>
        <p:xfrm>
          <a:off x="444500" y="1822450"/>
          <a:ext cx="8572500" cy="462259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Rectangle 2"/>
          <p:cNvSpPr txBox="1">
            <a:spLocks noChangeArrowheads="1"/>
          </p:cNvSpPr>
          <p:nvPr/>
        </p:nvSpPr>
        <p:spPr bwMode="auto">
          <a:xfrm>
            <a:off x="290513" y="282575"/>
            <a:ext cx="8726487" cy="5143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b="1">
                <a:solidFill>
                  <a:schemeClr val="bg1"/>
                </a:solidFill>
                <a:latin typeface="+mj-lt"/>
                <a:ea typeface="ＭＳ Ｐゴシック" charset="0"/>
                <a:cs typeface="ＭＳ Ｐゴシック" charset="0"/>
              </a:defRPr>
            </a:lvl1pPr>
            <a:lvl2pPr algn="ctr" rtl="0" eaLnBrk="0" fontAlgn="base" hangingPunct="0">
              <a:spcBef>
                <a:spcPct val="0"/>
              </a:spcBef>
              <a:spcAft>
                <a:spcPct val="0"/>
              </a:spcAft>
              <a:defRPr sz="4400" b="1">
                <a:solidFill>
                  <a:schemeClr val="bg1"/>
                </a:solidFill>
                <a:latin typeface="Arial" charset="0"/>
                <a:ea typeface="ＭＳ Ｐゴシック" charset="0"/>
                <a:cs typeface="ＭＳ Ｐゴシック" charset="0"/>
              </a:defRPr>
            </a:lvl2pPr>
            <a:lvl3pPr algn="ctr" rtl="0" eaLnBrk="0" fontAlgn="base" hangingPunct="0">
              <a:spcBef>
                <a:spcPct val="0"/>
              </a:spcBef>
              <a:spcAft>
                <a:spcPct val="0"/>
              </a:spcAft>
              <a:defRPr sz="4400" b="1">
                <a:solidFill>
                  <a:schemeClr val="bg1"/>
                </a:solidFill>
                <a:latin typeface="Arial" charset="0"/>
                <a:ea typeface="ＭＳ Ｐゴシック" charset="0"/>
                <a:cs typeface="ＭＳ Ｐゴシック" charset="0"/>
              </a:defRPr>
            </a:lvl3pPr>
            <a:lvl4pPr algn="ctr" rtl="0" eaLnBrk="0" fontAlgn="base" hangingPunct="0">
              <a:spcBef>
                <a:spcPct val="0"/>
              </a:spcBef>
              <a:spcAft>
                <a:spcPct val="0"/>
              </a:spcAft>
              <a:defRPr sz="4400" b="1">
                <a:solidFill>
                  <a:schemeClr val="bg1"/>
                </a:solidFill>
                <a:latin typeface="Arial" charset="0"/>
                <a:ea typeface="ＭＳ Ｐゴシック" charset="0"/>
                <a:cs typeface="ＭＳ Ｐゴシック" charset="0"/>
              </a:defRPr>
            </a:lvl4pPr>
            <a:lvl5pPr algn="ctr" rtl="0" eaLnBrk="0" fontAlgn="base" hangingPunct="0">
              <a:spcBef>
                <a:spcPct val="0"/>
              </a:spcBef>
              <a:spcAft>
                <a:spcPct val="0"/>
              </a:spcAft>
              <a:defRPr sz="4400" b="1">
                <a:solidFill>
                  <a:schemeClr val="bg1"/>
                </a:solidFill>
                <a:latin typeface="Arial" charset="0"/>
                <a:ea typeface="ＭＳ Ｐゴシック" charset="0"/>
                <a:cs typeface="ＭＳ Ｐゴシック" charset="0"/>
              </a:defRPr>
            </a:lvl5pPr>
            <a:lvl6pPr marL="457200" algn="ctr" rtl="0" fontAlgn="base">
              <a:spcBef>
                <a:spcPct val="0"/>
              </a:spcBef>
              <a:spcAft>
                <a:spcPct val="0"/>
              </a:spcAft>
              <a:defRPr sz="4400" b="1">
                <a:solidFill>
                  <a:schemeClr val="bg1"/>
                </a:solidFill>
                <a:latin typeface="Arial" charset="0"/>
              </a:defRPr>
            </a:lvl6pPr>
            <a:lvl7pPr marL="914400" algn="ctr" rtl="0" fontAlgn="base">
              <a:spcBef>
                <a:spcPct val="0"/>
              </a:spcBef>
              <a:spcAft>
                <a:spcPct val="0"/>
              </a:spcAft>
              <a:defRPr sz="4400" b="1">
                <a:solidFill>
                  <a:schemeClr val="bg1"/>
                </a:solidFill>
                <a:latin typeface="Arial" charset="0"/>
              </a:defRPr>
            </a:lvl7pPr>
            <a:lvl8pPr marL="1371600" algn="ctr" rtl="0" fontAlgn="base">
              <a:spcBef>
                <a:spcPct val="0"/>
              </a:spcBef>
              <a:spcAft>
                <a:spcPct val="0"/>
              </a:spcAft>
              <a:defRPr sz="4400" b="1">
                <a:solidFill>
                  <a:schemeClr val="bg1"/>
                </a:solidFill>
                <a:latin typeface="Arial" charset="0"/>
              </a:defRPr>
            </a:lvl8pPr>
            <a:lvl9pPr marL="1828800" algn="ctr" rtl="0" fontAlgn="base">
              <a:spcBef>
                <a:spcPct val="0"/>
              </a:spcBef>
              <a:spcAft>
                <a:spcPct val="0"/>
              </a:spcAft>
              <a:defRPr sz="4400" b="1">
                <a:solidFill>
                  <a:schemeClr val="bg1"/>
                </a:solidFill>
                <a:latin typeface="Arial" charset="0"/>
              </a:defRPr>
            </a:lvl9pPr>
          </a:lstStyle>
          <a:p>
            <a:pPr algn="r" rtl="1" eaLnBrk="1" hangingPunct="1"/>
            <a:r>
              <a:rPr lang="ar-EG" sz="3600" kern="0" smtClean="0">
                <a:latin typeface="+mn-lt"/>
                <a:ea typeface="ＭＳ Ｐゴシック" charset="-128"/>
                <a:cs typeface="+mn-cs"/>
              </a:rPr>
              <a:t>تعريف التعليم المراعي لظروف النزاع</a:t>
            </a:r>
            <a:r>
              <a:rPr lang="en-US" sz="3600" kern="0" smtClean="0">
                <a:latin typeface="Gill Sans MT" pitchFamily="34" charset="0"/>
                <a:ea typeface="ＭＳ Ｐゴシック" charset="-128"/>
              </a:rPr>
              <a:t>	</a:t>
            </a:r>
            <a:endParaRPr lang="en-US" sz="3600" kern="0" dirty="0" smtClean="0">
              <a:latin typeface="Gill Sans MT" pitchFamily="34" charset="0"/>
              <a:ea typeface="ＭＳ Ｐゴシック" charset="-128"/>
            </a:endParaRPr>
          </a:p>
        </p:txBody>
      </p:sp>
    </p:spTree>
    <p:extLst>
      <p:ext uri="{BB962C8B-B14F-4D97-AF65-F5344CB8AC3E}">
        <p14:creationId xmlns:p14="http://schemas.microsoft.com/office/powerpoint/2010/main" val="3332482836"/>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p:nvPr/>
        </p:nvPicPr>
        <p:blipFill rotWithShape="1">
          <a:blip r:embed="rId2"/>
          <a:srcRect l="14262" t="13113" r="11699" b="7925"/>
          <a:stretch/>
        </p:blipFill>
        <p:spPr bwMode="auto">
          <a:xfrm>
            <a:off x="321972" y="321973"/>
            <a:ext cx="8551572" cy="6336404"/>
          </a:xfrm>
          <a:prstGeom prst="rect">
            <a:avLst/>
          </a:prstGeom>
          <a:ln>
            <a:noFill/>
          </a:ln>
          <a:extLst>
            <a:ext uri="{53640926-AAD7-44D8-BBD7-CCE9431645EC}">
              <a14:shadowObscured xmlns:a14="http://schemas.microsoft.com/office/drawing/2010/main"/>
            </a:ext>
          </a:extLst>
        </p:spPr>
      </p:pic>
      <p:sp>
        <p:nvSpPr>
          <p:cNvPr id="3" name="Oval 2"/>
          <p:cNvSpPr>
            <a:spLocks noChangeArrowheads="1"/>
          </p:cNvSpPr>
          <p:nvPr/>
        </p:nvSpPr>
        <p:spPr bwMode="auto">
          <a:xfrm>
            <a:off x="6297768" y="1356216"/>
            <a:ext cx="2249488" cy="4046538"/>
          </a:xfrm>
          <a:prstGeom prst="ellipse">
            <a:avLst/>
          </a:prstGeom>
          <a:noFill/>
          <a:ln w="44450">
            <a:solidFill>
              <a:srgbClr val="FBBE18"/>
            </a:solidFill>
            <a:round/>
            <a:headEnd/>
            <a:tailEnd/>
          </a:ln>
          <a:effectLst>
            <a:outerShdw dist="23000" dir="5400000" rotWithShape="0">
              <a:srgbClr val="808080">
                <a:alpha val="34999"/>
              </a:srgbClr>
            </a:outerShdw>
          </a:effectLst>
        </p:spPr>
        <p:txBody>
          <a:bodyPr anchor="ctr"/>
          <a:lstStyle/>
          <a:p>
            <a:pPr algn="ctr">
              <a:defRPr/>
            </a:pPr>
            <a:endParaRPr lang="en-US" sz="1800" dirty="0">
              <a:solidFill>
                <a:schemeClr val="lt1"/>
              </a:solidFill>
              <a:latin typeface="+mn-lt"/>
              <a:ea typeface="+mn-ea"/>
            </a:endParaRPr>
          </a:p>
        </p:txBody>
      </p:sp>
    </p:spTree>
    <p:extLst>
      <p:ext uri="{BB962C8B-B14F-4D97-AF65-F5344CB8AC3E}">
        <p14:creationId xmlns:p14="http://schemas.microsoft.com/office/powerpoint/2010/main" val="4184393719"/>
      </p:ext>
    </p:extLst>
  </p:cSld>
  <p:clrMapOvr>
    <a:masterClrMapping/>
  </p:clrMapOvr>
  <p:transition spd="slow" advClick="0"/>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5" name="Title 1"/>
          <p:cNvSpPr>
            <a:spLocks noGrp="1"/>
          </p:cNvSpPr>
          <p:nvPr>
            <p:ph type="title"/>
          </p:nvPr>
        </p:nvSpPr>
        <p:spPr>
          <a:xfrm>
            <a:off x="0" y="152400"/>
            <a:ext cx="9144000" cy="1154113"/>
          </a:xfrm>
        </p:spPr>
        <p:txBody>
          <a:bodyPr/>
          <a:lstStyle/>
          <a:p>
            <a:r>
              <a:rPr lang="ar-EG" sz="3600" dirty="0" smtClean="0">
                <a:ea typeface="ＭＳ Ｐゴシック" charset="-128"/>
                <a:cs typeface="+mn-cs"/>
              </a:rPr>
              <a:t>النشاط</a:t>
            </a:r>
            <a:endParaRPr lang="en-US" sz="3600" dirty="0" smtClean="0">
              <a:ea typeface="ＭＳ Ｐゴシック" charset="-128"/>
              <a:cs typeface="+mn-cs"/>
            </a:endParaRPr>
          </a:p>
        </p:txBody>
      </p:sp>
      <p:sp>
        <p:nvSpPr>
          <p:cNvPr id="128003" name="TextBox 4"/>
          <p:cNvSpPr txBox="1">
            <a:spLocks noChangeArrowheads="1"/>
          </p:cNvSpPr>
          <p:nvPr/>
        </p:nvSpPr>
        <p:spPr bwMode="auto">
          <a:xfrm>
            <a:off x="294045" y="1749425"/>
            <a:ext cx="4879975" cy="424731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marL="342900" indent="-342900"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indent="0" algn="r" rtl="1" eaLnBrk="1" hangingPunct="1">
              <a:defRPr/>
            </a:pPr>
            <a:r>
              <a:rPr lang="ar-EG" sz="2800" dirty="0" smtClean="0">
                <a:cs typeface="+mn-cs"/>
              </a:rPr>
              <a:t>برفقة زميل إقرأ المعايير لمدة 5 دقائق ثم ناقش الأسئلة التالية. </a:t>
            </a:r>
          </a:p>
          <a:p>
            <a:pPr marL="514350" indent="-514350" algn="r" rtl="1" eaLnBrk="1" hangingPunct="1">
              <a:buFont typeface="+mj-lt"/>
              <a:buAutoNum type="arabicPeriod"/>
              <a:defRPr/>
            </a:pPr>
            <a:r>
              <a:rPr lang="ar-EG" sz="2800" dirty="0" smtClean="0">
                <a:cs typeface="+mn-cs"/>
              </a:rPr>
              <a:t>في سياق عملك، ماهي المعيقات (التحديات) التي تمنع تحقيق هذه المعايير؟</a:t>
            </a:r>
          </a:p>
          <a:p>
            <a:pPr marL="514350" indent="-514350" algn="r" rtl="1" eaLnBrk="1" hangingPunct="1">
              <a:buFont typeface="+mj-lt"/>
              <a:buAutoNum type="arabicPeriod"/>
              <a:defRPr/>
            </a:pPr>
            <a:r>
              <a:rPr lang="ar-EG" sz="2800" dirty="0" smtClean="0">
                <a:cs typeface="+mn-cs"/>
              </a:rPr>
              <a:t>كيف يؤدي عدم تحقيق هذه المعايير إلى النزاع؟</a:t>
            </a:r>
          </a:p>
          <a:p>
            <a:pPr marL="0" indent="0" eaLnBrk="1" hangingPunct="1">
              <a:defRPr/>
            </a:pPr>
            <a:endParaRPr lang="en-US" sz="2800" dirty="0"/>
          </a:p>
          <a:p>
            <a:pPr marL="0" indent="0" eaLnBrk="1" hangingPunct="1">
              <a:defRPr/>
            </a:pPr>
            <a:endParaRPr lang="en-US" sz="2800" dirty="0"/>
          </a:p>
          <a:p>
            <a:pPr marL="0" indent="0" eaLnBrk="1" hangingPunct="1">
              <a:defRPr/>
            </a:pPr>
            <a:endParaRPr lang="en-US" sz="1800" dirty="0"/>
          </a:p>
        </p:txBody>
      </p:sp>
      <p:pic>
        <p:nvPicPr>
          <p:cNvPr id="6" name="Content Placeholder 5"/>
          <p:cNvPicPr>
            <a:picLocks noGrp="1"/>
          </p:cNvPicPr>
          <p:nvPr>
            <p:ph idx="1"/>
          </p:nvPr>
        </p:nvPicPr>
        <p:blipFill rotWithShape="1">
          <a:blip r:embed="rId3"/>
          <a:srcRect l="30289" t="12828" r="29166" b="7639"/>
          <a:stretch/>
        </p:blipFill>
        <p:spPr bwMode="auto">
          <a:xfrm>
            <a:off x="5174020" y="1749425"/>
            <a:ext cx="4103840" cy="4525963"/>
          </a:xfrm>
          <a:prstGeom prst="rect">
            <a:avLst/>
          </a:prstGeom>
          <a:ln>
            <a:noFill/>
          </a:ln>
          <a:extLst>
            <a:ext uri="{53640926-AAD7-44D8-BBD7-CCE9431645EC}">
              <a14:shadowObscured xmlns:a14="http://schemas.microsoft.com/office/drawing/2010/main"/>
            </a:ext>
          </a:extLst>
        </p:spPr>
      </p:pic>
    </p:spTree>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3" name="Rectangle 2"/>
          <p:cNvSpPr>
            <a:spLocks noGrp="1" noChangeArrowheads="1"/>
          </p:cNvSpPr>
          <p:nvPr>
            <p:ph type="title" idx="4294967295"/>
          </p:nvPr>
        </p:nvSpPr>
        <p:spPr>
          <a:xfrm>
            <a:off x="877888" y="555625"/>
            <a:ext cx="7772400" cy="514350"/>
          </a:xfrm>
        </p:spPr>
        <p:txBody>
          <a:bodyPr/>
          <a:lstStyle/>
          <a:p>
            <a:pPr eaLnBrk="1" hangingPunct="1"/>
            <a:r>
              <a:rPr lang="ar-EG" dirty="0">
                <a:solidFill>
                  <a:prstClr val="white"/>
                </a:solidFill>
                <a:ea typeface="MS Mincho" panose="02020609040205080304" pitchFamily="49" charset="-128"/>
                <a:cs typeface="Arial" panose="020B0604020202020204" pitchFamily="34" charset="0"/>
              </a:rPr>
              <a:t>استراتيجيات مراعية للنزاع لفائدة المجال رقم 2: </a:t>
            </a:r>
            <a:r>
              <a:rPr lang="ar-EG" dirty="0" smtClean="0">
                <a:solidFill>
                  <a:prstClr val="white"/>
                </a:solidFill>
                <a:ea typeface="MS Mincho" panose="02020609040205080304" pitchFamily="49" charset="-128"/>
                <a:cs typeface="Arial" panose="020B0604020202020204" pitchFamily="34" charset="0"/>
              </a:rPr>
              <a:t>اللحصول على التعليم </a:t>
            </a:r>
            <a:r>
              <a:rPr lang="ar-EG" dirty="0">
                <a:solidFill>
                  <a:prstClr val="white"/>
                </a:solidFill>
                <a:ea typeface="MS Mincho" panose="02020609040205080304" pitchFamily="49" charset="-128"/>
                <a:cs typeface="Arial" panose="020B0604020202020204" pitchFamily="34" charset="0"/>
              </a:rPr>
              <a:t>وبيئة التعلم</a:t>
            </a:r>
            <a:endParaRPr lang="en-US" sz="3600" dirty="0" smtClean="0">
              <a:latin typeface="Gill Sans MT" pitchFamily="34" charset="0"/>
              <a:ea typeface="ＭＳ Ｐゴシック" charset="-128"/>
            </a:endParaRPr>
          </a:p>
        </p:txBody>
      </p:sp>
      <p:sp>
        <p:nvSpPr>
          <p:cNvPr id="762883" name="Text Box 3"/>
          <p:cNvSpPr txBox="1">
            <a:spLocks noChangeArrowheads="1"/>
          </p:cNvSpPr>
          <p:nvPr/>
        </p:nvSpPr>
        <p:spPr bwMode="auto">
          <a:xfrm>
            <a:off x="669925" y="1822450"/>
            <a:ext cx="5197475" cy="369888"/>
          </a:xfrm>
          <a:prstGeom prst="rect">
            <a:avLst/>
          </a:prstGeom>
          <a:noFill/>
          <a:ln>
            <a:noFill/>
          </a:ln>
          <a:effectLst/>
          <a:extLst>
            <a:ext uri="{909E8E84-426E-40dd-AFC4-6F175D3DCCD1}">
              <a14:hiddenFill xmlns="" xmlns:a14="http://schemas.microsoft.com/office/drawing/2010/main">
                <a:solidFill>
                  <a:srgbClr val="FF0000"/>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a:spAutoFit/>
          </a:bodyPr>
          <a:lstStyle>
            <a:lvl1pPr marL="342900" indent="-342900">
              <a:spcBef>
                <a:spcPct val="0"/>
              </a:spcBef>
              <a:defRPr>
                <a:solidFill>
                  <a:schemeClr val="tx1"/>
                </a:solidFill>
                <a:latin typeface="Arial" charset="0"/>
                <a:ea typeface="ＭＳ Ｐゴシック" charset="0"/>
              </a:defRPr>
            </a:lvl1pPr>
            <a:lvl2pPr>
              <a:spcBef>
                <a:spcPct val="0"/>
              </a:spcBef>
              <a:defRPr>
                <a:solidFill>
                  <a:schemeClr val="tx1"/>
                </a:solidFill>
                <a:latin typeface="Arial" charset="0"/>
                <a:ea typeface="ＭＳ Ｐゴシック" charset="0"/>
              </a:defRPr>
            </a:lvl2pPr>
            <a:lvl3pPr>
              <a:spcBef>
                <a:spcPct val="0"/>
              </a:spcBef>
              <a:defRPr>
                <a:solidFill>
                  <a:schemeClr val="tx1"/>
                </a:solidFill>
                <a:latin typeface="Arial" charset="0"/>
                <a:ea typeface="ＭＳ Ｐゴシック" charset="0"/>
              </a:defRPr>
            </a:lvl3pPr>
            <a:lvl4pPr>
              <a:spcBef>
                <a:spcPct val="0"/>
              </a:spcBef>
              <a:defRPr>
                <a:solidFill>
                  <a:schemeClr val="tx1"/>
                </a:solidFill>
                <a:latin typeface="Arial" charset="0"/>
                <a:ea typeface="ＭＳ Ｐゴシック" charset="0"/>
              </a:defRPr>
            </a:lvl4pPr>
            <a:lvl5pPr>
              <a:spcBef>
                <a:spcPct val="0"/>
              </a:spcBef>
              <a:defRPr>
                <a:solidFill>
                  <a:schemeClr val="tx1"/>
                </a:solidFill>
                <a:latin typeface="Arial" charset="0"/>
                <a:ea typeface="ＭＳ Ｐゴシック" charset="0"/>
              </a:defRPr>
            </a:lvl5pPr>
            <a:lvl6pPr fontAlgn="base">
              <a:spcBef>
                <a:spcPct val="0"/>
              </a:spcBef>
              <a:spcAft>
                <a:spcPct val="0"/>
              </a:spcAft>
              <a:defRPr>
                <a:solidFill>
                  <a:schemeClr val="tx1"/>
                </a:solidFill>
                <a:latin typeface="Arial" charset="0"/>
                <a:ea typeface="ＭＳ Ｐゴシック" charset="0"/>
              </a:defRPr>
            </a:lvl6pPr>
            <a:lvl7pPr fontAlgn="base">
              <a:spcBef>
                <a:spcPct val="0"/>
              </a:spcBef>
              <a:spcAft>
                <a:spcPct val="0"/>
              </a:spcAft>
              <a:defRPr>
                <a:solidFill>
                  <a:schemeClr val="tx1"/>
                </a:solidFill>
                <a:latin typeface="Arial" charset="0"/>
                <a:ea typeface="ＭＳ Ｐゴシック" charset="0"/>
              </a:defRPr>
            </a:lvl7pPr>
            <a:lvl8pPr fontAlgn="base">
              <a:spcBef>
                <a:spcPct val="0"/>
              </a:spcBef>
              <a:spcAft>
                <a:spcPct val="0"/>
              </a:spcAft>
              <a:defRPr>
                <a:solidFill>
                  <a:schemeClr val="tx1"/>
                </a:solidFill>
                <a:latin typeface="Arial" charset="0"/>
                <a:ea typeface="ＭＳ Ｐゴシック" charset="0"/>
              </a:defRPr>
            </a:lvl8pPr>
            <a:lvl9pPr fontAlgn="base">
              <a:spcBef>
                <a:spcPct val="0"/>
              </a:spcBef>
              <a:spcAft>
                <a:spcPct val="0"/>
              </a:spcAft>
              <a:defRPr>
                <a:solidFill>
                  <a:schemeClr val="tx1"/>
                </a:solidFill>
                <a:latin typeface="Arial" charset="0"/>
                <a:ea typeface="ＭＳ Ｐゴシック" charset="0"/>
              </a:defRPr>
            </a:lvl9pPr>
          </a:lstStyle>
          <a:p>
            <a:pPr>
              <a:spcBef>
                <a:spcPct val="20000"/>
              </a:spcBef>
              <a:defRPr/>
            </a:pPr>
            <a:endParaRPr lang="en-US" sz="1800" dirty="0" smtClean="0">
              <a:latin typeface="GillSans" charset="0"/>
            </a:endParaRPr>
          </a:p>
        </p:txBody>
      </p:sp>
      <p:graphicFrame>
        <p:nvGraphicFramePr>
          <p:cNvPr id="5" name="Table 4"/>
          <p:cNvGraphicFramePr>
            <a:graphicFrameLocks noGrp="1"/>
          </p:cNvGraphicFramePr>
          <p:nvPr>
            <p:extLst>
              <p:ext uri="{D42A27DB-BD31-4B8C-83A1-F6EECF244321}">
                <p14:modId xmlns:p14="http://schemas.microsoft.com/office/powerpoint/2010/main" val="1332090022"/>
              </p:ext>
            </p:extLst>
          </p:nvPr>
        </p:nvGraphicFramePr>
        <p:xfrm>
          <a:off x="0" y="1422400"/>
          <a:ext cx="9144000" cy="6845206"/>
        </p:xfrm>
        <a:graphic>
          <a:graphicData uri="http://schemas.openxmlformats.org/drawingml/2006/table">
            <a:tbl>
              <a:tblPr/>
              <a:tblGrid>
                <a:gridCol w="4572000"/>
                <a:gridCol w="4572000"/>
              </a:tblGrid>
              <a:tr h="623723">
                <a:tc>
                  <a:txBody>
                    <a:bodyPr/>
                    <a:lstStyle/>
                    <a:p>
                      <a:pPr marL="0" marR="0" lvl="0" indent="0" algn="r" defTabSz="914400" rtl="1" eaLnBrk="1" fontAlgn="base" latinLnBrk="0" hangingPunct="1">
                        <a:lnSpc>
                          <a:spcPct val="100000"/>
                        </a:lnSpc>
                        <a:spcBef>
                          <a:spcPct val="0"/>
                        </a:spcBef>
                        <a:spcAft>
                          <a:spcPct val="0"/>
                        </a:spcAft>
                        <a:buClrTx/>
                        <a:buSzTx/>
                        <a:buFontTx/>
                        <a:buNone/>
                        <a:tabLst/>
                        <a:defRPr/>
                      </a:pPr>
                      <a:r>
                        <a:rPr kumimoji="0" lang="ar-EG" sz="2000" b="1" i="0" u="none" strike="noStrike" cap="none" normalizeH="0" baseline="0" dirty="0" smtClean="0">
                          <a:ln>
                            <a:noFill/>
                          </a:ln>
                          <a:solidFill>
                            <a:srgbClr val="000000"/>
                          </a:solidFill>
                          <a:effectLst/>
                          <a:latin typeface="Arial" pitchFamily="34" charset="0"/>
                          <a:ea typeface="ＭＳ Ｐゴシック" charset="-128"/>
                        </a:rPr>
                        <a:t>فانظر في....</a:t>
                      </a:r>
                      <a:endParaRPr kumimoji="0" lang="en-US" sz="2000" b="1" i="0" u="none" strike="noStrike" cap="none" normalizeH="0" baseline="0" dirty="0" smtClean="0">
                        <a:ln>
                          <a:noFill/>
                        </a:ln>
                        <a:solidFill>
                          <a:srgbClr val="000000"/>
                        </a:solidFill>
                        <a:effectLst/>
                        <a:latin typeface="Arial" pitchFamily="34" charset="0"/>
                        <a:ea typeface="ＭＳ Ｐゴシック" charset="-128"/>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2000" b="1" i="0" u="none" strike="noStrike" cap="none" normalizeH="0" baseline="0" dirty="0" smtClean="0">
                        <a:ln>
                          <a:noFill/>
                        </a:ln>
                        <a:solidFill>
                          <a:srgbClr val="000000"/>
                        </a:solidFill>
                        <a:effectLst/>
                        <a:latin typeface="Arial" pitchFamily="34" charset="0"/>
                        <a:ea typeface="ＭＳ Ｐゴシック" charset="-128"/>
                      </a:endParaRPr>
                    </a:p>
                  </a:txBody>
                  <a:tcPr marT="45729" marB="45729"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ar-EG" sz="2400" b="1" i="0" u="none" strike="noStrike" cap="none" normalizeH="0" baseline="0" dirty="0" smtClean="0">
                          <a:ln>
                            <a:noFill/>
                          </a:ln>
                          <a:solidFill>
                            <a:srgbClr val="000000"/>
                          </a:solidFill>
                          <a:effectLst/>
                          <a:latin typeface="Arial" pitchFamily="34" charset="0"/>
                          <a:ea typeface="ＭＳ Ｐゴシック" charset="-128"/>
                        </a:rPr>
                        <a:t>مثلا، إذا وجدت عملية تحليل النزاع أن ....</a:t>
                      </a:r>
                      <a:endParaRPr kumimoji="0" lang="en-US" sz="2400" b="1" i="0" u="none" strike="noStrike" cap="none" normalizeH="0" baseline="0" dirty="0" smtClean="0">
                        <a:ln>
                          <a:noFill/>
                        </a:ln>
                        <a:solidFill>
                          <a:srgbClr val="000000"/>
                        </a:solidFill>
                        <a:effectLst/>
                        <a:latin typeface="Arial" pitchFamily="34" charset="0"/>
                        <a:ea typeface="ＭＳ Ｐゴシック" charset="-128"/>
                      </a:endParaRPr>
                    </a:p>
                  </a:txBody>
                  <a:tcPr marT="45729" marB="45729"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r>
              <a:tr h="6144148">
                <a:tc>
                  <a:txBody>
                    <a:bodyPr/>
                    <a:lstStyle/>
                    <a:p>
                      <a:pPr marL="285750" marR="0" lvl="0" indent="-285750" algn="r" defTabSz="914400" rtl="1" eaLnBrk="1" fontAlgn="base" latinLnBrk="0" hangingPunct="1">
                        <a:lnSpc>
                          <a:spcPct val="100000"/>
                        </a:lnSpc>
                        <a:spcBef>
                          <a:spcPct val="0"/>
                        </a:spcBef>
                        <a:spcAft>
                          <a:spcPct val="0"/>
                        </a:spcAft>
                        <a:buClrTx/>
                        <a:buSzTx/>
                        <a:buFont typeface="Arial" pitchFamily="34" charset="0"/>
                        <a:buChar char="•"/>
                        <a:tabLst/>
                      </a:pPr>
                      <a:r>
                        <a:rPr kumimoji="0" lang="ar-EG" sz="2400" b="0" i="0" u="none" strike="noStrike" cap="none" normalizeH="0" baseline="0" dirty="0" smtClean="0">
                          <a:ln>
                            <a:noFill/>
                          </a:ln>
                          <a:solidFill>
                            <a:srgbClr val="000000"/>
                          </a:solidFill>
                          <a:effectLst/>
                          <a:latin typeface="Arial" pitchFamily="34" charset="0"/>
                          <a:ea typeface="ＭＳ Ｐゴシック" charset="-128"/>
                        </a:rPr>
                        <a:t>إشراك الشباب القروي في المجموعات البؤرية الخاصة بتحليل النزاع. </a:t>
                      </a:r>
                    </a:p>
                    <a:p>
                      <a:pPr marL="285750" marR="0" lvl="0" indent="-285750" algn="r" defTabSz="914400" rtl="1" eaLnBrk="1" fontAlgn="base" latinLnBrk="0" hangingPunct="1">
                        <a:lnSpc>
                          <a:spcPct val="100000"/>
                        </a:lnSpc>
                        <a:spcBef>
                          <a:spcPct val="0"/>
                        </a:spcBef>
                        <a:spcAft>
                          <a:spcPct val="0"/>
                        </a:spcAft>
                        <a:buClrTx/>
                        <a:buSzTx/>
                        <a:buFont typeface="Arial" pitchFamily="34" charset="0"/>
                        <a:buChar char="•"/>
                        <a:tabLst/>
                      </a:pPr>
                      <a:r>
                        <a:rPr kumimoji="0" lang="ar-EG" sz="2400" b="0" i="0" u="none" strike="noStrike" cap="none" normalizeH="0" baseline="0" dirty="0" smtClean="0">
                          <a:ln>
                            <a:noFill/>
                          </a:ln>
                          <a:solidFill>
                            <a:srgbClr val="000000"/>
                          </a:solidFill>
                          <a:effectLst/>
                          <a:latin typeface="Arial" pitchFamily="34" charset="0"/>
                          <a:ea typeface="ＭＳ Ｐゴシック" charset="-128"/>
                        </a:rPr>
                        <a:t>أَشرِك أعضاء متنوعين من المجتمع المحلي في تصميم برنامج يتمحور حول الشباب. </a:t>
                      </a:r>
                    </a:p>
                    <a:p>
                      <a:pPr marL="285750" marR="0" lvl="0" indent="-285750" algn="r" defTabSz="914400" rtl="1" eaLnBrk="1" fontAlgn="base" latinLnBrk="0" hangingPunct="1">
                        <a:lnSpc>
                          <a:spcPct val="100000"/>
                        </a:lnSpc>
                        <a:spcBef>
                          <a:spcPct val="0"/>
                        </a:spcBef>
                        <a:spcAft>
                          <a:spcPct val="0"/>
                        </a:spcAft>
                        <a:buClrTx/>
                        <a:buSzTx/>
                        <a:buFont typeface="Arial" pitchFamily="34" charset="0"/>
                        <a:buChar char="•"/>
                        <a:tabLst/>
                      </a:pPr>
                      <a:r>
                        <a:rPr kumimoji="0" lang="ar-EG" sz="2400" b="0" i="0" u="none" strike="noStrike" cap="none" normalizeH="0" baseline="0" dirty="0" smtClean="0">
                          <a:ln>
                            <a:noFill/>
                          </a:ln>
                          <a:solidFill>
                            <a:srgbClr val="000000"/>
                          </a:solidFill>
                          <a:effectLst/>
                          <a:latin typeface="Arial" pitchFamily="34" charset="0"/>
                          <a:ea typeface="ＭＳ Ｐゴシック" charset="-128"/>
                        </a:rPr>
                        <a:t>تواصل بشكل مستمر مع المنطقة المستهدفة للتتأكد من أن البرنامج يصل للساكنة المستهدفة. </a:t>
                      </a:r>
                    </a:p>
                    <a:p>
                      <a:pPr marL="285750" marR="0" lvl="0" indent="-285750" algn="r" defTabSz="914400" rtl="1" eaLnBrk="1" fontAlgn="base" latinLnBrk="0" hangingPunct="1">
                        <a:lnSpc>
                          <a:spcPct val="100000"/>
                        </a:lnSpc>
                        <a:spcBef>
                          <a:spcPct val="0"/>
                        </a:spcBef>
                        <a:spcAft>
                          <a:spcPct val="0"/>
                        </a:spcAft>
                        <a:buClrTx/>
                        <a:buSzTx/>
                        <a:buFont typeface="Arial" pitchFamily="34" charset="0"/>
                        <a:buChar char="•"/>
                        <a:tabLst/>
                      </a:pPr>
                      <a:r>
                        <a:rPr kumimoji="0" lang="ar-EG" sz="2400" b="0" i="0" u="none" strike="noStrike" cap="none" normalizeH="0" baseline="0" dirty="0" smtClean="0">
                          <a:ln>
                            <a:noFill/>
                          </a:ln>
                          <a:solidFill>
                            <a:srgbClr val="000000"/>
                          </a:solidFill>
                          <a:effectLst/>
                          <a:latin typeface="Arial" pitchFamily="34" charset="0"/>
                          <a:ea typeface="ＭＳ Ｐゴシック" charset="-128"/>
                        </a:rPr>
                        <a:t>تأكد من أن التعليم والتدريب الفني والمهني مُؤَسَّسٌ على معلومات حول ديناميات السوق المحلي ولايهدد الوظائف الموجودة. </a:t>
                      </a:r>
                    </a:p>
                    <a:p>
                      <a:pPr marL="285750" marR="0" lvl="0" indent="-285750" algn="l" defTabSz="914400" rtl="0" eaLnBrk="1" fontAlgn="base" latinLnBrk="0" hangingPunct="1">
                        <a:lnSpc>
                          <a:spcPct val="100000"/>
                        </a:lnSpc>
                        <a:spcBef>
                          <a:spcPct val="0"/>
                        </a:spcBef>
                        <a:spcAft>
                          <a:spcPct val="0"/>
                        </a:spcAft>
                        <a:buClrTx/>
                        <a:buSzTx/>
                        <a:buFont typeface="Arial" pitchFamily="34" charset="0"/>
                        <a:buChar char="•"/>
                        <a:tabLst/>
                      </a:pPr>
                      <a:endParaRPr kumimoji="0" lang="en-US" sz="2800" b="0" i="0" u="none" strike="noStrike" cap="none" normalizeH="0" baseline="0" dirty="0" smtClean="0">
                        <a:ln>
                          <a:noFill/>
                        </a:ln>
                        <a:solidFill>
                          <a:srgbClr val="000000"/>
                        </a:solidFill>
                        <a:effectLst/>
                        <a:latin typeface="Arial" pitchFamily="34" charset="0"/>
                        <a:ea typeface="ＭＳ Ｐゴシック" charset="-128"/>
                      </a:endParaRPr>
                    </a:p>
                  </a:txBody>
                  <a:tcPr marT="45729" marB="45729"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DE8CC"/>
                    </a:solidFill>
                  </a:tcPr>
                </a:tc>
                <a:tc>
                  <a:txBody>
                    <a:bodyPr/>
                    <a:lstStyle/>
                    <a:p>
                      <a:pPr marL="285750" marR="0" lvl="0" indent="-285750" algn="r" defTabSz="914400" rtl="1" eaLnBrk="1" fontAlgn="base" latinLnBrk="0" hangingPunct="1">
                        <a:lnSpc>
                          <a:spcPct val="100000"/>
                        </a:lnSpc>
                        <a:spcBef>
                          <a:spcPct val="0"/>
                        </a:spcBef>
                        <a:spcAft>
                          <a:spcPct val="0"/>
                        </a:spcAft>
                        <a:buClrTx/>
                        <a:buSzTx/>
                        <a:buFont typeface="Arial" pitchFamily="34" charset="0"/>
                        <a:buChar char="•"/>
                        <a:tabLst/>
                        <a:defRPr/>
                      </a:pPr>
                      <a:r>
                        <a:rPr kumimoji="0" lang="ar-EG" sz="2400" b="0" i="0" u="none" strike="noStrike" cap="none" normalizeH="0" baseline="0" dirty="0" smtClean="0">
                          <a:ln>
                            <a:noFill/>
                          </a:ln>
                          <a:solidFill>
                            <a:srgbClr val="000000"/>
                          </a:solidFill>
                          <a:effectLst/>
                          <a:latin typeface="Arial" pitchFamily="34" charset="0"/>
                          <a:ea typeface="ＭＳ Ｐゴシック" charset="-128"/>
                        </a:rPr>
                        <a:t>حصول الشباب القروي المحدود على التعليم الابتدائي كان سببا جذريا في النزاع الأول</a:t>
                      </a: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en-US" sz="3200" b="0" i="0" u="none" strike="noStrike" cap="none" normalizeH="0" baseline="0" dirty="0" smtClean="0">
                        <a:ln>
                          <a:noFill/>
                        </a:ln>
                        <a:solidFill>
                          <a:srgbClr val="000000"/>
                        </a:solidFill>
                        <a:effectLst/>
                        <a:latin typeface="Arial" pitchFamily="34" charset="0"/>
                        <a:ea typeface="ＭＳ Ｐゴシック" charset="-128"/>
                      </a:endParaRPr>
                    </a:p>
                  </a:txBody>
                  <a:tcPr marT="45729" marB="45729"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DE8CC"/>
                    </a:solidFill>
                  </a:tcPr>
                </a:tc>
              </a:tr>
            </a:tbl>
          </a:graphicData>
        </a:graphic>
      </p:graphicFrame>
    </p:spTree>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1" name="Title 1"/>
          <p:cNvSpPr>
            <a:spLocks noGrp="1"/>
          </p:cNvSpPr>
          <p:nvPr>
            <p:ph type="title"/>
          </p:nvPr>
        </p:nvSpPr>
        <p:spPr>
          <a:xfrm>
            <a:off x="0" y="152400"/>
            <a:ext cx="9144000" cy="1143000"/>
          </a:xfrm>
        </p:spPr>
        <p:txBody>
          <a:bodyPr/>
          <a:lstStyle/>
          <a:p>
            <a:pPr rtl="1"/>
            <a:r>
              <a:rPr lang="ar-EG" sz="3600" dirty="0" smtClean="0">
                <a:latin typeface="+mn-lt"/>
                <a:ea typeface="ＭＳ Ｐゴシック" charset="-128"/>
                <a:cs typeface="+mn-cs"/>
              </a:rPr>
              <a:t>الحصول على التعليم: فرصة وليست تظلما</a:t>
            </a:r>
            <a:endParaRPr lang="en-US" sz="3600" dirty="0" smtClean="0">
              <a:ea typeface="ＭＳ Ｐゴシック" charset="-128"/>
            </a:endParaRPr>
          </a:p>
        </p:txBody>
      </p:sp>
      <p:sp>
        <p:nvSpPr>
          <p:cNvPr id="3" name="Content Placeholder 2"/>
          <p:cNvSpPr>
            <a:spLocks noGrp="1"/>
          </p:cNvSpPr>
          <p:nvPr>
            <p:ph idx="1"/>
          </p:nvPr>
        </p:nvSpPr>
        <p:spPr>
          <a:xfrm>
            <a:off x="5010150" y="1484291"/>
            <a:ext cx="4133850" cy="5257800"/>
          </a:xfrm>
        </p:spPr>
        <p:txBody>
          <a:bodyPr/>
          <a:lstStyle/>
          <a:p>
            <a:pPr marL="0" indent="0" algn="r" rtl="1">
              <a:buFont typeface="Wingdings" charset="0"/>
              <a:buNone/>
              <a:defRPr/>
            </a:pPr>
            <a:r>
              <a:rPr lang="ar-EG" sz="3600" dirty="0" smtClean="0">
                <a:cs typeface="+mn-cs"/>
              </a:rPr>
              <a:t>إصلاح التعليم في المناطق المتضررة بالنزاع هو فرصة لتصحيح معرقلات تاريخية للحصول على التعليم وما يرتبط بذلك من تظلمات.</a:t>
            </a:r>
          </a:p>
          <a:p>
            <a:pPr>
              <a:buFont typeface="Wingdings" charset="0"/>
              <a:buChar char="§"/>
              <a:defRPr/>
            </a:pPr>
            <a:endParaRPr lang="en-US" dirty="0"/>
          </a:p>
        </p:txBody>
      </p:sp>
      <p:pic>
        <p:nvPicPr>
          <p:cNvPr id="153603" name="Picture 3" descr="SierraLeone_photo1.jpg"/>
          <p:cNvPicPr>
            <a:picLocks noChangeAspect="1"/>
          </p:cNvPicPr>
          <p:nvPr/>
        </p:nvPicPr>
        <p:blipFill>
          <a:blip r:embed="rId2" cstate="print"/>
          <a:srcRect/>
          <a:stretch>
            <a:fillRect/>
          </a:stretch>
        </p:blipFill>
        <p:spPr bwMode="auto">
          <a:xfrm>
            <a:off x="0" y="1468438"/>
            <a:ext cx="4843462" cy="4752975"/>
          </a:xfrm>
          <a:prstGeom prst="rect">
            <a:avLst/>
          </a:prstGeom>
          <a:noFill/>
          <a:ln w="9525">
            <a:noFill/>
            <a:miter lim="800000"/>
            <a:headEnd/>
            <a:tailEnd/>
          </a:ln>
        </p:spPr>
      </p:pic>
      <p:sp>
        <p:nvSpPr>
          <p:cNvPr id="153604" name="TextBox 4"/>
          <p:cNvSpPr txBox="1">
            <a:spLocks noChangeArrowheads="1"/>
          </p:cNvSpPr>
          <p:nvPr/>
        </p:nvSpPr>
        <p:spPr bwMode="auto">
          <a:xfrm>
            <a:off x="7837488" y="6005513"/>
            <a:ext cx="1306512" cy="215900"/>
          </a:xfrm>
          <a:prstGeom prst="rect">
            <a:avLst/>
          </a:prstGeom>
          <a:noFill/>
          <a:ln w="9525">
            <a:noFill/>
            <a:miter lim="800000"/>
            <a:headEnd/>
            <a:tailEnd/>
          </a:ln>
        </p:spPr>
        <p:txBody>
          <a:bodyPr>
            <a:spAutoFit/>
          </a:bodyPr>
          <a:lstStyle/>
          <a:p>
            <a:r>
              <a:rPr lang="en-US" sz="800">
                <a:solidFill>
                  <a:srgbClr val="FFFFFF"/>
                </a:solidFill>
              </a:rPr>
              <a:t>UNICEF/ sierra Leone</a:t>
            </a:r>
          </a:p>
        </p:txBody>
      </p:sp>
    </p:spTree>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5" name="Rectangle 2"/>
          <p:cNvSpPr>
            <a:spLocks noGrp="1" noChangeArrowheads="1"/>
          </p:cNvSpPr>
          <p:nvPr>
            <p:ph type="title"/>
          </p:nvPr>
        </p:nvSpPr>
        <p:spPr/>
        <p:txBody>
          <a:bodyPr/>
          <a:lstStyle/>
          <a:p>
            <a:r>
              <a:rPr lang="ar-EG" sz="3600" dirty="0" smtClean="0">
                <a:solidFill>
                  <a:prstClr val="white"/>
                </a:solidFill>
                <a:ea typeface="ＭＳ Ｐゴシック" charset="-128"/>
                <a:cs typeface="Arial" panose="020B0604020202020204" pitchFamily="34" charset="0"/>
              </a:rPr>
              <a:t>الحصول </a:t>
            </a:r>
            <a:r>
              <a:rPr lang="ar-EG" sz="3600" dirty="0">
                <a:solidFill>
                  <a:prstClr val="white"/>
                </a:solidFill>
                <a:ea typeface="ＭＳ Ｐゴシック" charset="-128"/>
                <a:cs typeface="Arial" panose="020B0604020202020204" pitchFamily="34" charset="0"/>
              </a:rPr>
              <a:t>على </a:t>
            </a:r>
            <a:r>
              <a:rPr lang="ar-EG" sz="3600" dirty="0" smtClean="0">
                <a:solidFill>
                  <a:prstClr val="white"/>
                </a:solidFill>
                <a:ea typeface="ＭＳ Ｐゴシック" charset="-128"/>
                <a:cs typeface="Arial" panose="020B0604020202020204" pitchFamily="34" charset="0"/>
              </a:rPr>
              <a:t>التعليم: نقد المُسلَّمات الثقافية</a:t>
            </a:r>
            <a:endParaRPr lang="en-GB" sz="3600" dirty="0" smtClean="0">
              <a:ea typeface="ＭＳ Ｐゴシック" charset="-128"/>
            </a:endParaRPr>
          </a:p>
        </p:txBody>
      </p:sp>
      <p:sp>
        <p:nvSpPr>
          <p:cNvPr id="154626" name="Rectangle 3"/>
          <p:cNvSpPr>
            <a:spLocks noGrp="1" noChangeArrowheads="1"/>
          </p:cNvSpPr>
          <p:nvPr>
            <p:ph type="body" idx="1"/>
          </p:nvPr>
        </p:nvSpPr>
        <p:spPr/>
        <p:txBody>
          <a:bodyPr/>
          <a:lstStyle/>
          <a:p>
            <a:pPr algn="ctr">
              <a:buFontTx/>
              <a:buNone/>
            </a:pPr>
            <a:r>
              <a:rPr lang="ar-EG" sz="5400" b="1" dirty="0" smtClean="0">
                <a:solidFill>
                  <a:schemeClr val="tx2">
                    <a:lumMod val="75000"/>
                  </a:schemeClr>
                </a:solidFill>
                <a:ea typeface="ＭＳ Ｐゴシック" charset="-128"/>
                <a:cs typeface="Arial" panose="020B0604020202020204" pitchFamily="34" charset="0"/>
              </a:rPr>
              <a:t>إذا أردنا نقد المسلّمات الثقافية فكيف نقوم بذلك بطريقة لاتساهم في التوتر أو العنف؟</a:t>
            </a:r>
            <a:r>
              <a:rPr lang="en-US" dirty="0" smtClean="0">
                <a:ea typeface="ＭＳ Ｐゴシック" charset="-128"/>
              </a:rPr>
              <a:t/>
            </a:r>
            <a:br>
              <a:rPr lang="en-US" dirty="0" smtClean="0">
                <a:ea typeface="ＭＳ Ｐゴシック" charset="-128"/>
              </a:rPr>
            </a:br>
            <a:endParaRPr lang="en-GB" sz="5400" i="1" dirty="0" smtClean="0">
              <a:ea typeface="ＭＳ Ｐゴシック" charset="-128"/>
            </a:endParaRPr>
          </a:p>
        </p:txBody>
      </p:sp>
    </p:spTree>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ar-EG" dirty="0">
                <a:solidFill>
                  <a:prstClr val="white"/>
                </a:solidFill>
                <a:ea typeface="ＭＳ Ｐゴシック" charset="-128"/>
                <a:cs typeface="Arial" panose="020B0604020202020204" pitchFamily="34" charset="0"/>
              </a:rPr>
              <a:t>الحصول على التعليم</a:t>
            </a:r>
            <a:r>
              <a:rPr lang="ar-EG" dirty="0" smtClean="0">
                <a:solidFill>
                  <a:prstClr val="white"/>
                </a:solidFill>
                <a:ea typeface="ＭＳ Ｐゴシック" charset="-128"/>
                <a:cs typeface="Arial" panose="020B0604020202020204" pitchFamily="34" charset="0"/>
              </a:rPr>
              <a:t>: المساوة مقابل الإنصاف</a:t>
            </a:r>
            <a:endParaRPr lang="en-US" dirty="0"/>
          </a:p>
        </p:txBody>
      </p:sp>
      <p:sp>
        <p:nvSpPr>
          <p:cNvPr id="6" name="Text Placeholder 5"/>
          <p:cNvSpPr>
            <a:spLocks noGrp="1"/>
          </p:cNvSpPr>
          <p:nvPr>
            <p:ph type="body" idx="1"/>
          </p:nvPr>
        </p:nvSpPr>
        <p:spPr>
          <a:xfrm>
            <a:off x="457200" y="1192001"/>
            <a:ext cx="4040188" cy="639762"/>
          </a:xfrm>
        </p:spPr>
        <p:txBody>
          <a:bodyPr/>
          <a:lstStyle/>
          <a:p>
            <a:pPr algn="ctr"/>
            <a:r>
              <a:rPr lang="ar-EG" dirty="0" smtClean="0">
                <a:cs typeface="+mn-cs"/>
              </a:rPr>
              <a:t>الإنصاف</a:t>
            </a:r>
            <a:endParaRPr lang="en-US" dirty="0">
              <a:cs typeface="+mn-cs"/>
            </a:endParaRPr>
          </a:p>
        </p:txBody>
      </p:sp>
      <p:sp>
        <p:nvSpPr>
          <p:cNvPr id="8" name="Text Placeholder 7"/>
          <p:cNvSpPr>
            <a:spLocks noGrp="1"/>
          </p:cNvSpPr>
          <p:nvPr>
            <p:ph type="body" sz="quarter" idx="3"/>
          </p:nvPr>
        </p:nvSpPr>
        <p:spPr>
          <a:xfrm>
            <a:off x="4718843" y="1192001"/>
            <a:ext cx="4041775" cy="639762"/>
          </a:xfrm>
        </p:spPr>
        <p:txBody>
          <a:bodyPr/>
          <a:lstStyle/>
          <a:p>
            <a:pPr algn="ctr" rtl="1"/>
            <a:r>
              <a:rPr lang="ar-EG" dirty="0" smtClean="0">
                <a:cs typeface="+mn-cs"/>
              </a:rPr>
              <a:t>المساواة</a:t>
            </a:r>
            <a:endParaRPr lang="en-US" dirty="0">
              <a:cs typeface="+mn-cs"/>
            </a:endParaRPr>
          </a:p>
        </p:txBody>
      </p:sp>
      <p:pic>
        <p:nvPicPr>
          <p:cNvPr id="11" name="Content Placeholder 10"/>
          <p:cNvPicPr>
            <a:picLocks noGrp="1" noChangeAspect="1"/>
          </p:cNvPicPr>
          <p:nvPr>
            <p:ph sz="quarter" idx="4"/>
          </p:nvPr>
        </p:nvPicPr>
        <p:blipFill>
          <a:blip r:embed="rId2"/>
          <a:stretch>
            <a:fillRect/>
          </a:stretch>
        </p:blipFill>
        <p:spPr>
          <a:xfrm>
            <a:off x="4572000" y="1831763"/>
            <a:ext cx="3921618" cy="4239472"/>
          </a:xfrm>
          <a:prstGeom prst="rect">
            <a:avLst/>
          </a:prstGeom>
        </p:spPr>
      </p:pic>
      <p:pic>
        <p:nvPicPr>
          <p:cNvPr id="12" name="Content Placeholder 11"/>
          <p:cNvPicPr>
            <a:picLocks noGrp="1"/>
          </p:cNvPicPr>
          <p:nvPr>
            <p:ph sz="half" idx="2"/>
          </p:nvPr>
        </p:nvPicPr>
        <p:blipFill rotWithShape="1">
          <a:blip r:embed="rId3">
            <a:extLst>
              <a:ext uri="{28A0092B-C50C-407E-A947-70E740481C1C}">
                <a14:useLocalDpi xmlns:a14="http://schemas.microsoft.com/office/drawing/2010/main" val="0"/>
              </a:ext>
            </a:extLst>
          </a:blip>
          <a:srcRect l="50201" r="1680"/>
          <a:stretch/>
        </p:blipFill>
        <p:spPr bwMode="auto">
          <a:xfrm>
            <a:off x="457200" y="1831763"/>
            <a:ext cx="4067669" cy="4239472"/>
          </a:xfrm>
          <a:prstGeom prst="rect">
            <a:avLst/>
          </a:prstGeom>
          <a:noFill/>
          <a:ln>
            <a:noFill/>
          </a:ln>
          <a:extLst>
            <a:ext uri="{53640926-AAD7-44D8-BBD7-CCE9431645EC}">
              <a14:shadowObscured xmlns:a14="http://schemas.microsoft.com/office/drawing/2010/main"/>
            </a:ext>
          </a:extLst>
        </p:spPr>
      </p:pic>
      <p:sp>
        <p:nvSpPr>
          <p:cNvPr id="14" name="TextBox 13"/>
          <p:cNvSpPr txBox="1"/>
          <p:nvPr/>
        </p:nvSpPr>
        <p:spPr>
          <a:xfrm>
            <a:off x="4497388" y="6071235"/>
            <a:ext cx="3953814" cy="707886"/>
          </a:xfrm>
          <a:prstGeom prst="rect">
            <a:avLst/>
          </a:prstGeom>
          <a:noFill/>
        </p:spPr>
        <p:txBody>
          <a:bodyPr wrap="square" rtlCol="0">
            <a:spAutoFit/>
          </a:bodyPr>
          <a:lstStyle/>
          <a:p>
            <a:pPr algn="r" rtl="1"/>
            <a:r>
              <a:rPr lang="ar-EG" sz="2000" dirty="0" smtClean="0"/>
              <a:t>المساواة: إعطاء كل فرد نفس الشيء. وهي تستقيم فقط إذا بدأ الجميع من نفس المكان.</a:t>
            </a:r>
            <a:endParaRPr lang="en-US" sz="2000" dirty="0"/>
          </a:p>
        </p:txBody>
      </p:sp>
      <p:sp>
        <p:nvSpPr>
          <p:cNvPr id="15" name="TextBox 14"/>
          <p:cNvSpPr txBox="1"/>
          <p:nvPr/>
        </p:nvSpPr>
        <p:spPr>
          <a:xfrm>
            <a:off x="496443" y="6071235"/>
            <a:ext cx="3953814" cy="677108"/>
          </a:xfrm>
          <a:prstGeom prst="rect">
            <a:avLst/>
          </a:prstGeom>
          <a:noFill/>
        </p:spPr>
        <p:txBody>
          <a:bodyPr wrap="square" rtlCol="0">
            <a:spAutoFit/>
          </a:bodyPr>
          <a:lstStyle/>
          <a:p>
            <a:pPr algn="r" rtl="1"/>
            <a:r>
              <a:rPr lang="ar-EG" sz="1800" dirty="0" smtClean="0"/>
              <a:t>الإنصاف = </a:t>
            </a:r>
            <a:r>
              <a:rPr lang="ar-EG" sz="1800" dirty="0" smtClean="0">
                <a:solidFill>
                  <a:schemeClr val="tx2">
                    <a:lumMod val="75000"/>
                  </a:schemeClr>
                </a:solidFill>
              </a:rPr>
              <a:t>العدل</a:t>
            </a:r>
            <a:r>
              <a:rPr lang="ar-EG" sz="1800" dirty="0" smtClean="0"/>
              <a:t>:الحصول على نفس الفرص. يجب أولا أن نضمن الإنصاف قبل التمتع بالمساواة</a:t>
            </a:r>
            <a:r>
              <a:rPr lang="ar-EG" sz="2000" dirty="0" smtClean="0"/>
              <a:t>.</a:t>
            </a:r>
            <a:endParaRPr lang="en-US" sz="2000" dirty="0"/>
          </a:p>
        </p:txBody>
      </p:sp>
    </p:spTree>
    <p:extLst>
      <p:ext uri="{BB962C8B-B14F-4D97-AF65-F5344CB8AC3E}">
        <p14:creationId xmlns:p14="http://schemas.microsoft.com/office/powerpoint/2010/main" val="484778210"/>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7" name="Title 1"/>
          <p:cNvSpPr>
            <a:spLocks noGrp="1"/>
          </p:cNvSpPr>
          <p:nvPr>
            <p:ph type="title"/>
          </p:nvPr>
        </p:nvSpPr>
        <p:spPr/>
        <p:txBody>
          <a:bodyPr/>
          <a:lstStyle/>
          <a:p>
            <a:r>
              <a:rPr lang="ar-EG" dirty="0" smtClean="0">
                <a:solidFill>
                  <a:prstClr val="white"/>
                </a:solidFill>
                <a:ea typeface="ＭＳ Ｐゴシック" charset="-128"/>
                <a:cs typeface="Arial" panose="020B0604020202020204" pitchFamily="34" charset="0"/>
              </a:rPr>
              <a:t>الحماية والرفاه</a:t>
            </a:r>
            <a:endParaRPr lang="en-US" sz="5400" dirty="0" smtClean="0">
              <a:ea typeface="ＭＳ Ｐゴシック" charset="-128"/>
            </a:endParaRPr>
          </a:p>
        </p:txBody>
      </p:sp>
      <p:graphicFrame>
        <p:nvGraphicFramePr>
          <p:cNvPr id="5" name="Diagram 4"/>
          <p:cNvGraphicFramePr/>
          <p:nvPr>
            <p:extLst>
              <p:ext uri="{D42A27DB-BD31-4B8C-83A1-F6EECF244321}">
                <p14:modId xmlns:p14="http://schemas.microsoft.com/office/powerpoint/2010/main" val="1765447126"/>
              </p:ext>
            </p:extLst>
          </p:nvPr>
        </p:nvGraphicFramePr>
        <p:xfrm>
          <a:off x="471714" y="2147378"/>
          <a:ext cx="8363857" cy="28007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1" name="Title 1"/>
          <p:cNvSpPr>
            <a:spLocks noGrp="1"/>
          </p:cNvSpPr>
          <p:nvPr>
            <p:ph type="title"/>
          </p:nvPr>
        </p:nvSpPr>
        <p:spPr/>
        <p:txBody>
          <a:bodyPr/>
          <a:lstStyle/>
          <a:p>
            <a:r>
              <a:rPr lang="ar-EG" dirty="0" smtClean="0">
                <a:solidFill>
                  <a:prstClr val="white"/>
                </a:solidFill>
                <a:ea typeface="ＭＳ Ｐゴシック" charset="-128"/>
                <a:cs typeface="Arial" panose="020B0604020202020204" pitchFamily="34" charset="0"/>
              </a:rPr>
              <a:t>الحماية من ثلاث أنواع من العنف</a:t>
            </a:r>
            <a:endParaRPr lang="en-US" dirty="0" smtClean="0">
              <a:ea typeface="ＭＳ Ｐゴシック" charset="-128"/>
            </a:endParaRPr>
          </a:p>
        </p:txBody>
      </p:sp>
      <p:sp>
        <p:nvSpPr>
          <p:cNvPr id="25602" name="Content Placeholder 2"/>
          <p:cNvSpPr>
            <a:spLocks noGrp="1"/>
          </p:cNvSpPr>
          <p:nvPr>
            <p:ph idx="1"/>
          </p:nvPr>
        </p:nvSpPr>
        <p:spPr/>
        <p:txBody>
          <a:bodyPr/>
          <a:lstStyle/>
          <a:p>
            <a:pPr algn="r" rtl="1"/>
            <a:r>
              <a:rPr lang="ar-EG" sz="4000" dirty="0" smtClean="0">
                <a:ea typeface="ＭＳ Ｐゴシック" charset="-128"/>
                <a:cs typeface="+mn-cs"/>
              </a:rPr>
              <a:t>العنف المباشر- يُقْتَلُ الأطفال.</a:t>
            </a:r>
          </a:p>
          <a:p>
            <a:pPr algn="r" rtl="1"/>
            <a:r>
              <a:rPr lang="ar-EG" sz="4000" dirty="0" smtClean="0">
                <a:ea typeface="ＭＳ Ｐゴシック" charset="-128"/>
                <a:cs typeface="+mn-cs"/>
              </a:rPr>
              <a:t>العنف البنيوي: الأطفال يموتون بسبب الفقر. </a:t>
            </a:r>
          </a:p>
          <a:p>
            <a:pPr algn="r" rtl="1"/>
            <a:r>
              <a:rPr lang="ar-EG" sz="4000" dirty="0" smtClean="0">
                <a:ea typeface="ＭＳ Ｐゴシック" charset="-128"/>
                <a:cs typeface="+mn-cs"/>
              </a:rPr>
              <a:t>العنف الثقافي: كل ما يعمينا عن موتهم بسبب الفقر ويجعلنا نسعى لتبريرذلك. </a:t>
            </a:r>
          </a:p>
          <a:p>
            <a:pPr>
              <a:buFont typeface="Wingdings" pitchFamily="2" charset="2"/>
              <a:buNone/>
            </a:pPr>
            <a:endParaRPr lang="en-US" dirty="0" smtClean="0">
              <a:ea typeface="ＭＳ Ｐゴシック" charset="-128"/>
            </a:endParaRPr>
          </a:p>
        </p:txBody>
      </p:sp>
    </p:spTree>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69" name="TextBox 3"/>
          <p:cNvSpPr txBox="1">
            <a:spLocks noChangeArrowheads="1"/>
          </p:cNvSpPr>
          <p:nvPr/>
        </p:nvSpPr>
        <p:spPr bwMode="auto">
          <a:xfrm>
            <a:off x="5387975" y="6361113"/>
            <a:ext cx="3756025" cy="369887"/>
          </a:xfrm>
          <a:prstGeom prst="rect">
            <a:avLst/>
          </a:prstGeom>
          <a:solidFill>
            <a:schemeClr val="bg1"/>
          </a:solidFill>
          <a:ln w="9525">
            <a:noFill/>
            <a:miter lim="800000"/>
            <a:headEnd/>
            <a:tailEnd/>
          </a:ln>
        </p:spPr>
        <p:txBody>
          <a:bodyPr>
            <a:spAutoFit/>
          </a:bodyPr>
          <a:lstStyle/>
          <a:p>
            <a:endParaRPr lang="en-US" sz="1800"/>
          </a:p>
        </p:txBody>
      </p:sp>
      <p:pic>
        <p:nvPicPr>
          <p:cNvPr id="160770" name="Picture 1" descr="March.jpg"/>
          <p:cNvPicPr>
            <a:picLocks noChangeAspect="1"/>
          </p:cNvPicPr>
          <p:nvPr/>
        </p:nvPicPr>
        <p:blipFill>
          <a:blip r:embed="rId2" cstate="print"/>
          <a:srcRect/>
          <a:stretch>
            <a:fillRect/>
          </a:stretch>
        </p:blipFill>
        <p:spPr bwMode="auto">
          <a:xfrm>
            <a:off x="0" y="1560513"/>
            <a:ext cx="9256713" cy="5297487"/>
          </a:xfrm>
          <a:prstGeom prst="rect">
            <a:avLst/>
          </a:prstGeom>
          <a:noFill/>
          <a:ln w="9525">
            <a:noFill/>
            <a:miter lim="800000"/>
            <a:headEnd/>
            <a:tailEnd/>
          </a:ln>
        </p:spPr>
      </p:pic>
      <p:sp>
        <p:nvSpPr>
          <p:cNvPr id="160771" name="Content Placeholder 2"/>
          <p:cNvSpPr>
            <a:spLocks noGrp="1"/>
          </p:cNvSpPr>
          <p:nvPr>
            <p:ph idx="1"/>
          </p:nvPr>
        </p:nvSpPr>
        <p:spPr>
          <a:xfrm>
            <a:off x="366713" y="1535113"/>
            <a:ext cx="8229600" cy="2311400"/>
          </a:xfrm>
        </p:spPr>
        <p:txBody>
          <a:bodyPr/>
          <a:lstStyle/>
          <a:p>
            <a:pPr marL="0" indent="0" algn="r" rtl="1">
              <a:buNone/>
            </a:pPr>
            <a:r>
              <a:rPr lang="ar-EG" sz="3200" b="1" dirty="0">
                <a:solidFill>
                  <a:schemeClr val="tx1"/>
                </a:solidFill>
                <a:ea typeface="MS Mincho" panose="02020609040205080304" pitchFamily="49" charset="-128"/>
                <a:cs typeface="Arial" panose="020B0604020202020204" pitchFamily="34" charset="0"/>
              </a:rPr>
              <a:t>أي نقل للموارد في وسط </a:t>
            </a:r>
            <a:r>
              <a:rPr lang="ar-EG" sz="3200" b="1" dirty="0" smtClean="0">
                <a:solidFill>
                  <a:schemeClr val="tx1"/>
                </a:solidFill>
                <a:ea typeface="MS Mincho" panose="02020609040205080304" pitchFamily="49" charset="-128"/>
                <a:cs typeface="Arial" panose="020B0604020202020204" pitchFamily="34" charset="0"/>
              </a:rPr>
              <a:t>تَشحُّ </a:t>
            </a:r>
            <a:r>
              <a:rPr lang="ar-EG" sz="3200" b="1" dirty="0">
                <a:solidFill>
                  <a:schemeClr val="tx1"/>
                </a:solidFill>
                <a:ea typeface="MS Mincho" panose="02020609040205080304" pitchFamily="49" charset="-128"/>
                <a:cs typeface="Arial" panose="020B0604020202020204" pitchFamily="34" charset="0"/>
              </a:rPr>
              <a:t>فيه الموارد يمكن أن </a:t>
            </a:r>
            <a:r>
              <a:rPr lang="ar-EG" sz="3200" b="1" dirty="0" smtClean="0">
                <a:solidFill>
                  <a:schemeClr val="tx1"/>
                </a:solidFill>
                <a:ea typeface="MS Mincho" panose="02020609040205080304" pitchFamily="49" charset="-128"/>
                <a:cs typeface="Arial" panose="020B0604020202020204" pitchFamily="34" charset="0"/>
              </a:rPr>
              <a:t>يُنظر </a:t>
            </a:r>
            <a:r>
              <a:rPr lang="ar-EG" sz="3200" b="1" dirty="0">
                <a:solidFill>
                  <a:schemeClr val="tx1"/>
                </a:solidFill>
                <a:ea typeface="MS Mincho" panose="02020609040205080304" pitchFamily="49" charset="-128"/>
                <a:cs typeface="Arial" panose="020B0604020202020204" pitchFamily="34" charset="0"/>
              </a:rPr>
              <a:t>له كتفضيل لمجموعة دون مجموعة أخرى وهذا سيؤدي إلى العنف. </a:t>
            </a:r>
            <a:endParaRPr lang="en-US" sz="3200" dirty="0" smtClean="0">
              <a:solidFill>
                <a:schemeClr val="tx1"/>
              </a:solidFill>
              <a:ea typeface="ＭＳ Ｐゴシック" charset="-128"/>
            </a:endParaRPr>
          </a:p>
        </p:txBody>
      </p:sp>
      <p:sp>
        <p:nvSpPr>
          <p:cNvPr id="160772" name="Title 1"/>
          <p:cNvSpPr>
            <a:spLocks noGrp="1"/>
          </p:cNvSpPr>
          <p:nvPr>
            <p:ph type="title"/>
          </p:nvPr>
        </p:nvSpPr>
        <p:spPr/>
        <p:txBody>
          <a:bodyPr/>
          <a:lstStyle/>
          <a:p>
            <a:r>
              <a:rPr lang="ar-EG" dirty="0" smtClean="0">
                <a:solidFill>
                  <a:prstClr val="white"/>
                </a:solidFill>
                <a:ea typeface="ＭＳ Ｐゴシック" charset="-128"/>
                <a:cs typeface="Arial" panose="020B0604020202020204" pitchFamily="34" charset="0"/>
              </a:rPr>
              <a:t>المرافق والخدمات</a:t>
            </a:r>
            <a:endParaRPr lang="en-US" dirty="0" smtClean="0">
              <a:ea typeface="ＭＳ Ｐゴシック" charset="-128"/>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638405" y="475220"/>
            <a:ext cx="6885992" cy="600164"/>
          </a:xfrm>
          <a:prstGeom prst="rect">
            <a:avLst/>
          </a:prstGeom>
          <a:noFill/>
        </p:spPr>
        <p:txBody>
          <a:bodyPr wrap="square" rtlCol="0">
            <a:spAutoFit/>
          </a:bodyPr>
          <a:lstStyle/>
          <a:p>
            <a:pPr algn="r" rtl="1"/>
            <a:r>
              <a:rPr lang="ar-EG" sz="3300" b="1" dirty="0">
                <a:solidFill>
                  <a:schemeClr val="bg1"/>
                </a:solidFill>
              </a:rPr>
              <a:t>الخطوة الأولى: استيعاب السياق</a:t>
            </a:r>
            <a:endParaRPr lang="en-US" sz="3300" b="1" dirty="0">
              <a:solidFill>
                <a:schemeClr val="bg1"/>
              </a:solidFill>
            </a:endParaRPr>
          </a:p>
        </p:txBody>
      </p:sp>
      <p:sp>
        <p:nvSpPr>
          <p:cNvPr id="4" name="Content Placeholder 3"/>
          <p:cNvSpPr>
            <a:spLocks noGrp="1"/>
          </p:cNvSpPr>
          <p:nvPr>
            <p:ph idx="1"/>
          </p:nvPr>
        </p:nvSpPr>
        <p:spPr/>
        <p:txBody>
          <a:bodyPr/>
          <a:lstStyle/>
          <a:p>
            <a:pPr marL="0" indent="0" algn="r" rtl="1">
              <a:buNone/>
            </a:pPr>
            <a:r>
              <a:rPr lang="ar-EG" b="1" dirty="0" smtClean="0">
                <a:latin typeface="Times New Roman" panose="02020603050405020304" pitchFamily="18" charset="0"/>
                <a:cs typeface="Times New Roman" panose="02020603050405020304" pitchFamily="18" charset="0"/>
              </a:rPr>
              <a:t>ما الذي نحتاج معرفته حول سياق النزاع؟ </a:t>
            </a:r>
          </a:p>
          <a:p>
            <a:pPr marL="0" indent="0" algn="r" rtl="1">
              <a:buNone/>
            </a:pPr>
            <a:endParaRPr lang="en-US" dirty="0">
              <a:latin typeface="Times New Roman" panose="02020603050405020304" pitchFamily="18" charset="0"/>
              <a:cs typeface="Times New Roman" panose="02020603050405020304" pitchFamily="18" charset="0"/>
            </a:endParaRPr>
          </a:p>
        </p:txBody>
      </p:sp>
      <p:graphicFrame>
        <p:nvGraphicFramePr>
          <p:cNvPr id="5" name="Diagram 4"/>
          <p:cNvGraphicFramePr/>
          <p:nvPr>
            <p:extLst/>
          </p:nvPr>
        </p:nvGraphicFramePr>
        <p:xfrm>
          <a:off x="2881332" y="2571750"/>
          <a:ext cx="3189125" cy="302311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236853230"/>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3" name="Title 1"/>
          <p:cNvSpPr>
            <a:spLocks noGrp="1"/>
          </p:cNvSpPr>
          <p:nvPr>
            <p:ph type="title"/>
          </p:nvPr>
        </p:nvSpPr>
        <p:spPr/>
        <p:txBody>
          <a:bodyPr/>
          <a:lstStyle/>
          <a:p>
            <a:pPr rtl="1"/>
            <a:r>
              <a:rPr lang="ar-EG" dirty="0" smtClean="0">
                <a:ea typeface="ＭＳ Ｐゴシック" charset="-128"/>
                <a:cs typeface="+mn-cs"/>
              </a:rPr>
              <a:t>مثال لاستراتيجية التعليم المراعي لظروف النزاع</a:t>
            </a:r>
            <a:endParaRPr lang="en-US" dirty="0" smtClean="0">
              <a:ea typeface="ＭＳ Ｐゴシック" charset="-128"/>
            </a:endParaRPr>
          </a:p>
        </p:txBody>
      </p:sp>
      <p:sp>
        <p:nvSpPr>
          <p:cNvPr id="4" name="Content Placeholder 3"/>
          <p:cNvSpPr>
            <a:spLocks noGrp="1"/>
          </p:cNvSpPr>
          <p:nvPr>
            <p:ph sz="half" idx="1"/>
          </p:nvPr>
        </p:nvSpPr>
        <p:spPr>
          <a:xfrm>
            <a:off x="457200" y="1600200"/>
            <a:ext cx="4038600" cy="4525963"/>
          </a:xfrm>
        </p:spPr>
        <p:txBody>
          <a:bodyPr/>
          <a:lstStyle/>
          <a:p>
            <a:pPr marL="0" indent="0" algn="r" rtl="1">
              <a:buFont typeface="Wingdings" charset="0"/>
              <a:buNone/>
              <a:defRPr/>
            </a:pPr>
            <a:r>
              <a:rPr lang="ar-EG" sz="3600" dirty="0" smtClean="0">
                <a:cs typeface="+mn-cs"/>
              </a:rPr>
              <a:t>مناطق السلام الموجودة في المجتمع المحلي</a:t>
            </a:r>
          </a:p>
          <a:p>
            <a:pPr algn="r" rtl="1">
              <a:defRPr/>
            </a:pPr>
            <a:r>
              <a:rPr lang="ar-EG" sz="3600" dirty="0" smtClean="0">
                <a:cs typeface="+mn-cs"/>
              </a:rPr>
              <a:t>المدرسة كمنطقة سلم في نيبال.</a:t>
            </a:r>
          </a:p>
          <a:p>
            <a:pPr algn="r" rtl="1">
              <a:defRPr/>
            </a:pPr>
            <a:r>
              <a:rPr lang="ar-EG" sz="3600" dirty="0" smtClean="0">
                <a:cs typeface="+mn-cs"/>
              </a:rPr>
              <a:t>معاهد التعليم كمناطق سلم في الفليبين.</a:t>
            </a:r>
          </a:p>
          <a:p>
            <a:pPr algn="r" rtl="1">
              <a:defRPr/>
            </a:pPr>
            <a:endParaRPr lang="en-US" sz="3600" dirty="0" smtClean="0"/>
          </a:p>
        </p:txBody>
      </p:sp>
      <p:pic>
        <p:nvPicPr>
          <p:cNvPr id="161795" name="Content Placeholder 5" descr="DSC00582.JPG"/>
          <p:cNvPicPr>
            <a:picLocks noGrp="1" noChangeAspect="1"/>
          </p:cNvPicPr>
          <p:nvPr>
            <p:ph sz="half" idx="2"/>
          </p:nvPr>
        </p:nvPicPr>
        <p:blipFill>
          <a:blip r:embed="rId2" cstate="print"/>
          <a:srcRect/>
          <a:stretch>
            <a:fillRect/>
          </a:stretch>
        </p:blipFill>
        <p:spPr>
          <a:xfrm>
            <a:off x="4687888" y="1827213"/>
            <a:ext cx="4038600" cy="4525962"/>
          </a:xfrm>
        </p:spPr>
      </p:pic>
      <p:sp>
        <p:nvSpPr>
          <p:cNvPr id="161796" name="TextBox 1"/>
          <p:cNvSpPr txBox="1">
            <a:spLocks noChangeArrowheads="1"/>
          </p:cNvSpPr>
          <p:nvPr/>
        </p:nvSpPr>
        <p:spPr bwMode="auto">
          <a:xfrm>
            <a:off x="6350000" y="6083300"/>
            <a:ext cx="2379663" cy="276225"/>
          </a:xfrm>
          <a:prstGeom prst="rect">
            <a:avLst/>
          </a:prstGeom>
          <a:noFill/>
          <a:ln w="9525">
            <a:noFill/>
            <a:miter lim="800000"/>
            <a:headEnd/>
            <a:tailEnd/>
          </a:ln>
        </p:spPr>
        <p:txBody>
          <a:bodyPr>
            <a:spAutoFit/>
          </a:bodyPr>
          <a:lstStyle/>
          <a:p>
            <a:r>
              <a:rPr lang="en-US" sz="1200"/>
              <a:t>Ckoons/2008/Baglung, Nepal</a:t>
            </a:r>
          </a:p>
        </p:txBody>
      </p:sp>
    </p:spTree>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7" name="Title 1"/>
          <p:cNvSpPr>
            <a:spLocks noGrp="1"/>
          </p:cNvSpPr>
          <p:nvPr>
            <p:ph type="title"/>
          </p:nvPr>
        </p:nvSpPr>
        <p:spPr/>
        <p:txBody>
          <a:bodyPr/>
          <a:lstStyle/>
          <a:p>
            <a:pPr rtl="1"/>
            <a:r>
              <a:rPr lang="ar-EG" dirty="0" smtClean="0">
                <a:latin typeface="+mn-lt"/>
                <a:ea typeface="ＭＳ Ｐゴシック" charset="-128"/>
                <a:cs typeface="+mn-cs"/>
              </a:rPr>
              <a:t>النشاط</a:t>
            </a:r>
            <a:endParaRPr lang="en-US" dirty="0" smtClean="0">
              <a:latin typeface="+mn-lt"/>
              <a:ea typeface="ＭＳ Ｐゴシック" charset="-128"/>
              <a:cs typeface="+mn-cs"/>
            </a:endParaRPr>
          </a:p>
        </p:txBody>
      </p:sp>
      <p:sp>
        <p:nvSpPr>
          <p:cNvPr id="3" name="Content Placeholder 2"/>
          <p:cNvSpPr>
            <a:spLocks noGrp="1"/>
          </p:cNvSpPr>
          <p:nvPr>
            <p:ph idx="1"/>
          </p:nvPr>
        </p:nvSpPr>
        <p:spPr>
          <a:xfrm>
            <a:off x="457200" y="1458533"/>
            <a:ext cx="8229600" cy="4525963"/>
          </a:xfrm>
        </p:spPr>
        <p:txBody>
          <a:bodyPr/>
          <a:lstStyle/>
          <a:p>
            <a:pPr marL="0" indent="0" algn="r" rtl="1">
              <a:buFont typeface="Wingdings" charset="0"/>
              <a:buNone/>
              <a:defRPr/>
            </a:pPr>
            <a:r>
              <a:rPr lang="ar-EG" sz="2000" b="1" dirty="0" smtClean="0">
                <a:cs typeface="+mn-cs"/>
              </a:rPr>
              <a:t>المطبوع رقم 4: تنفيذ الحصول على التعليم وبيئات التعلم بشكل يراعي ظروف النزاع</a:t>
            </a:r>
          </a:p>
          <a:p>
            <a:pPr marL="0" indent="0" algn="r" rtl="1">
              <a:buFont typeface="Wingdings" charset="0"/>
              <a:buNone/>
              <a:defRPr/>
            </a:pPr>
            <a:r>
              <a:rPr lang="ar-EG" sz="2000" b="1" dirty="0" smtClean="0">
                <a:cs typeface="+mn-cs"/>
              </a:rPr>
              <a:t>المدة: </a:t>
            </a:r>
            <a:r>
              <a:rPr lang="ar-EG" sz="2000" dirty="0" smtClean="0">
                <a:cs typeface="+mn-cs"/>
              </a:rPr>
              <a:t>30 دقيقة عمل في مجموعة 20 دقيفة مناقشة</a:t>
            </a:r>
            <a:r>
              <a:rPr lang="ar-EG" sz="2000" b="1" dirty="0" smtClean="0">
                <a:cs typeface="+mn-cs"/>
              </a:rPr>
              <a:t>. </a:t>
            </a:r>
          </a:p>
          <a:p>
            <a:pPr marL="0" indent="0" algn="r" rtl="1">
              <a:buFont typeface="Wingdings" charset="0"/>
              <a:buNone/>
              <a:defRPr/>
            </a:pPr>
            <a:r>
              <a:rPr lang="ar-EG" sz="2000" b="1" dirty="0" smtClean="0">
                <a:cs typeface="+mn-cs"/>
              </a:rPr>
              <a:t>إرشادات:</a:t>
            </a:r>
          </a:p>
          <a:p>
            <a:pPr marL="0" indent="0" algn="r" rtl="1">
              <a:buFont typeface="Wingdings" charset="0"/>
              <a:buNone/>
              <a:defRPr/>
            </a:pPr>
            <a:r>
              <a:rPr lang="ar-EG" sz="2000" b="1" dirty="0" smtClean="0">
                <a:cs typeface="+mn-cs"/>
              </a:rPr>
              <a:t>تأكد </a:t>
            </a:r>
            <a:r>
              <a:rPr lang="ar-EG" sz="2000" b="1" dirty="0">
                <a:cs typeface="+mn-cs"/>
              </a:rPr>
              <a:t>من من أن كل </a:t>
            </a:r>
            <a:r>
              <a:rPr lang="ar-EG" sz="2000" b="1" dirty="0" smtClean="0">
                <a:cs typeface="+mn-cs"/>
              </a:rPr>
              <a:t>طاولة </a:t>
            </a:r>
            <a:r>
              <a:rPr lang="ar-EG" sz="2000" b="1" dirty="0">
                <a:cs typeface="+mn-cs"/>
              </a:rPr>
              <a:t>تتوفر على المجموعة الكاملة من قصاصات </a:t>
            </a:r>
            <a:r>
              <a:rPr lang="ar-EG" sz="2000" b="1" dirty="0" smtClean="0">
                <a:cs typeface="+mn-cs"/>
              </a:rPr>
              <a:t>الاسترايجيات المراعية لظروف النزاع. </a:t>
            </a:r>
            <a:endParaRPr lang="ar-EG" sz="2000" b="1" dirty="0">
              <a:cs typeface="+mn-cs"/>
            </a:endParaRPr>
          </a:p>
          <a:p>
            <a:pPr algn="r" rtl="1">
              <a:buFont typeface="+mj-lt"/>
              <a:buAutoNum type="arabicPeriod"/>
              <a:defRPr/>
            </a:pPr>
            <a:r>
              <a:rPr lang="ar-EG" sz="2000" dirty="0" smtClean="0">
                <a:cs typeface="+mn-cs"/>
              </a:rPr>
              <a:t>بالعمل مع مجموعتك، إقرأ كلا من هذه الاستراتيجيات.</a:t>
            </a:r>
          </a:p>
          <a:p>
            <a:pPr lvl="0" algn="r" rtl="1">
              <a:spcBef>
                <a:spcPts val="0"/>
              </a:spcBef>
              <a:spcAft>
                <a:spcPts val="0"/>
              </a:spcAft>
              <a:buFont typeface="+mj-lt"/>
              <a:buAutoNum type="arabicPeriod"/>
            </a:pPr>
            <a:r>
              <a:rPr lang="en-US" sz="2000" dirty="0" smtClean="0"/>
              <a:t> </a:t>
            </a:r>
            <a:r>
              <a:rPr lang="ar-EG" sz="2000" dirty="0">
                <a:latin typeface="Times New Roman" panose="02020603050405020304" pitchFamily="18" charset="0"/>
                <a:ea typeface="MS Mincho" panose="02020609040205080304" pitchFamily="49" charset="-128"/>
                <a:cs typeface="Arial" panose="020B0604020202020204" pitchFamily="34" charset="0"/>
              </a:rPr>
              <a:t>راجع معايير الحصول على التعليم والتعلم في ملاحظات آيني الإرشادية حول التعليم المراعي لظروف النزاع في الصفحة 25. </a:t>
            </a:r>
            <a:endParaRPr lang="en-US" sz="2400" dirty="0">
              <a:latin typeface="Times New Roman" panose="02020603050405020304" pitchFamily="18" charset="0"/>
              <a:ea typeface="MS Mincho" panose="02020609040205080304" pitchFamily="49" charset="-128"/>
            </a:endParaRPr>
          </a:p>
          <a:p>
            <a:pPr lvl="0" algn="r" rtl="1">
              <a:spcBef>
                <a:spcPts val="0"/>
              </a:spcBef>
              <a:spcAft>
                <a:spcPts val="0"/>
              </a:spcAft>
              <a:buFont typeface="+mj-lt"/>
              <a:buAutoNum type="arabicPeriod"/>
            </a:pPr>
            <a:r>
              <a:rPr lang="ar-EG" sz="2000" dirty="0">
                <a:latin typeface="Times New Roman" panose="02020603050405020304" pitchFamily="18" charset="0"/>
                <a:ea typeface="MS Mincho" panose="02020609040205080304" pitchFamily="49" charset="-128"/>
                <a:cs typeface="Arial" panose="020B0604020202020204" pitchFamily="34" charset="0"/>
              </a:rPr>
              <a:t>مع مجموعتك، قم بقراءة كل استراتيجية موجودة في الظرف.</a:t>
            </a:r>
            <a:endParaRPr lang="en-US" sz="2400" dirty="0">
              <a:latin typeface="Times New Roman" panose="02020603050405020304" pitchFamily="18" charset="0"/>
              <a:ea typeface="MS Mincho" panose="02020609040205080304" pitchFamily="49" charset="-128"/>
            </a:endParaRPr>
          </a:p>
          <a:p>
            <a:pPr lvl="0" algn="r" rtl="1">
              <a:spcBef>
                <a:spcPts val="0"/>
              </a:spcBef>
              <a:spcAft>
                <a:spcPts val="0"/>
              </a:spcAft>
              <a:buFont typeface="+mj-lt"/>
              <a:buAutoNum type="arabicPeriod"/>
            </a:pPr>
            <a:r>
              <a:rPr lang="ar-EG" sz="2000" dirty="0">
                <a:latin typeface="Times New Roman" panose="02020603050405020304" pitchFamily="18" charset="0"/>
                <a:ea typeface="MS Mincho" panose="02020609040205080304" pitchFamily="49" charset="-128"/>
                <a:cs typeface="Arial" panose="020B0604020202020204" pitchFamily="34" charset="0"/>
              </a:rPr>
              <a:t>أكتب على لوح الورق القلاب عناوين المعايير الدنيا </a:t>
            </a:r>
            <a:r>
              <a:rPr lang="ar-EG" sz="2000" dirty="0" smtClean="0">
                <a:latin typeface="Times New Roman" panose="02020603050405020304" pitchFamily="18" charset="0"/>
                <a:ea typeface="MS Mincho" panose="02020609040205080304" pitchFamily="49" charset="-128"/>
                <a:cs typeface="Arial" panose="020B0604020202020204" pitchFamily="34" charset="0"/>
              </a:rPr>
              <a:t>لأيني: حصول </a:t>
            </a:r>
            <a:r>
              <a:rPr lang="ar-EG" sz="2000" dirty="0">
                <a:latin typeface="Times New Roman" panose="02020603050405020304" pitchFamily="18" charset="0"/>
                <a:ea typeface="MS Mincho" panose="02020609040205080304" pitchFamily="49" charset="-128"/>
                <a:cs typeface="Arial" panose="020B0604020202020204" pitchFamily="34" charset="0"/>
              </a:rPr>
              <a:t>متكافئ على </a:t>
            </a:r>
            <a:r>
              <a:rPr lang="ar-EG" sz="2000" dirty="0" smtClean="0">
                <a:latin typeface="Times New Roman" panose="02020603050405020304" pitchFamily="18" charset="0"/>
                <a:ea typeface="MS Mincho" panose="02020609040205080304" pitchFamily="49" charset="-128"/>
                <a:cs typeface="Arial" panose="020B0604020202020204" pitchFamily="34" charset="0"/>
              </a:rPr>
              <a:t>التعليم والحماية والرفاه والمرافق </a:t>
            </a:r>
            <a:r>
              <a:rPr lang="ar-EG" sz="2000" dirty="0">
                <a:latin typeface="Times New Roman" panose="02020603050405020304" pitchFamily="18" charset="0"/>
                <a:ea typeface="MS Mincho" panose="02020609040205080304" pitchFamily="49" charset="-128"/>
                <a:cs typeface="Arial" panose="020B0604020202020204" pitchFamily="34" charset="0"/>
              </a:rPr>
              <a:t>والخدمات.</a:t>
            </a:r>
            <a:endParaRPr lang="en-US" sz="2400" dirty="0">
              <a:latin typeface="Times New Roman" panose="02020603050405020304" pitchFamily="18" charset="0"/>
              <a:ea typeface="MS Mincho" panose="02020609040205080304" pitchFamily="49" charset="-128"/>
            </a:endParaRPr>
          </a:p>
          <a:p>
            <a:pPr lvl="0" algn="r" rtl="1">
              <a:spcBef>
                <a:spcPts val="0"/>
              </a:spcBef>
              <a:spcAft>
                <a:spcPts val="0"/>
              </a:spcAft>
              <a:buFont typeface="+mj-lt"/>
              <a:buAutoNum type="arabicPeriod"/>
            </a:pPr>
            <a:r>
              <a:rPr lang="ar-EG" sz="2000" dirty="0">
                <a:latin typeface="Times New Roman" panose="02020603050405020304" pitchFamily="18" charset="0"/>
                <a:ea typeface="MS Mincho" panose="02020609040205080304" pitchFamily="49" charset="-128"/>
                <a:cs typeface="Arial" panose="020B0604020202020204" pitchFamily="34" charset="0"/>
              </a:rPr>
              <a:t>بعد ذلك من خلال النقاش مع مجموعتك راجع كل استراتيجية وقرر أي معيار تتعلق به ولماذا. </a:t>
            </a:r>
            <a:endParaRPr lang="en-US" sz="2400" dirty="0">
              <a:latin typeface="Times New Roman" panose="02020603050405020304" pitchFamily="18" charset="0"/>
              <a:ea typeface="MS Mincho" panose="02020609040205080304" pitchFamily="49" charset="-128"/>
            </a:endParaRPr>
          </a:p>
          <a:p>
            <a:pPr lvl="0" algn="r" rtl="1">
              <a:spcBef>
                <a:spcPts val="0"/>
              </a:spcBef>
              <a:spcAft>
                <a:spcPts val="0"/>
              </a:spcAft>
              <a:buFont typeface="+mj-lt"/>
              <a:buAutoNum type="arabicPeriod"/>
            </a:pPr>
            <a:r>
              <a:rPr lang="ar-EG" sz="2000" dirty="0">
                <a:latin typeface="Times New Roman" panose="02020603050405020304" pitchFamily="18" charset="0"/>
                <a:ea typeface="MS Mincho" panose="02020609040205080304" pitchFamily="49" charset="-128"/>
                <a:cs typeface="Arial" panose="020B0604020202020204" pitchFamily="34" charset="0"/>
              </a:rPr>
              <a:t>قم بإلصاق كل استراتيجية تحت العنوان المناسب على لوح الورق القلاب. </a:t>
            </a:r>
            <a:endParaRPr lang="en-US" sz="2400" dirty="0">
              <a:latin typeface="Times New Roman" panose="02020603050405020304" pitchFamily="18" charset="0"/>
              <a:ea typeface="MS Mincho" panose="02020609040205080304" pitchFamily="49" charset="-128"/>
            </a:endParaRPr>
          </a:p>
          <a:p>
            <a:pPr lvl="0" algn="r" rtl="1">
              <a:spcBef>
                <a:spcPts val="0"/>
              </a:spcBef>
              <a:spcAft>
                <a:spcPts val="0"/>
              </a:spcAft>
              <a:buFont typeface="+mj-lt"/>
              <a:buAutoNum type="arabicPeriod"/>
            </a:pPr>
            <a:r>
              <a:rPr lang="ar-EG" sz="2000" dirty="0">
                <a:latin typeface="Times New Roman" panose="02020603050405020304" pitchFamily="18" charset="0"/>
                <a:ea typeface="MS Mincho" panose="02020609040205080304" pitchFamily="49" charset="-128"/>
                <a:cs typeface="Arial" panose="020B0604020202020204" pitchFamily="34" charset="0"/>
              </a:rPr>
              <a:t>على القصاصات الفارغة أكتب استراتيجيات إضافية للتعليم المراعي لظروف النزاع تدعم الحصول على التعليم وبيئة التعلم وأضفهم للوح الورق القلاب بعد ذلك. </a:t>
            </a:r>
            <a:endParaRPr lang="en-US" sz="2400" dirty="0">
              <a:latin typeface="Times New Roman" panose="02020603050405020304" pitchFamily="18" charset="0"/>
              <a:ea typeface="MS Mincho" panose="02020609040205080304" pitchFamily="49" charset="-128"/>
            </a:endParaRPr>
          </a:p>
          <a:p>
            <a:pPr algn="r" rtl="1">
              <a:buFont typeface="+mj-lt"/>
              <a:buAutoNum type="arabicPeriod"/>
              <a:defRPr/>
            </a:pPr>
            <a:endParaRPr lang="en-US" sz="1800" dirty="0"/>
          </a:p>
          <a:p>
            <a:pPr>
              <a:buFont typeface="Wingdings" charset="0"/>
              <a:buChar char="§"/>
              <a:defRPr/>
            </a:pPr>
            <a:endParaRPr lang="en-US" dirty="0"/>
          </a:p>
        </p:txBody>
      </p:sp>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1" name="Title 1"/>
          <p:cNvSpPr>
            <a:spLocks noGrp="1"/>
          </p:cNvSpPr>
          <p:nvPr>
            <p:ph type="title"/>
          </p:nvPr>
        </p:nvSpPr>
        <p:spPr/>
        <p:txBody>
          <a:bodyPr/>
          <a:lstStyle/>
          <a:p>
            <a:pPr rtl="1"/>
            <a:r>
              <a:rPr lang="ar-EG" dirty="0" smtClean="0">
                <a:latin typeface="+mn-lt"/>
                <a:ea typeface="ＭＳ Ｐゴシック" charset="-128"/>
                <a:cs typeface="+mn-cs"/>
              </a:rPr>
              <a:t>مراجعة</a:t>
            </a:r>
            <a:endParaRPr lang="en-US" dirty="0" smtClean="0">
              <a:latin typeface="+mn-lt"/>
              <a:ea typeface="ＭＳ Ｐゴシック" charset="-128"/>
            </a:endParaRPr>
          </a:p>
        </p:txBody>
      </p:sp>
      <p:sp>
        <p:nvSpPr>
          <p:cNvPr id="3" name="Content Placeholder 2"/>
          <p:cNvSpPr>
            <a:spLocks noGrp="1"/>
          </p:cNvSpPr>
          <p:nvPr>
            <p:ph idx="1"/>
          </p:nvPr>
        </p:nvSpPr>
        <p:spPr/>
        <p:txBody>
          <a:bodyPr/>
          <a:lstStyle/>
          <a:p>
            <a:pPr marL="514350" indent="-514350" algn="r" rtl="1">
              <a:buFont typeface="Arial" charset="0"/>
              <a:buAutoNum type="arabicPeriod"/>
              <a:defRPr/>
            </a:pPr>
            <a:r>
              <a:rPr lang="ar-EG" dirty="0" smtClean="0">
                <a:solidFill>
                  <a:schemeClr val="tx2">
                    <a:lumMod val="75000"/>
                  </a:schemeClr>
                </a:solidFill>
                <a:ea typeface="ＭＳ Ｐゴシック" charset="-128"/>
                <a:cs typeface="Arial" panose="020B0604020202020204" pitchFamily="34" charset="0"/>
              </a:rPr>
              <a:t>كيف يمكن للحصول على التعليم وللتدخلات المرتبطة ببيئات التعلم أن ترتبط بالنزاع؟ </a:t>
            </a:r>
          </a:p>
          <a:p>
            <a:pPr marL="514350" indent="-514350" algn="r" rtl="1">
              <a:buFont typeface="Arial" charset="0"/>
              <a:buAutoNum type="arabicPeriod"/>
              <a:defRPr/>
            </a:pPr>
            <a:r>
              <a:rPr lang="ar-EG" dirty="0" smtClean="0">
                <a:solidFill>
                  <a:schemeClr val="tx2">
                    <a:lumMod val="75000"/>
                  </a:schemeClr>
                </a:solidFill>
                <a:ea typeface="ＭＳ Ｐゴシック" charset="-128"/>
                <a:cs typeface="Arial" panose="020B0604020202020204" pitchFamily="34" charset="0"/>
              </a:rPr>
              <a:t>أذكروا استراتيجية واحدة لتوفير حصول على التعليم وبيئات تعلمية تراعي النزاع؟</a:t>
            </a:r>
          </a:p>
          <a:p>
            <a:pPr marL="514350" indent="-514350" algn="r" rtl="1">
              <a:buFont typeface="Arial" charset="0"/>
              <a:buAutoNum type="arabicPeriod"/>
              <a:defRPr/>
            </a:pPr>
            <a:r>
              <a:rPr lang="ar-EG" dirty="0" smtClean="0">
                <a:solidFill>
                  <a:schemeClr val="tx2">
                    <a:lumMod val="75000"/>
                  </a:schemeClr>
                </a:solidFill>
                <a:ea typeface="ＭＳ Ｐゴシック" charset="-128"/>
                <a:cs typeface="Arial" panose="020B0604020202020204" pitchFamily="34" charset="0"/>
              </a:rPr>
              <a:t>أذكروا موردا لأفكار إضافية حول التعليم المراعي لظروف النزاع حول الحصول على التعليم وبيئات التعلم؟</a:t>
            </a:r>
          </a:p>
          <a:p>
            <a:pPr marL="0" indent="0">
              <a:buNone/>
              <a:defRPr/>
            </a:pPr>
            <a:endParaRPr lang="en-US" dirty="0" smtClean="0"/>
          </a:p>
          <a:p>
            <a:pPr marL="0" indent="0">
              <a:buNone/>
              <a:defRPr/>
            </a:pPr>
            <a:endParaRPr lang="en-US" dirty="0"/>
          </a:p>
        </p:txBody>
      </p:sp>
    </p:spTree>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1795" name="Text Box 3"/>
          <p:cNvSpPr txBox="1">
            <a:spLocks noChangeArrowheads="1"/>
          </p:cNvSpPr>
          <p:nvPr/>
        </p:nvSpPr>
        <p:spPr bwMode="auto">
          <a:xfrm>
            <a:off x="669925" y="1822450"/>
            <a:ext cx="5197475" cy="369888"/>
          </a:xfrm>
          <a:prstGeom prst="rect">
            <a:avLst/>
          </a:prstGeom>
          <a:noFill/>
          <a:ln>
            <a:noFill/>
          </a:ln>
          <a:effectLst/>
          <a:extLst>
            <a:ext uri="{909E8E84-426E-40dd-AFC4-6F175D3DCCD1}">
              <a14:hiddenFill xmlns="" xmlns:a14="http://schemas.microsoft.com/office/drawing/2010/main">
                <a:solidFill>
                  <a:srgbClr val="FF0000"/>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a:spAutoFit/>
          </a:bodyPr>
          <a:lstStyle>
            <a:lvl1pPr marL="342900" indent="-342900">
              <a:spcBef>
                <a:spcPct val="0"/>
              </a:spcBef>
              <a:defRPr>
                <a:solidFill>
                  <a:schemeClr val="tx1"/>
                </a:solidFill>
                <a:latin typeface="Arial" charset="0"/>
                <a:ea typeface="ＭＳ Ｐゴシック" charset="0"/>
              </a:defRPr>
            </a:lvl1pPr>
            <a:lvl2pPr>
              <a:spcBef>
                <a:spcPct val="0"/>
              </a:spcBef>
              <a:defRPr>
                <a:solidFill>
                  <a:schemeClr val="tx1"/>
                </a:solidFill>
                <a:latin typeface="Arial" charset="0"/>
                <a:ea typeface="ＭＳ Ｐゴシック" charset="0"/>
              </a:defRPr>
            </a:lvl2pPr>
            <a:lvl3pPr>
              <a:spcBef>
                <a:spcPct val="0"/>
              </a:spcBef>
              <a:defRPr>
                <a:solidFill>
                  <a:schemeClr val="tx1"/>
                </a:solidFill>
                <a:latin typeface="Arial" charset="0"/>
                <a:ea typeface="ＭＳ Ｐゴシック" charset="0"/>
              </a:defRPr>
            </a:lvl3pPr>
            <a:lvl4pPr>
              <a:spcBef>
                <a:spcPct val="0"/>
              </a:spcBef>
              <a:defRPr>
                <a:solidFill>
                  <a:schemeClr val="tx1"/>
                </a:solidFill>
                <a:latin typeface="Arial" charset="0"/>
                <a:ea typeface="ＭＳ Ｐゴシック" charset="0"/>
              </a:defRPr>
            </a:lvl4pPr>
            <a:lvl5pPr>
              <a:spcBef>
                <a:spcPct val="0"/>
              </a:spcBef>
              <a:defRPr>
                <a:solidFill>
                  <a:schemeClr val="tx1"/>
                </a:solidFill>
                <a:latin typeface="Arial" charset="0"/>
                <a:ea typeface="ＭＳ Ｐゴシック" charset="0"/>
              </a:defRPr>
            </a:lvl5pPr>
            <a:lvl6pPr fontAlgn="base">
              <a:spcBef>
                <a:spcPct val="0"/>
              </a:spcBef>
              <a:spcAft>
                <a:spcPct val="0"/>
              </a:spcAft>
              <a:defRPr>
                <a:solidFill>
                  <a:schemeClr val="tx1"/>
                </a:solidFill>
                <a:latin typeface="Arial" charset="0"/>
                <a:ea typeface="ＭＳ Ｐゴシック" charset="0"/>
              </a:defRPr>
            </a:lvl6pPr>
            <a:lvl7pPr fontAlgn="base">
              <a:spcBef>
                <a:spcPct val="0"/>
              </a:spcBef>
              <a:spcAft>
                <a:spcPct val="0"/>
              </a:spcAft>
              <a:defRPr>
                <a:solidFill>
                  <a:schemeClr val="tx1"/>
                </a:solidFill>
                <a:latin typeface="Arial" charset="0"/>
                <a:ea typeface="ＭＳ Ｐゴシック" charset="0"/>
              </a:defRPr>
            </a:lvl7pPr>
            <a:lvl8pPr fontAlgn="base">
              <a:spcBef>
                <a:spcPct val="0"/>
              </a:spcBef>
              <a:spcAft>
                <a:spcPct val="0"/>
              </a:spcAft>
              <a:defRPr>
                <a:solidFill>
                  <a:schemeClr val="tx1"/>
                </a:solidFill>
                <a:latin typeface="Arial" charset="0"/>
                <a:ea typeface="ＭＳ Ｐゴシック" charset="0"/>
              </a:defRPr>
            </a:lvl8pPr>
            <a:lvl9pPr fontAlgn="base">
              <a:spcBef>
                <a:spcPct val="0"/>
              </a:spcBef>
              <a:spcAft>
                <a:spcPct val="0"/>
              </a:spcAft>
              <a:defRPr>
                <a:solidFill>
                  <a:schemeClr val="tx1"/>
                </a:solidFill>
                <a:latin typeface="Arial" charset="0"/>
                <a:ea typeface="ＭＳ Ｐゴシック" charset="0"/>
              </a:defRPr>
            </a:lvl9pPr>
          </a:lstStyle>
          <a:p>
            <a:pPr>
              <a:spcBef>
                <a:spcPct val="20000"/>
              </a:spcBef>
              <a:defRPr/>
            </a:pPr>
            <a:endParaRPr lang="en-US" sz="1800" dirty="0" smtClean="0">
              <a:latin typeface="GillSans" charset="0"/>
            </a:endParaRPr>
          </a:p>
        </p:txBody>
      </p:sp>
      <p:sp>
        <p:nvSpPr>
          <p:cNvPr id="801796" name="Text Box 4"/>
          <p:cNvSpPr txBox="1">
            <a:spLocks noChangeArrowheads="1"/>
          </p:cNvSpPr>
          <p:nvPr/>
        </p:nvSpPr>
        <p:spPr bwMode="auto">
          <a:xfrm>
            <a:off x="533400" y="1752600"/>
            <a:ext cx="7467600" cy="584200"/>
          </a:xfrm>
          <a:prstGeom prst="rect">
            <a:avLst/>
          </a:prstGeom>
          <a:noFill/>
          <a:ln>
            <a:noFill/>
          </a:ln>
          <a:effectLst/>
          <a:extLst>
            <a:ext uri="{909E8E84-426E-40dd-AFC4-6F175D3DCCD1}">
              <a14:hiddenFill xmlns="" xmlns:a14="http://schemas.microsoft.com/office/drawing/2010/main">
                <a:solidFill>
                  <a:srgbClr val="FF0000"/>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a:spAutoFit/>
          </a:bodyPr>
          <a:lstStyle>
            <a:lvl1pPr marL="342900" indent="-342900">
              <a:spcBef>
                <a:spcPct val="0"/>
              </a:spcBef>
              <a:defRPr>
                <a:solidFill>
                  <a:schemeClr val="tx1"/>
                </a:solidFill>
                <a:latin typeface="Arial" charset="0"/>
                <a:ea typeface="ＭＳ Ｐゴシック" charset="0"/>
              </a:defRPr>
            </a:lvl1pPr>
            <a:lvl2pPr>
              <a:spcBef>
                <a:spcPct val="0"/>
              </a:spcBef>
              <a:defRPr>
                <a:solidFill>
                  <a:schemeClr val="tx1"/>
                </a:solidFill>
                <a:latin typeface="Arial" charset="0"/>
                <a:ea typeface="ＭＳ Ｐゴシック" charset="0"/>
              </a:defRPr>
            </a:lvl2pPr>
            <a:lvl3pPr>
              <a:spcBef>
                <a:spcPct val="0"/>
              </a:spcBef>
              <a:defRPr>
                <a:solidFill>
                  <a:schemeClr val="tx1"/>
                </a:solidFill>
                <a:latin typeface="Arial" charset="0"/>
                <a:ea typeface="ＭＳ Ｐゴシック" charset="0"/>
              </a:defRPr>
            </a:lvl3pPr>
            <a:lvl4pPr>
              <a:spcBef>
                <a:spcPct val="0"/>
              </a:spcBef>
              <a:defRPr>
                <a:solidFill>
                  <a:schemeClr val="tx1"/>
                </a:solidFill>
                <a:latin typeface="Arial" charset="0"/>
                <a:ea typeface="ＭＳ Ｐゴシック" charset="0"/>
              </a:defRPr>
            </a:lvl4pPr>
            <a:lvl5pPr>
              <a:spcBef>
                <a:spcPct val="0"/>
              </a:spcBef>
              <a:defRPr>
                <a:solidFill>
                  <a:schemeClr val="tx1"/>
                </a:solidFill>
                <a:latin typeface="Arial" charset="0"/>
                <a:ea typeface="ＭＳ Ｐゴシック" charset="0"/>
              </a:defRPr>
            </a:lvl5pPr>
            <a:lvl6pPr fontAlgn="base">
              <a:spcBef>
                <a:spcPct val="0"/>
              </a:spcBef>
              <a:spcAft>
                <a:spcPct val="0"/>
              </a:spcAft>
              <a:defRPr>
                <a:solidFill>
                  <a:schemeClr val="tx1"/>
                </a:solidFill>
                <a:latin typeface="Arial" charset="0"/>
                <a:ea typeface="ＭＳ Ｐゴシック" charset="0"/>
              </a:defRPr>
            </a:lvl6pPr>
            <a:lvl7pPr fontAlgn="base">
              <a:spcBef>
                <a:spcPct val="0"/>
              </a:spcBef>
              <a:spcAft>
                <a:spcPct val="0"/>
              </a:spcAft>
              <a:defRPr>
                <a:solidFill>
                  <a:schemeClr val="tx1"/>
                </a:solidFill>
                <a:latin typeface="Arial" charset="0"/>
                <a:ea typeface="ＭＳ Ｐゴシック" charset="0"/>
              </a:defRPr>
            </a:lvl7pPr>
            <a:lvl8pPr fontAlgn="base">
              <a:spcBef>
                <a:spcPct val="0"/>
              </a:spcBef>
              <a:spcAft>
                <a:spcPct val="0"/>
              </a:spcAft>
              <a:defRPr>
                <a:solidFill>
                  <a:schemeClr val="tx1"/>
                </a:solidFill>
                <a:latin typeface="Arial" charset="0"/>
                <a:ea typeface="ＭＳ Ｐゴシック" charset="0"/>
              </a:defRPr>
            </a:lvl8pPr>
            <a:lvl9pPr fontAlgn="base">
              <a:spcBef>
                <a:spcPct val="0"/>
              </a:spcBef>
              <a:spcAft>
                <a:spcPct val="0"/>
              </a:spcAft>
              <a:defRPr>
                <a:solidFill>
                  <a:schemeClr val="tx1"/>
                </a:solidFill>
                <a:latin typeface="Arial" charset="0"/>
                <a:ea typeface="ＭＳ Ｐゴシック" charset="0"/>
              </a:defRPr>
            </a:lvl9pPr>
          </a:lstStyle>
          <a:p>
            <a:pPr>
              <a:spcBef>
                <a:spcPct val="20000"/>
              </a:spcBef>
              <a:buFontTx/>
              <a:buChar char="•"/>
              <a:defRPr/>
            </a:pPr>
            <a:endParaRPr lang="en-US" sz="3200" dirty="0" smtClean="0">
              <a:latin typeface="GillSans" charset="0"/>
            </a:endParaRPr>
          </a:p>
        </p:txBody>
      </p:sp>
      <p:pic>
        <p:nvPicPr>
          <p:cNvPr id="164867" name="Picture 1" descr="IMG_3064.JPG"/>
          <p:cNvPicPr>
            <a:picLocks noChangeAspect="1"/>
          </p:cNvPicPr>
          <p:nvPr/>
        </p:nvPicPr>
        <p:blipFill>
          <a:blip r:embed="rId3" cstate="print"/>
          <a:srcRect b="-2162"/>
          <a:stretch>
            <a:fillRect/>
          </a:stretch>
        </p:blipFill>
        <p:spPr bwMode="auto">
          <a:xfrm>
            <a:off x="0" y="17463"/>
            <a:ext cx="9144000" cy="6992937"/>
          </a:xfrm>
          <a:prstGeom prst="rect">
            <a:avLst/>
          </a:prstGeom>
          <a:noFill/>
          <a:ln w="9525">
            <a:noFill/>
            <a:miter lim="800000"/>
            <a:headEnd/>
            <a:tailEnd/>
          </a:ln>
        </p:spPr>
      </p:pic>
      <p:sp>
        <p:nvSpPr>
          <p:cNvPr id="164868" name="Rectangle 2"/>
          <p:cNvSpPr>
            <a:spLocks noGrp="1" noChangeArrowheads="1"/>
          </p:cNvSpPr>
          <p:nvPr>
            <p:ph type="title" idx="4294967295"/>
          </p:nvPr>
        </p:nvSpPr>
        <p:spPr>
          <a:xfrm>
            <a:off x="2286000" y="3657600"/>
            <a:ext cx="6858000" cy="514350"/>
          </a:xfrm>
        </p:spPr>
        <p:txBody>
          <a:bodyPr/>
          <a:lstStyle/>
          <a:p>
            <a:pPr rtl="1" eaLnBrk="1" hangingPunct="1"/>
            <a:r>
              <a:rPr lang="ar-EG" dirty="0" smtClean="0">
                <a:latin typeface="+mn-lt"/>
                <a:ea typeface="ＭＳ Ｐゴシック" charset="-128"/>
                <a:cs typeface="+mn-cs"/>
              </a:rPr>
              <a:t>أسئلة؟</a:t>
            </a:r>
            <a:endParaRPr lang="en-US" dirty="0" smtClean="0">
              <a:latin typeface="+mn-lt"/>
              <a:ea typeface="ＭＳ Ｐゴシック" charset="-128"/>
              <a:cs typeface="+mn-cs"/>
            </a:endParaRPr>
          </a:p>
        </p:txBody>
      </p:sp>
    </p:spTree>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13" name="Rectangle 2"/>
          <p:cNvSpPr>
            <a:spLocks noGrp="1" noChangeArrowheads="1"/>
          </p:cNvSpPr>
          <p:nvPr>
            <p:ph type="title" idx="4294967295"/>
          </p:nvPr>
        </p:nvSpPr>
        <p:spPr>
          <a:xfrm>
            <a:off x="0" y="609600"/>
            <a:ext cx="9037638" cy="514350"/>
          </a:xfrm>
        </p:spPr>
        <p:txBody>
          <a:bodyPr/>
          <a:lstStyle/>
          <a:p>
            <a:pPr eaLnBrk="1" hangingPunct="1"/>
            <a:r>
              <a:rPr lang="ar-EG" dirty="0" smtClean="0">
                <a:solidFill>
                  <a:prstClr val="white"/>
                </a:solidFill>
                <a:ea typeface="MS Mincho" panose="02020609040205080304" pitchFamily="49" charset="-128"/>
                <a:cs typeface="Arial" panose="020B0604020202020204" pitchFamily="34" charset="0"/>
              </a:rPr>
              <a:t>موارد تراعي النزاع حول الحصول </a:t>
            </a:r>
            <a:r>
              <a:rPr lang="ar-EG" dirty="0">
                <a:solidFill>
                  <a:prstClr val="white"/>
                </a:solidFill>
                <a:ea typeface="MS Mincho" panose="02020609040205080304" pitchFamily="49" charset="-128"/>
                <a:cs typeface="Arial" panose="020B0604020202020204" pitchFamily="34" charset="0"/>
              </a:rPr>
              <a:t>على التعليم وبيئة </a:t>
            </a:r>
            <a:r>
              <a:rPr lang="ar-EG" dirty="0" smtClean="0">
                <a:solidFill>
                  <a:prstClr val="white"/>
                </a:solidFill>
                <a:ea typeface="MS Mincho" panose="02020609040205080304" pitchFamily="49" charset="-128"/>
                <a:cs typeface="Arial" panose="020B0604020202020204" pitchFamily="34" charset="0"/>
              </a:rPr>
              <a:t>التعلم</a:t>
            </a:r>
            <a:endParaRPr lang="en-US" sz="2800" dirty="0" smtClean="0">
              <a:ea typeface="ＭＳ Ｐゴシック" charset="-128"/>
            </a:endParaRPr>
          </a:p>
        </p:txBody>
      </p:sp>
      <p:sp>
        <p:nvSpPr>
          <p:cNvPr id="166914" name="TextBox 1"/>
          <p:cNvSpPr txBox="1">
            <a:spLocks noChangeArrowheads="1"/>
          </p:cNvSpPr>
          <p:nvPr/>
        </p:nvSpPr>
        <p:spPr bwMode="auto">
          <a:xfrm>
            <a:off x="0" y="1379538"/>
            <a:ext cx="8999538" cy="5216813"/>
          </a:xfrm>
          <a:prstGeom prst="rect">
            <a:avLst/>
          </a:prstGeom>
          <a:noFill/>
          <a:ln w="9525">
            <a:noFill/>
            <a:miter lim="800000"/>
            <a:headEnd/>
            <a:tailEnd/>
          </a:ln>
        </p:spPr>
        <p:txBody>
          <a:bodyPr>
            <a:spAutoFit/>
          </a:bodyPr>
          <a:lstStyle/>
          <a:p>
            <a:pPr marL="285750" indent="-285750" algn="r" rtl="1">
              <a:spcAft>
                <a:spcPts val="600"/>
              </a:spcAft>
              <a:buFont typeface="Arial" pitchFamily="34" charset="0"/>
              <a:buChar char="•"/>
            </a:pPr>
            <a:r>
              <a:rPr lang="ar-EG" sz="1600" dirty="0" smtClean="0"/>
              <a:t>حزمة آيني للتعليم المراعي لظروف النزاع: </a:t>
            </a:r>
            <a:r>
              <a:rPr lang="en-US" sz="1600" dirty="0" smtClean="0">
                <a:hlinkClick r:id="rId3"/>
              </a:rPr>
              <a:t>http</a:t>
            </a:r>
            <a:r>
              <a:rPr lang="en-US" sz="1600" dirty="0">
                <a:hlinkClick r:id="rId3"/>
              </a:rPr>
              <a:t>://</a:t>
            </a:r>
            <a:r>
              <a:rPr lang="en-US" sz="1600" dirty="0" smtClean="0">
                <a:hlinkClick r:id="rId3"/>
              </a:rPr>
              <a:t>www.ineesite.org/en/education-fragility/conflict-sensitive-education</a:t>
            </a:r>
            <a:endParaRPr lang="ar-EG" sz="1600" dirty="0" smtClean="0"/>
          </a:p>
          <a:p>
            <a:pPr marL="285750" indent="-285750" algn="r" rtl="1">
              <a:spcAft>
                <a:spcPts val="600"/>
              </a:spcAft>
              <a:buFont typeface="Arial" pitchFamily="34" charset="0"/>
              <a:buChar char="•"/>
            </a:pPr>
            <a:r>
              <a:rPr lang="ar-EG" sz="1600" dirty="0" smtClean="0"/>
              <a:t>آير، ب. (2009). مناطق السلم في مندانو بالفلبين: جهود المجتمع المدني لإنهاء العنف. </a:t>
            </a:r>
            <a:endParaRPr lang="en-US" sz="1600" dirty="0"/>
          </a:p>
          <a:p>
            <a:pPr>
              <a:spcAft>
                <a:spcPts val="600"/>
              </a:spcAft>
            </a:pPr>
            <a:r>
              <a:rPr lang="en-US" sz="1600" dirty="0" smtClean="0">
                <a:hlinkClick r:id="rId4"/>
              </a:rPr>
              <a:t>http</a:t>
            </a:r>
            <a:r>
              <a:rPr lang="en-US" sz="1600" dirty="0">
                <a:hlinkClick r:id="rId4"/>
              </a:rPr>
              <a:t>://www.cdacollaborative.org/media/88171/STEPS-Peace-Zones-of-Mindinao-Philippines-Civil-Society-Efforts-to-End-Violence.pdf</a:t>
            </a:r>
            <a:endParaRPr lang="en-US" sz="1600" dirty="0"/>
          </a:p>
          <a:p>
            <a:pPr marL="285750" indent="-285750" algn="r" rtl="1">
              <a:spcAft>
                <a:spcPts val="600"/>
              </a:spcAft>
              <a:buFont typeface="Arial" pitchFamily="34" charset="0"/>
              <a:buChar char="•"/>
            </a:pPr>
            <a:r>
              <a:rPr lang="ar-EG" sz="1600" dirty="0" smtClean="0"/>
              <a:t>التكتل العالمي لحماية التعليم من الاعتداءات (2011). دراسة إلاجراءات الميدانية بخصوص برامج حماية التعليم من الاعتداءات. </a:t>
            </a:r>
          </a:p>
          <a:p>
            <a:pPr algn="r">
              <a:spcAft>
                <a:spcPts val="600"/>
              </a:spcAft>
            </a:pPr>
            <a:r>
              <a:rPr lang="en-US" sz="1600" dirty="0" smtClean="0"/>
              <a:t>Attack</a:t>
            </a:r>
            <a:r>
              <a:rPr lang="en-US" sz="1600" dirty="0"/>
              <a:t>. </a:t>
            </a:r>
            <a:r>
              <a:rPr lang="en-US" sz="1600" dirty="0">
                <a:hlinkClick r:id="rId5"/>
              </a:rPr>
              <a:t>http://</a:t>
            </a:r>
            <a:r>
              <a:rPr lang="en-US" sz="1600" dirty="0" smtClean="0">
                <a:hlinkClick r:id="rId5"/>
              </a:rPr>
              <a:t>www.protectingeducation.org</a:t>
            </a:r>
            <a:endParaRPr lang="ar-EG" sz="1600" dirty="0" smtClean="0"/>
          </a:p>
          <a:p>
            <a:pPr marL="285750" indent="-285750" algn="r" rtl="1">
              <a:spcAft>
                <a:spcPts val="600"/>
              </a:spcAft>
              <a:buFont typeface="Arial" panose="020B0604020202020204" pitchFamily="34" charset="0"/>
              <a:buChar char="•"/>
            </a:pPr>
            <a:r>
              <a:rPr lang="ar-EG" sz="1600" dirty="0" smtClean="0"/>
              <a:t>اليونسكو التعليم للجميع. (2010). تقرير الرصدالدولي حول التعليم للجميع 2010: الوصول إلى المهمشين. </a:t>
            </a:r>
            <a:r>
              <a:rPr lang="en-US" sz="1600" i="1" u="sng" dirty="0" smtClean="0">
                <a:hlinkClick r:id="rId6"/>
              </a:rPr>
              <a:t>http</a:t>
            </a:r>
            <a:r>
              <a:rPr lang="en-US" sz="1600" i="1" u="sng" dirty="0">
                <a:hlinkClick r:id="rId6"/>
              </a:rPr>
              <a:t>://www.unesco.org/new/en/education/themes/leading-the-international-agenda/efareport/reports/2010-marginalization/</a:t>
            </a:r>
            <a:r>
              <a:rPr lang="en-US" sz="1600" dirty="0"/>
              <a:t> </a:t>
            </a:r>
            <a:endParaRPr lang="ar-EG" sz="1600" dirty="0"/>
          </a:p>
          <a:p>
            <a:pPr marL="285750" indent="-285750" algn="r" rtl="1">
              <a:spcAft>
                <a:spcPts val="600"/>
              </a:spcAft>
              <a:buFont typeface="Arial" panose="020B0604020202020204" pitchFamily="34" charset="0"/>
              <a:buChar char="•"/>
            </a:pPr>
            <a:r>
              <a:rPr lang="ar-EG" sz="1600" dirty="0" smtClean="0"/>
              <a:t>اليونسكو تقرير الرصدالدولي- التعليم للجميع (غير مؤرخ). عدم المساواة في التعليم. ص 4. </a:t>
            </a:r>
            <a:r>
              <a:rPr lang="en-US" sz="1600" u="sng" dirty="0" smtClean="0">
                <a:hlinkClick r:id="rId7"/>
              </a:rPr>
              <a:t>http</a:t>
            </a:r>
            <a:r>
              <a:rPr lang="en-US" sz="1600" u="sng" dirty="0">
                <a:hlinkClick r:id="rId7"/>
              </a:rPr>
              <a:t>://unesdoc.unesco.org/images/0022/002204/220440E.pdf</a:t>
            </a:r>
            <a:r>
              <a:rPr lang="en-US" sz="1600" dirty="0"/>
              <a:t> </a:t>
            </a:r>
            <a:endParaRPr lang="ar-EG" sz="1600" dirty="0" smtClean="0"/>
          </a:p>
          <a:p>
            <a:pPr marL="285750" indent="-285750" algn="r" rtl="1">
              <a:spcAft>
                <a:spcPts val="600"/>
              </a:spcAft>
              <a:buFont typeface="Arial" panose="020B0604020202020204" pitchFamily="34" charset="0"/>
              <a:buChar char="•"/>
            </a:pPr>
            <a:r>
              <a:rPr lang="ar-EG" sz="1600" dirty="0" smtClean="0"/>
              <a:t>يونسف، خطة غرب أفريقيا، أنقذوا الطفولة بالسويد وأكشن أيد بغرب أفريقيا. (2010). في كثير من الأحيان في صمت: تقرير حول العنف المدرسي في غرب ووسط أفريقيا. </a:t>
            </a:r>
            <a:r>
              <a:rPr lang="en-US" sz="1600" i="1" u="sng" dirty="0" smtClean="0">
                <a:hlinkClick r:id="rId8"/>
              </a:rPr>
              <a:t>http</a:t>
            </a:r>
            <a:r>
              <a:rPr lang="en-US" sz="1600" i="1" u="sng" dirty="0">
                <a:hlinkClick r:id="rId8"/>
              </a:rPr>
              <a:t>://</a:t>
            </a:r>
            <a:r>
              <a:rPr lang="en-US" sz="1600" i="1" u="sng" dirty="0" smtClean="0">
                <a:hlinkClick r:id="rId8"/>
              </a:rPr>
              <a:t>plan-international.org/files/global/publications/campaigns/Too_often_in_silence_English.pdf</a:t>
            </a:r>
            <a:endParaRPr lang="ar-EG" sz="1600" i="1" u="sng" dirty="0" smtClean="0"/>
          </a:p>
          <a:p>
            <a:pPr marL="285750" indent="-285750" algn="r" rtl="1">
              <a:spcAft>
                <a:spcPts val="600"/>
              </a:spcAft>
              <a:buFont typeface="Arial" panose="020B0604020202020204" pitchFamily="34" charset="0"/>
              <a:buChar char="•"/>
            </a:pPr>
            <a:r>
              <a:rPr lang="ar-EG" sz="1600" dirty="0" smtClean="0"/>
              <a:t>يونيسف (2012). حماية الطفل في الأوساط المدرسية: نتائج من ستة دول في شرق آسيا والهادي سلسلة تقوية أنظمة حماية الطفل: رقم 2. </a:t>
            </a:r>
            <a:r>
              <a:rPr lang="en-US" sz="1600" i="1" u="sng" dirty="0" smtClean="0">
                <a:hlinkClick r:id="rId9"/>
              </a:rPr>
              <a:t>http</a:t>
            </a:r>
            <a:r>
              <a:rPr lang="en-US" sz="1600" i="1" u="sng" dirty="0">
                <a:hlinkClick r:id="rId9"/>
              </a:rPr>
              <a:t>://www.unicef.org/eapro/CP-ED_Setting.pdf</a:t>
            </a:r>
            <a:r>
              <a:rPr lang="en-US" sz="1600" dirty="0"/>
              <a:t> </a:t>
            </a:r>
            <a:endParaRPr lang="ar-EG" sz="1600" dirty="0" smtClean="0"/>
          </a:p>
          <a:p>
            <a:pPr marL="285750" indent="-285750" algn="r" rtl="1">
              <a:spcAft>
                <a:spcPts val="600"/>
              </a:spcAft>
              <a:buFont typeface="Arial" panose="020B0604020202020204" pitchFamily="34" charset="0"/>
              <a:buChar char="•"/>
            </a:pPr>
            <a:r>
              <a:rPr lang="ar-EG" sz="1600" dirty="0" smtClean="0"/>
              <a:t>موارد أخرى محلية؟</a:t>
            </a:r>
            <a:endParaRPr lang="en-US" sz="1600" dirty="0"/>
          </a:p>
        </p:txBody>
      </p:sp>
    </p:spTree>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1" name="Title 1"/>
          <p:cNvSpPr>
            <a:spLocks noGrp="1"/>
          </p:cNvSpPr>
          <p:nvPr>
            <p:ph type="title"/>
          </p:nvPr>
        </p:nvSpPr>
        <p:spPr/>
        <p:txBody>
          <a:bodyPr/>
          <a:lstStyle/>
          <a:p>
            <a:pPr rtl="1"/>
            <a:r>
              <a:rPr lang="ar-EG" dirty="0" smtClean="0">
                <a:ea typeface="ＭＳ Ｐゴシック" charset="-128"/>
                <a:cs typeface="+mn-cs"/>
              </a:rPr>
              <a:t>شرائح إضافية</a:t>
            </a:r>
            <a:endParaRPr lang="en-US" dirty="0" smtClean="0">
              <a:ea typeface="ＭＳ Ｐゴシック" charset="-128"/>
              <a:cs typeface="+mn-cs"/>
            </a:endParaRPr>
          </a:p>
        </p:txBody>
      </p:sp>
      <p:sp>
        <p:nvSpPr>
          <p:cNvPr id="168962" name="Content Placeholder 2"/>
          <p:cNvSpPr>
            <a:spLocks noGrp="1"/>
          </p:cNvSpPr>
          <p:nvPr>
            <p:ph idx="1"/>
          </p:nvPr>
        </p:nvSpPr>
        <p:spPr>
          <a:xfrm>
            <a:off x="0" y="1517650"/>
            <a:ext cx="9144000" cy="5340350"/>
          </a:xfrm>
          <a:solidFill>
            <a:schemeClr val="accent1"/>
          </a:solidFill>
        </p:spPr>
        <p:txBody>
          <a:bodyPr/>
          <a:lstStyle/>
          <a:p>
            <a:endParaRPr lang="en-US" smtClean="0">
              <a:ea typeface="ＭＳ Ｐゴシック" charset="-128"/>
            </a:endParaRPr>
          </a:p>
        </p:txBody>
      </p:sp>
    </p:spTree>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985" name="Title 1"/>
          <p:cNvSpPr>
            <a:spLocks noGrp="1"/>
          </p:cNvSpPr>
          <p:nvPr>
            <p:ph type="title"/>
          </p:nvPr>
        </p:nvSpPr>
        <p:spPr>
          <a:xfrm>
            <a:off x="457200" y="165279"/>
            <a:ext cx="8229600" cy="1264276"/>
          </a:xfrm>
        </p:spPr>
        <p:txBody>
          <a:bodyPr/>
          <a:lstStyle/>
          <a:p>
            <a:pPr rtl="1"/>
            <a:r>
              <a:rPr lang="ar-EG" sz="3200" dirty="0" smtClean="0">
                <a:ea typeface="ＭＳ Ｐゴシック" charset="-128"/>
                <a:cs typeface="+mn-cs"/>
              </a:rPr>
              <a:t/>
            </a:r>
            <a:br>
              <a:rPr lang="ar-EG" sz="3200" dirty="0" smtClean="0">
                <a:ea typeface="ＭＳ Ｐゴシック" charset="-128"/>
                <a:cs typeface="+mn-cs"/>
              </a:rPr>
            </a:br>
            <a:r>
              <a:rPr lang="ar-EG" sz="3200" dirty="0" smtClean="0">
                <a:ea typeface="ＭＳ Ｐゴシック" charset="-128"/>
                <a:cs typeface="+mn-cs"/>
              </a:rPr>
              <a:t>كيف يمكن نقد المسلمات الثقافية بطريقة تراعي ظروف النزاع؟</a:t>
            </a:r>
            <a:r>
              <a:rPr lang="ar-EG" sz="3200" dirty="0" smtClean="0">
                <a:ea typeface="ＭＳ Ｐゴシック" charset="-128"/>
              </a:rPr>
              <a:t/>
            </a:r>
            <a:br>
              <a:rPr lang="ar-EG" sz="3200" dirty="0" smtClean="0">
                <a:ea typeface="ＭＳ Ｐゴシック" charset="-128"/>
              </a:rPr>
            </a:br>
            <a:endParaRPr lang="en-GB" sz="3200" dirty="0" smtClean="0">
              <a:ea typeface="ＭＳ Ｐゴシック" charset="-128"/>
            </a:endParaRPr>
          </a:p>
        </p:txBody>
      </p:sp>
      <p:sp>
        <p:nvSpPr>
          <p:cNvPr id="3" name="Content Placeholder 2"/>
          <p:cNvSpPr>
            <a:spLocks noGrp="1"/>
          </p:cNvSpPr>
          <p:nvPr>
            <p:ph idx="1"/>
          </p:nvPr>
        </p:nvSpPr>
        <p:spPr/>
        <p:txBody>
          <a:bodyPr/>
          <a:lstStyle/>
          <a:p>
            <a:pPr marL="0" indent="0" algn="r" rtl="1">
              <a:buFont typeface="Wingdings" charset="0"/>
              <a:buNone/>
              <a:defRPr/>
            </a:pPr>
            <a:r>
              <a:rPr lang="ar-EG" sz="3200" dirty="0" smtClean="0">
                <a:cs typeface="+mn-cs"/>
              </a:rPr>
              <a:t>أمثلة من أفغانستان</a:t>
            </a:r>
          </a:p>
          <a:p>
            <a:pPr algn="r" rtl="1">
              <a:defRPr/>
            </a:pPr>
            <a:r>
              <a:rPr lang="ar-EG" sz="3200" dirty="0" smtClean="0">
                <a:cs typeface="+mn-cs"/>
              </a:rPr>
              <a:t>أعثر على حلفاء ضمن الناس المؤثرين.</a:t>
            </a:r>
          </a:p>
          <a:p>
            <a:pPr algn="r" rtl="1">
              <a:defRPr/>
            </a:pPr>
            <a:r>
              <a:rPr lang="ar-EG" sz="3200" dirty="0" smtClean="0">
                <a:cs typeface="+mn-cs"/>
              </a:rPr>
              <a:t>ترافع عن فكرتك من داخل لغتهم وقيمهم.</a:t>
            </a:r>
          </a:p>
          <a:p>
            <a:pPr algn="r" rtl="1">
              <a:defRPr/>
            </a:pPr>
            <a:r>
              <a:rPr lang="ar-EG" sz="3200" dirty="0" smtClean="0">
                <a:cs typeface="+mn-cs"/>
              </a:rPr>
              <a:t>قم بإشراك عناصر معتدلة في المشروع للحصول على القبول من الفاعلين الأكثر تشددا. </a:t>
            </a:r>
          </a:p>
          <a:p>
            <a:pPr algn="r" rtl="1">
              <a:defRPr/>
            </a:pPr>
            <a:endParaRPr lang="ar-EG" sz="3200" dirty="0" smtClean="0">
              <a:cs typeface="+mn-cs"/>
            </a:endParaRPr>
          </a:p>
        </p:txBody>
      </p:sp>
    </p:spTree>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09" name="Title 3"/>
          <p:cNvSpPr>
            <a:spLocks noGrp="1"/>
          </p:cNvSpPr>
          <p:nvPr>
            <p:ph type="title"/>
          </p:nvPr>
        </p:nvSpPr>
        <p:spPr>
          <a:xfrm>
            <a:off x="-344488" y="280432"/>
            <a:ext cx="9488488" cy="1143000"/>
          </a:xfrm>
        </p:spPr>
        <p:txBody>
          <a:bodyPr/>
          <a:lstStyle/>
          <a:p>
            <a:r>
              <a:rPr lang="ar-EG" sz="3200" dirty="0" smtClean="0">
                <a:ea typeface="ＭＳ Ｐゴシック" charset="-128"/>
                <a:cs typeface="+mn-cs"/>
              </a:rPr>
              <a:t>تفاوتات التعليم والنزاع: </a:t>
            </a:r>
            <a:br>
              <a:rPr lang="ar-EG" sz="3200" dirty="0" smtClean="0">
                <a:ea typeface="ＭＳ Ｐゴシック" charset="-128"/>
                <a:cs typeface="+mn-cs"/>
              </a:rPr>
            </a:br>
            <a:r>
              <a:rPr lang="ar-EG" sz="3200" dirty="0" smtClean="0">
                <a:ea typeface="ＭＳ Ｐゴシック" charset="-128"/>
                <a:cs typeface="+mn-cs"/>
              </a:rPr>
              <a:t>جمهورية الكونغو الديموقراطية(ج ك د) </a:t>
            </a:r>
            <a:r>
              <a:rPr lang="en-US" sz="3200" dirty="0" smtClean="0">
                <a:ea typeface="ＭＳ Ｐゴシック" charset="-128"/>
              </a:rPr>
              <a:t/>
            </a:r>
            <a:br>
              <a:rPr lang="en-US" sz="3200" dirty="0" smtClean="0">
                <a:ea typeface="ＭＳ Ｐゴシック" charset="-128"/>
              </a:rPr>
            </a:br>
            <a:endParaRPr lang="en-US" sz="3200" dirty="0" smtClean="0">
              <a:ea typeface="ＭＳ Ｐゴシック" charset="-128"/>
            </a:endParaRPr>
          </a:p>
        </p:txBody>
      </p:sp>
      <p:sp>
        <p:nvSpPr>
          <p:cNvPr id="171010" name="TextBox 3"/>
          <p:cNvSpPr txBox="1">
            <a:spLocks noChangeArrowheads="1"/>
          </p:cNvSpPr>
          <p:nvPr/>
        </p:nvSpPr>
        <p:spPr bwMode="auto">
          <a:xfrm>
            <a:off x="23813" y="1587500"/>
            <a:ext cx="8809037" cy="369332"/>
          </a:xfrm>
          <a:prstGeom prst="rect">
            <a:avLst/>
          </a:prstGeom>
          <a:noFill/>
          <a:ln w="9525">
            <a:noFill/>
            <a:miter lim="800000"/>
            <a:headEnd/>
            <a:tailEnd/>
          </a:ln>
        </p:spPr>
        <p:txBody>
          <a:bodyPr>
            <a:spAutoFit/>
          </a:bodyPr>
          <a:lstStyle/>
          <a:p>
            <a:pPr algn="ctr"/>
            <a:r>
              <a:rPr lang="ar-EG" sz="1800" dirty="0" smtClean="0"/>
              <a:t>ج ك د 2010 نسبة الذين لم يسبق لهم أبدا أن كانوا في المدرسة الابتدائية من سن 7 إلى 16</a:t>
            </a:r>
            <a:r>
              <a:rPr lang="en-US" sz="1800" dirty="0" smtClean="0"/>
              <a:t> </a:t>
            </a:r>
            <a:endParaRPr lang="en-US" sz="1800" dirty="0"/>
          </a:p>
        </p:txBody>
      </p:sp>
      <p:pic>
        <p:nvPicPr>
          <p:cNvPr id="171011" name="Picture 6" descr="Screen Shot 2014-03-06 at 11.08.54 AM.png"/>
          <p:cNvPicPr>
            <a:picLocks noChangeAspect="1"/>
          </p:cNvPicPr>
          <p:nvPr/>
        </p:nvPicPr>
        <p:blipFill>
          <a:blip r:embed="rId2" cstate="print"/>
          <a:srcRect/>
          <a:stretch>
            <a:fillRect/>
          </a:stretch>
        </p:blipFill>
        <p:spPr bwMode="auto">
          <a:xfrm>
            <a:off x="0" y="2120900"/>
            <a:ext cx="9144000" cy="450691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304800"/>
            <a:ext cx="9144000" cy="584775"/>
          </a:xfrm>
          <a:prstGeom prst="rect">
            <a:avLst/>
          </a:prstGeom>
        </p:spPr>
        <p:txBody>
          <a:bodyPr wrap="square">
            <a:spAutoFit/>
          </a:bodyPr>
          <a:lstStyle/>
          <a:p>
            <a:pPr algn="ctr"/>
            <a:r>
              <a:rPr lang="ar-EG" sz="3200" b="1" dirty="0" smtClean="0">
                <a:solidFill>
                  <a:schemeClr val="bg1"/>
                </a:solidFill>
              </a:rPr>
              <a:t>الحماية والرفاه: التعلم الاجتماعي العاطفي</a:t>
            </a:r>
          </a:p>
        </p:txBody>
      </p:sp>
      <p:sp>
        <p:nvSpPr>
          <p:cNvPr id="6" name="Content Placeholder 5"/>
          <p:cNvSpPr>
            <a:spLocks noGrp="1"/>
          </p:cNvSpPr>
          <p:nvPr>
            <p:ph sz="half" idx="1"/>
          </p:nvPr>
        </p:nvSpPr>
        <p:spPr>
          <a:xfrm>
            <a:off x="457200" y="1600202"/>
            <a:ext cx="8182303" cy="4525963"/>
          </a:xfrm>
        </p:spPr>
        <p:txBody>
          <a:bodyPr/>
          <a:lstStyle/>
          <a:p>
            <a:pPr algn="r" rtl="1"/>
            <a:r>
              <a:rPr lang="ar-EG" dirty="0" smtClean="0">
                <a:solidFill>
                  <a:schemeClr val="tx2"/>
                </a:solidFill>
                <a:cs typeface="+mn-cs"/>
              </a:rPr>
              <a:t>التعلم الاجتماعي العاطفي (ت إ ع) يُنَمِّي الآليات النفسية الاجتماعية الداخلية للحماية مثل التعاطف والإحساس بشعور الآخرين وحل النزاعات.</a:t>
            </a:r>
          </a:p>
          <a:p>
            <a:pPr algn="r" rtl="1"/>
            <a:r>
              <a:rPr lang="ar-EG" dirty="0" smtClean="0">
                <a:solidFill>
                  <a:schemeClr val="tx2"/>
                </a:solidFill>
                <a:cs typeface="+mn-cs"/>
              </a:rPr>
              <a:t>يجب على التعلم الاجتماعي العاطفي الذي يراعي ظروف النزاع أن: </a:t>
            </a:r>
          </a:p>
          <a:p>
            <a:pPr lvl="1" algn="r" rtl="1"/>
            <a:r>
              <a:rPr lang="ar-EG" dirty="0" smtClean="0">
                <a:solidFill>
                  <a:schemeClr val="tx2"/>
                </a:solidFill>
                <a:cs typeface="+mn-cs"/>
              </a:rPr>
              <a:t>ينمو من حاجات أعضاء المجتمع المحلي المحددين. </a:t>
            </a:r>
          </a:p>
          <a:p>
            <a:pPr lvl="1" algn="r" rtl="1"/>
            <a:r>
              <a:rPr lang="ar-EG" dirty="0" smtClean="0">
                <a:solidFill>
                  <a:schemeClr val="tx2"/>
                </a:solidFill>
                <a:cs typeface="+mn-cs"/>
              </a:rPr>
              <a:t>يوجه على أساس رسم أعضاء المجتمع للتنمية والتعافي اللذان يسعون لتحقيقه.   </a:t>
            </a:r>
          </a:p>
          <a:p>
            <a:pPr algn="r" rtl="1"/>
            <a:endParaRPr lang="ar-EG" dirty="0" smtClean="0">
              <a:solidFill>
                <a:schemeClr val="tx2"/>
              </a:solidFill>
              <a:cs typeface="+mn-cs"/>
            </a:endParaRPr>
          </a:p>
        </p:txBody>
      </p:sp>
    </p:spTree>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033" name="Title 1"/>
          <p:cNvSpPr>
            <a:spLocks noGrp="1"/>
          </p:cNvSpPr>
          <p:nvPr>
            <p:ph type="ctrTitle"/>
          </p:nvPr>
        </p:nvSpPr>
        <p:spPr>
          <a:xfrm>
            <a:off x="685800" y="2130425"/>
            <a:ext cx="8094663" cy="1470025"/>
          </a:xfrm>
        </p:spPr>
        <p:txBody>
          <a:bodyPr/>
          <a:lstStyle/>
          <a:p>
            <a:r>
              <a:rPr lang="ar-EG" dirty="0">
                <a:solidFill>
                  <a:prstClr val="white"/>
                </a:solidFill>
                <a:ea typeface="MS Mincho" panose="02020609040205080304" pitchFamily="49" charset="-128"/>
                <a:cs typeface="Arial" panose="020B0604020202020204" pitchFamily="34" charset="0"/>
              </a:rPr>
              <a:t>استراتيجيات مراعية للنزاع لفائدة المجال رقم </a:t>
            </a:r>
            <a:r>
              <a:rPr lang="ar-EG" dirty="0" smtClean="0">
                <a:solidFill>
                  <a:prstClr val="white"/>
                </a:solidFill>
                <a:ea typeface="MS Mincho" panose="02020609040205080304" pitchFamily="49" charset="-128"/>
                <a:cs typeface="Arial" panose="020B0604020202020204" pitchFamily="34" charset="0"/>
              </a:rPr>
              <a:t>3: التدريس والتعلم. </a:t>
            </a:r>
            <a:endParaRPr lang="en-US" dirty="0" smtClean="0">
              <a:ea typeface="ＭＳ Ｐゴシック" charset="-128"/>
            </a:endParaRPr>
          </a:p>
        </p:txBody>
      </p:sp>
    </p:spTree>
  </p:cSld>
  <p:clrMapOvr>
    <a:masterClrMapping/>
  </p:clrMapOvr>
</p:sld>
</file>

<file path=ppt/theme/theme1.xml><?xml version="1.0" encoding="utf-8"?>
<a:theme xmlns:a="http://schemas.openxmlformats.org/drawingml/2006/main" name="1_Default Design">
  <a:themeElements>
    <a:clrScheme name="Expo">
      <a:dk1>
        <a:sysClr val="windowText" lastClr="000000"/>
      </a:dk1>
      <a:lt1>
        <a:sysClr val="window" lastClr="FFFFFF"/>
      </a:lt1>
      <a:dk2>
        <a:srgbClr val="263B86"/>
      </a:dk2>
      <a:lt2>
        <a:srgbClr val="76B6F2"/>
      </a:lt2>
      <a:accent1>
        <a:srgbClr val="FBC01E"/>
      </a:accent1>
      <a:accent2>
        <a:srgbClr val="EFE1A2"/>
      </a:accent2>
      <a:accent3>
        <a:srgbClr val="FA8716"/>
      </a:accent3>
      <a:accent4>
        <a:srgbClr val="BE0204"/>
      </a:accent4>
      <a:accent5>
        <a:srgbClr val="640F10"/>
      </a:accent5>
      <a:accent6>
        <a:srgbClr val="7E13E3"/>
      </a:accent6>
      <a:hlink>
        <a:srgbClr val="D2D200"/>
      </a:hlink>
      <a:folHlink>
        <a:srgbClr val="D0B9F8"/>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33783</TotalTime>
  <Words>7897</Words>
  <Application>Microsoft Office PowerPoint</Application>
  <PresentationFormat>On-screen Show (4:3)</PresentationFormat>
  <Paragraphs>1131</Paragraphs>
  <Slides>194</Slides>
  <Notes>91</Notes>
  <HiddenSlides>0</HiddenSlides>
  <MMClips>0</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194</vt:i4>
      </vt:variant>
    </vt:vector>
  </HeadingPairs>
  <TitlesOfParts>
    <vt:vector size="206" baseType="lpstr">
      <vt:lpstr>MS Mincho</vt:lpstr>
      <vt:lpstr>ＭＳ Ｐゴシック</vt:lpstr>
      <vt:lpstr>Arial</vt:lpstr>
      <vt:lpstr>Calibri</vt:lpstr>
      <vt:lpstr>Calibri Light</vt:lpstr>
      <vt:lpstr>Cambria</vt:lpstr>
      <vt:lpstr>Gill Sans MT</vt:lpstr>
      <vt:lpstr>GillSans</vt:lpstr>
      <vt:lpstr>Leelawadee</vt:lpstr>
      <vt:lpstr>Times New Roman</vt:lpstr>
      <vt:lpstr>Wingdings</vt:lpstr>
      <vt:lpstr>1_Default Design</vt:lpstr>
      <vt:lpstr>تدريب الآيني المتعلق بالتعليم المُراعي لظروف النزاع</vt:lpstr>
      <vt:lpstr>في ختام هذه المجزوؤة سيتمكن المشاركون من: </vt:lpstr>
      <vt:lpstr> </vt:lpstr>
      <vt:lpstr>التعليم أداة ذات وجهان</vt:lpstr>
      <vt:lpstr>كيف يمكن للتعليم أن يؤثِّرعلى النزاع؟</vt:lpstr>
      <vt:lpstr>PowerPoint Presentation</vt:lpstr>
      <vt:lpstr>حزمة آيني  للتعليم المراعي لظروف النزاع</vt:lpstr>
      <vt:lpstr>تعريف التعلم المراعي لظروف النزاع</vt:lpstr>
      <vt:lpstr>PowerPoint Presentation</vt:lpstr>
      <vt:lpstr>ماهو تحليل النزاع؟</vt:lpstr>
      <vt:lpstr>PowerPoint Presentation</vt:lpstr>
      <vt:lpstr>الخطوة الثانية: تحليل التفاعل بين التعليم والسياق</vt:lpstr>
      <vt:lpstr>الأداة التأملية لحزمة الآيني للتعليم المراعي لظروف النزاع (ت م ظ ن)</vt:lpstr>
      <vt:lpstr>تعريف التعلم المراعي لظروف النزاع</vt:lpstr>
      <vt:lpstr>PowerPoint Presentation</vt:lpstr>
      <vt:lpstr>استراتيجيات التعليم المراعي لظروف النزاع في التدريب والتطوير المهني والدعم</vt:lpstr>
      <vt:lpstr>أين ومتى يكون التعليم المراعي لظروف النزاع قابلا للتطبيق؟</vt:lpstr>
      <vt:lpstr>يكون قابلا للتطبيق خلال كل مراحل النزاع</vt:lpstr>
      <vt:lpstr>يمكن تطبيقه في جميع أشكال العمل</vt:lpstr>
      <vt:lpstr>PowerPoint Presentation</vt:lpstr>
      <vt:lpstr>أمثلة حية لاسترايجيات التعليم المراعي لظروف النزاع</vt:lpstr>
      <vt:lpstr>المبادئ الإرشادية لحزمة آنيي للتعليم المراعي لظروف النزاع </vt:lpstr>
      <vt:lpstr>النشاط</vt:lpstr>
      <vt:lpstr>PowerPoint Presentation</vt:lpstr>
      <vt:lpstr>حزمة آيني للتعليم المراعي لظروف النزاع</vt:lpstr>
      <vt:lpstr>موارد الإيني للتعليم المراعي لظروف النزاع</vt:lpstr>
      <vt:lpstr>شريحة إضافية</vt:lpstr>
      <vt:lpstr>حَلِّلوا التفاعل بين التربية والسياق</vt:lpstr>
      <vt:lpstr>مقارنة بين بناء السلام و مراعاة ظروف النزاع</vt:lpstr>
      <vt:lpstr>لماذا القيام بتحليل النزاع؟</vt:lpstr>
      <vt:lpstr>PowerPoint Presentation</vt:lpstr>
      <vt:lpstr>ماهو تحليل النزاع؟</vt:lpstr>
      <vt:lpstr>سيرورة تطوير حزمة الآيني للتدريب المتعلق بالتعليم المراعي لظروف النزاع</vt:lpstr>
      <vt:lpstr>عملية تحليل النزاع</vt:lpstr>
      <vt:lpstr>في نهاية هذه المجزوءة سيتمكن المشاركون من: </vt:lpstr>
      <vt:lpstr>تعريف التعليم المراعي لظروف النزاع </vt:lpstr>
      <vt:lpstr>PowerPoint Presentation</vt:lpstr>
      <vt:lpstr>ماهو تحليل النزاع؟ </vt:lpstr>
      <vt:lpstr>ماهو تحليل النزاع؟</vt:lpstr>
      <vt:lpstr>تحليل النزاع</vt:lpstr>
      <vt:lpstr>تحليل النزاع</vt:lpstr>
      <vt:lpstr> </vt:lpstr>
      <vt:lpstr> تحتحليل النزاع</vt:lpstr>
      <vt:lpstr>تحليل النزاع</vt:lpstr>
      <vt:lpstr>أدوات تحليل النزاع </vt:lpstr>
      <vt:lpstr>تحليل النزاع</vt:lpstr>
      <vt:lpstr>من تُشركون: التنسيق والمشاركة</vt:lpstr>
      <vt:lpstr>من تُشركون: التنسيق والمشاركة</vt:lpstr>
      <vt:lpstr>الخطوات الخمس لتحليل النزاع «الجيد بما فيه الكفاية» عند الاستجابة للطوارئ</vt:lpstr>
      <vt:lpstr>سبعة أسئلة لتحليل «جيد بما فيه الكفاية» للنزاع عند الاستجابة للطوارئ</vt:lpstr>
      <vt:lpstr>النشاط: تحليل النزاع</vt:lpstr>
      <vt:lpstr>تلخيص </vt:lpstr>
      <vt:lpstr>أسئلة؟</vt:lpstr>
      <vt:lpstr>موارد التعليم المراعي لظروف النزاع الخاصة بتحليل النزاع</vt:lpstr>
      <vt:lpstr>شرائح إضافية </vt:lpstr>
      <vt:lpstr> التأكد من أن تقييم النزاع يُعْمَلُ بطريقة تراعي ظروف النزاع</vt:lpstr>
      <vt:lpstr>النشاط: تحليل النزاع</vt:lpstr>
      <vt:lpstr>وقت استراحة</vt:lpstr>
      <vt:lpstr>تحليل التفاعل بين البرامج التعليمية والنزاع</vt:lpstr>
      <vt:lpstr>في نهاية هذا المجزوءة سيتمكن المشاركون من:</vt:lpstr>
      <vt:lpstr>PowerPoint Presentation</vt:lpstr>
      <vt:lpstr>التفاعل بين العناصر المحددة للنزاع والتعليم</vt:lpstr>
      <vt:lpstr>العناصر المحددة للبرنامج: لماذا؟</vt:lpstr>
      <vt:lpstr>العناصر المحددة للبرنامج: أين؟</vt:lpstr>
      <vt:lpstr>العناصر المحددة للبرنامج: لمن؟</vt:lpstr>
      <vt:lpstr>العناصر المحددة للبرنامج: مِنْ طرف مَن؟</vt:lpstr>
      <vt:lpstr>العناصر المحددة للبرنامج: كيف؟</vt:lpstr>
      <vt:lpstr>العناصر المحددة للبرنامج: متى؟</vt:lpstr>
      <vt:lpstr>العناصر المحددة للبرنامج: ماذا؟</vt:lpstr>
      <vt:lpstr>PowerPoint Presentation</vt:lpstr>
      <vt:lpstr>حزمة آيني للتعليم المراعي لظروف النزاع</vt:lpstr>
      <vt:lpstr>النشاط</vt:lpstr>
      <vt:lpstr>تلخيص</vt:lpstr>
      <vt:lpstr>أسئلة؟</vt:lpstr>
      <vt:lpstr>التفاعل بين البرنامج التعليمي والنزاع </vt:lpstr>
      <vt:lpstr>شرائح إضافية</vt:lpstr>
      <vt:lpstr>النشاط</vt:lpstr>
      <vt:lpstr>استراتيجيات مراعية للنزاع لفائدة المجال رقم 2: إمكانية الحصول على التعليم والبيئة التعلمية</vt:lpstr>
      <vt:lpstr>في نهاية هذه المجزوءة سيتمكن المشاركون من: </vt:lpstr>
      <vt:lpstr>PowerPoint Presentation</vt:lpstr>
      <vt:lpstr>PowerPoint Presentation</vt:lpstr>
      <vt:lpstr>النشاط</vt:lpstr>
      <vt:lpstr>استراتيجيات مراعية للنزاع لفائدة المجال رقم 2: اللحصول على التعليم وبيئة التعلم</vt:lpstr>
      <vt:lpstr>الحصول على التعليم: فرصة وليست تظلما</vt:lpstr>
      <vt:lpstr>الحصول على التعليم: نقد المُسلَّمات الثقافية</vt:lpstr>
      <vt:lpstr>الحصول على التعليم: المساوة مقابل الإنصاف</vt:lpstr>
      <vt:lpstr>الحماية والرفاه</vt:lpstr>
      <vt:lpstr>الحماية من ثلاث أنواع من العنف</vt:lpstr>
      <vt:lpstr>المرافق والخدمات</vt:lpstr>
      <vt:lpstr>مثال لاستراتيجية التعليم المراعي لظروف النزاع</vt:lpstr>
      <vt:lpstr>النشاط</vt:lpstr>
      <vt:lpstr>مراجعة</vt:lpstr>
      <vt:lpstr>أسئلة؟</vt:lpstr>
      <vt:lpstr>موارد تراعي النزاع حول الحصول على التعليم وبيئة التعلم</vt:lpstr>
      <vt:lpstr>شرائح إضافية</vt:lpstr>
      <vt:lpstr> كيف يمكن نقد المسلمات الثقافية بطريقة تراعي ظروف النزاع؟ </vt:lpstr>
      <vt:lpstr>تفاوتات التعليم والنزاع:  جمهورية الكونغو الديموقراطية(ج ك د)  </vt:lpstr>
      <vt:lpstr>PowerPoint Presentation</vt:lpstr>
      <vt:lpstr>استراتيجيات مراعية للنزاع لفائدة المجال رقم 3: التدريس والتعلم. </vt:lpstr>
      <vt:lpstr>في نهاية هذه المجزوءة سيتمكن المشاركون من: </vt:lpstr>
      <vt:lpstr>PowerPoint Presentation</vt:lpstr>
      <vt:lpstr>PowerPoint Presentation</vt:lpstr>
      <vt:lpstr>مثال لتقييم التعليم والنزاع</vt:lpstr>
      <vt:lpstr>كيف يتفاعل النزاع مع التعليم والتعلم؟</vt:lpstr>
      <vt:lpstr>رسائل أخلاقية مبطنة</vt:lpstr>
      <vt:lpstr>النشاط</vt:lpstr>
      <vt:lpstr>أسئلة</vt:lpstr>
      <vt:lpstr>موارد تعليمية خاصة بالتعليم والتعلم تراعي ظروف النزاع </vt:lpstr>
      <vt:lpstr>ششرائح إضافية</vt:lpstr>
      <vt:lpstr>أسئلة تأملية حول التعليم والتعلم المراعيان لظروف النزاع</vt:lpstr>
      <vt:lpstr>استراتيجيات للمناهج تراعي ظروف النزاع </vt:lpstr>
      <vt:lpstr> استراتيجيات للتدريب والتطوير المهني والدعم تراعي ظروف النزاع  </vt:lpstr>
      <vt:lpstr>استراتيجيات للتدريب والتطوير المهني والدعم تراعي ظروف النزاع</vt:lpstr>
      <vt:lpstr>استراتيجيات التدريس وعمليات التعلم تراعي ظروف النزاع</vt:lpstr>
      <vt:lpstr>بدائل للعقاب العنيف</vt:lpstr>
      <vt:lpstr>استراتيجيات التدريس وعمليات التعلم تراعي ظروف النزاع</vt:lpstr>
      <vt:lpstr>استراتيجيات تقييم نتائج التعلم تراعي ظروف النزاع</vt:lpstr>
      <vt:lpstr>النشاط</vt:lpstr>
      <vt:lpstr>استراتيجيات مراعية للنزاع لفائدة المجال رقم 4: المعلمون وسائر العاملين في التعليم . </vt:lpstr>
      <vt:lpstr> في نهاية هذه المجزوءة سيتمكن المشاركون من:  :</vt:lpstr>
      <vt:lpstr>PowerPoint Presentation</vt:lpstr>
      <vt:lpstr>النشاط</vt:lpstr>
      <vt:lpstr>استراتيجيات تراعي ظروف النزاع في التوظيف والانتقاء</vt:lpstr>
      <vt:lpstr>استراتيجيات تراعي ظروف النزاع في التوظيف والانتقاء</vt:lpstr>
      <vt:lpstr>استراتيجيات تراعي ظروف النزاع في التوظيف والانتقاء</vt:lpstr>
      <vt:lpstr>PowerPoint Presentation</vt:lpstr>
      <vt:lpstr>استراتيجيات تراعي ظروف النزاع في التوظيف والانتقاء</vt:lpstr>
      <vt:lpstr>استراتيجيات تراعي ظروف النزاع في التعويضات وظروف العمل</vt:lpstr>
      <vt:lpstr>استراتيجيات تراعي ظروف النزاع في الدعم والإشراف</vt:lpstr>
      <vt:lpstr>استراتيجيات تراعي ظروف النزاع في الدعم والإشراف</vt:lpstr>
      <vt:lpstr>النشاط</vt:lpstr>
      <vt:lpstr>مراجعة</vt:lpstr>
      <vt:lpstr>أسئلة؟</vt:lpstr>
      <vt:lpstr>موارد خاصة بالإستراتيجيات المراعية للنزاع لفائدة المعلمين وسائر العاملين في التعليم </vt:lpstr>
      <vt:lpstr>شرائح إضافية</vt:lpstr>
      <vt:lpstr>استراتيجيات تراعي ظروف النزاع في الإشراف على المدرسين</vt:lpstr>
      <vt:lpstr>استراتيجيات تراعي ظروف النزاع في الدعم والإشراف</vt:lpstr>
      <vt:lpstr>استراتيجيات تراعي ظروف النزاع في الدعم والإشراف؟</vt:lpstr>
      <vt:lpstr>استراتيجيات مراعية للنزاع لفائدة المجال رقم 5: سياسة التعليم</vt:lpstr>
      <vt:lpstr>في نهاية هذه المجزوءة سيتمكن المشاركون من: </vt:lpstr>
      <vt:lpstr>PowerPoint Presentation</vt:lpstr>
      <vt:lpstr>التفاعل بين المدرسين/سائر العاملين و النزاع</vt:lpstr>
      <vt:lpstr>استراتيجيات تراعي ظروف النزاع في التوظيف والانتقاء؟</vt:lpstr>
      <vt:lpstr>النشاط</vt:lpstr>
      <vt:lpstr>استراتيجيات تراعي ظروف النزاع لصياغة القانون</vt:lpstr>
      <vt:lpstr>استراتيجيات تراعي ظروف النزاع لصياغة القانون</vt:lpstr>
      <vt:lpstr>استراتيجيات تراعي ظروف النزاع لصياغة القانون</vt:lpstr>
      <vt:lpstr>استراتيجيات تراعي ظروف النزاع في التخطيط والتنفيذ</vt:lpstr>
      <vt:lpstr>استراتيجيات تراعي ظروف النزاع في التخطيط والتنفيذ</vt:lpstr>
      <vt:lpstr>حزمة آيني للتعليم المراعي لظروف النزاع</vt:lpstr>
      <vt:lpstr>المبادئ الإرشادية لحزمة لآيني للتعليم المراعي لظروف النزاع </vt:lpstr>
      <vt:lpstr>النشاط</vt:lpstr>
      <vt:lpstr>مراجعة</vt:lpstr>
      <vt:lpstr>أسئلة؟</vt:lpstr>
      <vt:lpstr>موارد خاصة بالسياسة التعليم  المراعية لظروف النزاع</vt:lpstr>
      <vt:lpstr>شرائح إضافية</vt:lpstr>
      <vt:lpstr>PowerPoint Presentation</vt:lpstr>
      <vt:lpstr>استراتيجيات تراعي ظروف النزاع تخص القانون وصياغة السياسة</vt:lpstr>
      <vt:lpstr>النشاط</vt:lpstr>
      <vt:lpstr>النشاط</vt:lpstr>
      <vt:lpstr>استراتيجيات مراعية للنزاع للمراقبة والتقييم </vt:lpstr>
      <vt:lpstr>في نهاية هذه المجزوءة سيتمكن المشاركون من: </vt:lpstr>
      <vt:lpstr>المراقبة والتقييم</vt:lpstr>
      <vt:lpstr>كيف يتفاعل النزاع مع المراقبة والتقييم؟ </vt:lpstr>
      <vt:lpstr>PowerPoint Presentation</vt:lpstr>
      <vt:lpstr>PowerPoint Presentation</vt:lpstr>
      <vt:lpstr> توخي مراعاة النزاع عندما نقوم بالمراقبة والتقييم  </vt:lpstr>
      <vt:lpstr>مراعاة النزاع وأنواع المعلومات</vt:lpstr>
      <vt:lpstr>تحليل البيانات ومراعاة النزاع</vt:lpstr>
      <vt:lpstr>تفاوتات التعليم والنزاع:  جمهورية الكونغو الديموقراطية(ج ك د)  </vt:lpstr>
      <vt:lpstr>PowerPoint Presentation</vt:lpstr>
      <vt:lpstr>المحافظة على تحليل حي وواقعي للنزاع </vt:lpstr>
      <vt:lpstr>PowerPoint Presentation</vt:lpstr>
      <vt:lpstr>كيف نرصد التفاعل بين المشروع والنزاع؟ </vt:lpstr>
      <vt:lpstr>كيف نرصد التفاعل بين سيرورة البرنامج والنزاع؟  </vt:lpstr>
      <vt:lpstr>الأداة التأملية لحزمة الآيني للتعليم المراعي لظروف النزاع (ت م ظ ن)</vt:lpstr>
      <vt:lpstr>النشاط</vt:lpstr>
      <vt:lpstr>مراجعة</vt:lpstr>
      <vt:lpstr>أسئلة؟ </vt:lpstr>
      <vt:lpstr> موارد تراعي ظروف النزاع في التقييم والرصد  </vt:lpstr>
      <vt:lpstr>شرائح إضافية</vt:lpstr>
      <vt:lpstr>كيف نراقب التفاعل بين المشروع والنزاع؟</vt:lpstr>
      <vt:lpstr>PowerPoint Presentation</vt:lpstr>
      <vt:lpstr>المراقبة أو التقييم </vt:lpstr>
      <vt:lpstr>هل يجب أن نطور المؤشرات</vt:lpstr>
      <vt:lpstr>عينات للمؤشرات</vt:lpstr>
      <vt:lpstr>PowerPoint Presentation</vt:lpstr>
      <vt:lpstr>أداة التأمل – المراقبة والتقييم</vt:lpstr>
      <vt:lpstr>أداة التأمل – المراقبة والتقييم (يتبع)</vt:lpstr>
      <vt:lpstr>التعليم المراعي لظروف النزاع: خاتمة</vt:lpstr>
      <vt:lpstr>التعليم أداة ذات وجهان</vt:lpstr>
      <vt:lpstr>PowerPoint Presentation</vt:lpstr>
      <vt:lpstr>حزمة آيني للتعليم المراعي لظروف النزاع</vt:lpstr>
      <vt:lpstr>شكرا لكم!</vt:lpstr>
    </vt:vector>
  </TitlesOfParts>
  <Manager>Tzvetomira Laub and Arianna Sloat</Manager>
  <Company>InterAgency Network for Education in Emergencies</Company>
  <LinksUpToDate>false</LinksUpToDate>
  <SharedDoc>false</SharedDoc>
  <HyperlinkBase/>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INEE Conflict Sensitive Education Training</dc:title>
  <dc:subject/>
  <dc:creator>Cynthia Koons</dc:creator>
  <cp:keywords/>
  <dc:description/>
  <cp:lastModifiedBy>Mohammed Elmeski</cp:lastModifiedBy>
  <cp:revision>1207</cp:revision>
  <cp:lastPrinted>2014-01-21T19:18:56Z</cp:lastPrinted>
  <dcterms:created xsi:type="dcterms:W3CDTF">2005-08-16T23:31:00Z</dcterms:created>
  <dcterms:modified xsi:type="dcterms:W3CDTF">2014-07-28T11:57:31Z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ORCoordinateY">
    <vt:lpwstr/>
  </property>
  <property fmtid="{D5CDD505-2E9C-101B-9397-08002B2CF9AE}" pid="3" name="ORClusterCAS">
    <vt:lpwstr/>
  </property>
  <property fmtid="{D5CDD505-2E9C-101B-9397-08002B2CF9AE}" pid="4" name="ORCountryMultiLookup">
    <vt:lpwstr/>
  </property>
  <property fmtid="{D5CDD505-2E9C-101B-9397-08002B2CF9AE}" pid="5" name="ORKeywordsMultiLookup">
    <vt:lpwstr>9;#Education;#47;#Emergency</vt:lpwstr>
  </property>
  <property fmtid="{D5CDD505-2E9C-101B-9397-08002B2CF9AE}" pid="6" name="ORCoordinateX">
    <vt:lpwstr/>
  </property>
  <property fmtid="{D5CDD505-2E9C-101B-9397-08002B2CF9AE}" pid="7" name="ORCopyRight">
    <vt:lpwstr/>
  </property>
  <property fmtid="{D5CDD505-2E9C-101B-9397-08002B2CF9AE}" pid="8" name="ORGLIDENumber">
    <vt:lpwstr/>
  </property>
  <property fmtid="{D5CDD505-2E9C-101B-9397-08002B2CF9AE}" pid="9" name="PublishingRollupImage">
    <vt:lpwstr/>
  </property>
  <property fmtid="{D5CDD505-2E9C-101B-9397-08002B2CF9AE}" pid="10" name="ORCreationDate">
    <vt:lpwstr>2011-01-06T00:00:00Z</vt:lpwstr>
  </property>
  <property fmtid="{D5CDD505-2E9C-101B-9397-08002B2CF9AE}" pid="11" name="ORRegionMultiLookup">
    <vt:lpwstr/>
  </property>
  <property fmtid="{D5CDD505-2E9C-101B-9397-08002B2CF9AE}" pid="12" name="ContentType">
    <vt:lpwstr>Tool</vt:lpwstr>
  </property>
  <property fmtid="{D5CDD505-2E9C-101B-9397-08002B2CF9AE}" pid="13" name="ORKeydocument">
    <vt:lpwstr>0</vt:lpwstr>
  </property>
  <property fmtid="{D5CDD505-2E9C-101B-9397-08002B2CF9AE}" pid="14" name="ContentTypeId">
    <vt:lpwstr>0x010100D52189832E060742ABF7774652D4F97600F4F0EE4DD1CB634A8A778A62A6605817030048D4E980AFB26F42AC0EE168ACE89204</vt:lpwstr>
  </property>
  <property fmtid="{D5CDD505-2E9C-101B-9397-08002B2CF9AE}" pid="15" name="ORClusterMultiLookup">
    <vt:lpwstr/>
  </property>
  <property fmtid="{D5CDD505-2E9C-101B-9397-08002B2CF9AE}" pid="16" name="ORCrossCuttingMultiLookup">
    <vt:lpwstr/>
  </property>
  <property fmtid="{D5CDD505-2E9C-101B-9397-08002B2CF9AE}" pid="17" name="ORSubClusterMultiLookup">
    <vt:lpwstr/>
  </property>
  <property fmtid="{D5CDD505-2E9C-101B-9397-08002B2CF9AE}" pid="18" name="ORPCODESMultiLookup">
    <vt:lpwstr/>
  </property>
  <property fmtid="{D5CDD505-2E9C-101B-9397-08002B2CF9AE}" pid="19" name="ORPCODES2MultiLookup">
    <vt:lpwstr/>
  </property>
  <property fmtid="{D5CDD505-2E9C-101B-9397-08002B2CF9AE}" pid="20" name="ORLanguageLookup">
    <vt:lpwstr>3</vt:lpwstr>
  </property>
  <property fmtid="{D5CDD505-2E9C-101B-9397-08002B2CF9AE}" pid="21" name="ORCountryDivMultiLookup">
    <vt:lpwstr/>
  </property>
  <property fmtid="{D5CDD505-2E9C-101B-9397-08002B2CF9AE}" pid="22" name="ORSupplierLookup">
    <vt:lpwstr>0</vt:lpwstr>
  </property>
  <property fmtid="{D5CDD505-2E9C-101B-9397-08002B2CF9AE}" pid="23" name="ORLocationCAS">
    <vt:lpwstr/>
  </property>
  <property fmtid="{D5CDD505-2E9C-101B-9397-08002B2CF9AE}" pid="24" name="ORParentContentType">
    <vt:lpwstr>Training and Resource</vt:lpwstr>
  </property>
  <property fmtid="{D5CDD505-2E9C-101B-9397-08002B2CF9AE}" pid="25" name="ORClusterMultiLookupText">
    <vt:lpwstr/>
  </property>
</Properties>
</file>