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ppt/theme/theme2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0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1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  <p:sldMasterId id="2147483804" r:id="rId14"/>
    <p:sldMasterId id="2147483816" r:id="rId15"/>
    <p:sldMasterId id="2147483828" r:id="rId16"/>
    <p:sldMasterId id="2147483840" r:id="rId17"/>
    <p:sldMasterId id="2147483852" r:id="rId18"/>
    <p:sldMasterId id="2147483864" r:id="rId19"/>
    <p:sldMasterId id="2147483876" r:id="rId20"/>
    <p:sldMasterId id="2147483888" r:id="rId21"/>
    <p:sldMasterId id="2147483900" r:id="rId22"/>
    <p:sldMasterId id="2147483912" r:id="rId23"/>
    <p:sldMasterId id="2147483924" r:id="rId24"/>
    <p:sldMasterId id="2147483936" r:id="rId25"/>
    <p:sldMasterId id="2147483948" r:id="rId26"/>
    <p:sldMasterId id="2147483960" r:id="rId27"/>
    <p:sldMasterId id="2147483972" r:id="rId28"/>
  </p:sldMasterIdLst>
  <p:notesMasterIdLst>
    <p:notesMasterId r:id="rId65"/>
  </p:notesMasterIdLst>
  <p:sldIdLst>
    <p:sldId id="257" r:id="rId29"/>
    <p:sldId id="261" r:id="rId30"/>
    <p:sldId id="260" r:id="rId31"/>
    <p:sldId id="263" r:id="rId32"/>
    <p:sldId id="264" r:id="rId33"/>
    <p:sldId id="265" r:id="rId34"/>
    <p:sldId id="262" r:id="rId35"/>
    <p:sldId id="267" r:id="rId36"/>
    <p:sldId id="268" r:id="rId37"/>
    <p:sldId id="269" r:id="rId38"/>
    <p:sldId id="270" r:id="rId39"/>
    <p:sldId id="271" r:id="rId40"/>
    <p:sldId id="272" r:id="rId41"/>
    <p:sldId id="273" r:id="rId42"/>
    <p:sldId id="274" r:id="rId43"/>
    <p:sldId id="275" r:id="rId44"/>
    <p:sldId id="276" r:id="rId45"/>
    <p:sldId id="277" r:id="rId46"/>
    <p:sldId id="278" r:id="rId47"/>
    <p:sldId id="279" r:id="rId48"/>
    <p:sldId id="280" r:id="rId49"/>
    <p:sldId id="281" r:id="rId50"/>
    <p:sldId id="282" r:id="rId51"/>
    <p:sldId id="283" r:id="rId52"/>
    <p:sldId id="284" r:id="rId53"/>
    <p:sldId id="285" r:id="rId54"/>
    <p:sldId id="286" r:id="rId55"/>
    <p:sldId id="287" r:id="rId56"/>
    <p:sldId id="288" r:id="rId57"/>
    <p:sldId id="289" r:id="rId58"/>
    <p:sldId id="290" r:id="rId59"/>
    <p:sldId id="291" r:id="rId60"/>
    <p:sldId id="292" r:id="rId61"/>
    <p:sldId id="293" r:id="rId62"/>
    <p:sldId id="295" r:id="rId63"/>
    <p:sldId id="294" r:id="rId6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6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11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6.xml"/><Relationship Id="rId42" Type="http://schemas.openxmlformats.org/officeDocument/2006/relationships/slide" Target="slides/slide14.xml"/><Relationship Id="rId47" Type="http://schemas.openxmlformats.org/officeDocument/2006/relationships/slide" Target="slides/slide19.xml"/><Relationship Id="rId50" Type="http://schemas.openxmlformats.org/officeDocument/2006/relationships/slide" Target="slides/slide22.xml"/><Relationship Id="rId55" Type="http://schemas.openxmlformats.org/officeDocument/2006/relationships/slide" Target="slides/slide27.xml"/><Relationship Id="rId63" Type="http://schemas.openxmlformats.org/officeDocument/2006/relationships/slide" Target="slides/slide35.xml"/><Relationship Id="rId68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4.xml"/><Relationship Id="rId37" Type="http://schemas.openxmlformats.org/officeDocument/2006/relationships/slide" Target="slides/slide9.xml"/><Relationship Id="rId40" Type="http://schemas.openxmlformats.org/officeDocument/2006/relationships/slide" Target="slides/slide12.xml"/><Relationship Id="rId45" Type="http://schemas.openxmlformats.org/officeDocument/2006/relationships/slide" Target="slides/slide17.xml"/><Relationship Id="rId53" Type="http://schemas.openxmlformats.org/officeDocument/2006/relationships/slide" Target="slides/slide25.xml"/><Relationship Id="rId58" Type="http://schemas.openxmlformats.org/officeDocument/2006/relationships/slide" Target="slides/slide30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8.xml"/><Relationship Id="rId49" Type="http://schemas.openxmlformats.org/officeDocument/2006/relationships/slide" Target="slides/slide21.xml"/><Relationship Id="rId57" Type="http://schemas.openxmlformats.org/officeDocument/2006/relationships/slide" Target="slides/slide29.xml"/><Relationship Id="rId61" Type="http://schemas.openxmlformats.org/officeDocument/2006/relationships/slide" Target="slides/slide33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3.xml"/><Relationship Id="rId44" Type="http://schemas.openxmlformats.org/officeDocument/2006/relationships/slide" Target="slides/slide16.xml"/><Relationship Id="rId52" Type="http://schemas.openxmlformats.org/officeDocument/2006/relationships/slide" Target="slides/slide24.xml"/><Relationship Id="rId60" Type="http://schemas.openxmlformats.org/officeDocument/2006/relationships/slide" Target="slides/slide32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" Target="slides/slide2.xml"/><Relationship Id="rId35" Type="http://schemas.openxmlformats.org/officeDocument/2006/relationships/slide" Target="slides/slide7.xml"/><Relationship Id="rId43" Type="http://schemas.openxmlformats.org/officeDocument/2006/relationships/slide" Target="slides/slide15.xml"/><Relationship Id="rId48" Type="http://schemas.openxmlformats.org/officeDocument/2006/relationships/slide" Target="slides/slide20.xml"/><Relationship Id="rId56" Type="http://schemas.openxmlformats.org/officeDocument/2006/relationships/slide" Target="slides/slide28.xml"/><Relationship Id="rId64" Type="http://schemas.openxmlformats.org/officeDocument/2006/relationships/slide" Target="slides/slide36.xml"/><Relationship Id="rId69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5.xml"/><Relationship Id="rId38" Type="http://schemas.openxmlformats.org/officeDocument/2006/relationships/slide" Target="slides/slide10.xml"/><Relationship Id="rId46" Type="http://schemas.openxmlformats.org/officeDocument/2006/relationships/slide" Target="slides/slide18.xml"/><Relationship Id="rId59" Type="http://schemas.openxmlformats.org/officeDocument/2006/relationships/slide" Target="slides/slide31.xml"/><Relationship Id="rId67" Type="http://schemas.openxmlformats.org/officeDocument/2006/relationships/viewProps" Target="viewProps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3.xml"/><Relationship Id="rId54" Type="http://schemas.openxmlformats.org/officeDocument/2006/relationships/slide" Target="slides/slide26.xml"/><Relationship Id="rId62" Type="http://schemas.openxmlformats.org/officeDocument/2006/relationships/slide" Target="slides/slide34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4" Type="http://schemas.openxmlformats.org/officeDocument/2006/relationships/image" Target="../media/image12.jpe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4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405F28-50B5-514A-BDEC-F7E17A2517C0}" type="doc">
      <dgm:prSet loTypeId="urn:microsoft.com/office/officeart/2005/8/layout/default#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9E902B7-FDBC-6242-B707-1283A03436B6}">
      <dgm:prSet/>
      <dgm:spPr/>
      <dgm:t>
        <a:bodyPr/>
        <a:lstStyle/>
        <a:p>
          <a:pPr rtl="0"/>
          <a:r>
            <a:rPr lang="ar-EG" dirty="0" smtClean="0"/>
            <a:t>1. </a:t>
          </a:r>
          <a:r>
            <a:rPr lang="ar-EG" b="1" dirty="0" smtClean="0"/>
            <a:t>الحصول على تعليم جيد هو حق إنساني</a:t>
          </a:r>
          <a:endParaRPr lang="en-US" b="1" dirty="0"/>
        </a:p>
      </dgm:t>
    </dgm:pt>
    <dgm:pt modelId="{35E75A44-88D7-E945-80FF-2E5CB7750A05}" type="parTrans" cxnId="{56914A9B-D0F7-2747-8A74-2696AD739F0F}">
      <dgm:prSet/>
      <dgm:spPr/>
      <dgm:t>
        <a:bodyPr/>
        <a:lstStyle/>
        <a:p>
          <a:endParaRPr lang="en-US"/>
        </a:p>
      </dgm:t>
    </dgm:pt>
    <dgm:pt modelId="{F102D2D4-5DF3-F74F-963C-7CE5B31ECC21}" type="sibTrans" cxnId="{56914A9B-D0F7-2747-8A74-2696AD739F0F}">
      <dgm:prSet/>
      <dgm:spPr/>
      <dgm:t>
        <a:bodyPr/>
        <a:lstStyle/>
        <a:p>
          <a:endParaRPr lang="en-US"/>
        </a:p>
      </dgm:t>
    </dgm:pt>
    <dgm:pt modelId="{DA809FE5-34E8-B149-8710-7251E262DC97}">
      <dgm:prSet/>
      <dgm:spPr/>
      <dgm:t>
        <a:bodyPr/>
        <a:lstStyle/>
        <a:p>
          <a:pPr rtl="0"/>
          <a:r>
            <a:rPr lang="ar-EG" dirty="0" smtClean="0"/>
            <a:t>2. </a:t>
          </a:r>
          <a:r>
            <a:rPr lang="ar-EG" b="1" dirty="0" smtClean="0"/>
            <a:t>. الحق في التعليم لم يحقق بعد بشكل كامل</a:t>
          </a:r>
          <a:endParaRPr lang="en-US" b="1" dirty="0"/>
        </a:p>
      </dgm:t>
    </dgm:pt>
    <dgm:pt modelId="{DED2B40D-3E8F-2C41-90C4-B76D3405CB51}" type="parTrans" cxnId="{ECA8081A-1689-C040-971D-591A355AFCB7}">
      <dgm:prSet/>
      <dgm:spPr/>
      <dgm:t>
        <a:bodyPr/>
        <a:lstStyle/>
        <a:p>
          <a:endParaRPr lang="en-US"/>
        </a:p>
      </dgm:t>
    </dgm:pt>
    <dgm:pt modelId="{2E68313E-DAB8-514C-8660-4C737D98D687}" type="sibTrans" cxnId="{ECA8081A-1689-C040-971D-591A355AFCB7}">
      <dgm:prSet/>
      <dgm:spPr/>
      <dgm:t>
        <a:bodyPr/>
        <a:lstStyle/>
        <a:p>
          <a:endParaRPr lang="en-US"/>
        </a:p>
      </dgm:t>
    </dgm:pt>
    <dgm:pt modelId="{A20BE487-8497-4C0F-96C1-2262B36B78B1}">
      <dgm:prSet/>
      <dgm:spPr/>
      <dgm:t>
        <a:bodyPr/>
        <a:lstStyle/>
        <a:p>
          <a:r>
            <a:rPr lang="ar-EG" dirty="0" smtClean="0"/>
            <a:t>3</a:t>
          </a:r>
          <a:r>
            <a:rPr lang="ar-EG" b="1" dirty="0" smtClean="0"/>
            <a:t>. يمكن للتعليم أن يكون عامل نزاع أو سِلم</a:t>
          </a:r>
          <a:endParaRPr lang="en-US" b="1" dirty="0"/>
        </a:p>
      </dgm:t>
    </dgm:pt>
    <dgm:pt modelId="{56891633-C657-4D09-81B3-5DFFFDFBF05A}" type="parTrans" cxnId="{5182193E-C6F7-4BB2-840E-66D468D7B738}">
      <dgm:prSet/>
      <dgm:spPr/>
      <dgm:t>
        <a:bodyPr/>
        <a:lstStyle/>
        <a:p>
          <a:endParaRPr lang="en-US"/>
        </a:p>
      </dgm:t>
    </dgm:pt>
    <dgm:pt modelId="{1A601BAE-5CBB-4389-917A-79EF478A8F8A}" type="sibTrans" cxnId="{5182193E-C6F7-4BB2-840E-66D468D7B738}">
      <dgm:prSet/>
      <dgm:spPr/>
      <dgm:t>
        <a:bodyPr/>
        <a:lstStyle/>
        <a:p>
          <a:endParaRPr lang="en-US"/>
        </a:p>
      </dgm:t>
    </dgm:pt>
    <dgm:pt modelId="{2BE0CD9E-289E-3C4D-B6D2-0D3FA3271569}" type="pres">
      <dgm:prSet presAssocID="{03405F28-50B5-514A-BDEC-F7E17A2517C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DDCA070-0780-974D-83A6-50738673D35C}" type="pres">
      <dgm:prSet presAssocID="{99E902B7-FDBC-6242-B707-1283A03436B6}" presName="node" presStyleLbl="node1" presStyleIdx="0" presStyleCnt="3" custLinFactNeighborX="451" custLinFactNeighborY="-90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C8B2B4-EC61-A143-96FA-FB966A7AFF0D}" type="pres">
      <dgm:prSet presAssocID="{F102D2D4-5DF3-F74F-963C-7CE5B31ECC21}" presName="sibTrans" presStyleCnt="0"/>
      <dgm:spPr/>
      <dgm:t>
        <a:bodyPr/>
        <a:lstStyle/>
        <a:p>
          <a:endParaRPr lang="en-US"/>
        </a:p>
      </dgm:t>
    </dgm:pt>
    <dgm:pt modelId="{46765768-C232-D247-B904-B8DBE6377701}" type="pres">
      <dgm:prSet presAssocID="{DA809FE5-34E8-B149-8710-7251E262DC97}" presName="node" presStyleLbl="node1" presStyleIdx="1" presStyleCnt="3" custLinFactNeighborX="-1520" custLinFactNeighborY="-75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3CBDE9-8FF4-9C4F-9564-DCFBB78BC64F}" type="pres">
      <dgm:prSet presAssocID="{2E68313E-DAB8-514C-8660-4C737D98D687}" presName="sibTrans" presStyleCnt="0"/>
      <dgm:spPr/>
    </dgm:pt>
    <dgm:pt modelId="{93104AB0-E949-4AD5-99F4-2C5BDE37D743}" type="pres">
      <dgm:prSet presAssocID="{A20BE487-8497-4C0F-96C1-2262B36B78B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CA8081A-1689-C040-971D-591A355AFCB7}" srcId="{03405F28-50B5-514A-BDEC-F7E17A2517C0}" destId="{DA809FE5-34E8-B149-8710-7251E262DC97}" srcOrd="1" destOrd="0" parTransId="{DED2B40D-3E8F-2C41-90C4-B76D3405CB51}" sibTransId="{2E68313E-DAB8-514C-8660-4C737D98D687}"/>
    <dgm:cxn modelId="{52551280-D959-4D17-933B-6801882213CB}" type="presOf" srcId="{03405F28-50B5-514A-BDEC-F7E17A2517C0}" destId="{2BE0CD9E-289E-3C4D-B6D2-0D3FA3271569}" srcOrd="0" destOrd="0" presId="urn:microsoft.com/office/officeart/2005/8/layout/default#1"/>
    <dgm:cxn modelId="{F149B0FD-F876-4515-9AB5-54312AE92F1F}" type="presOf" srcId="{A20BE487-8497-4C0F-96C1-2262B36B78B1}" destId="{93104AB0-E949-4AD5-99F4-2C5BDE37D743}" srcOrd="0" destOrd="0" presId="urn:microsoft.com/office/officeart/2005/8/layout/default#1"/>
    <dgm:cxn modelId="{E3A456DC-E25C-4CFC-9114-D7330691632F}" type="presOf" srcId="{99E902B7-FDBC-6242-B707-1283A03436B6}" destId="{DDDCA070-0780-974D-83A6-50738673D35C}" srcOrd="0" destOrd="0" presId="urn:microsoft.com/office/officeart/2005/8/layout/default#1"/>
    <dgm:cxn modelId="{03396A6D-608A-4578-A73F-28726592292C}" type="presOf" srcId="{DA809FE5-34E8-B149-8710-7251E262DC97}" destId="{46765768-C232-D247-B904-B8DBE6377701}" srcOrd="0" destOrd="0" presId="urn:microsoft.com/office/officeart/2005/8/layout/default#1"/>
    <dgm:cxn modelId="{5182193E-C6F7-4BB2-840E-66D468D7B738}" srcId="{03405F28-50B5-514A-BDEC-F7E17A2517C0}" destId="{A20BE487-8497-4C0F-96C1-2262B36B78B1}" srcOrd="2" destOrd="0" parTransId="{56891633-C657-4D09-81B3-5DFFFDFBF05A}" sibTransId="{1A601BAE-5CBB-4389-917A-79EF478A8F8A}"/>
    <dgm:cxn modelId="{56914A9B-D0F7-2747-8A74-2696AD739F0F}" srcId="{03405F28-50B5-514A-BDEC-F7E17A2517C0}" destId="{99E902B7-FDBC-6242-B707-1283A03436B6}" srcOrd="0" destOrd="0" parTransId="{35E75A44-88D7-E945-80FF-2E5CB7750A05}" sibTransId="{F102D2D4-5DF3-F74F-963C-7CE5B31ECC21}"/>
    <dgm:cxn modelId="{18B8D298-D124-44B4-BD4E-4D9F15AE5BB2}" type="presParOf" srcId="{2BE0CD9E-289E-3C4D-B6D2-0D3FA3271569}" destId="{DDDCA070-0780-974D-83A6-50738673D35C}" srcOrd="0" destOrd="0" presId="urn:microsoft.com/office/officeart/2005/8/layout/default#1"/>
    <dgm:cxn modelId="{1BCB97D3-4ABA-4E33-ACA6-3A4845638F3E}" type="presParOf" srcId="{2BE0CD9E-289E-3C4D-B6D2-0D3FA3271569}" destId="{70C8B2B4-EC61-A143-96FA-FB966A7AFF0D}" srcOrd="1" destOrd="0" presId="urn:microsoft.com/office/officeart/2005/8/layout/default#1"/>
    <dgm:cxn modelId="{20328CE5-7251-408E-9C09-5A89ACB39670}" type="presParOf" srcId="{2BE0CD9E-289E-3C4D-B6D2-0D3FA3271569}" destId="{46765768-C232-D247-B904-B8DBE6377701}" srcOrd="2" destOrd="0" presId="urn:microsoft.com/office/officeart/2005/8/layout/default#1"/>
    <dgm:cxn modelId="{493EF4A5-AF9D-4C67-BCDD-71EC2D686278}" type="presParOf" srcId="{2BE0CD9E-289E-3C4D-B6D2-0D3FA3271569}" destId="{0E3CBDE9-8FF4-9C4F-9564-DCFBB78BC64F}" srcOrd="3" destOrd="0" presId="urn:microsoft.com/office/officeart/2005/8/layout/default#1"/>
    <dgm:cxn modelId="{1A22B602-CA5A-4E6D-9EF7-D97B6075A48A}" type="presParOf" srcId="{2BE0CD9E-289E-3C4D-B6D2-0D3FA3271569}" destId="{93104AB0-E949-4AD5-99F4-2C5BDE37D743}" srcOrd="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90706B9-942C-B948-B993-5C1E0E3972F5}" type="doc">
      <dgm:prSet loTypeId="urn:microsoft.com/office/officeart/2008/layout/BendingPictureCaptionList" loCatId="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75BE232C-475E-2044-8317-B7CD2FF40EE2}">
      <dgm:prSet phldrT="[Text]"/>
      <dgm:spPr/>
      <dgm:t>
        <a:bodyPr/>
        <a:lstStyle/>
        <a:p>
          <a:r>
            <a:rPr lang="ar-EG" b="1" u="sng" dirty="0" smtClean="0"/>
            <a:t>على مستوى المدرسة</a:t>
          </a:r>
          <a:endParaRPr lang="en-US" b="1" u="sng" dirty="0" smtClean="0"/>
        </a:p>
        <a:p>
          <a:r>
            <a:rPr lang="ar-EG" b="1" dirty="0" smtClean="0"/>
            <a:t>آليات يوفرها المجتمع المحلي  لحماية أماكن التعَلُّم</a:t>
          </a:r>
          <a:r>
            <a:rPr lang="en-US" b="1" dirty="0" smtClean="0"/>
            <a:t>.</a:t>
          </a:r>
          <a:endParaRPr lang="en-US" b="1" dirty="0"/>
        </a:p>
      </dgm:t>
    </dgm:pt>
    <dgm:pt modelId="{B743C903-9F31-084A-B9FC-7F0E9CBAC0F5}" type="parTrans" cxnId="{41ABF8DD-DAB9-AB47-B17A-EE87C51A68AC}">
      <dgm:prSet/>
      <dgm:spPr/>
      <dgm:t>
        <a:bodyPr/>
        <a:lstStyle/>
        <a:p>
          <a:endParaRPr lang="en-US"/>
        </a:p>
      </dgm:t>
    </dgm:pt>
    <dgm:pt modelId="{B7CDDE58-DC11-D247-BE98-0A429A4514CB}" type="sibTrans" cxnId="{41ABF8DD-DAB9-AB47-B17A-EE87C51A68AC}">
      <dgm:prSet/>
      <dgm:spPr/>
      <dgm:t>
        <a:bodyPr/>
        <a:lstStyle/>
        <a:p>
          <a:endParaRPr lang="en-US"/>
        </a:p>
      </dgm:t>
    </dgm:pt>
    <dgm:pt modelId="{C39CD231-FA4A-604C-977E-AF5C759BDD75}">
      <dgm:prSet phldrT="[Text]"/>
      <dgm:spPr/>
      <dgm:t>
        <a:bodyPr/>
        <a:lstStyle/>
        <a:p>
          <a:r>
            <a:rPr lang="ar-EG" b="1" u="sng" dirty="0" smtClean="0"/>
            <a:t>على مستوى الفصل</a:t>
          </a:r>
          <a:endParaRPr lang="en-US" b="1" u="sng" dirty="0" smtClean="0"/>
        </a:p>
        <a:p>
          <a:r>
            <a:rPr lang="ar-EG" b="1" dirty="0" smtClean="0"/>
            <a:t>طرق ومواد للتدريس لاتنحاز لمجموعة دون أخرى</a:t>
          </a:r>
          <a:endParaRPr lang="en-US" b="1" dirty="0"/>
        </a:p>
      </dgm:t>
    </dgm:pt>
    <dgm:pt modelId="{589513C5-4A8E-C44C-AB82-0E9F021B552D}" type="parTrans" cxnId="{C84518DB-73B7-5E41-970F-CDB7E4B51256}">
      <dgm:prSet/>
      <dgm:spPr/>
      <dgm:t>
        <a:bodyPr/>
        <a:lstStyle/>
        <a:p>
          <a:endParaRPr lang="en-US"/>
        </a:p>
      </dgm:t>
    </dgm:pt>
    <dgm:pt modelId="{BE5DDB07-63C7-E84B-ABFA-C77C54E6A45C}" type="sibTrans" cxnId="{C84518DB-73B7-5E41-970F-CDB7E4B51256}">
      <dgm:prSet/>
      <dgm:spPr/>
      <dgm:t>
        <a:bodyPr/>
        <a:lstStyle/>
        <a:p>
          <a:endParaRPr lang="en-US"/>
        </a:p>
      </dgm:t>
    </dgm:pt>
    <dgm:pt modelId="{10886AF2-BA3D-A443-9A4C-D24ED7B5A10E}">
      <dgm:prSet phldrT="[Text]"/>
      <dgm:spPr/>
      <dgm:t>
        <a:bodyPr/>
        <a:lstStyle/>
        <a:p>
          <a:r>
            <a:rPr lang="ar-EG" b="1" u="sng" dirty="0" smtClean="0"/>
            <a:t>على مستوى السياسات</a:t>
          </a:r>
          <a:endParaRPr lang="en-US" b="1" u="sng" dirty="0" smtClean="0"/>
        </a:p>
        <a:p>
          <a:r>
            <a:rPr lang="ar-EG" b="1" u="none" dirty="0" smtClean="0"/>
            <a:t>ينَسِّقُ الفاعلون التربويون خمس استشارات   جهوية داخل البلد</a:t>
          </a:r>
          <a:endParaRPr lang="en-US" b="1" u="none" dirty="0"/>
        </a:p>
      </dgm:t>
    </dgm:pt>
    <dgm:pt modelId="{92BD78F3-5DB1-3E47-BDE6-A83BBF5CDF27}" type="parTrans" cxnId="{67D0D35F-EE01-ED43-A7B4-EF3BD02A11A9}">
      <dgm:prSet/>
      <dgm:spPr/>
      <dgm:t>
        <a:bodyPr/>
        <a:lstStyle/>
        <a:p>
          <a:endParaRPr lang="en-US"/>
        </a:p>
      </dgm:t>
    </dgm:pt>
    <dgm:pt modelId="{2D7963CE-767C-AB49-8A87-CF64022116CC}" type="sibTrans" cxnId="{67D0D35F-EE01-ED43-A7B4-EF3BD02A11A9}">
      <dgm:prSet/>
      <dgm:spPr/>
      <dgm:t>
        <a:bodyPr/>
        <a:lstStyle/>
        <a:p>
          <a:endParaRPr lang="en-US"/>
        </a:p>
      </dgm:t>
    </dgm:pt>
    <dgm:pt modelId="{B31FA156-2FCB-1C4F-82ED-B3DF1B87545C}" type="pres">
      <dgm:prSet presAssocID="{C90706B9-942C-B948-B993-5C1E0E3972F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2074DF-EB26-F14A-A5C3-91EA50AEB76D}" type="pres">
      <dgm:prSet presAssocID="{C39CD231-FA4A-604C-977E-AF5C759BDD75}" presName="composite" presStyleCnt="0"/>
      <dgm:spPr/>
      <dgm:t>
        <a:bodyPr/>
        <a:lstStyle/>
        <a:p>
          <a:endParaRPr lang="en-US"/>
        </a:p>
      </dgm:t>
    </dgm:pt>
    <dgm:pt modelId="{40869C40-9234-7847-A8FC-270BC3F08F37}" type="pres">
      <dgm:prSet presAssocID="{C39CD231-FA4A-604C-977E-AF5C759BDD75}" presName="rect1" presStyleLbl="bgImgPlace1" presStyleIdx="0" presStyleCnt="3" custLinFactNeighborX="443" custLinFactNeighborY="-26272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B6A10738-492C-374E-825B-E3B173EEEAFE}" type="pres">
      <dgm:prSet presAssocID="{C39CD231-FA4A-604C-977E-AF5C759BDD75}" presName="wedgeRectCallout1" presStyleLbl="node1" presStyleIdx="0" presStyleCnt="3" custScaleY="427223" custLinFactY="13271" custLinFactNeighborX="-70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0BD1D6-C7F5-C940-A6CE-05648D0CC780}" type="pres">
      <dgm:prSet presAssocID="{BE5DDB07-63C7-E84B-ABFA-C77C54E6A45C}" presName="sibTrans" presStyleCnt="0"/>
      <dgm:spPr/>
      <dgm:t>
        <a:bodyPr/>
        <a:lstStyle/>
        <a:p>
          <a:endParaRPr lang="en-US"/>
        </a:p>
      </dgm:t>
    </dgm:pt>
    <dgm:pt modelId="{795A0E8B-0E55-124D-B228-D6FAAEF46BC2}" type="pres">
      <dgm:prSet presAssocID="{75BE232C-475E-2044-8317-B7CD2FF40EE2}" presName="composite" presStyleCnt="0"/>
      <dgm:spPr/>
      <dgm:t>
        <a:bodyPr/>
        <a:lstStyle/>
        <a:p>
          <a:endParaRPr lang="en-US"/>
        </a:p>
      </dgm:t>
    </dgm:pt>
    <dgm:pt modelId="{2281A97E-4742-EE48-849B-C856E7475DDC}" type="pres">
      <dgm:prSet presAssocID="{75BE232C-475E-2044-8317-B7CD2FF40EE2}" presName="rect1" presStyleLbl="bgImgPlace1" presStyleIdx="1" presStyleCnt="3" custLinFactNeighborY="-24502"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F779E984-70E3-4448-A01E-1526EE83C149}" type="pres">
      <dgm:prSet presAssocID="{75BE232C-475E-2044-8317-B7CD2FF40EE2}" presName="wedgeRectCallout1" presStyleLbl="node1" presStyleIdx="1" presStyleCnt="3" custScaleY="442561" custLinFactY="7090" custLinFactNeighborX="-567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8EE43B-698B-7245-B5C9-227C2BAE735F}" type="pres">
      <dgm:prSet presAssocID="{B7CDDE58-DC11-D247-BE98-0A429A4514CB}" presName="sibTrans" presStyleCnt="0"/>
      <dgm:spPr/>
      <dgm:t>
        <a:bodyPr/>
        <a:lstStyle/>
        <a:p>
          <a:endParaRPr lang="en-US"/>
        </a:p>
      </dgm:t>
    </dgm:pt>
    <dgm:pt modelId="{CA9BE6A3-866A-1245-89D2-06897F59E4D7}" type="pres">
      <dgm:prSet presAssocID="{10886AF2-BA3D-A443-9A4C-D24ED7B5A10E}" presName="composite" presStyleCnt="0"/>
      <dgm:spPr/>
      <dgm:t>
        <a:bodyPr/>
        <a:lstStyle/>
        <a:p>
          <a:endParaRPr lang="en-US"/>
        </a:p>
      </dgm:t>
    </dgm:pt>
    <dgm:pt modelId="{72122D15-50F0-D341-8EB2-874EBCF4E04E}" type="pres">
      <dgm:prSet presAssocID="{10886AF2-BA3D-A443-9A4C-D24ED7B5A10E}" presName="rect1" presStyleLbl="bgImgPlace1" presStyleIdx="2" presStyleCnt="3" custLinFactNeighborX="-1947" custLinFactNeighborY="-22732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en-US"/>
        </a:p>
      </dgm:t>
    </dgm:pt>
    <dgm:pt modelId="{8960D588-B2A9-7D47-8B05-C1B8F5EC9E44}" type="pres">
      <dgm:prSet presAssocID="{10886AF2-BA3D-A443-9A4C-D24ED7B5A10E}" presName="wedgeRectCallout1" presStyleLbl="node1" presStyleIdx="2" presStyleCnt="3" custScaleY="427224" custLinFactY="2033" custLinFactNeighborX="428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72BC2E-018B-434B-9F88-35CED4088B3F}" type="presOf" srcId="{C39CD231-FA4A-604C-977E-AF5C759BDD75}" destId="{B6A10738-492C-374E-825B-E3B173EEEAFE}" srcOrd="0" destOrd="0" presId="urn:microsoft.com/office/officeart/2008/layout/BendingPictureCaptionList"/>
    <dgm:cxn modelId="{2AC6FA5D-2F07-45F3-A9C3-3626E23D07AB}" type="presOf" srcId="{C90706B9-942C-B948-B993-5C1E0E3972F5}" destId="{B31FA156-2FCB-1C4F-82ED-B3DF1B87545C}" srcOrd="0" destOrd="0" presId="urn:microsoft.com/office/officeart/2008/layout/BendingPictureCaptionList"/>
    <dgm:cxn modelId="{C84518DB-73B7-5E41-970F-CDB7E4B51256}" srcId="{C90706B9-942C-B948-B993-5C1E0E3972F5}" destId="{C39CD231-FA4A-604C-977E-AF5C759BDD75}" srcOrd="0" destOrd="0" parTransId="{589513C5-4A8E-C44C-AB82-0E9F021B552D}" sibTransId="{BE5DDB07-63C7-E84B-ABFA-C77C54E6A45C}"/>
    <dgm:cxn modelId="{37C677F4-631C-4217-8798-E6063BC12524}" type="presOf" srcId="{10886AF2-BA3D-A443-9A4C-D24ED7B5A10E}" destId="{8960D588-B2A9-7D47-8B05-C1B8F5EC9E44}" srcOrd="0" destOrd="0" presId="urn:microsoft.com/office/officeart/2008/layout/BendingPictureCaptionList"/>
    <dgm:cxn modelId="{41ABF8DD-DAB9-AB47-B17A-EE87C51A68AC}" srcId="{C90706B9-942C-B948-B993-5C1E0E3972F5}" destId="{75BE232C-475E-2044-8317-B7CD2FF40EE2}" srcOrd="1" destOrd="0" parTransId="{B743C903-9F31-084A-B9FC-7F0E9CBAC0F5}" sibTransId="{B7CDDE58-DC11-D247-BE98-0A429A4514CB}"/>
    <dgm:cxn modelId="{67D0D35F-EE01-ED43-A7B4-EF3BD02A11A9}" srcId="{C90706B9-942C-B948-B993-5C1E0E3972F5}" destId="{10886AF2-BA3D-A443-9A4C-D24ED7B5A10E}" srcOrd="2" destOrd="0" parTransId="{92BD78F3-5DB1-3E47-BDE6-A83BBF5CDF27}" sibTransId="{2D7963CE-767C-AB49-8A87-CF64022116CC}"/>
    <dgm:cxn modelId="{64414265-E245-4D30-BC84-FBC1A552274D}" type="presOf" srcId="{75BE232C-475E-2044-8317-B7CD2FF40EE2}" destId="{F779E984-70E3-4448-A01E-1526EE83C149}" srcOrd="0" destOrd="0" presId="urn:microsoft.com/office/officeart/2008/layout/BendingPictureCaptionList"/>
    <dgm:cxn modelId="{FB3F1DEB-8A83-4239-80E2-2C333CCF760A}" type="presParOf" srcId="{B31FA156-2FCB-1C4F-82ED-B3DF1B87545C}" destId="{802074DF-EB26-F14A-A5C3-91EA50AEB76D}" srcOrd="0" destOrd="0" presId="urn:microsoft.com/office/officeart/2008/layout/BendingPictureCaptionList"/>
    <dgm:cxn modelId="{5AD076B6-3290-452C-8947-9F91FC73EE5B}" type="presParOf" srcId="{802074DF-EB26-F14A-A5C3-91EA50AEB76D}" destId="{40869C40-9234-7847-A8FC-270BC3F08F37}" srcOrd="0" destOrd="0" presId="urn:microsoft.com/office/officeart/2008/layout/BendingPictureCaptionList"/>
    <dgm:cxn modelId="{8301210E-F4A8-4EA0-8E48-E8C42B092230}" type="presParOf" srcId="{802074DF-EB26-F14A-A5C3-91EA50AEB76D}" destId="{B6A10738-492C-374E-825B-E3B173EEEAFE}" srcOrd="1" destOrd="0" presId="urn:microsoft.com/office/officeart/2008/layout/BendingPictureCaptionList"/>
    <dgm:cxn modelId="{08C459BB-D991-4200-932A-7A3203E8F223}" type="presParOf" srcId="{B31FA156-2FCB-1C4F-82ED-B3DF1B87545C}" destId="{260BD1D6-C7F5-C940-A6CE-05648D0CC780}" srcOrd="1" destOrd="0" presId="urn:microsoft.com/office/officeart/2008/layout/BendingPictureCaptionList"/>
    <dgm:cxn modelId="{0B98C3EB-DA74-42CB-B367-C1F24827B484}" type="presParOf" srcId="{B31FA156-2FCB-1C4F-82ED-B3DF1B87545C}" destId="{795A0E8B-0E55-124D-B228-D6FAAEF46BC2}" srcOrd="2" destOrd="0" presId="urn:microsoft.com/office/officeart/2008/layout/BendingPictureCaptionList"/>
    <dgm:cxn modelId="{FDD91885-3FA8-4E18-8611-90FC7AAA3600}" type="presParOf" srcId="{795A0E8B-0E55-124D-B228-D6FAAEF46BC2}" destId="{2281A97E-4742-EE48-849B-C856E7475DDC}" srcOrd="0" destOrd="0" presId="urn:microsoft.com/office/officeart/2008/layout/BendingPictureCaptionList"/>
    <dgm:cxn modelId="{0075ABEF-4433-48BE-A328-A1CE4D9401A6}" type="presParOf" srcId="{795A0E8B-0E55-124D-B228-D6FAAEF46BC2}" destId="{F779E984-70E3-4448-A01E-1526EE83C149}" srcOrd="1" destOrd="0" presId="urn:microsoft.com/office/officeart/2008/layout/BendingPictureCaptionList"/>
    <dgm:cxn modelId="{2033E625-F69F-4A94-A88E-535C3B5BB01B}" type="presParOf" srcId="{B31FA156-2FCB-1C4F-82ED-B3DF1B87545C}" destId="{C38EE43B-698B-7245-B5C9-227C2BAE735F}" srcOrd="3" destOrd="0" presId="urn:microsoft.com/office/officeart/2008/layout/BendingPictureCaptionList"/>
    <dgm:cxn modelId="{360F8032-31DF-4F52-BD29-DE2FB1EC9576}" type="presParOf" srcId="{B31FA156-2FCB-1C4F-82ED-B3DF1B87545C}" destId="{CA9BE6A3-866A-1245-89D2-06897F59E4D7}" srcOrd="4" destOrd="0" presId="urn:microsoft.com/office/officeart/2008/layout/BendingPictureCaptionList"/>
    <dgm:cxn modelId="{625AEFE9-1C46-4452-89D8-6B7AFCDC579F}" type="presParOf" srcId="{CA9BE6A3-866A-1245-89D2-06897F59E4D7}" destId="{72122D15-50F0-D341-8EB2-874EBCF4E04E}" srcOrd="0" destOrd="0" presId="urn:microsoft.com/office/officeart/2008/layout/BendingPictureCaptionList"/>
    <dgm:cxn modelId="{5A93D535-38F6-48E3-BA11-F4E9B0F43111}" type="presParOf" srcId="{CA9BE6A3-866A-1245-89D2-06897F59E4D7}" destId="{8960D588-B2A9-7D47-8B05-C1B8F5EC9E44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672C1BD-7856-0246-9F6A-9CBEE3E8AB6E}" type="doc">
      <dgm:prSet loTypeId="urn:microsoft.com/office/officeart/2009/3/layout/PlusandMinus" loCatId="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86828C5-850B-7F42-AD7A-DE5680CEC5FB}">
      <dgm:prSet phldrT="[Text]"/>
      <dgm:spPr/>
      <dgm:t>
        <a:bodyPr/>
        <a:lstStyle/>
        <a:p>
          <a:pPr rtl="1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ar-E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مَبْنِيٌ على عموميات وتم تعريفه وفرضه من الخارج. </a:t>
          </a:r>
          <a:endParaRPr lang="en-US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rtl="1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ar-E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قائمة مما يجب أن يكون. </a:t>
          </a:r>
          <a:endParaRPr lang="en-US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rtl="1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ar-E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نشاط تعليمي أو تحليل للنزاع لمرة واحدة فقط.</a:t>
          </a:r>
          <a:endParaRPr lang="en-US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rtl="1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ar-E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منهاج للفصل يهتم فقط ببناء السلام.</a:t>
          </a:r>
        </a:p>
        <a:p>
          <a:pPr rtl="1"/>
          <a:r>
            <a:rPr lang="ar-E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تعليم جيد فقط في بؤرة نزاع. </a:t>
          </a:r>
        </a:p>
        <a:p>
          <a:pPr rtl="1"/>
          <a:r>
            <a:rPr lang="ar-E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يُختزل فقط في مشكل يتعلق بالسياسة التعليمية للبلد. 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379227-4B5A-874A-ACBE-55F0494A06DC}" type="parTrans" cxnId="{B74ED68D-118F-2846-85A3-6E689D4DA209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5377DD-E7BB-4841-A851-635EF618200E}" type="sibTrans" cxnId="{B74ED68D-118F-2846-85A3-6E689D4DA209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9E4A75-48D1-FE40-9894-7F1EA45952C2}">
      <dgm:prSet phldrT="[Text]"/>
      <dgm:spPr/>
      <dgm:t>
        <a:bodyPr/>
        <a:lstStyle/>
        <a:p>
          <a:pPr algn="r" rtl="1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ar-E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مرتبط بسياق محدد ويعكس نتائج تحليل تشاركي للنزاع. </a:t>
          </a:r>
        </a:p>
        <a:p>
          <a:pPr algn="r" rtl="1"/>
          <a:r>
            <a:rPr lang="ar-E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مقاربة في تَطَوُّر مستمر لكيفية وماهية التعليم المراد تبليغه.</a:t>
          </a:r>
        </a:p>
        <a:p>
          <a:pPr algn="r" rtl="1"/>
          <a:r>
            <a:rPr lang="ar-E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مقاربة تشمل كل مستويات التعليم وأدواته وما وراء ذلك. </a:t>
          </a:r>
        </a:p>
        <a:p>
          <a:pPr algn="r" rtl="1"/>
          <a:r>
            <a:rPr lang="ar-E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تعليم ذو جودة يهدف بشكل استباقي أن يقَلِّل من مساهمته في النزاع.    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236819-604E-EC4B-AFB7-01EB5A48C585}" type="parTrans" cxnId="{8BB9691F-20D6-CE40-BC23-032DBBDC702D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9E7ED3-345A-3B42-B82C-D7423AB3A0FA}" type="sibTrans" cxnId="{8BB9691F-20D6-CE40-BC23-032DBBDC702D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0A8A6A-628C-DF4C-8CFD-005ADD96FB6D}" type="pres">
      <dgm:prSet presAssocID="{3672C1BD-7856-0246-9F6A-9CBEE3E8AB6E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9E7CC71-9B0A-F040-8DA5-0D7EFD35FA48}" type="pres">
      <dgm:prSet presAssocID="{3672C1BD-7856-0246-9F6A-9CBEE3E8AB6E}" presName="Background" presStyleLbl="bgImgPlace1" presStyleIdx="0" presStyleCnt="1" custScaleX="104651" custScaleY="115271" custLinFactNeighborX="0" custLinFactNeighborY="2377"/>
      <dgm:spPr/>
      <dgm:t>
        <a:bodyPr/>
        <a:lstStyle/>
        <a:p>
          <a:endParaRPr lang="en-US"/>
        </a:p>
      </dgm:t>
    </dgm:pt>
    <dgm:pt modelId="{56A550C4-CD24-9243-ABBF-3D0AB055A6B9}" type="pres">
      <dgm:prSet presAssocID="{3672C1BD-7856-0246-9F6A-9CBEE3E8AB6E}" presName="ParentText1" presStyleLbl="revTx" presStyleIdx="0" presStyleCnt="2" custScaleX="966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07572F-8A9F-4F4F-898A-8E44EC3799D0}" type="pres">
      <dgm:prSet presAssocID="{3672C1BD-7856-0246-9F6A-9CBEE3E8AB6E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A9A83A-BE90-934B-9FAF-70A9AC0F82DF}" type="pres">
      <dgm:prSet presAssocID="{3672C1BD-7856-0246-9F6A-9CBEE3E8AB6E}" presName="Plus" presStyleLbl="alignNode1" presStyleIdx="0" presStyleCnt="2" custLinFactX="200000" custLinFactNeighborX="291452" custLinFactNeighborY="-12327"/>
      <dgm:spPr/>
      <dgm:t>
        <a:bodyPr/>
        <a:lstStyle/>
        <a:p>
          <a:endParaRPr lang="en-US"/>
        </a:p>
      </dgm:t>
    </dgm:pt>
    <dgm:pt modelId="{EA02F61D-62DB-0F4D-A6D2-FD146F38C121}" type="pres">
      <dgm:prSet presAssocID="{3672C1BD-7856-0246-9F6A-9CBEE3E8AB6E}" presName="Minus" presStyleLbl="alignNode1" presStyleIdx="1" presStyleCnt="2" custLinFactX="-211383" custLinFactNeighborX="-300000" custLinFactNeighborY="-44867"/>
      <dgm:spPr/>
      <dgm:t>
        <a:bodyPr/>
        <a:lstStyle/>
        <a:p>
          <a:endParaRPr lang="en-US"/>
        </a:p>
      </dgm:t>
    </dgm:pt>
    <dgm:pt modelId="{72D97D83-F3A5-1246-B9D8-E406F990E3CA}" type="pres">
      <dgm:prSet presAssocID="{3672C1BD-7856-0246-9F6A-9CBEE3E8AB6E}" presName="Divider" presStyleLbl="parChTrans1D1" presStyleIdx="0" presStyleCnt="1" custLinFactX="-10275105" custLinFactNeighborX="-10300000" custLinFactNeighborY="-519"/>
      <dgm:spPr/>
      <dgm:t>
        <a:bodyPr/>
        <a:lstStyle/>
        <a:p>
          <a:endParaRPr lang="en-US"/>
        </a:p>
      </dgm:t>
    </dgm:pt>
  </dgm:ptLst>
  <dgm:cxnLst>
    <dgm:cxn modelId="{8BB9691F-20D6-CE40-BC23-032DBBDC702D}" srcId="{3672C1BD-7856-0246-9F6A-9CBEE3E8AB6E}" destId="{6D9E4A75-48D1-FE40-9894-7F1EA45952C2}" srcOrd="1" destOrd="0" parTransId="{E5236819-604E-EC4B-AFB7-01EB5A48C585}" sibTransId="{BD9E7ED3-345A-3B42-B82C-D7423AB3A0FA}"/>
    <dgm:cxn modelId="{D1705D16-5310-4FB3-939F-18A435D78444}" type="presOf" srcId="{3672C1BD-7856-0246-9F6A-9CBEE3E8AB6E}" destId="{C50A8A6A-628C-DF4C-8CFD-005ADD96FB6D}" srcOrd="0" destOrd="0" presId="urn:microsoft.com/office/officeart/2009/3/layout/PlusandMinus"/>
    <dgm:cxn modelId="{2CA70AE3-75EB-4AE6-A9F6-D878E0C2949E}" type="presOf" srcId="{386828C5-850B-7F42-AD7A-DE5680CEC5FB}" destId="{56A550C4-CD24-9243-ABBF-3D0AB055A6B9}" srcOrd="0" destOrd="0" presId="urn:microsoft.com/office/officeart/2009/3/layout/PlusandMinus"/>
    <dgm:cxn modelId="{973A37D2-B20E-496E-9C32-A88B9D431C86}" type="presOf" srcId="{6D9E4A75-48D1-FE40-9894-7F1EA45952C2}" destId="{1D07572F-8A9F-4F4F-898A-8E44EC3799D0}" srcOrd="0" destOrd="0" presId="urn:microsoft.com/office/officeart/2009/3/layout/PlusandMinus"/>
    <dgm:cxn modelId="{B74ED68D-118F-2846-85A3-6E689D4DA209}" srcId="{3672C1BD-7856-0246-9F6A-9CBEE3E8AB6E}" destId="{386828C5-850B-7F42-AD7A-DE5680CEC5FB}" srcOrd="0" destOrd="0" parTransId="{C8379227-4B5A-874A-ACBE-55F0494A06DC}" sibTransId="{E65377DD-E7BB-4841-A851-635EF618200E}"/>
    <dgm:cxn modelId="{9F3F3B3C-345F-4188-AE6F-5E6CDCD20C95}" type="presParOf" srcId="{C50A8A6A-628C-DF4C-8CFD-005ADD96FB6D}" destId="{D9E7CC71-9B0A-F040-8DA5-0D7EFD35FA48}" srcOrd="0" destOrd="0" presId="urn:microsoft.com/office/officeart/2009/3/layout/PlusandMinus"/>
    <dgm:cxn modelId="{65E28C60-8F2B-4BBC-8209-C8B96843239A}" type="presParOf" srcId="{C50A8A6A-628C-DF4C-8CFD-005ADD96FB6D}" destId="{56A550C4-CD24-9243-ABBF-3D0AB055A6B9}" srcOrd="1" destOrd="0" presId="urn:microsoft.com/office/officeart/2009/3/layout/PlusandMinus"/>
    <dgm:cxn modelId="{F9CB6943-28A4-4D20-95B7-F749F127110F}" type="presParOf" srcId="{C50A8A6A-628C-DF4C-8CFD-005ADD96FB6D}" destId="{1D07572F-8A9F-4F4F-898A-8E44EC3799D0}" srcOrd="2" destOrd="0" presId="urn:microsoft.com/office/officeart/2009/3/layout/PlusandMinus"/>
    <dgm:cxn modelId="{270A338A-331E-495C-95C0-F6A895685D3E}" type="presParOf" srcId="{C50A8A6A-628C-DF4C-8CFD-005ADD96FB6D}" destId="{FBA9A83A-BE90-934B-9FAF-70A9AC0F82DF}" srcOrd="3" destOrd="0" presId="urn:microsoft.com/office/officeart/2009/3/layout/PlusandMinus"/>
    <dgm:cxn modelId="{237F7E09-9E9E-424F-8434-46A205BDCFEA}" type="presParOf" srcId="{C50A8A6A-628C-DF4C-8CFD-005ADD96FB6D}" destId="{EA02F61D-62DB-0F4D-A6D2-FD146F38C121}" srcOrd="4" destOrd="0" presId="urn:microsoft.com/office/officeart/2009/3/layout/PlusandMinus"/>
    <dgm:cxn modelId="{1F5F0030-7CA4-4EE2-B221-DACE148167E2}" type="presParOf" srcId="{C50A8A6A-628C-DF4C-8CFD-005ADD96FB6D}" destId="{72D97D83-F3A5-1246-B9D8-E406F990E3CA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B57106A-2F8C-D145-89E6-D8C53CCB6A23}" type="doc">
      <dgm:prSet loTypeId="urn:microsoft.com/office/officeart/2005/8/layout/arrow5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6B2A570-E4C6-9C40-973A-5CF64ED462D6}">
      <dgm:prSet/>
      <dgm:spPr/>
      <dgm:t>
        <a:bodyPr/>
        <a:lstStyle/>
        <a:p>
          <a:pPr rtl="0"/>
          <a:r>
            <a:rPr lang="ar-EG" b="1" dirty="0" smtClean="0"/>
            <a:t>أين تتم البرمجة؟</a:t>
          </a:r>
          <a:endParaRPr lang="en-GB" dirty="0"/>
        </a:p>
      </dgm:t>
    </dgm:pt>
    <dgm:pt modelId="{5ECF0E34-F0CC-514A-BAE5-F6BB0E5BCE5F}" type="parTrans" cxnId="{5CE76EEC-8D36-DA4B-9BCA-E882C58F70CF}">
      <dgm:prSet/>
      <dgm:spPr/>
      <dgm:t>
        <a:bodyPr/>
        <a:lstStyle/>
        <a:p>
          <a:endParaRPr lang="en-US"/>
        </a:p>
      </dgm:t>
    </dgm:pt>
    <dgm:pt modelId="{DC022EF9-A8FF-A749-8D9D-54D372D598BE}" type="sibTrans" cxnId="{5CE76EEC-8D36-DA4B-9BCA-E882C58F70CF}">
      <dgm:prSet/>
      <dgm:spPr/>
      <dgm:t>
        <a:bodyPr/>
        <a:lstStyle/>
        <a:p>
          <a:endParaRPr lang="en-US"/>
        </a:p>
      </dgm:t>
    </dgm:pt>
    <dgm:pt modelId="{9E41FE61-9AAB-3348-A1CD-44EEA3FC625A}">
      <dgm:prSet/>
      <dgm:spPr/>
      <dgm:t>
        <a:bodyPr/>
        <a:lstStyle/>
        <a:p>
          <a:pPr rtl="0"/>
          <a:r>
            <a:rPr lang="ar-EG" b="1" dirty="0" smtClean="0"/>
            <a:t>من </a:t>
          </a:r>
          <a:r>
            <a:rPr lang="ar-EG" b="1" dirty="0" smtClean="0"/>
            <a:t>يحب علينا </a:t>
          </a:r>
          <a:r>
            <a:rPr lang="ar-EG" b="1" dirty="0" smtClean="0"/>
            <a:t>أن نستهدف؟</a:t>
          </a:r>
          <a:endParaRPr lang="en-GB" b="1" dirty="0" smtClean="0"/>
        </a:p>
        <a:p>
          <a:pPr rtl="0"/>
          <a:r>
            <a:rPr lang="ar-EG" b="1" dirty="0" smtClean="0"/>
            <a:t>من سيقوم بالعمل؟</a:t>
          </a:r>
          <a:endParaRPr lang="en-GB" dirty="0"/>
        </a:p>
      </dgm:t>
    </dgm:pt>
    <dgm:pt modelId="{5FA18A11-ECBF-A54F-BE71-5E6AAC58E7C4}" type="parTrans" cxnId="{1428D19D-4948-5F42-96E5-D86AB94B0074}">
      <dgm:prSet/>
      <dgm:spPr/>
      <dgm:t>
        <a:bodyPr/>
        <a:lstStyle/>
        <a:p>
          <a:endParaRPr lang="en-US"/>
        </a:p>
      </dgm:t>
    </dgm:pt>
    <dgm:pt modelId="{18293C2B-D48D-844A-867A-5364B7DCDD29}" type="sibTrans" cxnId="{1428D19D-4948-5F42-96E5-D86AB94B0074}">
      <dgm:prSet/>
      <dgm:spPr/>
      <dgm:t>
        <a:bodyPr/>
        <a:lstStyle/>
        <a:p>
          <a:endParaRPr lang="en-US"/>
        </a:p>
      </dgm:t>
    </dgm:pt>
    <dgm:pt modelId="{AD2E2938-DC78-B24A-B039-F032EB9648B8}">
      <dgm:prSet/>
      <dgm:spPr/>
      <dgm:t>
        <a:bodyPr/>
        <a:lstStyle/>
        <a:p>
          <a:pPr rtl="0"/>
          <a:r>
            <a:rPr lang="ar-EG" b="1" dirty="0" smtClean="0"/>
            <a:t>ماذا </a:t>
          </a:r>
          <a:r>
            <a:rPr lang="ar-EG" b="1" dirty="0" smtClean="0"/>
            <a:t>يجب علينا أن نبَلِّغ؟  </a:t>
          </a:r>
          <a:endParaRPr lang="en-GB" dirty="0"/>
        </a:p>
      </dgm:t>
    </dgm:pt>
    <dgm:pt modelId="{948718AB-B4D0-7A4D-8DFE-374AD1562289}" type="parTrans" cxnId="{A5A526D7-5515-D740-96D7-9B2987F47A04}">
      <dgm:prSet/>
      <dgm:spPr/>
      <dgm:t>
        <a:bodyPr/>
        <a:lstStyle/>
        <a:p>
          <a:endParaRPr lang="en-US"/>
        </a:p>
      </dgm:t>
    </dgm:pt>
    <dgm:pt modelId="{78582505-44F3-FB44-987E-12EAF9D8D9C2}" type="sibTrans" cxnId="{A5A526D7-5515-D740-96D7-9B2987F47A04}">
      <dgm:prSet/>
      <dgm:spPr/>
      <dgm:t>
        <a:bodyPr/>
        <a:lstStyle/>
        <a:p>
          <a:endParaRPr lang="en-US"/>
        </a:p>
      </dgm:t>
    </dgm:pt>
    <dgm:pt modelId="{B12BA8AB-66DC-CF44-8366-458786E4399D}">
      <dgm:prSet/>
      <dgm:spPr/>
      <dgm:t>
        <a:bodyPr/>
        <a:lstStyle/>
        <a:p>
          <a:pPr rtl="0"/>
          <a:r>
            <a:rPr lang="ar-EG" b="1" dirty="0" smtClean="0"/>
            <a:t>كيف </a:t>
          </a:r>
          <a:r>
            <a:rPr lang="ar-EG" b="1" dirty="0" smtClean="0"/>
            <a:t>نبَلّغ؟ </a:t>
          </a:r>
          <a:endParaRPr lang="en-GB" dirty="0"/>
        </a:p>
      </dgm:t>
    </dgm:pt>
    <dgm:pt modelId="{1C850AAB-18A2-CA42-94F9-26031BC73012}" type="parTrans" cxnId="{7A12EDE5-6F30-EC40-AB71-26E1EC45D955}">
      <dgm:prSet/>
      <dgm:spPr/>
      <dgm:t>
        <a:bodyPr/>
        <a:lstStyle/>
        <a:p>
          <a:endParaRPr lang="en-US"/>
        </a:p>
      </dgm:t>
    </dgm:pt>
    <dgm:pt modelId="{03E111AE-2D7F-2148-9D64-7D65536992A0}" type="sibTrans" cxnId="{7A12EDE5-6F30-EC40-AB71-26E1EC45D955}">
      <dgm:prSet/>
      <dgm:spPr/>
      <dgm:t>
        <a:bodyPr/>
        <a:lstStyle/>
        <a:p>
          <a:endParaRPr lang="en-US"/>
        </a:p>
      </dgm:t>
    </dgm:pt>
    <dgm:pt modelId="{C43D11D4-81D9-554E-88AC-AE8D44EE54A2}">
      <dgm:prSet/>
      <dgm:spPr/>
      <dgm:t>
        <a:bodyPr/>
        <a:lstStyle/>
        <a:p>
          <a:pPr rtl="0"/>
          <a:r>
            <a:rPr lang="ar-EG" dirty="0" smtClean="0"/>
            <a:t>متى </a:t>
          </a:r>
          <a:r>
            <a:rPr lang="ar-EG" dirty="0" smtClean="0"/>
            <a:t>نبلِّغ؟</a:t>
          </a:r>
          <a:endParaRPr lang="en-GB" dirty="0"/>
        </a:p>
      </dgm:t>
    </dgm:pt>
    <dgm:pt modelId="{6FC06FC5-98A3-4C4F-8669-4F67D90D2555}" type="sibTrans" cxnId="{672C20D1-4395-B043-A866-A874CD84456C}">
      <dgm:prSet/>
      <dgm:spPr/>
      <dgm:t>
        <a:bodyPr/>
        <a:lstStyle/>
        <a:p>
          <a:endParaRPr lang="en-US"/>
        </a:p>
      </dgm:t>
    </dgm:pt>
    <dgm:pt modelId="{3AB2F803-4053-C848-A3AA-1349F76AACE2}" type="parTrans" cxnId="{672C20D1-4395-B043-A866-A874CD84456C}">
      <dgm:prSet/>
      <dgm:spPr/>
      <dgm:t>
        <a:bodyPr/>
        <a:lstStyle/>
        <a:p>
          <a:endParaRPr lang="en-US"/>
        </a:p>
      </dgm:t>
    </dgm:pt>
    <dgm:pt modelId="{7B7A56AD-1C74-6446-B979-B2CEC0802FC7}" type="pres">
      <dgm:prSet presAssocID="{0B57106A-2F8C-D145-89E6-D8C53CCB6A2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9759719-99A8-CB48-985E-EE10A867EDE7}" type="pres">
      <dgm:prSet presAssocID="{B6B2A570-E4C6-9C40-973A-5CF64ED462D6}" presName="arrow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11044D-F913-3349-8CF5-A18249E5D4C4}" type="pres">
      <dgm:prSet presAssocID="{AD2E2938-DC78-B24A-B039-F032EB9648B8}" presName="arrow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1CA61B-C1A2-684B-A075-6099433E1272}" type="pres">
      <dgm:prSet presAssocID="{B12BA8AB-66DC-CF44-8366-458786E4399D}" presName="arrow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36608F-63F7-3549-A3F4-33CD7CF50BC1}" type="pres">
      <dgm:prSet presAssocID="{9E41FE61-9AAB-3348-A1CD-44EEA3FC625A}" presName="arrow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AA2609-6EAE-9F4E-B49D-92BE47481817}" type="pres">
      <dgm:prSet presAssocID="{C43D11D4-81D9-554E-88AC-AE8D44EE54A2}" presName="arrow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C697A9-2272-4E19-B497-7D128BE5C602}" type="presOf" srcId="{AD2E2938-DC78-B24A-B039-F032EB9648B8}" destId="{A611044D-F913-3349-8CF5-A18249E5D4C4}" srcOrd="0" destOrd="0" presId="urn:microsoft.com/office/officeart/2005/8/layout/arrow5"/>
    <dgm:cxn modelId="{7A12EDE5-6F30-EC40-AB71-26E1EC45D955}" srcId="{0B57106A-2F8C-D145-89E6-D8C53CCB6A23}" destId="{B12BA8AB-66DC-CF44-8366-458786E4399D}" srcOrd="2" destOrd="0" parTransId="{1C850AAB-18A2-CA42-94F9-26031BC73012}" sibTransId="{03E111AE-2D7F-2148-9D64-7D65536992A0}"/>
    <dgm:cxn modelId="{672C20D1-4395-B043-A866-A874CD84456C}" srcId="{0B57106A-2F8C-D145-89E6-D8C53CCB6A23}" destId="{C43D11D4-81D9-554E-88AC-AE8D44EE54A2}" srcOrd="4" destOrd="0" parTransId="{3AB2F803-4053-C848-A3AA-1349F76AACE2}" sibTransId="{6FC06FC5-98A3-4C4F-8669-4F67D90D2555}"/>
    <dgm:cxn modelId="{AE15DA7D-F569-428D-B56D-BCA88745F5E3}" type="presOf" srcId="{C43D11D4-81D9-554E-88AC-AE8D44EE54A2}" destId="{F0AA2609-6EAE-9F4E-B49D-92BE47481817}" srcOrd="0" destOrd="0" presId="urn:microsoft.com/office/officeart/2005/8/layout/arrow5"/>
    <dgm:cxn modelId="{8ABBF132-DD39-4099-9566-2BC8307696F0}" type="presOf" srcId="{0B57106A-2F8C-D145-89E6-D8C53CCB6A23}" destId="{7B7A56AD-1C74-6446-B979-B2CEC0802FC7}" srcOrd="0" destOrd="0" presId="urn:microsoft.com/office/officeart/2005/8/layout/arrow5"/>
    <dgm:cxn modelId="{CA0F9DB6-2D35-4809-BB5C-4AE028790A31}" type="presOf" srcId="{9E41FE61-9AAB-3348-A1CD-44EEA3FC625A}" destId="{E436608F-63F7-3549-A3F4-33CD7CF50BC1}" srcOrd="0" destOrd="0" presId="urn:microsoft.com/office/officeart/2005/8/layout/arrow5"/>
    <dgm:cxn modelId="{5CE76EEC-8D36-DA4B-9BCA-E882C58F70CF}" srcId="{0B57106A-2F8C-D145-89E6-D8C53CCB6A23}" destId="{B6B2A570-E4C6-9C40-973A-5CF64ED462D6}" srcOrd="0" destOrd="0" parTransId="{5ECF0E34-F0CC-514A-BAE5-F6BB0E5BCE5F}" sibTransId="{DC022EF9-A8FF-A749-8D9D-54D372D598BE}"/>
    <dgm:cxn modelId="{EDFBAC6D-5AED-4EBA-9CC8-E01BB67F433B}" type="presOf" srcId="{B12BA8AB-66DC-CF44-8366-458786E4399D}" destId="{681CA61B-C1A2-684B-A075-6099433E1272}" srcOrd="0" destOrd="0" presId="urn:microsoft.com/office/officeart/2005/8/layout/arrow5"/>
    <dgm:cxn modelId="{42085C73-62FE-410A-9C8D-78A11E9FB13D}" type="presOf" srcId="{B6B2A570-E4C6-9C40-973A-5CF64ED462D6}" destId="{59759719-99A8-CB48-985E-EE10A867EDE7}" srcOrd="0" destOrd="0" presId="urn:microsoft.com/office/officeart/2005/8/layout/arrow5"/>
    <dgm:cxn modelId="{A5A526D7-5515-D740-96D7-9B2987F47A04}" srcId="{0B57106A-2F8C-D145-89E6-D8C53CCB6A23}" destId="{AD2E2938-DC78-B24A-B039-F032EB9648B8}" srcOrd="1" destOrd="0" parTransId="{948718AB-B4D0-7A4D-8DFE-374AD1562289}" sibTransId="{78582505-44F3-FB44-987E-12EAF9D8D9C2}"/>
    <dgm:cxn modelId="{1428D19D-4948-5F42-96E5-D86AB94B0074}" srcId="{0B57106A-2F8C-D145-89E6-D8C53CCB6A23}" destId="{9E41FE61-9AAB-3348-A1CD-44EEA3FC625A}" srcOrd="3" destOrd="0" parTransId="{5FA18A11-ECBF-A54F-BE71-5E6AAC58E7C4}" sibTransId="{18293C2B-D48D-844A-867A-5364B7DCDD29}"/>
    <dgm:cxn modelId="{83D4F9D3-A590-4730-B30A-70350FF4BC17}" type="presParOf" srcId="{7B7A56AD-1C74-6446-B979-B2CEC0802FC7}" destId="{59759719-99A8-CB48-985E-EE10A867EDE7}" srcOrd="0" destOrd="0" presId="urn:microsoft.com/office/officeart/2005/8/layout/arrow5"/>
    <dgm:cxn modelId="{2508EF35-5456-4A15-9F8E-ED2D87D8374B}" type="presParOf" srcId="{7B7A56AD-1C74-6446-B979-B2CEC0802FC7}" destId="{A611044D-F913-3349-8CF5-A18249E5D4C4}" srcOrd="1" destOrd="0" presId="urn:microsoft.com/office/officeart/2005/8/layout/arrow5"/>
    <dgm:cxn modelId="{86A5271A-8DA1-467B-A9DE-6C47AEBDC632}" type="presParOf" srcId="{7B7A56AD-1C74-6446-B979-B2CEC0802FC7}" destId="{681CA61B-C1A2-684B-A075-6099433E1272}" srcOrd="2" destOrd="0" presId="urn:microsoft.com/office/officeart/2005/8/layout/arrow5"/>
    <dgm:cxn modelId="{CEF122FD-4445-4701-BCDC-5E583F7450DC}" type="presParOf" srcId="{7B7A56AD-1C74-6446-B979-B2CEC0802FC7}" destId="{E436608F-63F7-3549-A3F4-33CD7CF50BC1}" srcOrd="3" destOrd="0" presId="urn:microsoft.com/office/officeart/2005/8/layout/arrow5"/>
    <dgm:cxn modelId="{1C041776-10A1-4438-A967-4B1EAD714FE5}" type="presParOf" srcId="{7B7A56AD-1C74-6446-B979-B2CEC0802FC7}" destId="{F0AA2609-6EAE-9F4E-B49D-92BE47481817}" srcOrd="4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B5C7C65-7516-6047-8703-51996DD3172E}" type="doc">
      <dgm:prSet loTypeId="urn:microsoft.com/office/officeart/2005/8/layout/radial6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0B84200-2C6F-5E40-9843-9B0D8406EF76}">
      <dgm:prSet phldrT="[Text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ar-EG" sz="1800" b="1" dirty="0" smtClean="0">
              <a:solidFill>
                <a:schemeClr val="tx1"/>
              </a:solidFill>
            </a:rPr>
            <a:t>التعليم</a:t>
          </a:r>
        </a:p>
      </dgm:t>
    </dgm:pt>
    <dgm:pt modelId="{4E68B7F9-376D-1140-A4D9-E93616F7F03D}" type="parTrans" cxnId="{97B681A8-278E-044E-AC06-E6ECCE9DB1D9}">
      <dgm:prSet/>
      <dgm:spPr/>
      <dgm:t>
        <a:bodyPr/>
        <a:lstStyle/>
        <a:p>
          <a:endParaRPr lang="en-US"/>
        </a:p>
      </dgm:t>
    </dgm:pt>
    <dgm:pt modelId="{1D2665FE-A929-D64A-AAE9-625739267FAC}" type="sibTrans" cxnId="{97B681A8-278E-044E-AC06-E6ECCE9DB1D9}">
      <dgm:prSet/>
      <dgm:spPr/>
      <dgm:t>
        <a:bodyPr/>
        <a:lstStyle/>
        <a:p>
          <a:endParaRPr lang="en-US"/>
        </a:p>
      </dgm:t>
    </dgm:pt>
    <dgm:pt modelId="{4C38A149-7755-6747-8288-CC5A28CAC006}">
      <dgm:prSet phldrT="[Text]" custT="1"/>
      <dgm:spPr>
        <a:solidFill>
          <a:schemeClr val="tx2"/>
        </a:solidFill>
      </dgm:spPr>
      <dgm:t>
        <a:bodyPr/>
        <a:lstStyle/>
        <a:p>
          <a:r>
            <a:rPr lang="ar-EG" sz="1600" b="1" dirty="0" smtClean="0"/>
            <a:t>الفاعلون</a:t>
          </a:r>
          <a:endParaRPr lang="en-US" sz="1600" b="1" dirty="0"/>
        </a:p>
      </dgm:t>
    </dgm:pt>
    <dgm:pt modelId="{BBA1D0CD-421B-F045-8C3F-41FC5900C26A}" type="parTrans" cxnId="{C27E0791-D2DC-794E-9716-BA482E9F102C}">
      <dgm:prSet/>
      <dgm:spPr/>
      <dgm:t>
        <a:bodyPr/>
        <a:lstStyle/>
        <a:p>
          <a:endParaRPr lang="en-US"/>
        </a:p>
      </dgm:t>
    </dgm:pt>
    <dgm:pt modelId="{71C3F72D-A46F-6C42-8F6C-C2190313E7D8}" type="sibTrans" cxnId="{C27E0791-D2DC-794E-9716-BA482E9F102C}">
      <dgm:prSet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0CD3BCCA-7D17-FE42-AAE7-3F73AA708C9B}">
      <dgm:prSet phldrT="[Text]" custT="1"/>
      <dgm:spPr>
        <a:solidFill>
          <a:schemeClr val="tx2"/>
        </a:solidFill>
      </dgm:spPr>
      <dgm:t>
        <a:bodyPr/>
        <a:lstStyle/>
        <a:p>
          <a:r>
            <a:rPr lang="ar-EG" sz="1600" b="1" dirty="0" smtClean="0"/>
            <a:t>العوامل المحرِّكة والمتحركة في النزاع</a:t>
          </a:r>
          <a:endParaRPr lang="en-US" sz="1600" b="1" dirty="0"/>
        </a:p>
      </dgm:t>
    </dgm:pt>
    <dgm:pt modelId="{0835239E-626D-C742-8CB1-DFA3484937A7}" type="parTrans" cxnId="{F2389B94-E7F2-2C40-94D2-DF631241517A}">
      <dgm:prSet/>
      <dgm:spPr/>
      <dgm:t>
        <a:bodyPr/>
        <a:lstStyle/>
        <a:p>
          <a:endParaRPr lang="en-US"/>
        </a:p>
      </dgm:t>
    </dgm:pt>
    <dgm:pt modelId="{643EF14C-F804-ED48-B169-34348A3B4783}" type="sibTrans" cxnId="{F2389B94-E7F2-2C40-94D2-DF631241517A}">
      <dgm:prSet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850160FB-D419-884C-8653-BADE07C724ED}">
      <dgm:prSet phldrT="[Text]" custT="1"/>
      <dgm:spPr>
        <a:solidFill>
          <a:schemeClr val="tx2"/>
        </a:solidFill>
      </dgm:spPr>
      <dgm:t>
        <a:bodyPr/>
        <a:lstStyle/>
        <a:p>
          <a:r>
            <a:rPr lang="ar-EG" sz="1600" b="1" dirty="0" smtClean="0"/>
            <a:t>أسباب النزاع</a:t>
          </a:r>
          <a:endParaRPr lang="en-US" sz="1600" b="1" dirty="0"/>
        </a:p>
      </dgm:t>
    </dgm:pt>
    <dgm:pt modelId="{5CDF64AE-1AD2-174D-A393-DA8FEC6F3D1E}" type="parTrans" cxnId="{6F94B604-9721-BF4E-AF50-1E5EEEAD1B2A}">
      <dgm:prSet/>
      <dgm:spPr/>
      <dgm:t>
        <a:bodyPr/>
        <a:lstStyle/>
        <a:p>
          <a:endParaRPr lang="en-US"/>
        </a:p>
      </dgm:t>
    </dgm:pt>
    <dgm:pt modelId="{F9981A7E-F80F-4B43-9968-E1A0503675D4}" type="sibTrans" cxnId="{6F94B604-9721-BF4E-AF50-1E5EEEAD1B2A}">
      <dgm:prSet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CA32A18F-4F92-934F-8F88-56CD0689C1D4}">
      <dgm:prSet phldrT="[Text]" custT="1"/>
      <dgm:spPr>
        <a:solidFill>
          <a:schemeClr val="tx2"/>
        </a:solidFill>
      </dgm:spPr>
      <dgm:t>
        <a:bodyPr/>
        <a:lstStyle/>
        <a:p>
          <a:r>
            <a:rPr lang="ar-EG" sz="1600" b="1" dirty="0" smtClean="0"/>
            <a:t>الصفات المحدِّدة للنزاع</a:t>
          </a:r>
          <a:endParaRPr lang="en-US" sz="1600" b="1" dirty="0"/>
        </a:p>
      </dgm:t>
    </dgm:pt>
    <dgm:pt modelId="{CBE38316-BFAA-134F-BB01-81E0738CD874}" type="parTrans" cxnId="{0B11C812-8ABB-B041-B831-4A0335DECF36}">
      <dgm:prSet/>
      <dgm:spPr/>
      <dgm:t>
        <a:bodyPr/>
        <a:lstStyle/>
        <a:p>
          <a:endParaRPr lang="en-US"/>
        </a:p>
      </dgm:t>
    </dgm:pt>
    <dgm:pt modelId="{2EEF2229-EA4C-FE44-9F89-3352BB01F031}" type="sibTrans" cxnId="{0B11C812-8ABB-B041-B831-4A0335DECF36}">
      <dgm:prSet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7919EA0D-59F9-004A-848E-833DC835C2B5}" type="pres">
      <dgm:prSet presAssocID="{FB5C7C65-7516-6047-8703-51996DD3172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AA43FF5-89C2-C544-B15A-0657C0FE6289}" type="pres">
      <dgm:prSet presAssocID="{60B84200-2C6F-5E40-9843-9B0D8406EF76}" presName="centerShape" presStyleLbl="node0" presStyleIdx="0" presStyleCnt="1" custScaleX="110010" custScaleY="106906"/>
      <dgm:spPr/>
      <dgm:t>
        <a:bodyPr/>
        <a:lstStyle/>
        <a:p>
          <a:endParaRPr lang="en-US"/>
        </a:p>
      </dgm:t>
    </dgm:pt>
    <dgm:pt modelId="{A5D86523-F84B-E243-A8C8-71F59B27F9DC}" type="pres">
      <dgm:prSet presAssocID="{4C38A149-7755-6747-8288-CC5A28CAC00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0FBCBC-03B5-EA42-85C9-7CED50C554D2}" type="pres">
      <dgm:prSet presAssocID="{4C38A149-7755-6747-8288-CC5A28CAC006}" presName="dummy" presStyleCnt="0"/>
      <dgm:spPr/>
      <dgm:t>
        <a:bodyPr/>
        <a:lstStyle/>
        <a:p>
          <a:endParaRPr lang="en-US"/>
        </a:p>
      </dgm:t>
    </dgm:pt>
    <dgm:pt modelId="{12C2A6BD-28AE-1144-84D3-06D642844748}" type="pres">
      <dgm:prSet presAssocID="{71C3F72D-A46F-6C42-8F6C-C2190313E7D8}" presName="sibTrans" presStyleLbl="sibTrans2D1" presStyleIdx="0" presStyleCnt="4"/>
      <dgm:spPr/>
      <dgm:t>
        <a:bodyPr/>
        <a:lstStyle/>
        <a:p>
          <a:endParaRPr lang="en-US"/>
        </a:p>
      </dgm:t>
    </dgm:pt>
    <dgm:pt modelId="{394ECBDF-3601-9F49-8CB5-F1A00F00F79F}" type="pres">
      <dgm:prSet presAssocID="{0CD3BCCA-7D17-FE42-AAE7-3F73AA708C9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D28EF3-6772-3140-8F03-FF0AD870C71F}" type="pres">
      <dgm:prSet presAssocID="{0CD3BCCA-7D17-FE42-AAE7-3F73AA708C9B}" presName="dummy" presStyleCnt="0"/>
      <dgm:spPr/>
      <dgm:t>
        <a:bodyPr/>
        <a:lstStyle/>
        <a:p>
          <a:endParaRPr lang="en-US"/>
        </a:p>
      </dgm:t>
    </dgm:pt>
    <dgm:pt modelId="{692D79C7-C03D-7248-A4B5-BE2DC9432A80}" type="pres">
      <dgm:prSet presAssocID="{643EF14C-F804-ED48-B169-34348A3B4783}" presName="sibTrans" presStyleLbl="sibTrans2D1" presStyleIdx="1" presStyleCnt="4"/>
      <dgm:spPr/>
      <dgm:t>
        <a:bodyPr/>
        <a:lstStyle/>
        <a:p>
          <a:endParaRPr lang="en-US"/>
        </a:p>
      </dgm:t>
    </dgm:pt>
    <dgm:pt modelId="{5742FC37-DB28-4549-ACA3-6BE6B367C4B6}" type="pres">
      <dgm:prSet presAssocID="{850160FB-D419-884C-8653-BADE07C724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7E03CC-7728-EB45-963A-9D21B4BACCAA}" type="pres">
      <dgm:prSet presAssocID="{850160FB-D419-884C-8653-BADE07C724ED}" presName="dummy" presStyleCnt="0"/>
      <dgm:spPr/>
      <dgm:t>
        <a:bodyPr/>
        <a:lstStyle/>
        <a:p>
          <a:endParaRPr lang="en-US"/>
        </a:p>
      </dgm:t>
    </dgm:pt>
    <dgm:pt modelId="{20C83183-1B3D-1845-B5A0-BE574A5C8B58}" type="pres">
      <dgm:prSet presAssocID="{F9981A7E-F80F-4B43-9968-E1A0503675D4}" presName="sibTrans" presStyleLbl="sibTrans2D1" presStyleIdx="2" presStyleCnt="4"/>
      <dgm:spPr/>
      <dgm:t>
        <a:bodyPr/>
        <a:lstStyle/>
        <a:p>
          <a:endParaRPr lang="en-US"/>
        </a:p>
      </dgm:t>
    </dgm:pt>
    <dgm:pt modelId="{2A6F4537-9AC2-0842-9622-F66AFDD295D2}" type="pres">
      <dgm:prSet presAssocID="{CA32A18F-4F92-934F-8F88-56CD0689C1D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960678-73CA-DC42-B94A-362CA6B1D157}" type="pres">
      <dgm:prSet presAssocID="{CA32A18F-4F92-934F-8F88-56CD0689C1D4}" presName="dummy" presStyleCnt="0"/>
      <dgm:spPr/>
      <dgm:t>
        <a:bodyPr/>
        <a:lstStyle/>
        <a:p>
          <a:endParaRPr lang="en-US"/>
        </a:p>
      </dgm:t>
    </dgm:pt>
    <dgm:pt modelId="{0F738365-8455-A248-991B-8BE1F8BD7F1C}" type="pres">
      <dgm:prSet presAssocID="{2EEF2229-EA4C-FE44-9F89-3352BB01F031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561DE252-43EB-4FEC-B14B-9AE7AC457CD1}" type="presOf" srcId="{71C3F72D-A46F-6C42-8F6C-C2190313E7D8}" destId="{12C2A6BD-28AE-1144-84D3-06D642844748}" srcOrd="0" destOrd="0" presId="urn:microsoft.com/office/officeart/2005/8/layout/radial6"/>
    <dgm:cxn modelId="{976C42E4-90E3-4814-865B-3F97C14F4E2E}" type="presOf" srcId="{2EEF2229-EA4C-FE44-9F89-3352BB01F031}" destId="{0F738365-8455-A248-991B-8BE1F8BD7F1C}" srcOrd="0" destOrd="0" presId="urn:microsoft.com/office/officeart/2005/8/layout/radial6"/>
    <dgm:cxn modelId="{86338D81-81BC-4AB4-B4B6-92E88890572C}" type="presOf" srcId="{850160FB-D419-884C-8653-BADE07C724ED}" destId="{5742FC37-DB28-4549-ACA3-6BE6B367C4B6}" srcOrd="0" destOrd="0" presId="urn:microsoft.com/office/officeart/2005/8/layout/radial6"/>
    <dgm:cxn modelId="{539BFB83-3FCC-413A-AF45-02B78D86D0FA}" type="presOf" srcId="{4C38A149-7755-6747-8288-CC5A28CAC006}" destId="{A5D86523-F84B-E243-A8C8-71F59B27F9DC}" srcOrd="0" destOrd="0" presId="urn:microsoft.com/office/officeart/2005/8/layout/radial6"/>
    <dgm:cxn modelId="{2B61BF09-0452-4D22-B86E-AB7736577A5C}" type="presOf" srcId="{F9981A7E-F80F-4B43-9968-E1A0503675D4}" destId="{20C83183-1B3D-1845-B5A0-BE574A5C8B58}" srcOrd="0" destOrd="0" presId="urn:microsoft.com/office/officeart/2005/8/layout/radial6"/>
    <dgm:cxn modelId="{0199C5EC-E415-456F-AD30-8D41DC202118}" type="presOf" srcId="{643EF14C-F804-ED48-B169-34348A3B4783}" destId="{692D79C7-C03D-7248-A4B5-BE2DC9432A80}" srcOrd="0" destOrd="0" presId="urn:microsoft.com/office/officeart/2005/8/layout/radial6"/>
    <dgm:cxn modelId="{15467B16-F636-47D7-891B-A472143A9830}" type="presOf" srcId="{60B84200-2C6F-5E40-9843-9B0D8406EF76}" destId="{8AA43FF5-89C2-C544-B15A-0657C0FE6289}" srcOrd="0" destOrd="0" presId="urn:microsoft.com/office/officeart/2005/8/layout/radial6"/>
    <dgm:cxn modelId="{F2389B94-E7F2-2C40-94D2-DF631241517A}" srcId="{60B84200-2C6F-5E40-9843-9B0D8406EF76}" destId="{0CD3BCCA-7D17-FE42-AAE7-3F73AA708C9B}" srcOrd="1" destOrd="0" parTransId="{0835239E-626D-C742-8CB1-DFA3484937A7}" sibTransId="{643EF14C-F804-ED48-B169-34348A3B4783}"/>
    <dgm:cxn modelId="{69340642-6863-45A8-B930-2B34FF174DE9}" type="presOf" srcId="{FB5C7C65-7516-6047-8703-51996DD3172E}" destId="{7919EA0D-59F9-004A-848E-833DC835C2B5}" srcOrd="0" destOrd="0" presId="urn:microsoft.com/office/officeart/2005/8/layout/radial6"/>
    <dgm:cxn modelId="{0B11C812-8ABB-B041-B831-4A0335DECF36}" srcId="{60B84200-2C6F-5E40-9843-9B0D8406EF76}" destId="{CA32A18F-4F92-934F-8F88-56CD0689C1D4}" srcOrd="3" destOrd="0" parTransId="{CBE38316-BFAA-134F-BB01-81E0738CD874}" sibTransId="{2EEF2229-EA4C-FE44-9F89-3352BB01F031}"/>
    <dgm:cxn modelId="{C27E0791-D2DC-794E-9716-BA482E9F102C}" srcId="{60B84200-2C6F-5E40-9843-9B0D8406EF76}" destId="{4C38A149-7755-6747-8288-CC5A28CAC006}" srcOrd="0" destOrd="0" parTransId="{BBA1D0CD-421B-F045-8C3F-41FC5900C26A}" sibTransId="{71C3F72D-A46F-6C42-8F6C-C2190313E7D8}"/>
    <dgm:cxn modelId="{EA40BB80-A765-474B-97D5-7DF06DEC6AC2}" type="presOf" srcId="{0CD3BCCA-7D17-FE42-AAE7-3F73AA708C9B}" destId="{394ECBDF-3601-9F49-8CB5-F1A00F00F79F}" srcOrd="0" destOrd="0" presId="urn:microsoft.com/office/officeart/2005/8/layout/radial6"/>
    <dgm:cxn modelId="{97B681A8-278E-044E-AC06-E6ECCE9DB1D9}" srcId="{FB5C7C65-7516-6047-8703-51996DD3172E}" destId="{60B84200-2C6F-5E40-9843-9B0D8406EF76}" srcOrd="0" destOrd="0" parTransId="{4E68B7F9-376D-1140-A4D9-E93616F7F03D}" sibTransId="{1D2665FE-A929-D64A-AAE9-625739267FAC}"/>
    <dgm:cxn modelId="{6F94B604-9721-BF4E-AF50-1E5EEEAD1B2A}" srcId="{60B84200-2C6F-5E40-9843-9B0D8406EF76}" destId="{850160FB-D419-884C-8653-BADE07C724ED}" srcOrd="2" destOrd="0" parTransId="{5CDF64AE-1AD2-174D-A393-DA8FEC6F3D1E}" sibTransId="{F9981A7E-F80F-4B43-9968-E1A0503675D4}"/>
    <dgm:cxn modelId="{F114AFDB-71F5-4D2A-B68B-3B22EF8434FC}" type="presOf" srcId="{CA32A18F-4F92-934F-8F88-56CD0689C1D4}" destId="{2A6F4537-9AC2-0842-9622-F66AFDD295D2}" srcOrd="0" destOrd="0" presId="urn:microsoft.com/office/officeart/2005/8/layout/radial6"/>
    <dgm:cxn modelId="{9F43F137-EEA0-4123-9A12-FFC908CCC0A5}" type="presParOf" srcId="{7919EA0D-59F9-004A-848E-833DC835C2B5}" destId="{8AA43FF5-89C2-C544-B15A-0657C0FE6289}" srcOrd="0" destOrd="0" presId="urn:microsoft.com/office/officeart/2005/8/layout/radial6"/>
    <dgm:cxn modelId="{67E5A3ED-200D-4429-BA42-AD90DDAA0980}" type="presParOf" srcId="{7919EA0D-59F9-004A-848E-833DC835C2B5}" destId="{A5D86523-F84B-E243-A8C8-71F59B27F9DC}" srcOrd="1" destOrd="0" presId="urn:microsoft.com/office/officeart/2005/8/layout/radial6"/>
    <dgm:cxn modelId="{808216E2-276A-492F-824C-1D5826AC0822}" type="presParOf" srcId="{7919EA0D-59F9-004A-848E-833DC835C2B5}" destId="{920FBCBC-03B5-EA42-85C9-7CED50C554D2}" srcOrd="2" destOrd="0" presId="urn:microsoft.com/office/officeart/2005/8/layout/radial6"/>
    <dgm:cxn modelId="{164831E2-A885-4790-8986-533F246F7023}" type="presParOf" srcId="{7919EA0D-59F9-004A-848E-833DC835C2B5}" destId="{12C2A6BD-28AE-1144-84D3-06D642844748}" srcOrd="3" destOrd="0" presId="urn:microsoft.com/office/officeart/2005/8/layout/radial6"/>
    <dgm:cxn modelId="{88FEFC6C-2B3A-4BDB-883C-3A6AEE2E59BC}" type="presParOf" srcId="{7919EA0D-59F9-004A-848E-833DC835C2B5}" destId="{394ECBDF-3601-9F49-8CB5-F1A00F00F79F}" srcOrd="4" destOrd="0" presId="urn:microsoft.com/office/officeart/2005/8/layout/radial6"/>
    <dgm:cxn modelId="{9622D305-DE8E-4703-BA89-5E8B3FDE7E33}" type="presParOf" srcId="{7919EA0D-59F9-004A-848E-833DC835C2B5}" destId="{59D28EF3-6772-3140-8F03-FF0AD870C71F}" srcOrd="5" destOrd="0" presId="urn:microsoft.com/office/officeart/2005/8/layout/radial6"/>
    <dgm:cxn modelId="{A275780F-40DA-4745-8DE3-267B7FA29301}" type="presParOf" srcId="{7919EA0D-59F9-004A-848E-833DC835C2B5}" destId="{692D79C7-C03D-7248-A4B5-BE2DC9432A80}" srcOrd="6" destOrd="0" presId="urn:microsoft.com/office/officeart/2005/8/layout/radial6"/>
    <dgm:cxn modelId="{12F65378-677D-4C63-9CFE-28AB17F85FE7}" type="presParOf" srcId="{7919EA0D-59F9-004A-848E-833DC835C2B5}" destId="{5742FC37-DB28-4549-ACA3-6BE6B367C4B6}" srcOrd="7" destOrd="0" presId="urn:microsoft.com/office/officeart/2005/8/layout/radial6"/>
    <dgm:cxn modelId="{02CE6511-BC29-4B9F-95B3-E56893FE5FAF}" type="presParOf" srcId="{7919EA0D-59F9-004A-848E-833DC835C2B5}" destId="{657E03CC-7728-EB45-963A-9D21B4BACCAA}" srcOrd="8" destOrd="0" presId="urn:microsoft.com/office/officeart/2005/8/layout/radial6"/>
    <dgm:cxn modelId="{CD8B2111-CB05-4CF2-94DA-A82863818815}" type="presParOf" srcId="{7919EA0D-59F9-004A-848E-833DC835C2B5}" destId="{20C83183-1B3D-1845-B5A0-BE574A5C8B58}" srcOrd="9" destOrd="0" presId="urn:microsoft.com/office/officeart/2005/8/layout/radial6"/>
    <dgm:cxn modelId="{4A76A582-C25F-4FD2-A5E7-2A6E0BE3F6D4}" type="presParOf" srcId="{7919EA0D-59F9-004A-848E-833DC835C2B5}" destId="{2A6F4537-9AC2-0842-9622-F66AFDD295D2}" srcOrd="10" destOrd="0" presId="urn:microsoft.com/office/officeart/2005/8/layout/radial6"/>
    <dgm:cxn modelId="{B9C372F5-F7A4-41AF-9FFA-2ACC67C15FD2}" type="presParOf" srcId="{7919EA0D-59F9-004A-848E-833DC835C2B5}" destId="{F3960678-73CA-DC42-B94A-362CA6B1D157}" srcOrd="11" destOrd="0" presId="urn:microsoft.com/office/officeart/2005/8/layout/radial6"/>
    <dgm:cxn modelId="{F85D591B-15A1-4239-B0A2-4015C799E321}" type="presParOf" srcId="{7919EA0D-59F9-004A-848E-833DC835C2B5}" destId="{0F738365-8455-A248-991B-8BE1F8BD7F1C}" srcOrd="12" destOrd="0" presId="urn:microsoft.com/office/officeart/2005/8/layout/radial6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B5C7C65-7516-6047-8703-51996DD3172E}" type="doc">
      <dgm:prSet loTypeId="urn:microsoft.com/office/officeart/2005/8/layout/radial6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0B84200-2C6F-5E40-9843-9B0D8406EF76}">
      <dgm:prSet phldrT="[Text]" custT="1"/>
      <dgm:spPr>
        <a:solidFill>
          <a:schemeClr val="tx2"/>
        </a:solidFill>
      </dgm:spPr>
      <dgm:t>
        <a:bodyPr/>
        <a:lstStyle/>
        <a:p>
          <a:pPr rtl="1"/>
          <a:r>
            <a:rPr lang="ar-EG" sz="1600" b="1" dirty="0" smtClean="0">
              <a:solidFill>
                <a:schemeClr val="bg1"/>
              </a:solidFill>
            </a:rPr>
            <a:t>التعليم</a:t>
          </a:r>
        </a:p>
      </dgm:t>
    </dgm:pt>
    <dgm:pt modelId="{4E68B7F9-376D-1140-A4D9-E93616F7F03D}" type="parTrans" cxnId="{97B681A8-278E-044E-AC06-E6ECCE9DB1D9}">
      <dgm:prSet/>
      <dgm:spPr/>
      <dgm:t>
        <a:bodyPr/>
        <a:lstStyle/>
        <a:p>
          <a:endParaRPr lang="en-US"/>
        </a:p>
      </dgm:t>
    </dgm:pt>
    <dgm:pt modelId="{1D2665FE-A929-D64A-AAE9-625739267FAC}" type="sibTrans" cxnId="{97B681A8-278E-044E-AC06-E6ECCE9DB1D9}">
      <dgm:prSet/>
      <dgm:spPr/>
      <dgm:t>
        <a:bodyPr/>
        <a:lstStyle/>
        <a:p>
          <a:endParaRPr lang="en-US"/>
        </a:p>
      </dgm:t>
    </dgm:pt>
    <dgm:pt modelId="{4C38A149-7755-6747-8288-CC5A28CAC006}">
      <dgm:prSet phldrT="[Text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ar-EG" b="1" dirty="0" smtClean="0">
              <a:solidFill>
                <a:srgbClr val="000000"/>
              </a:solidFill>
            </a:rPr>
            <a:t>الفاعلون</a:t>
          </a:r>
          <a:endParaRPr lang="en-US" b="1" dirty="0">
            <a:solidFill>
              <a:srgbClr val="000000"/>
            </a:solidFill>
          </a:endParaRPr>
        </a:p>
      </dgm:t>
    </dgm:pt>
    <dgm:pt modelId="{BBA1D0CD-421B-F045-8C3F-41FC5900C26A}" type="parTrans" cxnId="{C27E0791-D2DC-794E-9716-BA482E9F102C}">
      <dgm:prSet/>
      <dgm:spPr/>
      <dgm:t>
        <a:bodyPr/>
        <a:lstStyle/>
        <a:p>
          <a:endParaRPr lang="en-US"/>
        </a:p>
      </dgm:t>
    </dgm:pt>
    <dgm:pt modelId="{71C3F72D-A46F-6C42-8F6C-C2190313E7D8}" type="sibTrans" cxnId="{C27E0791-D2DC-794E-9716-BA482E9F102C}">
      <dgm:prSet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endParaRPr lang="en-US"/>
        </a:p>
      </dgm:t>
    </dgm:pt>
    <dgm:pt modelId="{0CD3BCCA-7D17-FE42-AAE7-3F73AA708C9B}">
      <dgm:prSet phldrT="[Text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ar-EG" b="1" dirty="0" smtClean="0">
              <a:solidFill>
                <a:schemeClr val="tx1"/>
              </a:solidFill>
            </a:rPr>
            <a:t>العوامل المحرِّكة والمتحرِّكة في النزاع </a:t>
          </a:r>
          <a:endParaRPr lang="en-US" b="1" dirty="0">
            <a:solidFill>
              <a:schemeClr val="tx1"/>
            </a:solidFill>
          </a:endParaRPr>
        </a:p>
      </dgm:t>
    </dgm:pt>
    <dgm:pt modelId="{0835239E-626D-C742-8CB1-DFA3484937A7}" type="parTrans" cxnId="{F2389B94-E7F2-2C40-94D2-DF631241517A}">
      <dgm:prSet/>
      <dgm:spPr/>
      <dgm:t>
        <a:bodyPr/>
        <a:lstStyle/>
        <a:p>
          <a:endParaRPr lang="en-US"/>
        </a:p>
      </dgm:t>
    </dgm:pt>
    <dgm:pt modelId="{643EF14C-F804-ED48-B169-34348A3B4783}" type="sibTrans" cxnId="{F2389B94-E7F2-2C40-94D2-DF631241517A}">
      <dgm:prSet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endParaRPr lang="en-US"/>
        </a:p>
      </dgm:t>
    </dgm:pt>
    <dgm:pt modelId="{850160FB-D419-884C-8653-BADE07C724ED}">
      <dgm:prSet phldrT="[Text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ar-EG" b="1" dirty="0" smtClean="0">
              <a:solidFill>
                <a:srgbClr val="000000"/>
              </a:solidFill>
            </a:rPr>
            <a:t>أسباب النزاع</a:t>
          </a:r>
          <a:endParaRPr lang="en-US" b="1" dirty="0">
            <a:solidFill>
              <a:srgbClr val="000000"/>
            </a:solidFill>
          </a:endParaRPr>
        </a:p>
      </dgm:t>
    </dgm:pt>
    <dgm:pt modelId="{5CDF64AE-1AD2-174D-A393-DA8FEC6F3D1E}" type="parTrans" cxnId="{6F94B604-9721-BF4E-AF50-1E5EEEAD1B2A}">
      <dgm:prSet/>
      <dgm:spPr/>
      <dgm:t>
        <a:bodyPr/>
        <a:lstStyle/>
        <a:p>
          <a:endParaRPr lang="en-US"/>
        </a:p>
      </dgm:t>
    </dgm:pt>
    <dgm:pt modelId="{F9981A7E-F80F-4B43-9968-E1A0503675D4}" type="sibTrans" cxnId="{6F94B604-9721-BF4E-AF50-1E5EEEAD1B2A}">
      <dgm:prSet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endParaRPr lang="en-US"/>
        </a:p>
      </dgm:t>
    </dgm:pt>
    <dgm:pt modelId="{CA32A18F-4F92-934F-8F88-56CD0689C1D4}">
      <dgm:prSet phldrT="[Text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ar-EG" b="1" dirty="0" smtClean="0">
              <a:solidFill>
                <a:srgbClr val="000000"/>
              </a:solidFill>
            </a:rPr>
            <a:t>الصفات المحَدِّدة للنزاع</a:t>
          </a:r>
          <a:endParaRPr lang="en-US" b="1" dirty="0">
            <a:solidFill>
              <a:srgbClr val="000000"/>
            </a:solidFill>
          </a:endParaRPr>
        </a:p>
      </dgm:t>
    </dgm:pt>
    <dgm:pt modelId="{CBE38316-BFAA-134F-BB01-81E0738CD874}" type="parTrans" cxnId="{0B11C812-8ABB-B041-B831-4A0335DECF36}">
      <dgm:prSet/>
      <dgm:spPr/>
      <dgm:t>
        <a:bodyPr/>
        <a:lstStyle/>
        <a:p>
          <a:endParaRPr lang="en-US"/>
        </a:p>
      </dgm:t>
    </dgm:pt>
    <dgm:pt modelId="{2EEF2229-EA4C-FE44-9F89-3352BB01F031}" type="sibTrans" cxnId="{0B11C812-8ABB-B041-B831-4A0335DECF36}">
      <dgm:prSet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endParaRPr lang="en-US"/>
        </a:p>
      </dgm:t>
    </dgm:pt>
    <dgm:pt modelId="{7919EA0D-59F9-004A-848E-833DC835C2B5}" type="pres">
      <dgm:prSet presAssocID="{FB5C7C65-7516-6047-8703-51996DD3172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AA43FF5-89C2-C544-B15A-0657C0FE6289}" type="pres">
      <dgm:prSet presAssocID="{60B84200-2C6F-5E40-9843-9B0D8406EF76}" presName="centerShape" presStyleLbl="node0" presStyleIdx="0" presStyleCnt="1" custScaleX="109178" custScaleY="102163"/>
      <dgm:spPr/>
      <dgm:t>
        <a:bodyPr/>
        <a:lstStyle/>
        <a:p>
          <a:endParaRPr lang="en-US"/>
        </a:p>
      </dgm:t>
    </dgm:pt>
    <dgm:pt modelId="{A5D86523-F84B-E243-A8C8-71F59B27F9DC}" type="pres">
      <dgm:prSet presAssocID="{4C38A149-7755-6747-8288-CC5A28CAC00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0FBCBC-03B5-EA42-85C9-7CED50C554D2}" type="pres">
      <dgm:prSet presAssocID="{4C38A149-7755-6747-8288-CC5A28CAC006}" presName="dummy" presStyleCnt="0"/>
      <dgm:spPr/>
      <dgm:t>
        <a:bodyPr/>
        <a:lstStyle/>
        <a:p>
          <a:endParaRPr lang="en-US"/>
        </a:p>
      </dgm:t>
    </dgm:pt>
    <dgm:pt modelId="{12C2A6BD-28AE-1144-84D3-06D642844748}" type="pres">
      <dgm:prSet presAssocID="{71C3F72D-A46F-6C42-8F6C-C2190313E7D8}" presName="sibTrans" presStyleLbl="sibTrans2D1" presStyleIdx="0" presStyleCnt="4"/>
      <dgm:spPr/>
      <dgm:t>
        <a:bodyPr/>
        <a:lstStyle/>
        <a:p>
          <a:endParaRPr lang="en-US"/>
        </a:p>
      </dgm:t>
    </dgm:pt>
    <dgm:pt modelId="{394ECBDF-3601-9F49-8CB5-F1A00F00F79F}" type="pres">
      <dgm:prSet presAssocID="{0CD3BCCA-7D17-FE42-AAE7-3F73AA708C9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D28EF3-6772-3140-8F03-FF0AD870C71F}" type="pres">
      <dgm:prSet presAssocID="{0CD3BCCA-7D17-FE42-AAE7-3F73AA708C9B}" presName="dummy" presStyleCnt="0"/>
      <dgm:spPr/>
      <dgm:t>
        <a:bodyPr/>
        <a:lstStyle/>
        <a:p>
          <a:endParaRPr lang="en-US"/>
        </a:p>
      </dgm:t>
    </dgm:pt>
    <dgm:pt modelId="{692D79C7-C03D-7248-A4B5-BE2DC9432A80}" type="pres">
      <dgm:prSet presAssocID="{643EF14C-F804-ED48-B169-34348A3B4783}" presName="sibTrans" presStyleLbl="sibTrans2D1" presStyleIdx="1" presStyleCnt="4"/>
      <dgm:spPr/>
      <dgm:t>
        <a:bodyPr/>
        <a:lstStyle/>
        <a:p>
          <a:endParaRPr lang="en-US"/>
        </a:p>
      </dgm:t>
    </dgm:pt>
    <dgm:pt modelId="{5742FC37-DB28-4549-ACA3-6BE6B367C4B6}" type="pres">
      <dgm:prSet presAssocID="{850160FB-D419-884C-8653-BADE07C724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7E03CC-7728-EB45-963A-9D21B4BACCAA}" type="pres">
      <dgm:prSet presAssocID="{850160FB-D419-884C-8653-BADE07C724ED}" presName="dummy" presStyleCnt="0"/>
      <dgm:spPr/>
      <dgm:t>
        <a:bodyPr/>
        <a:lstStyle/>
        <a:p>
          <a:endParaRPr lang="en-US"/>
        </a:p>
      </dgm:t>
    </dgm:pt>
    <dgm:pt modelId="{20C83183-1B3D-1845-B5A0-BE574A5C8B58}" type="pres">
      <dgm:prSet presAssocID="{F9981A7E-F80F-4B43-9968-E1A0503675D4}" presName="sibTrans" presStyleLbl="sibTrans2D1" presStyleIdx="2" presStyleCnt="4"/>
      <dgm:spPr/>
      <dgm:t>
        <a:bodyPr/>
        <a:lstStyle/>
        <a:p>
          <a:endParaRPr lang="en-US"/>
        </a:p>
      </dgm:t>
    </dgm:pt>
    <dgm:pt modelId="{2A6F4537-9AC2-0842-9622-F66AFDD295D2}" type="pres">
      <dgm:prSet presAssocID="{CA32A18F-4F92-934F-8F88-56CD0689C1D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960678-73CA-DC42-B94A-362CA6B1D157}" type="pres">
      <dgm:prSet presAssocID="{CA32A18F-4F92-934F-8F88-56CD0689C1D4}" presName="dummy" presStyleCnt="0"/>
      <dgm:spPr/>
      <dgm:t>
        <a:bodyPr/>
        <a:lstStyle/>
        <a:p>
          <a:endParaRPr lang="en-US"/>
        </a:p>
      </dgm:t>
    </dgm:pt>
    <dgm:pt modelId="{0F738365-8455-A248-991B-8BE1F8BD7F1C}" type="pres">
      <dgm:prSet presAssocID="{2EEF2229-EA4C-FE44-9F89-3352BB01F031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4DC694FD-9173-499D-8A85-36AA4E54887C}" type="presOf" srcId="{4C38A149-7755-6747-8288-CC5A28CAC006}" destId="{A5D86523-F84B-E243-A8C8-71F59B27F9DC}" srcOrd="0" destOrd="0" presId="urn:microsoft.com/office/officeart/2005/8/layout/radial6"/>
    <dgm:cxn modelId="{678FECB5-CFF0-412B-AE6A-841017FCE144}" type="presOf" srcId="{71C3F72D-A46F-6C42-8F6C-C2190313E7D8}" destId="{12C2A6BD-28AE-1144-84D3-06D642844748}" srcOrd="0" destOrd="0" presId="urn:microsoft.com/office/officeart/2005/8/layout/radial6"/>
    <dgm:cxn modelId="{F2389B94-E7F2-2C40-94D2-DF631241517A}" srcId="{60B84200-2C6F-5E40-9843-9B0D8406EF76}" destId="{0CD3BCCA-7D17-FE42-AAE7-3F73AA708C9B}" srcOrd="1" destOrd="0" parTransId="{0835239E-626D-C742-8CB1-DFA3484937A7}" sibTransId="{643EF14C-F804-ED48-B169-34348A3B4783}"/>
    <dgm:cxn modelId="{D9FB2C42-54DC-4849-AB57-695197A2EE70}" type="presOf" srcId="{CA32A18F-4F92-934F-8F88-56CD0689C1D4}" destId="{2A6F4537-9AC2-0842-9622-F66AFDD295D2}" srcOrd="0" destOrd="0" presId="urn:microsoft.com/office/officeart/2005/8/layout/radial6"/>
    <dgm:cxn modelId="{AC67EBD1-EDB9-4293-80CB-CDD83C6D8273}" type="presOf" srcId="{F9981A7E-F80F-4B43-9968-E1A0503675D4}" destId="{20C83183-1B3D-1845-B5A0-BE574A5C8B58}" srcOrd="0" destOrd="0" presId="urn:microsoft.com/office/officeart/2005/8/layout/radial6"/>
    <dgm:cxn modelId="{CE3415D6-EE1F-4546-A181-0240474DB8DA}" type="presOf" srcId="{2EEF2229-EA4C-FE44-9F89-3352BB01F031}" destId="{0F738365-8455-A248-991B-8BE1F8BD7F1C}" srcOrd="0" destOrd="0" presId="urn:microsoft.com/office/officeart/2005/8/layout/radial6"/>
    <dgm:cxn modelId="{0B11C812-8ABB-B041-B831-4A0335DECF36}" srcId="{60B84200-2C6F-5E40-9843-9B0D8406EF76}" destId="{CA32A18F-4F92-934F-8F88-56CD0689C1D4}" srcOrd="3" destOrd="0" parTransId="{CBE38316-BFAA-134F-BB01-81E0738CD874}" sibTransId="{2EEF2229-EA4C-FE44-9F89-3352BB01F031}"/>
    <dgm:cxn modelId="{C27E0791-D2DC-794E-9716-BA482E9F102C}" srcId="{60B84200-2C6F-5E40-9843-9B0D8406EF76}" destId="{4C38A149-7755-6747-8288-CC5A28CAC006}" srcOrd="0" destOrd="0" parTransId="{BBA1D0CD-421B-F045-8C3F-41FC5900C26A}" sibTransId="{71C3F72D-A46F-6C42-8F6C-C2190313E7D8}"/>
    <dgm:cxn modelId="{97B681A8-278E-044E-AC06-E6ECCE9DB1D9}" srcId="{FB5C7C65-7516-6047-8703-51996DD3172E}" destId="{60B84200-2C6F-5E40-9843-9B0D8406EF76}" srcOrd="0" destOrd="0" parTransId="{4E68B7F9-376D-1140-A4D9-E93616F7F03D}" sibTransId="{1D2665FE-A929-D64A-AAE9-625739267FAC}"/>
    <dgm:cxn modelId="{6F94B604-9721-BF4E-AF50-1E5EEEAD1B2A}" srcId="{60B84200-2C6F-5E40-9843-9B0D8406EF76}" destId="{850160FB-D419-884C-8653-BADE07C724ED}" srcOrd="2" destOrd="0" parTransId="{5CDF64AE-1AD2-174D-A393-DA8FEC6F3D1E}" sibTransId="{F9981A7E-F80F-4B43-9968-E1A0503675D4}"/>
    <dgm:cxn modelId="{F8993E99-4880-4490-A5D6-23E70BCAF6F9}" type="presOf" srcId="{850160FB-D419-884C-8653-BADE07C724ED}" destId="{5742FC37-DB28-4549-ACA3-6BE6B367C4B6}" srcOrd="0" destOrd="0" presId="urn:microsoft.com/office/officeart/2005/8/layout/radial6"/>
    <dgm:cxn modelId="{B76E9062-EA89-4A4F-972A-6AA898BB5FA6}" type="presOf" srcId="{0CD3BCCA-7D17-FE42-AAE7-3F73AA708C9B}" destId="{394ECBDF-3601-9F49-8CB5-F1A00F00F79F}" srcOrd="0" destOrd="0" presId="urn:microsoft.com/office/officeart/2005/8/layout/radial6"/>
    <dgm:cxn modelId="{B3483B5C-C33D-4A88-98BD-6E0411FF5A98}" type="presOf" srcId="{FB5C7C65-7516-6047-8703-51996DD3172E}" destId="{7919EA0D-59F9-004A-848E-833DC835C2B5}" srcOrd="0" destOrd="0" presId="urn:microsoft.com/office/officeart/2005/8/layout/radial6"/>
    <dgm:cxn modelId="{35B2F920-D230-4238-8DC8-462AF1126AAA}" type="presOf" srcId="{643EF14C-F804-ED48-B169-34348A3B4783}" destId="{692D79C7-C03D-7248-A4B5-BE2DC9432A80}" srcOrd="0" destOrd="0" presId="urn:microsoft.com/office/officeart/2005/8/layout/radial6"/>
    <dgm:cxn modelId="{83839BB7-3081-498F-B803-6AAC8A6BB5ED}" type="presOf" srcId="{60B84200-2C6F-5E40-9843-9B0D8406EF76}" destId="{8AA43FF5-89C2-C544-B15A-0657C0FE6289}" srcOrd="0" destOrd="0" presId="urn:microsoft.com/office/officeart/2005/8/layout/radial6"/>
    <dgm:cxn modelId="{4F16C3AC-6983-498D-959D-40042AC3471D}" type="presParOf" srcId="{7919EA0D-59F9-004A-848E-833DC835C2B5}" destId="{8AA43FF5-89C2-C544-B15A-0657C0FE6289}" srcOrd="0" destOrd="0" presId="urn:microsoft.com/office/officeart/2005/8/layout/radial6"/>
    <dgm:cxn modelId="{C363F120-C66F-435B-9B3E-B16117126906}" type="presParOf" srcId="{7919EA0D-59F9-004A-848E-833DC835C2B5}" destId="{A5D86523-F84B-E243-A8C8-71F59B27F9DC}" srcOrd="1" destOrd="0" presId="urn:microsoft.com/office/officeart/2005/8/layout/radial6"/>
    <dgm:cxn modelId="{550BB913-6911-40E7-B777-E2325BFDE782}" type="presParOf" srcId="{7919EA0D-59F9-004A-848E-833DC835C2B5}" destId="{920FBCBC-03B5-EA42-85C9-7CED50C554D2}" srcOrd="2" destOrd="0" presId="urn:microsoft.com/office/officeart/2005/8/layout/radial6"/>
    <dgm:cxn modelId="{BA427F01-EA36-4884-AFA7-4CF66E087106}" type="presParOf" srcId="{7919EA0D-59F9-004A-848E-833DC835C2B5}" destId="{12C2A6BD-28AE-1144-84D3-06D642844748}" srcOrd="3" destOrd="0" presId="urn:microsoft.com/office/officeart/2005/8/layout/radial6"/>
    <dgm:cxn modelId="{97EAA609-9542-4EC6-85AD-263B5EBADE09}" type="presParOf" srcId="{7919EA0D-59F9-004A-848E-833DC835C2B5}" destId="{394ECBDF-3601-9F49-8CB5-F1A00F00F79F}" srcOrd="4" destOrd="0" presId="urn:microsoft.com/office/officeart/2005/8/layout/radial6"/>
    <dgm:cxn modelId="{E176D988-D871-48A4-950E-CF58E8470E2A}" type="presParOf" srcId="{7919EA0D-59F9-004A-848E-833DC835C2B5}" destId="{59D28EF3-6772-3140-8F03-FF0AD870C71F}" srcOrd="5" destOrd="0" presId="urn:microsoft.com/office/officeart/2005/8/layout/radial6"/>
    <dgm:cxn modelId="{77D0C45C-956E-45A0-9EEA-1D9D48B70527}" type="presParOf" srcId="{7919EA0D-59F9-004A-848E-833DC835C2B5}" destId="{692D79C7-C03D-7248-A4B5-BE2DC9432A80}" srcOrd="6" destOrd="0" presId="urn:microsoft.com/office/officeart/2005/8/layout/radial6"/>
    <dgm:cxn modelId="{A84AE59C-AC86-4B8C-9EA7-403B60717F80}" type="presParOf" srcId="{7919EA0D-59F9-004A-848E-833DC835C2B5}" destId="{5742FC37-DB28-4549-ACA3-6BE6B367C4B6}" srcOrd="7" destOrd="0" presId="urn:microsoft.com/office/officeart/2005/8/layout/radial6"/>
    <dgm:cxn modelId="{91B9D15E-B76B-4234-9DE8-EBE989FC9CD3}" type="presParOf" srcId="{7919EA0D-59F9-004A-848E-833DC835C2B5}" destId="{657E03CC-7728-EB45-963A-9D21B4BACCAA}" srcOrd="8" destOrd="0" presId="urn:microsoft.com/office/officeart/2005/8/layout/radial6"/>
    <dgm:cxn modelId="{D9E152C7-97B5-40B4-AC21-A0F32BFB87B7}" type="presParOf" srcId="{7919EA0D-59F9-004A-848E-833DC835C2B5}" destId="{20C83183-1B3D-1845-B5A0-BE574A5C8B58}" srcOrd="9" destOrd="0" presId="urn:microsoft.com/office/officeart/2005/8/layout/radial6"/>
    <dgm:cxn modelId="{1E6DB8A1-B72A-4E8E-911F-2E051B293E63}" type="presParOf" srcId="{7919EA0D-59F9-004A-848E-833DC835C2B5}" destId="{2A6F4537-9AC2-0842-9622-F66AFDD295D2}" srcOrd="10" destOrd="0" presId="urn:microsoft.com/office/officeart/2005/8/layout/radial6"/>
    <dgm:cxn modelId="{95142B1C-86DC-4D1E-B4B3-E366D162BA04}" type="presParOf" srcId="{7919EA0D-59F9-004A-848E-833DC835C2B5}" destId="{F3960678-73CA-DC42-B94A-362CA6B1D157}" srcOrd="11" destOrd="0" presId="urn:microsoft.com/office/officeart/2005/8/layout/radial6"/>
    <dgm:cxn modelId="{9CDC70F1-CECA-4BC7-99A9-D74C11EC4DD3}" type="presParOf" srcId="{7919EA0D-59F9-004A-848E-833DC835C2B5}" destId="{0F738365-8455-A248-991B-8BE1F8BD7F1C}" srcOrd="12" destOrd="0" presId="urn:microsoft.com/office/officeart/2005/8/layout/radial6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1AB9877-ABED-DE41-B7B0-54C298240A86}" type="doc">
      <dgm:prSet loTypeId="urn:microsoft.com/office/officeart/2005/8/layout/lProcess3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97EE319-AB68-2B4E-A35C-6989C5F629D2}">
      <dgm:prSet phldrT="[Text]"/>
      <dgm:spPr/>
      <dgm:t>
        <a:bodyPr/>
        <a:lstStyle/>
        <a:p>
          <a:r>
            <a:rPr lang="ar-EG" dirty="0" smtClean="0"/>
            <a:t>ماذا</a:t>
          </a:r>
          <a:endParaRPr lang="en-US" dirty="0"/>
        </a:p>
      </dgm:t>
    </dgm:pt>
    <dgm:pt modelId="{4BABCBEA-8605-3440-98F4-B32D2C31C85B}" type="parTrans" cxnId="{6E08D54F-6C36-244E-8983-11EDA9A27620}">
      <dgm:prSet/>
      <dgm:spPr/>
      <dgm:t>
        <a:bodyPr/>
        <a:lstStyle/>
        <a:p>
          <a:endParaRPr lang="en-US"/>
        </a:p>
      </dgm:t>
    </dgm:pt>
    <dgm:pt modelId="{0C8433F8-3BD9-3641-8394-FC5970FCEC94}" type="sibTrans" cxnId="{6E08D54F-6C36-244E-8983-11EDA9A27620}">
      <dgm:prSet/>
      <dgm:spPr/>
      <dgm:t>
        <a:bodyPr/>
        <a:lstStyle/>
        <a:p>
          <a:endParaRPr lang="en-US"/>
        </a:p>
      </dgm:t>
    </dgm:pt>
    <dgm:pt modelId="{EE43A687-95C3-AD49-8623-C5B20E23F546}">
      <dgm:prSet phldrT="[Text]"/>
      <dgm:spPr/>
      <dgm:t>
        <a:bodyPr/>
        <a:lstStyle/>
        <a:p>
          <a:r>
            <a:rPr lang="ar-EG" b="1" dirty="0" smtClean="0"/>
            <a:t>دراسة منسجمة لخلفية النزاع وأسبابه والفاعلين والعناصر المحَرِّكة والمتحرِّكة في النزاع.</a:t>
          </a:r>
          <a:endParaRPr lang="en-US" b="1" dirty="0"/>
        </a:p>
      </dgm:t>
    </dgm:pt>
    <dgm:pt modelId="{71384509-D95F-A841-B764-378FA9BE11C4}" type="parTrans" cxnId="{2836BCB6-DC12-AF49-894B-632F8AFD376D}">
      <dgm:prSet/>
      <dgm:spPr/>
      <dgm:t>
        <a:bodyPr/>
        <a:lstStyle/>
        <a:p>
          <a:endParaRPr lang="en-US"/>
        </a:p>
      </dgm:t>
    </dgm:pt>
    <dgm:pt modelId="{01A2332C-321A-764E-9FC9-B6D1827BB669}" type="sibTrans" cxnId="{2836BCB6-DC12-AF49-894B-632F8AFD376D}">
      <dgm:prSet/>
      <dgm:spPr/>
      <dgm:t>
        <a:bodyPr/>
        <a:lstStyle/>
        <a:p>
          <a:endParaRPr lang="en-US"/>
        </a:p>
      </dgm:t>
    </dgm:pt>
    <dgm:pt modelId="{293044C1-A201-804E-BB76-5082CCFB2696}">
      <dgm:prSet phldrT="[Text]"/>
      <dgm:spPr/>
      <dgm:t>
        <a:bodyPr/>
        <a:lstStyle/>
        <a:p>
          <a:r>
            <a:rPr lang="ar-EG" dirty="0" smtClean="0"/>
            <a:t>من</a:t>
          </a:r>
          <a:endParaRPr lang="en-US" dirty="0"/>
        </a:p>
      </dgm:t>
    </dgm:pt>
    <dgm:pt modelId="{B61D0CD1-3D26-C445-AE51-0CF214CEAF46}" type="parTrans" cxnId="{3BCD1DC3-6D1A-2D4B-9817-CA651BDE54F7}">
      <dgm:prSet/>
      <dgm:spPr/>
      <dgm:t>
        <a:bodyPr/>
        <a:lstStyle/>
        <a:p>
          <a:endParaRPr lang="en-US"/>
        </a:p>
      </dgm:t>
    </dgm:pt>
    <dgm:pt modelId="{1C2EB211-4B90-774E-A492-317569D59ED8}" type="sibTrans" cxnId="{3BCD1DC3-6D1A-2D4B-9817-CA651BDE54F7}">
      <dgm:prSet/>
      <dgm:spPr/>
      <dgm:t>
        <a:bodyPr/>
        <a:lstStyle/>
        <a:p>
          <a:endParaRPr lang="en-US"/>
        </a:p>
      </dgm:t>
    </dgm:pt>
    <dgm:pt modelId="{C85864F6-DE26-5542-8EE2-DDF1C3626E6F}">
      <dgm:prSet phldrT="[Text]"/>
      <dgm:spPr/>
      <dgm:t>
        <a:bodyPr/>
        <a:lstStyle/>
        <a:p>
          <a:pPr rtl="1"/>
          <a:r>
            <a:rPr lang="ar-EG" b="1" dirty="0" smtClean="0"/>
            <a:t>المعنيون من داخل وخارج قطاع التعليم. مثلا القطاعات الحكومية والغير الحكومية، المنظمات المتعددة الأطراف، محلية ودولية. المنظمات الغير الحكومية، السلطات المحلية وصانعوا السلام. </a:t>
          </a:r>
          <a:endParaRPr lang="en-US" b="1" dirty="0"/>
        </a:p>
      </dgm:t>
    </dgm:pt>
    <dgm:pt modelId="{5A5D0A25-FF75-8942-9B04-8ED3E8615959}" type="parTrans" cxnId="{B43E3819-768D-764B-8444-EAC75C44376D}">
      <dgm:prSet/>
      <dgm:spPr/>
      <dgm:t>
        <a:bodyPr/>
        <a:lstStyle/>
        <a:p>
          <a:endParaRPr lang="en-US"/>
        </a:p>
      </dgm:t>
    </dgm:pt>
    <dgm:pt modelId="{2F4FD2BC-B673-B242-A77A-7FD0F458F200}" type="sibTrans" cxnId="{B43E3819-768D-764B-8444-EAC75C44376D}">
      <dgm:prSet/>
      <dgm:spPr/>
      <dgm:t>
        <a:bodyPr/>
        <a:lstStyle/>
        <a:p>
          <a:endParaRPr lang="en-US"/>
        </a:p>
      </dgm:t>
    </dgm:pt>
    <dgm:pt modelId="{196B2B7F-81DB-BA42-80B9-2292BF89954B}">
      <dgm:prSet phldrT="[Text]"/>
      <dgm:spPr/>
      <dgm:t>
        <a:bodyPr/>
        <a:lstStyle/>
        <a:p>
          <a:r>
            <a:rPr lang="ar-EG" dirty="0" smtClean="0"/>
            <a:t>كيف</a:t>
          </a:r>
          <a:endParaRPr lang="en-US" dirty="0"/>
        </a:p>
      </dgm:t>
    </dgm:pt>
    <dgm:pt modelId="{326D720C-1E2F-A04E-8CD7-4910E197254B}" type="parTrans" cxnId="{840D2483-534C-3C40-8989-3E9F9441AAB8}">
      <dgm:prSet/>
      <dgm:spPr/>
      <dgm:t>
        <a:bodyPr/>
        <a:lstStyle/>
        <a:p>
          <a:endParaRPr lang="en-US"/>
        </a:p>
      </dgm:t>
    </dgm:pt>
    <dgm:pt modelId="{9FD8C15B-7CD9-F845-86FA-9B45DAECC884}" type="sibTrans" cxnId="{840D2483-534C-3C40-8989-3E9F9441AAB8}">
      <dgm:prSet/>
      <dgm:spPr/>
      <dgm:t>
        <a:bodyPr/>
        <a:lstStyle/>
        <a:p>
          <a:endParaRPr lang="en-US"/>
        </a:p>
      </dgm:t>
    </dgm:pt>
    <dgm:pt modelId="{8ACFC135-97C4-0A4E-80BB-0A4134E83FFB}">
      <dgm:prSet phldrT="[Text]"/>
      <dgm:spPr/>
      <dgm:t>
        <a:bodyPr/>
        <a:lstStyle/>
        <a:p>
          <a:r>
            <a:rPr lang="ar-EG" b="1" dirty="0" smtClean="0"/>
            <a:t>بحوث مكتبية واستشارات وتحاليل منها على سبيل المثال تحاليل السياق، أسباب النزاع، العناصر المحَرِّكَة والمتحركة في النزاع وتحديد الأسبقيات في التعليم.</a:t>
          </a:r>
          <a:endParaRPr lang="en-US" b="1" dirty="0"/>
        </a:p>
      </dgm:t>
    </dgm:pt>
    <dgm:pt modelId="{FD0A2481-B826-2F44-B6CF-59F10AE2B6DB}" type="parTrans" cxnId="{0AA8AEE8-9639-1B4B-931B-C95CAD7676E0}">
      <dgm:prSet/>
      <dgm:spPr/>
      <dgm:t>
        <a:bodyPr/>
        <a:lstStyle/>
        <a:p>
          <a:endParaRPr lang="en-US"/>
        </a:p>
      </dgm:t>
    </dgm:pt>
    <dgm:pt modelId="{261EB69D-8782-9C41-B5C0-1EA00EC88114}" type="sibTrans" cxnId="{0AA8AEE8-9639-1B4B-931B-C95CAD7676E0}">
      <dgm:prSet/>
      <dgm:spPr/>
      <dgm:t>
        <a:bodyPr/>
        <a:lstStyle/>
        <a:p>
          <a:endParaRPr lang="en-US"/>
        </a:p>
      </dgm:t>
    </dgm:pt>
    <dgm:pt modelId="{5ED36B49-B15E-D24B-841B-37ABD82A2753}">
      <dgm:prSet/>
      <dgm:spPr/>
      <dgm:t>
        <a:bodyPr/>
        <a:lstStyle/>
        <a:p>
          <a:r>
            <a:rPr lang="ar-EG" dirty="0" smtClean="0"/>
            <a:t>متى</a:t>
          </a:r>
          <a:endParaRPr lang="en-US" dirty="0"/>
        </a:p>
      </dgm:t>
    </dgm:pt>
    <dgm:pt modelId="{CBD6D823-CBAB-5947-973D-BA8AD043FF27}" type="parTrans" cxnId="{A4EE1039-FD1E-5A49-BF0E-F2613B263571}">
      <dgm:prSet/>
      <dgm:spPr/>
      <dgm:t>
        <a:bodyPr/>
        <a:lstStyle/>
        <a:p>
          <a:endParaRPr lang="en-US"/>
        </a:p>
      </dgm:t>
    </dgm:pt>
    <dgm:pt modelId="{2691AF63-3A01-7B44-B053-BF866EAD5FEF}" type="sibTrans" cxnId="{A4EE1039-FD1E-5A49-BF0E-F2613B263571}">
      <dgm:prSet/>
      <dgm:spPr/>
      <dgm:t>
        <a:bodyPr/>
        <a:lstStyle/>
        <a:p>
          <a:endParaRPr lang="en-US"/>
        </a:p>
      </dgm:t>
    </dgm:pt>
    <dgm:pt modelId="{2EC4D8A5-53E5-2E40-8A89-415F1EDFE328}">
      <dgm:prSet/>
      <dgm:spPr/>
      <dgm:t>
        <a:bodyPr/>
        <a:lstStyle/>
        <a:p>
          <a:r>
            <a:rPr lang="ar-EG" b="1" dirty="0" smtClean="0"/>
            <a:t>يتم في مرحلة التصميم ويراجَعُ بشكل منظَّم طوال مدة البرنامج أو السياسة </a:t>
          </a:r>
          <a:endParaRPr lang="en-US" b="1" dirty="0"/>
        </a:p>
      </dgm:t>
    </dgm:pt>
    <dgm:pt modelId="{DC3FD060-D4C8-914F-9AD8-01C13F5A6819}" type="parTrans" cxnId="{2E6112DC-E5CA-2E4A-AF51-2B2C00610551}">
      <dgm:prSet/>
      <dgm:spPr/>
      <dgm:t>
        <a:bodyPr/>
        <a:lstStyle/>
        <a:p>
          <a:endParaRPr lang="en-US"/>
        </a:p>
      </dgm:t>
    </dgm:pt>
    <dgm:pt modelId="{0F614119-453F-5148-9EF2-23495BB78042}" type="sibTrans" cxnId="{2E6112DC-E5CA-2E4A-AF51-2B2C00610551}">
      <dgm:prSet/>
      <dgm:spPr/>
      <dgm:t>
        <a:bodyPr/>
        <a:lstStyle/>
        <a:p>
          <a:endParaRPr lang="en-US"/>
        </a:p>
      </dgm:t>
    </dgm:pt>
    <dgm:pt modelId="{6CF603C9-300C-394F-B239-020D3F726EC0}">
      <dgm:prSet phldrT="[Text]"/>
      <dgm:spPr/>
      <dgm:t>
        <a:bodyPr/>
        <a:lstStyle/>
        <a:p>
          <a:r>
            <a:rPr lang="ar-EG" dirty="0" smtClean="0"/>
            <a:t>أين</a:t>
          </a:r>
          <a:endParaRPr lang="en-US" dirty="0"/>
        </a:p>
      </dgm:t>
    </dgm:pt>
    <dgm:pt modelId="{5259379E-E2CD-3946-B956-6D2328925222}" type="parTrans" cxnId="{BECA09B4-C184-F34E-BF64-55B9CAD582DB}">
      <dgm:prSet/>
      <dgm:spPr/>
      <dgm:t>
        <a:bodyPr/>
        <a:lstStyle/>
        <a:p>
          <a:endParaRPr lang="en-US"/>
        </a:p>
      </dgm:t>
    </dgm:pt>
    <dgm:pt modelId="{599D0937-AA39-3944-811E-9980A65F9327}" type="sibTrans" cxnId="{BECA09B4-C184-F34E-BF64-55B9CAD582DB}">
      <dgm:prSet/>
      <dgm:spPr/>
      <dgm:t>
        <a:bodyPr/>
        <a:lstStyle/>
        <a:p>
          <a:endParaRPr lang="en-US"/>
        </a:p>
      </dgm:t>
    </dgm:pt>
    <dgm:pt modelId="{A05B86AA-F0B3-F342-A68C-45361AC9B56B}">
      <dgm:prSet phldrT="[Text]"/>
      <dgm:spPr/>
      <dgm:t>
        <a:bodyPr/>
        <a:lstStyle/>
        <a:p>
          <a:r>
            <a:rPr lang="ar-EG" b="1" dirty="0" smtClean="0"/>
            <a:t>يجب تصميمها على مقاس البرامج المستهدفة أو مجالات السياسات ذات الصلة (وطنية، على مستوى جهوي أو قطاعي أو على مستوى مكان استقطاب معين)</a:t>
          </a:r>
          <a:endParaRPr lang="en-US" b="1" dirty="0"/>
        </a:p>
      </dgm:t>
    </dgm:pt>
    <dgm:pt modelId="{5F2C89E8-6D74-7D47-B34F-E7946D6792F5}" type="parTrans" cxnId="{31ADBC0B-D41C-E04A-99CD-113E608BF142}">
      <dgm:prSet/>
      <dgm:spPr/>
      <dgm:t>
        <a:bodyPr/>
        <a:lstStyle/>
        <a:p>
          <a:endParaRPr lang="en-US"/>
        </a:p>
      </dgm:t>
    </dgm:pt>
    <dgm:pt modelId="{C815FF71-F1E9-5245-8C9C-53E40F755A91}" type="sibTrans" cxnId="{31ADBC0B-D41C-E04A-99CD-113E608BF142}">
      <dgm:prSet/>
      <dgm:spPr/>
      <dgm:t>
        <a:bodyPr/>
        <a:lstStyle/>
        <a:p>
          <a:endParaRPr lang="en-US"/>
        </a:p>
      </dgm:t>
    </dgm:pt>
    <dgm:pt modelId="{8CFA0812-1B7F-8B4E-B86C-A4EACFAA46F3}" type="pres">
      <dgm:prSet presAssocID="{31AB9877-ABED-DE41-B7B0-54C298240A86}" presName="Name0" presStyleCnt="0">
        <dgm:presLayoutVars>
          <dgm:chPref val="3"/>
          <dgm:dir val="rev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5596ABD-7A44-9D48-B92A-EC43A9315421}" type="pres">
      <dgm:prSet presAssocID="{F97EE319-AB68-2B4E-A35C-6989C5F629D2}" presName="horFlow" presStyleCnt="0"/>
      <dgm:spPr/>
      <dgm:t>
        <a:bodyPr/>
        <a:lstStyle/>
        <a:p>
          <a:endParaRPr lang="en-US"/>
        </a:p>
      </dgm:t>
    </dgm:pt>
    <dgm:pt modelId="{3617C3AA-6C82-ED4D-ABEF-97A3510C97B7}" type="pres">
      <dgm:prSet presAssocID="{F97EE319-AB68-2B4E-A35C-6989C5F629D2}" presName="bigChev" presStyleLbl="node1" presStyleIdx="0" presStyleCnt="5"/>
      <dgm:spPr/>
      <dgm:t>
        <a:bodyPr/>
        <a:lstStyle/>
        <a:p>
          <a:endParaRPr lang="en-US"/>
        </a:p>
      </dgm:t>
    </dgm:pt>
    <dgm:pt modelId="{50819B2E-D8F0-7D4C-B788-154955B210AE}" type="pres">
      <dgm:prSet presAssocID="{71384509-D95F-A841-B764-378FA9BE11C4}" presName="parTrans" presStyleCnt="0"/>
      <dgm:spPr/>
      <dgm:t>
        <a:bodyPr/>
        <a:lstStyle/>
        <a:p>
          <a:endParaRPr lang="en-US"/>
        </a:p>
      </dgm:t>
    </dgm:pt>
    <dgm:pt modelId="{211C644E-82CC-5546-A1A2-8EFF74BD7F97}" type="pres">
      <dgm:prSet presAssocID="{EE43A687-95C3-AD49-8623-C5B20E23F546}" presName="node" presStyleLbl="alignAccFollowNode1" presStyleIdx="0" presStyleCnt="5" custScaleX="3900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D759E4-13DE-9145-B3DF-0688DFDF8186}" type="pres">
      <dgm:prSet presAssocID="{F97EE319-AB68-2B4E-A35C-6989C5F629D2}" presName="vSp" presStyleCnt="0"/>
      <dgm:spPr/>
      <dgm:t>
        <a:bodyPr/>
        <a:lstStyle/>
        <a:p>
          <a:endParaRPr lang="en-US"/>
        </a:p>
      </dgm:t>
    </dgm:pt>
    <dgm:pt modelId="{4DD76BEC-60BF-474C-B3AE-5B5164E6E410}" type="pres">
      <dgm:prSet presAssocID="{5ED36B49-B15E-D24B-841B-37ABD82A2753}" presName="horFlow" presStyleCnt="0"/>
      <dgm:spPr/>
      <dgm:t>
        <a:bodyPr/>
        <a:lstStyle/>
        <a:p>
          <a:endParaRPr lang="en-US"/>
        </a:p>
      </dgm:t>
    </dgm:pt>
    <dgm:pt modelId="{B45B3B0C-CC44-444E-8D46-44B89AFF3A97}" type="pres">
      <dgm:prSet presAssocID="{5ED36B49-B15E-D24B-841B-37ABD82A2753}" presName="bigChev" presStyleLbl="node1" presStyleIdx="1" presStyleCnt="5"/>
      <dgm:spPr/>
      <dgm:t>
        <a:bodyPr/>
        <a:lstStyle/>
        <a:p>
          <a:endParaRPr lang="en-US"/>
        </a:p>
      </dgm:t>
    </dgm:pt>
    <dgm:pt modelId="{1AB7EE2C-03FA-D846-BF58-21B784698608}" type="pres">
      <dgm:prSet presAssocID="{DC3FD060-D4C8-914F-9AD8-01C13F5A6819}" presName="parTrans" presStyleCnt="0"/>
      <dgm:spPr/>
      <dgm:t>
        <a:bodyPr/>
        <a:lstStyle/>
        <a:p>
          <a:endParaRPr lang="en-US"/>
        </a:p>
      </dgm:t>
    </dgm:pt>
    <dgm:pt modelId="{C69DA83F-72E2-E941-B395-6ED67DF8E967}" type="pres">
      <dgm:prSet presAssocID="{2EC4D8A5-53E5-2E40-8A89-415F1EDFE328}" presName="node" presStyleLbl="alignAccFollowNode1" presStyleIdx="1" presStyleCnt="5" custScaleX="3900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39AD91-882D-5F4B-80E5-3EF1CD357781}" type="pres">
      <dgm:prSet presAssocID="{5ED36B49-B15E-D24B-841B-37ABD82A2753}" presName="vSp" presStyleCnt="0"/>
      <dgm:spPr/>
      <dgm:t>
        <a:bodyPr/>
        <a:lstStyle/>
        <a:p>
          <a:endParaRPr lang="en-US"/>
        </a:p>
      </dgm:t>
    </dgm:pt>
    <dgm:pt modelId="{38B72E65-7E96-3F44-9BC9-E9769E837436}" type="pres">
      <dgm:prSet presAssocID="{293044C1-A201-804E-BB76-5082CCFB2696}" presName="horFlow" presStyleCnt="0"/>
      <dgm:spPr/>
      <dgm:t>
        <a:bodyPr/>
        <a:lstStyle/>
        <a:p>
          <a:endParaRPr lang="en-US"/>
        </a:p>
      </dgm:t>
    </dgm:pt>
    <dgm:pt modelId="{FB314DB3-7233-A14C-8CFB-D9E341080605}" type="pres">
      <dgm:prSet presAssocID="{293044C1-A201-804E-BB76-5082CCFB2696}" presName="bigChev" presStyleLbl="node1" presStyleIdx="2" presStyleCnt="5"/>
      <dgm:spPr/>
      <dgm:t>
        <a:bodyPr/>
        <a:lstStyle/>
        <a:p>
          <a:endParaRPr lang="en-US"/>
        </a:p>
      </dgm:t>
    </dgm:pt>
    <dgm:pt modelId="{3D27C073-B44F-FC46-B7FA-02523C80CDDB}" type="pres">
      <dgm:prSet presAssocID="{5A5D0A25-FF75-8942-9B04-8ED3E8615959}" presName="parTrans" presStyleCnt="0"/>
      <dgm:spPr/>
      <dgm:t>
        <a:bodyPr/>
        <a:lstStyle/>
        <a:p>
          <a:endParaRPr lang="en-US"/>
        </a:p>
      </dgm:t>
    </dgm:pt>
    <dgm:pt modelId="{B0747EBA-C197-AB49-912B-A39F8CBBABAE}" type="pres">
      <dgm:prSet presAssocID="{C85864F6-DE26-5542-8EE2-DDF1C3626E6F}" presName="node" presStyleLbl="alignAccFollowNode1" presStyleIdx="2" presStyleCnt="5" custScaleX="3879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E15BA0-13CB-4542-855B-400D68ED7F58}" type="pres">
      <dgm:prSet presAssocID="{293044C1-A201-804E-BB76-5082CCFB2696}" presName="vSp" presStyleCnt="0"/>
      <dgm:spPr/>
      <dgm:t>
        <a:bodyPr/>
        <a:lstStyle/>
        <a:p>
          <a:endParaRPr lang="en-US"/>
        </a:p>
      </dgm:t>
    </dgm:pt>
    <dgm:pt modelId="{013262D2-B7DE-DB48-9C17-B8AB0BA1FAB0}" type="pres">
      <dgm:prSet presAssocID="{196B2B7F-81DB-BA42-80B9-2292BF89954B}" presName="horFlow" presStyleCnt="0"/>
      <dgm:spPr/>
      <dgm:t>
        <a:bodyPr/>
        <a:lstStyle/>
        <a:p>
          <a:endParaRPr lang="en-US"/>
        </a:p>
      </dgm:t>
    </dgm:pt>
    <dgm:pt modelId="{CD6C2AAD-5B09-104B-AFDF-E48CC50F1BEE}" type="pres">
      <dgm:prSet presAssocID="{196B2B7F-81DB-BA42-80B9-2292BF89954B}" presName="bigChev" presStyleLbl="node1" presStyleIdx="3" presStyleCnt="5"/>
      <dgm:spPr/>
      <dgm:t>
        <a:bodyPr/>
        <a:lstStyle/>
        <a:p>
          <a:endParaRPr lang="en-US"/>
        </a:p>
      </dgm:t>
    </dgm:pt>
    <dgm:pt modelId="{B18F9ED3-DA73-6642-B2BC-92AC1516DFCC}" type="pres">
      <dgm:prSet presAssocID="{FD0A2481-B826-2F44-B6CF-59F10AE2B6DB}" presName="parTrans" presStyleCnt="0"/>
      <dgm:spPr/>
      <dgm:t>
        <a:bodyPr/>
        <a:lstStyle/>
        <a:p>
          <a:endParaRPr lang="en-US"/>
        </a:p>
      </dgm:t>
    </dgm:pt>
    <dgm:pt modelId="{799F68B9-B5C4-384F-A97D-FC7656B44ADF}" type="pres">
      <dgm:prSet presAssocID="{8ACFC135-97C4-0A4E-80BB-0A4134E83FFB}" presName="node" presStyleLbl="alignAccFollowNode1" presStyleIdx="3" presStyleCnt="5" custScaleX="3900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791187-A03C-F94A-8A5B-928844D01689}" type="pres">
      <dgm:prSet presAssocID="{196B2B7F-81DB-BA42-80B9-2292BF89954B}" presName="vSp" presStyleCnt="0"/>
      <dgm:spPr/>
      <dgm:t>
        <a:bodyPr/>
        <a:lstStyle/>
        <a:p>
          <a:endParaRPr lang="en-US"/>
        </a:p>
      </dgm:t>
    </dgm:pt>
    <dgm:pt modelId="{D865BD7B-A58A-974E-AF46-368FE63E572D}" type="pres">
      <dgm:prSet presAssocID="{6CF603C9-300C-394F-B239-020D3F726EC0}" presName="horFlow" presStyleCnt="0"/>
      <dgm:spPr/>
      <dgm:t>
        <a:bodyPr/>
        <a:lstStyle/>
        <a:p>
          <a:endParaRPr lang="en-US"/>
        </a:p>
      </dgm:t>
    </dgm:pt>
    <dgm:pt modelId="{565B1254-B694-F748-8624-6A3DC5BABCAD}" type="pres">
      <dgm:prSet presAssocID="{6CF603C9-300C-394F-B239-020D3F726EC0}" presName="bigChev" presStyleLbl="node1" presStyleIdx="4" presStyleCnt="5"/>
      <dgm:spPr/>
      <dgm:t>
        <a:bodyPr/>
        <a:lstStyle/>
        <a:p>
          <a:endParaRPr lang="en-US"/>
        </a:p>
      </dgm:t>
    </dgm:pt>
    <dgm:pt modelId="{A8124F33-0F2B-0A4F-B257-3B09BD79A0E1}" type="pres">
      <dgm:prSet presAssocID="{5F2C89E8-6D74-7D47-B34F-E7946D6792F5}" presName="parTrans" presStyleCnt="0"/>
      <dgm:spPr/>
      <dgm:t>
        <a:bodyPr/>
        <a:lstStyle/>
        <a:p>
          <a:endParaRPr lang="en-US"/>
        </a:p>
      </dgm:t>
    </dgm:pt>
    <dgm:pt modelId="{3F6C5DBA-CE38-C44A-B043-E8F7B327DF32}" type="pres">
      <dgm:prSet presAssocID="{A05B86AA-F0B3-F342-A68C-45361AC9B56B}" presName="node" presStyleLbl="alignAccFollowNode1" presStyleIdx="4" presStyleCnt="5" custScaleX="3928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E4771A-2EFD-40F3-A0B2-4801A6C6918D}" type="presOf" srcId="{EE43A687-95C3-AD49-8623-C5B20E23F546}" destId="{211C644E-82CC-5546-A1A2-8EFF74BD7F97}" srcOrd="0" destOrd="0" presId="urn:microsoft.com/office/officeart/2005/8/layout/lProcess3"/>
    <dgm:cxn modelId="{840D2483-534C-3C40-8989-3E9F9441AAB8}" srcId="{31AB9877-ABED-DE41-B7B0-54C298240A86}" destId="{196B2B7F-81DB-BA42-80B9-2292BF89954B}" srcOrd="3" destOrd="0" parTransId="{326D720C-1E2F-A04E-8CD7-4910E197254B}" sibTransId="{9FD8C15B-7CD9-F845-86FA-9B45DAECC884}"/>
    <dgm:cxn modelId="{B12CE395-EBDD-4E75-A9FF-6DF6CC8ED467}" type="presOf" srcId="{5ED36B49-B15E-D24B-841B-37ABD82A2753}" destId="{B45B3B0C-CC44-444E-8D46-44B89AFF3A97}" srcOrd="0" destOrd="0" presId="urn:microsoft.com/office/officeart/2005/8/layout/lProcess3"/>
    <dgm:cxn modelId="{26A2C085-3599-4F42-A144-A108D5F361CD}" type="presOf" srcId="{31AB9877-ABED-DE41-B7B0-54C298240A86}" destId="{8CFA0812-1B7F-8B4E-B86C-A4EACFAA46F3}" srcOrd="0" destOrd="0" presId="urn:microsoft.com/office/officeart/2005/8/layout/lProcess3"/>
    <dgm:cxn modelId="{3BCD1DC3-6D1A-2D4B-9817-CA651BDE54F7}" srcId="{31AB9877-ABED-DE41-B7B0-54C298240A86}" destId="{293044C1-A201-804E-BB76-5082CCFB2696}" srcOrd="2" destOrd="0" parTransId="{B61D0CD1-3D26-C445-AE51-0CF214CEAF46}" sibTransId="{1C2EB211-4B90-774E-A492-317569D59ED8}"/>
    <dgm:cxn modelId="{6E08D54F-6C36-244E-8983-11EDA9A27620}" srcId="{31AB9877-ABED-DE41-B7B0-54C298240A86}" destId="{F97EE319-AB68-2B4E-A35C-6989C5F629D2}" srcOrd="0" destOrd="0" parTransId="{4BABCBEA-8605-3440-98F4-B32D2C31C85B}" sibTransId="{0C8433F8-3BD9-3641-8394-FC5970FCEC94}"/>
    <dgm:cxn modelId="{31ADBC0B-D41C-E04A-99CD-113E608BF142}" srcId="{6CF603C9-300C-394F-B239-020D3F726EC0}" destId="{A05B86AA-F0B3-F342-A68C-45361AC9B56B}" srcOrd="0" destOrd="0" parTransId="{5F2C89E8-6D74-7D47-B34F-E7946D6792F5}" sibTransId="{C815FF71-F1E9-5245-8C9C-53E40F755A91}"/>
    <dgm:cxn modelId="{2836BCB6-DC12-AF49-894B-632F8AFD376D}" srcId="{F97EE319-AB68-2B4E-A35C-6989C5F629D2}" destId="{EE43A687-95C3-AD49-8623-C5B20E23F546}" srcOrd="0" destOrd="0" parTransId="{71384509-D95F-A841-B764-378FA9BE11C4}" sibTransId="{01A2332C-321A-764E-9FC9-B6D1827BB669}"/>
    <dgm:cxn modelId="{B3922268-9880-4A2E-AF80-DD3202FE4163}" type="presOf" srcId="{8ACFC135-97C4-0A4E-80BB-0A4134E83FFB}" destId="{799F68B9-B5C4-384F-A97D-FC7656B44ADF}" srcOrd="0" destOrd="0" presId="urn:microsoft.com/office/officeart/2005/8/layout/lProcess3"/>
    <dgm:cxn modelId="{A4EE1039-FD1E-5A49-BF0E-F2613B263571}" srcId="{31AB9877-ABED-DE41-B7B0-54C298240A86}" destId="{5ED36B49-B15E-D24B-841B-37ABD82A2753}" srcOrd="1" destOrd="0" parTransId="{CBD6D823-CBAB-5947-973D-BA8AD043FF27}" sibTransId="{2691AF63-3A01-7B44-B053-BF866EAD5FEF}"/>
    <dgm:cxn modelId="{2B562D28-9244-490B-B446-ECE1C95A27D9}" type="presOf" srcId="{2EC4D8A5-53E5-2E40-8A89-415F1EDFE328}" destId="{C69DA83F-72E2-E941-B395-6ED67DF8E967}" srcOrd="0" destOrd="0" presId="urn:microsoft.com/office/officeart/2005/8/layout/lProcess3"/>
    <dgm:cxn modelId="{A48D2B30-6C12-4CBC-9ED7-A7007584662D}" type="presOf" srcId="{F97EE319-AB68-2B4E-A35C-6989C5F629D2}" destId="{3617C3AA-6C82-ED4D-ABEF-97A3510C97B7}" srcOrd="0" destOrd="0" presId="urn:microsoft.com/office/officeart/2005/8/layout/lProcess3"/>
    <dgm:cxn modelId="{27803208-C2A3-4854-8F99-A6BAA4A3A7D4}" type="presOf" srcId="{A05B86AA-F0B3-F342-A68C-45361AC9B56B}" destId="{3F6C5DBA-CE38-C44A-B043-E8F7B327DF32}" srcOrd="0" destOrd="0" presId="urn:microsoft.com/office/officeart/2005/8/layout/lProcess3"/>
    <dgm:cxn modelId="{2E6112DC-E5CA-2E4A-AF51-2B2C00610551}" srcId="{5ED36B49-B15E-D24B-841B-37ABD82A2753}" destId="{2EC4D8A5-53E5-2E40-8A89-415F1EDFE328}" srcOrd="0" destOrd="0" parTransId="{DC3FD060-D4C8-914F-9AD8-01C13F5A6819}" sibTransId="{0F614119-453F-5148-9EF2-23495BB78042}"/>
    <dgm:cxn modelId="{06B05DDA-9850-4BAA-98A6-858DDA0EBB8B}" type="presOf" srcId="{196B2B7F-81DB-BA42-80B9-2292BF89954B}" destId="{CD6C2AAD-5B09-104B-AFDF-E48CC50F1BEE}" srcOrd="0" destOrd="0" presId="urn:microsoft.com/office/officeart/2005/8/layout/lProcess3"/>
    <dgm:cxn modelId="{BECA09B4-C184-F34E-BF64-55B9CAD582DB}" srcId="{31AB9877-ABED-DE41-B7B0-54C298240A86}" destId="{6CF603C9-300C-394F-B239-020D3F726EC0}" srcOrd="4" destOrd="0" parTransId="{5259379E-E2CD-3946-B956-6D2328925222}" sibTransId="{599D0937-AA39-3944-811E-9980A65F9327}"/>
    <dgm:cxn modelId="{CBA8AA88-9377-4AA4-A92D-526CDA86B289}" type="presOf" srcId="{C85864F6-DE26-5542-8EE2-DDF1C3626E6F}" destId="{B0747EBA-C197-AB49-912B-A39F8CBBABAE}" srcOrd="0" destOrd="0" presId="urn:microsoft.com/office/officeart/2005/8/layout/lProcess3"/>
    <dgm:cxn modelId="{1FD90C4A-86A2-4188-BF86-A4285901190B}" type="presOf" srcId="{293044C1-A201-804E-BB76-5082CCFB2696}" destId="{FB314DB3-7233-A14C-8CFB-D9E341080605}" srcOrd="0" destOrd="0" presId="urn:microsoft.com/office/officeart/2005/8/layout/lProcess3"/>
    <dgm:cxn modelId="{8AA37FEB-C519-45BD-BAFC-75B2867A6D93}" type="presOf" srcId="{6CF603C9-300C-394F-B239-020D3F726EC0}" destId="{565B1254-B694-F748-8624-6A3DC5BABCAD}" srcOrd="0" destOrd="0" presId="urn:microsoft.com/office/officeart/2005/8/layout/lProcess3"/>
    <dgm:cxn modelId="{0AA8AEE8-9639-1B4B-931B-C95CAD7676E0}" srcId="{196B2B7F-81DB-BA42-80B9-2292BF89954B}" destId="{8ACFC135-97C4-0A4E-80BB-0A4134E83FFB}" srcOrd="0" destOrd="0" parTransId="{FD0A2481-B826-2F44-B6CF-59F10AE2B6DB}" sibTransId="{261EB69D-8782-9C41-B5C0-1EA00EC88114}"/>
    <dgm:cxn modelId="{B43E3819-768D-764B-8444-EAC75C44376D}" srcId="{293044C1-A201-804E-BB76-5082CCFB2696}" destId="{C85864F6-DE26-5542-8EE2-DDF1C3626E6F}" srcOrd="0" destOrd="0" parTransId="{5A5D0A25-FF75-8942-9B04-8ED3E8615959}" sibTransId="{2F4FD2BC-B673-B242-A77A-7FD0F458F200}"/>
    <dgm:cxn modelId="{DB3CA2D6-10C5-49F9-BE78-086565D8BC85}" type="presParOf" srcId="{8CFA0812-1B7F-8B4E-B86C-A4EACFAA46F3}" destId="{25596ABD-7A44-9D48-B92A-EC43A9315421}" srcOrd="0" destOrd="0" presId="urn:microsoft.com/office/officeart/2005/8/layout/lProcess3"/>
    <dgm:cxn modelId="{BEBE1C04-A88D-40B6-8098-D709E815D5C9}" type="presParOf" srcId="{25596ABD-7A44-9D48-B92A-EC43A9315421}" destId="{3617C3AA-6C82-ED4D-ABEF-97A3510C97B7}" srcOrd="0" destOrd="0" presId="urn:microsoft.com/office/officeart/2005/8/layout/lProcess3"/>
    <dgm:cxn modelId="{5FC849F5-B552-4906-9406-1D2600088443}" type="presParOf" srcId="{25596ABD-7A44-9D48-B92A-EC43A9315421}" destId="{50819B2E-D8F0-7D4C-B788-154955B210AE}" srcOrd="1" destOrd="0" presId="urn:microsoft.com/office/officeart/2005/8/layout/lProcess3"/>
    <dgm:cxn modelId="{57FC5F64-0576-46B8-B303-38A27EE5BAA0}" type="presParOf" srcId="{25596ABD-7A44-9D48-B92A-EC43A9315421}" destId="{211C644E-82CC-5546-A1A2-8EFF74BD7F97}" srcOrd="2" destOrd="0" presId="urn:microsoft.com/office/officeart/2005/8/layout/lProcess3"/>
    <dgm:cxn modelId="{575814E3-F3FA-4A95-A048-3F653FB6B6ED}" type="presParOf" srcId="{8CFA0812-1B7F-8B4E-B86C-A4EACFAA46F3}" destId="{2DD759E4-13DE-9145-B3DF-0688DFDF8186}" srcOrd="1" destOrd="0" presId="urn:microsoft.com/office/officeart/2005/8/layout/lProcess3"/>
    <dgm:cxn modelId="{A3123E97-ADA3-40F1-8F96-C0CFF7B3B847}" type="presParOf" srcId="{8CFA0812-1B7F-8B4E-B86C-A4EACFAA46F3}" destId="{4DD76BEC-60BF-474C-B3AE-5B5164E6E410}" srcOrd="2" destOrd="0" presId="urn:microsoft.com/office/officeart/2005/8/layout/lProcess3"/>
    <dgm:cxn modelId="{524FD694-1485-4A2E-9A2D-E5CCCC01FC61}" type="presParOf" srcId="{4DD76BEC-60BF-474C-B3AE-5B5164E6E410}" destId="{B45B3B0C-CC44-444E-8D46-44B89AFF3A97}" srcOrd="0" destOrd="0" presId="urn:microsoft.com/office/officeart/2005/8/layout/lProcess3"/>
    <dgm:cxn modelId="{A84CA7CD-591B-44B9-9281-3CA00935E553}" type="presParOf" srcId="{4DD76BEC-60BF-474C-B3AE-5B5164E6E410}" destId="{1AB7EE2C-03FA-D846-BF58-21B784698608}" srcOrd="1" destOrd="0" presId="urn:microsoft.com/office/officeart/2005/8/layout/lProcess3"/>
    <dgm:cxn modelId="{7CE63641-0A27-4D3C-ACCF-D0423D1C3286}" type="presParOf" srcId="{4DD76BEC-60BF-474C-B3AE-5B5164E6E410}" destId="{C69DA83F-72E2-E941-B395-6ED67DF8E967}" srcOrd="2" destOrd="0" presId="urn:microsoft.com/office/officeart/2005/8/layout/lProcess3"/>
    <dgm:cxn modelId="{679AB1A1-3828-46AE-AF23-1246DE633A42}" type="presParOf" srcId="{8CFA0812-1B7F-8B4E-B86C-A4EACFAA46F3}" destId="{6539AD91-882D-5F4B-80E5-3EF1CD357781}" srcOrd="3" destOrd="0" presId="urn:microsoft.com/office/officeart/2005/8/layout/lProcess3"/>
    <dgm:cxn modelId="{FBE149E8-C9DC-4CF4-A626-A5D820F1C0F5}" type="presParOf" srcId="{8CFA0812-1B7F-8B4E-B86C-A4EACFAA46F3}" destId="{38B72E65-7E96-3F44-9BC9-E9769E837436}" srcOrd="4" destOrd="0" presId="urn:microsoft.com/office/officeart/2005/8/layout/lProcess3"/>
    <dgm:cxn modelId="{1C0FD3BF-869D-4D03-ADFA-F33CDF8EE8CA}" type="presParOf" srcId="{38B72E65-7E96-3F44-9BC9-E9769E837436}" destId="{FB314DB3-7233-A14C-8CFB-D9E341080605}" srcOrd="0" destOrd="0" presId="urn:microsoft.com/office/officeart/2005/8/layout/lProcess3"/>
    <dgm:cxn modelId="{8B5F81EE-1DDB-49F8-B520-2F9CC49A37B1}" type="presParOf" srcId="{38B72E65-7E96-3F44-9BC9-E9769E837436}" destId="{3D27C073-B44F-FC46-B7FA-02523C80CDDB}" srcOrd="1" destOrd="0" presId="urn:microsoft.com/office/officeart/2005/8/layout/lProcess3"/>
    <dgm:cxn modelId="{C57266BF-254E-4466-BA93-97C3ADFDA59A}" type="presParOf" srcId="{38B72E65-7E96-3F44-9BC9-E9769E837436}" destId="{B0747EBA-C197-AB49-912B-A39F8CBBABAE}" srcOrd="2" destOrd="0" presId="urn:microsoft.com/office/officeart/2005/8/layout/lProcess3"/>
    <dgm:cxn modelId="{3E0FC967-01FD-471B-BC87-D7BEA06CC25F}" type="presParOf" srcId="{8CFA0812-1B7F-8B4E-B86C-A4EACFAA46F3}" destId="{00E15BA0-13CB-4542-855B-400D68ED7F58}" srcOrd="5" destOrd="0" presId="urn:microsoft.com/office/officeart/2005/8/layout/lProcess3"/>
    <dgm:cxn modelId="{1B0257AF-13F2-4202-9A59-D7D3E913F28E}" type="presParOf" srcId="{8CFA0812-1B7F-8B4E-B86C-A4EACFAA46F3}" destId="{013262D2-B7DE-DB48-9C17-B8AB0BA1FAB0}" srcOrd="6" destOrd="0" presId="urn:microsoft.com/office/officeart/2005/8/layout/lProcess3"/>
    <dgm:cxn modelId="{11CA3987-E96D-4CB5-A34F-69E1AB8BACDA}" type="presParOf" srcId="{013262D2-B7DE-DB48-9C17-B8AB0BA1FAB0}" destId="{CD6C2AAD-5B09-104B-AFDF-E48CC50F1BEE}" srcOrd="0" destOrd="0" presId="urn:microsoft.com/office/officeart/2005/8/layout/lProcess3"/>
    <dgm:cxn modelId="{193B6B8E-53D3-4CDC-8944-2E457DBDC762}" type="presParOf" srcId="{013262D2-B7DE-DB48-9C17-B8AB0BA1FAB0}" destId="{B18F9ED3-DA73-6642-B2BC-92AC1516DFCC}" srcOrd="1" destOrd="0" presId="urn:microsoft.com/office/officeart/2005/8/layout/lProcess3"/>
    <dgm:cxn modelId="{F8F12D17-B748-4576-874B-967213A38B3C}" type="presParOf" srcId="{013262D2-B7DE-DB48-9C17-B8AB0BA1FAB0}" destId="{799F68B9-B5C4-384F-A97D-FC7656B44ADF}" srcOrd="2" destOrd="0" presId="urn:microsoft.com/office/officeart/2005/8/layout/lProcess3"/>
    <dgm:cxn modelId="{B2C0EE37-AABB-4C02-A833-952D7FC8E9B3}" type="presParOf" srcId="{8CFA0812-1B7F-8B4E-B86C-A4EACFAA46F3}" destId="{71791187-A03C-F94A-8A5B-928844D01689}" srcOrd="7" destOrd="0" presId="urn:microsoft.com/office/officeart/2005/8/layout/lProcess3"/>
    <dgm:cxn modelId="{D1D5FCD0-F156-4873-A89F-402BCCA6C435}" type="presParOf" srcId="{8CFA0812-1B7F-8B4E-B86C-A4EACFAA46F3}" destId="{D865BD7B-A58A-974E-AF46-368FE63E572D}" srcOrd="8" destOrd="0" presId="urn:microsoft.com/office/officeart/2005/8/layout/lProcess3"/>
    <dgm:cxn modelId="{C6C9F0FF-4ACA-460D-97C7-861EF8593DEB}" type="presParOf" srcId="{D865BD7B-A58A-974E-AF46-368FE63E572D}" destId="{565B1254-B694-F748-8624-6A3DC5BABCAD}" srcOrd="0" destOrd="0" presId="urn:microsoft.com/office/officeart/2005/8/layout/lProcess3"/>
    <dgm:cxn modelId="{02E63644-B834-4532-B153-CB4CC6BF56C5}" type="presParOf" srcId="{D865BD7B-A58A-974E-AF46-368FE63E572D}" destId="{A8124F33-0F2B-0A4F-B257-3B09BD79A0E1}" srcOrd="1" destOrd="0" presId="urn:microsoft.com/office/officeart/2005/8/layout/lProcess3"/>
    <dgm:cxn modelId="{D8EC4498-F01E-4B24-AE0C-E1F0DB4EC943}" type="presParOf" srcId="{D865BD7B-A58A-974E-AF46-368FE63E572D}" destId="{3F6C5DBA-CE38-C44A-B043-E8F7B327DF32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70DB4C-9C5F-3B48-87E0-6007A6E73030}" type="doc">
      <dgm:prSet loTypeId="urn:microsoft.com/office/officeart/2005/8/layout/gear1" loCatId="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04636C5F-1219-CA43-8133-E2BFB33E1C7C}">
      <dgm:prSet phldrT="[Text]"/>
      <dgm:spPr>
        <a:solidFill>
          <a:schemeClr val="tx2"/>
        </a:solidFill>
        <a:ln>
          <a:solidFill>
            <a:schemeClr val="bg2"/>
          </a:solidFill>
        </a:ln>
      </dgm:spPr>
      <dgm:t>
        <a:bodyPr/>
        <a:lstStyle/>
        <a:p>
          <a:pPr rtl="1"/>
          <a:r>
            <a:rPr lang="en-US" dirty="0" smtClean="0"/>
            <a:t>3</a:t>
          </a:r>
          <a:r>
            <a:rPr lang="en-US" b="1" dirty="0" smtClean="0"/>
            <a:t>. </a:t>
          </a:r>
          <a:r>
            <a:rPr lang="ar-EG" b="1" dirty="0" smtClean="0"/>
            <a:t> يعملُ </a:t>
          </a:r>
          <a:r>
            <a:rPr lang="ar-EG" b="1" dirty="0" smtClean="0">
              <a:solidFill>
                <a:srgbClr val="FFC000"/>
              </a:solidFill>
            </a:rPr>
            <a:t>على الخفض من الآثار السلبية وعلى تقوية الآثار الإيجابية </a:t>
          </a:r>
          <a:r>
            <a:rPr lang="ar-EG" b="1" dirty="0" smtClean="0"/>
            <a:t>للسياسات والبرامج التعليمية على النزاع</a:t>
          </a:r>
          <a:endParaRPr lang="en-US" b="1" dirty="0"/>
        </a:p>
      </dgm:t>
    </dgm:pt>
    <dgm:pt modelId="{4616465E-3D64-A741-B99A-7E8C92C3FA07}" type="sibTrans" cxnId="{AC118738-3E0F-884F-8194-55DD2D648886}">
      <dgm:prSet/>
      <dgm:spPr>
        <a:solidFill>
          <a:srgbClr val="F6F6F6"/>
        </a:solid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 highlightClick="1"/>
          </dgm14:cNvPr>
        </a:ext>
      </dgm:extLst>
    </dgm:pt>
    <dgm:pt modelId="{D67FD636-B2E0-3F49-8970-1A8B51FFE152}" type="parTrans" cxnId="{AC118738-3E0F-884F-8194-55DD2D648886}">
      <dgm:prSet/>
      <dgm:spPr/>
      <dgm:t>
        <a:bodyPr/>
        <a:lstStyle/>
        <a:p>
          <a:endParaRPr lang="en-US"/>
        </a:p>
      </dgm:t>
    </dgm:pt>
    <dgm:pt modelId="{A99B5835-3DAD-F043-B599-325DDBE24597}">
      <dgm:prSet phldrT="[Text]" custT="1"/>
      <dgm:spPr>
        <a:solidFill>
          <a:schemeClr val="tx2"/>
        </a:solidFill>
        <a:ln>
          <a:solidFill>
            <a:schemeClr val="bg2"/>
          </a:solidFill>
        </a:ln>
      </dgm:spPr>
      <dgm:t>
        <a:bodyPr/>
        <a:lstStyle/>
        <a:p>
          <a:pPr rtl="1"/>
          <a:r>
            <a:rPr lang="ar-EG" sz="1200" dirty="0" smtClean="0"/>
            <a:t> </a:t>
          </a:r>
          <a:r>
            <a:rPr lang="en-US" sz="1200" dirty="0" smtClean="0"/>
            <a:t>1</a:t>
          </a:r>
          <a:r>
            <a:rPr lang="en-US" sz="1600" b="1" dirty="0" smtClean="0"/>
            <a:t>. </a:t>
          </a:r>
          <a:r>
            <a:rPr lang="ar-EG" sz="1600" b="1" dirty="0" smtClean="0"/>
            <a:t> يكون مُدْركاً لسياق النزاع</a:t>
          </a:r>
          <a:endParaRPr lang="en-US" sz="1200" b="1" dirty="0"/>
        </a:p>
      </dgm:t>
    </dgm:pt>
    <dgm:pt modelId="{B09A073F-D839-1148-8C42-E498547C0746}" type="sibTrans" cxnId="{0A55E40D-7800-3040-8CD4-7E08AD36EA35}">
      <dgm:prSet/>
      <dgm:spPr/>
      <dgm:t>
        <a:bodyPr/>
        <a:lstStyle/>
        <a:p>
          <a:endParaRPr lang="en-US"/>
        </a:p>
      </dgm:t>
    </dgm:pt>
    <dgm:pt modelId="{2E441A71-1584-1F4B-8E00-38D8637EEA64}" type="parTrans" cxnId="{0A55E40D-7800-3040-8CD4-7E08AD36EA35}">
      <dgm:prSet/>
      <dgm:spPr/>
      <dgm:t>
        <a:bodyPr/>
        <a:lstStyle/>
        <a:p>
          <a:endParaRPr lang="en-US"/>
        </a:p>
      </dgm:t>
    </dgm:pt>
    <dgm:pt modelId="{790ADD09-BD04-614A-9BAD-16ADC9B3E6C8}">
      <dgm:prSet/>
      <dgm:spPr>
        <a:solidFill>
          <a:schemeClr val="tx2"/>
        </a:solidFill>
        <a:ln>
          <a:solidFill>
            <a:schemeClr val="bg2"/>
          </a:solidFill>
        </a:ln>
      </dgm:spPr>
      <dgm:t>
        <a:bodyPr/>
        <a:lstStyle/>
        <a:p>
          <a:pPr rtl="1"/>
          <a:r>
            <a:rPr lang="en-US" dirty="0" smtClean="0"/>
            <a:t>2. </a:t>
          </a:r>
          <a:r>
            <a:rPr lang="ar-EG" dirty="0" smtClean="0"/>
            <a:t> </a:t>
          </a:r>
          <a:r>
            <a:rPr lang="ar-EG" b="1" dirty="0" smtClean="0"/>
            <a:t>يحلٍّلُ التفاعل المتبادل بين سياق النزاع والبرامج والسياسات التعليمية</a:t>
          </a:r>
          <a:endParaRPr lang="en-US" b="1" dirty="0"/>
        </a:p>
      </dgm:t>
    </dgm:pt>
    <dgm:pt modelId="{A858F2E7-E204-2E41-BF60-309099859C37}" type="parTrans" cxnId="{6C769F25-52E9-0144-9F6D-F9CB3ACD7577}">
      <dgm:prSet/>
      <dgm:spPr/>
      <dgm:t>
        <a:bodyPr/>
        <a:lstStyle/>
        <a:p>
          <a:endParaRPr lang="en-US"/>
        </a:p>
      </dgm:t>
    </dgm:pt>
    <dgm:pt modelId="{3BBD7921-2CB1-CB49-93B9-CD0C296B30DF}" type="sibTrans" cxnId="{6C769F25-52E9-0144-9F6D-F9CB3ACD7577}">
      <dgm:prSet/>
      <dgm:spPr/>
      <dgm:t>
        <a:bodyPr/>
        <a:lstStyle/>
        <a:p>
          <a:endParaRPr lang="en-US"/>
        </a:p>
      </dgm:t>
    </dgm:pt>
    <dgm:pt modelId="{7D13AFC7-6922-E84F-A11E-E99623528AF3}" type="pres">
      <dgm:prSet presAssocID="{0B70DB4C-9C5F-3B48-87E0-6007A6E73030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AC81C6D-5BBC-1B4F-80F6-2C70A6134E8D}" type="pres">
      <dgm:prSet presAssocID="{04636C5F-1219-CA43-8133-E2BFB33E1C7C}" presName="gear1" presStyleLbl="node1" presStyleIdx="0" presStyleCnt="3" custScaleX="151516" custScaleY="131729" custLinFactX="-66778" custLinFactNeighborX="-100000" custLinFactNeighborY="-2100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D39BE2-8BD8-7342-89CF-D91AB44AE26A}" type="pres">
      <dgm:prSet presAssocID="{04636C5F-1219-CA43-8133-E2BFB33E1C7C}" presName="gear1srcNode" presStyleLbl="node1" presStyleIdx="0" presStyleCnt="3"/>
      <dgm:spPr/>
      <dgm:t>
        <a:bodyPr/>
        <a:lstStyle/>
        <a:p>
          <a:endParaRPr lang="en-US"/>
        </a:p>
      </dgm:t>
    </dgm:pt>
    <dgm:pt modelId="{80C34E60-A421-0544-9F0C-9D13670816DE}" type="pres">
      <dgm:prSet presAssocID="{04636C5F-1219-CA43-8133-E2BFB33E1C7C}" presName="gear1dstNode" presStyleLbl="node1" presStyleIdx="0" presStyleCnt="3"/>
      <dgm:spPr/>
      <dgm:t>
        <a:bodyPr/>
        <a:lstStyle/>
        <a:p>
          <a:endParaRPr lang="en-US"/>
        </a:p>
      </dgm:t>
    </dgm:pt>
    <dgm:pt modelId="{256D5392-4803-134B-969D-C7FFBFBB0E55}" type="pres">
      <dgm:prSet presAssocID="{790ADD09-BD04-614A-9BAD-16ADC9B3E6C8}" presName="gear2" presStyleLbl="node1" presStyleIdx="1" presStyleCnt="3" custScaleX="189988" custScaleY="142616" custLinFactNeighborX="51013" custLinFactNeighborY="-482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D6EAAE-5E64-7848-A48A-14646FA3A15A}" type="pres">
      <dgm:prSet presAssocID="{790ADD09-BD04-614A-9BAD-16ADC9B3E6C8}" presName="gear2srcNode" presStyleLbl="node1" presStyleIdx="1" presStyleCnt="3"/>
      <dgm:spPr/>
      <dgm:t>
        <a:bodyPr/>
        <a:lstStyle/>
        <a:p>
          <a:endParaRPr lang="en-US"/>
        </a:p>
      </dgm:t>
    </dgm:pt>
    <dgm:pt modelId="{B0212E48-3175-B947-9EBE-4A1A947E11FA}" type="pres">
      <dgm:prSet presAssocID="{790ADD09-BD04-614A-9BAD-16ADC9B3E6C8}" presName="gear2dstNode" presStyleLbl="node1" presStyleIdx="1" presStyleCnt="3"/>
      <dgm:spPr/>
      <dgm:t>
        <a:bodyPr/>
        <a:lstStyle/>
        <a:p>
          <a:endParaRPr lang="en-US"/>
        </a:p>
      </dgm:t>
    </dgm:pt>
    <dgm:pt modelId="{3E6F19F4-B96B-A349-AD62-74CD4B059FE4}" type="pres">
      <dgm:prSet presAssocID="{A99B5835-3DAD-F043-B599-325DDBE24597}" presName="gear3" presStyleLbl="node1" presStyleIdx="2" presStyleCnt="3" custScaleX="133665" custScaleY="128445" custLinFactX="10205" custLinFactNeighborX="100000" custLinFactNeighborY="10676"/>
      <dgm:spPr/>
      <dgm:t>
        <a:bodyPr/>
        <a:lstStyle/>
        <a:p>
          <a:endParaRPr lang="en-US"/>
        </a:p>
      </dgm:t>
    </dgm:pt>
    <dgm:pt modelId="{2D6FAACD-4B80-3D45-A1E7-9A9C4BD62309}" type="pres">
      <dgm:prSet presAssocID="{A99B5835-3DAD-F043-B599-325DDBE24597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44C2AA-AC9A-174A-AD5B-784AC70196DB}" type="pres">
      <dgm:prSet presAssocID="{A99B5835-3DAD-F043-B599-325DDBE24597}" presName="gear3srcNode" presStyleLbl="node1" presStyleIdx="2" presStyleCnt="3"/>
      <dgm:spPr/>
      <dgm:t>
        <a:bodyPr/>
        <a:lstStyle/>
        <a:p>
          <a:endParaRPr lang="en-US"/>
        </a:p>
      </dgm:t>
    </dgm:pt>
    <dgm:pt modelId="{E40A32CD-0091-5840-AF18-F43A6975822D}" type="pres">
      <dgm:prSet presAssocID="{A99B5835-3DAD-F043-B599-325DDBE24597}" presName="gear3dstNode" presStyleLbl="node1" presStyleIdx="2" presStyleCnt="3"/>
      <dgm:spPr/>
      <dgm:t>
        <a:bodyPr/>
        <a:lstStyle/>
        <a:p>
          <a:endParaRPr lang="en-US"/>
        </a:p>
      </dgm:t>
    </dgm:pt>
    <dgm:pt modelId="{B033986E-CFF4-BC40-B2C7-DC59516B7DE2}" type="pres">
      <dgm:prSet presAssocID="{4616465E-3D64-A741-B99A-7E8C92C3FA07}" presName="connector1" presStyleLbl="sibTrans2D1" presStyleIdx="0" presStyleCnt="3" custFlipVert="1" custFlipHor="1" custScaleX="4786" custScaleY="3583" custLinFactX="7635" custLinFactNeighborX="100000" custLinFactNeighborY="26066"/>
      <dgm:spPr>
        <a:prstGeom prst="actionButtonBlank">
          <a:avLst/>
        </a:prstGeom>
      </dgm:spPr>
      <dgm:t>
        <a:bodyPr/>
        <a:lstStyle/>
        <a:p>
          <a:endParaRPr lang="en-US"/>
        </a:p>
      </dgm:t>
    </dgm:pt>
    <dgm:pt modelId="{1F02912C-68F3-E346-BBC8-5439F1E04AED}" type="pres">
      <dgm:prSet presAssocID="{3BBD7921-2CB1-CB49-93B9-CD0C296B30DF}" presName="connector2" presStyleLbl="sibTrans2D1" presStyleIdx="1" presStyleCnt="3" custAng="1034413" custScaleX="97378" custLinFactX="12614" custLinFactNeighborX="100000" custLinFactNeighborY="-31038"/>
      <dgm:spPr/>
      <dgm:t>
        <a:bodyPr/>
        <a:lstStyle/>
        <a:p>
          <a:endParaRPr lang="en-US"/>
        </a:p>
      </dgm:t>
    </dgm:pt>
    <dgm:pt modelId="{2C525502-A9D6-EC49-80E9-28EA99DBF904}" type="pres">
      <dgm:prSet presAssocID="{B09A073F-D839-1148-8C42-E498547C0746}" presName="connector3" presStyleLbl="sibTrans2D1" presStyleIdx="2" presStyleCnt="3" custAng="12646537" custLinFactNeighborX="-80620" custLinFactNeighborY="75149"/>
      <dgm:spPr/>
      <dgm:t>
        <a:bodyPr/>
        <a:lstStyle/>
        <a:p>
          <a:endParaRPr lang="en-US"/>
        </a:p>
      </dgm:t>
    </dgm:pt>
  </dgm:ptLst>
  <dgm:cxnLst>
    <dgm:cxn modelId="{A4F821DC-AF22-4F50-A77D-2931B2064A7C}" type="presOf" srcId="{A99B5835-3DAD-F043-B599-325DDBE24597}" destId="{2D6FAACD-4B80-3D45-A1E7-9A9C4BD62309}" srcOrd="1" destOrd="0" presId="urn:microsoft.com/office/officeart/2005/8/layout/gear1"/>
    <dgm:cxn modelId="{01A03F3D-2E4E-4547-8644-AB286A9BBC91}" type="presOf" srcId="{A99B5835-3DAD-F043-B599-325DDBE24597}" destId="{3E6F19F4-B96B-A349-AD62-74CD4B059FE4}" srcOrd="0" destOrd="0" presId="urn:microsoft.com/office/officeart/2005/8/layout/gear1"/>
    <dgm:cxn modelId="{33DB6022-09BB-4F13-95E5-F01F05E9DA5F}" type="presOf" srcId="{790ADD09-BD04-614A-9BAD-16ADC9B3E6C8}" destId="{256D5392-4803-134B-969D-C7FFBFBB0E55}" srcOrd="0" destOrd="0" presId="urn:microsoft.com/office/officeart/2005/8/layout/gear1"/>
    <dgm:cxn modelId="{B3B36C80-1E98-4E38-9B2E-E05B67C371EC}" type="presOf" srcId="{4616465E-3D64-A741-B99A-7E8C92C3FA07}" destId="{B033986E-CFF4-BC40-B2C7-DC59516B7DE2}" srcOrd="0" destOrd="0" presId="urn:microsoft.com/office/officeart/2005/8/layout/gear1"/>
    <dgm:cxn modelId="{6C769F25-52E9-0144-9F6D-F9CB3ACD7577}" srcId="{0B70DB4C-9C5F-3B48-87E0-6007A6E73030}" destId="{790ADD09-BD04-614A-9BAD-16ADC9B3E6C8}" srcOrd="1" destOrd="0" parTransId="{A858F2E7-E204-2E41-BF60-309099859C37}" sibTransId="{3BBD7921-2CB1-CB49-93B9-CD0C296B30DF}"/>
    <dgm:cxn modelId="{DFD45482-119B-4163-BA53-89BD230834CB}" type="presOf" srcId="{3BBD7921-2CB1-CB49-93B9-CD0C296B30DF}" destId="{1F02912C-68F3-E346-BBC8-5439F1E04AED}" srcOrd="0" destOrd="0" presId="urn:microsoft.com/office/officeart/2005/8/layout/gear1"/>
    <dgm:cxn modelId="{8CE892C6-06A0-4BF0-A03C-A345F2F5A1E9}" type="presOf" srcId="{04636C5F-1219-CA43-8133-E2BFB33E1C7C}" destId="{77D39BE2-8BD8-7342-89CF-D91AB44AE26A}" srcOrd="1" destOrd="0" presId="urn:microsoft.com/office/officeart/2005/8/layout/gear1"/>
    <dgm:cxn modelId="{9F83FF72-6524-44B4-A115-F509E7FDED37}" type="presOf" srcId="{04636C5F-1219-CA43-8133-E2BFB33E1C7C}" destId="{80C34E60-A421-0544-9F0C-9D13670816DE}" srcOrd="2" destOrd="0" presId="urn:microsoft.com/office/officeart/2005/8/layout/gear1"/>
    <dgm:cxn modelId="{AC0CD232-70E8-4EB7-8F64-E3986F59E0E7}" type="presOf" srcId="{0B70DB4C-9C5F-3B48-87E0-6007A6E73030}" destId="{7D13AFC7-6922-E84F-A11E-E99623528AF3}" srcOrd="0" destOrd="0" presId="urn:microsoft.com/office/officeart/2005/8/layout/gear1"/>
    <dgm:cxn modelId="{CE197B0E-8855-4406-B3C5-EA037592A7C7}" type="presOf" srcId="{790ADD09-BD04-614A-9BAD-16ADC9B3E6C8}" destId="{B0212E48-3175-B947-9EBE-4A1A947E11FA}" srcOrd="2" destOrd="0" presId="urn:microsoft.com/office/officeart/2005/8/layout/gear1"/>
    <dgm:cxn modelId="{AC118738-3E0F-884F-8194-55DD2D648886}" srcId="{0B70DB4C-9C5F-3B48-87E0-6007A6E73030}" destId="{04636C5F-1219-CA43-8133-E2BFB33E1C7C}" srcOrd="0" destOrd="0" parTransId="{D67FD636-B2E0-3F49-8970-1A8B51FFE152}" sibTransId="{4616465E-3D64-A741-B99A-7E8C92C3FA07}"/>
    <dgm:cxn modelId="{4166EF91-5702-41A1-8170-E1BC94F048B3}" type="presOf" srcId="{A99B5835-3DAD-F043-B599-325DDBE24597}" destId="{E40A32CD-0091-5840-AF18-F43A6975822D}" srcOrd="3" destOrd="0" presId="urn:microsoft.com/office/officeart/2005/8/layout/gear1"/>
    <dgm:cxn modelId="{0A55E40D-7800-3040-8CD4-7E08AD36EA35}" srcId="{0B70DB4C-9C5F-3B48-87E0-6007A6E73030}" destId="{A99B5835-3DAD-F043-B599-325DDBE24597}" srcOrd="2" destOrd="0" parTransId="{2E441A71-1584-1F4B-8E00-38D8637EEA64}" sibTransId="{B09A073F-D839-1148-8C42-E498547C0746}"/>
    <dgm:cxn modelId="{8954C8F6-459D-485D-8B44-9B8B012735D3}" type="presOf" srcId="{B09A073F-D839-1148-8C42-E498547C0746}" destId="{2C525502-A9D6-EC49-80E9-28EA99DBF904}" srcOrd="0" destOrd="0" presId="urn:microsoft.com/office/officeart/2005/8/layout/gear1"/>
    <dgm:cxn modelId="{139C26F0-CDDA-475A-A259-200CFC12B391}" type="presOf" srcId="{790ADD09-BD04-614A-9BAD-16ADC9B3E6C8}" destId="{E2D6EAAE-5E64-7848-A48A-14646FA3A15A}" srcOrd="1" destOrd="0" presId="urn:microsoft.com/office/officeart/2005/8/layout/gear1"/>
    <dgm:cxn modelId="{CA2C1D9D-BB19-42E4-A86B-20E23AB76F06}" type="presOf" srcId="{04636C5F-1219-CA43-8133-E2BFB33E1C7C}" destId="{4AC81C6D-5BBC-1B4F-80F6-2C70A6134E8D}" srcOrd="0" destOrd="0" presId="urn:microsoft.com/office/officeart/2005/8/layout/gear1"/>
    <dgm:cxn modelId="{4E916D54-67D1-4155-BD95-A94057D5F43C}" type="presOf" srcId="{A99B5835-3DAD-F043-B599-325DDBE24597}" destId="{0844C2AA-AC9A-174A-AD5B-784AC70196DB}" srcOrd="2" destOrd="0" presId="urn:microsoft.com/office/officeart/2005/8/layout/gear1"/>
    <dgm:cxn modelId="{93A8B8D2-EDA8-47CC-AFA3-79A3B5E288E5}" type="presParOf" srcId="{7D13AFC7-6922-E84F-A11E-E99623528AF3}" destId="{4AC81C6D-5BBC-1B4F-80F6-2C70A6134E8D}" srcOrd="0" destOrd="0" presId="urn:microsoft.com/office/officeart/2005/8/layout/gear1"/>
    <dgm:cxn modelId="{CC98A414-14FD-4B6F-AA4C-5345623CAD38}" type="presParOf" srcId="{7D13AFC7-6922-E84F-A11E-E99623528AF3}" destId="{77D39BE2-8BD8-7342-89CF-D91AB44AE26A}" srcOrd="1" destOrd="0" presId="urn:microsoft.com/office/officeart/2005/8/layout/gear1"/>
    <dgm:cxn modelId="{2537B29E-5858-409C-A47E-C7DFFB986F28}" type="presParOf" srcId="{7D13AFC7-6922-E84F-A11E-E99623528AF3}" destId="{80C34E60-A421-0544-9F0C-9D13670816DE}" srcOrd="2" destOrd="0" presId="urn:microsoft.com/office/officeart/2005/8/layout/gear1"/>
    <dgm:cxn modelId="{9F7060DB-D019-4899-BAB4-7DBDCAB375BF}" type="presParOf" srcId="{7D13AFC7-6922-E84F-A11E-E99623528AF3}" destId="{256D5392-4803-134B-969D-C7FFBFBB0E55}" srcOrd="3" destOrd="0" presId="urn:microsoft.com/office/officeart/2005/8/layout/gear1"/>
    <dgm:cxn modelId="{B8E05A20-4287-443F-833A-CBB799E7779E}" type="presParOf" srcId="{7D13AFC7-6922-E84F-A11E-E99623528AF3}" destId="{E2D6EAAE-5E64-7848-A48A-14646FA3A15A}" srcOrd="4" destOrd="0" presId="urn:microsoft.com/office/officeart/2005/8/layout/gear1"/>
    <dgm:cxn modelId="{124BFAB1-0034-4029-8DF3-61F77354A594}" type="presParOf" srcId="{7D13AFC7-6922-E84F-A11E-E99623528AF3}" destId="{B0212E48-3175-B947-9EBE-4A1A947E11FA}" srcOrd="5" destOrd="0" presId="urn:microsoft.com/office/officeart/2005/8/layout/gear1"/>
    <dgm:cxn modelId="{0F1AC043-CB78-4D17-8C5A-C28AED74C0A7}" type="presParOf" srcId="{7D13AFC7-6922-E84F-A11E-E99623528AF3}" destId="{3E6F19F4-B96B-A349-AD62-74CD4B059FE4}" srcOrd="6" destOrd="0" presId="urn:microsoft.com/office/officeart/2005/8/layout/gear1"/>
    <dgm:cxn modelId="{30248C8E-5ADE-4044-9BBB-9464EFE635D8}" type="presParOf" srcId="{7D13AFC7-6922-E84F-A11E-E99623528AF3}" destId="{2D6FAACD-4B80-3D45-A1E7-9A9C4BD62309}" srcOrd="7" destOrd="0" presId="urn:microsoft.com/office/officeart/2005/8/layout/gear1"/>
    <dgm:cxn modelId="{E504CBA0-8C9E-4407-A8F2-939F7D6BB397}" type="presParOf" srcId="{7D13AFC7-6922-E84F-A11E-E99623528AF3}" destId="{0844C2AA-AC9A-174A-AD5B-784AC70196DB}" srcOrd="8" destOrd="0" presId="urn:microsoft.com/office/officeart/2005/8/layout/gear1"/>
    <dgm:cxn modelId="{03061C4E-46CE-4652-9DD9-D2E57B91BCE1}" type="presParOf" srcId="{7D13AFC7-6922-E84F-A11E-E99623528AF3}" destId="{E40A32CD-0091-5840-AF18-F43A6975822D}" srcOrd="9" destOrd="0" presId="urn:microsoft.com/office/officeart/2005/8/layout/gear1"/>
    <dgm:cxn modelId="{0B9D905F-F2FC-4450-A40F-356121160269}" type="presParOf" srcId="{7D13AFC7-6922-E84F-A11E-E99623528AF3}" destId="{B033986E-CFF4-BC40-B2C7-DC59516B7DE2}" srcOrd="10" destOrd="0" presId="urn:microsoft.com/office/officeart/2005/8/layout/gear1"/>
    <dgm:cxn modelId="{063F3688-0FF4-4CA3-B19A-C38D1AA37B40}" type="presParOf" srcId="{7D13AFC7-6922-E84F-A11E-E99623528AF3}" destId="{1F02912C-68F3-E346-BBC8-5439F1E04AED}" srcOrd="11" destOrd="0" presId="urn:microsoft.com/office/officeart/2005/8/layout/gear1"/>
    <dgm:cxn modelId="{2437F23C-A432-4571-8D33-37918946FDF5}" type="presParOf" srcId="{7D13AFC7-6922-E84F-A11E-E99623528AF3}" destId="{2C525502-A9D6-EC49-80E9-28EA99DBF904}" srcOrd="12" destOrd="0" presId="urn:microsoft.com/office/officeart/2005/8/layout/gear1"/>
  </dgm:cxnLst>
  <dgm:bg/>
  <dgm:whole>
    <a:ln>
      <a:solidFill>
        <a:schemeClr val="accent5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B5C7C65-7516-6047-8703-51996DD3172E}" type="doc">
      <dgm:prSet loTypeId="urn:microsoft.com/office/officeart/2005/8/layout/radial6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0B84200-2C6F-5E40-9843-9B0D8406EF76}">
      <dgm:prSet phldrT="[Text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ar-EG" b="1" dirty="0" smtClean="0">
              <a:solidFill>
                <a:schemeClr val="tx1"/>
              </a:solidFill>
            </a:rPr>
            <a:t>التعليم</a:t>
          </a:r>
          <a:endParaRPr lang="en-US" b="1" dirty="0">
            <a:solidFill>
              <a:schemeClr val="tx1"/>
            </a:solidFill>
          </a:endParaRPr>
        </a:p>
      </dgm:t>
    </dgm:pt>
    <dgm:pt modelId="{4E68B7F9-376D-1140-A4D9-E93616F7F03D}" type="parTrans" cxnId="{97B681A8-278E-044E-AC06-E6ECCE9DB1D9}">
      <dgm:prSet/>
      <dgm:spPr/>
      <dgm:t>
        <a:bodyPr/>
        <a:lstStyle/>
        <a:p>
          <a:endParaRPr lang="en-US"/>
        </a:p>
      </dgm:t>
    </dgm:pt>
    <dgm:pt modelId="{1D2665FE-A929-D64A-AAE9-625739267FAC}" type="sibTrans" cxnId="{97B681A8-278E-044E-AC06-E6ECCE9DB1D9}">
      <dgm:prSet/>
      <dgm:spPr/>
      <dgm:t>
        <a:bodyPr/>
        <a:lstStyle/>
        <a:p>
          <a:endParaRPr lang="en-US"/>
        </a:p>
      </dgm:t>
    </dgm:pt>
    <dgm:pt modelId="{4C38A149-7755-6747-8288-CC5A28CAC006}">
      <dgm:prSet phldrT="[Text]"/>
      <dgm:spPr>
        <a:solidFill>
          <a:schemeClr val="tx2"/>
        </a:solidFill>
      </dgm:spPr>
      <dgm:t>
        <a:bodyPr/>
        <a:lstStyle/>
        <a:p>
          <a:r>
            <a:rPr lang="en-US" dirty="0" smtClean="0"/>
            <a:t>?</a:t>
          </a:r>
          <a:endParaRPr lang="en-US" dirty="0"/>
        </a:p>
      </dgm:t>
    </dgm:pt>
    <dgm:pt modelId="{BBA1D0CD-421B-F045-8C3F-41FC5900C26A}" type="parTrans" cxnId="{C27E0791-D2DC-794E-9716-BA482E9F102C}">
      <dgm:prSet/>
      <dgm:spPr/>
      <dgm:t>
        <a:bodyPr/>
        <a:lstStyle/>
        <a:p>
          <a:endParaRPr lang="en-US"/>
        </a:p>
      </dgm:t>
    </dgm:pt>
    <dgm:pt modelId="{71C3F72D-A46F-6C42-8F6C-C2190313E7D8}" type="sibTrans" cxnId="{C27E0791-D2DC-794E-9716-BA482E9F102C}">
      <dgm:prSet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0CD3BCCA-7D17-FE42-AAE7-3F73AA708C9B}">
      <dgm:prSet phldrT="[Text]"/>
      <dgm:spPr>
        <a:solidFill>
          <a:schemeClr val="tx2"/>
        </a:solidFill>
      </dgm:spPr>
      <dgm:t>
        <a:bodyPr/>
        <a:lstStyle/>
        <a:p>
          <a:r>
            <a:rPr lang="en-US" dirty="0" smtClean="0"/>
            <a:t>?</a:t>
          </a:r>
          <a:endParaRPr lang="en-US" dirty="0"/>
        </a:p>
      </dgm:t>
    </dgm:pt>
    <dgm:pt modelId="{0835239E-626D-C742-8CB1-DFA3484937A7}" type="parTrans" cxnId="{F2389B94-E7F2-2C40-94D2-DF631241517A}">
      <dgm:prSet/>
      <dgm:spPr/>
      <dgm:t>
        <a:bodyPr/>
        <a:lstStyle/>
        <a:p>
          <a:endParaRPr lang="en-US"/>
        </a:p>
      </dgm:t>
    </dgm:pt>
    <dgm:pt modelId="{643EF14C-F804-ED48-B169-34348A3B4783}" type="sibTrans" cxnId="{F2389B94-E7F2-2C40-94D2-DF631241517A}">
      <dgm:prSet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850160FB-D419-884C-8653-BADE07C724ED}">
      <dgm:prSet phldrT="[Text]"/>
      <dgm:spPr>
        <a:solidFill>
          <a:schemeClr val="tx2"/>
        </a:solidFill>
      </dgm:spPr>
      <dgm:t>
        <a:bodyPr/>
        <a:lstStyle/>
        <a:p>
          <a:r>
            <a:rPr lang="en-US" dirty="0" smtClean="0"/>
            <a:t>?</a:t>
          </a:r>
          <a:endParaRPr lang="en-US" dirty="0"/>
        </a:p>
      </dgm:t>
    </dgm:pt>
    <dgm:pt modelId="{5CDF64AE-1AD2-174D-A393-DA8FEC6F3D1E}" type="parTrans" cxnId="{6F94B604-9721-BF4E-AF50-1E5EEEAD1B2A}">
      <dgm:prSet/>
      <dgm:spPr/>
      <dgm:t>
        <a:bodyPr/>
        <a:lstStyle/>
        <a:p>
          <a:endParaRPr lang="en-US"/>
        </a:p>
      </dgm:t>
    </dgm:pt>
    <dgm:pt modelId="{F9981A7E-F80F-4B43-9968-E1A0503675D4}" type="sibTrans" cxnId="{6F94B604-9721-BF4E-AF50-1E5EEEAD1B2A}">
      <dgm:prSet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CA32A18F-4F92-934F-8F88-56CD0689C1D4}">
      <dgm:prSet phldrT="[Text]"/>
      <dgm:spPr>
        <a:solidFill>
          <a:schemeClr val="tx2"/>
        </a:solidFill>
      </dgm:spPr>
      <dgm:t>
        <a:bodyPr/>
        <a:lstStyle/>
        <a:p>
          <a:r>
            <a:rPr lang="en-US" dirty="0" smtClean="0"/>
            <a:t>?</a:t>
          </a:r>
          <a:endParaRPr lang="en-US" dirty="0"/>
        </a:p>
      </dgm:t>
    </dgm:pt>
    <dgm:pt modelId="{CBE38316-BFAA-134F-BB01-81E0738CD874}" type="parTrans" cxnId="{0B11C812-8ABB-B041-B831-4A0335DECF36}">
      <dgm:prSet/>
      <dgm:spPr/>
      <dgm:t>
        <a:bodyPr/>
        <a:lstStyle/>
        <a:p>
          <a:endParaRPr lang="en-US"/>
        </a:p>
      </dgm:t>
    </dgm:pt>
    <dgm:pt modelId="{2EEF2229-EA4C-FE44-9F89-3352BB01F031}" type="sibTrans" cxnId="{0B11C812-8ABB-B041-B831-4A0335DECF36}">
      <dgm:prSet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7919EA0D-59F9-004A-848E-833DC835C2B5}" type="pres">
      <dgm:prSet presAssocID="{FB5C7C65-7516-6047-8703-51996DD3172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AA43FF5-89C2-C544-B15A-0657C0FE6289}" type="pres">
      <dgm:prSet presAssocID="{60B84200-2C6F-5E40-9843-9B0D8406EF76}" presName="centerShape" presStyleLbl="node0" presStyleIdx="0" presStyleCnt="1" custScaleX="110010" custScaleY="106906"/>
      <dgm:spPr/>
      <dgm:t>
        <a:bodyPr/>
        <a:lstStyle/>
        <a:p>
          <a:endParaRPr lang="en-US"/>
        </a:p>
      </dgm:t>
    </dgm:pt>
    <dgm:pt modelId="{A5D86523-F84B-E243-A8C8-71F59B27F9DC}" type="pres">
      <dgm:prSet presAssocID="{4C38A149-7755-6747-8288-CC5A28CAC00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0FBCBC-03B5-EA42-85C9-7CED50C554D2}" type="pres">
      <dgm:prSet presAssocID="{4C38A149-7755-6747-8288-CC5A28CAC006}" presName="dummy" presStyleCnt="0"/>
      <dgm:spPr/>
      <dgm:t>
        <a:bodyPr/>
        <a:lstStyle/>
        <a:p>
          <a:endParaRPr lang="en-US"/>
        </a:p>
      </dgm:t>
    </dgm:pt>
    <dgm:pt modelId="{12C2A6BD-28AE-1144-84D3-06D642844748}" type="pres">
      <dgm:prSet presAssocID="{71C3F72D-A46F-6C42-8F6C-C2190313E7D8}" presName="sibTrans" presStyleLbl="sibTrans2D1" presStyleIdx="0" presStyleCnt="4"/>
      <dgm:spPr/>
      <dgm:t>
        <a:bodyPr/>
        <a:lstStyle/>
        <a:p>
          <a:endParaRPr lang="en-US"/>
        </a:p>
      </dgm:t>
    </dgm:pt>
    <dgm:pt modelId="{394ECBDF-3601-9F49-8CB5-F1A00F00F79F}" type="pres">
      <dgm:prSet presAssocID="{0CD3BCCA-7D17-FE42-AAE7-3F73AA708C9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D28EF3-6772-3140-8F03-FF0AD870C71F}" type="pres">
      <dgm:prSet presAssocID="{0CD3BCCA-7D17-FE42-AAE7-3F73AA708C9B}" presName="dummy" presStyleCnt="0"/>
      <dgm:spPr/>
      <dgm:t>
        <a:bodyPr/>
        <a:lstStyle/>
        <a:p>
          <a:endParaRPr lang="en-US"/>
        </a:p>
      </dgm:t>
    </dgm:pt>
    <dgm:pt modelId="{692D79C7-C03D-7248-A4B5-BE2DC9432A80}" type="pres">
      <dgm:prSet presAssocID="{643EF14C-F804-ED48-B169-34348A3B4783}" presName="sibTrans" presStyleLbl="sibTrans2D1" presStyleIdx="1" presStyleCnt="4"/>
      <dgm:spPr/>
      <dgm:t>
        <a:bodyPr/>
        <a:lstStyle/>
        <a:p>
          <a:endParaRPr lang="en-US"/>
        </a:p>
      </dgm:t>
    </dgm:pt>
    <dgm:pt modelId="{5742FC37-DB28-4549-ACA3-6BE6B367C4B6}" type="pres">
      <dgm:prSet presAssocID="{850160FB-D419-884C-8653-BADE07C724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7E03CC-7728-EB45-963A-9D21B4BACCAA}" type="pres">
      <dgm:prSet presAssocID="{850160FB-D419-884C-8653-BADE07C724ED}" presName="dummy" presStyleCnt="0"/>
      <dgm:spPr/>
      <dgm:t>
        <a:bodyPr/>
        <a:lstStyle/>
        <a:p>
          <a:endParaRPr lang="en-US"/>
        </a:p>
      </dgm:t>
    </dgm:pt>
    <dgm:pt modelId="{20C83183-1B3D-1845-B5A0-BE574A5C8B58}" type="pres">
      <dgm:prSet presAssocID="{F9981A7E-F80F-4B43-9968-E1A0503675D4}" presName="sibTrans" presStyleLbl="sibTrans2D1" presStyleIdx="2" presStyleCnt="4"/>
      <dgm:spPr/>
      <dgm:t>
        <a:bodyPr/>
        <a:lstStyle/>
        <a:p>
          <a:endParaRPr lang="en-US"/>
        </a:p>
      </dgm:t>
    </dgm:pt>
    <dgm:pt modelId="{2A6F4537-9AC2-0842-9622-F66AFDD295D2}" type="pres">
      <dgm:prSet presAssocID="{CA32A18F-4F92-934F-8F88-56CD0689C1D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960678-73CA-DC42-B94A-362CA6B1D157}" type="pres">
      <dgm:prSet presAssocID="{CA32A18F-4F92-934F-8F88-56CD0689C1D4}" presName="dummy" presStyleCnt="0"/>
      <dgm:spPr/>
      <dgm:t>
        <a:bodyPr/>
        <a:lstStyle/>
        <a:p>
          <a:endParaRPr lang="en-US"/>
        </a:p>
      </dgm:t>
    </dgm:pt>
    <dgm:pt modelId="{0F738365-8455-A248-991B-8BE1F8BD7F1C}" type="pres">
      <dgm:prSet presAssocID="{2EEF2229-EA4C-FE44-9F89-3352BB01F031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11F2CDB4-8707-46DC-A3BF-26B86255CE35}" type="presOf" srcId="{643EF14C-F804-ED48-B169-34348A3B4783}" destId="{692D79C7-C03D-7248-A4B5-BE2DC9432A80}" srcOrd="0" destOrd="0" presId="urn:microsoft.com/office/officeart/2005/8/layout/radial6"/>
    <dgm:cxn modelId="{314E4FA8-09C5-4FB7-96F2-4C4494848D16}" type="presOf" srcId="{0CD3BCCA-7D17-FE42-AAE7-3F73AA708C9B}" destId="{394ECBDF-3601-9F49-8CB5-F1A00F00F79F}" srcOrd="0" destOrd="0" presId="urn:microsoft.com/office/officeart/2005/8/layout/radial6"/>
    <dgm:cxn modelId="{F2389B94-E7F2-2C40-94D2-DF631241517A}" srcId="{60B84200-2C6F-5E40-9843-9B0D8406EF76}" destId="{0CD3BCCA-7D17-FE42-AAE7-3F73AA708C9B}" srcOrd="1" destOrd="0" parTransId="{0835239E-626D-C742-8CB1-DFA3484937A7}" sibTransId="{643EF14C-F804-ED48-B169-34348A3B4783}"/>
    <dgm:cxn modelId="{6CEF7B01-1FFF-4863-B15B-B284DD315BA2}" type="presOf" srcId="{60B84200-2C6F-5E40-9843-9B0D8406EF76}" destId="{8AA43FF5-89C2-C544-B15A-0657C0FE6289}" srcOrd="0" destOrd="0" presId="urn:microsoft.com/office/officeart/2005/8/layout/radial6"/>
    <dgm:cxn modelId="{D25AC76D-4E75-4001-9D91-242FAAB1530B}" type="presOf" srcId="{CA32A18F-4F92-934F-8F88-56CD0689C1D4}" destId="{2A6F4537-9AC2-0842-9622-F66AFDD295D2}" srcOrd="0" destOrd="0" presId="urn:microsoft.com/office/officeart/2005/8/layout/radial6"/>
    <dgm:cxn modelId="{92D905FA-ADE9-4162-9D75-DC7802AEBE76}" type="presOf" srcId="{F9981A7E-F80F-4B43-9968-E1A0503675D4}" destId="{20C83183-1B3D-1845-B5A0-BE574A5C8B58}" srcOrd="0" destOrd="0" presId="urn:microsoft.com/office/officeart/2005/8/layout/radial6"/>
    <dgm:cxn modelId="{419DE576-A777-4BDA-B8E1-0D05C83CCF9E}" type="presOf" srcId="{71C3F72D-A46F-6C42-8F6C-C2190313E7D8}" destId="{12C2A6BD-28AE-1144-84D3-06D642844748}" srcOrd="0" destOrd="0" presId="urn:microsoft.com/office/officeart/2005/8/layout/radial6"/>
    <dgm:cxn modelId="{6983AAFC-D72F-415E-965A-D8CFF9FCC6D5}" type="presOf" srcId="{850160FB-D419-884C-8653-BADE07C724ED}" destId="{5742FC37-DB28-4549-ACA3-6BE6B367C4B6}" srcOrd="0" destOrd="0" presId="urn:microsoft.com/office/officeart/2005/8/layout/radial6"/>
    <dgm:cxn modelId="{0B11C812-8ABB-B041-B831-4A0335DECF36}" srcId="{60B84200-2C6F-5E40-9843-9B0D8406EF76}" destId="{CA32A18F-4F92-934F-8F88-56CD0689C1D4}" srcOrd="3" destOrd="0" parTransId="{CBE38316-BFAA-134F-BB01-81E0738CD874}" sibTransId="{2EEF2229-EA4C-FE44-9F89-3352BB01F031}"/>
    <dgm:cxn modelId="{C27E0791-D2DC-794E-9716-BA482E9F102C}" srcId="{60B84200-2C6F-5E40-9843-9B0D8406EF76}" destId="{4C38A149-7755-6747-8288-CC5A28CAC006}" srcOrd="0" destOrd="0" parTransId="{BBA1D0CD-421B-F045-8C3F-41FC5900C26A}" sibTransId="{71C3F72D-A46F-6C42-8F6C-C2190313E7D8}"/>
    <dgm:cxn modelId="{97B681A8-278E-044E-AC06-E6ECCE9DB1D9}" srcId="{FB5C7C65-7516-6047-8703-51996DD3172E}" destId="{60B84200-2C6F-5E40-9843-9B0D8406EF76}" srcOrd="0" destOrd="0" parTransId="{4E68B7F9-376D-1140-A4D9-E93616F7F03D}" sibTransId="{1D2665FE-A929-D64A-AAE9-625739267FAC}"/>
    <dgm:cxn modelId="{6F94B604-9721-BF4E-AF50-1E5EEEAD1B2A}" srcId="{60B84200-2C6F-5E40-9843-9B0D8406EF76}" destId="{850160FB-D419-884C-8653-BADE07C724ED}" srcOrd="2" destOrd="0" parTransId="{5CDF64AE-1AD2-174D-A393-DA8FEC6F3D1E}" sibTransId="{F9981A7E-F80F-4B43-9968-E1A0503675D4}"/>
    <dgm:cxn modelId="{C8784D3D-160A-4FFB-AC59-5FEAA91064DE}" type="presOf" srcId="{2EEF2229-EA4C-FE44-9F89-3352BB01F031}" destId="{0F738365-8455-A248-991B-8BE1F8BD7F1C}" srcOrd="0" destOrd="0" presId="urn:microsoft.com/office/officeart/2005/8/layout/radial6"/>
    <dgm:cxn modelId="{4B0B5A57-4448-4B9D-B637-32B42FC47A90}" type="presOf" srcId="{FB5C7C65-7516-6047-8703-51996DD3172E}" destId="{7919EA0D-59F9-004A-848E-833DC835C2B5}" srcOrd="0" destOrd="0" presId="urn:microsoft.com/office/officeart/2005/8/layout/radial6"/>
    <dgm:cxn modelId="{60AEC751-D47B-406B-B29F-F070A18FB1C9}" type="presOf" srcId="{4C38A149-7755-6747-8288-CC5A28CAC006}" destId="{A5D86523-F84B-E243-A8C8-71F59B27F9DC}" srcOrd="0" destOrd="0" presId="urn:microsoft.com/office/officeart/2005/8/layout/radial6"/>
    <dgm:cxn modelId="{2B3F8C86-AA02-4E08-9B77-51694CED2F87}" type="presParOf" srcId="{7919EA0D-59F9-004A-848E-833DC835C2B5}" destId="{8AA43FF5-89C2-C544-B15A-0657C0FE6289}" srcOrd="0" destOrd="0" presId="urn:microsoft.com/office/officeart/2005/8/layout/radial6"/>
    <dgm:cxn modelId="{68178766-F5EB-422D-A7C8-D28343D00090}" type="presParOf" srcId="{7919EA0D-59F9-004A-848E-833DC835C2B5}" destId="{A5D86523-F84B-E243-A8C8-71F59B27F9DC}" srcOrd="1" destOrd="0" presId="urn:microsoft.com/office/officeart/2005/8/layout/radial6"/>
    <dgm:cxn modelId="{3911B9B2-C5E4-40BD-9A4C-8DDB920F1D88}" type="presParOf" srcId="{7919EA0D-59F9-004A-848E-833DC835C2B5}" destId="{920FBCBC-03B5-EA42-85C9-7CED50C554D2}" srcOrd="2" destOrd="0" presId="urn:microsoft.com/office/officeart/2005/8/layout/radial6"/>
    <dgm:cxn modelId="{F034703E-62F9-472D-8D3D-6883844D5F51}" type="presParOf" srcId="{7919EA0D-59F9-004A-848E-833DC835C2B5}" destId="{12C2A6BD-28AE-1144-84D3-06D642844748}" srcOrd="3" destOrd="0" presId="urn:microsoft.com/office/officeart/2005/8/layout/radial6"/>
    <dgm:cxn modelId="{88C1A4F0-1230-4587-8488-DBB69329813E}" type="presParOf" srcId="{7919EA0D-59F9-004A-848E-833DC835C2B5}" destId="{394ECBDF-3601-9F49-8CB5-F1A00F00F79F}" srcOrd="4" destOrd="0" presId="urn:microsoft.com/office/officeart/2005/8/layout/radial6"/>
    <dgm:cxn modelId="{057EAA9F-2096-48FC-A949-0AFAA237C14F}" type="presParOf" srcId="{7919EA0D-59F9-004A-848E-833DC835C2B5}" destId="{59D28EF3-6772-3140-8F03-FF0AD870C71F}" srcOrd="5" destOrd="0" presId="urn:microsoft.com/office/officeart/2005/8/layout/radial6"/>
    <dgm:cxn modelId="{989D61AD-0BB3-4073-8775-B6810588BF82}" type="presParOf" srcId="{7919EA0D-59F9-004A-848E-833DC835C2B5}" destId="{692D79C7-C03D-7248-A4B5-BE2DC9432A80}" srcOrd="6" destOrd="0" presId="urn:microsoft.com/office/officeart/2005/8/layout/radial6"/>
    <dgm:cxn modelId="{2AADF4C7-6EF7-45EA-9442-7D6C9DD7C014}" type="presParOf" srcId="{7919EA0D-59F9-004A-848E-833DC835C2B5}" destId="{5742FC37-DB28-4549-ACA3-6BE6B367C4B6}" srcOrd="7" destOrd="0" presId="urn:microsoft.com/office/officeart/2005/8/layout/radial6"/>
    <dgm:cxn modelId="{02469E9C-6E8A-413C-8E70-89A50BF1125C}" type="presParOf" srcId="{7919EA0D-59F9-004A-848E-833DC835C2B5}" destId="{657E03CC-7728-EB45-963A-9D21B4BACCAA}" srcOrd="8" destOrd="0" presId="urn:microsoft.com/office/officeart/2005/8/layout/radial6"/>
    <dgm:cxn modelId="{9065D5D6-B97B-4398-96C1-7019BEEA4898}" type="presParOf" srcId="{7919EA0D-59F9-004A-848E-833DC835C2B5}" destId="{20C83183-1B3D-1845-B5A0-BE574A5C8B58}" srcOrd="9" destOrd="0" presId="urn:microsoft.com/office/officeart/2005/8/layout/radial6"/>
    <dgm:cxn modelId="{B39620CF-6600-499C-BE5A-825F76218B02}" type="presParOf" srcId="{7919EA0D-59F9-004A-848E-833DC835C2B5}" destId="{2A6F4537-9AC2-0842-9622-F66AFDD295D2}" srcOrd="10" destOrd="0" presId="urn:microsoft.com/office/officeart/2005/8/layout/radial6"/>
    <dgm:cxn modelId="{33EF6782-718C-433A-AD5A-5157AE0FBDF2}" type="presParOf" srcId="{7919EA0D-59F9-004A-848E-833DC835C2B5}" destId="{F3960678-73CA-DC42-B94A-362CA6B1D157}" srcOrd="11" destOrd="0" presId="urn:microsoft.com/office/officeart/2005/8/layout/radial6"/>
    <dgm:cxn modelId="{0693AEB3-1814-489C-A477-DE1F096605A2}" type="presParOf" srcId="{7919EA0D-59F9-004A-848E-833DC835C2B5}" destId="{0F738365-8455-A248-991B-8BE1F8BD7F1C}" srcOrd="12" destOrd="0" presId="urn:microsoft.com/office/officeart/2005/8/layout/radial6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BF9056A-C816-394F-8F7E-BFBDB618BA9A}" type="doc">
      <dgm:prSet loTypeId="urn:microsoft.com/office/officeart/2005/8/layout/default#2" loCatId="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D6C85ADE-8662-5246-8E0D-42BD3D86112C}">
      <dgm:prSet/>
      <dgm:spPr/>
      <dgm:t>
        <a:bodyPr/>
        <a:lstStyle/>
        <a:p>
          <a:pPr rtl="0"/>
          <a:r>
            <a:rPr lang="ar-EG" b="1" dirty="0" smtClean="0"/>
            <a:t>الأسباب</a:t>
          </a:r>
          <a:endParaRPr lang="en-US" b="1" dirty="0"/>
        </a:p>
      </dgm:t>
    </dgm:pt>
    <dgm:pt modelId="{51B41BD0-D6D2-9747-A24A-EDE5693F5D4D}" type="parTrans" cxnId="{24DD0662-34B6-A843-9584-35855991703C}">
      <dgm:prSet/>
      <dgm:spPr/>
      <dgm:t>
        <a:bodyPr/>
        <a:lstStyle/>
        <a:p>
          <a:endParaRPr lang="en-US"/>
        </a:p>
      </dgm:t>
    </dgm:pt>
    <dgm:pt modelId="{F79B8559-4D2B-0E42-9C5E-5822C8760470}" type="sibTrans" cxnId="{24DD0662-34B6-A843-9584-35855991703C}">
      <dgm:prSet/>
      <dgm:spPr/>
      <dgm:t>
        <a:bodyPr/>
        <a:lstStyle/>
        <a:p>
          <a:endParaRPr lang="en-US"/>
        </a:p>
      </dgm:t>
    </dgm:pt>
    <dgm:pt modelId="{DE35994D-86EB-7947-AB96-165086ABFE11}">
      <dgm:prSet/>
      <dgm:spPr/>
      <dgm:t>
        <a:bodyPr/>
        <a:lstStyle/>
        <a:p>
          <a:pPr rtl="0"/>
          <a:r>
            <a:rPr lang="ar-EG" b="1" dirty="0" smtClean="0"/>
            <a:t>الفاعلون</a:t>
          </a:r>
          <a:endParaRPr lang="en-US" b="1" dirty="0"/>
        </a:p>
      </dgm:t>
    </dgm:pt>
    <dgm:pt modelId="{0F3F35DC-9838-1D40-B8CC-ABA95C888097}" type="parTrans" cxnId="{A874E1D1-F6C0-244A-849B-5108673FC709}">
      <dgm:prSet/>
      <dgm:spPr/>
      <dgm:t>
        <a:bodyPr/>
        <a:lstStyle/>
        <a:p>
          <a:endParaRPr lang="en-US"/>
        </a:p>
      </dgm:t>
    </dgm:pt>
    <dgm:pt modelId="{B09D6C4B-BF10-6849-A173-909EE224E663}" type="sibTrans" cxnId="{A874E1D1-F6C0-244A-849B-5108673FC709}">
      <dgm:prSet/>
      <dgm:spPr/>
      <dgm:t>
        <a:bodyPr/>
        <a:lstStyle/>
        <a:p>
          <a:endParaRPr lang="en-US"/>
        </a:p>
      </dgm:t>
    </dgm:pt>
    <dgm:pt modelId="{CBFAADD0-1D52-3348-88D6-BEE48D5AB619}">
      <dgm:prSet/>
      <dgm:spPr/>
      <dgm:t>
        <a:bodyPr/>
        <a:lstStyle/>
        <a:p>
          <a:pPr rtl="0"/>
          <a:r>
            <a:rPr lang="ar-EG" b="1" dirty="0" smtClean="0"/>
            <a:t>العوامل المُحَرِّكة</a:t>
          </a:r>
          <a:endParaRPr lang="en-US" b="1" dirty="0"/>
        </a:p>
      </dgm:t>
    </dgm:pt>
    <dgm:pt modelId="{B51E692F-C3C6-634F-A85E-086067EC8059}" type="parTrans" cxnId="{396C33A9-E6A2-2E4E-A8AA-089DB42E4AC2}">
      <dgm:prSet/>
      <dgm:spPr/>
      <dgm:t>
        <a:bodyPr/>
        <a:lstStyle/>
        <a:p>
          <a:endParaRPr lang="en-US"/>
        </a:p>
      </dgm:t>
    </dgm:pt>
    <dgm:pt modelId="{85A30F4C-4350-6C4D-9334-73641498F886}" type="sibTrans" cxnId="{396C33A9-E6A2-2E4E-A8AA-089DB42E4AC2}">
      <dgm:prSet/>
      <dgm:spPr/>
      <dgm:t>
        <a:bodyPr/>
        <a:lstStyle/>
        <a:p>
          <a:endParaRPr lang="en-US"/>
        </a:p>
      </dgm:t>
    </dgm:pt>
    <dgm:pt modelId="{B75B993B-BD65-9D4A-8225-16C8A8222FFD}">
      <dgm:prSet/>
      <dgm:spPr/>
      <dgm:t>
        <a:bodyPr/>
        <a:lstStyle/>
        <a:p>
          <a:pPr rtl="0"/>
          <a:r>
            <a:rPr lang="ar-EG" b="1" dirty="0" smtClean="0"/>
            <a:t>صفات محدِّدة</a:t>
          </a:r>
          <a:endParaRPr lang="en-US" b="1" dirty="0"/>
        </a:p>
      </dgm:t>
    </dgm:pt>
    <dgm:pt modelId="{D2C4C59C-8351-604B-BF6C-BBA9314494A6}" type="parTrans" cxnId="{7AC111C5-7AB8-B445-9BF4-778D1CCAA437}">
      <dgm:prSet/>
      <dgm:spPr/>
      <dgm:t>
        <a:bodyPr/>
        <a:lstStyle/>
        <a:p>
          <a:endParaRPr lang="en-US"/>
        </a:p>
      </dgm:t>
    </dgm:pt>
    <dgm:pt modelId="{F30BE185-ED4A-3349-84B5-CFA5A927AAE2}" type="sibTrans" cxnId="{7AC111C5-7AB8-B445-9BF4-778D1CCAA437}">
      <dgm:prSet/>
      <dgm:spPr/>
      <dgm:t>
        <a:bodyPr/>
        <a:lstStyle/>
        <a:p>
          <a:endParaRPr lang="en-US"/>
        </a:p>
      </dgm:t>
    </dgm:pt>
    <dgm:pt modelId="{C6FA3FDE-E56E-4647-8431-8891306199A3}" type="pres">
      <dgm:prSet presAssocID="{DBF9056A-C816-394F-8F7E-BFBDB618BA9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0FABF60-BF80-4842-B4EF-DDF2BD0F9CB8}" type="pres">
      <dgm:prSet presAssocID="{D6C85ADE-8662-5246-8E0D-42BD3D86112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52F2C8-FC7B-0648-BAA2-004763321F78}" type="pres">
      <dgm:prSet presAssocID="{F79B8559-4D2B-0E42-9C5E-5822C8760470}" presName="sibTrans" presStyleCnt="0"/>
      <dgm:spPr/>
    </dgm:pt>
    <dgm:pt modelId="{E8FEE31C-DA88-EF45-A8EF-7259DF58A8EF}" type="pres">
      <dgm:prSet presAssocID="{DE35994D-86EB-7947-AB96-165086ABFE1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4FF3D0-37C0-6142-8952-28214A4F1AAA}" type="pres">
      <dgm:prSet presAssocID="{B09D6C4B-BF10-6849-A173-909EE224E663}" presName="sibTrans" presStyleCnt="0"/>
      <dgm:spPr/>
    </dgm:pt>
    <dgm:pt modelId="{678DD378-1E13-7346-8420-E91332B45109}" type="pres">
      <dgm:prSet presAssocID="{CBFAADD0-1D52-3348-88D6-BEE48D5AB61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AED92F-02A2-F24E-BD14-B7FA19BE4DAC}" type="pres">
      <dgm:prSet presAssocID="{85A30F4C-4350-6C4D-9334-73641498F886}" presName="sibTrans" presStyleCnt="0"/>
      <dgm:spPr/>
    </dgm:pt>
    <dgm:pt modelId="{0AEE0FBA-A06D-6E4A-B7E8-62D7694D0DF6}" type="pres">
      <dgm:prSet presAssocID="{B75B993B-BD65-9D4A-8225-16C8A8222FFD}" presName="node" presStyleLbl="node1" presStyleIdx="3" presStyleCnt="4" custLinFactNeighborX="-312" custLinFactNeighborY="-5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188E9D-1A46-41B3-94E7-9C925ED0D003}" type="presOf" srcId="{B75B993B-BD65-9D4A-8225-16C8A8222FFD}" destId="{0AEE0FBA-A06D-6E4A-B7E8-62D7694D0DF6}" srcOrd="0" destOrd="0" presId="urn:microsoft.com/office/officeart/2005/8/layout/default#2"/>
    <dgm:cxn modelId="{CC5B1AF8-DA8F-4576-8205-B61B1C00B0EB}" type="presOf" srcId="{DE35994D-86EB-7947-AB96-165086ABFE11}" destId="{E8FEE31C-DA88-EF45-A8EF-7259DF58A8EF}" srcOrd="0" destOrd="0" presId="urn:microsoft.com/office/officeart/2005/8/layout/default#2"/>
    <dgm:cxn modelId="{A874E1D1-F6C0-244A-849B-5108673FC709}" srcId="{DBF9056A-C816-394F-8F7E-BFBDB618BA9A}" destId="{DE35994D-86EB-7947-AB96-165086ABFE11}" srcOrd="1" destOrd="0" parTransId="{0F3F35DC-9838-1D40-B8CC-ABA95C888097}" sibTransId="{B09D6C4B-BF10-6849-A173-909EE224E663}"/>
    <dgm:cxn modelId="{7AC111C5-7AB8-B445-9BF4-778D1CCAA437}" srcId="{DBF9056A-C816-394F-8F7E-BFBDB618BA9A}" destId="{B75B993B-BD65-9D4A-8225-16C8A8222FFD}" srcOrd="3" destOrd="0" parTransId="{D2C4C59C-8351-604B-BF6C-BBA9314494A6}" sibTransId="{F30BE185-ED4A-3349-84B5-CFA5A927AAE2}"/>
    <dgm:cxn modelId="{396C33A9-E6A2-2E4E-A8AA-089DB42E4AC2}" srcId="{DBF9056A-C816-394F-8F7E-BFBDB618BA9A}" destId="{CBFAADD0-1D52-3348-88D6-BEE48D5AB619}" srcOrd="2" destOrd="0" parTransId="{B51E692F-C3C6-634F-A85E-086067EC8059}" sibTransId="{85A30F4C-4350-6C4D-9334-73641498F886}"/>
    <dgm:cxn modelId="{39207D78-4544-42A7-A561-20ABA19DCF72}" type="presOf" srcId="{DBF9056A-C816-394F-8F7E-BFBDB618BA9A}" destId="{C6FA3FDE-E56E-4647-8431-8891306199A3}" srcOrd="0" destOrd="0" presId="urn:microsoft.com/office/officeart/2005/8/layout/default#2"/>
    <dgm:cxn modelId="{0A311283-232B-4E19-987A-E2C322C4E5EC}" type="presOf" srcId="{D6C85ADE-8662-5246-8E0D-42BD3D86112C}" destId="{B0FABF60-BF80-4842-B4EF-DDF2BD0F9CB8}" srcOrd="0" destOrd="0" presId="urn:microsoft.com/office/officeart/2005/8/layout/default#2"/>
    <dgm:cxn modelId="{24DD0662-34B6-A843-9584-35855991703C}" srcId="{DBF9056A-C816-394F-8F7E-BFBDB618BA9A}" destId="{D6C85ADE-8662-5246-8E0D-42BD3D86112C}" srcOrd="0" destOrd="0" parTransId="{51B41BD0-D6D2-9747-A24A-EDE5693F5D4D}" sibTransId="{F79B8559-4D2B-0E42-9C5E-5822C8760470}"/>
    <dgm:cxn modelId="{A730A381-9879-4114-9F4D-84AC271AC847}" type="presOf" srcId="{CBFAADD0-1D52-3348-88D6-BEE48D5AB619}" destId="{678DD378-1E13-7346-8420-E91332B45109}" srcOrd="0" destOrd="0" presId="urn:microsoft.com/office/officeart/2005/8/layout/default#2"/>
    <dgm:cxn modelId="{4121B215-47B0-42C8-9A1B-7BBD1EBA66AF}" type="presParOf" srcId="{C6FA3FDE-E56E-4647-8431-8891306199A3}" destId="{B0FABF60-BF80-4842-B4EF-DDF2BD0F9CB8}" srcOrd="0" destOrd="0" presId="urn:microsoft.com/office/officeart/2005/8/layout/default#2"/>
    <dgm:cxn modelId="{B9DF2AD5-DE57-45E2-882F-88ECAEDDD84E}" type="presParOf" srcId="{C6FA3FDE-E56E-4647-8431-8891306199A3}" destId="{6352F2C8-FC7B-0648-BAA2-004763321F78}" srcOrd="1" destOrd="0" presId="urn:microsoft.com/office/officeart/2005/8/layout/default#2"/>
    <dgm:cxn modelId="{B56C0C32-E953-4D9A-BD14-6DBC2435C035}" type="presParOf" srcId="{C6FA3FDE-E56E-4647-8431-8891306199A3}" destId="{E8FEE31C-DA88-EF45-A8EF-7259DF58A8EF}" srcOrd="2" destOrd="0" presId="urn:microsoft.com/office/officeart/2005/8/layout/default#2"/>
    <dgm:cxn modelId="{BF79D17C-9C22-4E9F-B10B-652265DCCA8A}" type="presParOf" srcId="{C6FA3FDE-E56E-4647-8431-8891306199A3}" destId="{154FF3D0-37C0-6142-8952-28214A4F1AAA}" srcOrd="3" destOrd="0" presId="urn:microsoft.com/office/officeart/2005/8/layout/default#2"/>
    <dgm:cxn modelId="{C12927F1-9768-471A-95DF-730C1E683304}" type="presParOf" srcId="{C6FA3FDE-E56E-4647-8431-8891306199A3}" destId="{678DD378-1E13-7346-8420-E91332B45109}" srcOrd="4" destOrd="0" presId="urn:microsoft.com/office/officeart/2005/8/layout/default#2"/>
    <dgm:cxn modelId="{EC57CE5F-E532-4FF5-B905-7D2659F53F52}" type="presParOf" srcId="{C6FA3FDE-E56E-4647-8431-8891306199A3}" destId="{42AED92F-02A2-F24E-BD14-B7FA19BE4DAC}" srcOrd="5" destOrd="0" presId="urn:microsoft.com/office/officeart/2005/8/layout/default#2"/>
    <dgm:cxn modelId="{6FF5D2CF-31AA-452D-BBDC-1B0DA00AC823}" type="presParOf" srcId="{C6FA3FDE-E56E-4647-8431-8891306199A3}" destId="{0AEE0FBA-A06D-6E4A-B7E8-62D7694D0DF6}" srcOrd="6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B5C7C65-7516-6047-8703-51996DD3172E}" type="doc">
      <dgm:prSet loTypeId="urn:microsoft.com/office/officeart/2005/8/layout/radial6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0B84200-2C6F-5E40-9843-9B0D8406EF76}">
      <dgm:prSet phldrT="[Text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ar-EG" sz="1800" b="1" dirty="0" smtClean="0">
              <a:solidFill>
                <a:schemeClr val="tx1"/>
              </a:solidFill>
            </a:rPr>
            <a:t>التعليم</a:t>
          </a:r>
        </a:p>
        <a:p>
          <a:r>
            <a:rPr lang="ar-EG" sz="1400" b="1" dirty="0" smtClean="0">
              <a:solidFill>
                <a:schemeClr val="tx1"/>
              </a:solidFill>
            </a:rPr>
            <a:t>لِمَن؟</a:t>
          </a:r>
        </a:p>
        <a:p>
          <a:r>
            <a:rPr lang="ar-EG" sz="1400" b="1" dirty="0" smtClean="0">
              <a:solidFill>
                <a:schemeClr val="tx1"/>
              </a:solidFill>
            </a:rPr>
            <a:t>مِن طَرَف من؟</a:t>
          </a:r>
        </a:p>
        <a:p>
          <a:r>
            <a:rPr lang="ar-EG" sz="1400" b="1" dirty="0" smtClean="0">
              <a:solidFill>
                <a:schemeClr val="tx1"/>
              </a:solidFill>
            </a:rPr>
            <a:t>أين؟</a:t>
          </a:r>
        </a:p>
        <a:p>
          <a:r>
            <a:rPr lang="ar-EG" sz="1400" b="1" dirty="0" smtClean="0">
              <a:solidFill>
                <a:schemeClr val="tx1"/>
              </a:solidFill>
            </a:rPr>
            <a:t>متى</a:t>
          </a:r>
        </a:p>
        <a:p>
          <a:r>
            <a:rPr lang="ar-EG" sz="1400" b="1" dirty="0" smtClean="0">
              <a:solidFill>
                <a:schemeClr val="tx1"/>
              </a:solidFill>
            </a:rPr>
            <a:t>كيف؟</a:t>
          </a:r>
          <a:endParaRPr lang="en-US" sz="1400" b="1" dirty="0">
            <a:solidFill>
              <a:schemeClr val="tx1"/>
            </a:solidFill>
          </a:endParaRPr>
        </a:p>
      </dgm:t>
    </dgm:pt>
    <dgm:pt modelId="{4E68B7F9-376D-1140-A4D9-E93616F7F03D}" type="parTrans" cxnId="{97B681A8-278E-044E-AC06-E6ECCE9DB1D9}">
      <dgm:prSet/>
      <dgm:spPr/>
      <dgm:t>
        <a:bodyPr/>
        <a:lstStyle/>
        <a:p>
          <a:endParaRPr lang="en-US" b="1"/>
        </a:p>
      </dgm:t>
    </dgm:pt>
    <dgm:pt modelId="{1D2665FE-A929-D64A-AAE9-625739267FAC}" type="sibTrans" cxnId="{97B681A8-278E-044E-AC06-E6ECCE9DB1D9}">
      <dgm:prSet/>
      <dgm:spPr/>
      <dgm:t>
        <a:bodyPr/>
        <a:lstStyle/>
        <a:p>
          <a:endParaRPr lang="en-US" b="1"/>
        </a:p>
      </dgm:t>
    </dgm:pt>
    <dgm:pt modelId="{4C38A149-7755-6747-8288-CC5A28CAC006}">
      <dgm:prSet phldrT="[Text]" custT="1"/>
      <dgm:spPr>
        <a:solidFill>
          <a:schemeClr val="tx2"/>
        </a:solidFill>
      </dgm:spPr>
      <dgm:t>
        <a:bodyPr/>
        <a:lstStyle/>
        <a:p>
          <a:r>
            <a:rPr lang="ar-EG" sz="1600" b="1" dirty="0" smtClean="0"/>
            <a:t>الفاعلون</a:t>
          </a:r>
          <a:endParaRPr lang="en-US" sz="1600" b="1" dirty="0"/>
        </a:p>
      </dgm:t>
    </dgm:pt>
    <dgm:pt modelId="{BBA1D0CD-421B-F045-8C3F-41FC5900C26A}" type="parTrans" cxnId="{C27E0791-D2DC-794E-9716-BA482E9F102C}">
      <dgm:prSet/>
      <dgm:spPr/>
      <dgm:t>
        <a:bodyPr/>
        <a:lstStyle/>
        <a:p>
          <a:endParaRPr lang="en-US" b="1"/>
        </a:p>
      </dgm:t>
    </dgm:pt>
    <dgm:pt modelId="{71C3F72D-A46F-6C42-8F6C-C2190313E7D8}" type="sibTrans" cxnId="{C27E0791-D2DC-794E-9716-BA482E9F102C}">
      <dgm:prSet/>
      <dgm:spPr>
        <a:solidFill>
          <a:schemeClr val="tx2"/>
        </a:solidFill>
      </dgm:spPr>
      <dgm:t>
        <a:bodyPr/>
        <a:lstStyle/>
        <a:p>
          <a:endParaRPr lang="en-US" b="1"/>
        </a:p>
      </dgm:t>
    </dgm:pt>
    <dgm:pt modelId="{0CD3BCCA-7D17-FE42-AAE7-3F73AA708C9B}">
      <dgm:prSet phldrT="[Text]" custT="1"/>
      <dgm:spPr>
        <a:solidFill>
          <a:schemeClr val="tx2"/>
        </a:solidFill>
      </dgm:spPr>
      <dgm:t>
        <a:bodyPr/>
        <a:lstStyle/>
        <a:p>
          <a:r>
            <a:rPr lang="ar-EG" sz="1600" b="1" dirty="0" smtClean="0"/>
            <a:t>العوامل المحرِّكة والمتحركة في النزاع</a:t>
          </a:r>
          <a:endParaRPr lang="en-US" sz="1600" b="1" dirty="0"/>
        </a:p>
      </dgm:t>
    </dgm:pt>
    <dgm:pt modelId="{0835239E-626D-C742-8CB1-DFA3484937A7}" type="parTrans" cxnId="{F2389B94-E7F2-2C40-94D2-DF631241517A}">
      <dgm:prSet/>
      <dgm:spPr/>
      <dgm:t>
        <a:bodyPr/>
        <a:lstStyle/>
        <a:p>
          <a:endParaRPr lang="en-US" b="1"/>
        </a:p>
      </dgm:t>
    </dgm:pt>
    <dgm:pt modelId="{643EF14C-F804-ED48-B169-34348A3B4783}" type="sibTrans" cxnId="{F2389B94-E7F2-2C40-94D2-DF631241517A}">
      <dgm:prSet/>
      <dgm:spPr>
        <a:solidFill>
          <a:schemeClr val="tx2"/>
        </a:solidFill>
      </dgm:spPr>
      <dgm:t>
        <a:bodyPr/>
        <a:lstStyle/>
        <a:p>
          <a:endParaRPr lang="en-US" b="1"/>
        </a:p>
      </dgm:t>
    </dgm:pt>
    <dgm:pt modelId="{850160FB-D419-884C-8653-BADE07C724ED}">
      <dgm:prSet phldrT="[Text]" custT="1"/>
      <dgm:spPr>
        <a:solidFill>
          <a:schemeClr val="tx2"/>
        </a:solidFill>
      </dgm:spPr>
      <dgm:t>
        <a:bodyPr/>
        <a:lstStyle/>
        <a:p>
          <a:r>
            <a:rPr lang="ar-EG" sz="1600" b="1" dirty="0" smtClean="0"/>
            <a:t>أسباب النزاع</a:t>
          </a:r>
          <a:endParaRPr lang="en-US" sz="1600" b="1" dirty="0"/>
        </a:p>
      </dgm:t>
    </dgm:pt>
    <dgm:pt modelId="{5CDF64AE-1AD2-174D-A393-DA8FEC6F3D1E}" type="parTrans" cxnId="{6F94B604-9721-BF4E-AF50-1E5EEEAD1B2A}">
      <dgm:prSet/>
      <dgm:spPr/>
      <dgm:t>
        <a:bodyPr/>
        <a:lstStyle/>
        <a:p>
          <a:endParaRPr lang="en-US" b="1"/>
        </a:p>
      </dgm:t>
    </dgm:pt>
    <dgm:pt modelId="{F9981A7E-F80F-4B43-9968-E1A0503675D4}" type="sibTrans" cxnId="{6F94B604-9721-BF4E-AF50-1E5EEEAD1B2A}">
      <dgm:prSet/>
      <dgm:spPr>
        <a:solidFill>
          <a:schemeClr val="tx2"/>
        </a:solidFill>
      </dgm:spPr>
      <dgm:t>
        <a:bodyPr/>
        <a:lstStyle/>
        <a:p>
          <a:endParaRPr lang="en-US" b="1"/>
        </a:p>
      </dgm:t>
    </dgm:pt>
    <dgm:pt modelId="{CA32A18F-4F92-934F-8F88-56CD0689C1D4}">
      <dgm:prSet phldrT="[Text]" custT="1"/>
      <dgm:spPr>
        <a:solidFill>
          <a:schemeClr val="tx2"/>
        </a:solidFill>
      </dgm:spPr>
      <dgm:t>
        <a:bodyPr/>
        <a:lstStyle/>
        <a:p>
          <a:r>
            <a:rPr lang="ar-EG" sz="1600" b="1" dirty="0" smtClean="0"/>
            <a:t>الصفات المحدِّدة للنزاع</a:t>
          </a:r>
          <a:endParaRPr lang="en-US" sz="1600" b="1" dirty="0"/>
        </a:p>
      </dgm:t>
    </dgm:pt>
    <dgm:pt modelId="{CBE38316-BFAA-134F-BB01-81E0738CD874}" type="parTrans" cxnId="{0B11C812-8ABB-B041-B831-4A0335DECF36}">
      <dgm:prSet/>
      <dgm:spPr/>
      <dgm:t>
        <a:bodyPr/>
        <a:lstStyle/>
        <a:p>
          <a:endParaRPr lang="en-US" b="1"/>
        </a:p>
      </dgm:t>
    </dgm:pt>
    <dgm:pt modelId="{2EEF2229-EA4C-FE44-9F89-3352BB01F031}" type="sibTrans" cxnId="{0B11C812-8ABB-B041-B831-4A0335DECF36}">
      <dgm:prSet/>
      <dgm:spPr>
        <a:solidFill>
          <a:schemeClr val="tx2"/>
        </a:solidFill>
      </dgm:spPr>
      <dgm:t>
        <a:bodyPr/>
        <a:lstStyle/>
        <a:p>
          <a:endParaRPr lang="en-US" b="1"/>
        </a:p>
      </dgm:t>
    </dgm:pt>
    <dgm:pt modelId="{7919EA0D-59F9-004A-848E-833DC835C2B5}" type="pres">
      <dgm:prSet presAssocID="{FB5C7C65-7516-6047-8703-51996DD3172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AA43FF5-89C2-C544-B15A-0657C0FE6289}" type="pres">
      <dgm:prSet presAssocID="{60B84200-2C6F-5E40-9843-9B0D8406EF76}" presName="centerShape" presStyleLbl="node0" presStyleIdx="0" presStyleCnt="1" custScaleX="110010" custScaleY="106906"/>
      <dgm:spPr/>
      <dgm:t>
        <a:bodyPr/>
        <a:lstStyle/>
        <a:p>
          <a:endParaRPr lang="en-US"/>
        </a:p>
      </dgm:t>
    </dgm:pt>
    <dgm:pt modelId="{A5D86523-F84B-E243-A8C8-71F59B27F9DC}" type="pres">
      <dgm:prSet presAssocID="{4C38A149-7755-6747-8288-CC5A28CAC00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0FBCBC-03B5-EA42-85C9-7CED50C554D2}" type="pres">
      <dgm:prSet presAssocID="{4C38A149-7755-6747-8288-CC5A28CAC006}" presName="dummy" presStyleCnt="0"/>
      <dgm:spPr/>
      <dgm:t>
        <a:bodyPr/>
        <a:lstStyle/>
        <a:p>
          <a:endParaRPr lang="en-US"/>
        </a:p>
      </dgm:t>
    </dgm:pt>
    <dgm:pt modelId="{12C2A6BD-28AE-1144-84D3-06D642844748}" type="pres">
      <dgm:prSet presAssocID="{71C3F72D-A46F-6C42-8F6C-C2190313E7D8}" presName="sibTrans" presStyleLbl="sibTrans2D1" presStyleIdx="0" presStyleCnt="4"/>
      <dgm:spPr/>
      <dgm:t>
        <a:bodyPr/>
        <a:lstStyle/>
        <a:p>
          <a:endParaRPr lang="en-US"/>
        </a:p>
      </dgm:t>
    </dgm:pt>
    <dgm:pt modelId="{394ECBDF-3601-9F49-8CB5-F1A00F00F79F}" type="pres">
      <dgm:prSet presAssocID="{0CD3BCCA-7D17-FE42-AAE7-3F73AA708C9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D28EF3-6772-3140-8F03-FF0AD870C71F}" type="pres">
      <dgm:prSet presAssocID="{0CD3BCCA-7D17-FE42-AAE7-3F73AA708C9B}" presName="dummy" presStyleCnt="0"/>
      <dgm:spPr/>
      <dgm:t>
        <a:bodyPr/>
        <a:lstStyle/>
        <a:p>
          <a:endParaRPr lang="en-US"/>
        </a:p>
      </dgm:t>
    </dgm:pt>
    <dgm:pt modelId="{692D79C7-C03D-7248-A4B5-BE2DC9432A80}" type="pres">
      <dgm:prSet presAssocID="{643EF14C-F804-ED48-B169-34348A3B4783}" presName="sibTrans" presStyleLbl="sibTrans2D1" presStyleIdx="1" presStyleCnt="4"/>
      <dgm:spPr/>
      <dgm:t>
        <a:bodyPr/>
        <a:lstStyle/>
        <a:p>
          <a:endParaRPr lang="en-US"/>
        </a:p>
      </dgm:t>
    </dgm:pt>
    <dgm:pt modelId="{5742FC37-DB28-4549-ACA3-6BE6B367C4B6}" type="pres">
      <dgm:prSet presAssocID="{850160FB-D419-884C-8653-BADE07C724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7E03CC-7728-EB45-963A-9D21B4BACCAA}" type="pres">
      <dgm:prSet presAssocID="{850160FB-D419-884C-8653-BADE07C724ED}" presName="dummy" presStyleCnt="0"/>
      <dgm:spPr/>
      <dgm:t>
        <a:bodyPr/>
        <a:lstStyle/>
        <a:p>
          <a:endParaRPr lang="en-US"/>
        </a:p>
      </dgm:t>
    </dgm:pt>
    <dgm:pt modelId="{20C83183-1B3D-1845-B5A0-BE574A5C8B58}" type="pres">
      <dgm:prSet presAssocID="{F9981A7E-F80F-4B43-9968-E1A0503675D4}" presName="sibTrans" presStyleLbl="sibTrans2D1" presStyleIdx="2" presStyleCnt="4"/>
      <dgm:spPr/>
      <dgm:t>
        <a:bodyPr/>
        <a:lstStyle/>
        <a:p>
          <a:endParaRPr lang="en-US"/>
        </a:p>
      </dgm:t>
    </dgm:pt>
    <dgm:pt modelId="{2A6F4537-9AC2-0842-9622-F66AFDD295D2}" type="pres">
      <dgm:prSet presAssocID="{CA32A18F-4F92-934F-8F88-56CD0689C1D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960678-73CA-DC42-B94A-362CA6B1D157}" type="pres">
      <dgm:prSet presAssocID="{CA32A18F-4F92-934F-8F88-56CD0689C1D4}" presName="dummy" presStyleCnt="0"/>
      <dgm:spPr/>
      <dgm:t>
        <a:bodyPr/>
        <a:lstStyle/>
        <a:p>
          <a:endParaRPr lang="en-US"/>
        </a:p>
      </dgm:t>
    </dgm:pt>
    <dgm:pt modelId="{0F738365-8455-A248-991B-8BE1F8BD7F1C}" type="pres">
      <dgm:prSet presAssocID="{2EEF2229-EA4C-FE44-9F89-3352BB01F031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F25135AF-EFAF-4F1D-957E-640B4C1D106B}" type="presOf" srcId="{CA32A18F-4F92-934F-8F88-56CD0689C1D4}" destId="{2A6F4537-9AC2-0842-9622-F66AFDD295D2}" srcOrd="0" destOrd="0" presId="urn:microsoft.com/office/officeart/2005/8/layout/radial6"/>
    <dgm:cxn modelId="{40F8A5CA-0C87-46C8-924C-5FF101AC2738}" type="presOf" srcId="{71C3F72D-A46F-6C42-8F6C-C2190313E7D8}" destId="{12C2A6BD-28AE-1144-84D3-06D642844748}" srcOrd="0" destOrd="0" presId="urn:microsoft.com/office/officeart/2005/8/layout/radial6"/>
    <dgm:cxn modelId="{B070FFBF-F4F2-45D5-ACDA-AB0DAF99CB2B}" type="presOf" srcId="{FB5C7C65-7516-6047-8703-51996DD3172E}" destId="{7919EA0D-59F9-004A-848E-833DC835C2B5}" srcOrd="0" destOrd="0" presId="urn:microsoft.com/office/officeart/2005/8/layout/radial6"/>
    <dgm:cxn modelId="{6EEC8E15-C0F6-44D0-8CE2-8CF1C3943E9B}" type="presOf" srcId="{60B84200-2C6F-5E40-9843-9B0D8406EF76}" destId="{8AA43FF5-89C2-C544-B15A-0657C0FE6289}" srcOrd="0" destOrd="0" presId="urn:microsoft.com/office/officeart/2005/8/layout/radial6"/>
    <dgm:cxn modelId="{F2389B94-E7F2-2C40-94D2-DF631241517A}" srcId="{60B84200-2C6F-5E40-9843-9B0D8406EF76}" destId="{0CD3BCCA-7D17-FE42-AAE7-3F73AA708C9B}" srcOrd="1" destOrd="0" parTransId="{0835239E-626D-C742-8CB1-DFA3484937A7}" sibTransId="{643EF14C-F804-ED48-B169-34348A3B4783}"/>
    <dgm:cxn modelId="{EA650DE1-6FA6-4ABE-B990-CB8FB50244C7}" type="presOf" srcId="{850160FB-D419-884C-8653-BADE07C724ED}" destId="{5742FC37-DB28-4549-ACA3-6BE6B367C4B6}" srcOrd="0" destOrd="0" presId="urn:microsoft.com/office/officeart/2005/8/layout/radial6"/>
    <dgm:cxn modelId="{00F88924-18D7-49C5-BBF0-F03052E9345D}" type="presOf" srcId="{4C38A149-7755-6747-8288-CC5A28CAC006}" destId="{A5D86523-F84B-E243-A8C8-71F59B27F9DC}" srcOrd="0" destOrd="0" presId="urn:microsoft.com/office/officeart/2005/8/layout/radial6"/>
    <dgm:cxn modelId="{593B867E-4901-45A6-9A72-EB1CFEF74EBC}" type="presOf" srcId="{2EEF2229-EA4C-FE44-9F89-3352BB01F031}" destId="{0F738365-8455-A248-991B-8BE1F8BD7F1C}" srcOrd="0" destOrd="0" presId="urn:microsoft.com/office/officeart/2005/8/layout/radial6"/>
    <dgm:cxn modelId="{0B11C812-8ABB-B041-B831-4A0335DECF36}" srcId="{60B84200-2C6F-5E40-9843-9B0D8406EF76}" destId="{CA32A18F-4F92-934F-8F88-56CD0689C1D4}" srcOrd="3" destOrd="0" parTransId="{CBE38316-BFAA-134F-BB01-81E0738CD874}" sibTransId="{2EEF2229-EA4C-FE44-9F89-3352BB01F031}"/>
    <dgm:cxn modelId="{C27E0791-D2DC-794E-9716-BA482E9F102C}" srcId="{60B84200-2C6F-5E40-9843-9B0D8406EF76}" destId="{4C38A149-7755-6747-8288-CC5A28CAC006}" srcOrd="0" destOrd="0" parTransId="{BBA1D0CD-421B-F045-8C3F-41FC5900C26A}" sibTransId="{71C3F72D-A46F-6C42-8F6C-C2190313E7D8}"/>
    <dgm:cxn modelId="{97B681A8-278E-044E-AC06-E6ECCE9DB1D9}" srcId="{FB5C7C65-7516-6047-8703-51996DD3172E}" destId="{60B84200-2C6F-5E40-9843-9B0D8406EF76}" srcOrd="0" destOrd="0" parTransId="{4E68B7F9-376D-1140-A4D9-E93616F7F03D}" sibTransId="{1D2665FE-A929-D64A-AAE9-625739267FAC}"/>
    <dgm:cxn modelId="{6F94B604-9721-BF4E-AF50-1E5EEEAD1B2A}" srcId="{60B84200-2C6F-5E40-9843-9B0D8406EF76}" destId="{850160FB-D419-884C-8653-BADE07C724ED}" srcOrd="2" destOrd="0" parTransId="{5CDF64AE-1AD2-174D-A393-DA8FEC6F3D1E}" sibTransId="{F9981A7E-F80F-4B43-9968-E1A0503675D4}"/>
    <dgm:cxn modelId="{F8CEC2CD-22D9-4D32-8203-522DFCA1D247}" type="presOf" srcId="{643EF14C-F804-ED48-B169-34348A3B4783}" destId="{692D79C7-C03D-7248-A4B5-BE2DC9432A80}" srcOrd="0" destOrd="0" presId="urn:microsoft.com/office/officeart/2005/8/layout/radial6"/>
    <dgm:cxn modelId="{2339391D-2A8A-42E5-8F07-020AFADA91D4}" type="presOf" srcId="{0CD3BCCA-7D17-FE42-AAE7-3F73AA708C9B}" destId="{394ECBDF-3601-9F49-8CB5-F1A00F00F79F}" srcOrd="0" destOrd="0" presId="urn:microsoft.com/office/officeart/2005/8/layout/radial6"/>
    <dgm:cxn modelId="{DFBEBB95-FB65-4BC1-A0CE-5AE53D9FFFF8}" type="presOf" srcId="{F9981A7E-F80F-4B43-9968-E1A0503675D4}" destId="{20C83183-1B3D-1845-B5A0-BE574A5C8B58}" srcOrd="0" destOrd="0" presId="urn:microsoft.com/office/officeart/2005/8/layout/radial6"/>
    <dgm:cxn modelId="{5B7DE0AA-9D2F-4392-9AD6-809ED6045483}" type="presParOf" srcId="{7919EA0D-59F9-004A-848E-833DC835C2B5}" destId="{8AA43FF5-89C2-C544-B15A-0657C0FE6289}" srcOrd="0" destOrd="0" presId="urn:microsoft.com/office/officeart/2005/8/layout/radial6"/>
    <dgm:cxn modelId="{A4AA9449-3882-41B2-BC8E-7BCC20441837}" type="presParOf" srcId="{7919EA0D-59F9-004A-848E-833DC835C2B5}" destId="{A5D86523-F84B-E243-A8C8-71F59B27F9DC}" srcOrd="1" destOrd="0" presId="urn:microsoft.com/office/officeart/2005/8/layout/radial6"/>
    <dgm:cxn modelId="{7732C742-513F-467E-97FC-DBA2A7DCB259}" type="presParOf" srcId="{7919EA0D-59F9-004A-848E-833DC835C2B5}" destId="{920FBCBC-03B5-EA42-85C9-7CED50C554D2}" srcOrd="2" destOrd="0" presId="urn:microsoft.com/office/officeart/2005/8/layout/radial6"/>
    <dgm:cxn modelId="{8A6578A3-B752-4EDD-BD84-1AE8F6B54A77}" type="presParOf" srcId="{7919EA0D-59F9-004A-848E-833DC835C2B5}" destId="{12C2A6BD-28AE-1144-84D3-06D642844748}" srcOrd="3" destOrd="0" presId="urn:microsoft.com/office/officeart/2005/8/layout/radial6"/>
    <dgm:cxn modelId="{27B2D217-E22F-461C-ABA1-971ED7E03C4D}" type="presParOf" srcId="{7919EA0D-59F9-004A-848E-833DC835C2B5}" destId="{394ECBDF-3601-9F49-8CB5-F1A00F00F79F}" srcOrd="4" destOrd="0" presId="urn:microsoft.com/office/officeart/2005/8/layout/radial6"/>
    <dgm:cxn modelId="{FFC88BFF-ED2B-4040-B94B-5D0B0D7D1269}" type="presParOf" srcId="{7919EA0D-59F9-004A-848E-833DC835C2B5}" destId="{59D28EF3-6772-3140-8F03-FF0AD870C71F}" srcOrd="5" destOrd="0" presId="urn:microsoft.com/office/officeart/2005/8/layout/radial6"/>
    <dgm:cxn modelId="{C7A1E620-D85A-43AA-9DDB-525B4A699973}" type="presParOf" srcId="{7919EA0D-59F9-004A-848E-833DC835C2B5}" destId="{692D79C7-C03D-7248-A4B5-BE2DC9432A80}" srcOrd="6" destOrd="0" presId="urn:microsoft.com/office/officeart/2005/8/layout/radial6"/>
    <dgm:cxn modelId="{3969A819-2754-4D50-B845-B2C841B6332E}" type="presParOf" srcId="{7919EA0D-59F9-004A-848E-833DC835C2B5}" destId="{5742FC37-DB28-4549-ACA3-6BE6B367C4B6}" srcOrd="7" destOrd="0" presId="urn:microsoft.com/office/officeart/2005/8/layout/radial6"/>
    <dgm:cxn modelId="{E5BB5E6B-B6BC-4C1D-970A-28FB2C613452}" type="presParOf" srcId="{7919EA0D-59F9-004A-848E-833DC835C2B5}" destId="{657E03CC-7728-EB45-963A-9D21B4BACCAA}" srcOrd="8" destOrd="0" presId="urn:microsoft.com/office/officeart/2005/8/layout/radial6"/>
    <dgm:cxn modelId="{62944363-8E7B-4D5E-9D2B-6A1F620ECFCF}" type="presParOf" srcId="{7919EA0D-59F9-004A-848E-833DC835C2B5}" destId="{20C83183-1B3D-1845-B5A0-BE574A5C8B58}" srcOrd="9" destOrd="0" presId="urn:microsoft.com/office/officeart/2005/8/layout/radial6"/>
    <dgm:cxn modelId="{5C1824EB-3FEC-45A3-A9FA-22450BE871F1}" type="presParOf" srcId="{7919EA0D-59F9-004A-848E-833DC835C2B5}" destId="{2A6F4537-9AC2-0842-9622-F66AFDD295D2}" srcOrd="10" destOrd="0" presId="urn:microsoft.com/office/officeart/2005/8/layout/radial6"/>
    <dgm:cxn modelId="{80C88243-03EF-4EE6-9C96-C7CC8F84AC53}" type="presParOf" srcId="{7919EA0D-59F9-004A-848E-833DC835C2B5}" destId="{F3960678-73CA-DC42-B94A-362CA6B1D157}" srcOrd="11" destOrd="0" presId="urn:microsoft.com/office/officeart/2005/8/layout/radial6"/>
    <dgm:cxn modelId="{F7905791-EA64-4442-9785-AE344326BEF3}" type="presParOf" srcId="{7919EA0D-59F9-004A-848E-833DC835C2B5}" destId="{0F738365-8455-A248-991B-8BE1F8BD7F1C}" srcOrd="12" destOrd="0" presId="urn:microsoft.com/office/officeart/2005/8/layout/radial6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B5C7C65-7516-6047-8703-51996DD3172E}" type="doc">
      <dgm:prSet loTypeId="urn:microsoft.com/office/officeart/2005/8/layout/radial6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0B84200-2C6F-5E40-9843-9B0D8406EF76}">
      <dgm:prSet phldrT="[Text]" custT="1"/>
      <dgm:spPr>
        <a:solidFill>
          <a:schemeClr val="tx2"/>
        </a:solidFill>
      </dgm:spPr>
      <dgm:t>
        <a:bodyPr/>
        <a:lstStyle/>
        <a:p>
          <a:pPr rtl="1"/>
          <a:r>
            <a:rPr lang="ar-EG" sz="1400" b="1" dirty="0" smtClean="0">
              <a:solidFill>
                <a:schemeClr val="bg1"/>
              </a:solidFill>
            </a:rPr>
            <a:t>التعليم</a:t>
          </a:r>
        </a:p>
        <a:p>
          <a:pPr rtl="1"/>
          <a:r>
            <a:rPr lang="ar-EG" sz="1400" b="1" dirty="0" smtClean="0">
              <a:solidFill>
                <a:schemeClr val="bg1"/>
              </a:solidFill>
            </a:rPr>
            <a:t>لِمَن؟</a:t>
          </a:r>
        </a:p>
        <a:p>
          <a:pPr rtl="1"/>
          <a:r>
            <a:rPr lang="ar-EG" sz="1400" b="1" dirty="0" smtClean="0">
              <a:solidFill>
                <a:schemeClr val="bg1"/>
              </a:solidFill>
            </a:rPr>
            <a:t>مِن طَرَف من؟</a:t>
          </a:r>
        </a:p>
        <a:p>
          <a:pPr rtl="1"/>
          <a:r>
            <a:rPr lang="ar-EG" sz="1400" b="1" dirty="0" smtClean="0">
              <a:solidFill>
                <a:schemeClr val="bg1"/>
              </a:solidFill>
            </a:rPr>
            <a:t>أين؟</a:t>
          </a:r>
        </a:p>
        <a:p>
          <a:pPr rtl="1"/>
          <a:r>
            <a:rPr lang="ar-EG" sz="1400" b="1" dirty="0" smtClean="0">
              <a:solidFill>
                <a:schemeClr val="bg1"/>
              </a:solidFill>
            </a:rPr>
            <a:t>متى</a:t>
          </a:r>
        </a:p>
        <a:p>
          <a:pPr rtl="1"/>
          <a:r>
            <a:rPr lang="ar-EG" sz="1400" b="1" dirty="0" smtClean="0">
              <a:solidFill>
                <a:schemeClr val="bg1"/>
              </a:solidFill>
            </a:rPr>
            <a:t>كيف؟</a:t>
          </a:r>
          <a:endParaRPr lang="en-US" sz="1000" b="1" dirty="0">
            <a:solidFill>
              <a:schemeClr val="bg1"/>
            </a:solidFill>
          </a:endParaRPr>
        </a:p>
      </dgm:t>
    </dgm:pt>
    <dgm:pt modelId="{4E68B7F9-376D-1140-A4D9-E93616F7F03D}" type="parTrans" cxnId="{97B681A8-278E-044E-AC06-E6ECCE9DB1D9}">
      <dgm:prSet/>
      <dgm:spPr/>
      <dgm:t>
        <a:bodyPr/>
        <a:lstStyle/>
        <a:p>
          <a:endParaRPr lang="en-US" b="1"/>
        </a:p>
      </dgm:t>
    </dgm:pt>
    <dgm:pt modelId="{1D2665FE-A929-D64A-AAE9-625739267FAC}" type="sibTrans" cxnId="{97B681A8-278E-044E-AC06-E6ECCE9DB1D9}">
      <dgm:prSet/>
      <dgm:spPr/>
      <dgm:t>
        <a:bodyPr/>
        <a:lstStyle/>
        <a:p>
          <a:endParaRPr lang="en-US" b="1"/>
        </a:p>
      </dgm:t>
    </dgm:pt>
    <dgm:pt modelId="{4C38A149-7755-6747-8288-CC5A28CAC006}">
      <dgm:prSet phldrT="[Text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ar-EG" b="1" dirty="0" smtClean="0">
              <a:solidFill>
                <a:srgbClr val="000000"/>
              </a:solidFill>
            </a:rPr>
            <a:t>الفاعلون</a:t>
          </a:r>
          <a:endParaRPr lang="en-US" b="1" dirty="0">
            <a:solidFill>
              <a:srgbClr val="000000"/>
            </a:solidFill>
          </a:endParaRPr>
        </a:p>
      </dgm:t>
    </dgm:pt>
    <dgm:pt modelId="{BBA1D0CD-421B-F045-8C3F-41FC5900C26A}" type="parTrans" cxnId="{C27E0791-D2DC-794E-9716-BA482E9F102C}">
      <dgm:prSet/>
      <dgm:spPr/>
      <dgm:t>
        <a:bodyPr/>
        <a:lstStyle/>
        <a:p>
          <a:endParaRPr lang="en-US" b="1"/>
        </a:p>
      </dgm:t>
    </dgm:pt>
    <dgm:pt modelId="{71C3F72D-A46F-6C42-8F6C-C2190313E7D8}" type="sibTrans" cxnId="{C27E0791-D2DC-794E-9716-BA482E9F102C}">
      <dgm:prSet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endParaRPr lang="en-US" b="1"/>
        </a:p>
      </dgm:t>
    </dgm:pt>
    <dgm:pt modelId="{0CD3BCCA-7D17-FE42-AAE7-3F73AA708C9B}">
      <dgm:prSet phldrT="[Text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ar-EG" b="1" dirty="0" smtClean="0">
              <a:solidFill>
                <a:schemeClr val="tx1"/>
              </a:solidFill>
            </a:rPr>
            <a:t>العوامل المحرِّكة والمتحرِّكة في النزاع </a:t>
          </a:r>
          <a:endParaRPr lang="en-US" b="1" dirty="0">
            <a:solidFill>
              <a:schemeClr val="tx1"/>
            </a:solidFill>
          </a:endParaRPr>
        </a:p>
      </dgm:t>
    </dgm:pt>
    <dgm:pt modelId="{0835239E-626D-C742-8CB1-DFA3484937A7}" type="parTrans" cxnId="{F2389B94-E7F2-2C40-94D2-DF631241517A}">
      <dgm:prSet/>
      <dgm:spPr/>
      <dgm:t>
        <a:bodyPr/>
        <a:lstStyle/>
        <a:p>
          <a:endParaRPr lang="en-US" b="1"/>
        </a:p>
      </dgm:t>
    </dgm:pt>
    <dgm:pt modelId="{643EF14C-F804-ED48-B169-34348A3B4783}" type="sibTrans" cxnId="{F2389B94-E7F2-2C40-94D2-DF631241517A}">
      <dgm:prSet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endParaRPr lang="en-US" b="1"/>
        </a:p>
      </dgm:t>
    </dgm:pt>
    <dgm:pt modelId="{850160FB-D419-884C-8653-BADE07C724ED}">
      <dgm:prSet phldrT="[Text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ar-EG" b="1" dirty="0" smtClean="0">
              <a:solidFill>
                <a:srgbClr val="000000"/>
              </a:solidFill>
            </a:rPr>
            <a:t>أسباب النزاع</a:t>
          </a:r>
          <a:endParaRPr lang="en-US" b="1" dirty="0">
            <a:solidFill>
              <a:srgbClr val="000000"/>
            </a:solidFill>
          </a:endParaRPr>
        </a:p>
      </dgm:t>
    </dgm:pt>
    <dgm:pt modelId="{5CDF64AE-1AD2-174D-A393-DA8FEC6F3D1E}" type="parTrans" cxnId="{6F94B604-9721-BF4E-AF50-1E5EEEAD1B2A}">
      <dgm:prSet/>
      <dgm:spPr/>
      <dgm:t>
        <a:bodyPr/>
        <a:lstStyle/>
        <a:p>
          <a:endParaRPr lang="en-US" b="1"/>
        </a:p>
      </dgm:t>
    </dgm:pt>
    <dgm:pt modelId="{F9981A7E-F80F-4B43-9968-E1A0503675D4}" type="sibTrans" cxnId="{6F94B604-9721-BF4E-AF50-1E5EEEAD1B2A}">
      <dgm:prSet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endParaRPr lang="en-US" b="1"/>
        </a:p>
      </dgm:t>
    </dgm:pt>
    <dgm:pt modelId="{CA32A18F-4F92-934F-8F88-56CD0689C1D4}">
      <dgm:prSet phldrT="[Text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ar-EG" b="1" dirty="0" smtClean="0">
              <a:solidFill>
                <a:srgbClr val="000000"/>
              </a:solidFill>
            </a:rPr>
            <a:t>الصفات المحَدِّدة للنزاع</a:t>
          </a:r>
          <a:endParaRPr lang="en-US" b="1" dirty="0">
            <a:solidFill>
              <a:srgbClr val="000000"/>
            </a:solidFill>
          </a:endParaRPr>
        </a:p>
      </dgm:t>
    </dgm:pt>
    <dgm:pt modelId="{CBE38316-BFAA-134F-BB01-81E0738CD874}" type="parTrans" cxnId="{0B11C812-8ABB-B041-B831-4A0335DECF36}">
      <dgm:prSet/>
      <dgm:spPr/>
      <dgm:t>
        <a:bodyPr/>
        <a:lstStyle/>
        <a:p>
          <a:endParaRPr lang="en-US" b="1"/>
        </a:p>
      </dgm:t>
    </dgm:pt>
    <dgm:pt modelId="{2EEF2229-EA4C-FE44-9F89-3352BB01F031}" type="sibTrans" cxnId="{0B11C812-8ABB-B041-B831-4A0335DECF36}">
      <dgm:prSet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endParaRPr lang="en-US" b="1"/>
        </a:p>
      </dgm:t>
    </dgm:pt>
    <dgm:pt modelId="{7919EA0D-59F9-004A-848E-833DC835C2B5}" type="pres">
      <dgm:prSet presAssocID="{FB5C7C65-7516-6047-8703-51996DD3172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AA43FF5-89C2-C544-B15A-0657C0FE6289}" type="pres">
      <dgm:prSet presAssocID="{60B84200-2C6F-5E40-9843-9B0D8406EF76}" presName="centerShape" presStyleLbl="node0" presStyleIdx="0" presStyleCnt="1" custScaleX="109178" custScaleY="102163"/>
      <dgm:spPr/>
      <dgm:t>
        <a:bodyPr/>
        <a:lstStyle/>
        <a:p>
          <a:endParaRPr lang="en-US"/>
        </a:p>
      </dgm:t>
    </dgm:pt>
    <dgm:pt modelId="{A5D86523-F84B-E243-A8C8-71F59B27F9DC}" type="pres">
      <dgm:prSet presAssocID="{4C38A149-7755-6747-8288-CC5A28CAC00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0FBCBC-03B5-EA42-85C9-7CED50C554D2}" type="pres">
      <dgm:prSet presAssocID="{4C38A149-7755-6747-8288-CC5A28CAC006}" presName="dummy" presStyleCnt="0"/>
      <dgm:spPr/>
      <dgm:t>
        <a:bodyPr/>
        <a:lstStyle/>
        <a:p>
          <a:endParaRPr lang="en-US"/>
        </a:p>
      </dgm:t>
    </dgm:pt>
    <dgm:pt modelId="{12C2A6BD-28AE-1144-84D3-06D642844748}" type="pres">
      <dgm:prSet presAssocID="{71C3F72D-A46F-6C42-8F6C-C2190313E7D8}" presName="sibTrans" presStyleLbl="sibTrans2D1" presStyleIdx="0" presStyleCnt="4"/>
      <dgm:spPr/>
      <dgm:t>
        <a:bodyPr/>
        <a:lstStyle/>
        <a:p>
          <a:endParaRPr lang="en-US"/>
        </a:p>
      </dgm:t>
    </dgm:pt>
    <dgm:pt modelId="{394ECBDF-3601-9F49-8CB5-F1A00F00F79F}" type="pres">
      <dgm:prSet presAssocID="{0CD3BCCA-7D17-FE42-AAE7-3F73AA708C9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D28EF3-6772-3140-8F03-FF0AD870C71F}" type="pres">
      <dgm:prSet presAssocID="{0CD3BCCA-7D17-FE42-AAE7-3F73AA708C9B}" presName="dummy" presStyleCnt="0"/>
      <dgm:spPr/>
      <dgm:t>
        <a:bodyPr/>
        <a:lstStyle/>
        <a:p>
          <a:endParaRPr lang="en-US"/>
        </a:p>
      </dgm:t>
    </dgm:pt>
    <dgm:pt modelId="{692D79C7-C03D-7248-A4B5-BE2DC9432A80}" type="pres">
      <dgm:prSet presAssocID="{643EF14C-F804-ED48-B169-34348A3B4783}" presName="sibTrans" presStyleLbl="sibTrans2D1" presStyleIdx="1" presStyleCnt="4"/>
      <dgm:spPr/>
      <dgm:t>
        <a:bodyPr/>
        <a:lstStyle/>
        <a:p>
          <a:endParaRPr lang="en-US"/>
        </a:p>
      </dgm:t>
    </dgm:pt>
    <dgm:pt modelId="{5742FC37-DB28-4549-ACA3-6BE6B367C4B6}" type="pres">
      <dgm:prSet presAssocID="{850160FB-D419-884C-8653-BADE07C724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7E03CC-7728-EB45-963A-9D21B4BACCAA}" type="pres">
      <dgm:prSet presAssocID="{850160FB-D419-884C-8653-BADE07C724ED}" presName="dummy" presStyleCnt="0"/>
      <dgm:spPr/>
      <dgm:t>
        <a:bodyPr/>
        <a:lstStyle/>
        <a:p>
          <a:endParaRPr lang="en-US"/>
        </a:p>
      </dgm:t>
    </dgm:pt>
    <dgm:pt modelId="{20C83183-1B3D-1845-B5A0-BE574A5C8B58}" type="pres">
      <dgm:prSet presAssocID="{F9981A7E-F80F-4B43-9968-E1A0503675D4}" presName="sibTrans" presStyleLbl="sibTrans2D1" presStyleIdx="2" presStyleCnt="4"/>
      <dgm:spPr/>
      <dgm:t>
        <a:bodyPr/>
        <a:lstStyle/>
        <a:p>
          <a:endParaRPr lang="en-US"/>
        </a:p>
      </dgm:t>
    </dgm:pt>
    <dgm:pt modelId="{2A6F4537-9AC2-0842-9622-F66AFDD295D2}" type="pres">
      <dgm:prSet presAssocID="{CA32A18F-4F92-934F-8F88-56CD0689C1D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960678-73CA-DC42-B94A-362CA6B1D157}" type="pres">
      <dgm:prSet presAssocID="{CA32A18F-4F92-934F-8F88-56CD0689C1D4}" presName="dummy" presStyleCnt="0"/>
      <dgm:spPr/>
      <dgm:t>
        <a:bodyPr/>
        <a:lstStyle/>
        <a:p>
          <a:endParaRPr lang="en-US"/>
        </a:p>
      </dgm:t>
    </dgm:pt>
    <dgm:pt modelId="{0F738365-8455-A248-991B-8BE1F8BD7F1C}" type="pres">
      <dgm:prSet presAssocID="{2EEF2229-EA4C-FE44-9F89-3352BB01F031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20DB17A6-2491-47E0-8AF5-6A368F62F96E}" type="presOf" srcId="{0CD3BCCA-7D17-FE42-AAE7-3F73AA708C9B}" destId="{394ECBDF-3601-9F49-8CB5-F1A00F00F79F}" srcOrd="0" destOrd="0" presId="urn:microsoft.com/office/officeart/2005/8/layout/radial6"/>
    <dgm:cxn modelId="{80A8AE6E-08AE-4972-8740-EFBF4E7F72E6}" type="presOf" srcId="{71C3F72D-A46F-6C42-8F6C-C2190313E7D8}" destId="{12C2A6BD-28AE-1144-84D3-06D642844748}" srcOrd="0" destOrd="0" presId="urn:microsoft.com/office/officeart/2005/8/layout/radial6"/>
    <dgm:cxn modelId="{53B83609-30CE-45B6-98A4-6B30FCECCF31}" type="presOf" srcId="{2EEF2229-EA4C-FE44-9F89-3352BB01F031}" destId="{0F738365-8455-A248-991B-8BE1F8BD7F1C}" srcOrd="0" destOrd="0" presId="urn:microsoft.com/office/officeart/2005/8/layout/radial6"/>
    <dgm:cxn modelId="{F2389B94-E7F2-2C40-94D2-DF631241517A}" srcId="{60B84200-2C6F-5E40-9843-9B0D8406EF76}" destId="{0CD3BCCA-7D17-FE42-AAE7-3F73AA708C9B}" srcOrd="1" destOrd="0" parTransId="{0835239E-626D-C742-8CB1-DFA3484937A7}" sibTransId="{643EF14C-F804-ED48-B169-34348A3B4783}"/>
    <dgm:cxn modelId="{A5305952-1029-4EEE-809F-A3EA46AC4E13}" type="presOf" srcId="{60B84200-2C6F-5E40-9843-9B0D8406EF76}" destId="{8AA43FF5-89C2-C544-B15A-0657C0FE6289}" srcOrd="0" destOrd="0" presId="urn:microsoft.com/office/officeart/2005/8/layout/radial6"/>
    <dgm:cxn modelId="{0B11C812-8ABB-B041-B831-4A0335DECF36}" srcId="{60B84200-2C6F-5E40-9843-9B0D8406EF76}" destId="{CA32A18F-4F92-934F-8F88-56CD0689C1D4}" srcOrd="3" destOrd="0" parTransId="{CBE38316-BFAA-134F-BB01-81E0738CD874}" sibTransId="{2EEF2229-EA4C-FE44-9F89-3352BB01F031}"/>
    <dgm:cxn modelId="{C27E0791-D2DC-794E-9716-BA482E9F102C}" srcId="{60B84200-2C6F-5E40-9843-9B0D8406EF76}" destId="{4C38A149-7755-6747-8288-CC5A28CAC006}" srcOrd="0" destOrd="0" parTransId="{BBA1D0CD-421B-F045-8C3F-41FC5900C26A}" sibTransId="{71C3F72D-A46F-6C42-8F6C-C2190313E7D8}"/>
    <dgm:cxn modelId="{CA985C3C-7278-4ECA-A33B-E6CE982755DB}" type="presOf" srcId="{850160FB-D419-884C-8653-BADE07C724ED}" destId="{5742FC37-DB28-4549-ACA3-6BE6B367C4B6}" srcOrd="0" destOrd="0" presId="urn:microsoft.com/office/officeart/2005/8/layout/radial6"/>
    <dgm:cxn modelId="{9DDDB954-7323-45CA-9142-B3FABEC3ECF2}" type="presOf" srcId="{CA32A18F-4F92-934F-8F88-56CD0689C1D4}" destId="{2A6F4537-9AC2-0842-9622-F66AFDD295D2}" srcOrd="0" destOrd="0" presId="urn:microsoft.com/office/officeart/2005/8/layout/radial6"/>
    <dgm:cxn modelId="{7ECAD25D-4546-4549-8CC5-39657AC44FCD}" type="presOf" srcId="{4C38A149-7755-6747-8288-CC5A28CAC006}" destId="{A5D86523-F84B-E243-A8C8-71F59B27F9DC}" srcOrd="0" destOrd="0" presId="urn:microsoft.com/office/officeart/2005/8/layout/radial6"/>
    <dgm:cxn modelId="{6F94B604-9721-BF4E-AF50-1E5EEEAD1B2A}" srcId="{60B84200-2C6F-5E40-9843-9B0D8406EF76}" destId="{850160FB-D419-884C-8653-BADE07C724ED}" srcOrd="2" destOrd="0" parTransId="{5CDF64AE-1AD2-174D-A393-DA8FEC6F3D1E}" sibTransId="{F9981A7E-F80F-4B43-9968-E1A0503675D4}"/>
    <dgm:cxn modelId="{97B681A8-278E-044E-AC06-E6ECCE9DB1D9}" srcId="{FB5C7C65-7516-6047-8703-51996DD3172E}" destId="{60B84200-2C6F-5E40-9843-9B0D8406EF76}" srcOrd="0" destOrd="0" parTransId="{4E68B7F9-376D-1140-A4D9-E93616F7F03D}" sibTransId="{1D2665FE-A929-D64A-AAE9-625739267FAC}"/>
    <dgm:cxn modelId="{6310A9EE-0259-4545-A423-1C54040A1403}" type="presOf" srcId="{F9981A7E-F80F-4B43-9968-E1A0503675D4}" destId="{20C83183-1B3D-1845-B5A0-BE574A5C8B58}" srcOrd="0" destOrd="0" presId="urn:microsoft.com/office/officeart/2005/8/layout/radial6"/>
    <dgm:cxn modelId="{88BAF25B-0305-404E-9728-321D4324C4B9}" type="presOf" srcId="{643EF14C-F804-ED48-B169-34348A3B4783}" destId="{692D79C7-C03D-7248-A4B5-BE2DC9432A80}" srcOrd="0" destOrd="0" presId="urn:microsoft.com/office/officeart/2005/8/layout/radial6"/>
    <dgm:cxn modelId="{3E242FB7-6D58-4117-8E57-A0A1546F7D65}" type="presOf" srcId="{FB5C7C65-7516-6047-8703-51996DD3172E}" destId="{7919EA0D-59F9-004A-848E-833DC835C2B5}" srcOrd="0" destOrd="0" presId="urn:microsoft.com/office/officeart/2005/8/layout/radial6"/>
    <dgm:cxn modelId="{A87A97A9-D81A-463D-BFB7-94C294ED13C9}" type="presParOf" srcId="{7919EA0D-59F9-004A-848E-833DC835C2B5}" destId="{8AA43FF5-89C2-C544-B15A-0657C0FE6289}" srcOrd="0" destOrd="0" presId="urn:microsoft.com/office/officeart/2005/8/layout/radial6"/>
    <dgm:cxn modelId="{ED985807-73AC-4C0E-9884-439FB5AA9F31}" type="presParOf" srcId="{7919EA0D-59F9-004A-848E-833DC835C2B5}" destId="{A5D86523-F84B-E243-A8C8-71F59B27F9DC}" srcOrd="1" destOrd="0" presId="urn:microsoft.com/office/officeart/2005/8/layout/radial6"/>
    <dgm:cxn modelId="{202432C3-8F0B-43E1-8B25-C362E38BEF32}" type="presParOf" srcId="{7919EA0D-59F9-004A-848E-833DC835C2B5}" destId="{920FBCBC-03B5-EA42-85C9-7CED50C554D2}" srcOrd="2" destOrd="0" presId="urn:microsoft.com/office/officeart/2005/8/layout/radial6"/>
    <dgm:cxn modelId="{367071E9-C220-4ABC-8193-A787636AF4BD}" type="presParOf" srcId="{7919EA0D-59F9-004A-848E-833DC835C2B5}" destId="{12C2A6BD-28AE-1144-84D3-06D642844748}" srcOrd="3" destOrd="0" presId="urn:microsoft.com/office/officeart/2005/8/layout/radial6"/>
    <dgm:cxn modelId="{EE4BC2E6-CAAB-45B5-9F0B-7941C4FA01CD}" type="presParOf" srcId="{7919EA0D-59F9-004A-848E-833DC835C2B5}" destId="{394ECBDF-3601-9F49-8CB5-F1A00F00F79F}" srcOrd="4" destOrd="0" presId="urn:microsoft.com/office/officeart/2005/8/layout/radial6"/>
    <dgm:cxn modelId="{40391848-0159-4B1D-A067-79F5E11E8392}" type="presParOf" srcId="{7919EA0D-59F9-004A-848E-833DC835C2B5}" destId="{59D28EF3-6772-3140-8F03-FF0AD870C71F}" srcOrd="5" destOrd="0" presId="urn:microsoft.com/office/officeart/2005/8/layout/radial6"/>
    <dgm:cxn modelId="{370B8011-5F15-4ABA-B1EB-474E763301DE}" type="presParOf" srcId="{7919EA0D-59F9-004A-848E-833DC835C2B5}" destId="{692D79C7-C03D-7248-A4B5-BE2DC9432A80}" srcOrd="6" destOrd="0" presId="urn:microsoft.com/office/officeart/2005/8/layout/radial6"/>
    <dgm:cxn modelId="{4A13FB91-CE0A-4109-82A2-C0C0BEC472D2}" type="presParOf" srcId="{7919EA0D-59F9-004A-848E-833DC835C2B5}" destId="{5742FC37-DB28-4549-ACA3-6BE6B367C4B6}" srcOrd="7" destOrd="0" presId="urn:microsoft.com/office/officeart/2005/8/layout/radial6"/>
    <dgm:cxn modelId="{C01ED7E4-B46D-4005-AA35-BB6615E4B1DC}" type="presParOf" srcId="{7919EA0D-59F9-004A-848E-833DC835C2B5}" destId="{657E03CC-7728-EB45-963A-9D21B4BACCAA}" srcOrd="8" destOrd="0" presId="urn:microsoft.com/office/officeart/2005/8/layout/radial6"/>
    <dgm:cxn modelId="{DC174D71-53B8-4B08-9F8D-7CB34B4440B9}" type="presParOf" srcId="{7919EA0D-59F9-004A-848E-833DC835C2B5}" destId="{20C83183-1B3D-1845-B5A0-BE574A5C8B58}" srcOrd="9" destOrd="0" presId="urn:microsoft.com/office/officeart/2005/8/layout/radial6"/>
    <dgm:cxn modelId="{FF614992-3848-4411-B0CC-AEBB08E45268}" type="presParOf" srcId="{7919EA0D-59F9-004A-848E-833DC835C2B5}" destId="{2A6F4537-9AC2-0842-9622-F66AFDD295D2}" srcOrd="10" destOrd="0" presId="urn:microsoft.com/office/officeart/2005/8/layout/radial6"/>
    <dgm:cxn modelId="{12752106-8D1D-481E-A3D6-5EB0F798BBF4}" type="presParOf" srcId="{7919EA0D-59F9-004A-848E-833DC835C2B5}" destId="{F3960678-73CA-DC42-B94A-362CA6B1D157}" srcOrd="11" destOrd="0" presId="urn:microsoft.com/office/officeart/2005/8/layout/radial6"/>
    <dgm:cxn modelId="{5AECAF3B-AB81-43D3-80AC-87A076193D33}" type="presParOf" srcId="{7919EA0D-59F9-004A-848E-833DC835C2B5}" destId="{0F738365-8455-A248-991B-8BE1F8BD7F1C}" srcOrd="12" destOrd="0" presId="urn:microsoft.com/office/officeart/2005/8/layout/radial6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B70DB4C-9C5F-3B48-87E0-6007A6E73030}" type="doc">
      <dgm:prSet loTypeId="urn:microsoft.com/office/officeart/2005/8/layout/gear1" loCatId="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04636C5F-1219-CA43-8133-E2BFB33E1C7C}">
      <dgm:prSet phldrT="[Text]"/>
      <dgm:spPr>
        <a:solidFill>
          <a:schemeClr val="tx2"/>
        </a:solidFill>
        <a:ln>
          <a:solidFill>
            <a:schemeClr val="bg2"/>
          </a:solidFill>
        </a:ln>
      </dgm:spPr>
      <dgm:t>
        <a:bodyPr/>
        <a:lstStyle/>
        <a:p>
          <a:pPr rtl="1"/>
          <a:r>
            <a:rPr lang="en-US" dirty="0" smtClean="0"/>
            <a:t>3. </a:t>
          </a:r>
          <a:r>
            <a:rPr lang="ar-EG" dirty="0" smtClean="0"/>
            <a:t> ؟</a:t>
          </a:r>
          <a:endParaRPr lang="en-US" dirty="0"/>
        </a:p>
      </dgm:t>
    </dgm:pt>
    <dgm:pt modelId="{4616465E-3D64-A741-B99A-7E8C92C3FA07}" type="sibTrans" cxnId="{AC118738-3E0F-884F-8194-55DD2D648886}">
      <dgm:prSet/>
      <dgm:spPr>
        <a:solidFill>
          <a:srgbClr val="F6F6F6"/>
        </a:solid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 highlightClick="1"/>
          </dgm14:cNvPr>
        </a:ext>
      </dgm:extLst>
    </dgm:pt>
    <dgm:pt modelId="{D67FD636-B2E0-3F49-8970-1A8B51FFE152}" type="parTrans" cxnId="{AC118738-3E0F-884F-8194-55DD2D648886}">
      <dgm:prSet/>
      <dgm:spPr/>
      <dgm:t>
        <a:bodyPr/>
        <a:lstStyle/>
        <a:p>
          <a:endParaRPr lang="en-US"/>
        </a:p>
      </dgm:t>
    </dgm:pt>
    <dgm:pt modelId="{A99B5835-3DAD-F043-B599-325DDBE24597}">
      <dgm:prSet phldrT="[Text]" custT="1"/>
      <dgm:spPr>
        <a:solidFill>
          <a:schemeClr val="tx2"/>
        </a:solidFill>
        <a:ln>
          <a:solidFill>
            <a:schemeClr val="bg2"/>
          </a:solidFill>
        </a:ln>
      </dgm:spPr>
      <dgm:t>
        <a:bodyPr/>
        <a:lstStyle/>
        <a:p>
          <a:pPr rtl="1"/>
          <a:r>
            <a:rPr lang="ar-EG" sz="1200" dirty="0" smtClean="0"/>
            <a:t> </a:t>
          </a:r>
          <a:r>
            <a:rPr lang="en-US" sz="1200" dirty="0" smtClean="0"/>
            <a:t>1</a:t>
          </a:r>
          <a:r>
            <a:rPr lang="en-US" sz="1600" dirty="0" smtClean="0"/>
            <a:t>. </a:t>
          </a:r>
          <a:r>
            <a:rPr lang="ar-EG" sz="1600" dirty="0" smtClean="0"/>
            <a:t> </a:t>
          </a:r>
          <a:r>
            <a:rPr lang="ar-EG" sz="1600" b="1" i="0" dirty="0" smtClean="0"/>
            <a:t>يكون مُدْركاً لسياق النزاع</a:t>
          </a:r>
          <a:endParaRPr lang="en-US" sz="1200" b="1" i="0" dirty="0"/>
        </a:p>
      </dgm:t>
    </dgm:pt>
    <dgm:pt modelId="{B09A073F-D839-1148-8C42-E498547C0746}" type="sibTrans" cxnId="{0A55E40D-7800-3040-8CD4-7E08AD36EA35}">
      <dgm:prSet/>
      <dgm:spPr/>
      <dgm:t>
        <a:bodyPr/>
        <a:lstStyle/>
        <a:p>
          <a:endParaRPr lang="en-US"/>
        </a:p>
      </dgm:t>
    </dgm:pt>
    <dgm:pt modelId="{2E441A71-1584-1F4B-8E00-38D8637EEA64}" type="parTrans" cxnId="{0A55E40D-7800-3040-8CD4-7E08AD36EA35}">
      <dgm:prSet/>
      <dgm:spPr/>
      <dgm:t>
        <a:bodyPr/>
        <a:lstStyle/>
        <a:p>
          <a:endParaRPr lang="en-US"/>
        </a:p>
      </dgm:t>
    </dgm:pt>
    <dgm:pt modelId="{790ADD09-BD04-614A-9BAD-16ADC9B3E6C8}">
      <dgm:prSet/>
      <dgm:spPr>
        <a:solidFill>
          <a:schemeClr val="tx2"/>
        </a:solidFill>
        <a:ln>
          <a:solidFill>
            <a:schemeClr val="bg2"/>
          </a:solidFill>
        </a:ln>
      </dgm:spPr>
      <dgm:t>
        <a:bodyPr/>
        <a:lstStyle/>
        <a:p>
          <a:pPr rtl="1"/>
          <a:r>
            <a:rPr lang="en-US" b="1" dirty="0" smtClean="0"/>
            <a:t>2. </a:t>
          </a:r>
          <a:r>
            <a:rPr lang="ar-EG" b="1" dirty="0" smtClean="0"/>
            <a:t> يحلٍّلُ التفاعل المتبادل بين سياق النزاع والبرامج والسياسات التعليمية</a:t>
          </a:r>
          <a:endParaRPr lang="en-US" b="1" dirty="0"/>
        </a:p>
      </dgm:t>
    </dgm:pt>
    <dgm:pt modelId="{A858F2E7-E204-2E41-BF60-309099859C37}" type="parTrans" cxnId="{6C769F25-52E9-0144-9F6D-F9CB3ACD7577}">
      <dgm:prSet/>
      <dgm:spPr/>
      <dgm:t>
        <a:bodyPr/>
        <a:lstStyle/>
        <a:p>
          <a:endParaRPr lang="en-US"/>
        </a:p>
      </dgm:t>
    </dgm:pt>
    <dgm:pt modelId="{3BBD7921-2CB1-CB49-93B9-CD0C296B30DF}" type="sibTrans" cxnId="{6C769F25-52E9-0144-9F6D-F9CB3ACD7577}">
      <dgm:prSet/>
      <dgm:spPr/>
      <dgm:t>
        <a:bodyPr/>
        <a:lstStyle/>
        <a:p>
          <a:endParaRPr lang="en-US"/>
        </a:p>
      </dgm:t>
    </dgm:pt>
    <dgm:pt modelId="{7D13AFC7-6922-E84F-A11E-E99623528AF3}" type="pres">
      <dgm:prSet presAssocID="{0B70DB4C-9C5F-3B48-87E0-6007A6E73030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AC81C6D-5BBC-1B4F-80F6-2C70A6134E8D}" type="pres">
      <dgm:prSet presAssocID="{04636C5F-1219-CA43-8133-E2BFB33E1C7C}" presName="gear1" presStyleLbl="node1" presStyleIdx="0" presStyleCnt="3" custScaleX="151516" custScaleY="131729" custLinFactX="-66778" custLinFactNeighborX="-100000" custLinFactNeighborY="-2100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D39BE2-8BD8-7342-89CF-D91AB44AE26A}" type="pres">
      <dgm:prSet presAssocID="{04636C5F-1219-CA43-8133-E2BFB33E1C7C}" presName="gear1srcNode" presStyleLbl="node1" presStyleIdx="0" presStyleCnt="3"/>
      <dgm:spPr/>
      <dgm:t>
        <a:bodyPr/>
        <a:lstStyle/>
        <a:p>
          <a:endParaRPr lang="en-US"/>
        </a:p>
      </dgm:t>
    </dgm:pt>
    <dgm:pt modelId="{80C34E60-A421-0544-9F0C-9D13670816DE}" type="pres">
      <dgm:prSet presAssocID="{04636C5F-1219-CA43-8133-E2BFB33E1C7C}" presName="gear1dstNode" presStyleLbl="node1" presStyleIdx="0" presStyleCnt="3"/>
      <dgm:spPr/>
      <dgm:t>
        <a:bodyPr/>
        <a:lstStyle/>
        <a:p>
          <a:endParaRPr lang="en-US"/>
        </a:p>
      </dgm:t>
    </dgm:pt>
    <dgm:pt modelId="{256D5392-4803-134B-969D-C7FFBFBB0E55}" type="pres">
      <dgm:prSet presAssocID="{790ADD09-BD04-614A-9BAD-16ADC9B3E6C8}" presName="gear2" presStyleLbl="node1" presStyleIdx="1" presStyleCnt="3" custScaleX="189988" custScaleY="142616" custLinFactNeighborX="51013" custLinFactNeighborY="-482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D6EAAE-5E64-7848-A48A-14646FA3A15A}" type="pres">
      <dgm:prSet presAssocID="{790ADD09-BD04-614A-9BAD-16ADC9B3E6C8}" presName="gear2srcNode" presStyleLbl="node1" presStyleIdx="1" presStyleCnt="3"/>
      <dgm:spPr/>
      <dgm:t>
        <a:bodyPr/>
        <a:lstStyle/>
        <a:p>
          <a:endParaRPr lang="en-US"/>
        </a:p>
      </dgm:t>
    </dgm:pt>
    <dgm:pt modelId="{B0212E48-3175-B947-9EBE-4A1A947E11FA}" type="pres">
      <dgm:prSet presAssocID="{790ADD09-BD04-614A-9BAD-16ADC9B3E6C8}" presName="gear2dstNode" presStyleLbl="node1" presStyleIdx="1" presStyleCnt="3"/>
      <dgm:spPr/>
      <dgm:t>
        <a:bodyPr/>
        <a:lstStyle/>
        <a:p>
          <a:endParaRPr lang="en-US"/>
        </a:p>
      </dgm:t>
    </dgm:pt>
    <dgm:pt modelId="{3E6F19F4-B96B-A349-AD62-74CD4B059FE4}" type="pres">
      <dgm:prSet presAssocID="{A99B5835-3DAD-F043-B599-325DDBE24597}" presName="gear3" presStyleLbl="node1" presStyleIdx="2" presStyleCnt="3" custScaleX="133665" custScaleY="128445" custLinFactX="10205" custLinFactNeighborX="100000" custLinFactNeighborY="10676"/>
      <dgm:spPr/>
      <dgm:t>
        <a:bodyPr/>
        <a:lstStyle/>
        <a:p>
          <a:endParaRPr lang="en-US"/>
        </a:p>
      </dgm:t>
    </dgm:pt>
    <dgm:pt modelId="{2D6FAACD-4B80-3D45-A1E7-9A9C4BD62309}" type="pres">
      <dgm:prSet presAssocID="{A99B5835-3DAD-F043-B599-325DDBE24597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44C2AA-AC9A-174A-AD5B-784AC70196DB}" type="pres">
      <dgm:prSet presAssocID="{A99B5835-3DAD-F043-B599-325DDBE24597}" presName="gear3srcNode" presStyleLbl="node1" presStyleIdx="2" presStyleCnt="3"/>
      <dgm:spPr/>
      <dgm:t>
        <a:bodyPr/>
        <a:lstStyle/>
        <a:p>
          <a:endParaRPr lang="en-US"/>
        </a:p>
      </dgm:t>
    </dgm:pt>
    <dgm:pt modelId="{E40A32CD-0091-5840-AF18-F43A6975822D}" type="pres">
      <dgm:prSet presAssocID="{A99B5835-3DAD-F043-B599-325DDBE24597}" presName="gear3dstNode" presStyleLbl="node1" presStyleIdx="2" presStyleCnt="3"/>
      <dgm:spPr/>
      <dgm:t>
        <a:bodyPr/>
        <a:lstStyle/>
        <a:p>
          <a:endParaRPr lang="en-US"/>
        </a:p>
      </dgm:t>
    </dgm:pt>
    <dgm:pt modelId="{B033986E-CFF4-BC40-B2C7-DC59516B7DE2}" type="pres">
      <dgm:prSet presAssocID="{4616465E-3D64-A741-B99A-7E8C92C3FA07}" presName="connector1" presStyleLbl="sibTrans2D1" presStyleIdx="0" presStyleCnt="3" custFlipVert="1" custFlipHor="1" custScaleX="4786" custScaleY="3583" custLinFactX="7635" custLinFactNeighborX="100000" custLinFactNeighborY="26066"/>
      <dgm:spPr>
        <a:prstGeom prst="actionButtonBlank">
          <a:avLst/>
        </a:prstGeom>
      </dgm:spPr>
      <dgm:t>
        <a:bodyPr/>
        <a:lstStyle/>
        <a:p>
          <a:endParaRPr lang="en-US"/>
        </a:p>
      </dgm:t>
    </dgm:pt>
    <dgm:pt modelId="{1F02912C-68F3-E346-BBC8-5439F1E04AED}" type="pres">
      <dgm:prSet presAssocID="{3BBD7921-2CB1-CB49-93B9-CD0C296B30DF}" presName="connector2" presStyleLbl="sibTrans2D1" presStyleIdx="1" presStyleCnt="3" custAng="1034413" custScaleX="97378" custLinFactX="12614" custLinFactNeighborX="100000" custLinFactNeighborY="-31038"/>
      <dgm:spPr/>
      <dgm:t>
        <a:bodyPr/>
        <a:lstStyle/>
        <a:p>
          <a:endParaRPr lang="en-US"/>
        </a:p>
      </dgm:t>
    </dgm:pt>
    <dgm:pt modelId="{2C525502-A9D6-EC49-80E9-28EA99DBF904}" type="pres">
      <dgm:prSet presAssocID="{B09A073F-D839-1148-8C42-E498547C0746}" presName="connector3" presStyleLbl="sibTrans2D1" presStyleIdx="2" presStyleCnt="3" custAng="12646537" custLinFactNeighborX="-80620" custLinFactNeighborY="75149"/>
      <dgm:spPr/>
      <dgm:t>
        <a:bodyPr/>
        <a:lstStyle/>
        <a:p>
          <a:endParaRPr lang="en-US"/>
        </a:p>
      </dgm:t>
    </dgm:pt>
  </dgm:ptLst>
  <dgm:cxnLst>
    <dgm:cxn modelId="{F160B5E8-A6BF-4BB7-B990-2996DF41A649}" type="presOf" srcId="{790ADD09-BD04-614A-9BAD-16ADC9B3E6C8}" destId="{B0212E48-3175-B947-9EBE-4A1A947E11FA}" srcOrd="2" destOrd="0" presId="urn:microsoft.com/office/officeart/2005/8/layout/gear1"/>
    <dgm:cxn modelId="{DABC70E7-2CB1-4534-AAC6-864A28569AE0}" type="presOf" srcId="{790ADD09-BD04-614A-9BAD-16ADC9B3E6C8}" destId="{256D5392-4803-134B-969D-C7FFBFBB0E55}" srcOrd="0" destOrd="0" presId="urn:microsoft.com/office/officeart/2005/8/layout/gear1"/>
    <dgm:cxn modelId="{E94BF4D1-7C4B-46C1-A4E6-BC1039C0CB72}" type="presOf" srcId="{04636C5F-1219-CA43-8133-E2BFB33E1C7C}" destId="{77D39BE2-8BD8-7342-89CF-D91AB44AE26A}" srcOrd="1" destOrd="0" presId="urn:microsoft.com/office/officeart/2005/8/layout/gear1"/>
    <dgm:cxn modelId="{B6262996-8189-458F-A441-8888D5811808}" type="presOf" srcId="{04636C5F-1219-CA43-8133-E2BFB33E1C7C}" destId="{80C34E60-A421-0544-9F0C-9D13670816DE}" srcOrd="2" destOrd="0" presId="urn:microsoft.com/office/officeart/2005/8/layout/gear1"/>
    <dgm:cxn modelId="{6C769F25-52E9-0144-9F6D-F9CB3ACD7577}" srcId="{0B70DB4C-9C5F-3B48-87E0-6007A6E73030}" destId="{790ADD09-BD04-614A-9BAD-16ADC9B3E6C8}" srcOrd="1" destOrd="0" parTransId="{A858F2E7-E204-2E41-BF60-309099859C37}" sibTransId="{3BBD7921-2CB1-CB49-93B9-CD0C296B30DF}"/>
    <dgm:cxn modelId="{F60E2AA6-BB01-48FF-BD97-5D602CF426DF}" type="presOf" srcId="{04636C5F-1219-CA43-8133-E2BFB33E1C7C}" destId="{4AC81C6D-5BBC-1B4F-80F6-2C70A6134E8D}" srcOrd="0" destOrd="0" presId="urn:microsoft.com/office/officeart/2005/8/layout/gear1"/>
    <dgm:cxn modelId="{736AF86F-9D8A-4C70-9F37-1918159E83CE}" type="presOf" srcId="{0B70DB4C-9C5F-3B48-87E0-6007A6E73030}" destId="{7D13AFC7-6922-E84F-A11E-E99623528AF3}" srcOrd="0" destOrd="0" presId="urn:microsoft.com/office/officeart/2005/8/layout/gear1"/>
    <dgm:cxn modelId="{3E0EEA49-B961-415D-B897-23678BB8B66D}" type="presOf" srcId="{790ADD09-BD04-614A-9BAD-16ADC9B3E6C8}" destId="{E2D6EAAE-5E64-7848-A48A-14646FA3A15A}" srcOrd="1" destOrd="0" presId="urn:microsoft.com/office/officeart/2005/8/layout/gear1"/>
    <dgm:cxn modelId="{AC118738-3E0F-884F-8194-55DD2D648886}" srcId="{0B70DB4C-9C5F-3B48-87E0-6007A6E73030}" destId="{04636C5F-1219-CA43-8133-E2BFB33E1C7C}" srcOrd="0" destOrd="0" parTransId="{D67FD636-B2E0-3F49-8970-1A8B51FFE152}" sibTransId="{4616465E-3D64-A741-B99A-7E8C92C3FA07}"/>
    <dgm:cxn modelId="{71C277B3-4194-410C-9C1C-F1C0432E255E}" type="presOf" srcId="{4616465E-3D64-A741-B99A-7E8C92C3FA07}" destId="{B033986E-CFF4-BC40-B2C7-DC59516B7DE2}" srcOrd="0" destOrd="0" presId="urn:microsoft.com/office/officeart/2005/8/layout/gear1"/>
    <dgm:cxn modelId="{56D6EFD4-C1F4-48FF-9EA5-D3CDF93AD60C}" type="presOf" srcId="{A99B5835-3DAD-F043-B599-325DDBE24597}" destId="{0844C2AA-AC9A-174A-AD5B-784AC70196DB}" srcOrd="2" destOrd="0" presId="urn:microsoft.com/office/officeart/2005/8/layout/gear1"/>
    <dgm:cxn modelId="{0A55E40D-7800-3040-8CD4-7E08AD36EA35}" srcId="{0B70DB4C-9C5F-3B48-87E0-6007A6E73030}" destId="{A99B5835-3DAD-F043-B599-325DDBE24597}" srcOrd="2" destOrd="0" parTransId="{2E441A71-1584-1F4B-8E00-38D8637EEA64}" sibTransId="{B09A073F-D839-1148-8C42-E498547C0746}"/>
    <dgm:cxn modelId="{D2F3C23C-CF03-404C-9DB9-B71B23428E71}" type="presOf" srcId="{A99B5835-3DAD-F043-B599-325DDBE24597}" destId="{E40A32CD-0091-5840-AF18-F43A6975822D}" srcOrd="3" destOrd="0" presId="urn:microsoft.com/office/officeart/2005/8/layout/gear1"/>
    <dgm:cxn modelId="{F875B820-C546-4D3C-A733-8430A78CE73E}" type="presOf" srcId="{A99B5835-3DAD-F043-B599-325DDBE24597}" destId="{2D6FAACD-4B80-3D45-A1E7-9A9C4BD62309}" srcOrd="1" destOrd="0" presId="urn:microsoft.com/office/officeart/2005/8/layout/gear1"/>
    <dgm:cxn modelId="{89AF3CD5-4C37-43AD-B7BF-AF95BEA6B8E1}" type="presOf" srcId="{3BBD7921-2CB1-CB49-93B9-CD0C296B30DF}" destId="{1F02912C-68F3-E346-BBC8-5439F1E04AED}" srcOrd="0" destOrd="0" presId="urn:microsoft.com/office/officeart/2005/8/layout/gear1"/>
    <dgm:cxn modelId="{5D6DD329-C973-4430-B474-18CF3D9E9014}" type="presOf" srcId="{A99B5835-3DAD-F043-B599-325DDBE24597}" destId="{3E6F19F4-B96B-A349-AD62-74CD4B059FE4}" srcOrd="0" destOrd="0" presId="urn:microsoft.com/office/officeart/2005/8/layout/gear1"/>
    <dgm:cxn modelId="{2A0E1718-0BB8-4CD2-BC7D-1B7D11FBDCAB}" type="presOf" srcId="{B09A073F-D839-1148-8C42-E498547C0746}" destId="{2C525502-A9D6-EC49-80E9-28EA99DBF904}" srcOrd="0" destOrd="0" presId="urn:microsoft.com/office/officeart/2005/8/layout/gear1"/>
    <dgm:cxn modelId="{F4A02E69-4B98-402B-9459-B4F10EE0780B}" type="presParOf" srcId="{7D13AFC7-6922-E84F-A11E-E99623528AF3}" destId="{4AC81C6D-5BBC-1B4F-80F6-2C70A6134E8D}" srcOrd="0" destOrd="0" presId="urn:microsoft.com/office/officeart/2005/8/layout/gear1"/>
    <dgm:cxn modelId="{62DB48DB-EB4C-4C7D-8067-263602D97E6B}" type="presParOf" srcId="{7D13AFC7-6922-E84F-A11E-E99623528AF3}" destId="{77D39BE2-8BD8-7342-89CF-D91AB44AE26A}" srcOrd="1" destOrd="0" presId="urn:microsoft.com/office/officeart/2005/8/layout/gear1"/>
    <dgm:cxn modelId="{1B3C6651-8FF1-4EC3-833B-9A1B2B1ABE76}" type="presParOf" srcId="{7D13AFC7-6922-E84F-A11E-E99623528AF3}" destId="{80C34E60-A421-0544-9F0C-9D13670816DE}" srcOrd="2" destOrd="0" presId="urn:microsoft.com/office/officeart/2005/8/layout/gear1"/>
    <dgm:cxn modelId="{F0325D6F-F458-4580-86A3-522F9D7949AD}" type="presParOf" srcId="{7D13AFC7-6922-E84F-A11E-E99623528AF3}" destId="{256D5392-4803-134B-969D-C7FFBFBB0E55}" srcOrd="3" destOrd="0" presId="urn:microsoft.com/office/officeart/2005/8/layout/gear1"/>
    <dgm:cxn modelId="{80A0540F-8CFC-421D-8561-83DD8DB83B55}" type="presParOf" srcId="{7D13AFC7-6922-E84F-A11E-E99623528AF3}" destId="{E2D6EAAE-5E64-7848-A48A-14646FA3A15A}" srcOrd="4" destOrd="0" presId="urn:microsoft.com/office/officeart/2005/8/layout/gear1"/>
    <dgm:cxn modelId="{EF73AB6B-3D20-4DAC-BEF1-81F948F7BBC9}" type="presParOf" srcId="{7D13AFC7-6922-E84F-A11E-E99623528AF3}" destId="{B0212E48-3175-B947-9EBE-4A1A947E11FA}" srcOrd="5" destOrd="0" presId="urn:microsoft.com/office/officeart/2005/8/layout/gear1"/>
    <dgm:cxn modelId="{23DA8A97-6886-4062-9BF2-58580C5DFF0F}" type="presParOf" srcId="{7D13AFC7-6922-E84F-A11E-E99623528AF3}" destId="{3E6F19F4-B96B-A349-AD62-74CD4B059FE4}" srcOrd="6" destOrd="0" presId="urn:microsoft.com/office/officeart/2005/8/layout/gear1"/>
    <dgm:cxn modelId="{7FE8DC9B-9445-45CE-82E0-C8CAB5A1CA94}" type="presParOf" srcId="{7D13AFC7-6922-E84F-A11E-E99623528AF3}" destId="{2D6FAACD-4B80-3D45-A1E7-9A9C4BD62309}" srcOrd="7" destOrd="0" presId="urn:microsoft.com/office/officeart/2005/8/layout/gear1"/>
    <dgm:cxn modelId="{0D780817-31B6-428E-9907-AD1939C15D2C}" type="presParOf" srcId="{7D13AFC7-6922-E84F-A11E-E99623528AF3}" destId="{0844C2AA-AC9A-174A-AD5B-784AC70196DB}" srcOrd="8" destOrd="0" presId="urn:microsoft.com/office/officeart/2005/8/layout/gear1"/>
    <dgm:cxn modelId="{64DBF0AA-68EE-4515-BFC4-B4EAAAE52127}" type="presParOf" srcId="{7D13AFC7-6922-E84F-A11E-E99623528AF3}" destId="{E40A32CD-0091-5840-AF18-F43A6975822D}" srcOrd="9" destOrd="0" presId="urn:microsoft.com/office/officeart/2005/8/layout/gear1"/>
    <dgm:cxn modelId="{F1D288DF-59D4-4A63-9CB8-056D524EFB11}" type="presParOf" srcId="{7D13AFC7-6922-E84F-A11E-E99623528AF3}" destId="{B033986E-CFF4-BC40-B2C7-DC59516B7DE2}" srcOrd="10" destOrd="0" presId="urn:microsoft.com/office/officeart/2005/8/layout/gear1"/>
    <dgm:cxn modelId="{4D85F076-A5EF-432D-B3F5-E0BFB8CDCD33}" type="presParOf" srcId="{7D13AFC7-6922-E84F-A11E-E99623528AF3}" destId="{1F02912C-68F3-E346-BBC8-5439F1E04AED}" srcOrd="11" destOrd="0" presId="urn:microsoft.com/office/officeart/2005/8/layout/gear1"/>
    <dgm:cxn modelId="{944E0AAC-8434-40DA-938B-F827088901B2}" type="presParOf" srcId="{7D13AFC7-6922-E84F-A11E-E99623528AF3}" destId="{2C525502-A9D6-EC49-80E9-28EA99DBF904}" srcOrd="12" destOrd="0" presId="urn:microsoft.com/office/officeart/2005/8/layout/gear1"/>
  </dgm:cxnLst>
  <dgm:bg/>
  <dgm:whole>
    <a:ln>
      <a:solidFill>
        <a:schemeClr val="accent5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9CD07CF-E56F-1F42-9F76-98105F4E93B6}" type="doc">
      <dgm:prSet loTypeId="urn:microsoft.com/office/officeart/2005/8/layout/hList7#1" loCatId="" qsTypeId="urn:microsoft.com/office/officeart/2005/8/quickstyle/simple2" qsCatId="simple" csTypeId="urn:microsoft.com/office/officeart/2005/8/colors/accent0_2" csCatId="mainScheme" phldr="1"/>
      <dgm:spPr/>
    </dgm:pt>
    <dgm:pt modelId="{EE746B4D-34AF-6448-A7DC-43EA2C554FB9}">
      <dgm:prSet phldrT="[Text]"/>
      <dgm:spPr/>
      <dgm:t>
        <a:bodyPr/>
        <a:lstStyle/>
        <a:p>
          <a:r>
            <a:rPr lang="ar-EG" b="1" dirty="0" smtClean="0"/>
            <a:t>متعدد القطاعات</a:t>
          </a:r>
          <a:endParaRPr lang="en-US" b="1" dirty="0"/>
        </a:p>
      </dgm:t>
    </dgm:pt>
    <dgm:pt modelId="{C1F22478-8D8F-F848-BFEB-506074A4C805}" type="parTrans" cxnId="{5D8E3E28-1653-554B-BBE9-FAC2F8413A5C}">
      <dgm:prSet/>
      <dgm:spPr/>
      <dgm:t>
        <a:bodyPr/>
        <a:lstStyle/>
        <a:p>
          <a:endParaRPr lang="en-US"/>
        </a:p>
      </dgm:t>
    </dgm:pt>
    <dgm:pt modelId="{7E968577-7AE0-A344-9952-2AB376D262E6}" type="sibTrans" cxnId="{5D8E3E28-1653-554B-BBE9-FAC2F8413A5C}">
      <dgm:prSet/>
      <dgm:spPr/>
      <dgm:t>
        <a:bodyPr/>
        <a:lstStyle/>
        <a:p>
          <a:endParaRPr lang="en-US"/>
        </a:p>
      </dgm:t>
    </dgm:pt>
    <dgm:pt modelId="{FFB01A6D-EA10-E448-8A10-F8EF83D0A491}">
      <dgm:prSet phldrT="[Text]"/>
      <dgm:spPr/>
      <dgm:t>
        <a:bodyPr/>
        <a:lstStyle/>
        <a:p>
          <a:r>
            <a:rPr lang="ar-EG" b="1" dirty="0" smtClean="0"/>
            <a:t>بناء السلام</a:t>
          </a:r>
          <a:endParaRPr lang="en-US" b="1" dirty="0"/>
        </a:p>
      </dgm:t>
    </dgm:pt>
    <dgm:pt modelId="{24FAE345-5A84-6F4E-A0E1-B56590C5B720}" type="parTrans" cxnId="{F802E8A5-7B31-0B47-8FA8-8A2A99B551BA}">
      <dgm:prSet/>
      <dgm:spPr/>
      <dgm:t>
        <a:bodyPr/>
        <a:lstStyle/>
        <a:p>
          <a:endParaRPr lang="en-US"/>
        </a:p>
      </dgm:t>
    </dgm:pt>
    <dgm:pt modelId="{329B17D9-9AD2-1449-82BD-8C4A69E77F1C}" type="sibTrans" cxnId="{F802E8A5-7B31-0B47-8FA8-8A2A99B551BA}">
      <dgm:prSet/>
      <dgm:spPr/>
      <dgm:t>
        <a:bodyPr/>
        <a:lstStyle/>
        <a:p>
          <a:endParaRPr lang="en-US"/>
        </a:p>
      </dgm:t>
    </dgm:pt>
    <dgm:pt modelId="{74482F63-AFFC-6041-B001-738A2A086A51}">
      <dgm:prSet/>
      <dgm:spPr/>
      <dgm:t>
        <a:bodyPr/>
        <a:lstStyle/>
        <a:p>
          <a:r>
            <a:rPr lang="ar-EG" b="1" dirty="0" smtClean="0"/>
            <a:t>الشق الإنساني</a:t>
          </a:r>
          <a:endParaRPr lang="en-US" b="1" dirty="0"/>
        </a:p>
      </dgm:t>
    </dgm:pt>
    <dgm:pt modelId="{E25DEF86-8B97-124B-B280-61923BC299F4}" type="parTrans" cxnId="{EFC97EEC-67B1-DA40-B064-3600EDC72FE7}">
      <dgm:prSet/>
      <dgm:spPr/>
      <dgm:t>
        <a:bodyPr/>
        <a:lstStyle/>
        <a:p>
          <a:endParaRPr lang="en-US"/>
        </a:p>
      </dgm:t>
    </dgm:pt>
    <dgm:pt modelId="{8D10FDE4-725E-2D4E-98FA-8F0D09743374}" type="sibTrans" cxnId="{EFC97EEC-67B1-DA40-B064-3600EDC72FE7}">
      <dgm:prSet/>
      <dgm:spPr/>
      <dgm:t>
        <a:bodyPr/>
        <a:lstStyle/>
        <a:p>
          <a:endParaRPr lang="en-US"/>
        </a:p>
      </dgm:t>
    </dgm:pt>
    <dgm:pt modelId="{2047D2C3-989A-2F47-A45F-82B043539C66}">
      <dgm:prSet/>
      <dgm:spPr/>
      <dgm:t>
        <a:bodyPr/>
        <a:lstStyle/>
        <a:p>
          <a:r>
            <a:rPr lang="ar-EG" b="1" dirty="0" smtClean="0"/>
            <a:t>التنمية</a:t>
          </a:r>
          <a:endParaRPr lang="en-US" b="1" dirty="0"/>
        </a:p>
      </dgm:t>
    </dgm:pt>
    <dgm:pt modelId="{5F2E0C91-025B-7A4D-9C0D-E1B9331BAF1B}" type="parTrans" cxnId="{989F898D-EA40-E048-ACA5-FEDDED16EC37}">
      <dgm:prSet/>
      <dgm:spPr/>
      <dgm:t>
        <a:bodyPr/>
        <a:lstStyle/>
        <a:p>
          <a:endParaRPr lang="en-US"/>
        </a:p>
      </dgm:t>
    </dgm:pt>
    <dgm:pt modelId="{07724C08-A23A-8E4E-883F-FD0A06627FA0}" type="sibTrans" cxnId="{989F898D-EA40-E048-ACA5-FEDDED16EC37}">
      <dgm:prSet/>
      <dgm:spPr/>
      <dgm:t>
        <a:bodyPr/>
        <a:lstStyle/>
        <a:p>
          <a:endParaRPr lang="en-US"/>
        </a:p>
      </dgm:t>
    </dgm:pt>
    <dgm:pt modelId="{63995E3F-C254-2A45-B6EA-B95FBD8C2286}" type="pres">
      <dgm:prSet presAssocID="{29CD07CF-E56F-1F42-9F76-98105F4E93B6}" presName="Name0" presStyleCnt="0">
        <dgm:presLayoutVars>
          <dgm:dir/>
          <dgm:resizeHandles val="exact"/>
        </dgm:presLayoutVars>
      </dgm:prSet>
      <dgm:spPr/>
    </dgm:pt>
    <dgm:pt modelId="{CF61B560-8689-844D-A374-BC442A88E102}" type="pres">
      <dgm:prSet presAssocID="{29CD07CF-E56F-1F42-9F76-98105F4E93B6}" presName="fgShape" presStyleLbl="fgShp" presStyleIdx="0" presStyleCnt="1" custScaleX="108696"/>
      <dgm:spPr>
        <a:solidFill>
          <a:schemeClr val="accent1"/>
        </a:solidFill>
        <a:ln>
          <a:noFill/>
        </a:ln>
      </dgm:spPr>
      <dgm:t>
        <a:bodyPr/>
        <a:lstStyle/>
        <a:p>
          <a:endParaRPr lang="en-US"/>
        </a:p>
      </dgm:t>
    </dgm:pt>
    <dgm:pt modelId="{85BCDB68-5685-B042-9764-C7F3DF52F51C}" type="pres">
      <dgm:prSet presAssocID="{29CD07CF-E56F-1F42-9F76-98105F4E93B6}" presName="linComp" presStyleCnt="0"/>
      <dgm:spPr/>
    </dgm:pt>
    <dgm:pt modelId="{4D57E685-9EAF-0C44-B444-B385ABAC34E0}" type="pres">
      <dgm:prSet presAssocID="{EE746B4D-34AF-6448-A7DC-43EA2C554FB9}" presName="compNode" presStyleCnt="0"/>
      <dgm:spPr/>
    </dgm:pt>
    <dgm:pt modelId="{6AF9237D-4C95-1D40-97B1-0C8B4FFB6DDC}" type="pres">
      <dgm:prSet presAssocID="{EE746B4D-34AF-6448-A7DC-43EA2C554FB9}" presName="bkgdShape" presStyleLbl="node1" presStyleIdx="0" presStyleCnt="4"/>
      <dgm:spPr/>
      <dgm:t>
        <a:bodyPr/>
        <a:lstStyle/>
        <a:p>
          <a:endParaRPr lang="en-US"/>
        </a:p>
      </dgm:t>
    </dgm:pt>
    <dgm:pt modelId="{DE0A679D-F262-2148-B3BD-C7D519E27904}" type="pres">
      <dgm:prSet presAssocID="{EE746B4D-34AF-6448-A7DC-43EA2C554FB9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F51C9E-DB10-2746-B233-89B320119DF3}" type="pres">
      <dgm:prSet presAssocID="{EE746B4D-34AF-6448-A7DC-43EA2C554FB9}" presName="invisiNode" presStyleLbl="node1" presStyleIdx="0" presStyleCnt="4"/>
      <dgm:spPr/>
    </dgm:pt>
    <dgm:pt modelId="{78BF41F7-0F2C-2743-AFDF-9B09879A39AD}" type="pres">
      <dgm:prSet presAssocID="{EE746B4D-34AF-6448-A7DC-43EA2C554FB9}" presName="imagNode" presStyleLbl="fgImgPlace1" presStyleIdx="0" presStyleCnt="4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F91A090B-4ABE-EC43-AA99-5D11C5759244}" type="pres">
      <dgm:prSet presAssocID="{7E968577-7AE0-A344-9952-2AB376D262E6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4A2D8E2-8203-E145-80DD-BEB22E9DE592}" type="pres">
      <dgm:prSet presAssocID="{74482F63-AFFC-6041-B001-738A2A086A51}" presName="compNode" presStyleCnt="0"/>
      <dgm:spPr/>
    </dgm:pt>
    <dgm:pt modelId="{5A2F2FA0-497A-2D41-B009-0B24613EEBA9}" type="pres">
      <dgm:prSet presAssocID="{74482F63-AFFC-6041-B001-738A2A086A51}" presName="bkgdShape" presStyleLbl="node1" presStyleIdx="1" presStyleCnt="4"/>
      <dgm:spPr/>
      <dgm:t>
        <a:bodyPr/>
        <a:lstStyle/>
        <a:p>
          <a:endParaRPr lang="en-US"/>
        </a:p>
      </dgm:t>
    </dgm:pt>
    <dgm:pt modelId="{741AEF46-1765-C84B-A377-DC2A754E690B}" type="pres">
      <dgm:prSet presAssocID="{74482F63-AFFC-6041-B001-738A2A086A51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864943-D296-764D-A588-94254E1D9912}" type="pres">
      <dgm:prSet presAssocID="{74482F63-AFFC-6041-B001-738A2A086A51}" presName="invisiNode" presStyleLbl="node1" presStyleIdx="1" presStyleCnt="4"/>
      <dgm:spPr/>
    </dgm:pt>
    <dgm:pt modelId="{BB124CF8-7B72-384C-B92B-74F353B4B4B2}" type="pres">
      <dgm:prSet presAssocID="{74482F63-AFFC-6041-B001-738A2A086A51}" presName="imagNode" presStyleLbl="fgImgPlace1" presStyleIdx="1" presStyleCnt="4"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F69DB5B7-A28A-9348-A8BA-041757C5E5C9}" type="pres">
      <dgm:prSet presAssocID="{8D10FDE4-725E-2D4E-98FA-8F0D09743374}" presName="sibTrans" presStyleLbl="sibTrans2D1" presStyleIdx="0" presStyleCnt="0"/>
      <dgm:spPr/>
      <dgm:t>
        <a:bodyPr/>
        <a:lstStyle/>
        <a:p>
          <a:endParaRPr lang="en-US"/>
        </a:p>
      </dgm:t>
    </dgm:pt>
    <dgm:pt modelId="{EE8C97AE-4C71-C140-9FA3-BE4EADE4B134}" type="pres">
      <dgm:prSet presAssocID="{2047D2C3-989A-2F47-A45F-82B043539C66}" presName="compNode" presStyleCnt="0"/>
      <dgm:spPr/>
    </dgm:pt>
    <dgm:pt modelId="{5988525C-8940-4B46-977B-66A088DDAF8B}" type="pres">
      <dgm:prSet presAssocID="{2047D2C3-989A-2F47-A45F-82B043539C66}" presName="bkgdShape" presStyleLbl="node1" presStyleIdx="2" presStyleCnt="4"/>
      <dgm:spPr/>
      <dgm:t>
        <a:bodyPr/>
        <a:lstStyle/>
        <a:p>
          <a:endParaRPr lang="en-US"/>
        </a:p>
      </dgm:t>
    </dgm:pt>
    <dgm:pt modelId="{A4B51BEC-D707-CD45-8918-6266F2E652B6}" type="pres">
      <dgm:prSet presAssocID="{2047D2C3-989A-2F47-A45F-82B043539C66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2315D5-1286-1A4F-9800-556BA0BF63D9}" type="pres">
      <dgm:prSet presAssocID="{2047D2C3-989A-2F47-A45F-82B043539C66}" presName="invisiNode" presStyleLbl="node1" presStyleIdx="2" presStyleCnt="4"/>
      <dgm:spPr/>
    </dgm:pt>
    <dgm:pt modelId="{D8AA2387-7398-0C47-ABC7-F9DC0E261789}" type="pres">
      <dgm:prSet presAssocID="{2047D2C3-989A-2F47-A45F-82B043539C66}" presName="imagNode" presStyleLbl="fgImgPlace1" presStyleIdx="2" presStyleCnt="4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83291ED5-0BE8-A248-B07B-75041EC45296}" type="pres">
      <dgm:prSet presAssocID="{07724C08-A23A-8E4E-883F-FD0A06627FA0}" presName="sibTrans" presStyleLbl="sibTrans2D1" presStyleIdx="0" presStyleCnt="0"/>
      <dgm:spPr/>
      <dgm:t>
        <a:bodyPr/>
        <a:lstStyle/>
        <a:p>
          <a:endParaRPr lang="en-US"/>
        </a:p>
      </dgm:t>
    </dgm:pt>
    <dgm:pt modelId="{CB2F119A-BC97-5047-9961-46F2B55C18E3}" type="pres">
      <dgm:prSet presAssocID="{FFB01A6D-EA10-E448-8A10-F8EF83D0A491}" presName="compNode" presStyleCnt="0"/>
      <dgm:spPr/>
    </dgm:pt>
    <dgm:pt modelId="{9397E253-ABD1-1B4F-8864-320B06493E44}" type="pres">
      <dgm:prSet presAssocID="{FFB01A6D-EA10-E448-8A10-F8EF83D0A491}" presName="bkgdShape" presStyleLbl="node1" presStyleIdx="3" presStyleCnt="4"/>
      <dgm:spPr/>
      <dgm:t>
        <a:bodyPr/>
        <a:lstStyle/>
        <a:p>
          <a:endParaRPr lang="en-US"/>
        </a:p>
      </dgm:t>
    </dgm:pt>
    <dgm:pt modelId="{C0FCB7A9-2ED4-564F-9BDA-C99933CA88E1}" type="pres">
      <dgm:prSet presAssocID="{FFB01A6D-EA10-E448-8A10-F8EF83D0A491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EB4D7C-D3BE-044C-9703-D5C3DEC2C08E}" type="pres">
      <dgm:prSet presAssocID="{FFB01A6D-EA10-E448-8A10-F8EF83D0A491}" presName="invisiNode" presStyleLbl="node1" presStyleIdx="3" presStyleCnt="4"/>
      <dgm:spPr/>
    </dgm:pt>
    <dgm:pt modelId="{E94B0B1A-F08E-284D-B2DA-DFEC21B3D9C2}" type="pres">
      <dgm:prSet presAssocID="{FFB01A6D-EA10-E448-8A10-F8EF83D0A491}" presName="imagNode" presStyleLbl="fgImgPlace1" presStyleIdx="3" presStyleCnt="4"/>
      <dgm:spPr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</dgm:ptLst>
  <dgm:cxnLst>
    <dgm:cxn modelId="{F802E8A5-7B31-0B47-8FA8-8A2A99B551BA}" srcId="{29CD07CF-E56F-1F42-9F76-98105F4E93B6}" destId="{FFB01A6D-EA10-E448-8A10-F8EF83D0A491}" srcOrd="3" destOrd="0" parTransId="{24FAE345-5A84-6F4E-A0E1-B56590C5B720}" sibTransId="{329B17D9-9AD2-1449-82BD-8C4A69E77F1C}"/>
    <dgm:cxn modelId="{5BAF6E11-FEB3-4CBD-82DC-FFE01883747A}" type="presOf" srcId="{29CD07CF-E56F-1F42-9F76-98105F4E93B6}" destId="{63995E3F-C254-2A45-B6EA-B95FBD8C2286}" srcOrd="0" destOrd="0" presId="urn:microsoft.com/office/officeart/2005/8/layout/hList7#1"/>
    <dgm:cxn modelId="{3426FC5F-C59F-470F-9ED3-CF37FB8D43E4}" type="presOf" srcId="{FFB01A6D-EA10-E448-8A10-F8EF83D0A491}" destId="{C0FCB7A9-2ED4-564F-9BDA-C99933CA88E1}" srcOrd="1" destOrd="0" presId="urn:microsoft.com/office/officeart/2005/8/layout/hList7#1"/>
    <dgm:cxn modelId="{2025AB3B-84D6-4D21-8D8D-EA78F0CF24A7}" type="presOf" srcId="{EE746B4D-34AF-6448-A7DC-43EA2C554FB9}" destId="{DE0A679D-F262-2148-B3BD-C7D519E27904}" srcOrd="1" destOrd="0" presId="urn:microsoft.com/office/officeart/2005/8/layout/hList7#1"/>
    <dgm:cxn modelId="{0D7C4C8A-A6B5-4212-886F-2AF849A84792}" type="presOf" srcId="{EE746B4D-34AF-6448-A7DC-43EA2C554FB9}" destId="{6AF9237D-4C95-1D40-97B1-0C8B4FFB6DDC}" srcOrd="0" destOrd="0" presId="urn:microsoft.com/office/officeart/2005/8/layout/hList7#1"/>
    <dgm:cxn modelId="{CE1CC6B6-F749-4877-A3AD-99A79402A08C}" type="presOf" srcId="{07724C08-A23A-8E4E-883F-FD0A06627FA0}" destId="{83291ED5-0BE8-A248-B07B-75041EC45296}" srcOrd="0" destOrd="0" presId="urn:microsoft.com/office/officeart/2005/8/layout/hList7#1"/>
    <dgm:cxn modelId="{989F898D-EA40-E048-ACA5-FEDDED16EC37}" srcId="{29CD07CF-E56F-1F42-9F76-98105F4E93B6}" destId="{2047D2C3-989A-2F47-A45F-82B043539C66}" srcOrd="2" destOrd="0" parTransId="{5F2E0C91-025B-7A4D-9C0D-E1B9331BAF1B}" sibTransId="{07724C08-A23A-8E4E-883F-FD0A06627FA0}"/>
    <dgm:cxn modelId="{EFC97EEC-67B1-DA40-B064-3600EDC72FE7}" srcId="{29CD07CF-E56F-1F42-9F76-98105F4E93B6}" destId="{74482F63-AFFC-6041-B001-738A2A086A51}" srcOrd="1" destOrd="0" parTransId="{E25DEF86-8B97-124B-B280-61923BC299F4}" sibTransId="{8D10FDE4-725E-2D4E-98FA-8F0D09743374}"/>
    <dgm:cxn modelId="{84FA06B4-5CC2-4177-9728-0F6C61C8F387}" type="presOf" srcId="{7E968577-7AE0-A344-9952-2AB376D262E6}" destId="{F91A090B-4ABE-EC43-AA99-5D11C5759244}" srcOrd="0" destOrd="0" presId="urn:microsoft.com/office/officeart/2005/8/layout/hList7#1"/>
    <dgm:cxn modelId="{E92BB9F2-07F8-4A9F-BDA2-FAF2AF1FDD4C}" type="presOf" srcId="{8D10FDE4-725E-2D4E-98FA-8F0D09743374}" destId="{F69DB5B7-A28A-9348-A8BA-041757C5E5C9}" srcOrd="0" destOrd="0" presId="urn:microsoft.com/office/officeart/2005/8/layout/hList7#1"/>
    <dgm:cxn modelId="{285749DB-FD71-4689-96AF-220830AD6CFD}" type="presOf" srcId="{FFB01A6D-EA10-E448-8A10-F8EF83D0A491}" destId="{9397E253-ABD1-1B4F-8864-320B06493E44}" srcOrd="0" destOrd="0" presId="urn:microsoft.com/office/officeart/2005/8/layout/hList7#1"/>
    <dgm:cxn modelId="{5D8E3E28-1653-554B-BBE9-FAC2F8413A5C}" srcId="{29CD07CF-E56F-1F42-9F76-98105F4E93B6}" destId="{EE746B4D-34AF-6448-A7DC-43EA2C554FB9}" srcOrd="0" destOrd="0" parTransId="{C1F22478-8D8F-F848-BFEB-506074A4C805}" sibTransId="{7E968577-7AE0-A344-9952-2AB376D262E6}"/>
    <dgm:cxn modelId="{518ED066-201F-400B-AB03-6A470A742437}" type="presOf" srcId="{2047D2C3-989A-2F47-A45F-82B043539C66}" destId="{A4B51BEC-D707-CD45-8918-6266F2E652B6}" srcOrd="1" destOrd="0" presId="urn:microsoft.com/office/officeart/2005/8/layout/hList7#1"/>
    <dgm:cxn modelId="{84E29E78-7EA0-4224-8AC4-CBC77E7C03C2}" type="presOf" srcId="{74482F63-AFFC-6041-B001-738A2A086A51}" destId="{741AEF46-1765-C84B-A377-DC2A754E690B}" srcOrd="1" destOrd="0" presId="urn:microsoft.com/office/officeart/2005/8/layout/hList7#1"/>
    <dgm:cxn modelId="{9112842D-368F-40F1-AD61-D3A90708D29A}" type="presOf" srcId="{74482F63-AFFC-6041-B001-738A2A086A51}" destId="{5A2F2FA0-497A-2D41-B009-0B24613EEBA9}" srcOrd="0" destOrd="0" presId="urn:microsoft.com/office/officeart/2005/8/layout/hList7#1"/>
    <dgm:cxn modelId="{8F48110B-236E-4153-9C34-52D169555A99}" type="presOf" srcId="{2047D2C3-989A-2F47-A45F-82B043539C66}" destId="{5988525C-8940-4B46-977B-66A088DDAF8B}" srcOrd="0" destOrd="0" presId="urn:microsoft.com/office/officeart/2005/8/layout/hList7#1"/>
    <dgm:cxn modelId="{6942FF5C-E997-4CA6-AD05-ADC161B503D1}" type="presParOf" srcId="{63995E3F-C254-2A45-B6EA-B95FBD8C2286}" destId="{CF61B560-8689-844D-A374-BC442A88E102}" srcOrd="0" destOrd="0" presId="urn:microsoft.com/office/officeart/2005/8/layout/hList7#1"/>
    <dgm:cxn modelId="{4ACA147F-75F1-43AF-88E9-AA2830623E59}" type="presParOf" srcId="{63995E3F-C254-2A45-B6EA-B95FBD8C2286}" destId="{85BCDB68-5685-B042-9764-C7F3DF52F51C}" srcOrd="1" destOrd="0" presId="urn:microsoft.com/office/officeart/2005/8/layout/hList7#1"/>
    <dgm:cxn modelId="{E5E42BCC-597C-49F5-88A6-C28E3F907421}" type="presParOf" srcId="{85BCDB68-5685-B042-9764-C7F3DF52F51C}" destId="{4D57E685-9EAF-0C44-B444-B385ABAC34E0}" srcOrd="0" destOrd="0" presId="urn:microsoft.com/office/officeart/2005/8/layout/hList7#1"/>
    <dgm:cxn modelId="{5771417F-4B42-4F9D-9678-5E2286A06F4A}" type="presParOf" srcId="{4D57E685-9EAF-0C44-B444-B385ABAC34E0}" destId="{6AF9237D-4C95-1D40-97B1-0C8B4FFB6DDC}" srcOrd="0" destOrd="0" presId="urn:microsoft.com/office/officeart/2005/8/layout/hList7#1"/>
    <dgm:cxn modelId="{32D08E37-D3FD-4B54-88BD-A0450A0254B2}" type="presParOf" srcId="{4D57E685-9EAF-0C44-B444-B385ABAC34E0}" destId="{DE0A679D-F262-2148-B3BD-C7D519E27904}" srcOrd="1" destOrd="0" presId="urn:microsoft.com/office/officeart/2005/8/layout/hList7#1"/>
    <dgm:cxn modelId="{1FA024D6-9DD6-4F63-ABB1-DAFCD6BA1908}" type="presParOf" srcId="{4D57E685-9EAF-0C44-B444-B385ABAC34E0}" destId="{30F51C9E-DB10-2746-B233-89B320119DF3}" srcOrd="2" destOrd="0" presId="urn:microsoft.com/office/officeart/2005/8/layout/hList7#1"/>
    <dgm:cxn modelId="{CFF27574-AA52-4106-A2C1-D38D237BD83C}" type="presParOf" srcId="{4D57E685-9EAF-0C44-B444-B385ABAC34E0}" destId="{78BF41F7-0F2C-2743-AFDF-9B09879A39AD}" srcOrd="3" destOrd="0" presId="urn:microsoft.com/office/officeart/2005/8/layout/hList7#1"/>
    <dgm:cxn modelId="{4DB366DE-2197-425F-B495-A1AA4140EF6E}" type="presParOf" srcId="{85BCDB68-5685-B042-9764-C7F3DF52F51C}" destId="{F91A090B-4ABE-EC43-AA99-5D11C5759244}" srcOrd="1" destOrd="0" presId="urn:microsoft.com/office/officeart/2005/8/layout/hList7#1"/>
    <dgm:cxn modelId="{FCD73740-144D-4307-9D59-FF16ECA4D733}" type="presParOf" srcId="{85BCDB68-5685-B042-9764-C7F3DF52F51C}" destId="{44A2D8E2-8203-E145-80DD-BEB22E9DE592}" srcOrd="2" destOrd="0" presId="urn:microsoft.com/office/officeart/2005/8/layout/hList7#1"/>
    <dgm:cxn modelId="{76ED140B-F789-4D4E-A27A-6DBD0434C1AF}" type="presParOf" srcId="{44A2D8E2-8203-E145-80DD-BEB22E9DE592}" destId="{5A2F2FA0-497A-2D41-B009-0B24613EEBA9}" srcOrd="0" destOrd="0" presId="urn:microsoft.com/office/officeart/2005/8/layout/hList7#1"/>
    <dgm:cxn modelId="{7C23F2BC-5FB7-4526-8DBF-F26DAEDDFCE1}" type="presParOf" srcId="{44A2D8E2-8203-E145-80DD-BEB22E9DE592}" destId="{741AEF46-1765-C84B-A377-DC2A754E690B}" srcOrd="1" destOrd="0" presId="urn:microsoft.com/office/officeart/2005/8/layout/hList7#1"/>
    <dgm:cxn modelId="{686D281F-0973-4689-BC93-4012C30C62A6}" type="presParOf" srcId="{44A2D8E2-8203-E145-80DD-BEB22E9DE592}" destId="{F1864943-D296-764D-A588-94254E1D9912}" srcOrd="2" destOrd="0" presId="urn:microsoft.com/office/officeart/2005/8/layout/hList7#1"/>
    <dgm:cxn modelId="{5A0491CF-E279-4682-B079-CC05749132E8}" type="presParOf" srcId="{44A2D8E2-8203-E145-80DD-BEB22E9DE592}" destId="{BB124CF8-7B72-384C-B92B-74F353B4B4B2}" srcOrd="3" destOrd="0" presId="urn:microsoft.com/office/officeart/2005/8/layout/hList7#1"/>
    <dgm:cxn modelId="{A4DDF36E-6179-4C65-9ED3-77B077EE023F}" type="presParOf" srcId="{85BCDB68-5685-B042-9764-C7F3DF52F51C}" destId="{F69DB5B7-A28A-9348-A8BA-041757C5E5C9}" srcOrd="3" destOrd="0" presId="urn:microsoft.com/office/officeart/2005/8/layout/hList7#1"/>
    <dgm:cxn modelId="{43E0613C-2FA3-48D4-ADDC-8E13F8FE635A}" type="presParOf" srcId="{85BCDB68-5685-B042-9764-C7F3DF52F51C}" destId="{EE8C97AE-4C71-C140-9FA3-BE4EADE4B134}" srcOrd="4" destOrd="0" presId="urn:microsoft.com/office/officeart/2005/8/layout/hList7#1"/>
    <dgm:cxn modelId="{D051EE4D-64D2-49B9-A76A-2C4CC54AF87A}" type="presParOf" srcId="{EE8C97AE-4C71-C140-9FA3-BE4EADE4B134}" destId="{5988525C-8940-4B46-977B-66A088DDAF8B}" srcOrd="0" destOrd="0" presId="urn:microsoft.com/office/officeart/2005/8/layout/hList7#1"/>
    <dgm:cxn modelId="{5984EBF5-B1FB-475C-883F-2CC064043D6E}" type="presParOf" srcId="{EE8C97AE-4C71-C140-9FA3-BE4EADE4B134}" destId="{A4B51BEC-D707-CD45-8918-6266F2E652B6}" srcOrd="1" destOrd="0" presId="urn:microsoft.com/office/officeart/2005/8/layout/hList7#1"/>
    <dgm:cxn modelId="{D62CD9E3-A581-412A-B488-D9C8FC89C4D2}" type="presParOf" srcId="{EE8C97AE-4C71-C140-9FA3-BE4EADE4B134}" destId="{2C2315D5-1286-1A4F-9800-556BA0BF63D9}" srcOrd="2" destOrd="0" presId="urn:microsoft.com/office/officeart/2005/8/layout/hList7#1"/>
    <dgm:cxn modelId="{9EC5C40E-7397-4E7A-8EAF-992E01893E40}" type="presParOf" srcId="{EE8C97AE-4C71-C140-9FA3-BE4EADE4B134}" destId="{D8AA2387-7398-0C47-ABC7-F9DC0E261789}" srcOrd="3" destOrd="0" presId="urn:microsoft.com/office/officeart/2005/8/layout/hList7#1"/>
    <dgm:cxn modelId="{5AB972CF-B4E5-4588-828B-3157B3569A60}" type="presParOf" srcId="{85BCDB68-5685-B042-9764-C7F3DF52F51C}" destId="{83291ED5-0BE8-A248-B07B-75041EC45296}" srcOrd="5" destOrd="0" presId="urn:microsoft.com/office/officeart/2005/8/layout/hList7#1"/>
    <dgm:cxn modelId="{C4B67C08-B99D-4B3B-87E5-7F12B0854691}" type="presParOf" srcId="{85BCDB68-5685-B042-9764-C7F3DF52F51C}" destId="{CB2F119A-BC97-5047-9961-46F2B55C18E3}" srcOrd="6" destOrd="0" presId="urn:microsoft.com/office/officeart/2005/8/layout/hList7#1"/>
    <dgm:cxn modelId="{19005B65-9D93-49F8-B54F-201B392AD442}" type="presParOf" srcId="{CB2F119A-BC97-5047-9961-46F2B55C18E3}" destId="{9397E253-ABD1-1B4F-8864-320B06493E44}" srcOrd="0" destOrd="0" presId="urn:microsoft.com/office/officeart/2005/8/layout/hList7#1"/>
    <dgm:cxn modelId="{5C8EDA2F-C201-4D4B-89BE-C683FCE47A2A}" type="presParOf" srcId="{CB2F119A-BC97-5047-9961-46F2B55C18E3}" destId="{C0FCB7A9-2ED4-564F-9BDA-C99933CA88E1}" srcOrd="1" destOrd="0" presId="urn:microsoft.com/office/officeart/2005/8/layout/hList7#1"/>
    <dgm:cxn modelId="{39244085-6B04-4BBB-B237-8749B29A1DD8}" type="presParOf" srcId="{CB2F119A-BC97-5047-9961-46F2B55C18E3}" destId="{20EB4D7C-D3BE-044C-9703-D5C3DEC2C08E}" srcOrd="2" destOrd="0" presId="urn:microsoft.com/office/officeart/2005/8/layout/hList7#1"/>
    <dgm:cxn modelId="{D3596B65-4976-423C-B916-EEA2B91CA359}" type="presParOf" srcId="{CB2F119A-BC97-5047-9961-46F2B55C18E3}" destId="{E94B0B1A-F08E-284D-B2DA-DFEC21B3D9C2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9E582CC-8A9A-9F4E-AD4B-A89FC5D44060}" type="doc">
      <dgm:prSet loTypeId="urn:microsoft.com/office/officeart/2005/8/layout/pyramid1" loCatId="" qsTypeId="urn:microsoft.com/office/officeart/2005/8/quickstyle/simple1" qsCatId="simple" csTypeId="urn:microsoft.com/office/officeart/2005/8/colors/accent0_2" csCatId="mainScheme" phldr="1"/>
      <dgm:spPr/>
    </dgm:pt>
    <dgm:pt modelId="{E7589269-84FB-4447-9E25-5C4009CBC137}">
      <dgm:prSet phldrT="[Text]"/>
      <dgm:spPr/>
      <dgm:t>
        <a:bodyPr/>
        <a:lstStyle/>
        <a:p>
          <a:r>
            <a:rPr lang="ar-EG" b="1" dirty="0" smtClean="0"/>
            <a:t>التلميذ</a:t>
          </a:r>
          <a:endParaRPr lang="en-US" b="1" dirty="0"/>
        </a:p>
      </dgm:t>
    </dgm:pt>
    <dgm:pt modelId="{2EC40DCD-E1C3-6545-8B27-DDA0661565D2}" type="parTrans" cxnId="{7710CF1B-65B6-9C42-AB95-FE2A85C6F8B7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E07E35B3-482A-5540-90A4-5A4CD5F329B3}" type="sibTrans" cxnId="{7710CF1B-65B6-9C42-AB95-FE2A85C6F8B7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8DAE7A8F-D1F2-B845-B7DF-03044B1F2642}">
      <dgm:prSet phldrT="[Text]"/>
      <dgm:spPr/>
      <dgm:t>
        <a:bodyPr/>
        <a:lstStyle/>
        <a:p>
          <a:r>
            <a:rPr lang="ar-EG" b="1" dirty="0" smtClean="0"/>
            <a:t>الفصل</a:t>
          </a:r>
          <a:endParaRPr lang="en-US" b="1" dirty="0"/>
        </a:p>
      </dgm:t>
    </dgm:pt>
    <dgm:pt modelId="{313D459A-6AD5-4245-873D-FEEE36E5F653}" type="parTrans" cxnId="{A41D2B93-C5BA-DC43-910F-56144FAE2CF9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2D67930A-5342-BB46-AC29-86270F6A6263}" type="sibTrans" cxnId="{A41D2B93-C5BA-DC43-910F-56144FAE2CF9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F3C6881B-6364-1941-B2D6-854DF5F50D30}">
      <dgm:prSet phldrT="[Text]"/>
      <dgm:spPr/>
      <dgm:t>
        <a:bodyPr/>
        <a:lstStyle/>
        <a:p>
          <a:r>
            <a:rPr lang="ar-EG" b="1" dirty="0" smtClean="0"/>
            <a:t>المنظومات</a:t>
          </a:r>
          <a:r>
            <a:rPr lang="ar-EG" dirty="0" smtClean="0"/>
            <a:t> </a:t>
          </a:r>
          <a:r>
            <a:rPr lang="ar-EG" b="1" dirty="0" smtClean="0"/>
            <a:t>التعليمية</a:t>
          </a:r>
          <a:endParaRPr lang="en-US" b="1" dirty="0"/>
        </a:p>
      </dgm:t>
    </dgm:pt>
    <dgm:pt modelId="{D00C26A7-B688-5D43-8EC5-EF829A37D63F}" type="parTrans" cxnId="{832F875A-45FD-AB43-A5FC-A3A10A25E8F7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84D2FAD3-3C8C-8044-B852-BC296D31D7F4}" type="sibTrans" cxnId="{832F875A-45FD-AB43-A5FC-A3A10A25E8F7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B648435B-B559-1B4A-ACBB-F37F85994450}">
      <dgm:prSet/>
      <dgm:spPr/>
      <dgm:t>
        <a:bodyPr/>
        <a:lstStyle/>
        <a:p>
          <a:r>
            <a:rPr lang="ar-EG" b="1" dirty="0" smtClean="0"/>
            <a:t>المدرسة</a:t>
          </a:r>
          <a:r>
            <a:rPr lang="ar-EG" dirty="0" smtClean="0"/>
            <a:t> </a:t>
          </a:r>
          <a:r>
            <a:rPr lang="ar-EG" b="1" dirty="0" smtClean="0"/>
            <a:t>والمجتمع</a:t>
          </a:r>
          <a:r>
            <a:rPr lang="ar-EG" dirty="0" smtClean="0"/>
            <a:t> </a:t>
          </a:r>
          <a:r>
            <a:rPr lang="ar-EG" b="1" dirty="0" smtClean="0"/>
            <a:t>المحلي</a:t>
          </a:r>
          <a:endParaRPr lang="en-US" b="1" dirty="0"/>
        </a:p>
      </dgm:t>
    </dgm:pt>
    <dgm:pt modelId="{85280329-B927-6345-B49E-8F88D6BD4DF9}" type="parTrans" cxnId="{E1C40E15-7178-C64C-A4D6-B1ED47D70A74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E656AD99-61F6-C840-8E9A-D960E7EE8515}" type="sibTrans" cxnId="{E1C40E15-7178-C64C-A4D6-B1ED47D70A74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1B75AD71-86EF-0944-A2F9-031A3FD8450B}">
      <dgm:prSet/>
      <dgm:spPr/>
      <dgm:t>
        <a:bodyPr/>
        <a:lstStyle/>
        <a:p>
          <a:r>
            <a:rPr lang="ar-EG" b="1" dirty="0" smtClean="0"/>
            <a:t>المقاطعة/المجال الجغرافي للبرنامج</a:t>
          </a:r>
          <a:endParaRPr lang="en-US" b="1" dirty="0"/>
        </a:p>
      </dgm:t>
    </dgm:pt>
    <dgm:pt modelId="{F535022D-80AA-BB4F-8FB5-6CA7CC31F35F}" type="parTrans" cxnId="{DD9FF6FE-1272-2248-BCCA-21C51BBBF8BF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BD717100-92BE-2043-AFE7-EC238E52A0F0}" type="sibTrans" cxnId="{DD9FF6FE-1272-2248-BCCA-21C51BBBF8BF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5B57210F-EAB2-454D-AF08-C60DBF885CD5}" type="pres">
      <dgm:prSet presAssocID="{29E582CC-8A9A-9F4E-AD4B-A89FC5D44060}" presName="Name0" presStyleCnt="0">
        <dgm:presLayoutVars>
          <dgm:dir/>
          <dgm:animLvl val="lvl"/>
          <dgm:resizeHandles val="exact"/>
        </dgm:presLayoutVars>
      </dgm:prSet>
      <dgm:spPr/>
    </dgm:pt>
    <dgm:pt modelId="{48DDBD42-0666-4746-8A4C-84139C5D53E5}" type="pres">
      <dgm:prSet presAssocID="{E7589269-84FB-4447-9E25-5C4009CBC137}" presName="Name8" presStyleCnt="0"/>
      <dgm:spPr/>
    </dgm:pt>
    <dgm:pt modelId="{DCB83D9F-4415-204C-9C30-8AEB0D1CE37C}" type="pres">
      <dgm:prSet presAssocID="{E7589269-84FB-4447-9E25-5C4009CBC137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C74A2C-B700-624D-9780-F015CE67799C}" type="pres">
      <dgm:prSet presAssocID="{E7589269-84FB-4447-9E25-5C4009CBC13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74B02E-4D80-7C4D-91A4-2EA329170F3D}" type="pres">
      <dgm:prSet presAssocID="{8DAE7A8F-D1F2-B845-B7DF-03044B1F2642}" presName="Name8" presStyleCnt="0"/>
      <dgm:spPr/>
    </dgm:pt>
    <dgm:pt modelId="{D70CD5FF-0D8F-7444-BFC2-8E79B9524267}" type="pres">
      <dgm:prSet presAssocID="{8DAE7A8F-D1F2-B845-B7DF-03044B1F2642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4E672C-BFDD-F348-B0B5-83399FB8AC6B}" type="pres">
      <dgm:prSet presAssocID="{8DAE7A8F-D1F2-B845-B7DF-03044B1F264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031F0F-C96F-A94D-BE7C-4FE3F1A9BEB6}" type="pres">
      <dgm:prSet presAssocID="{B648435B-B559-1B4A-ACBB-F37F85994450}" presName="Name8" presStyleCnt="0"/>
      <dgm:spPr/>
    </dgm:pt>
    <dgm:pt modelId="{1B853A5D-4E42-5447-BC2F-CB585A6E923C}" type="pres">
      <dgm:prSet presAssocID="{B648435B-B559-1B4A-ACBB-F37F85994450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80C281-B1D8-A245-9826-54F756B281CE}" type="pres">
      <dgm:prSet presAssocID="{B648435B-B559-1B4A-ACBB-F37F8599445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1F1716-5740-B041-A4A3-98D0540C3560}" type="pres">
      <dgm:prSet presAssocID="{1B75AD71-86EF-0944-A2F9-031A3FD8450B}" presName="Name8" presStyleCnt="0"/>
      <dgm:spPr/>
    </dgm:pt>
    <dgm:pt modelId="{B5F4BD12-DD97-EB4C-A387-B780BA2ECD95}" type="pres">
      <dgm:prSet presAssocID="{1B75AD71-86EF-0944-A2F9-031A3FD8450B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127A10-3BBF-BC4B-8C01-A2237CAE3B41}" type="pres">
      <dgm:prSet presAssocID="{1B75AD71-86EF-0944-A2F9-031A3FD8450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AE97A3-3F3C-E842-858B-23D4456D2187}" type="pres">
      <dgm:prSet presAssocID="{F3C6881B-6364-1941-B2D6-854DF5F50D30}" presName="Name8" presStyleCnt="0"/>
      <dgm:spPr/>
    </dgm:pt>
    <dgm:pt modelId="{F5A14584-8FD2-E542-8869-914CAF994752}" type="pres">
      <dgm:prSet presAssocID="{F3C6881B-6364-1941-B2D6-854DF5F50D30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B9801A-AA0E-E44B-AD37-C855580595AC}" type="pres">
      <dgm:prSet presAssocID="{F3C6881B-6364-1941-B2D6-854DF5F50D3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10CF1B-65B6-9C42-AB95-FE2A85C6F8B7}" srcId="{29E582CC-8A9A-9F4E-AD4B-A89FC5D44060}" destId="{E7589269-84FB-4447-9E25-5C4009CBC137}" srcOrd="0" destOrd="0" parTransId="{2EC40DCD-E1C3-6545-8B27-DDA0661565D2}" sibTransId="{E07E35B3-482A-5540-90A4-5A4CD5F329B3}"/>
    <dgm:cxn modelId="{9247B0BE-C38A-4065-B0E6-3AD793920005}" type="presOf" srcId="{E7589269-84FB-4447-9E25-5C4009CBC137}" destId="{DCB83D9F-4415-204C-9C30-8AEB0D1CE37C}" srcOrd="0" destOrd="0" presId="urn:microsoft.com/office/officeart/2005/8/layout/pyramid1"/>
    <dgm:cxn modelId="{A41D2B93-C5BA-DC43-910F-56144FAE2CF9}" srcId="{29E582CC-8A9A-9F4E-AD4B-A89FC5D44060}" destId="{8DAE7A8F-D1F2-B845-B7DF-03044B1F2642}" srcOrd="1" destOrd="0" parTransId="{313D459A-6AD5-4245-873D-FEEE36E5F653}" sibTransId="{2D67930A-5342-BB46-AC29-86270F6A6263}"/>
    <dgm:cxn modelId="{DEC9E5E4-DC44-422D-B810-70B9E8961477}" type="presOf" srcId="{F3C6881B-6364-1941-B2D6-854DF5F50D30}" destId="{6FB9801A-AA0E-E44B-AD37-C855580595AC}" srcOrd="1" destOrd="0" presId="urn:microsoft.com/office/officeart/2005/8/layout/pyramid1"/>
    <dgm:cxn modelId="{0FF0C6AA-B3D2-44F3-9774-829E9196DBA3}" type="presOf" srcId="{8DAE7A8F-D1F2-B845-B7DF-03044B1F2642}" destId="{D70CD5FF-0D8F-7444-BFC2-8E79B9524267}" srcOrd="0" destOrd="0" presId="urn:microsoft.com/office/officeart/2005/8/layout/pyramid1"/>
    <dgm:cxn modelId="{0729673F-D0D6-46F7-9095-3C0E6D5D22C3}" type="presOf" srcId="{8DAE7A8F-D1F2-B845-B7DF-03044B1F2642}" destId="{D64E672C-BFDD-F348-B0B5-83399FB8AC6B}" srcOrd="1" destOrd="0" presId="urn:microsoft.com/office/officeart/2005/8/layout/pyramid1"/>
    <dgm:cxn modelId="{DD9FF6FE-1272-2248-BCCA-21C51BBBF8BF}" srcId="{29E582CC-8A9A-9F4E-AD4B-A89FC5D44060}" destId="{1B75AD71-86EF-0944-A2F9-031A3FD8450B}" srcOrd="3" destOrd="0" parTransId="{F535022D-80AA-BB4F-8FB5-6CA7CC31F35F}" sibTransId="{BD717100-92BE-2043-AFE7-EC238E52A0F0}"/>
    <dgm:cxn modelId="{2D6396B5-0D26-4DFF-AF77-2FB5BE56D692}" type="presOf" srcId="{B648435B-B559-1B4A-ACBB-F37F85994450}" destId="{1B853A5D-4E42-5447-BC2F-CB585A6E923C}" srcOrd="0" destOrd="0" presId="urn:microsoft.com/office/officeart/2005/8/layout/pyramid1"/>
    <dgm:cxn modelId="{697F3DCA-F1A5-4C11-ADE1-1E2C1088D85A}" type="presOf" srcId="{1B75AD71-86EF-0944-A2F9-031A3FD8450B}" destId="{B5F4BD12-DD97-EB4C-A387-B780BA2ECD95}" srcOrd="0" destOrd="0" presId="urn:microsoft.com/office/officeart/2005/8/layout/pyramid1"/>
    <dgm:cxn modelId="{E66F8E52-FEC5-41C7-AF21-C935853F44D3}" type="presOf" srcId="{B648435B-B559-1B4A-ACBB-F37F85994450}" destId="{3B80C281-B1D8-A245-9826-54F756B281CE}" srcOrd="1" destOrd="0" presId="urn:microsoft.com/office/officeart/2005/8/layout/pyramid1"/>
    <dgm:cxn modelId="{832F875A-45FD-AB43-A5FC-A3A10A25E8F7}" srcId="{29E582CC-8A9A-9F4E-AD4B-A89FC5D44060}" destId="{F3C6881B-6364-1941-B2D6-854DF5F50D30}" srcOrd="4" destOrd="0" parTransId="{D00C26A7-B688-5D43-8EC5-EF829A37D63F}" sibTransId="{84D2FAD3-3C8C-8044-B852-BC296D31D7F4}"/>
    <dgm:cxn modelId="{E1C40E15-7178-C64C-A4D6-B1ED47D70A74}" srcId="{29E582CC-8A9A-9F4E-AD4B-A89FC5D44060}" destId="{B648435B-B559-1B4A-ACBB-F37F85994450}" srcOrd="2" destOrd="0" parTransId="{85280329-B927-6345-B49E-8F88D6BD4DF9}" sibTransId="{E656AD99-61F6-C840-8E9A-D960E7EE8515}"/>
    <dgm:cxn modelId="{A69DE42F-85DD-409B-942C-00ECBF4BC137}" type="presOf" srcId="{F3C6881B-6364-1941-B2D6-854DF5F50D30}" destId="{F5A14584-8FD2-E542-8869-914CAF994752}" srcOrd="0" destOrd="0" presId="urn:microsoft.com/office/officeart/2005/8/layout/pyramid1"/>
    <dgm:cxn modelId="{DCE85528-648C-4EC8-890A-2C6F92D08607}" type="presOf" srcId="{E7589269-84FB-4447-9E25-5C4009CBC137}" destId="{A7C74A2C-B700-624D-9780-F015CE67799C}" srcOrd="1" destOrd="0" presId="urn:microsoft.com/office/officeart/2005/8/layout/pyramid1"/>
    <dgm:cxn modelId="{D6C40D6E-12BB-4B8D-8065-E615C3DFC4F5}" type="presOf" srcId="{1B75AD71-86EF-0944-A2F9-031A3FD8450B}" destId="{31127A10-3BBF-BC4B-8C01-A2237CAE3B41}" srcOrd="1" destOrd="0" presId="urn:microsoft.com/office/officeart/2005/8/layout/pyramid1"/>
    <dgm:cxn modelId="{C464165F-1148-4B5C-8287-3C308FA87E57}" type="presOf" srcId="{29E582CC-8A9A-9F4E-AD4B-A89FC5D44060}" destId="{5B57210F-EAB2-454D-AF08-C60DBF885CD5}" srcOrd="0" destOrd="0" presId="urn:microsoft.com/office/officeart/2005/8/layout/pyramid1"/>
    <dgm:cxn modelId="{9AF5D964-FB44-45D9-8028-C5EB4E7639A7}" type="presParOf" srcId="{5B57210F-EAB2-454D-AF08-C60DBF885CD5}" destId="{48DDBD42-0666-4746-8A4C-84139C5D53E5}" srcOrd="0" destOrd="0" presId="urn:microsoft.com/office/officeart/2005/8/layout/pyramid1"/>
    <dgm:cxn modelId="{418959B8-442A-4D76-9C27-D0665ABD265E}" type="presParOf" srcId="{48DDBD42-0666-4746-8A4C-84139C5D53E5}" destId="{DCB83D9F-4415-204C-9C30-8AEB0D1CE37C}" srcOrd="0" destOrd="0" presId="urn:microsoft.com/office/officeart/2005/8/layout/pyramid1"/>
    <dgm:cxn modelId="{3A4D8C0B-7C44-4F47-A2D3-D9ADE2063006}" type="presParOf" srcId="{48DDBD42-0666-4746-8A4C-84139C5D53E5}" destId="{A7C74A2C-B700-624D-9780-F015CE67799C}" srcOrd="1" destOrd="0" presId="urn:microsoft.com/office/officeart/2005/8/layout/pyramid1"/>
    <dgm:cxn modelId="{1CB2B9CE-BB71-4697-8542-F294635DF201}" type="presParOf" srcId="{5B57210F-EAB2-454D-AF08-C60DBF885CD5}" destId="{6274B02E-4D80-7C4D-91A4-2EA329170F3D}" srcOrd="1" destOrd="0" presId="urn:microsoft.com/office/officeart/2005/8/layout/pyramid1"/>
    <dgm:cxn modelId="{FAD454AF-8C96-4215-A318-AA7844B36FC0}" type="presParOf" srcId="{6274B02E-4D80-7C4D-91A4-2EA329170F3D}" destId="{D70CD5FF-0D8F-7444-BFC2-8E79B9524267}" srcOrd="0" destOrd="0" presId="urn:microsoft.com/office/officeart/2005/8/layout/pyramid1"/>
    <dgm:cxn modelId="{A19D1CA3-2A03-46DE-9367-3A4DFE9E5BF8}" type="presParOf" srcId="{6274B02E-4D80-7C4D-91A4-2EA329170F3D}" destId="{D64E672C-BFDD-F348-B0B5-83399FB8AC6B}" srcOrd="1" destOrd="0" presId="urn:microsoft.com/office/officeart/2005/8/layout/pyramid1"/>
    <dgm:cxn modelId="{DEFA2FFE-179D-49F4-96E2-AADC51DF0B94}" type="presParOf" srcId="{5B57210F-EAB2-454D-AF08-C60DBF885CD5}" destId="{4E031F0F-C96F-A94D-BE7C-4FE3F1A9BEB6}" srcOrd="2" destOrd="0" presId="urn:microsoft.com/office/officeart/2005/8/layout/pyramid1"/>
    <dgm:cxn modelId="{459CE66D-0D17-469E-BDE5-4C5DF2FB4495}" type="presParOf" srcId="{4E031F0F-C96F-A94D-BE7C-4FE3F1A9BEB6}" destId="{1B853A5D-4E42-5447-BC2F-CB585A6E923C}" srcOrd="0" destOrd="0" presId="urn:microsoft.com/office/officeart/2005/8/layout/pyramid1"/>
    <dgm:cxn modelId="{B45B1D1B-3963-43A9-841D-EBA40C2E6924}" type="presParOf" srcId="{4E031F0F-C96F-A94D-BE7C-4FE3F1A9BEB6}" destId="{3B80C281-B1D8-A245-9826-54F756B281CE}" srcOrd="1" destOrd="0" presId="urn:microsoft.com/office/officeart/2005/8/layout/pyramid1"/>
    <dgm:cxn modelId="{276E1E0E-C17B-426B-8144-94665225376F}" type="presParOf" srcId="{5B57210F-EAB2-454D-AF08-C60DBF885CD5}" destId="{A71F1716-5740-B041-A4A3-98D0540C3560}" srcOrd="3" destOrd="0" presId="urn:microsoft.com/office/officeart/2005/8/layout/pyramid1"/>
    <dgm:cxn modelId="{8109B0B6-7711-40D3-8CF9-B472E95397D4}" type="presParOf" srcId="{A71F1716-5740-B041-A4A3-98D0540C3560}" destId="{B5F4BD12-DD97-EB4C-A387-B780BA2ECD95}" srcOrd="0" destOrd="0" presId="urn:microsoft.com/office/officeart/2005/8/layout/pyramid1"/>
    <dgm:cxn modelId="{E767B408-529C-4A25-8584-5FCD2377ADE3}" type="presParOf" srcId="{A71F1716-5740-B041-A4A3-98D0540C3560}" destId="{31127A10-3BBF-BC4B-8C01-A2237CAE3B41}" srcOrd="1" destOrd="0" presId="urn:microsoft.com/office/officeart/2005/8/layout/pyramid1"/>
    <dgm:cxn modelId="{E12AB30F-5FB4-40BA-9E67-BA5B54E3F082}" type="presParOf" srcId="{5B57210F-EAB2-454D-AF08-C60DBF885CD5}" destId="{E9AE97A3-3F3C-E842-858B-23D4456D2187}" srcOrd="4" destOrd="0" presId="urn:microsoft.com/office/officeart/2005/8/layout/pyramid1"/>
    <dgm:cxn modelId="{BFA05EE9-2890-418A-BD07-7A116F7D89BC}" type="presParOf" srcId="{E9AE97A3-3F3C-E842-858B-23D4456D2187}" destId="{F5A14584-8FD2-E542-8869-914CAF994752}" srcOrd="0" destOrd="0" presId="urn:microsoft.com/office/officeart/2005/8/layout/pyramid1"/>
    <dgm:cxn modelId="{54879B37-FB21-467D-9C64-9D02A1187C31}" type="presParOf" srcId="{E9AE97A3-3F3C-E842-858B-23D4456D2187}" destId="{6FB9801A-AA0E-E44B-AD37-C855580595AC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DCA070-0780-974D-83A6-50738673D35C}">
      <dsp:nvSpPr>
        <dsp:cNvPr id="0" name=""/>
        <dsp:cNvSpPr/>
      </dsp:nvSpPr>
      <dsp:spPr>
        <a:xfrm>
          <a:off x="476600" y="0"/>
          <a:ext cx="3479899" cy="208793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400" kern="1200" dirty="0" smtClean="0"/>
            <a:t>1. </a:t>
          </a:r>
          <a:r>
            <a:rPr lang="ar-EG" sz="4400" b="1" kern="1200" dirty="0" smtClean="0"/>
            <a:t>الحصول على تعليم جيد هو حق إنساني</a:t>
          </a:r>
          <a:endParaRPr lang="en-US" sz="4400" b="1" kern="1200" dirty="0"/>
        </a:p>
      </dsp:txBody>
      <dsp:txXfrm>
        <a:off x="476600" y="0"/>
        <a:ext cx="3479899" cy="2087939"/>
      </dsp:txXfrm>
    </dsp:sp>
    <dsp:sp modelId="{46765768-C232-D247-B904-B8DBE6377701}">
      <dsp:nvSpPr>
        <dsp:cNvPr id="0" name=""/>
        <dsp:cNvSpPr/>
      </dsp:nvSpPr>
      <dsp:spPr>
        <a:xfrm>
          <a:off x="4235900" y="0"/>
          <a:ext cx="3479899" cy="208793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400" kern="1200" dirty="0" smtClean="0"/>
            <a:t>2. </a:t>
          </a:r>
          <a:r>
            <a:rPr lang="ar-EG" sz="4400" b="1" kern="1200" dirty="0" smtClean="0"/>
            <a:t>. الحق في التعليم لم يحقق بعد بشكل كامل</a:t>
          </a:r>
          <a:endParaRPr lang="en-US" sz="4400" b="1" kern="1200" dirty="0"/>
        </a:p>
      </dsp:txBody>
      <dsp:txXfrm>
        <a:off x="4235900" y="0"/>
        <a:ext cx="3479899" cy="2087939"/>
      </dsp:txXfrm>
    </dsp:sp>
    <dsp:sp modelId="{93104AB0-E949-4AD5-99F4-2C5BDE37D743}">
      <dsp:nvSpPr>
        <dsp:cNvPr id="0" name=""/>
        <dsp:cNvSpPr/>
      </dsp:nvSpPr>
      <dsp:spPr>
        <a:xfrm>
          <a:off x="2374850" y="2436976"/>
          <a:ext cx="3479899" cy="208793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400" kern="1200" dirty="0" smtClean="0"/>
            <a:t>3</a:t>
          </a:r>
          <a:r>
            <a:rPr lang="ar-EG" sz="4400" b="1" kern="1200" dirty="0" smtClean="0"/>
            <a:t>. يمكن للتعليم أن يكون عامل نزاع أو سِلم</a:t>
          </a:r>
          <a:endParaRPr lang="en-US" sz="4400" b="1" kern="1200" dirty="0"/>
        </a:p>
      </dsp:txBody>
      <dsp:txXfrm>
        <a:off x="2374850" y="2436976"/>
        <a:ext cx="3479899" cy="208793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869C40-9234-7847-A8FC-270BC3F08F37}">
      <dsp:nvSpPr>
        <dsp:cNvPr id="0" name=""/>
        <dsp:cNvSpPr/>
      </dsp:nvSpPr>
      <dsp:spPr>
        <a:xfrm>
          <a:off x="11920" y="203202"/>
          <a:ext cx="2690812" cy="2152650"/>
        </a:xfrm>
        <a:prstGeom prst="rect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A10738-492C-374E-825B-E3B173EEEAFE}">
      <dsp:nvSpPr>
        <dsp:cNvPr id="0" name=""/>
        <dsp:cNvSpPr/>
      </dsp:nvSpPr>
      <dsp:spPr>
        <a:xfrm>
          <a:off x="240496" y="2242184"/>
          <a:ext cx="2394823" cy="3218815"/>
        </a:xfrm>
        <a:prstGeom prst="wedgeRectCallout">
          <a:avLst>
            <a:gd name="adj1" fmla="val 20250"/>
            <a:gd name="adj2" fmla="val -607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000" b="1" u="sng" kern="1200" dirty="0" smtClean="0"/>
            <a:t>على مستوى الفصل</a:t>
          </a:r>
          <a:endParaRPr lang="en-US" sz="3000" b="1" u="sng" kern="1200" dirty="0" smtClean="0"/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000" b="1" kern="1200" dirty="0" smtClean="0"/>
            <a:t>طرق ومواد للتدريس لاتنحاز لمجموعة دون أخرى</a:t>
          </a:r>
          <a:endParaRPr lang="en-US" sz="3000" b="1" kern="1200" dirty="0"/>
        </a:p>
      </dsp:txBody>
      <dsp:txXfrm>
        <a:off x="240496" y="2242184"/>
        <a:ext cx="2394823" cy="3218815"/>
      </dsp:txXfrm>
    </dsp:sp>
    <dsp:sp modelId="{2281A97E-4742-EE48-849B-C856E7475DDC}">
      <dsp:nvSpPr>
        <dsp:cNvPr id="0" name=""/>
        <dsp:cNvSpPr/>
      </dsp:nvSpPr>
      <dsp:spPr>
        <a:xfrm>
          <a:off x="2959893" y="212414"/>
          <a:ext cx="2690812" cy="2152650"/>
        </a:xfrm>
        <a:prstGeom prst="rect">
          <a:avLst/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79E984-70E3-4448-A01E-1526EE83C149}">
      <dsp:nvSpPr>
        <dsp:cNvPr id="0" name=""/>
        <dsp:cNvSpPr/>
      </dsp:nvSpPr>
      <dsp:spPr>
        <a:xfrm>
          <a:off x="3188488" y="2126623"/>
          <a:ext cx="2394823" cy="3334376"/>
        </a:xfrm>
        <a:prstGeom prst="wedgeRectCallout">
          <a:avLst>
            <a:gd name="adj1" fmla="val 20250"/>
            <a:gd name="adj2" fmla="val -607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000" b="1" u="sng" kern="1200" dirty="0" smtClean="0"/>
            <a:t>على مستوى المدرسة</a:t>
          </a:r>
          <a:endParaRPr lang="en-US" sz="3000" b="1" u="sng" kern="1200" dirty="0" smtClean="0"/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000" b="1" kern="1200" dirty="0" smtClean="0"/>
            <a:t>آليات يوفرها المجتمع المحلي  لحماية أماكن التعَلُّم</a:t>
          </a:r>
          <a:r>
            <a:rPr lang="en-US" sz="3000" b="1" kern="1200" dirty="0" smtClean="0"/>
            <a:t>.</a:t>
          </a:r>
          <a:endParaRPr lang="en-US" sz="3000" b="1" kern="1200" dirty="0"/>
        </a:p>
      </dsp:txBody>
      <dsp:txXfrm>
        <a:off x="3188488" y="2126623"/>
        <a:ext cx="2394823" cy="3334376"/>
      </dsp:txXfrm>
    </dsp:sp>
    <dsp:sp modelId="{72122D15-50F0-D341-8EB2-874EBCF4E04E}">
      <dsp:nvSpPr>
        <dsp:cNvPr id="0" name=""/>
        <dsp:cNvSpPr/>
      </dsp:nvSpPr>
      <dsp:spPr>
        <a:xfrm>
          <a:off x="5867397" y="279404"/>
          <a:ext cx="2690812" cy="2152650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60D588-B2A9-7D47-8B05-C1B8F5EC9E44}">
      <dsp:nvSpPr>
        <dsp:cNvPr id="0" name=""/>
        <dsp:cNvSpPr/>
      </dsp:nvSpPr>
      <dsp:spPr>
        <a:xfrm>
          <a:off x="6172210" y="2242176"/>
          <a:ext cx="2394823" cy="3218823"/>
        </a:xfrm>
        <a:prstGeom prst="wedgeRectCallout">
          <a:avLst>
            <a:gd name="adj1" fmla="val 20250"/>
            <a:gd name="adj2" fmla="val -607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000" b="1" u="sng" kern="1200" dirty="0" smtClean="0"/>
            <a:t>على مستوى السياسات</a:t>
          </a:r>
          <a:endParaRPr lang="en-US" sz="3000" b="1" u="sng" kern="1200" dirty="0" smtClean="0"/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000" b="1" u="none" kern="1200" dirty="0" smtClean="0"/>
            <a:t>ينَسِّقُ الفاعلون التربويون خمس استشارات   جهوية داخل البلد</a:t>
          </a:r>
          <a:endParaRPr lang="en-US" sz="3000" b="1" u="none" kern="1200" dirty="0"/>
        </a:p>
      </dsp:txBody>
      <dsp:txXfrm>
        <a:off x="6172210" y="2242176"/>
        <a:ext cx="2394823" cy="321882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E7CC71-9B0A-F040-8DA5-0D7EFD35FA48}">
      <dsp:nvSpPr>
        <dsp:cNvPr id="0" name=""/>
        <dsp:cNvSpPr/>
      </dsp:nvSpPr>
      <dsp:spPr>
        <a:xfrm>
          <a:off x="714459" y="1163494"/>
          <a:ext cx="9323590" cy="5307344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6A550C4-CD24-9243-ABBF-3D0AB055A6B9}">
      <dsp:nvSpPr>
        <dsp:cNvPr id="0" name=""/>
        <dsp:cNvSpPr/>
      </dsp:nvSpPr>
      <dsp:spPr>
        <a:xfrm>
          <a:off x="1256759" y="1944078"/>
          <a:ext cx="3999430" cy="39388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ar-EG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مَبْنِيٌ على عموميات وتم تعريفه وفرضه من الخارج. </a:t>
          </a:r>
          <a:endParaRPr lang="en-US" sz="26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ar-EG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قائمة مما يجب أن يكون. </a:t>
          </a:r>
          <a:endParaRPr lang="en-US" sz="26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ar-EG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نشاط تعليمي أو تحليل للنزاع لمرة واحدة فقط.</a:t>
          </a:r>
          <a:endParaRPr lang="en-US" sz="26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ar-EG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منهاج للفصل يهتم فقط ببناء السلام.</a:t>
          </a:r>
        </a:p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تعليم جيد فقط في بؤرة نزاع. </a:t>
          </a:r>
        </a:p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يُختزل فقط في مشكل يتعلق بالسياسة التعليمية للبلد. 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56759" y="1944078"/>
        <a:ext cx="3999430" cy="3938864"/>
      </dsp:txXfrm>
    </dsp:sp>
    <dsp:sp modelId="{1D07572F-8A9F-4F4F-898A-8E44EC3799D0}">
      <dsp:nvSpPr>
        <dsp:cNvPr id="0" name=""/>
        <dsp:cNvSpPr/>
      </dsp:nvSpPr>
      <dsp:spPr>
        <a:xfrm>
          <a:off x="5417217" y="1944078"/>
          <a:ext cx="4137156" cy="39388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ar-EG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مرتبط بسياق محدد ويعكس نتائج تحليل تشاركي للنزاع. </a:t>
          </a:r>
        </a:p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مقاربة في تَطَوُّر مستمر لكيفية وماهية التعليم المراد تبليغه.</a:t>
          </a:r>
        </a:p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مقاربة تشمل كل مستويات التعليم وأدواته وما وراء ذلك. </a:t>
          </a:r>
        </a:p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تعليم ذو جودة يهدف بشكل استباقي أن يقَلِّل من مساهمته في النزاع.    </a:t>
          </a:r>
          <a:endParaRPr lang="en-US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17217" y="1944078"/>
        <a:ext cx="4137156" cy="3938864"/>
      </dsp:txXfrm>
    </dsp:sp>
    <dsp:sp modelId="{FBA9A83A-BE90-934B-9FAF-70A9AC0F82DF}">
      <dsp:nvSpPr>
        <dsp:cNvPr id="0" name=""/>
        <dsp:cNvSpPr/>
      </dsp:nvSpPr>
      <dsp:spPr>
        <a:xfrm>
          <a:off x="8499603" y="269601"/>
          <a:ext cx="1740882" cy="1740882"/>
        </a:xfrm>
        <a:prstGeom prst="plus">
          <a:avLst>
            <a:gd name="adj" fmla="val 328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A02F61D-62DB-0F4D-A6D2-FD146F38C121}">
      <dsp:nvSpPr>
        <dsp:cNvPr id="0" name=""/>
        <dsp:cNvSpPr/>
      </dsp:nvSpPr>
      <dsp:spPr>
        <a:xfrm>
          <a:off x="223111" y="858339"/>
          <a:ext cx="1638477" cy="5614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2D97D83-F3A5-1246-B9D8-E406F990E3CA}">
      <dsp:nvSpPr>
        <dsp:cNvPr id="0" name=""/>
        <dsp:cNvSpPr/>
      </dsp:nvSpPr>
      <dsp:spPr>
        <a:xfrm>
          <a:off x="5165556" y="1932976"/>
          <a:ext cx="1024" cy="3761994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759719-99A8-CB48-985E-EE10A867EDE7}">
      <dsp:nvSpPr>
        <dsp:cNvPr id="0" name=""/>
        <dsp:cNvSpPr/>
      </dsp:nvSpPr>
      <dsp:spPr>
        <a:xfrm>
          <a:off x="3797535" y="714"/>
          <a:ext cx="2844328" cy="2844328"/>
        </a:xfrm>
        <a:prstGeom prst="downArrow">
          <a:avLst>
            <a:gd name="adj1" fmla="val 50000"/>
            <a:gd name="adj2" fmla="val 35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500" b="1" kern="1200" dirty="0" smtClean="0"/>
            <a:t>أين تتم البرمجة؟</a:t>
          </a:r>
          <a:endParaRPr lang="en-GB" sz="2500" kern="1200" dirty="0"/>
        </a:p>
      </dsp:txBody>
      <dsp:txXfrm>
        <a:off x="4508617" y="714"/>
        <a:ext cx="1422164" cy="2346571"/>
      </dsp:txXfrm>
    </dsp:sp>
    <dsp:sp modelId="{A611044D-F913-3349-8CF5-A18249E5D4C4}">
      <dsp:nvSpPr>
        <dsp:cNvPr id="0" name=""/>
        <dsp:cNvSpPr/>
      </dsp:nvSpPr>
      <dsp:spPr>
        <a:xfrm rot="4320000">
          <a:off x="6182869" y="1733761"/>
          <a:ext cx="2844328" cy="2844328"/>
        </a:xfrm>
        <a:prstGeom prst="downArrow">
          <a:avLst>
            <a:gd name="adj1" fmla="val 50000"/>
            <a:gd name="adj2" fmla="val 35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500" b="1" kern="1200" dirty="0" smtClean="0"/>
            <a:t>ماذا </a:t>
          </a:r>
          <a:r>
            <a:rPr lang="ar-EG" sz="2500" b="1" kern="1200" dirty="0" smtClean="0"/>
            <a:t>يجب علينا أن نبَلِّغ؟  </a:t>
          </a:r>
          <a:endParaRPr lang="en-GB" sz="2500" kern="1200" dirty="0"/>
        </a:p>
      </dsp:txBody>
      <dsp:txXfrm rot="-5400000">
        <a:off x="6668446" y="2367935"/>
        <a:ext cx="2346571" cy="1422164"/>
      </dsp:txXfrm>
    </dsp:sp>
    <dsp:sp modelId="{681CA61B-C1A2-684B-A075-6099433E1272}">
      <dsp:nvSpPr>
        <dsp:cNvPr id="0" name=""/>
        <dsp:cNvSpPr/>
      </dsp:nvSpPr>
      <dsp:spPr>
        <a:xfrm rot="8640000">
          <a:off x="5271753" y="4537889"/>
          <a:ext cx="2844328" cy="2844328"/>
        </a:xfrm>
        <a:prstGeom prst="downArrow">
          <a:avLst>
            <a:gd name="adj1" fmla="val 50000"/>
            <a:gd name="adj2" fmla="val 35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500" b="1" kern="1200" dirty="0" smtClean="0"/>
            <a:t>كيف </a:t>
          </a:r>
          <a:r>
            <a:rPr lang="ar-EG" sz="2500" b="1" kern="1200" dirty="0" smtClean="0"/>
            <a:t>نبَلّغ؟ </a:t>
          </a:r>
          <a:endParaRPr lang="en-GB" sz="2500" kern="1200" dirty="0"/>
        </a:p>
      </dsp:txBody>
      <dsp:txXfrm rot="10800000">
        <a:off x="6129122" y="4988114"/>
        <a:ext cx="1422164" cy="2346571"/>
      </dsp:txXfrm>
    </dsp:sp>
    <dsp:sp modelId="{E436608F-63F7-3549-A3F4-33CD7CF50BC1}">
      <dsp:nvSpPr>
        <dsp:cNvPr id="0" name=""/>
        <dsp:cNvSpPr/>
      </dsp:nvSpPr>
      <dsp:spPr>
        <a:xfrm rot="12960000">
          <a:off x="2323318" y="4537889"/>
          <a:ext cx="2844328" cy="2844328"/>
        </a:xfrm>
        <a:prstGeom prst="downArrow">
          <a:avLst>
            <a:gd name="adj1" fmla="val 50000"/>
            <a:gd name="adj2" fmla="val 35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500" b="1" kern="1200" dirty="0" smtClean="0"/>
            <a:t>من </a:t>
          </a:r>
          <a:r>
            <a:rPr lang="ar-EG" sz="2500" b="1" kern="1200" dirty="0" smtClean="0"/>
            <a:t>يحب علينا </a:t>
          </a:r>
          <a:r>
            <a:rPr lang="ar-EG" sz="2500" b="1" kern="1200" dirty="0" smtClean="0"/>
            <a:t>أن نستهدف؟</a:t>
          </a:r>
          <a:endParaRPr lang="en-GB" sz="2500" b="1" kern="1200" dirty="0" smtClean="0"/>
        </a:p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500" b="1" kern="1200" dirty="0" smtClean="0"/>
            <a:t>من سيقوم بالعمل؟</a:t>
          </a:r>
          <a:endParaRPr lang="en-GB" sz="2500" kern="1200" dirty="0"/>
        </a:p>
      </dsp:txBody>
      <dsp:txXfrm rot="10800000">
        <a:off x="2888113" y="4988114"/>
        <a:ext cx="1422164" cy="2346571"/>
      </dsp:txXfrm>
    </dsp:sp>
    <dsp:sp modelId="{F0AA2609-6EAE-9F4E-B49D-92BE47481817}">
      <dsp:nvSpPr>
        <dsp:cNvPr id="0" name=""/>
        <dsp:cNvSpPr/>
      </dsp:nvSpPr>
      <dsp:spPr>
        <a:xfrm rot="17280000">
          <a:off x="1412201" y="1733761"/>
          <a:ext cx="2844328" cy="2844328"/>
        </a:xfrm>
        <a:prstGeom prst="downArrow">
          <a:avLst>
            <a:gd name="adj1" fmla="val 50000"/>
            <a:gd name="adj2" fmla="val 35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500" kern="1200" dirty="0" smtClean="0"/>
            <a:t>متى </a:t>
          </a:r>
          <a:r>
            <a:rPr lang="ar-EG" sz="2500" kern="1200" dirty="0" smtClean="0"/>
            <a:t>نبلِّغ؟</a:t>
          </a:r>
          <a:endParaRPr lang="en-GB" sz="2500" kern="1200" dirty="0"/>
        </a:p>
      </dsp:txBody>
      <dsp:txXfrm rot="5400000">
        <a:off x="1424382" y="2367935"/>
        <a:ext cx="2346571" cy="142216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738365-8455-A248-991B-8BE1F8BD7F1C}">
      <dsp:nvSpPr>
        <dsp:cNvPr id="0" name=""/>
        <dsp:cNvSpPr/>
      </dsp:nvSpPr>
      <dsp:spPr>
        <a:xfrm>
          <a:off x="963902" y="494291"/>
          <a:ext cx="3290572" cy="3290572"/>
        </a:xfrm>
        <a:prstGeom prst="blockArc">
          <a:avLst>
            <a:gd name="adj1" fmla="val 10800000"/>
            <a:gd name="adj2" fmla="val 16200000"/>
            <a:gd name="adj3" fmla="val 4644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0C83183-1B3D-1845-B5A0-BE574A5C8B58}">
      <dsp:nvSpPr>
        <dsp:cNvPr id="0" name=""/>
        <dsp:cNvSpPr/>
      </dsp:nvSpPr>
      <dsp:spPr>
        <a:xfrm>
          <a:off x="963902" y="494291"/>
          <a:ext cx="3290572" cy="3290572"/>
        </a:xfrm>
        <a:prstGeom prst="blockArc">
          <a:avLst>
            <a:gd name="adj1" fmla="val 5400000"/>
            <a:gd name="adj2" fmla="val 10800000"/>
            <a:gd name="adj3" fmla="val 4644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2D79C7-C03D-7248-A4B5-BE2DC9432A80}">
      <dsp:nvSpPr>
        <dsp:cNvPr id="0" name=""/>
        <dsp:cNvSpPr/>
      </dsp:nvSpPr>
      <dsp:spPr>
        <a:xfrm>
          <a:off x="963902" y="494291"/>
          <a:ext cx="3290572" cy="3290572"/>
        </a:xfrm>
        <a:prstGeom prst="blockArc">
          <a:avLst>
            <a:gd name="adj1" fmla="val 0"/>
            <a:gd name="adj2" fmla="val 5400000"/>
            <a:gd name="adj3" fmla="val 4644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2C2A6BD-28AE-1144-84D3-06D642844748}">
      <dsp:nvSpPr>
        <dsp:cNvPr id="0" name=""/>
        <dsp:cNvSpPr/>
      </dsp:nvSpPr>
      <dsp:spPr>
        <a:xfrm>
          <a:off x="963902" y="494291"/>
          <a:ext cx="3290572" cy="3290572"/>
        </a:xfrm>
        <a:prstGeom prst="blockArc">
          <a:avLst>
            <a:gd name="adj1" fmla="val 16200000"/>
            <a:gd name="adj2" fmla="val 0"/>
            <a:gd name="adj3" fmla="val 4644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AA43FF5-89C2-C544-B15A-0657C0FE6289}">
      <dsp:nvSpPr>
        <dsp:cNvPr id="0" name=""/>
        <dsp:cNvSpPr/>
      </dsp:nvSpPr>
      <dsp:spPr>
        <a:xfrm>
          <a:off x="1775268" y="1329186"/>
          <a:ext cx="1667840" cy="1620781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b="1" kern="1200" dirty="0" smtClean="0">
              <a:solidFill>
                <a:schemeClr val="tx1"/>
              </a:solidFill>
            </a:rPr>
            <a:t>التعليم</a:t>
          </a:r>
        </a:p>
      </dsp:txBody>
      <dsp:txXfrm>
        <a:off x="2019518" y="1566544"/>
        <a:ext cx="1179340" cy="1146065"/>
      </dsp:txXfrm>
    </dsp:sp>
    <dsp:sp modelId="{A5D86523-F84B-E243-A8C8-71F59B27F9DC}">
      <dsp:nvSpPr>
        <dsp:cNvPr id="0" name=""/>
        <dsp:cNvSpPr/>
      </dsp:nvSpPr>
      <dsp:spPr>
        <a:xfrm>
          <a:off x="2078560" y="1868"/>
          <a:ext cx="1061256" cy="1061256"/>
        </a:xfrm>
        <a:prstGeom prst="ellipse">
          <a:avLst/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 smtClean="0"/>
            <a:t>الفاعلون</a:t>
          </a:r>
          <a:endParaRPr lang="en-US" sz="1600" b="1" kern="1200" dirty="0"/>
        </a:p>
      </dsp:txBody>
      <dsp:txXfrm>
        <a:off x="2233977" y="157285"/>
        <a:ext cx="750422" cy="750422"/>
      </dsp:txXfrm>
    </dsp:sp>
    <dsp:sp modelId="{394ECBDF-3601-9F49-8CB5-F1A00F00F79F}">
      <dsp:nvSpPr>
        <dsp:cNvPr id="0" name=""/>
        <dsp:cNvSpPr/>
      </dsp:nvSpPr>
      <dsp:spPr>
        <a:xfrm>
          <a:off x="3685640" y="1608949"/>
          <a:ext cx="1061256" cy="1061256"/>
        </a:xfrm>
        <a:prstGeom prst="ellipse">
          <a:avLst/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 smtClean="0"/>
            <a:t>العوامل المحرِّكة والمتحركة في النزاع</a:t>
          </a:r>
          <a:endParaRPr lang="en-US" sz="1600" b="1" kern="1200" dirty="0"/>
        </a:p>
      </dsp:txBody>
      <dsp:txXfrm>
        <a:off x="3841057" y="1764366"/>
        <a:ext cx="750422" cy="750422"/>
      </dsp:txXfrm>
    </dsp:sp>
    <dsp:sp modelId="{5742FC37-DB28-4549-ACA3-6BE6B367C4B6}">
      <dsp:nvSpPr>
        <dsp:cNvPr id="0" name=""/>
        <dsp:cNvSpPr/>
      </dsp:nvSpPr>
      <dsp:spPr>
        <a:xfrm>
          <a:off x="2078560" y="3216029"/>
          <a:ext cx="1061256" cy="1061256"/>
        </a:xfrm>
        <a:prstGeom prst="ellipse">
          <a:avLst/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 smtClean="0"/>
            <a:t>أسباب النزاع</a:t>
          </a:r>
          <a:endParaRPr lang="en-US" sz="1600" b="1" kern="1200" dirty="0"/>
        </a:p>
      </dsp:txBody>
      <dsp:txXfrm>
        <a:off x="2233977" y="3371446"/>
        <a:ext cx="750422" cy="750422"/>
      </dsp:txXfrm>
    </dsp:sp>
    <dsp:sp modelId="{2A6F4537-9AC2-0842-9622-F66AFDD295D2}">
      <dsp:nvSpPr>
        <dsp:cNvPr id="0" name=""/>
        <dsp:cNvSpPr/>
      </dsp:nvSpPr>
      <dsp:spPr>
        <a:xfrm>
          <a:off x="471479" y="1608949"/>
          <a:ext cx="1061256" cy="1061256"/>
        </a:xfrm>
        <a:prstGeom prst="ellipse">
          <a:avLst/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 smtClean="0"/>
            <a:t>الصفات المحدِّدة للنزاع</a:t>
          </a:r>
          <a:endParaRPr lang="en-US" sz="1600" b="1" kern="1200" dirty="0"/>
        </a:p>
      </dsp:txBody>
      <dsp:txXfrm>
        <a:off x="626896" y="1764366"/>
        <a:ext cx="750422" cy="75042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738365-8455-A248-991B-8BE1F8BD7F1C}">
      <dsp:nvSpPr>
        <dsp:cNvPr id="0" name=""/>
        <dsp:cNvSpPr/>
      </dsp:nvSpPr>
      <dsp:spPr>
        <a:xfrm>
          <a:off x="595250" y="540573"/>
          <a:ext cx="3601978" cy="3601978"/>
        </a:xfrm>
        <a:prstGeom prst="blockArc">
          <a:avLst>
            <a:gd name="adj1" fmla="val 10800000"/>
            <a:gd name="adj2" fmla="val 16200000"/>
            <a:gd name="adj3" fmla="val 4643"/>
          </a:avLst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0C83183-1B3D-1845-B5A0-BE574A5C8B58}">
      <dsp:nvSpPr>
        <dsp:cNvPr id="0" name=""/>
        <dsp:cNvSpPr/>
      </dsp:nvSpPr>
      <dsp:spPr>
        <a:xfrm>
          <a:off x="595250" y="540573"/>
          <a:ext cx="3601978" cy="3601978"/>
        </a:xfrm>
        <a:prstGeom prst="blockArc">
          <a:avLst>
            <a:gd name="adj1" fmla="val 5400000"/>
            <a:gd name="adj2" fmla="val 10800000"/>
            <a:gd name="adj3" fmla="val 4643"/>
          </a:avLst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2D79C7-C03D-7248-A4B5-BE2DC9432A80}">
      <dsp:nvSpPr>
        <dsp:cNvPr id="0" name=""/>
        <dsp:cNvSpPr/>
      </dsp:nvSpPr>
      <dsp:spPr>
        <a:xfrm>
          <a:off x="595250" y="540573"/>
          <a:ext cx="3601978" cy="3601978"/>
        </a:xfrm>
        <a:prstGeom prst="blockArc">
          <a:avLst>
            <a:gd name="adj1" fmla="val 0"/>
            <a:gd name="adj2" fmla="val 5400000"/>
            <a:gd name="adj3" fmla="val 4643"/>
          </a:avLst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2C2A6BD-28AE-1144-84D3-06D642844748}">
      <dsp:nvSpPr>
        <dsp:cNvPr id="0" name=""/>
        <dsp:cNvSpPr/>
      </dsp:nvSpPr>
      <dsp:spPr>
        <a:xfrm>
          <a:off x="595250" y="540573"/>
          <a:ext cx="3601978" cy="3601978"/>
        </a:xfrm>
        <a:prstGeom prst="blockArc">
          <a:avLst>
            <a:gd name="adj1" fmla="val 16200000"/>
            <a:gd name="adj2" fmla="val 0"/>
            <a:gd name="adj3" fmla="val 4643"/>
          </a:avLst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AA43FF5-89C2-C544-B15A-0657C0FE6289}">
      <dsp:nvSpPr>
        <dsp:cNvPr id="0" name=""/>
        <dsp:cNvSpPr/>
      </dsp:nvSpPr>
      <dsp:spPr>
        <a:xfrm>
          <a:off x="1490545" y="1494061"/>
          <a:ext cx="1811388" cy="1695001"/>
        </a:xfrm>
        <a:prstGeom prst="ellipse">
          <a:avLst/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 smtClean="0">
              <a:solidFill>
                <a:schemeClr val="bg1"/>
              </a:solidFill>
            </a:rPr>
            <a:t>التعليم</a:t>
          </a:r>
        </a:p>
      </dsp:txBody>
      <dsp:txXfrm>
        <a:off x="1755817" y="1742288"/>
        <a:ext cx="1280844" cy="1198547"/>
      </dsp:txXfrm>
    </dsp:sp>
    <dsp:sp modelId="{A5D86523-F84B-E243-A8C8-71F59B27F9DC}">
      <dsp:nvSpPr>
        <dsp:cNvPr id="0" name=""/>
        <dsp:cNvSpPr/>
      </dsp:nvSpPr>
      <dsp:spPr>
        <a:xfrm>
          <a:off x="1815549" y="1692"/>
          <a:ext cx="1161380" cy="1161380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b="1" kern="1200" dirty="0" smtClean="0">
              <a:solidFill>
                <a:srgbClr val="000000"/>
              </a:solidFill>
            </a:rPr>
            <a:t>الفاعلون</a:t>
          </a:r>
          <a:endParaRPr lang="en-US" sz="1400" b="1" kern="1200" dirty="0">
            <a:solidFill>
              <a:srgbClr val="000000"/>
            </a:solidFill>
          </a:endParaRPr>
        </a:p>
      </dsp:txBody>
      <dsp:txXfrm>
        <a:off x="1985629" y="171772"/>
        <a:ext cx="821220" cy="821220"/>
      </dsp:txXfrm>
    </dsp:sp>
    <dsp:sp modelId="{394ECBDF-3601-9F49-8CB5-F1A00F00F79F}">
      <dsp:nvSpPr>
        <dsp:cNvPr id="0" name=""/>
        <dsp:cNvSpPr/>
      </dsp:nvSpPr>
      <dsp:spPr>
        <a:xfrm>
          <a:off x="3574729" y="1760872"/>
          <a:ext cx="1161380" cy="1161380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b="1" kern="1200" dirty="0" smtClean="0">
              <a:solidFill>
                <a:schemeClr val="tx1"/>
              </a:solidFill>
            </a:rPr>
            <a:t>العوامل المحرِّكة والمتحرِّكة في النزاع </a:t>
          </a:r>
          <a:endParaRPr lang="en-US" sz="1400" b="1" kern="1200" dirty="0">
            <a:solidFill>
              <a:schemeClr val="tx1"/>
            </a:solidFill>
          </a:endParaRPr>
        </a:p>
      </dsp:txBody>
      <dsp:txXfrm>
        <a:off x="3744809" y="1930952"/>
        <a:ext cx="821220" cy="821220"/>
      </dsp:txXfrm>
    </dsp:sp>
    <dsp:sp modelId="{5742FC37-DB28-4549-ACA3-6BE6B367C4B6}">
      <dsp:nvSpPr>
        <dsp:cNvPr id="0" name=""/>
        <dsp:cNvSpPr/>
      </dsp:nvSpPr>
      <dsp:spPr>
        <a:xfrm>
          <a:off x="1815549" y="3520052"/>
          <a:ext cx="1161380" cy="1161380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b="1" kern="1200" dirty="0" smtClean="0">
              <a:solidFill>
                <a:srgbClr val="000000"/>
              </a:solidFill>
            </a:rPr>
            <a:t>أسباب النزاع</a:t>
          </a:r>
          <a:endParaRPr lang="en-US" sz="1400" b="1" kern="1200" dirty="0">
            <a:solidFill>
              <a:srgbClr val="000000"/>
            </a:solidFill>
          </a:endParaRPr>
        </a:p>
      </dsp:txBody>
      <dsp:txXfrm>
        <a:off x="1985629" y="3690132"/>
        <a:ext cx="821220" cy="821220"/>
      </dsp:txXfrm>
    </dsp:sp>
    <dsp:sp modelId="{2A6F4537-9AC2-0842-9622-F66AFDD295D2}">
      <dsp:nvSpPr>
        <dsp:cNvPr id="0" name=""/>
        <dsp:cNvSpPr/>
      </dsp:nvSpPr>
      <dsp:spPr>
        <a:xfrm>
          <a:off x="56369" y="1760872"/>
          <a:ext cx="1161380" cy="1161380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b="1" kern="1200" dirty="0" smtClean="0">
              <a:solidFill>
                <a:srgbClr val="000000"/>
              </a:solidFill>
            </a:rPr>
            <a:t>الصفات المحَدِّدة للنزاع</a:t>
          </a:r>
          <a:endParaRPr lang="en-US" sz="1400" b="1" kern="1200" dirty="0">
            <a:solidFill>
              <a:srgbClr val="000000"/>
            </a:solidFill>
          </a:endParaRPr>
        </a:p>
      </dsp:txBody>
      <dsp:txXfrm>
        <a:off x="226449" y="1930952"/>
        <a:ext cx="821220" cy="82122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17C3AA-6C82-ED4D-ABEF-97A3510C97B7}">
      <dsp:nvSpPr>
        <dsp:cNvPr id="0" name=""/>
        <dsp:cNvSpPr/>
      </dsp:nvSpPr>
      <dsp:spPr>
        <a:xfrm rot="10800000">
          <a:off x="7660624" y="964686"/>
          <a:ext cx="2446042" cy="978417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1275" rIns="82550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6500" kern="1200" dirty="0" smtClean="0"/>
            <a:t>ماذا</a:t>
          </a:r>
          <a:endParaRPr lang="en-US" sz="6500" kern="1200" dirty="0"/>
        </a:p>
      </dsp:txBody>
      <dsp:txXfrm rot="10800000">
        <a:off x="8149832" y="964686"/>
        <a:ext cx="1467625" cy="978417"/>
      </dsp:txXfrm>
    </dsp:sp>
    <dsp:sp modelId="{211C644E-82CC-5546-A1A2-8EFF74BD7F97}">
      <dsp:nvSpPr>
        <dsp:cNvPr id="0" name=""/>
        <dsp:cNvSpPr/>
      </dsp:nvSpPr>
      <dsp:spPr>
        <a:xfrm rot="10800000">
          <a:off x="59205" y="1047851"/>
          <a:ext cx="7919403" cy="812086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065" rIns="24130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900" b="1" kern="1200" dirty="0" smtClean="0"/>
            <a:t>دراسة منسجمة لخلفية النزاع وأسبابه والفاعلين والعناصر المحَرِّكة والمتحرِّكة في النزاع.</a:t>
          </a:r>
          <a:endParaRPr lang="en-US" sz="1900" b="1" kern="1200" dirty="0"/>
        </a:p>
      </dsp:txBody>
      <dsp:txXfrm rot="10800000">
        <a:off x="465248" y="1047851"/>
        <a:ext cx="7107317" cy="812086"/>
      </dsp:txXfrm>
    </dsp:sp>
    <dsp:sp modelId="{B45B3B0C-CC44-444E-8D46-44B89AFF3A97}">
      <dsp:nvSpPr>
        <dsp:cNvPr id="0" name=""/>
        <dsp:cNvSpPr/>
      </dsp:nvSpPr>
      <dsp:spPr>
        <a:xfrm rot="10800000">
          <a:off x="7660624" y="2080081"/>
          <a:ext cx="2446042" cy="978417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1275" rIns="82550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6500" kern="1200" dirty="0" smtClean="0"/>
            <a:t>متى</a:t>
          </a:r>
          <a:endParaRPr lang="en-US" sz="6500" kern="1200" dirty="0"/>
        </a:p>
      </dsp:txBody>
      <dsp:txXfrm rot="10800000">
        <a:off x="8149832" y="2080081"/>
        <a:ext cx="1467625" cy="978417"/>
      </dsp:txXfrm>
    </dsp:sp>
    <dsp:sp modelId="{C69DA83F-72E2-E941-B395-6ED67DF8E967}">
      <dsp:nvSpPr>
        <dsp:cNvPr id="0" name=""/>
        <dsp:cNvSpPr/>
      </dsp:nvSpPr>
      <dsp:spPr>
        <a:xfrm rot="10800000">
          <a:off x="59205" y="2163247"/>
          <a:ext cx="7919403" cy="812086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065" rIns="24130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900" b="1" kern="1200" dirty="0" smtClean="0"/>
            <a:t>يتم في مرحلة التصميم ويراجَعُ بشكل منظَّم طوال مدة البرنامج أو السياسة </a:t>
          </a:r>
          <a:endParaRPr lang="en-US" sz="1900" b="1" kern="1200" dirty="0"/>
        </a:p>
      </dsp:txBody>
      <dsp:txXfrm rot="10800000">
        <a:off x="465248" y="2163247"/>
        <a:ext cx="7107317" cy="812086"/>
      </dsp:txXfrm>
    </dsp:sp>
    <dsp:sp modelId="{FB314DB3-7233-A14C-8CFB-D9E341080605}">
      <dsp:nvSpPr>
        <dsp:cNvPr id="0" name=""/>
        <dsp:cNvSpPr/>
      </dsp:nvSpPr>
      <dsp:spPr>
        <a:xfrm rot="10800000">
          <a:off x="7660624" y="3195477"/>
          <a:ext cx="2446042" cy="978417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1275" rIns="82550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6500" kern="1200" dirty="0" smtClean="0"/>
            <a:t>من</a:t>
          </a:r>
          <a:endParaRPr lang="en-US" sz="6500" kern="1200" dirty="0"/>
        </a:p>
      </dsp:txBody>
      <dsp:txXfrm rot="10800000">
        <a:off x="8149832" y="3195477"/>
        <a:ext cx="1467625" cy="978417"/>
      </dsp:txXfrm>
    </dsp:sp>
    <dsp:sp modelId="{B0747EBA-C197-AB49-912B-A39F8CBBABAE}">
      <dsp:nvSpPr>
        <dsp:cNvPr id="0" name=""/>
        <dsp:cNvSpPr/>
      </dsp:nvSpPr>
      <dsp:spPr>
        <a:xfrm rot="10800000">
          <a:off x="101901" y="3278642"/>
          <a:ext cx="7876708" cy="812086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065" rIns="24130" bIns="12065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900" b="1" kern="1200" dirty="0" smtClean="0"/>
            <a:t>المعنيون من داخل وخارج قطاع التعليم. مثلا القطاعات الحكومية والغير الحكومية، المنظمات المتعددة الأطراف، محلية ودولية. المنظمات الغير الحكومية، السلطات المحلية وصانعوا السلام. </a:t>
          </a:r>
          <a:endParaRPr lang="en-US" sz="1900" b="1" kern="1200" dirty="0"/>
        </a:p>
      </dsp:txBody>
      <dsp:txXfrm rot="10800000">
        <a:off x="507944" y="3278642"/>
        <a:ext cx="7064622" cy="812086"/>
      </dsp:txXfrm>
    </dsp:sp>
    <dsp:sp modelId="{CD6C2AAD-5B09-104B-AFDF-E48CC50F1BEE}">
      <dsp:nvSpPr>
        <dsp:cNvPr id="0" name=""/>
        <dsp:cNvSpPr/>
      </dsp:nvSpPr>
      <dsp:spPr>
        <a:xfrm rot="10800000">
          <a:off x="7660624" y="4310872"/>
          <a:ext cx="2446042" cy="978417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1275" rIns="82550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6500" kern="1200" dirty="0" smtClean="0"/>
            <a:t>كيف</a:t>
          </a:r>
          <a:endParaRPr lang="en-US" sz="6500" kern="1200" dirty="0"/>
        </a:p>
      </dsp:txBody>
      <dsp:txXfrm rot="10800000">
        <a:off x="8149832" y="4310872"/>
        <a:ext cx="1467625" cy="978417"/>
      </dsp:txXfrm>
    </dsp:sp>
    <dsp:sp modelId="{799F68B9-B5C4-384F-A97D-FC7656B44ADF}">
      <dsp:nvSpPr>
        <dsp:cNvPr id="0" name=""/>
        <dsp:cNvSpPr/>
      </dsp:nvSpPr>
      <dsp:spPr>
        <a:xfrm rot="10800000">
          <a:off x="59205" y="4394038"/>
          <a:ext cx="7919403" cy="812086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065" rIns="24130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900" b="1" kern="1200" dirty="0" smtClean="0"/>
            <a:t>بحوث مكتبية واستشارات وتحاليل منها على سبيل المثال تحاليل السياق، أسباب النزاع، العناصر المحَرِّكَة والمتحركة في النزاع وتحديد الأسبقيات في التعليم.</a:t>
          </a:r>
          <a:endParaRPr lang="en-US" sz="1900" b="1" kern="1200" dirty="0"/>
        </a:p>
      </dsp:txBody>
      <dsp:txXfrm rot="10800000">
        <a:off x="465248" y="4394038"/>
        <a:ext cx="7107317" cy="812086"/>
      </dsp:txXfrm>
    </dsp:sp>
    <dsp:sp modelId="{565B1254-B694-F748-8624-6A3DC5BABCAD}">
      <dsp:nvSpPr>
        <dsp:cNvPr id="0" name=""/>
        <dsp:cNvSpPr/>
      </dsp:nvSpPr>
      <dsp:spPr>
        <a:xfrm rot="10800000">
          <a:off x="7660624" y="5426268"/>
          <a:ext cx="2446042" cy="978417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1275" rIns="82550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6500" kern="1200" dirty="0" smtClean="0"/>
            <a:t>أين</a:t>
          </a:r>
          <a:endParaRPr lang="en-US" sz="6500" kern="1200" dirty="0"/>
        </a:p>
      </dsp:txBody>
      <dsp:txXfrm rot="10800000">
        <a:off x="8149832" y="5426268"/>
        <a:ext cx="1467625" cy="978417"/>
      </dsp:txXfrm>
    </dsp:sp>
    <dsp:sp modelId="{3F6C5DBA-CE38-C44A-B043-E8F7B327DF32}">
      <dsp:nvSpPr>
        <dsp:cNvPr id="0" name=""/>
        <dsp:cNvSpPr/>
      </dsp:nvSpPr>
      <dsp:spPr>
        <a:xfrm rot="10800000">
          <a:off x="3314" y="5509433"/>
          <a:ext cx="7975295" cy="812086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065" rIns="24130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900" b="1" kern="1200" dirty="0" smtClean="0"/>
            <a:t>يجب تصميمها على مقاس البرامج المستهدفة أو مجالات السياسات ذات الصلة (وطنية، على مستوى جهوي أو قطاعي أو على مستوى مكان استقطاب معين)</a:t>
          </a:r>
          <a:endParaRPr lang="en-US" sz="1900" b="1" kern="1200" dirty="0"/>
        </a:p>
      </dsp:txBody>
      <dsp:txXfrm rot="10800000">
        <a:off x="409357" y="5509433"/>
        <a:ext cx="7163209" cy="8120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C81C6D-5BBC-1B4F-80F6-2C70A6134E8D}">
      <dsp:nvSpPr>
        <dsp:cNvPr id="0" name=""/>
        <dsp:cNvSpPr/>
      </dsp:nvSpPr>
      <dsp:spPr>
        <a:xfrm>
          <a:off x="381404" y="1097890"/>
          <a:ext cx="3848899" cy="3346257"/>
        </a:xfrm>
        <a:prstGeom prst="gear9">
          <a:avLst/>
        </a:prstGeom>
        <a:solidFill>
          <a:schemeClr val="tx2"/>
        </a:solidFill>
        <a:ln w="25400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3</a:t>
          </a:r>
          <a:r>
            <a:rPr lang="en-US" sz="2100" b="1" kern="1200" dirty="0" smtClean="0"/>
            <a:t>. </a:t>
          </a:r>
          <a:r>
            <a:rPr lang="ar-EG" sz="2100" b="1" kern="1200" dirty="0" smtClean="0"/>
            <a:t> يعملُ </a:t>
          </a:r>
          <a:r>
            <a:rPr lang="ar-EG" sz="2100" b="1" kern="1200" dirty="0" smtClean="0">
              <a:solidFill>
                <a:srgbClr val="FFC000"/>
              </a:solidFill>
            </a:rPr>
            <a:t>على الخفض من الآثار السلبية وعلى تقوية الآثار الإيجابية </a:t>
          </a:r>
          <a:r>
            <a:rPr lang="ar-EG" sz="2100" b="1" kern="1200" dirty="0" smtClean="0"/>
            <a:t>للسياسات والبرامج التعليمية على النزاع</a:t>
          </a:r>
          <a:endParaRPr lang="en-US" sz="2100" b="1" kern="1200" dirty="0"/>
        </a:p>
      </dsp:txBody>
      <dsp:txXfrm>
        <a:off x="1117637" y="1881735"/>
        <a:ext cx="2376433" cy="1720045"/>
      </dsp:txXfrm>
    </dsp:sp>
    <dsp:sp modelId="{256D5392-4803-134B-969D-C7FFBFBB0E55}">
      <dsp:nvSpPr>
        <dsp:cNvPr id="0" name=""/>
        <dsp:cNvSpPr/>
      </dsp:nvSpPr>
      <dsp:spPr>
        <a:xfrm>
          <a:off x="3905548" y="951362"/>
          <a:ext cx="3509954" cy="2634775"/>
        </a:xfrm>
        <a:prstGeom prst="gear6">
          <a:avLst/>
        </a:prstGeom>
        <a:solidFill>
          <a:schemeClr val="tx2"/>
        </a:solidFill>
        <a:ln w="25400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2. </a:t>
          </a:r>
          <a:r>
            <a:rPr lang="ar-EG" sz="2100" kern="1200" dirty="0" smtClean="0"/>
            <a:t> </a:t>
          </a:r>
          <a:r>
            <a:rPr lang="ar-EG" sz="2100" b="1" kern="1200" dirty="0" smtClean="0"/>
            <a:t>يحلٍّلُ التفاعل المتبادل بين سياق النزاع والبرامج والسياسات التعليمية</a:t>
          </a:r>
          <a:endParaRPr lang="en-US" sz="2100" b="1" kern="1200" dirty="0"/>
        </a:p>
      </dsp:txBody>
      <dsp:txXfrm>
        <a:off x="4696078" y="1618684"/>
        <a:ext cx="1928894" cy="1300131"/>
      </dsp:txXfrm>
    </dsp:sp>
    <dsp:sp modelId="{3E6F19F4-B96B-A349-AD62-74CD4B059FE4}">
      <dsp:nvSpPr>
        <dsp:cNvPr id="0" name=""/>
        <dsp:cNvSpPr/>
      </dsp:nvSpPr>
      <dsp:spPr>
        <a:xfrm rot="20700000">
          <a:off x="6950326" y="156090"/>
          <a:ext cx="2454102" cy="2290442"/>
        </a:xfrm>
        <a:prstGeom prst="gear6">
          <a:avLst/>
        </a:prstGeom>
        <a:solidFill>
          <a:schemeClr val="tx2"/>
        </a:solidFill>
        <a:ln w="25400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200" kern="1200" dirty="0" smtClean="0"/>
            <a:t> </a:t>
          </a:r>
          <a:r>
            <a:rPr lang="en-US" sz="1200" kern="1200" dirty="0" smtClean="0"/>
            <a:t>1</a:t>
          </a:r>
          <a:r>
            <a:rPr lang="en-US" sz="1600" b="1" kern="1200" dirty="0" smtClean="0"/>
            <a:t>. </a:t>
          </a:r>
          <a:r>
            <a:rPr lang="ar-EG" sz="1600" b="1" kern="1200" dirty="0" smtClean="0"/>
            <a:t> يكون مُدْركاً لسياق النزاع</a:t>
          </a:r>
          <a:endParaRPr lang="en-US" sz="1200" b="1" kern="1200" dirty="0"/>
        </a:p>
      </dsp:txBody>
      <dsp:txXfrm rot="-20700000">
        <a:off x="7498289" y="648744"/>
        <a:ext cx="1358174" cy="1305134"/>
      </dsp:txXfrm>
    </dsp:sp>
    <dsp:sp modelId="{B033986E-CFF4-BC40-B2C7-DC59516B7DE2}">
      <dsp:nvSpPr>
        <dsp:cNvPr id="0" name=""/>
        <dsp:cNvSpPr/>
      </dsp:nvSpPr>
      <dsp:spPr>
        <a:xfrm flipH="1" flipV="1">
          <a:off x="10129415" y="4063617"/>
          <a:ext cx="155618" cy="116502"/>
        </a:xfrm>
        <a:prstGeom prst="actionButtonBlank">
          <a:avLst/>
        </a:prstGeom>
        <a:solidFill>
          <a:srgbClr val="F6F6F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02912C-68F3-E346-BBC8-5439F1E04AED}">
      <dsp:nvSpPr>
        <dsp:cNvPr id="0" name=""/>
        <dsp:cNvSpPr/>
      </dsp:nvSpPr>
      <dsp:spPr>
        <a:xfrm rot="1034413">
          <a:off x="6158578" y="290273"/>
          <a:ext cx="2300497" cy="236244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525502-A9D6-EC49-80E9-28EA99DBF904}">
      <dsp:nvSpPr>
        <dsp:cNvPr id="0" name=""/>
        <dsp:cNvSpPr/>
      </dsp:nvSpPr>
      <dsp:spPr>
        <a:xfrm rot="12646537">
          <a:off x="2356871" y="1675439"/>
          <a:ext cx="2547187" cy="254718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738365-8455-A248-991B-8BE1F8BD7F1C}">
      <dsp:nvSpPr>
        <dsp:cNvPr id="0" name=""/>
        <dsp:cNvSpPr/>
      </dsp:nvSpPr>
      <dsp:spPr>
        <a:xfrm>
          <a:off x="574648" y="463977"/>
          <a:ext cx="3102869" cy="3102869"/>
        </a:xfrm>
        <a:prstGeom prst="blockArc">
          <a:avLst>
            <a:gd name="adj1" fmla="val 10800000"/>
            <a:gd name="adj2" fmla="val 16200000"/>
            <a:gd name="adj3" fmla="val 4641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0C83183-1B3D-1845-B5A0-BE574A5C8B58}">
      <dsp:nvSpPr>
        <dsp:cNvPr id="0" name=""/>
        <dsp:cNvSpPr/>
      </dsp:nvSpPr>
      <dsp:spPr>
        <a:xfrm>
          <a:off x="574648" y="463977"/>
          <a:ext cx="3102869" cy="3102869"/>
        </a:xfrm>
        <a:prstGeom prst="blockArc">
          <a:avLst>
            <a:gd name="adj1" fmla="val 5400000"/>
            <a:gd name="adj2" fmla="val 10800000"/>
            <a:gd name="adj3" fmla="val 4641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2D79C7-C03D-7248-A4B5-BE2DC9432A80}">
      <dsp:nvSpPr>
        <dsp:cNvPr id="0" name=""/>
        <dsp:cNvSpPr/>
      </dsp:nvSpPr>
      <dsp:spPr>
        <a:xfrm>
          <a:off x="574648" y="463977"/>
          <a:ext cx="3102869" cy="3102869"/>
        </a:xfrm>
        <a:prstGeom prst="blockArc">
          <a:avLst>
            <a:gd name="adj1" fmla="val 0"/>
            <a:gd name="adj2" fmla="val 5400000"/>
            <a:gd name="adj3" fmla="val 4641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2C2A6BD-28AE-1144-84D3-06D642844748}">
      <dsp:nvSpPr>
        <dsp:cNvPr id="0" name=""/>
        <dsp:cNvSpPr/>
      </dsp:nvSpPr>
      <dsp:spPr>
        <a:xfrm>
          <a:off x="574648" y="463977"/>
          <a:ext cx="3102869" cy="3102869"/>
        </a:xfrm>
        <a:prstGeom prst="blockArc">
          <a:avLst>
            <a:gd name="adj1" fmla="val 16200000"/>
            <a:gd name="adj2" fmla="val 0"/>
            <a:gd name="adj3" fmla="val 4641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AA43FF5-89C2-C544-B15A-0657C0FE6289}">
      <dsp:nvSpPr>
        <dsp:cNvPr id="0" name=""/>
        <dsp:cNvSpPr/>
      </dsp:nvSpPr>
      <dsp:spPr>
        <a:xfrm>
          <a:off x="1340357" y="1251856"/>
          <a:ext cx="1571451" cy="1527111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000" b="1" kern="1200" dirty="0" smtClean="0">
              <a:solidFill>
                <a:schemeClr val="tx1"/>
              </a:solidFill>
            </a:rPr>
            <a:t>التعليم</a:t>
          </a:r>
          <a:endParaRPr lang="en-US" sz="4000" b="1" kern="1200" dirty="0">
            <a:solidFill>
              <a:schemeClr val="tx1"/>
            </a:solidFill>
          </a:endParaRPr>
        </a:p>
      </dsp:txBody>
      <dsp:txXfrm>
        <a:off x="1570491" y="1475496"/>
        <a:ext cx="1111183" cy="1079831"/>
      </dsp:txXfrm>
    </dsp:sp>
    <dsp:sp modelId="{A5D86523-F84B-E243-A8C8-71F59B27F9DC}">
      <dsp:nvSpPr>
        <dsp:cNvPr id="0" name=""/>
        <dsp:cNvSpPr/>
      </dsp:nvSpPr>
      <dsp:spPr>
        <a:xfrm>
          <a:off x="1626121" y="12"/>
          <a:ext cx="999923" cy="999923"/>
        </a:xfrm>
        <a:prstGeom prst="ellipse">
          <a:avLst/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?</a:t>
          </a:r>
          <a:endParaRPr lang="en-US" sz="3800" kern="1200" dirty="0"/>
        </a:p>
      </dsp:txBody>
      <dsp:txXfrm>
        <a:off x="1772556" y="146447"/>
        <a:ext cx="707053" cy="707053"/>
      </dsp:txXfrm>
    </dsp:sp>
    <dsp:sp modelId="{394ECBDF-3601-9F49-8CB5-F1A00F00F79F}">
      <dsp:nvSpPr>
        <dsp:cNvPr id="0" name=""/>
        <dsp:cNvSpPr/>
      </dsp:nvSpPr>
      <dsp:spPr>
        <a:xfrm>
          <a:off x="3141559" y="1515450"/>
          <a:ext cx="999923" cy="999923"/>
        </a:xfrm>
        <a:prstGeom prst="ellipse">
          <a:avLst/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?</a:t>
          </a:r>
          <a:endParaRPr lang="en-US" sz="3800" kern="1200" dirty="0"/>
        </a:p>
      </dsp:txBody>
      <dsp:txXfrm>
        <a:off x="3287994" y="1661885"/>
        <a:ext cx="707053" cy="707053"/>
      </dsp:txXfrm>
    </dsp:sp>
    <dsp:sp modelId="{5742FC37-DB28-4549-ACA3-6BE6B367C4B6}">
      <dsp:nvSpPr>
        <dsp:cNvPr id="0" name=""/>
        <dsp:cNvSpPr/>
      </dsp:nvSpPr>
      <dsp:spPr>
        <a:xfrm>
          <a:off x="1626121" y="3030887"/>
          <a:ext cx="999923" cy="999923"/>
        </a:xfrm>
        <a:prstGeom prst="ellipse">
          <a:avLst/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?</a:t>
          </a:r>
          <a:endParaRPr lang="en-US" sz="3800" kern="1200" dirty="0"/>
        </a:p>
      </dsp:txBody>
      <dsp:txXfrm>
        <a:off x="1772556" y="3177322"/>
        <a:ext cx="707053" cy="707053"/>
      </dsp:txXfrm>
    </dsp:sp>
    <dsp:sp modelId="{2A6F4537-9AC2-0842-9622-F66AFDD295D2}">
      <dsp:nvSpPr>
        <dsp:cNvPr id="0" name=""/>
        <dsp:cNvSpPr/>
      </dsp:nvSpPr>
      <dsp:spPr>
        <a:xfrm>
          <a:off x="110684" y="1515450"/>
          <a:ext cx="999923" cy="999923"/>
        </a:xfrm>
        <a:prstGeom prst="ellipse">
          <a:avLst/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?</a:t>
          </a:r>
          <a:endParaRPr lang="en-US" sz="3800" kern="1200" dirty="0"/>
        </a:p>
      </dsp:txBody>
      <dsp:txXfrm>
        <a:off x="257119" y="1661885"/>
        <a:ext cx="707053" cy="70705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FABF60-BF80-4842-B4EF-DDF2BD0F9CB8}">
      <dsp:nvSpPr>
        <dsp:cNvPr id="0" name=""/>
        <dsp:cNvSpPr/>
      </dsp:nvSpPr>
      <dsp:spPr>
        <a:xfrm>
          <a:off x="1318093" y="1138"/>
          <a:ext cx="2992005" cy="17952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ctr" defTabSz="2311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5200" b="1" kern="1200" dirty="0" smtClean="0"/>
            <a:t>الأسباب</a:t>
          </a:r>
          <a:endParaRPr lang="en-US" sz="5200" b="1" kern="1200" dirty="0"/>
        </a:p>
      </dsp:txBody>
      <dsp:txXfrm>
        <a:off x="1318093" y="1138"/>
        <a:ext cx="2992005" cy="1795203"/>
      </dsp:txXfrm>
    </dsp:sp>
    <dsp:sp modelId="{E8FEE31C-DA88-EF45-A8EF-7259DF58A8EF}">
      <dsp:nvSpPr>
        <dsp:cNvPr id="0" name=""/>
        <dsp:cNvSpPr/>
      </dsp:nvSpPr>
      <dsp:spPr>
        <a:xfrm>
          <a:off x="4609300" y="1138"/>
          <a:ext cx="2992005" cy="17952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ctr" defTabSz="2311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5200" b="1" kern="1200" dirty="0" smtClean="0"/>
            <a:t>الفاعلون</a:t>
          </a:r>
          <a:endParaRPr lang="en-US" sz="5200" b="1" kern="1200" dirty="0"/>
        </a:p>
      </dsp:txBody>
      <dsp:txXfrm>
        <a:off x="4609300" y="1138"/>
        <a:ext cx="2992005" cy="1795203"/>
      </dsp:txXfrm>
    </dsp:sp>
    <dsp:sp modelId="{678DD378-1E13-7346-8420-E91332B45109}">
      <dsp:nvSpPr>
        <dsp:cNvPr id="0" name=""/>
        <dsp:cNvSpPr/>
      </dsp:nvSpPr>
      <dsp:spPr>
        <a:xfrm>
          <a:off x="1318093" y="2095542"/>
          <a:ext cx="2992005" cy="17952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ctr" defTabSz="2311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5200" b="1" kern="1200" dirty="0" smtClean="0"/>
            <a:t>العوامل المُحَرِّكة</a:t>
          </a:r>
          <a:endParaRPr lang="en-US" sz="5200" b="1" kern="1200" dirty="0"/>
        </a:p>
      </dsp:txBody>
      <dsp:txXfrm>
        <a:off x="1318093" y="2095542"/>
        <a:ext cx="2992005" cy="1795203"/>
      </dsp:txXfrm>
    </dsp:sp>
    <dsp:sp modelId="{0AEE0FBA-A06D-6E4A-B7E8-62D7694D0DF6}">
      <dsp:nvSpPr>
        <dsp:cNvPr id="0" name=""/>
        <dsp:cNvSpPr/>
      </dsp:nvSpPr>
      <dsp:spPr>
        <a:xfrm>
          <a:off x="4599965" y="2086207"/>
          <a:ext cx="2992005" cy="179520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ctr" defTabSz="2311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5200" b="1" kern="1200" dirty="0" smtClean="0"/>
            <a:t>صفات محدِّدة</a:t>
          </a:r>
          <a:endParaRPr lang="en-US" sz="5200" b="1" kern="1200" dirty="0"/>
        </a:p>
      </dsp:txBody>
      <dsp:txXfrm>
        <a:off x="4599965" y="2086207"/>
        <a:ext cx="2992005" cy="179520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738365-8455-A248-991B-8BE1F8BD7F1C}">
      <dsp:nvSpPr>
        <dsp:cNvPr id="0" name=""/>
        <dsp:cNvSpPr/>
      </dsp:nvSpPr>
      <dsp:spPr>
        <a:xfrm>
          <a:off x="1209769" y="575288"/>
          <a:ext cx="3850630" cy="3850630"/>
        </a:xfrm>
        <a:prstGeom prst="blockArc">
          <a:avLst>
            <a:gd name="adj1" fmla="val 10800000"/>
            <a:gd name="adj2" fmla="val 16200000"/>
            <a:gd name="adj3" fmla="val 4632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0C83183-1B3D-1845-B5A0-BE574A5C8B58}">
      <dsp:nvSpPr>
        <dsp:cNvPr id="0" name=""/>
        <dsp:cNvSpPr/>
      </dsp:nvSpPr>
      <dsp:spPr>
        <a:xfrm>
          <a:off x="1209769" y="575288"/>
          <a:ext cx="3850630" cy="3850630"/>
        </a:xfrm>
        <a:prstGeom prst="blockArc">
          <a:avLst>
            <a:gd name="adj1" fmla="val 5400000"/>
            <a:gd name="adj2" fmla="val 10800000"/>
            <a:gd name="adj3" fmla="val 4632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2D79C7-C03D-7248-A4B5-BE2DC9432A80}">
      <dsp:nvSpPr>
        <dsp:cNvPr id="0" name=""/>
        <dsp:cNvSpPr/>
      </dsp:nvSpPr>
      <dsp:spPr>
        <a:xfrm>
          <a:off x="1209769" y="575288"/>
          <a:ext cx="3850630" cy="3850630"/>
        </a:xfrm>
        <a:prstGeom prst="blockArc">
          <a:avLst>
            <a:gd name="adj1" fmla="val 0"/>
            <a:gd name="adj2" fmla="val 5400000"/>
            <a:gd name="adj3" fmla="val 4632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2C2A6BD-28AE-1144-84D3-06D642844748}">
      <dsp:nvSpPr>
        <dsp:cNvPr id="0" name=""/>
        <dsp:cNvSpPr/>
      </dsp:nvSpPr>
      <dsp:spPr>
        <a:xfrm>
          <a:off x="1209769" y="575288"/>
          <a:ext cx="3850630" cy="3850630"/>
        </a:xfrm>
        <a:prstGeom prst="blockArc">
          <a:avLst>
            <a:gd name="adj1" fmla="val 16200000"/>
            <a:gd name="adj2" fmla="val 0"/>
            <a:gd name="adj3" fmla="val 4632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AA43FF5-89C2-C544-B15A-0657C0FE6289}">
      <dsp:nvSpPr>
        <dsp:cNvPr id="0" name=""/>
        <dsp:cNvSpPr/>
      </dsp:nvSpPr>
      <dsp:spPr>
        <a:xfrm>
          <a:off x="2161711" y="1554695"/>
          <a:ext cx="1946746" cy="1891817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b="1" kern="1200" dirty="0" smtClean="0">
              <a:solidFill>
                <a:schemeClr val="tx1"/>
              </a:solidFill>
            </a:rPr>
            <a:t>التعليم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b="1" kern="1200" dirty="0" smtClean="0">
              <a:solidFill>
                <a:schemeClr val="tx1"/>
              </a:solidFill>
            </a:rPr>
            <a:t>لِمَن؟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b="1" kern="1200" dirty="0" smtClean="0">
              <a:solidFill>
                <a:schemeClr val="tx1"/>
              </a:solidFill>
            </a:rPr>
            <a:t>مِن طَرَف من؟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b="1" kern="1200" dirty="0" smtClean="0">
              <a:solidFill>
                <a:schemeClr val="tx1"/>
              </a:solidFill>
            </a:rPr>
            <a:t>أين؟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b="1" kern="1200" dirty="0" smtClean="0">
              <a:solidFill>
                <a:schemeClr val="tx1"/>
              </a:solidFill>
            </a:rPr>
            <a:t>متى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b="1" kern="1200" dirty="0" smtClean="0">
              <a:solidFill>
                <a:schemeClr val="tx1"/>
              </a:solidFill>
            </a:rPr>
            <a:t>كيف؟</a:t>
          </a:r>
          <a:endParaRPr lang="en-US" sz="1400" b="1" kern="1200" dirty="0">
            <a:solidFill>
              <a:schemeClr val="tx1"/>
            </a:solidFill>
          </a:endParaRPr>
        </a:p>
      </dsp:txBody>
      <dsp:txXfrm>
        <a:off x="2446805" y="1831745"/>
        <a:ext cx="1376558" cy="1337717"/>
      </dsp:txXfrm>
    </dsp:sp>
    <dsp:sp modelId="{A5D86523-F84B-E243-A8C8-71F59B27F9DC}">
      <dsp:nvSpPr>
        <dsp:cNvPr id="0" name=""/>
        <dsp:cNvSpPr/>
      </dsp:nvSpPr>
      <dsp:spPr>
        <a:xfrm>
          <a:off x="2515722" y="519"/>
          <a:ext cx="1238725" cy="1238725"/>
        </a:xfrm>
        <a:prstGeom prst="ellipse">
          <a:avLst/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 smtClean="0"/>
            <a:t>الفاعلون</a:t>
          </a:r>
          <a:endParaRPr lang="en-US" sz="1600" b="1" kern="1200" dirty="0"/>
        </a:p>
      </dsp:txBody>
      <dsp:txXfrm>
        <a:off x="2697129" y="181926"/>
        <a:ext cx="875911" cy="875911"/>
      </dsp:txXfrm>
    </dsp:sp>
    <dsp:sp modelId="{394ECBDF-3601-9F49-8CB5-F1A00F00F79F}">
      <dsp:nvSpPr>
        <dsp:cNvPr id="0" name=""/>
        <dsp:cNvSpPr/>
      </dsp:nvSpPr>
      <dsp:spPr>
        <a:xfrm>
          <a:off x="4396443" y="1881241"/>
          <a:ext cx="1238725" cy="1238725"/>
        </a:xfrm>
        <a:prstGeom prst="ellipse">
          <a:avLst/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 smtClean="0"/>
            <a:t>العوامل المحرِّكة والمتحركة في النزاع</a:t>
          </a:r>
          <a:endParaRPr lang="en-US" sz="1600" b="1" kern="1200" dirty="0"/>
        </a:p>
      </dsp:txBody>
      <dsp:txXfrm>
        <a:off x="4577850" y="2062648"/>
        <a:ext cx="875911" cy="875911"/>
      </dsp:txXfrm>
    </dsp:sp>
    <dsp:sp modelId="{5742FC37-DB28-4549-ACA3-6BE6B367C4B6}">
      <dsp:nvSpPr>
        <dsp:cNvPr id="0" name=""/>
        <dsp:cNvSpPr/>
      </dsp:nvSpPr>
      <dsp:spPr>
        <a:xfrm>
          <a:off x="2515722" y="3761962"/>
          <a:ext cx="1238725" cy="1238725"/>
        </a:xfrm>
        <a:prstGeom prst="ellipse">
          <a:avLst/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 smtClean="0"/>
            <a:t>أسباب النزاع</a:t>
          </a:r>
          <a:endParaRPr lang="en-US" sz="1600" b="1" kern="1200" dirty="0"/>
        </a:p>
      </dsp:txBody>
      <dsp:txXfrm>
        <a:off x="2697129" y="3943369"/>
        <a:ext cx="875911" cy="875911"/>
      </dsp:txXfrm>
    </dsp:sp>
    <dsp:sp modelId="{2A6F4537-9AC2-0842-9622-F66AFDD295D2}">
      <dsp:nvSpPr>
        <dsp:cNvPr id="0" name=""/>
        <dsp:cNvSpPr/>
      </dsp:nvSpPr>
      <dsp:spPr>
        <a:xfrm>
          <a:off x="635000" y="1881241"/>
          <a:ext cx="1238725" cy="1238725"/>
        </a:xfrm>
        <a:prstGeom prst="ellipse">
          <a:avLst/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 smtClean="0"/>
            <a:t>الصفات المحدِّدة للنزاع</a:t>
          </a:r>
          <a:endParaRPr lang="en-US" sz="1600" b="1" kern="1200" dirty="0"/>
        </a:p>
      </dsp:txBody>
      <dsp:txXfrm>
        <a:off x="816407" y="2062648"/>
        <a:ext cx="875911" cy="87591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738365-8455-A248-991B-8BE1F8BD7F1C}">
      <dsp:nvSpPr>
        <dsp:cNvPr id="0" name=""/>
        <dsp:cNvSpPr/>
      </dsp:nvSpPr>
      <dsp:spPr>
        <a:xfrm>
          <a:off x="508301" y="648542"/>
          <a:ext cx="3386039" cy="3386039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0C83183-1B3D-1845-B5A0-BE574A5C8B58}">
      <dsp:nvSpPr>
        <dsp:cNvPr id="0" name=""/>
        <dsp:cNvSpPr/>
      </dsp:nvSpPr>
      <dsp:spPr>
        <a:xfrm>
          <a:off x="508301" y="648542"/>
          <a:ext cx="3386039" cy="3386039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2D79C7-C03D-7248-A4B5-BE2DC9432A80}">
      <dsp:nvSpPr>
        <dsp:cNvPr id="0" name=""/>
        <dsp:cNvSpPr/>
      </dsp:nvSpPr>
      <dsp:spPr>
        <a:xfrm>
          <a:off x="508301" y="648542"/>
          <a:ext cx="3386039" cy="3386039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2C2A6BD-28AE-1144-84D3-06D642844748}">
      <dsp:nvSpPr>
        <dsp:cNvPr id="0" name=""/>
        <dsp:cNvSpPr/>
      </dsp:nvSpPr>
      <dsp:spPr>
        <a:xfrm>
          <a:off x="508301" y="648542"/>
          <a:ext cx="3386039" cy="3386039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AA43FF5-89C2-C544-B15A-0657C0FE6289}">
      <dsp:nvSpPr>
        <dsp:cNvPr id="0" name=""/>
        <dsp:cNvSpPr/>
      </dsp:nvSpPr>
      <dsp:spPr>
        <a:xfrm>
          <a:off x="1350522" y="1545430"/>
          <a:ext cx="1701596" cy="1592263"/>
        </a:xfrm>
        <a:prstGeom prst="ellipse">
          <a:avLst/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b="1" kern="1200" dirty="0" smtClean="0">
              <a:solidFill>
                <a:schemeClr val="bg1"/>
              </a:solidFill>
            </a:rPr>
            <a:t>التعليم</a:t>
          </a:r>
        </a:p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b="1" kern="1200" dirty="0" smtClean="0">
              <a:solidFill>
                <a:schemeClr val="bg1"/>
              </a:solidFill>
            </a:rPr>
            <a:t>لِمَن؟</a:t>
          </a:r>
        </a:p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b="1" kern="1200" dirty="0" smtClean="0">
              <a:solidFill>
                <a:schemeClr val="bg1"/>
              </a:solidFill>
            </a:rPr>
            <a:t>مِن طَرَف من؟</a:t>
          </a:r>
        </a:p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b="1" kern="1200" dirty="0" smtClean="0">
              <a:solidFill>
                <a:schemeClr val="bg1"/>
              </a:solidFill>
            </a:rPr>
            <a:t>أين؟</a:t>
          </a:r>
        </a:p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b="1" kern="1200" dirty="0" smtClean="0">
              <a:solidFill>
                <a:schemeClr val="bg1"/>
              </a:solidFill>
            </a:rPr>
            <a:t>متى</a:t>
          </a:r>
        </a:p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b="1" kern="1200" dirty="0" smtClean="0">
              <a:solidFill>
                <a:schemeClr val="bg1"/>
              </a:solidFill>
            </a:rPr>
            <a:t>كيف؟</a:t>
          </a:r>
          <a:endParaRPr lang="en-US" sz="1000" b="1" kern="1200" dirty="0">
            <a:solidFill>
              <a:schemeClr val="bg1"/>
            </a:solidFill>
          </a:endParaRPr>
        </a:p>
      </dsp:txBody>
      <dsp:txXfrm>
        <a:off x="1599715" y="1778612"/>
        <a:ext cx="1203210" cy="1125899"/>
      </dsp:txXfrm>
    </dsp:sp>
    <dsp:sp modelId="{A5D86523-F84B-E243-A8C8-71F59B27F9DC}">
      <dsp:nvSpPr>
        <dsp:cNvPr id="0" name=""/>
        <dsp:cNvSpPr/>
      </dsp:nvSpPr>
      <dsp:spPr>
        <a:xfrm>
          <a:off x="1655827" y="142324"/>
          <a:ext cx="1090986" cy="1090986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300" b="1" kern="1200" dirty="0" smtClean="0">
              <a:solidFill>
                <a:srgbClr val="000000"/>
              </a:solidFill>
            </a:rPr>
            <a:t>الفاعلون</a:t>
          </a:r>
          <a:endParaRPr lang="en-US" sz="1300" b="1" kern="1200" dirty="0">
            <a:solidFill>
              <a:srgbClr val="000000"/>
            </a:solidFill>
          </a:endParaRPr>
        </a:p>
      </dsp:txBody>
      <dsp:txXfrm>
        <a:off x="1815598" y="302095"/>
        <a:ext cx="771444" cy="771444"/>
      </dsp:txXfrm>
    </dsp:sp>
    <dsp:sp modelId="{394ECBDF-3601-9F49-8CB5-F1A00F00F79F}">
      <dsp:nvSpPr>
        <dsp:cNvPr id="0" name=""/>
        <dsp:cNvSpPr/>
      </dsp:nvSpPr>
      <dsp:spPr>
        <a:xfrm>
          <a:off x="3309572" y="1796069"/>
          <a:ext cx="1090986" cy="1090986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300" b="1" kern="1200" dirty="0" smtClean="0">
              <a:solidFill>
                <a:schemeClr val="tx1"/>
              </a:solidFill>
            </a:rPr>
            <a:t>العوامل المحرِّكة والمتحرِّكة في النزاع </a:t>
          </a:r>
          <a:endParaRPr lang="en-US" sz="1300" b="1" kern="1200" dirty="0">
            <a:solidFill>
              <a:schemeClr val="tx1"/>
            </a:solidFill>
          </a:endParaRPr>
        </a:p>
      </dsp:txBody>
      <dsp:txXfrm>
        <a:off x="3469343" y="1955840"/>
        <a:ext cx="771444" cy="771444"/>
      </dsp:txXfrm>
    </dsp:sp>
    <dsp:sp modelId="{5742FC37-DB28-4549-ACA3-6BE6B367C4B6}">
      <dsp:nvSpPr>
        <dsp:cNvPr id="0" name=""/>
        <dsp:cNvSpPr/>
      </dsp:nvSpPr>
      <dsp:spPr>
        <a:xfrm>
          <a:off x="1655827" y="3449813"/>
          <a:ext cx="1090986" cy="1090986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300" b="1" kern="1200" dirty="0" smtClean="0">
              <a:solidFill>
                <a:srgbClr val="000000"/>
              </a:solidFill>
            </a:rPr>
            <a:t>أسباب النزاع</a:t>
          </a:r>
          <a:endParaRPr lang="en-US" sz="1300" b="1" kern="1200" dirty="0">
            <a:solidFill>
              <a:srgbClr val="000000"/>
            </a:solidFill>
          </a:endParaRPr>
        </a:p>
      </dsp:txBody>
      <dsp:txXfrm>
        <a:off x="1815598" y="3609584"/>
        <a:ext cx="771444" cy="771444"/>
      </dsp:txXfrm>
    </dsp:sp>
    <dsp:sp modelId="{2A6F4537-9AC2-0842-9622-F66AFDD295D2}">
      <dsp:nvSpPr>
        <dsp:cNvPr id="0" name=""/>
        <dsp:cNvSpPr/>
      </dsp:nvSpPr>
      <dsp:spPr>
        <a:xfrm>
          <a:off x="2083" y="1796069"/>
          <a:ext cx="1090986" cy="1090986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300" b="1" kern="1200" dirty="0" smtClean="0">
              <a:solidFill>
                <a:srgbClr val="000000"/>
              </a:solidFill>
            </a:rPr>
            <a:t>الصفات المحَدِّدة للنزاع</a:t>
          </a:r>
          <a:endParaRPr lang="en-US" sz="1300" b="1" kern="1200" dirty="0">
            <a:solidFill>
              <a:srgbClr val="000000"/>
            </a:solidFill>
          </a:endParaRPr>
        </a:p>
      </dsp:txBody>
      <dsp:txXfrm>
        <a:off x="161854" y="1955840"/>
        <a:ext cx="771444" cy="77144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C81C6D-5BBC-1B4F-80F6-2C70A6134E8D}">
      <dsp:nvSpPr>
        <dsp:cNvPr id="0" name=""/>
        <dsp:cNvSpPr/>
      </dsp:nvSpPr>
      <dsp:spPr>
        <a:xfrm>
          <a:off x="381404" y="1097890"/>
          <a:ext cx="3848899" cy="3346257"/>
        </a:xfrm>
        <a:prstGeom prst="gear9">
          <a:avLst/>
        </a:prstGeom>
        <a:solidFill>
          <a:schemeClr val="tx2"/>
        </a:solidFill>
        <a:ln w="25400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3. </a:t>
          </a:r>
          <a:r>
            <a:rPr lang="ar-EG" sz="2200" kern="1200" dirty="0" smtClean="0"/>
            <a:t> ؟</a:t>
          </a:r>
          <a:endParaRPr lang="en-US" sz="2200" kern="1200" dirty="0"/>
        </a:p>
      </dsp:txBody>
      <dsp:txXfrm>
        <a:off x="1117637" y="1881735"/>
        <a:ext cx="2376433" cy="1720045"/>
      </dsp:txXfrm>
    </dsp:sp>
    <dsp:sp modelId="{256D5392-4803-134B-969D-C7FFBFBB0E55}">
      <dsp:nvSpPr>
        <dsp:cNvPr id="0" name=""/>
        <dsp:cNvSpPr/>
      </dsp:nvSpPr>
      <dsp:spPr>
        <a:xfrm>
          <a:off x="3905548" y="951362"/>
          <a:ext cx="3509954" cy="2634775"/>
        </a:xfrm>
        <a:prstGeom prst="gear6">
          <a:avLst/>
        </a:prstGeom>
        <a:solidFill>
          <a:schemeClr val="tx2"/>
        </a:solidFill>
        <a:ln w="25400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2. </a:t>
          </a:r>
          <a:r>
            <a:rPr lang="ar-EG" sz="2200" b="1" kern="1200" dirty="0" smtClean="0"/>
            <a:t> يحلٍّلُ التفاعل المتبادل بين سياق النزاع والبرامج والسياسات التعليمية</a:t>
          </a:r>
          <a:endParaRPr lang="en-US" sz="2200" b="1" kern="1200" dirty="0"/>
        </a:p>
      </dsp:txBody>
      <dsp:txXfrm>
        <a:off x="4696078" y="1618684"/>
        <a:ext cx="1928894" cy="1300131"/>
      </dsp:txXfrm>
    </dsp:sp>
    <dsp:sp modelId="{3E6F19F4-B96B-A349-AD62-74CD4B059FE4}">
      <dsp:nvSpPr>
        <dsp:cNvPr id="0" name=""/>
        <dsp:cNvSpPr/>
      </dsp:nvSpPr>
      <dsp:spPr>
        <a:xfrm rot="20700000">
          <a:off x="6950326" y="156090"/>
          <a:ext cx="2454102" cy="2290442"/>
        </a:xfrm>
        <a:prstGeom prst="gear6">
          <a:avLst/>
        </a:prstGeom>
        <a:solidFill>
          <a:schemeClr val="tx2"/>
        </a:solidFill>
        <a:ln w="25400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200" kern="1200" dirty="0" smtClean="0"/>
            <a:t> </a:t>
          </a:r>
          <a:r>
            <a:rPr lang="en-US" sz="1200" kern="1200" dirty="0" smtClean="0"/>
            <a:t>1</a:t>
          </a:r>
          <a:r>
            <a:rPr lang="en-US" sz="1600" kern="1200" dirty="0" smtClean="0"/>
            <a:t>. </a:t>
          </a:r>
          <a:r>
            <a:rPr lang="ar-EG" sz="1600" kern="1200" dirty="0" smtClean="0"/>
            <a:t> </a:t>
          </a:r>
          <a:r>
            <a:rPr lang="ar-EG" sz="1600" b="1" i="0" kern="1200" dirty="0" smtClean="0"/>
            <a:t>يكون مُدْركاً لسياق النزاع</a:t>
          </a:r>
          <a:endParaRPr lang="en-US" sz="1200" b="1" i="0" kern="1200" dirty="0"/>
        </a:p>
      </dsp:txBody>
      <dsp:txXfrm rot="-20700000">
        <a:off x="7498289" y="648744"/>
        <a:ext cx="1358174" cy="1305134"/>
      </dsp:txXfrm>
    </dsp:sp>
    <dsp:sp modelId="{B033986E-CFF4-BC40-B2C7-DC59516B7DE2}">
      <dsp:nvSpPr>
        <dsp:cNvPr id="0" name=""/>
        <dsp:cNvSpPr/>
      </dsp:nvSpPr>
      <dsp:spPr>
        <a:xfrm flipH="1" flipV="1">
          <a:off x="10129415" y="4063617"/>
          <a:ext cx="155618" cy="116502"/>
        </a:xfrm>
        <a:prstGeom prst="actionButtonBlank">
          <a:avLst/>
        </a:prstGeom>
        <a:solidFill>
          <a:srgbClr val="F6F6F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02912C-68F3-E346-BBC8-5439F1E04AED}">
      <dsp:nvSpPr>
        <dsp:cNvPr id="0" name=""/>
        <dsp:cNvSpPr/>
      </dsp:nvSpPr>
      <dsp:spPr>
        <a:xfrm rot="1034413">
          <a:off x="6158578" y="290273"/>
          <a:ext cx="2300497" cy="236244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525502-A9D6-EC49-80E9-28EA99DBF904}">
      <dsp:nvSpPr>
        <dsp:cNvPr id="0" name=""/>
        <dsp:cNvSpPr/>
      </dsp:nvSpPr>
      <dsp:spPr>
        <a:xfrm rot="12646537">
          <a:off x="2356871" y="1675439"/>
          <a:ext cx="2547187" cy="254718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F9237D-4C95-1D40-97B1-0C8B4FFB6DDC}">
      <dsp:nvSpPr>
        <dsp:cNvPr id="0" name=""/>
        <dsp:cNvSpPr/>
      </dsp:nvSpPr>
      <dsp:spPr>
        <a:xfrm>
          <a:off x="1776" y="0"/>
          <a:ext cx="1862211" cy="517313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500" b="1" kern="1200" dirty="0" smtClean="0"/>
            <a:t>متعدد القطاعات</a:t>
          </a:r>
          <a:endParaRPr lang="en-US" sz="3500" b="1" kern="1200" dirty="0"/>
        </a:p>
      </dsp:txBody>
      <dsp:txXfrm>
        <a:off x="1776" y="2069253"/>
        <a:ext cx="1862211" cy="2069253"/>
      </dsp:txXfrm>
    </dsp:sp>
    <dsp:sp modelId="{78BF41F7-0F2C-2743-AFDF-9B09879A39AD}">
      <dsp:nvSpPr>
        <dsp:cNvPr id="0" name=""/>
        <dsp:cNvSpPr/>
      </dsp:nvSpPr>
      <dsp:spPr>
        <a:xfrm>
          <a:off x="71555" y="310387"/>
          <a:ext cx="1722653" cy="1722653"/>
        </a:xfrm>
        <a:prstGeom prst="ellipse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A2F2FA0-497A-2D41-B009-0B24613EEBA9}">
      <dsp:nvSpPr>
        <dsp:cNvPr id="0" name=""/>
        <dsp:cNvSpPr/>
      </dsp:nvSpPr>
      <dsp:spPr>
        <a:xfrm>
          <a:off x="1919854" y="0"/>
          <a:ext cx="1862211" cy="517313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500" b="1" kern="1200" dirty="0" smtClean="0"/>
            <a:t>الشق الإنساني</a:t>
          </a:r>
          <a:endParaRPr lang="en-US" sz="3500" b="1" kern="1200" dirty="0"/>
        </a:p>
      </dsp:txBody>
      <dsp:txXfrm>
        <a:off x="1919854" y="2069253"/>
        <a:ext cx="1862211" cy="2069253"/>
      </dsp:txXfrm>
    </dsp:sp>
    <dsp:sp modelId="{BB124CF8-7B72-384C-B92B-74F353B4B4B2}">
      <dsp:nvSpPr>
        <dsp:cNvPr id="0" name=""/>
        <dsp:cNvSpPr/>
      </dsp:nvSpPr>
      <dsp:spPr>
        <a:xfrm>
          <a:off x="1989634" y="310387"/>
          <a:ext cx="1722653" cy="1722653"/>
        </a:xfrm>
        <a:prstGeom prst="ellipse">
          <a:avLst/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988525C-8940-4B46-977B-66A088DDAF8B}">
      <dsp:nvSpPr>
        <dsp:cNvPr id="0" name=""/>
        <dsp:cNvSpPr/>
      </dsp:nvSpPr>
      <dsp:spPr>
        <a:xfrm>
          <a:off x="3837933" y="0"/>
          <a:ext cx="1862211" cy="517313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500" b="1" kern="1200" dirty="0" smtClean="0"/>
            <a:t>التنمية</a:t>
          </a:r>
          <a:endParaRPr lang="en-US" sz="3500" b="1" kern="1200" dirty="0"/>
        </a:p>
      </dsp:txBody>
      <dsp:txXfrm>
        <a:off x="3837933" y="2069253"/>
        <a:ext cx="1862211" cy="2069253"/>
      </dsp:txXfrm>
    </dsp:sp>
    <dsp:sp modelId="{D8AA2387-7398-0C47-ABC7-F9DC0E261789}">
      <dsp:nvSpPr>
        <dsp:cNvPr id="0" name=""/>
        <dsp:cNvSpPr/>
      </dsp:nvSpPr>
      <dsp:spPr>
        <a:xfrm>
          <a:off x="3907712" y="310387"/>
          <a:ext cx="1722653" cy="1722653"/>
        </a:xfrm>
        <a:prstGeom prst="ellipse">
          <a:avLst/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397E253-ABD1-1B4F-8864-320B06493E44}">
      <dsp:nvSpPr>
        <dsp:cNvPr id="0" name=""/>
        <dsp:cNvSpPr/>
      </dsp:nvSpPr>
      <dsp:spPr>
        <a:xfrm>
          <a:off x="5756011" y="0"/>
          <a:ext cx="1862211" cy="517313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500" b="1" kern="1200" dirty="0" smtClean="0"/>
            <a:t>بناء السلام</a:t>
          </a:r>
          <a:endParaRPr lang="en-US" sz="3500" b="1" kern="1200" dirty="0"/>
        </a:p>
      </dsp:txBody>
      <dsp:txXfrm>
        <a:off x="5756011" y="2069253"/>
        <a:ext cx="1862211" cy="2069253"/>
      </dsp:txXfrm>
    </dsp:sp>
    <dsp:sp modelId="{E94B0B1A-F08E-284D-B2DA-DFEC21B3D9C2}">
      <dsp:nvSpPr>
        <dsp:cNvPr id="0" name=""/>
        <dsp:cNvSpPr/>
      </dsp:nvSpPr>
      <dsp:spPr>
        <a:xfrm>
          <a:off x="5825790" y="310387"/>
          <a:ext cx="1722653" cy="1722653"/>
        </a:xfrm>
        <a:prstGeom prst="ellipse">
          <a:avLst/>
        </a:prstGeom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F61B560-8689-844D-A374-BC442A88E102}">
      <dsp:nvSpPr>
        <dsp:cNvPr id="0" name=""/>
        <dsp:cNvSpPr/>
      </dsp:nvSpPr>
      <dsp:spPr>
        <a:xfrm>
          <a:off x="-12" y="4138506"/>
          <a:ext cx="7620024" cy="775969"/>
        </a:xfrm>
        <a:prstGeom prst="leftRightArrow">
          <a:avLst/>
        </a:prstGeom>
        <a:solidFill>
          <a:schemeClr val="accent1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B83D9F-4415-204C-9C30-8AEB0D1CE37C}">
      <dsp:nvSpPr>
        <dsp:cNvPr id="0" name=""/>
        <dsp:cNvSpPr/>
      </dsp:nvSpPr>
      <dsp:spPr>
        <a:xfrm>
          <a:off x="4224270" y="0"/>
          <a:ext cx="2112135" cy="1259839"/>
        </a:xfrm>
        <a:prstGeom prst="trapezoid">
          <a:avLst>
            <a:gd name="adj" fmla="val 83826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300" b="1" kern="1200" dirty="0" smtClean="0"/>
            <a:t>التلميذ</a:t>
          </a:r>
          <a:endParaRPr lang="en-US" sz="4300" b="1" kern="1200" dirty="0"/>
        </a:p>
      </dsp:txBody>
      <dsp:txXfrm>
        <a:off x="4224270" y="0"/>
        <a:ext cx="2112135" cy="1259839"/>
      </dsp:txXfrm>
    </dsp:sp>
    <dsp:sp modelId="{D70CD5FF-0D8F-7444-BFC2-8E79B9524267}">
      <dsp:nvSpPr>
        <dsp:cNvPr id="0" name=""/>
        <dsp:cNvSpPr/>
      </dsp:nvSpPr>
      <dsp:spPr>
        <a:xfrm>
          <a:off x="3168202" y="1259839"/>
          <a:ext cx="4224270" cy="1259839"/>
        </a:xfrm>
        <a:prstGeom prst="trapezoid">
          <a:avLst>
            <a:gd name="adj" fmla="val 83826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300" b="1" kern="1200" dirty="0" smtClean="0"/>
            <a:t>الفصل</a:t>
          </a:r>
          <a:endParaRPr lang="en-US" sz="4300" b="1" kern="1200" dirty="0"/>
        </a:p>
      </dsp:txBody>
      <dsp:txXfrm>
        <a:off x="3907450" y="1259839"/>
        <a:ext cx="2745775" cy="1259839"/>
      </dsp:txXfrm>
    </dsp:sp>
    <dsp:sp modelId="{1B853A5D-4E42-5447-BC2F-CB585A6E923C}">
      <dsp:nvSpPr>
        <dsp:cNvPr id="0" name=""/>
        <dsp:cNvSpPr/>
      </dsp:nvSpPr>
      <dsp:spPr>
        <a:xfrm>
          <a:off x="2112135" y="2519679"/>
          <a:ext cx="6336405" cy="1259839"/>
        </a:xfrm>
        <a:prstGeom prst="trapezoid">
          <a:avLst>
            <a:gd name="adj" fmla="val 83826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300" b="1" kern="1200" dirty="0" smtClean="0"/>
            <a:t>المدرسة</a:t>
          </a:r>
          <a:r>
            <a:rPr lang="ar-EG" sz="4300" kern="1200" dirty="0" smtClean="0"/>
            <a:t> </a:t>
          </a:r>
          <a:r>
            <a:rPr lang="ar-EG" sz="4300" b="1" kern="1200" dirty="0" smtClean="0"/>
            <a:t>والمجتمع</a:t>
          </a:r>
          <a:r>
            <a:rPr lang="ar-EG" sz="4300" kern="1200" dirty="0" smtClean="0"/>
            <a:t> </a:t>
          </a:r>
          <a:r>
            <a:rPr lang="ar-EG" sz="4300" b="1" kern="1200" dirty="0" smtClean="0"/>
            <a:t>المحلي</a:t>
          </a:r>
          <a:endParaRPr lang="en-US" sz="4300" b="1" kern="1200" dirty="0"/>
        </a:p>
      </dsp:txBody>
      <dsp:txXfrm>
        <a:off x="3221006" y="2519679"/>
        <a:ext cx="4118663" cy="1259839"/>
      </dsp:txXfrm>
    </dsp:sp>
    <dsp:sp modelId="{B5F4BD12-DD97-EB4C-A387-B780BA2ECD95}">
      <dsp:nvSpPr>
        <dsp:cNvPr id="0" name=""/>
        <dsp:cNvSpPr/>
      </dsp:nvSpPr>
      <dsp:spPr>
        <a:xfrm>
          <a:off x="1056067" y="3779519"/>
          <a:ext cx="8448540" cy="1259839"/>
        </a:xfrm>
        <a:prstGeom prst="trapezoid">
          <a:avLst>
            <a:gd name="adj" fmla="val 83826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300" b="1" kern="1200" dirty="0" smtClean="0"/>
            <a:t>المقاطعة/المجال الجغرافي للبرنامج</a:t>
          </a:r>
          <a:endParaRPr lang="en-US" sz="4300" b="1" kern="1200" dirty="0"/>
        </a:p>
      </dsp:txBody>
      <dsp:txXfrm>
        <a:off x="2534562" y="3779519"/>
        <a:ext cx="5491551" cy="1259839"/>
      </dsp:txXfrm>
    </dsp:sp>
    <dsp:sp modelId="{F5A14584-8FD2-E542-8869-914CAF994752}">
      <dsp:nvSpPr>
        <dsp:cNvPr id="0" name=""/>
        <dsp:cNvSpPr/>
      </dsp:nvSpPr>
      <dsp:spPr>
        <a:xfrm>
          <a:off x="0" y="5039359"/>
          <a:ext cx="10560676" cy="1259839"/>
        </a:xfrm>
        <a:prstGeom prst="trapezoid">
          <a:avLst>
            <a:gd name="adj" fmla="val 83826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300" b="1" kern="1200" dirty="0" smtClean="0"/>
            <a:t>المنظومات</a:t>
          </a:r>
          <a:r>
            <a:rPr lang="ar-EG" sz="4300" kern="1200" dirty="0" smtClean="0"/>
            <a:t> </a:t>
          </a:r>
          <a:r>
            <a:rPr lang="ar-EG" sz="4300" b="1" kern="1200" dirty="0" smtClean="0"/>
            <a:t>التعليمية</a:t>
          </a:r>
          <a:endParaRPr lang="en-US" sz="4300" b="1" kern="1200" dirty="0"/>
        </a:p>
      </dsp:txBody>
      <dsp:txXfrm>
        <a:off x="1848118" y="5039359"/>
        <a:ext cx="6864439" cy="12598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6BCF73-EDCC-44DE-8E78-D6166B8C74F2}" type="datetimeFigureOut">
              <a:rPr lang="en-US" smtClean="0"/>
              <a:t>6/7/2014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3950DE-175B-4F5A-BCED-98926120F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787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36CFFC5-C922-9244-9A3A-E4FF7743F3BE}" type="slidenum">
              <a:rPr lang="en-US" sz="1300">
                <a:solidFill>
                  <a:srgbClr val="000000"/>
                </a:solidFill>
              </a:rPr>
              <a:pPr eaLnBrk="1" hangingPunct="1"/>
              <a:t>2</a:t>
            </a:fld>
            <a:endParaRPr lang="en-US" sz="1300" dirty="0">
              <a:solidFill>
                <a:srgbClr val="000000"/>
              </a:solidFill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marL="184150" indent="-184150" eaLnBrk="1" hangingPunct="1">
              <a:buFontTx/>
              <a:buChar char="-"/>
            </a:pP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134685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631CF53-E22E-C24F-A147-55E20E5FBC1A}" type="slidenum">
              <a:rPr lang="en-US" sz="1300"/>
              <a:pPr eaLnBrk="1" hangingPunct="1"/>
              <a:t>19</a:t>
            </a:fld>
            <a:endParaRPr lang="en-US" sz="1300" dirty="0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marL="184150" indent="-184150" eaLnBrk="1" hangingPunct="1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2343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0156F23-718B-054E-9242-F912DA27FB0D}" type="slidenum">
              <a:rPr lang="en-US" sz="1300">
                <a:solidFill>
                  <a:srgbClr val="000000"/>
                </a:solidFill>
              </a:rPr>
              <a:pPr eaLnBrk="1" hangingPunct="1"/>
              <a:t>20</a:t>
            </a:fld>
            <a:endParaRPr lang="en-US" sz="1300" dirty="0">
              <a:solidFill>
                <a:srgbClr val="000000"/>
              </a:solidFill>
            </a:endParaRPr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marL="184150" indent="-184150">
              <a:buFontTx/>
              <a:buChar char="-"/>
            </a:pP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1257233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A7CEFD0-9C8D-8442-98EC-55EAE0FE957E}" type="slidenum">
              <a:rPr lang="en-US" sz="1300">
                <a:solidFill>
                  <a:srgbClr val="000000"/>
                </a:solidFill>
              </a:rPr>
              <a:pPr eaLnBrk="1" hangingPunct="1"/>
              <a:t>21</a:t>
            </a:fld>
            <a:endParaRPr lang="en-US" sz="1300" dirty="0">
              <a:solidFill>
                <a:srgbClr val="000000"/>
              </a:solidFill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marL="184150" indent="-184150" eaLnBrk="1" hangingPunct="1">
              <a:buFontTx/>
              <a:buChar char="-"/>
            </a:pPr>
            <a:endParaRPr lang="en-US" sz="1100" dirty="0" smtClean="0"/>
          </a:p>
          <a:p>
            <a:pPr marL="184150" indent="-184150" eaLnBrk="1" hangingPunct="1">
              <a:buFontTx/>
              <a:buChar char="-"/>
            </a:pPr>
            <a:r>
              <a:rPr lang="en-US" sz="1100" baseline="0" dirty="0" smtClean="0"/>
              <a:t>Cynthia Koons/2007/Guatemala, Cynthia Koons/2008/Nepal, Gabriel Davis/2013/Liberia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4024494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D3AB9E-460F-4345-8730-F70975611890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22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5198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7458D9-72FA-C645-9AEC-A4D23C6937C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23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3535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1100" dirty="0" smtClean="0">
                <a:cs typeface="+mn-cs"/>
              </a:rPr>
              <a:t>-</a:t>
            </a:r>
            <a:endParaRPr lang="en-US" dirty="0" smtClean="0">
              <a:cs typeface="+mn-cs"/>
            </a:endParaRPr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0B833CA-0FD1-0D47-8D64-2D272281702E}" type="slidenum">
              <a:rPr lang="en-US" sz="1300">
                <a:solidFill>
                  <a:srgbClr val="000000"/>
                </a:solidFill>
              </a:rPr>
              <a:pPr eaLnBrk="1" hangingPunct="1"/>
              <a:t>24</a:t>
            </a:fld>
            <a:endParaRPr lang="en-US" sz="13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8761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71E987-BC3E-4164-AADD-BD274D4DF76B}" type="slidenum">
              <a:rPr lang="en-US">
                <a:solidFill>
                  <a:srgbClr val="000000"/>
                </a:solidFill>
              </a:rPr>
              <a:pPr/>
              <a:t>26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89013" eaLnBrk="1" hangingPunct="1"/>
            <a:endParaRPr lang="en-US" sz="1100" smtClean="0">
              <a:latin typeface="Arial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395988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7458D9-72FA-C645-9AEC-A4D23C6937C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27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5295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7458D9-72FA-C645-9AEC-A4D23C6937C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29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9806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475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endParaRPr lang="en-GB" sz="200" dirty="0">
              <a:latin typeface="Leelawadee" charset="0"/>
              <a:cs typeface="Leelawadee" charset="0"/>
            </a:endParaRPr>
          </a:p>
        </p:txBody>
      </p:sp>
      <p:sp>
        <p:nvSpPr>
          <p:cNvPr id="747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03C3AAF-2B22-ED4C-B02E-271C49C89E90}" type="slidenum">
              <a:rPr lang="en-US" sz="1300"/>
              <a:pPr eaLnBrk="1" hangingPunct="1"/>
              <a:t>30</a:t>
            </a:fld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2942458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sz="110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4DF70178-941A-9042-9C7C-C6274341E2FD}" type="slidenum">
              <a:rPr lang="en-US" sz="1300">
                <a:solidFill>
                  <a:srgbClr val="000000"/>
                </a:solidFill>
              </a:rPr>
              <a:pPr eaLnBrk="1" hangingPunct="1"/>
              <a:t>3</a:t>
            </a:fld>
            <a:endParaRPr lang="en-US" sz="13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7457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7458D9-72FA-C645-9AEC-A4D23C6937C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31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7846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7458D9-72FA-C645-9AEC-A4D23C6937C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32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2316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76D7E1-1E08-4CE0-B5AF-F7A4550355AD}" type="slidenum">
              <a:rPr lang="en-US">
                <a:solidFill>
                  <a:srgbClr val="000000"/>
                </a:solidFill>
                <a:ea typeface="ＭＳ Ｐゴシック" pitchFamily="127" charset="-128"/>
                <a:cs typeface="ＭＳ Ｐゴシック" pitchFamily="127" charset="-128"/>
              </a:rPr>
              <a:pPr/>
              <a:t>33</a:t>
            </a:fld>
            <a:endParaRPr lang="en-US">
              <a:solidFill>
                <a:srgbClr val="000000"/>
              </a:solidFill>
              <a:ea typeface="ＭＳ Ｐゴシック" pitchFamily="127" charset="-128"/>
              <a:cs typeface="ＭＳ Ｐゴシック" pitchFamily="12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346709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7458D9-72FA-C645-9AEC-A4D23C6937C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35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2700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7458D9-72FA-C645-9AEC-A4D23C6937C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36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941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39D761D-18BB-734E-B187-1FF5C941ECF3}" type="slidenum">
              <a:rPr lang="en-US" sz="1300">
                <a:solidFill>
                  <a:srgbClr val="000000"/>
                </a:solidFill>
              </a:rPr>
              <a:pPr eaLnBrk="1" hangingPunct="1"/>
              <a:t>5</a:t>
            </a:fld>
            <a:endParaRPr lang="en-US" sz="1300" dirty="0">
              <a:solidFill>
                <a:srgbClr val="000000"/>
              </a:solidFill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marL="184150" indent="-184150" eaLnBrk="1" hangingPunct="1">
              <a:buFontTx/>
              <a:buChar char="-"/>
            </a:pP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392066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39D761D-18BB-734E-B187-1FF5C941ECF3}" type="slidenum">
              <a:rPr lang="en-US" sz="1300">
                <a:solidFill>
                  <a:srgbClr val="000000"/>
                </a:solidFill>
              </a:rPr>
              <a:pPr eaLnBrk="1" hangingPunct="1"/>
              <a:t>8</a:t>
            </a:fld>
            <a:endParaRPr lang="en-US" sz="1300" dirty="0">
              <a:solidFill>
                <a:srgbClr val="000000"/>
              </a:solidFill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marL="184150" indent="-184150" eaLnBrk="1" hangingPunct="1">
              <a:buFontTx/>
              <a:buChar char="-"/>
            </a:pP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36435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39D761D-18BB-734E-B187-1FF5C941ECF3}" type="slidenum">
              <a:rPr lang="en-US" sz="1300">
                <a:solidFill>
                  <a:srgbClr val="000000"/>
                </a:solidFill>
              </a:rPr>
              <a:pPr eaLnBrk="1" hangingPunct="1"/>
              <a:t>13</a:t>
            </a:fld>
            <a:endParaRPr lang="en-US" sz="1300" dirty="0">
              <a:solidFill>
                <a:srgbClr val="000000"/>
              </a:solidFill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marL="184150" indent="-184150" eaLnBrk="1" hangingPunct="1">
              <a:buFontTx/>
              <a:buChar char="-"/>
            </a:pP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918743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39D761D-18BB-734E-B187-1FF5C941ECF3}" type="slidenum">
              <a:rPr lang="en-US" sz="1300">
                <a:solidFill>
                  <a:srgbClr val="000000"/>
                </a:solidFill>
              </a:rPr>
              <a:pPr eaLnBrk="1" hangingPunct="1"/>
              <a:t>14</a:t>
            </a:fld>
            <a:endParaRPr lang="en-US" sz="1300" dirty="0">
              <a:solidFill>
                <a:srgbClr val="000000"/>
              </a:solidFill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marL="184150" indent="-184150" eaLnBrk="1" hangingPunct="1">
              <a:buFontTx/>
              <a:buChar char="-"/>
            </a:pP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911354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Tx/>
              <a:buNone/>
            </a:pPr>
            <a:endParaRPr lang="en-US" sz="1100" dirty="0"/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5B22DB5-323B-5A4D-84E0-FEC7534F31C2}" type="slidenum">
              <a:rPr lang="en-US" sz="1300">
                <a:solidFill>
                  <a:srgbClr val="000000"/>
                </a:solidFill>
              </a:rPr>
              <a:pPr eaLnBrk="1" hangingPunct="1"/>
              <a:t>15</a:t>
            </a:fld>
            <a:endParaRPr lang="en-US" sz="13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5002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77458D9-72FA-C645-9AEC-A4D23C6937C1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1694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FEFB0D-FDDF-497C-B5D9-3C461AA12CE1}" type="slidenum">
              <a:rPr lang="en-US">
                <a:solidFill>
                  <a:srgbClr val="000000"/>
                </a:solidFill>
              </a:rPr>
              <a:pPr/>
              <a:t>18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84150" indent="-184150">
              <a:buFontTx/>
              <a:buChar char="-"/>
            </a:pPr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30362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776D3-A46E-431E-B6E2-14F1651E11F6}" type="datetimeFigureOut">
              <a:rPr lang="en-US" smtClean="0"/>
              <a:t>6/7/2014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E346-D969-44BE-B043-D3B0C07EF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42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776D3-A46E-431E-B6E2-14F1651E11F6}" type="datetimeFigureOut">
              <a:rPr lang="en-US" smtClean="0"/>
              <a:t>6/7/2014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E346-D969-44BE-B043-D3B0C07EF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90358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34942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626583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1163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9932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94283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59665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1306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86352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73176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002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776D3-A46E-431E-B6E2-14F1651E11F6}" type="datetimeFigureOut">
              <a:rPr lang="en-US" smtClean="0"/>
              <a:t>6/7/2014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E346-D969-44BE-B043-D3B0C07EF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60507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52552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85411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112085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71479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56838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90226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0337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97177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46962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5209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40918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08245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18694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07189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867205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06485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74510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01683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87685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42553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4656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50569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09964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31616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14199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92864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963205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46424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392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77848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59505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560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69012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74331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68430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91710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5721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21530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649048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76415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23584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62477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022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58473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21924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56817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36621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70643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87991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20497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296547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77532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75277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2997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89596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15332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21014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09298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02166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48831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5583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97992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632889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294053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8367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752886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577595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39700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50348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21694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82234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40760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08414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53747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624433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6738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046015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463226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10766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403666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949232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772453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53146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09181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54432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613879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92924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25632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67106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81497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272620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099119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02209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884460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44681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988497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507866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068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776D3-A46E-431E-B6E2-14F1651E11F6}" type="datetimeFigureOut">
              <a:rPr lang="en-US" smtClean="0"/>
              <a:t>6/7/2014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E346-D969-44BE-B043-D3B0C07EF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120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267090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759222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985759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69347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349536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55810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671637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452259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875912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640481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2112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986000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21975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91900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35966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602730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442872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756284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763132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981060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257679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938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012448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445284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704939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7959179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530101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013661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783301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757946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046853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373647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5322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248504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241970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43412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097800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906520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688611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377113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877207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952346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067372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9802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77026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449395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812166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239059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012236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0142028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32146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102524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472986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246382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128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204985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989798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103980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875961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584008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196235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8953790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607072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177002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963350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3119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753222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242023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285593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339955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454896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847574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001760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4612964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515828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188714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5662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725764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359915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570709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18654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877066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610492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765176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406766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150278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424565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1738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366139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973140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111850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406419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341877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94106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274323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003680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251187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8984652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2980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473530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02242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682058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380975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714999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866559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377569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780242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498111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422891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0362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776D3-A46E-431E-B6E2-14F1651E11F6}" type="datetimeFigureOut">
              <a:rPr lang="en-US" smtClean="0"/>
              <a:t>6/7/2014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E346-D969-44BE-B043-D3B0C07EF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902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60576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301901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343647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055821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82382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698050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50187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827261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336638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4635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749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7369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1806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4823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807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4582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5146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7541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965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776D3-A46E-431E-B6E2-14F1651E11F6}" type="datetimeFigureOut">
              <a:rPr lang="en-US" smtClean="0"/>
              <a:t>6/7/2014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E346-D969-44BE-B043-D3B0C07EF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4422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3601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5793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9247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9376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8500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7717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02010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68884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97240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938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776D3-A46E-431E-B6E2-14F1651E11F6}" type="datetimeFigureOut">
              <a:rPr lang="en-US" smtClean="0"/>
              <a:t>6/7/2014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E346-D969-44BE-B043-D3B0C07EF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825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0078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14850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39986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2827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27162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14426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93717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72652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3870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109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776D3-A46E-431E-B6E2-14F1651E11F6}" type="datetimeFigureOut">
              <a:rPr lang="en-US" smtClean="0"/>
              <a:t>6/7/2014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E346-D969-44BE-B043-D3B0C07EF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81627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8091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2488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86518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19279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09762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81133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4369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29864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52820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059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776D3-A46E-431E-B6E2-14F1651E11F6}" type="datetimeFigureOut">
              <a:rPr lang="en-US" smtClean="0"/>
              <a:t>6/7/2014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E346-D969-44BE-B043-D3B0C07EF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48304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55976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02257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6269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78724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7442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78549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19189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09895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40937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7574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776D3-A46E-431E-B6E2-14F1651E11F6}" type="datetimeFigureOut">
              <a:rPr lang="en-US" smtClean="0"/>
              <a:t>6/7/2014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E346-D969-44BE-B043-D3B0C07EF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04902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51144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0836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86424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48475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70078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01589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41504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8222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02797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800" dirty="0">
              <a:solidFill>
                <a:prstClr val="white"/>
              </a:solidFill>
            </a:endParaRPr>
          </a:p>
        </p:txBody>
      </p:sp>
      <p:pic>
        <p:nvPicPr>
          <p:cNvPr id="5" name="Picture 6" descr="Screen Shot 2014-01-10 at 10.09.59 A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6"/>
            <a:ext cx="10793791" cy="14700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974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776D3-A46E-431E-B6E2-14F1651E11F6}" type="datetimeFigureOut">
              <a:rPr lang="en-US" smtClean="0"/>
              <a:t>6/7/2014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E346-D969-44BE-B043-D3B0C07EF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64382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254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pic>
        <p:nvPicPr>
          <p:cNvPr id="5" name="Picture 5" descr="Screen Shot 2014-01-10 at 10.09.59 AM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68" y="6259514"/>
            <a:ext cx="4931833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76725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52559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53754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6647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158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32922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45748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91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07855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04628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1270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1"/>
            <a:ext cx="80264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52401"/>
            <a:ext cx="27432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18067" y="6400801"/>
            <a:ext cx="11006667" cy="32067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164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776D3-A46E-431E-B6E2-14F1651E11F6}" type="datetimeFigureOut">
              <a:rPr lang="en-US" smtClean="0"/>
              <a:t>6/7/2014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4E346-D969-44BE-B043-D3B0C07EF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245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192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92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879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543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251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417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624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704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280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71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88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742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6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13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945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74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88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383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631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591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506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306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977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278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144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85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9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12192000" cy="1447800"/>
          </a:xfrm>
          <a:prstGeom prst="rect">
            <a:avLst/>
          </a:prstGeom>
          <a:solidFill>
            <a:srgbClr val="5B78D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524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0" y="649287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D75C8C-3125-CB49-96E0-04B68B0544B6}" type="slidenum">
              <a:rPr lang="en-US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138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rgbClr val="000066"/>
          </a:solidFill>
          <a:latin typeface="+mn-lt"/>
          <a:ea typeface="ＭＳ Ｐゴシック" charset="0"/>
          <a:cs typeface="ＭＳ Ｐゴシック" charset="0"/>
        </a:defRPr>
      </a:lvl1pPr>
      <a:lvl2pPr marL="803275" indent="-346075" algn="l" rtl="0" eaLnBrk="0" fontAlgn="base" hangingPunct="0">
        <a:spcBef>
          <a:spcPct val="20000"/>
        </a:spcBef>
        <a:spcAft>
          <a:spcPct val="0"/>
        </a:spcAft>
        <a:buSzPct val="75000"/>
        <a:buFont typeface="Wingdings" charset="0"/>
        <a:buChar char="q"/>
        <a:defRPr sz="2800">
          <a:solidFill>
            <a:srgbClr val="000066"/>
          </a:solidFill>
          <a:latin typeface="+mn-lt"/>
          <a:ea typeface="ＭＳ Ｐゴシック" charset="0"/>
        </a:defRPr>
      </a:lvl2pPr>
      <a:lvl3pPr marL="1260475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3pPr>
      <a:lvl4pPr marL="1603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90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5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9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0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1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4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eesite.org/en/education-fragility/conflict-sensitive-education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5.xml"/><Relationship Id="rId4" Type="http://schemas.openxmlformats.org/officeDocument/2006/relationships/hyperlink" Target="http://toolkit.ineesite.org/toolkit/Toolkit.php?PostID=1159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8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12" Type="http://schemas.microsoft.com/office/2007/relationships/diagramDrawing" Target="../diagrams/drawing1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7.xml"/><Relationship Id="rId6" Type="http://schemas.openxmlformats.org/officeDocument/2006/relationships/diagramColors" Target="../diagrams/colors13.xml"/><Relationship Id="rId11" Type="http://schemas.openxmlformats.org/officeDocument/2006/relationships/diagramColors" Target="../diagrams/colors14.xml"/><Relationship Id="rId5" Type="http://schemas.openxmlformats.org/officeDocument/2006/relationships/diagramQuickStyle" Target="../diagrams/quickStyle13.xml"/><Relationship Id="rId10" Type="http://schemas.openxmlformats.org/officeDocument/2006/relationships/diagramQuickStyle" Target="../diagrams/quickStyle14.xml"/><Relationship Id="rId4" Type="http://schemas.openxmlformats.org/officeDocument/2006/relationships/diagramLayout" Target="../diagrams/layout13.xml"/><Relationship Id="rId9" Type="http://schemas.openxmlformats.org/officeDocument/2006/relationships/diagramLayout" Target="../diagrams/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59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26" Type="http://schemas.openxmlformats.org/officeDocument/2006/relationships/image" Target="../media/image40.png"/><Relationship Id="rId3" Type="http://schemas.openxmlformats.org/officeDocument/2006/relationships/image" Target="../media/image17.gif"/><Relationship Id="rId21" Type="http://schemas.openxmlformats.org/officeDocument/2006/relationships/image" Target="../media/image35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266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image" Target="../media/image38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openxmlformats.org/officeDocument/2006/relationships/image" Target="../media/image37.png"/><Relationship Id="rId28" Type="http://schemas.openxmlformats.org/officeDocument/2006/relationships/image" Target="../media/image42.png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4" Type="http://schemas.openxmlformats.org/officeDocument/2006/relationships/image" Target="../media/image18.gif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openxmlformats.org/officeDocument/2006/relationships/image" Target="../media/image36.png"/><Relationship Id="rId27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9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8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6161" y="713518"/>
            <a:ext cx="10793791" cy="1470025"/>
          </a:xfrm>
        </p:spPr>
        <p:txBody>
          <a:bodyPr/>
          <a:lstStyle/>
          <a:p>
            <a:r>
              <a:rPr lang="ar-EG" sz="6000" kern="1200" dirty="0">
                <a:latin typeface="Calibri Light" panose="020F0302020204030204"/>
                <a:ea typeface="+mj-ea"/>
                <a:cs typeface="Times New Roman" panose="02020603050405020304" pitchFamily="18" charset="0"/>
              </a:rPr>
              <a:t>تدريب </a:t>
            </a:r>
            <a:r>
              <a:rPr lang="ar-EG" sz="6000" kern="1200" dirty="0" smtClean="0">
                <a:latin typeface="Calibri Light" panose="020F0302020204030204"/>
                <a:ea typeface="+mj-ea"/>
                <a:cs typeface="Times New Roman" panose="02020603050405020304" pitchFamily="18" charset="0"/>
              </a:rPr>
              <a:t>الآيني </a:t>
            </a:r>
            <a:r>
              <a:rPr lang="ar-EG" sz="6000" kern="1200" dirty="0">
                <a:latin typeface="Calibri Light" panose="020F0302020204030204"/>
                <a:ea typeface="+mj-ea"/>
                <a:cs typeface="Times New Roman" panose="02020603050405020304" pitchFamily="18" charset="0"/>
              </a:rPr>
              <a:t>المتعلق بالتعليم </a:t>
            </a:r>
            <a:r>
              <a:rPr lang="ar-EG" sz="6000" kern="1200" dirty="0" smtClean="0">
                <a:latin typeface="Calibri Light" panose="020F0302020204030204"/>
                <a:ea typeface="+mj-ea"/>
                <a:cs typeface="Times New Roman" panose="02020603050405020304" pitchFamily="18" charset="0"/>
              </a:rPr>
              <a:t>المُراعي </a:t>
            </a:r>
            <a:r>
              <a:rPr lang="ar-EG" sz="6000" kern="1200" dirty="0">
                <a:latin typeface="Calibri Light" panose="020F0302020204030204"/>
                <a:ea typeface="+mj-ea"/>
                <a:cs typeface="Times New Roman" panose="02020603050405020304" pitchFamily="18" charset="0"/>
              </a:rPr>
              <a:t>لظروف النزاع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5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ماهو تحليل النزاع؟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77913161"/>
              </p:ext>
            </p:extLst>
          </p:nvPr>
        </p:nvGraphicFramePr>
        <p:xfrm>
          <a:off x="655332" y="2252188"/>
          <a:ext cx="8919400" cy="3891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97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2734" y="457200"/>
            <a:ext cx="91813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EG" sz="4400" b="1" dirty="0" smtClean="0">
                <a:solidFill>
                  <a:prstClr val="white"/>
                </a:solidFill>
              </a:rPr>
              <a:t>لماذا القيام بتحليل للنزاع</a:t>
            </a:r>
            <a:endParaRPr lang="en-US" sz="4400" b="1" dirty="0">
              <a:solidFill>
                <a:prstClr val="white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1483567"/>
            <a:ext cx="10972800" cy="4642597"/>
          </a:xfrm>
        </p:spPr>
        <p:txBody>
          <a:bodyPr/>
          <a:lstStyle/>
          <a:p>
            <a:pPr marL="0" indent="0" algn="r" rtl="1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096378012"/>
              </p:ext>
            </p:extLst>
          </p:nvPr>
        </p:nvGraphicFramePr>
        <p:xfrm>
          <a:off x="2873830" y="1558213"/>
          <a:ext cx="6270170" cy="50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771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686800" cy="1143000"/>
          </a:xfrm>
        </p:spPr>
        <p:txBody>
          <a:bodyPr/>
          <a:lstStyle/>
          <a:p>
            <a:r>
              <a:rPr lang="ar-EG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الخطوة الثانية: تحليل التفاعل بين التعليم والسياق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9859" y="1428182"/>
            <a:ext cx="8229600" cy="981965"/>
          </a:xfrm>
        </p:spPr>
        <p:txBody>
          <a:bodyPr/>
          <a:lstStyle/>
          <a:p>
            <a:pPr marL="0" indent="0" algn="ctr">
              <a:buNone/>
            </a:pPr>
            <a:r>
              <a:rPr lang="ar-EG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ماذا نحتاج أن نحَلِّل؟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0560641"/>
              </p:ext>
            </p:extLst>
          </p:nvPr>
        </p:nvGraphicFramePr>
        <p:xfrm>
          <a:off x="3633064" y="2174876"/>
          <a:ext cx="4402642" cy="4683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Left-Right Arrow 7"/>
          <p:cNvSpPr/>
          <p:nvPr/>
        </p:nvSpPr>
        <p:spPr>
          <a:xfrm>
            <a:off x="6518811" y="4260506"/>
            <a:ext cx="582708" cy="484632"/>
          </a:xfrm>
          <a:prstGeom prst="left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Left-Right Arrow 8"/>
          <p:cNvSpPr/>
          <p:nvPr/>
        </p:nvSpPr>
        <p:spPr>
          <a:xfrm rot="16200000">
            <a:off x="5416097" y="3139175"/>
            <a:ext cx="831999" cy="484632"/>
          </a:xfrm>
          <a:prstGeom prst="left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Left-Right Arrow 9"/>
          <p:cNvSpPr/>
          <p:nvPr/>
        </p:nvSpPr>
        <p:spPr>
          <a:xfrm>
            <a:off x="4499278" y="4258828"/>
            <a:ext cx="651030" cy="484632"/>
          </a:xfrm>
          <a:prstGeom prst="left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Left-Right Arrow 10"/>
          <p:cNvSpPr/>
          <p:nvPr/>
        </p:nvSpPr>
        <p:spPr>
          <a:xfrm rot="5400000">
            <a:off x="5411817" y="5381173"/>
            <a:ext cx="829989" cy="484632"/>
          </a:xfrm>
          <a:prstGeom prst="left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2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0725" y="530574"/>
            <a:ext cx="10434816" cy="514350"/>
          </a:xfrm>
        </p:spPr>
        <p:txBody>
          <a:bodyPr/>
          <a:lstStyle/>
          <a:p>
            <a:pPr eaLnBrk="1" hangingPunct="1"/>
            <a:r>
              <a:rPr lang="ar-EG" b="0" kern="1200" dirty="0" smtClean="0">
                <a:latin typeface="Arial" charset="0"/>
                <a:ea typeface="+mj-ea"/>
                <a:cs typeface="Times New Roman" panose="02020603050405020304" pitchFamily="18" charset="0"/>
              </a:rPr>
              <a:t>الأداة التأملية لحزمة الآيني </a:t>
            </a:r>
            <a:r>
              <a:rPr lang="ar-EG" kern="1200" dirty="0" smtClean="0">
                <a:latin typeface="Arial" charset="0"/>
                <a:ea typeface="+mj-ea"/>
                <a:cs typeface="Times New Roman" panose="02020603050405020304" pitchFamily="18" charset="0"/>
              </a:rPr>
              <a:t>للتعليم</a:t>
            </a:r>
            <a:r>
              <a:rPr lang="ar-EG" b="0" kern="1200" dirty="0" smtClean="0">
                <a:latin typeface="Arial" charset="0"/>
                <a:ea typeface="+mj-ea"/>
                <a:cs typeface="Times New Roman" panose="02020603050405020304" pitchFamily="18" charset="0"/>
              </a:rPr>
              <a:t> المراعي لظروف النزاع (ت م ظ ن)</a:t>
            </a:r>
            <a:endParaRPr lang="en-US" sz="1800" dirty="0">
              <a:latin typeface="Arial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l="5288" t="11281" r="50000" b="14447"/>
          <a:stretch/>
        </p:blipFill>
        <p:spPr bwMode="auto">
          <a:xfrm>
            <a:off x="326571" y="1534336"/>
            <a:ext cx="11280711" cy="50530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Oval 5"/>
          <p:cNvSpPr/>
          <p:nvPr/>
        </p:nvSpPr>
        <p:spPr bwMode="auto">
          <a:xfrm>
            <a:off x="7948743" y="2054793"/>
            <a:ext cx="2514600" cy="835640"/>
          </a:xfrm>
          <a:prstGeom prst="ellipse">
            <a:avLst/>
          </a:prstGeom>
          <a:solidFill>
            <a:srgbClr val="CCC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2800" dirty="0" smtClean="0">
                <a:solidFill>
                  <a:schemeClr val="tx1"/>
                </a:solidFill>
              </a:rPr>
              <a:t>الأسئلة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880783" y="1998811"/>
            <a:ext cx="3033395" cy="870354"/>
          </a:xfrm>
          <a:prstGeom prst="ellipse">
            <a:avLst/>
          </a:prstGeom>
          <a:solidFill>
            <a:srgbClr val="CCC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ar-EG" sz="2800" dirty="0" smtClean="0">
                <a:solidFill>
                  <a:schemeClr val="tx1"/>
                </a:solidFill>
              </a:rPr>
              <a:t>المتابعة والمراجع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4468390" y="2122715"/>
            <a:ext cx="2514600" cy="699796"/>
          </a:xfrm>
          <a:prstGeom prst="ellipse">
            <a:avLst/>
          </a:prstGeom>
          <a:solidFill>
            <a:srgbClr val="CCC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2800" dirty="0" smtClean="0">
                <a:solidFill>
                  <a:schemeClr val="tx1"/>
                </a:solidFill>
              </a:rPr>
              <a:t>أجوبتك</a:t>
            </a:r>
            <a:endParaRPr lang="en-GB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22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673493" y="209357"/>
            <a:ext cx="8087894" cy="514350"/>
          </a:xfrm>
        </p:spPr>
        <p:txBody>
          <a:bodyPr/>
          <a:lstStyle/>
          <a:p>
            <a:pPr eaLnBrk="1" hangingPunct="1"/>
            <a:r>
              <a:rPr lang="ar-EG" b="0" kern="1200" dirty="0">
                <a:latin typeface="Arial" charset="0"/>
                <a:ea typeface="+mj-ea"/>
                <a:cs typeface="Times New Roman" panose="02020603050405020304" pitchFamily="18" charset="0"/>
              </a:rPr>
              <a:t>تعريف </a:t>
            </a:r>
            <a:r>
              <a:rPr lang="ar-EG" kern="1200" dirty="0">
                <a:latin typeface="Arial" charset="0"/>
                <a:ea typeface="+mj-ea"/>
                <a:cs typeface="Times New Roman" panose="02020603050405020304" pitchFamily="18" charset="0"/>
              </a:rPr>
              <a:t>التعلم</a:t>
            </a:r>
            <a:r>
              <a:rPr lang="ar-EG" b="0" kern="1200" dirty="0">
                <a:latin typeface="Arial" charset="0"/>
                <a:ea typeface="+mj-ea"/>
                <a:cs typeface="Times New Roman" panose="02020603050405020304" pitchFamily="18" charset="0"/>
              </a:rPr>
              <a:t> المراعي لظروف النزاع</a:t>
            </a:r>
            <a:endParaRPr lang="en-US" sz="1800" dirty="0">
              <a:latin typeface="Arial" charset="0"/>
            </a:endParaRPr>
          </a:p>
        </p:txBody>
      </p:sp>
      <p:graphicFrame>
        <p:nvGraphicFramePr>
          <p:cNvPr id="5" name="Diagram 4">
            <a:hlinkClick r:id="" action="ppaction://noaction" highlightClick="1"/>
          </p:cNvPr>
          <p:cNvGraphicFramePr/>
          <p:nvPr>
            <p:extLst>
              <p:ext uri="{D42A27DB-BD31-4B8C-83A1-F6EECF244321}">
                <p14:modId xmlns:p14="http://schemas.microsoft.com/office/powerpoint/2010/main" val="3263878845"/>
              </p:ext>
            </p:extLst>
          </p:nvPr>
        </p:nvGraphicFramePr>
        <p:xfrm>
          <a:off x="432837" y="1240970"/>
          <a:ext cx="11430000" cy="46186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1248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936" y="1455809"/>
            <a:ext cx="5132387" cy="4094198"/>
          </a:xfrm>
          <a:prstGeom prst="rect">
            <a:avLst/>
          </a:prstGeom>
          <a:solidFill>
            <a:schemeClr val="tx2"/>
          </a:solidFill>
        </p:spPr>
        <p:txBody>
          <a:bodyPr>
            <a:spAutoFit/>
          </a:bodyPr>
          <a:lstStyle/>
          <a:p>
            <a:pPr algn="r" rtl="1" eaLnBrk="0" fontAlgn="base" hangingPunct="0">
              <a:spcBef>
                <a:spcPct val="30000"/>
              </a:spcBef>
              <a:spcAft>
                <a:spcPct val="0"/>
              </a:spcAft>
              <a:defRPr/>
            </a:pPr>
            <a:r>
              <a:rPr lang="ar-EG" sz="2800" b="1" dirty="0" smtClean="0">
                <a:solidFill>
                  <a:prstClr val="white"/>
                </a:solidFill>
                <a:ea typeface="ＭＳ Ｐゴシック" charset="0"/>
              </a:rPr>
              <a:t>المجالات الخمس للحد الأدنى لمعايير الآيني</a:t>
            </a:r>
          </a:p>
          <a:p>
            <a:pPr algn="r" rtl="1" eaLnBrk="0" fontAlgn="base" hangingPunct="0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sz="1050" b="1" dirty="0" smtClean="0">
                <a:solidFill>
                  <a:prstClr val="white"/>
                </a:solidFill>
                <a:ea typeface="ＭＳ Ｐゴシック" charset="0"/>
              </a:rPr>
              <a:t>_______________________________________________________</a:t>
            </a:r>
            <a:endParaRPr lang="en-US" sz="1050" b="1" dirty="0">
              <a:solidFill>
                <a:prstClr val="white"/>
              </a:solidFill>
              <a:ea typeface="ＭＳ Ｐゴシック" charset="0"/>
            </a:endParaRPr>
          </a:p>
          <a:p>
            <a:pPr marL="457200" indent="-457200" algn="r" rtl="1" eaLnBrk="0" fontAlgn="base" hangingPunct="0">
              <a:spcBef>
                <a:spcPct val="3000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ar-EG" sz="2800" b="1" dirty="0" smtClean="0">
                <a:solidFill>
                  <a:prstClr val="white"/>
                </a:solidFill>
                <a:ea typeface="ＭＳ Ｐゴシック" charset="0"/>
              </a:rPr>
              <a:t>معايير أساسية</a:t>
            </a:r>
            <a:endParaRPr lang="en-US" sz="2800" b="1" dirty="0">
              <a:solidFill>
                <a:prstClr val="white"/>
              </a:solidFill>
              <a:ea typeface="ＭＳ Ｐゴシック" charset="0"/>
            </a:endParaRPr>
          </a:p>
          <a:p>
            <a:pPr marL="457200" indent="-457200" algn="r" rtl="1" eaLnBrk="0" fontAlgn="base" hangingPunct="0">
              <a:spcBef>
                <a:spcPct val="3000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ar-EG" sz="2800" b="1" dirty="0" smtClean="0">
                <a:solidFill>
                  <a:prstClr val="white"/>
                </a:solidFill>
                <a:ea typeface="ＭＳ Ｐゴシック" charset="0"/>
              </a:rPr>
              <a:t>الالتحاق بالمدرسة وبيئة التَعلُّم</a:t>
            </a:r>
            <a:endParaRPr lang="en-US" sz="2800" b="1" dirty="0">
              <a:solidFill>
                <a:prstClr val="white"/>
              </a:solidFill>
              <a:ea typeface="ＭＳ Ｐゴシック" charset="0"/>
            </a:endParaRPr>
          </a:p>
          <a:p>
            <a:pPr marL="457200" indent="-457200" algn="r" rtl="1" eaLnBrk="0" fontAlgn="base" hangingPunct="0">
              <a:spcBef>
                <a:spcPct val="3000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ar-EG" sz="2800" b="1" dirty="0" smtClean="0">
                <a:solidFill>
                  <a:prstClr val="white"/>
                </a:solidFill>
                <a:ea typeface="ＭＳ Ｐゴシック" charset="0"/>
              </a:rPr>
              <a:t>التدريس والتعلُّم</a:t>
            </a:r>
            <a:endParaRPr lang="en-US" sz="2800" b="1" dirty="0">
              <a:solidFill>
                <a:prstClr val="white"/>
              </a:solidFill>
              <a:ea typeface="ＭＳ Ｐゴシック" charset="0"/>
            </a:endParaRPr>
          </a:p>
          <a:p>
            <a:pPr marL="457200" indent="-457200" algn="r" rtl="1" eaLnBrk="0" fontAlgn="base" hangingPunct="0">
              <a:spcBef>
                <a:spcPct val="3000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ar-EG" sz="2800" b="1" dirty="0" smtClean="0">
                <a:solidFill>
                  <a:prstClr val="white"/>
                </a:solidFill>
                <a:ea typeface="ＭＳ Ｐゴシック" charset="0"/>
              </a:rPr>
              <a:t>المعلِّمون وبقية العاملين في التعليم</a:t>
            </a:r>
            <a:endParaRPr lang="en-US" sz="2800" b="1" dirty="0">
              <a:solidFill>
                <a:prstClr val="white"/>
              </a:solidFill>
              <a:ea typeface="ＭＳ Ｐゴシック" charset="0"/>
            </a:endParaRPr>
          </a:p>
          <a:p>
            <a:pPr marL="457200" indent="-457200" algn="r" rtl="1" eaLnBrk="0" fontAlgn="base" hangingPunct="0">
              <a:spcBef>
                <a:spcPct val="3000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ar-EG" sz="2800" b="1" dirty="0" smtClean="0">
                <a:solidFill>
                  <a:prstClr val="white"/>
                </a:solidFill>
                <a:ea typeface="ＭＳ Ｐゴシック" charset="0"/>
              </a:rPr>
              <a:t>السياسة التعليمية</a:t>
            </a:r>
            <a:endParaRPr lang="en-US" sz="2800" b="1" dirty="0">
              <a:solidFill>
                <a:prstClr val="white"/>
              </a:solidFill>
              <a:ea typeface="ＭＳ Ｐゴシック" charset="0"/>
            </a:endParaRPr>
          </a:p>
          <a:p>
            <a:pPr eaLnBrk="0" fontAlgn="base" hangingPunct="0">
              <a:spcBef>
                <a:spcPct val="30000"/>
              </a:spcBef>
              <a:spcAft>
                <a:spcPct val="0"/>
              </a:spcAft>
              <a:defRPr/>
            </a:pPr>
            <a:endParaRPr lang="en-US" sz="2800" dirty="0">
              <a:solidFill>
                <a:prstClr val="black"/>
              </a:solidFill>
              <a:ea typeface="ＭＳ Ｐゴシック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76401" y="609600"/>
            <a:ext cx="8780463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GillSans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GillSans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GillSans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GillSans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GillSans" charset="0"/>
                <a:ea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GillSans" charset="0"/>
                <a:ea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GillSans" charset="0"/>
                <a:ea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GillSans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ar-EG" sz="3600" b="1" dirty="0" smtClean="0">
                <a:solidFill>
                  <a:prstClr val="white"/>
                </a:solidFill>
                <a:cs typeface="+mj-cs"/>
              </a:rPr>
              <a:t>حزمة إيني للملاحظات الإرشادية ل ت م ظ ن</a:t>
            </a:r>
            <a:endParaRPr lang="en-US" sz="3600" b="1" dirty="0">
              <a:solidFill>
                <a:prstClr val="white"/>
              </a:solidFill>
              <a:cs typeface="+mj-cs"/>
            </a:endParaRPr>
          </a:p>
        </p:txBody>
      </p:sp>
      <p:pic>
        <p:nvPicPr>
          <p:cNvPr id="6" name="Picture 5"/>
          <p:cNvPicPr/>
          <p:nvPr/>
        </p:nvPicPr>
        <p:blipFill rotWithShape="1">
          <a:blip r:embed="rId3"/>
          <a:srcRect l="18590" t="10811" r="63776" b="13507"/>
          <a:stretch/>
        </p:blipFill>
        <p:spPr bwMode="auto">
          <a:xfrm>
            <a:off x="7949682" y="1455809"/>
            <a:ext cx="4114800" cy="51875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5244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استراتيجيات التعليم المراعي لظروف النزاع في التدريب والتطوير المهني والدعم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2312479"/>
              </p:ext>
            </p:extLst>
          </p:nvPr>
        </p:nvGraphicFramePr>
        <p:xfrm>
          <a:off x="1524000" y="1514651"/>
          <a:ext cx="9144000" cy="5660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609635">
                <a:tc>
                  <a:txBody>
                    <a:bodyPr/>
                    <a:lstStyle/>
                    <a:p>
                      <a:pPr algn="r" rtl="1"/>
                      <a:r>
                        <a:rPr lang="ar-EG" dirty="0" smtClean="0">
                          <a:solidFill>
                            <a:srgbClr val="000000"/>
                          </a:solidFill>
                        </a:rPr>
                        <a:t>فانظر</a:t>
                      </a:r>
                      <a:r>
                        <a:rPr lang="ar-EG" baseline="0" dirty="0" smtClean="0">
                          <a:solidFill>
                            <a:srgbClr val="000000"/>
                          </a:solidFill>
                        </a:rPr>
                        <a:t> في إمكانية...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EG" dirty="0" smtClean="0">
                          <a:solidFill>
                            <a:srgbClr val="000000"/>
                          </a:solidFill>
                        </a:rPr>
                        <a:t>مثلا إذا وجدت</a:t>
                      </a:r>
                      <a:r>
                        <a:rPr lang="ar-EG" baseline="0" dirty="0" smtClean="0">
                          <a:solidFill>
                            <a:srgbClr val="000000"/>
                          </a:solidFill>
                        </a:rPr>
                        <a:t> عملية تحليل النزاع أن...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2873996">
                <a:tc>
                  <a:txBody>
                    <a:bodyPr/>
                    <a:lstStyle/>
                    <a:p>
                      <a:pPr marL="285750" indent="-285750" algn="r" rtl="1">
                        <a:buFont typeface="Arial"/>
                        <a:buChar char="•"/>
                      </a:pPr>
                      <a:r>
                        <a:rPr lang="ar-EG" sz="2400" dirty="0" smtClean="0"/>
                        <a:t>توفير تدريب</a:t>
                      </a:r>
                      <a:r>
                        <a:rPr lang="ar-EG" sz="2400" baseline="0" dirty="0" smtClean="0"/>
                        <a:t> منصف لجميع المدرسين من كل الخلفيات ومن كل جهات البلد وانظر أيضا في إمكانية تحفيز المدرِّسين الأقل تمثيلية مثل المدرِّسات والمدرسين من أماكن نائية.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/>
                        <a:buChar char="•"/>
                      </a:pPr>
                      <a:r>
                        <a:rPr lang="ar-EG" sz="2400" dirty="0" smtClean="0">
                          <a:latin typeface="Arial" charset="0"/>
                        </a:rPr>
                        <a:t>عوض</a:t>
                      </a:r>
                      <a:r>
                        <a:rPr lang="ar-EG" sz="2400" baseline="0" dirty="0" smtClean="0">
                          <a:latin typeface="Arial" charset="0"/>
                        </a:rPr>
                        <a:t> أن يعكس اختيار المدرِّسين تنوع المتعلمين فإن المدرسين يتم اختيارهم من لغة واحدة أو مجموعة عرقية واحدة ممّا يؤدي إلى توترات بين المجموعات</a:t>
                      </a:r>
                      <a:endParaRPr lang="en-US" sz="2400" dirty="0" smtClean="0">
                        <a:latin typeface="Arial" charset="0"/>
                      </a:endParaRPr>
                    </a:p>
                  </a:txBody>
                  <a:tcPr/>
                </a:tc>
              </a:tr>
              <a:tr h="2177270">
                <a:tc>
                  <a:txBody>
                    <a:bodyPr/>
                    <a:lstStyle/>
                    <a:p>
                      <a:pPr marL="285750" indent="-285750" algn="r" rtl="1">
                        <a:buFont typeface="Arial"/>
                        <a:buChar char="•"/>
                      </a:pPr>
                      <a:r>
                        <a:rPr lang="ar-EG" sz="2400" dirty="0" smtClean="0"/>
                        <a:t>ضمِّن</a:t>
                      </a:r>
                      <a:r>
                        <a:rPr lang="ar-EG" sz="2400" baseline="0" dirty="0" smtClean="0"/>
                        <a:t> في التدريب مواد حول: حقوق الإنسان، بيداغوجيا التعليم الشامل للجميع ومواد تتطرق للذاكرة التاريخية. </a:t>
                      </a:r>
                    </a:p>
                    <a:p>
                      <a:pPr marL="285750" indent="-285750" algn="r" rtl="1">
                        <a:buFont typeface="Arial"/>
                        <a:buChar char="•"/>
                      </a:pPr>
                      <a:r>
                        <a:rPr lang="ar-EG" sz="2400" baseline="0" dirty="0" smtClean="0"/>
                        <a:t>توقف عن الفصل على أساس العرق عند تدريب المدرسين قبل الخدمة.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ar-EG" sz="2400" dirty="0" smtClean="0">
                          <a:latin typeface="Arial" charset="0"/>
                        </a:rPr>
                        <a:t>خلال مرحلة</a:t>
                      </a:r>
                      <a:r>
                        <a:rPr lang="ar-EG" sz="2400" baseline="0" dirty="0" smtClean="0">
                          <a:latin typeface="Arial" charset="0"/>
                        </a:rPr>
                        <a:t> التدريب قبل الخدمة للمدرسين يتم الفصل بين المجموعات العرقية وتخلوالمواد المدَرَّسَة من أي شيء حول التسامح مع الاختلاف أو التماسك الاجتماعي</a:t>
                      </a:r>
                      <a:endParaRPr lang="en-US" sz="2400" dirty="0" smtClean="0">
                        <a:latin typeface="Arial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165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/>
          <p:cNvSpPr>
            <a:spLocks noGrp="1"/>
          </p:cNvSpPr>
          <p:nvPr>
            <p:ph type="title"/>
          </p:nvPr>
        </p:nvSpPr>
        <p:spPr>
          <a:xfrm>
            <a:off x="1981200" y="313848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ar-EG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أين ومتى يكون التعليم المراعي لظروف النزاع قابلا للتطبيق؟</a:t>
            </a:r>
            <a:endParaRPr lang="en-US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78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609600"/>
            <a:ext cx="9144000" cy="514350"/>
          </a:xfrm>
        </p:spPr>
        <p:txBody>
          <a:bodyPr/>
          <a:lstStyle/>
          <a:p>
            <a:pPr eaLnBrk="1" hangingPunct="1"/>
            <a:r>
              <a:rPr lang="ar-EG" sz="3600" dirty="0" smtClean="0">
                <a:latin typeface="Times New Roman" panose="02020603050405020304" pitchFamily="18" charset="0"/>
                <a:ea typeface="ＭＳ Ｐゴシック" charset="-128"/>
                <a:cs typeface="Times New Roman" panose="02020603050405020304" pitchFamily="18" charset="0"/>
              </a:rPr>
              <a:t>يكون قابلا للتطبيق خلال كل مراحل النزاع</a:t>
            </a:r>
            <a:endParaRPr lang="en-US" sz="3600" dirty="0">
              <a:latin typeface="Times New Roman" panose="02020603050405020304" pitchFamily="18" charset="0"/>
              <a:ea typeface="ＭＳ Ｐゴシック" charset="-128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693302"/>
            <a:ext cx="8958844" cy="478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23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1" y="609600"/>
            <a:ext cx="8907463" cy="514350"/>
          </a:xfrm>
        </p:spPr>
        <p:txBody>
          <a:bodyPr/>
          <a:lstStyle/>
          <a:p>
            <a:pPr eaLnBrk="1" hangingPunct="1"/>
            <a:r>
              <a:rPr lang="ar-EG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يمكن تطبيقه في جميع أشكال العمل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49669645"/>
              </p:ext>
            </p:extLst>
          </p:nvPr>
        </p:nvGraphicFramePr>
        <p:xfrm>
          <a:off x="2362200" y="1676400"/>
          <a:ext cx="7620000" cy="5173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7651" name="TextBox 6"/>
          <p:cNvSpPr txBox="1">
            <a:spLocks noChangeArrowheads="1"/>
          </p:cNvSpPr>
          <p:nvPr/>
        </p:nvSpPr>
        <p:spPr bwMode="auto">
          <a:xfrm>
            <a:off x="2652714" y="5943601"/>
            <a:ext cx="7108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ar-E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البرامج والسياسات التعليمية المراعية لظروف النزاع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88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446088"/>
            <a:ext cx="8872538" cy="514350"/>
          </a:xfrm>
        </p:spPr>
        <p:txBody>
          <a:bodyPr/>
          <a:lstStyle/>
          <a:p>
            <a:pPr eaLnBrk="1" hangingPunct="1"/>
            <a:r>
              <a:rPr lang="ar-EG" kern="1200" dirty="0">
                <a:latin typeface="Calibri Light" panose="020F0302020204030204"/>
                <a:ea typeface="+mj-ea"/>
                <a:cs typeface="Times New Roman" panose="02020603050405020304" pitchFamily="18" charset="0"/>
              </a:rPr>
              <a:t>في ختام هذه المجزوؤة سيتمكن المشاركون </a:t>
            </a:r>
            <a:r>
              <a:rPr lang="ar-EG" kern="1200" dirty="0" smtClean="0">
                <a:latin typeface="Calibri Light" panose="020F0302020204030204"/>
                <a:ea typeface="+mj-ea"/>
                <a:cs typeface="Times New Roman" panose="02020603050405020304" pitchFamily="18" charset="0"/>
              </a:rPr>
              <a:t>من: </a:t>
            </a:r>
            <a:endParaRPr lang="en-US" sz="3600" dirty="0">
              <a:latin typeface="Arial" charset="0"/>
            </a:endParaRPr>
          </a:p>
        </p:txBody>
      </p:sp>
      <p:sp>
        <p:nvSpPr>
          <p:cNvPr id="773123" name="Text Box 3"/>
          <p:cNvSpPr txBox="1">
            <a:spLocks noChangeArrowheads="1"/>
          </p:cNvSpPr>
          <p:nvPr/>
        </p:nvSpPr>
        <p:spPr bwMode="auto">
          <a:xfrm>
            <a:off x="2193926" y="1822450"/>
            <a:ext cx="51974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GillSans" charset="0"/>
            </a:endParaRP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marR="0" lvl="0" indent="-51435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EG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استيعاب أهمية التعليم المراعي لظروف النزاع.</a:t>
            </a:r>
          </a:p>
          <a:p>
            <a:pPr marL="514350" marR="0" lvl="0" indent="-51435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EG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معرفة التعريف الثلاثي الركائز للتعليم المراعي لظروف النزاع.</a:t>
            </a:r>
          </a:p>
          <a:p>
            <a:pPr marL="514350" marR="0" lvl="0" indent="-51435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EG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معرفة متى يجب العمل بالتعليم المراعي لظروف النزاع ومتى يكون قابلا للتطبيق. </a:t>
            </a:r>
          </a:p>
          <a:p>
            <a:pPr marL="514350" marR="0" lvl="0" indent="-51435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EG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الاستئناس بحزمة الآيني للتعليم المراعي لظروف النزاع. 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3410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004186890"/>
              </p:ext>
            </p:extLst>
          </p:nvPr>
        </p:nvGraphicFramePr>
        <p:xfrm>
          <a:off x="618186" y="457203"/>
          <a:ext cx="10560676" cy="6299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 rot="5400000">
            <a:off x="8383475" y="-1939072"/>
            <a:ext cx="1538883" cy="5426961"/>
          </a:xfrm>
          <a:prstGeom prst="rect">
            <a:avLst/>
          </a:prstGeom>
          <a:noFill/>
        </p:spPr>
        <p:txBody>
          <a:bodyPr vert="vert270" wrap="square">
            <a:spAutoFit/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ar-EG" sz="4400" b="1" dirty="0" smtClean="0">
                <a:solidFill>
                  <a:prstClr val="white"/>
                </a:solidFill>
                <a:ea typeface="ＭＳ Ｐゴシック" charset="0"/>
              </a:rPr>
              <a:t>قابل للتطبيق على جميع مستويات التعليم</a:t>
            </a:r>
            <a:endParaRPr lang="en-US" sz="4400" b="1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5" name="Left-Right Arrow 4"/>
          <p:cNvSpPr/>
          <p:nvPr/>
        </p:nvSpPr>
        <p:spPr>
          <a:xfrm rot="18617307">
            <a:off x="-33968" y="2801884"/>
            <a:ext cx="6037903" cy="929374"/>
          </a:xfrm>
          <a:prstGeom prst="leftRightArrow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3600" dirty="0" smtClean="0">
                <a:solidFill>
                  <a:prstClr val="black"/>
                </a:solidFill>
              </a:rPr>
              <a:t>التعليم المراعي لظروف النزاع</a:t>
            </a:r>
            <a:endParaRPr lang="en-US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49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609600"/>
            <a:ext cx="9144000" cy="514350"/>
          </a:xfrm>
        </p:spPr>
        <p:txBody>
          <a:bodyPr/>
          <a:lstStyle/>
          <a:p>
            <a:pPr eaLnBrk="1" hangingPunct="1"/>
            <a:r>
              <a:rPr lang="ar-EG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أمثلة حية لاسترايجيات التعليم المراعي لظروف النزاع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058393035"/>
              </p:ext>
            </p:extLst>
          </p:nvPr>
        </p:nvGraphicFramePr>
        <p:xfrm>
          <a:off x="1905000" y="1397000"/>
          <a:ext cx="86106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6832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المبادئ الإرشادية لحزمة إنيي للتعليم المراعي لظروف النزاع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 rotWithShape="1">
          <a:blip r:embed="rId3"/>
          <a:srcRect l="10417" t="10811" r="55288" b="15387"/>
          <a:stretch/>
        </p:blipFill>
        <p:spPr bwMode="auto">
          <a:xfrm>
            <a:off x="31102" y="1492898"/>
            <a:ext cx="10067730" cy="53651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7315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النشاط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E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المطبوع الأول: مقدمة للتعليم المراعي لظروف النزاع</a:t>
            </a:r>
          </a:p>
          <a:p>
            <a:pPr algn="r" rtl="1"/>
            <a:r>
              <a:rPr lang="ar-E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الوقت: 25 دقيقة عمل في مجموعة و 15 دقيقة للنقاش. </a:t>
            </a:r>
          </a:p>
          <a:p>
            <a:pPr algn="r" rtl="1"/>
            <a:r>
              <a:rPr lang="ar-E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تعليمات: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ar-E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إقرأ النص.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ar-E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ناقش برفقة مجموعتك الأجوبة على الأسئلة.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ar-E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أطلب من مشارك أن يكتب الإجوبة على ورقة مسودَّة. </a:t>
            </a:r>
          </a:p>
          <a:p>
            <a:pPr marL="514350" indent="-514350" algn="r" rtl="1">
              <a:buFont typeface="+mj-lt"/>
              <a:buAutoNum type="arabicPeriod"/>
            </a:pPr>
            <a:endParaRPr lang="ar-EG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14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2312955" y="599071"/>
            <a:ext cx="899160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GillSans" charset="0"/>
                <a:ea typeface="ＭＳ Ｐゴシック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GillSans" charset="0"/>
                <a:ea typeface="ＭＳ Ｐゴシック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GillSans" charset="0"/>
                <a:ea typeface="ＭＳ Ｐゴシック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GillSans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GillSans" charset="0"/>
                <a:ea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GillSans" charset="0"/>
                <a:ea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GillSans" charset="0"/>
                <a:ea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0000"/>
                </a:solidFill>
                <a:latin typeface="GillSans" charset="0"/>
                <a:ea typeface="ＭＳ Ｐゴシック" charset="0"/>
              </a:defRPr>
            </a:lvl9pPr>
          </a:lstStyle>
          <a:p>
            <a:pPr algn="r" rtl="1">
              <a:defRPr/>
            </a:pPr>
            <a:r>
              <a:rPr lang="en-US" sz="3600" b="1" dirty="0">
                <a:solidFill>
                  <a:srgbClr val="FFFFFF"/>
                </a:solidFill>
                <a:latin typeface="Gill Sans MT" charset="0"/>
              </a:rPr>
              <a:t> </a:t>
            </a:r>
            <a:r>
              <a:rPr lang="ar-EG" sz="36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التعاريف التي تنطبق/لاتنطبق على التعليم المُراعي لظروف النزاع. </a:t>
            </a:r>
            <a:endParaRPr lang="en-US" sz="3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1981200" y="1295400"/>
            <a:ext cx="845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ea typeface="ＭＳ Ｐゴシック" charset="0"/>
              </a:rPr>
              <a:t> 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93989367"/>
              </p:ext>
            </p:extLst>
          </p:nvPr>
        </p:nvGraphicFramePr>
        <p:xfrm>
          <a:off x="424497" y="599071"/>
          <a:ext cx="10240486" cy="68455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5907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r" rtl="1"/>
            <a:r>
              <a:rPr lang="ar-EG" b="1" dirty="0" smtClean="0">
                <a:solidFill>
                  <a:schemeClr val="accent5">
                    <a:lumMod val="50000"/>
                  </a:schemeClr>
                </a:solidFill>
              </a:rPr>
              <a:t>حزمة أيني للتعليم المراعي لظروف النزاع</a:t>
            </a:r>
            <a:endParaRPr 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1563363" y="1260323"/>
            <a:ext cx="10011747" cy="140892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 rtl="1"/>
            <a:r>
              <a:rPr lang="ar-EG" sz="4400" b="1" dirty="0">
                <a:solidFill>
                  <a:srgbClr val="4472C4">
                    <a:lumMod val="75000"/>
                  </a:srgbClr>
                </a:solidFill>
              </a:rPr>
              <a:t>مبادئ إرشادية </a:t>
            </a:r>
          </a:p>
          <a:p>
            <a:pPr algn="r" rtl="1"/>
            <a:r>
              <a:rPr lang="ar-EG" sz="3200" b="1" dirty="0">
                <a:solidFill>
                  <a:srgbClr val="4472C4">
                    <a:lumMod val="75000"/>
                  </a:srgbClr>
                </a:solidFill>
              </a:rPr>
              <a:t>للتوعية وللتبني كمعايير للممارسة</a:t>
            </a:r>
            <a:endParaRPr lang="en-US" sz="3200" b="1" dirty="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651517" y="2919253"/>
            <a:ext cx="10011747" cy="140892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 rtl="1"/>
            <a:r>
              <a:rPr lang="ar-EG" sz="4400" b="1" dirty="0">
                <a:solidFill>
                  <a:srgbClr val="4472C4">
                    <a:lumMod val="75000"/>
                  </a:srgbClr>
                </a:solidFill>
              </a:rPr>
              <a:t>ملاحظات إرشادية</a:t>
            </a:r>
          </a:p>
          <a:p>
            <a:pPr algn="r" rtl="1"/>
            <a:r>
              <a:rPr lang="ar-EG" sz="3200" b="1" dirty="0">
                <a:solidFill>
                  <a:srgbClr val="4472C4">
                    <a:lumMod val="75000"/>
                  </a:srgbClr>
                </a:solidFill>
              </a:rPr>
              <a:t>لبناء القدرات المرتبطة بأهم المفاهيم والاسترايجيات</a:t>
            </a:r>
            <a:endParaRPr lang="en-US" sz="3200" b="1" dirty="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651517" y="4578183"/>
            <a:ext cx="10011747" cy="140892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 rtl="1"/>
            <a:r>
              <a:rPr lang="ar-EG" sz="4400" b="1" dirty="0">
                <a:solidFill>
                  <a:srgbClr val="4472C4">
                    <a:lumMod val="75000"/>
                  </a:srgbClr>
                </a:solidFill>
              </a:rPr>
              <a:t>أداة للتأمل</a:t>
            </a:r>
          </a:p>
          <a:p>
            <a:pPr algn="r" rtl="1"/>
            <a:r>
              <a:rPr lang="ar-EG" sz="3200" b="1" dirty="0">
                <a:solidFill>
                  <a:srgbClr val="4472C4">
                    <a:lumMod val="75000"/>
                  </a:srgbClr>
                </a:solidFill>
              </a:rPr>
              <a:t>لتقويم ومراقبة وتقييم البرنامج</a:t>
            </a:r>
            <a:endParaRPr lang="en-US" sz="3200" b="1" dirty="0">
              <a:solidFill>
                <a:srgbClr val="4472C4">
                  <a:lumMod val="75000"/>
                </a:srgb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285" y="2919253"/>
            <a:ext cx="1861708" cy="27039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1" name="Picture 10"/>
          <p:cNvPicPr/>
          <p:nvPr/>
        </p:nvPicPr>
        <p:blipFill rotWithShape="1">
          <a:blip r:embed="rId3"/>
          <a:srcRect l="10256" t="10342" r="54006" b="13507"/>
          <a:stretch/>
        </p:blipFill>
        <p:spPr bwMode="auto">
          <a:xfrm>
            <a:off x="1905341" y="1327791"/>
            <a:ext cx="1740467" cy="12739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4472C4">
                <a:lumMod val="75000"/>
              </a:srgb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/>
          <p:cNvPicPr/>
          <p:nvPr/>
        </p:nvPicPr>
        <p:blipFill rotWithShape="1">
          <a:blip r:embed="rId4"/>
          <a:srcRect l="5289" t="11281" r="49679" b="13506"/>
          <a:stretch/>
        </p:blipFill>
        <p:spPr bwMode="auto">
          <a:xfrm>
            <a:off x="1898285" y="4695529"/>
            <a:ext cx="1849423" cy="11776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5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4" name="Straight Connector 13"/>
          <p:cNvCxnSpPr>
            <a:stCxn id="2" idx="1"/>
          </p:cNvCxnSpPr>
          <p:nvPr/>
        </p:nvCxnSpPr>
        <p:spPr>
          <a:xfrm flipV="1">
            <a:off x="838200" y="1027906"/>
            <a:ext cx="3080657" cy="1"/>
          </a:xfrm>
          <a:prstGeom prst="line">
            <a:avLst/>
          </a:prstGeom>
          <a:ln w="444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942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180304"/>
            <a:ext cx="9037638" cy="1120462"/>
          </a:xfrm>
        </p:spPr>
        <p:txBody>
          <a:bodyPr/>
          <a:lstStyle/>
          <a:p>
            <a:pPr eaLnBrk="1" hangingPunct="1"/>
            <a:r>
              <a:rPr lang="ar-EG" sz="3600" dirty="0" smtClean="0">
                <a:latin typeface="Times New Roman" panose="02020603050405020304" pitchFamily="18" charset="0"/>
                <a:ea typeface="ＭＳ Ｐゴシック" charset="-128"/>
                <a:cs typeface="Times New Roman" panose="02020603050405020304" pitchFamily="18" charset="0"/>
              </a:rPr>
              <a:t>موارد </a:t>
            </a:r>
            <a:r>
              <a:rPr lang="ar-EG" sz="3600" dirty="0" smtClean="0">
                <a:latin typeface="Times New Roman" panose="02020603050405020304" pitchFamily="18" charset="0"/>
                <a:ea typeface="ＭＳ Ｐゴシック" charset="-128"/>
                <a:cs typeface="Times New Roman" panose="02020603050405020304" pitchFamily="18" charset="0"/>
              </a:rPr>
              <a:t>الإ</a:t>
            </a:r>
            <a:r>
              <a:rPr lang="ar-EG" sz="3600" dirty="0" smtClean="0">
                <a:latin typeface="Times New Roman" panose="02020603050405020304" pitchFamily="18" charset="0"/>
                <a:ea typeface="ＭＳ Ｐゴシック" charset="-128"/>
                <a:cs typeface="Times New Roman" panose="02020603050405020304" pitchFamily="18" charset="0"/>
              </a:rPr>
              <a:t>يني</a:t>
            </a:r>
            <a:r>
              <a:rPr lang="ar-EG" sz="3600" dirty="0" smtClean="0">
                <a:latin typeface="Times New Roman" panose="02020603050405020304" pitchFamily="18" charset="0"/>
                <a:ea typeface="ＭＳ Ｐゴシック" charset="-128"/>
                <a:cs typeface="Times New Roman" panose="02020603050405020304" pitchFamily="18" charset="0"/>
              </a:rPr>
              <a:t> </a:t>
            </a:r>
            <a:r>
              <a:rPr lang="ar-EG" sz="3600" dirty="0" smtClean="0">
                <a:latin typeface="Times New Roman" panose="02020603050405020304" pitchFamily="18" charset="0"/>
                <a:ea typeface="ＭＳ Ｐゴシック" charset="-128"/>
                <a:cs typeface="Times New Roman" panose="02020603050405020304" pitchFamily="18" charset="0"/>
              </a:rPr>
              <a:t>للتعليم المراعي لظروف النزاع</a:t>
            </a:r>
            <a:endParaRPr lang="en-US" sz="3600" dirty="0">
              <a:latin typeface="Times New Roman" panose="02020603050405020304" pitchFamily="18" charset="0"/>
              <a:ea typeface="ＭＳ Ｐゴシック" charset="-128"/>
              <a:cs typeface="Times New Roman" panose="02020603050405020304" pitchFamily="18" charset="0"/>
            </a:endParaRPr>
          </a:p>
        </p:txBody>
      </p:sp>
      <p:sp>
        <p:nvSpPr>
          <p:cNvPr id="60418" name="TextBox 1"/>
          <p:cNvSpPr txBox="1">
            <a:spLocks noChangeArrowheads="1"/>
          </p:cNvSpPr>
          <p:nvPr/>
        </p:nvSpPr>
        <p:spPr bwMode="auto">
          <a:xfrm>
            <a:off x="1708150" y="1609726"/>
            <a:ext cx="8959850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2800" b="1" dirty="0" smtClean="0">
                <a:solidFill>
                  <a:prstClr val="black"/>
                </a:solidFill>
                <a:ea typeface="ＭＳ Ｐゴシック" charset="0"/>
              </a:rPr>
              <a:t>ستجدون حزمة </a:t>
            </a:r>
            <a:r>
              <a:rPr lang="ar-EG" sz="2800" b="1" dirty="0" smtClean="0">
                <a:solidFill>
                  <a:prstClr val="black"/>
                </a:solidFill>
                <a:ea typeface="ＭＳ Ｐゴシック" charset="0"/>
              </a:rPr>
              <a:t>الآيني </a:t>
            </a:r>
            <a:r>
              <a:rPr lang="ar-EG" sz="2800" b="1" dirty="0" smtClean="0">
                <a:solidFill>
                  <a:prstClr val="black"/>
                </a:solidFill>
                <a:ea typeface="ＭＳ Ｐゴシック" charset="0"/>
              </a:rPr>
              <a:t>للتعليم المراعي لظروف النزاع على موقع </a:t>
            </a:r>
            <a:r>
              <a:rPr lang="ar-EG" sz="2800" b="1" dirty="0" smtClean="0">
                <a:solidFill>
                  <a:prstClr val="black"/>
                </a:solidFill>
                <a:ea typeface="ＭＳ Ｐゴシック" charset="0"/>
              </a:rPr>
              <a:t>الآيني </a:t>
            </a:r>
            <a:r>
              <a:rPr lang="ar-EG" sz="2800" b="1" dirty="0" smtClean="0">
                <a:solidFill>
                  <a:prstClr val="black"/>
                </a:solidFill>
                <a:ea typeface="ＭＳ Ｐゴシック" charset="0"/>
              </a:rPr>
              <a:t>الإلكتروني</a:t>
            </a:r>
            <a:endParaRPr lang="en-US" sz="4000" b="1" dirty="0">
              <a:solidFill>
                <a:prstClr val="black"/>
              </a:solidFill>
              <a:ea typeface="ＭＳ Ｐゴシック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prstClr val="black"/>
                </a:solidFill>
                <a:ea typeface="ＭＳ Ｐゴシック" charset="0"/>
                <a:hlinkClick r:id="rId3"/>
              </a:rPr>
              <a:t>http://www.ineesite.org/en/education-fragility/conflict-sensitive-education</a:t>
            </a:r>
            <a:endParaRPr lang="en-US" sz="2800" b="1" dirty="0">
              <a:solidFill>
                <a:prstClr val="black"/>
              </a:solidFill>
              <a:ea typeface="ＭＳ Ｐゴシック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 b="1" dirty="0">
              <a:solidFill>
                <a:prstClr val="black"/>
              </a:solidFill>
              <a:ea typeface="ＭＳ Ｐゴシック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2800" b="1" dirty="0" smtClean="0">
                <a:solidFill>
                  <a:prstClr val="black"/>
                </a:solidFill>
                <a:ea typeface="ＭＳ Ｐゴシック" charset="0"/>
              </a:rPr>
              <a:t>ستجدون مواد </a:t>
            </a:r>
            <a:r>
              <a:rPr lang="ar-EG" sz="2800" b="1" dirty="0" smtClean="0">
                <a:solidFill>
                  <a:prstClr val="black"/>
                </a:solidFill>
                <a:ea typeface="ＭＳ Ｐゴシック" charset="0"/>
              </a:rPr>
              <a:t>الآيني </a:t>
            </a:r>
            <a:r>
              <a:rPr lang="ar-EG" sz="2800" b="1" dirty="0" smtClean="0">
                <a:solidFill>
                  <a:prstClr val="black"/>
                </a:solidFill>
                <a:ea typeface="ＭＳ Ｐゴシック" charset="0"/>
              </a:rPr>
              <a:t>للتدريب المتعلق بالتعليم المراعي لظروف النزاع على:</a:t>
            </a:r>
            <a:endParaRPr lang="en-US" sz="2800" b="1" dirty="0">
              <a:solidFill>
                <a:prstClr val="black"/>
              </a:solidFill>
              <a:ea typeface="ＭＳ Ｐゴシック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prstClr val="black"/>
                </a:solidFill>
                <a:ea typeface="ＭＳ Ｐゴシック" charset="0"/>
                <a:hlinkClick r:id="rId4"/>
              </a:rPr>
              <a:t>http://toolkit.ineesite.org/toolkit/Toolkit.php?PostID=1159 </a:t>
            </a:r>
            <a:endParaRPr lang="en-US" sz="2800" b="1" dirty="0">
              <a:solidFill>
                <a:prstClr val="black"/>
              </a:solidFill>
              <a:ea typeface="ＭＳ Ｐゴシック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 b="1" dirty="0">
              <a:solidFill>
                <a:prstClr val="black"/>
              </a:solidFill>
              <a:ea typeface="ＭＳ Ｐゴシック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EG" sz="2800" b="1" dirty="0" smtClean="0">
                <a:solidFill>
                  <a:prstClr val="black"/>
                </a:solidFill>
                <a:ea typeface="ＭＳ Ｐゴシック" charset="0"/>
              </a:rPr>
              <a:t>للمزيد من المعلومات حول </a:t>
            </a:r>
            <a:r>
              <a:rPr lang="ar-EG" sz="2800" b="1" dirty="0" smtClean="0">
                <a:solidFill>
                  <a:prstClr val="black"/>
                </a:solidFill>
                <a:ea typeface="ＭＳ Ｐゴシック" charset="0"/>
              </a:rPr>
              <a:t>الآيني </a:t>
            </a:r>
            <a:r>
              <a:rPr lang="ar-EG" sz="2800" b="1" dirty="0" smtClean="0">
                <a:solidFill>
                  <a:prstClr val="black"/>
                </a:solidFill>
                <a:ea typeface="ＭＳ Ｐゴシック" charset="0"/>
              </a:rPr>
              <a:t>ومجموعات العمل التابعة لها زوروا: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prstClr val="black"/>
                </a:solidFill>
                <a:ea typeface="ＭＳ Ｐゴシック" charset="0"/>
              </a:rPr>
              <a:t>www.ineesite.org.</a:t>
            </a:r>
            <a:endParaRPr lang="en-US" sz="2800" b="1" dirty="0">
              <a:solidFill>
                <a:prstClr val="black"/>
              </a:solidFill>
              <a:ea typeface="ＭＳ Ｐゴシック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 dirty="0">
              <a:solidFill>
                <a:prstClr val="black"/>
              </a:solidFill>
              <a:latin typeface="GillSan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32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شريحة إضافية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517976"/>
            <a:ext cx="9144000" cy="5340024"/>
          </a:xfr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56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490129" cy="1143000"/>
          </a:xfrm>
        </p:spPr>
        <p:txBody>
          <a:bodyPr/>
          <a:lstStyle/>
          <a:p>
            <a:r>
              <a:rPr lang="ar-EG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حَلِّلوا التفاعل بين التربية والسياق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endParaRPr lang="en-US" dirty="0" smtClean="0"/>
          </a:p>
          <a:p>
            <a:pPr algn="r" rtl="1">
              <a:defRPr/>
            </a:pPr>
            <a:r>
              <a:rPr lang="ar-EG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الرسائل الأخلاقية الضمنية. </a:t>
            </a:r>
          </a:p>
          <a:p>
            <a:pPr algn="r" rtl="1">
              <a:defRPr/>
            </a:pPr>
            <a:r>
              <a:rPr lang="ar-EG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نقل الموارد.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6248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7" name="Title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451850" cy="1143000"/>
          </a:xfrm>
        </p:spPr>
        <p:txBody>
          <a:bodyPr/>
          <a:lstStyle/>
          <a:p>
            <a:r>
              <a:rPr lang="ar-EG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مقارنة بين بناء السلام و مراعاة ظروف النزاع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0295617"/>
              </p:ext>
            </p:extLst>
          </p:nvPr>
        </p:nvGraphicFramePr>
        <p:xfrm>
          <a:off x="1524000" y="1462089"/>
          <a:ext cx="9144000" cy="5395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907900">
                <a:tc>
                  <a:txBody>
                    <a:bodyPr/>
                    <a:lstStyle/>
                    <a:p>
                      <a:r>
                        <a:rPr lang="ar-EG" sz="2800" dirty="0" smtClean="0"/>
                        <a:t>بناء السلام</a:t>
                      </a:r>
                      <a:endParaRPr lang="en-US" sz="2800" dirty="0"/>
                    </a:p>
                  </a:txBody>
                  <a:tcPr marT="45727" marB="45727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ar-EG" sz="2800" dirty="0" smtClean="0"/>
                        <a:t>التعليم المراعي لظروف النزاع</a:t>
                      </a:r>
                      <a:endParaRPr lang="en-US" sz="2800" dirty="0"/>
                    </a:p>
                  </a:txBody>
                  <a:tcPr marT="45727" marB="45727">
                    <a:solidFill>
                      <a:schemeClr val="tx2"/>
                    </a:solidFill>
                  </a:tcPr>
                </a:tc>
              </a:tr>
              <a:tr h="4488012">
                <a:tc>
                  <a:txBody>
                    <a:bodyPr/>
                    <a:lstStyle/>
                    <a:p>
                      <a:pPr marL="285750" indent="-285750" algn="r" rtl="1">
                        <a:buFont typeface="Arial"/>
                        <a:buChar char="•"/>
                      </a:pPr>
                      <a:r>
                        <a:rPr lang="ar-EG" sz="2800" dirty="0" smtClean="0"/>
                        <a:t> يشتغل</a:t>
                      </a:r>
                      <a:r>
                        <a:rPr lang="ar-EG" sz="2800" baseline="0" dirty="0" smtClean="0"/>
                        <a:t> </a:t>
                      </a:r>
                      <a:r>
                        <a:rPr lang="ar-EG" sz="2800" baseline="0" dirty="0" smtClean="0">
                          <a:solidFill>
                            <a:srgbClr val="FFC000"/>
                          </a:solidFill>
                        </a:rPr>
                        <a:t>على</a:t>
                      </a:r>
                      <a:r>
                        <a:rPr lang="ar-EG" sz="2800" baseline="0" dirty="0" smtClean="0"/>
                        <a:t> النزاع</a:t>
                      </a:r>
                    </a:p>
                    <a:p>
                      <a:pPr marL="285750" indent="-285750" algn="r" rtl="1">
                        <a:buFont typeface="Arial"/>
                        <a:buChar char="•"/>
                      </a:pPr>
                      <a:r>
                        <a:rPr lang="ar-EG" sz="2800" baseline="0" dirty="0" smtClean="0"/>
                        <a:t>تفويضه هو السلام</a:t>
                      </a:r>
                    </a:p>
                    <a:p>
                      <a:pPr marL="285750" indent="-285750" algn="r" rtl="1">
                        <a:buFont typeface="Arial"/>
                        <a:buChar char="•"/>
                      </a:pPr>
                      <a:r>
                        <a:rPr lang="ar-EG" sz="2800" baseline="0" dirty="0" smtClean="0"/>
                        <a:t>يتم توسيع البرنامج ليشتغل بشكل مباشر على بناء السلام. </a:t>
                      </a:r>
                    </a:p>
                    <a:p>
                      <a:pPr marL="285750" indent="-285750" algn="r" rtl="1">
                        <a:buFont typeface="Arial"/>
                        <a:buChar char="•"/>
                      </a:pPr>
                      <a:r>
                        <a:rPr lang="ar-EG" sz="2800" baseline="0" dirty="0" smtClean="0"/>
                        <a:t>يدعم السلام</a:t>
                      </a:r>
                    </a:p>
                    <a:p>
                      <a:pPr marL="285750" indent="-285750" algn="r" rtl="1">
                        <a:buFont typeface="Arial"/>
                        <a:buChar char="•"/>
                      </a:pPr>
                      <a:r>
                        <a:rPr lang="ar-EG" sz="2800" baseline="0" dirty="0" smtClean="0"/>
                        <a:t>برامج مختصة تهتم بالتحول السياسي</a:t>
                      </a:r>
                    </a:p>
                    <a:p>
                      <a:pPr marL="285750" indent="-285750" algn="r" rtl="1">
                        <a:buFont typeface="Arial"/>
                        <a:buChar char="•"/>
                      </a:pPr>
                      <a:r>
                        <a:rPr lang="ar-EG" sz="2800" baseline="0" dirty="0" smtClean="0"/>
                        <a:t>يضع </a:t>
                      </a:r>
                      <a:r>
                        <a:rPr lang="ar-EG" sz="2800" baseline="0" dirty="0" smtClean="0"/>
                        <a:t>حجر الأساس </a:t>
                      </a:r>
                      <a:r>
                        <a:rPr lang="ar-EG" sz="2800" baseline="0" dirty="0" smtClean="0"/>
                        <a:t>للتعليم.</a:t>
                      </a:r>
                      <a:endParaRPr lang="en-US" sz="2800" dirty="0" smtClean="0"/>
                    </a:p>
                  </a:txBody>
                  <a:tcPr marT="45727" marB="45727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/>
                        <a:buChar char="•"/>
                      </a:pPr>
                      <a:r>
                        <a:rPr lang="ar-EG" sz="2800" dirty="0" smtClean="0"/>
                        <a:t>يكون</a:t>
                      </a:r>
                      <a:r>
                        <a:rPr lang="ar-EG" sz="2800" baseline="0" dirty="0" smtClean="0"/>
                        <a:t> </a:t>
                      </a:r>
                      <a:r>
                        <a:rPr lang="ar-EG" sz="2800" baseline="0" dirty="0" smtClean="0">
                          <a:solidFill>
                            <a:srgbClr val="FFC000"/>
                          </a:solidFill>
                        </a:rPr>
                        <a:t>وقت</a:t>
                      </a:r>
                      <a:r>
                        <a:rPr lang="ar-EG" sz="2800" baseline="0" dirty="0" smtClean="0"/>
                        <a:t> النزاع</a:t>
                      </a:r>
                    </a:p>
                    <a:p>
                      <a:pPr marL="285750" indent="-285750" algn="r" rtl="1">
                        <a:buFont typeface="Arial"/>
                        <a:buChar char="•"/>
                      </a:pPr>
                      <a:r>
                        <a:rPr lang="ar-EG" sz="2800" baseline="0" dirty="0" smtClean="0"/>
                        <a:t>تفويضه هو التعليم</a:t>
                      </a:r>
                    </a:p>
                    <a:p>
                      <a:pPr marL="285750" indent="-285750" algn="r" rtl="1">
                        <a:buFont typeface="Arial"/>
                        <a:buChar char="•"/>
                      </a:pPr>
                      <a:r>
                        <a:rPr lang="ar-EG" sz="2800" baseline="0" dirty="0" smtClean="0"/>
                        <a:t>يُحَسِّن البرامج التعليمية الموجودة</a:t>
                      </a:r>
                    </a:p>
                    <a:p>
                      <a:pPr marL="285750" indent="-285750" algn="r" rtl="1">
                        <a:buFont typeface="Arial"/>
                        <a:buChar char="•"/>
                      </a:pPr>
                      <a:r>
                        <a:rPr lang="ar-EG" sz="2800" baseline="0" dirty="0" smtClean="0"/>
                        <a:t>يلتزم بقاعدة «لا </a:t>
                      </a:r>
                      <a:r>
                        <a:rPr lang="ar-EG" sz="2800" baseline="0" dirty="0" smtClean="0"/>
                        <a:t>تؤدِ </a:t>
                      </a:r>
                      <a:r>
                        <a:rPr lang="ar-EG" sz="2800" baseline="0" dirty="0" smtClean="0"/>
                        <a:t>أحداً»</a:t>
                      </a:r>
                    </a:p>
                    <a:p>
                      <a:pPr marL="285750" indent="-285750" algn="r" rtl="1">
                        <a:buFont typeface="Arial"/>
                        <a:buChar char="•"/>
                      </a:pPr>
                      <a:r>
                        <a:rPr lang="ar-EG" sz="2800" baseline="0" dirty="0" smtClean="0"/>
                        <a:t>تتفادى البرامج التعليمية التبعات السلبية. </a:t>
                      </a:r>
                    </a:p>
                    <a:p>
                      <a:pPr marL="285750" indent="-285750" algn="r" rtl="1">
                        <a:buFont typeface="Arial"/>
                        <a:buChar char="•"/>
                      </a:pPr>
                      <a:r>
                        <a:rPr lang="ar-EG" sz="2800" baseline="0" dirty="0" smtClean="0"/>
                        <a:t>يضع </a:t>
                      </a:r>
                      <a:r>
                        <a:rPr lang="ar-EG" sz="2800" baseline="0" dirty="0" smtClean="0"/>
                        <a:t>حجر الأساس </a:t>
                      </a:r>
                      <a:r>
                        <a:rPr lang="ar-EG" sz="2800" baseline="0" dirty="0" smtClean="0"/>
                        <a:t>لبناء السلام. </a:t>
                      </a:r>
                      <a:endParaRPr lang="en-US" sz="2800" dirty="0" smtClean="0"/>
                    </a:p>
                  </a:txBody>
                  <a:tcPr marT="45727" marB="45727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102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4"/>
          <p:cNvSpPr>
            <a:spLocks noGrp="1"/>
          </p:cNvSpPr>
          <p:nvPr>
            <p:ph type="title"/>
          </p:nvPr>
        </p:nvSpPr>
        <p:spPr>
          <a:xfrm>
            <a:off x="1981200" y="442913"/>
            <a:ext cx="8229600" cy="1143000"/>
          </a:xfrm>
        </p:spPr>
        <p:txBody>
          <a:bodyPr/>
          <a:lstStyle/>
          <a:p>
            <a:r>
              <a:rPr lang="en-US" dirty="0">
                <a:latin typeface="Arial" charset="0"/>
              </a:rPr>
              <a:t/>
            </a:r>
            <a:br>
              <a:rPr lang="en-US" dirty="0">
                <a:latin typeface="Arial" charset="0"/>
              </a:rPr>
            </a:br>
            <a:endParaRPr lang="en-US" dirty="0">
              <a:latin typeface="Arial" charset="0"/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2085009"/>
              </p:ext>
            </p:extLst>
          </p:nvPr>
        </p:nvGraphicFramePr>
        <p:xfrm>
          <a:off x="1981200" y="1600203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لماذا التركيز على التعليم المراعي لظروف النزاع؟ 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 Light" panose="020F0302020204030204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647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/>
          </p:cNvSpPr>
          <p:nvPr>
            <p:ph type="title" idx="4294967295"/>
          </p:nvPr>
        </p:nvSpPr>
        <p:spPr>
          <a:xfrm>
            <a:off x="7429500" y="0"/>
            <a:ext cx="4762500" cy="1524000"/>
          </a:xfrm>
        </p:spPr>
        <p:txBody>
          <a:bodyPr/>
          <a:lstStyle/>
          <a:p>
            <a:r>
              <a:rPr lang="ar-EG" sz="3600" dirty="0" smtClean="0">
                <a:latin typeface="Leelawadee" charset="0"/>
                <a:cs typeface="Leelawadee" charset="0"/>
              </a:rPr>
              <a:t>لماذا القيام بتحليل النزاع؟</a:t>
            </a:r>
            <a:endParaRPr lang="it-IT" sz="3600" dirty="0">
              <a:latin typeface="Leelawadee" charset="0"/>
              <a:cs typeface="Leelawadee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984715561"/>
              </p:ext>
            </p:extLst>
          </p:nvPr>
        </p:nvGraphicFramePr>
        <p:xfrm>
          <a:off x="1446244" y="1109133"/>
          <a:ext cx="10439400" cy="7382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Oval 3"/>
          <p:cNvSpPr/>
          <p:nvPr/>
        </p:nvSpPr>
        <p:spPr bwMode="auto">
          <a:xfrm>
            <a:off x="5487438" y="3993502"/>
            <a:ext cx="2359025" cy="2057400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indent="-342900" algn="ctr">
              <a:defRPr/>
            </a:pPr>
            <a:r>
              <a:rPr lang="ar-E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استراتيجيات التعليم المراعي لظروف النزاع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0458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8645" y="583390"/>
            <a:ext cx="4359683" cy="639762"/>
          </a:xfrm>
        </p:spPr>
        <p:txBody>
          <a:bodyPr/>
          <a:lstStyle/>
          <a:p>
            <a:pPr algn="r" rtl="1"/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الخطوة الأولى: استيعاب سياق النزاع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060707" y="583390"/>
            <a:ext cx="4041775" cy="639762"/>
          </a:xfrm>
        </p:spPr>
        <p:txBody>
          <a:bodyPr/>
          <a:lstStyle/>
          <a:p>
            <a:pPr algn="r" rtl="1"/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الخطوة الثانية</a:t>
            </a:r>
            <a:r>
              <a:rPr lang="ar-E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تحليل التفاعل بين التعليم </a:t>
            </a:r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وسياق النزاع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550925895"/>
              </p:ext>
            </p:extLst>
          </p:nvPr>
        </p:nvGraphicFramePr>
        <p:xfrm>
          <a:off x="663053" y="1818361"/>
          <a:ext cx="5218377" cy="42791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Content Placeholder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0935514"/>
              </p:ext>
            </p:extLst>
          </p:nvPr>
        </p:nvGraphicFramePr>
        <p:xfrm>
          <a:off x="6852125" y="1709186"/>
          <a:ext cx="4792479" cy="4683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55624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ماهو تحليل النزاع؟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42121508"/>
              </p:ext>
            </p:extLst>
          </p:nvPr>
        </p:nvGraphicFramePr>
        <p:xfrm>
          <a:off x="957498" y="414162"/>
          <a:ext cx="10109981" cy="7369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2746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798620" y="363839"/>
            <a:ext cx="8869380" cy="990600"/>
          </a:xfrm>
        </p:spPr>
        <p:txBody>
          <a:bodyPr>
            <a:noAutofit/>
          </a:bodyPr>
          <a:lstStyle/>
          <a:p>
            <a:r>
              <a:rPr lang="ar-EG" altLang="ja-JP" sz="3600" dirty="0" smtClean="0">
                <a:solidFill>
                  <a:srgbClr val="F2F2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سيرورة تطوير حزمة الإنيي للتدريب المتعلق بالتعليم المراعي لظروف النزاع</a:t>
            </a:r>
            <a:endParaRPr lang="en-US" sz="3600" dirty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968195" y="1458693"/>
            <a:ext cx="8310770" cy="4118661"/>
          </a:xfrm>
        </p:spPr>
        <p:txBody>
          <a:bodyPr>
            <a:normAutofit fontScale="92500" lnSpcReduction="20000"/>
          </a:bodyPr>
          <a:lstStyle/>
          <a:p>
            <a:pPr marL="0" indent="0" algn="r" rtl="1">
              <a:buNone/>
            </a:pPr>
            <a:r>
              <a:rPr lang="ar-EG" altLang="ja-JP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EG" altLang="ja-JP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الآيني</a:t>
            </a:r>
            <a:endParaRPr lang="en-US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r" rtl="1">
              <a:buFont typeface="Wingdings" charset="2"/>
              <a:buChar char="§"/>
            </a:pPr>
            <a:r>
              <a:rPr lang="ar-EG" altLang="ja-JP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شبكة عالمية مفتوحة أعضاءها يتجاوزون 10,000 في 170 دولة. </a:t>
            </a:r>
          </a:p>
          <a:p>
            <a:pPr lvl="1" algn="r" rtl="1">
              <a:buFont typeface="Wingdings" charset="2"/>
              <a:buChar char="§"/>
            </a:pPr>
            <a:r>
              <a:rPr lang="ar-EG" altLang="ja-JP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ثلاث مجموعات عمل (معايير الحد الأدنى، التعليم والهشاشة، مجموعة المناصرة: التعليم لايمكن أن ينتظر)</a:t>
            </a:r>
            <a:endParaRPr lang="en-US" altLang="ja-JP" sz="2000" dirty="0"/>
          </a:p>
          <a:p>
            <a:pPr marL="457200" lvl="1" indent="0" algn="r" rtl="1">
              <a:buNone/>
            </a:pPr>
            <a:endParaRPr lang="en-US" altLang="ja-JP" sz="2000" dirty="0"/>
          </a:p>
          <a:p>
            <a:pPr marL="0" indent="0" algn="r" rtl="1">
              <a:buNone/>
            </a:pPr>
            <a:r>
              <a:rPr lang="ar-EG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حزمة </a:t>
            </a:r>
            <a:r>
              <a:rPr lang="ar-EG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الآيني للتعليم </a:t>
            </a:r>
            <a:r>
              <a:rPr lang="ar-EG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المراعي لظروف النزاع</a:t>
            </a:r>
          </a:p>
          <a:p>
            <a:pPr lvl="1" algn="r" rtl="1">
              <a:buFont typeface="Wingdings" charset="2"/>
              <a:buChar char="§"/>
            </a:pPr>
            <a:r>
              <a:rPr lang="ar-EG" altLang="ja-JP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2013</a:t>
            </a:r>
            <a:endParaRPr lang="ar-EG" altLang="ja-JP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r" rtl="1">
              <a:buFont typeface="Wingdings" charset="2"/>
              <a:buChar char="§"/>
            </a:pPr>
            <a:r>
              <a:rPr lang="ar-EG" altLang="ja-JP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تَزعَّمها أعضاء مجموعتي العمل في معايير الحد الأدنى والتعليم والهشاشة. </a:t>
            </a:r>
          </a:p>
          <a:p>
            <a:pPr lvl="1" algn="r" rtl="1">
              <a:buFont typeface="Wingdings" charset="2"/>
              <a:buChar char="§"/>
            </a:pPr>
            <a:r>
              <a:rPr lang="ar-EG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تمَّ تطويرها من خلال عمل تشاوري بما فيه تجَريبَ الأدوات.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 rtl="1">
              <a:buNone/>
            </a:pPr>
            <a:r>
              <a:rPr lang="ar-EG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تدريب </a:t>
            </a:r>
            <a:r>
              <a:rPr lang="ar-EG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الآيني الخاص </a:t>
            </a:r>
            <a:r>
              <a:rPr lang="ar-EG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بالتعليم المراعي لظروف النزاع</a:t>
            </a:r>
            <a:endParaRPr lang="ar-EG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r" rtl="1">
              <a:buFont typeface="Wingdings" charset="2"/>
              <a:buChar char="§"/>
            </a:pPr>
            <a:r>
              <a:rPr lang="ar-EG" altLang="ja-JP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endParaRPr lang="ar-EG" altLang="ja-JP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r" rtl="1">
              <a:buFont typeface="Wingdings" charset="2"/>
              <a:buChar char="§"/>
            </a:pPr>
            <a:r>
              <a:rPr lang="ar-EG" altLang="ja-JP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تَزعَّمها أعضاء </a:t>
            </a:r>
            <a:r>
              <a:rPr lang="ar-EG" altLang="ja-JP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مجموعة </a:t>
            </a:r>
            <a:r>
              <a:rPr lang="ar-EG" altLang="ja-JP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الآيني لمعايير </a:t>
            </a:r>
            <a:r>
              <a:rPr lang="ar-EG" altLang="ja-JP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الحد الأدنى. </a:t>
            </a:r>
            <a:endParaRPr lang="ar-EG" altLang="ja-JP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r" rtl="1">
              <a:buFont typeface="Wingdings" charset="2"/>
              <a:buChar char="§"/>
            </a:pPr>
            <a:r>
              <a:rPr lang="ar-EG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تمَّ تطويرها من خلال عمل تشاوري بما فيه تجَريبَ </a:t>
            </a:r>
            <a:r>
              <a:rPr lang="ar-EG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الأدوات: 55 منظّمة، ليبريا والمدرسة العليا للتربية بهارفارد، 20 دولة.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algn="r" rtl="1">
              <a:buNone/>
            </a:pPr>
            <a:endParaRPr lang="en-US" sz="2000" dirty="0"/>
          </a:p>
        </p:txBody>
      </p:sp>
      <p:grpSp>
        <p:nvGrpSpPr>
          <p:cNvPr id="2" name="図形グループ 1"/>
          <p:cNvGrpSpPr/>
          <p:nvPr/>
        </p:nvGrpSpPr>
        <p:grpSpPr>
          <a:xfrm>
            <a:off x="1650344" y="5521602"/>
            <a:ext cx="9017657" cy="1336399"/>
            <a:chOff x="6600" y="5521601"/>
            <a:chExt cx="9017657" cy="1336399"/>
          </a:xfrm>
        </p:grpSpPr>
        <p:pic>
          <p:nvPicPr>
            <p:cNvPr id="23" name="Picture 22" descr="200px-Unifi.gif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5733" y="5589796"/>
              <a:ext cx="507882" cy="497724"/>
            </a:xfrm>
            <a:prstGeom prst="rect">
              <a:avLst/>
            </a:prstGeom>
          </p:spPr>
        </p:pic>
        <p:pic>
          <p:nvPicPr>
            <p:cNvPr id="24" name="Picture 23" descr="minbuza_logo.gif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877"/>
            <a:stretch/>
          </p:blipFill>
          <p:spPr>
            <a:xfrm>
              <a:off x="4304084" y="5809952"/>
              <a:ext cx="1342699" cy="502559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7762" y="6293022"/>
              <a:ext cx="745457" cy="564978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16732" y="6442641"/>
              <a:ext cx="775415" cy="350339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229836" y="5521601"/>
              <a:ext cx="730008" cy="277477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501" y="6255047"/>
              <a:ext cx="442267" cy="521243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7548" y="6302012"/>
              <a:ext cx="577292" cy="490968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73665" y="5567286"/>
              <a:ext cx="1163091" cy="360645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458" y="5866333"/>
              <a:ext cx="1065471" cy="319804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0898" y="6004928"/>
              <a:ext cx="1036671" cy="288964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790597" y="6339466"/>
              <a:ext cx="1535019" cy="453514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8192" y="6402049"/>
              <a:ext cx="750255" cy="328347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023724" y="5573553"/>
              <a:ext cx="2168441" cy="216808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0" y="6324600"/>
              <a:ext cx="1077025" cy="533400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4782" y="5639143"/>
              <a:ext cx="761822" cy="375832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6899" y="6312511"/>
              <a:ext cx="435101" cy="435101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1226" y="6273979"/>
              <a:ext cx="691115" cy="557538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0241" y="5589796"/>
              <a:ext cx="777506" cy="296987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906" y="6197008"/>
              <a:ext cx="591866" cy="624297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38" y="6016810"/>
              <a:ext cx="935147" cy="338654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83" y="5567286"/>
              <a:ext cx="821425" cy="342006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 rotWithShape="1"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89225" y="5560590"/>
              <a:ext cx="683983" cy="314125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6732" y="6012941"/>
              <a:ext cx="604726" cy="329576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85674" y="6251808"/>
              <a:ext cx="538583" cy="567795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27033" y="5570545"/>
              <a:ext cx="590550" cy="6364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7747" y="6026235"/>
              <a:ext cx="1285875" cy="295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7394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أنشطة إضافية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517976"/>
            <a:ext cx="9144000" cy="5340024"/>
          </a:xfr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71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النشاط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EG" dirty="0" smtClean="0"/>
              <a:t>ا</a:t>
            </a:r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المطبوع رقم 2: تجسيد رعاية النزاع فيما يخص الحصول على التعليم والبيئة المدرسية</a:t>
            </a:r>
          </a:p>
          <a:p>
            <a:pPr marL="0" indent="0" algn="r" rtl="1">
              <a:buNone/>
            </a:pPr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المدة: 35 دقيقة في العمل كمجموعات و15 دقيقة للنقاش.</a:t>
            </a:r>
          </a:p>
          <a:p>
            <a:pPr marL="0" indent="0" algn="r" rtl="1">
              <a:buNone/>
            </a:pPr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تعليمات</a:t>
            </a:r>
          </a:p>
          <a:p>
            <a:pPr marL="0" indent="0" algn="r" rtl="1">
              <a:buNone/>
            </a:pPr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فوق كل طاولة يوجد ظرف مليء بقصاصات ورقية لاستراتيجيات التعليم المراعي للنزاع.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ar-E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برفقة مجموعتك إقرأ كل استرايجية.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ar-E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أكتب على لوحة ورقية قلابة عناوين معايير الحد الأدنى </a:t>
            </a:r>
            <a:r>
              <a:rPr lang="ar-E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للآيني: </a:t>
            </a:r>
            <a:r>
              <a:rPr lang="ar-E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تكافؤ الفرص في الحصول على التعليم، الحماية والرفاه، والمَرَافِق والخدمات. يُكتب كل عنوان على ورقة منفصلة.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ar-E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من خلال المناقشة كمجموعة، راجعوا الاستراتيجية وحددوا المعيار الذي ترتبط به ولماذا.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ar-E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إربطوا</a:t>
            </a:r>
            <a:r>
              <a:rPr lang="ar-E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E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كل </a:t>
            </a:r>
            <a:r>
              <a:rPr lang="ar-EG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استراتيجية </a:t>
            </a:r>
            <a:r>
              <a:rPr lang="ar-EG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بالعنوان </a:t>
            </a:r>
            <a:r>
              <a:rPr lang="ar-E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المناسب على اللوحة الورقية القلابة.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ar-E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اكتبوا على القصاصات الورقية الفارغة استرايجيات إضافية للتعليم المراعي للنزاع تدعم الحصول على التعليم والبيئة التعليمية وأضيفوهم إلى اللوحة الورقية القلابة. </a:t>
            </a:r>
          </a:p>
        </p:txBody>
      </p:sp>
    </p:spTree>
    <p:extLst>
      <p:ext uri="{BB962C8B-B14F-4D97-AF65-F5344CB8AC3E}">
        <p14:creationId xmlns:p14="http://schemas.microsoft.com/office/powerpoint/2010/main" val="403770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النشاط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المطبوع رقم 3: التدريس والتعَلُّم المراعي للنزاع</a:t>
            </a:r>
          </a:p>
          <a:p>
            <a:pPr marL="0" indent="0" algn="r" rtl="1">
              <a:buNone/>
            </a:pPr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المدة: 40 دقيقة عمل في مجموعة و40 دقيقة للعرض من طرف المجموعات</a:t>
            </a:r>
          </a:p>
          <a:p>
            <a:pPr marL="0" indent="0" algn="r" rtl="1">
              <a:buNone/>
            </a:pPr>
            <a:r>
              <a:rPr lang="ar-E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تعليمات: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ar-E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إقرأ المقاطع ذات الصلة في ملاحظات الإنيي الإرشادية على الصفحات المتعلقة بالتعليم المراعي للنزاع بداية من صفحة 29 إلى 46. </a:t>
            </a:r>
            <a:endParaRPr lang="ar-EG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r" rtl="1">
              <a:buFont typeface="+mj-lt"/>
              <a:buAutoNum type="arabicPeriod"/>
            </a:pPr>
            <a:r>
              <a:rPr lang="ar-E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قم بإعداد درس من 10 دقائق حول الاستراتيجيات المراعية للنزاع المرتبطة بالمعيارالذي كُلِّفت به وذلك بالتَطَرُّق للنقاط الآتية.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ar-E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يمكن لك أن تستعمل أي طريقة لتلقين درسك. حاول قدر الإمكان أن تكون مُجدِّدا. يمكن لك استعمال الأقلام وأوراق كتابة من الحجم الكبير(لوحة ورقية قلابة) أو أي لوازم متوفرة.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ar-E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ماذا تريد أن تعرف من عملية تحليل النزاع حتى تكون استراتيجياتك التعليمية مراعية للنزاع؟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ar-E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ماهي بعض الاسترايجيات المراعية للنزاع لهذا المعيار؟ </a:t>
            </a:r>
            <a:endParaRPr lang="ar-E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35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EG" kern="1200" dirty="0" smtClean="0">
                <a:latin typeface="Calibri Light" panose="020F0302020204030204"/>
                <a:ea typeface="+mj-ea"/>
                <a:cs typeface="Times New Roman" panose="02020603050405020304" pitchFamily="18" charset="0"/>
              </a:rPr>
              <a:t>التعليم أداة ذات وجهان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ar-EG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يمكن للتعليم في الأماكن المتضررة بالنزاع أن: </a:t>
            </a: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ar-EG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يُذْكِيَ ويطيل أمد النزاع و</a:t>
            </a: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ar-EG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أن يقلِّل من التوتر ويُقَوِّيَ قدرات الناس على الإعراض عن النزاع. </a:t>
            </a:r>
          </a:p>
          <a:p>
            <a:pPr marL="0" indent="0" algn="r" rtl="1" eaLnBrk="1" hangingPunct="1">
              <a:buNone/>
            </a:pPr>
            <a:endParaRPr lang="ar-EG" sz="3600" dirty="0" smtClean="0">
              <a:solidFill>
                <a:srgbClr val="000000"/>
              </a:solidFill>
            </a:endParaRPr>
          </a:p>
          <a:p>
            <a:pPr marL="0" indent="0" algn="ctr" eaLnBrk="1" hangingPunct="1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78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412236" y="554590"/>
            <a:ext cx="8087894" cy="514350"/>
          </a:xfrm>
        </p:spPr>
        <p:txBody>
          <a:bodyPr/>
          <a:lstStyle/>
          <a:p>
            <a:pPr eaLnBrk="1" hangingPunct="1"/>
            <a:r>
              <a:rPr lang="ar-EG" kern="1200" dirty="0">
                <a:latin typeface="Calibri Light" panose="020F0302020204030204"/>
                <a:ea typeface="+mj-ea"/>
                <a:cs typeface="Times New Roman" panose="02020603050405020304" pitchFamily="18" charset="0"/>
              </a:rPr>
              <a:t>كيف يمكن للتعليم أن يكون يؤثِّرعلى النزاع؟</a:t>
            </a:r>
            <a:endParaRPr lang="en-US" sz="1200" dirty="0">
              <a:latin typeface="Arial" charset="0"/>
            </a:endParaRPr>
          </a:p>
        </p:txBody>
      </p:sp>
      <p:graphicFrame>
        <p:nvGraphicFramePr>
          <p:cNvPr id="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2086697"/>
              </p:ext>
            </p:extLst>
          </p:nvPr>
        </p:nvGraphicFramePr>
        <p:xfrm>
          <a:off x="838200" y="1825623"/>
          <a:ext cx="10515600" cy="429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44697"/>
                <a:gridCol w="1970903"/>
              </a:tblGrid>
              <a:tr h="465201">
                <a:tc>
                  <a:txBody>
                    <a:bodyPr/>
                    <a:lstStyle/>
                    <a:p>
                      <a:pPr algn="r" rtl="1">
                        <a:lnSpc>
                          <a:spcPct val="200000"/>
                        </a:lnSpc>
                      </a:pPr>
                      <a:r>
                        <a:rPr lang="ar-EG" sz="2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يؤثر</a:t>
                      </a:r>
                      <a:r>
                        <a:rPr lang="ar-EG" sz="2400" b="1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على العلاقة بين المجموعات</a:t>
                      </a:r>
                      <a:endParaRPr lang="en-US" sz="2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r" rtl="1"/>
                      <a:r>
                        <a:rPr lang="ar-EG" sz="2000" dirty="0" smtClean="0">
                          <a:solidFill>
                            <a:schemeClr val="bg1"/>
                          </a:solidFill>
                        </a:rPr>
                        <a:t>توزيع</a:t>
                      </a:r>
                      <a:r>
                        <a:rPr lang="ar-EG" sz="2000" baseline="0" dirty="0" smtClean="0">
                          <a:solidFill>
                            <a:schemeClr val="bg1"/>
                          </a:solidFill>
                        </a:rPr>
                        <a:t> الموارد التعليمية</a:t>
                      </a:r>
                      <a:endParaRPr lang="ar-EG" sz="2000" dirty="0" smtClean="0"/>
                    </a:p>
                    <a:p>
                      <a:pPr algn="l" rtl="0"/>
                      <a:endParaRPr lang="ar-EG" sz="2000" dirty="0" smtClean="0"/>
                    </a:p>
                    <a:p>
                      <a:pPr algn="r" rtl="1"/>
                      <a:endParaRPr lang="ar-EG" sz="200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r" rtl="1"/>
                      <a:endParaRPr lang="ar-EG" sz="200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r" rtl="1"/>
                      <a:endParaRPr lang="ar-EG" sz="200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r" rtl="1"/>
                      <a:endParaRPr lang="ar-EG" sz="200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2000" baseline="0" dirty="0" smtClean="0">
                          <a:solidFill>
                            <a:schemeClr val="bg1"/>
                          </a:solidFill>
                        </a:rPr>
                        <a:t>مأخوذ بتصرف من كتاب لا تُؤْذِ</a:t>
                      </a:r>
                      <a:endParaRPr lang="en-US" sz="20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EG" sz="2000" baseline="0" dirty="0" smtClean="0">
                          <a:solidFill>
                            <a:schemeClr val="bg1"/>
                          </a:solidFill>
                        </a:rPr>
                        <a:t>للسيد أندرسن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/>
                    </a:solidFill>
                  </a:tcPr>
                </a:tc>
              </a:tr>
              <a:tr h="465201">
                <a:tc>
                  <a:txBody>
                    <a:bodyPr/>
                    <a:lstStyle/>
                    <a:p>
                      <a:pPr algn="r" rtl="1">
                        <a:lnSpc>
                          <a:spcPct val="200000"/>
                        </a:lnSpc>
                      </a:pPr>
                      <a:r>
                        <a:rPr lang="ar-EG" sz="2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يؤثر على الأسواق</a:t>
                      </a:r>
                      <a:r>
                        <a:rPr lang="ar-EG" sz="2400" b="1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وسلاسل التموين</a:t>
                      </a:r>
                      <a:endParaRPr lang="en-US" sz="2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65201">
                <a:tc>
                  <a:txBody>
                    <a:bodyPr/>
                    <a:lstStyle/>
                    <a:p>
                      <a:pPr algn="r" rtl="1">
                        <a:lnSpc>
                          <a:spcPct val="200000"/>
                        </a:lnSpc>
                      </a:pPr>
                      <a:r>
                        <a:rPr lang="ar-EG" sz="2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يُشَرْعِنُ</a:t>
                      </a:r>
                      <a:r>
                        <a:rPr lang="ar-EG" sz="2400" b="1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لفاعلين وأجندات معينة</a:t>
                      </a:r>
                      <a:endParaRPr lang="en-US" sz="2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65201">
                <a:tc>
                  <a:txBody>
                    <a:bodyPr/>
                    <a:lstStyle/>
                    <a:p>
                      <a:pPr algn="r" rtl="1">
                        <a:lnSpc>
                          <a:spcPct val="200000"/>
                        </a:lnSpc>
                      </a:pPr>
                      <a:r>
                        <a:rPr lang="ar-EG" sz="2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يشجع</a:t>
                      </a:r>
                      <a:r>
                        <a:rPr lang="ar-EG" sz="2400" b="1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على الإبقاء على الوضع الراهن</a:t>
                      </a:r>
                      <a:endParaRPr lang="en-US" sz="2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006873">
                <a:tc>
                  <a:txBody>
                    <a:bodyPr/>
                    <a:lstStyle/>
                    <a:p>
                      <a:pPr algn="r" rtl="1">
                        <a:lnSpc>
                          <a:spcPct val="200000"/>
                        </a:lnSpc>
                      </a:pPr>
                      <a:r>
                        <a:rPr lang="ar-EG" sz="24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يؤثر على المعارف والمواقف والقيم</a:t>
                      </a:r>
                      <a:endParaRPr lang="en-US" sz="2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262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21305" y="2332038"/>
            <a:ext cx="8229600" cy="2734595"/>
          </a:xfrm>
        </p:spPr>
        <p:txBody>
          <a:bodyPr anchor="ctr"/>
          <a:lstStyle/>
          <a:p>
            <a:pPr marL="0" marR="0" lvl="0" indent="0" algn="ctr" defTabSz="914400" rtl="1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ar-EG" sz="4400" b="1" kern="1200" dirty="0">
                <a:solidFill>
                  <a:schemeClr val="tx2">
                    <a:lumMod val="75000"/>
                  </a:scheme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كيف نضمن أن البرامج التعليمية والسياسات التي </a:t>
            </a:r>
            <a:r>
              <a:rPr lang="ar-EG" sz="4400" b="1" kern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نطبقها </a:t>
            </a:r>
            <a:r>
              <a:rPr lang="ar-EG" sz="4400" b="1" kern="1200" dirty="0">
                <a:solidFill>
                  <a:schemeClr val="tx2">
                    <a:lumMod val="75000"/>
                  </a:scheme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لاتجعل النزاع أكثر سوءا؟ </a:t>
            </a:r>
            <a:endParaRPr lang="en-US" sz="4400" b="1" kern="1200" dirty="0">
              <a:solidFill>
                <a:schemeClr val="tx2">
                  <a:lumMod val="75000"/>
                </a:schemeClr>
              </a:solidFill>
              <a:latin typeface="Calibri" panose="020F0502020204030204"/>
              <a:ea typeface="+mn-ea"/>
              <a:cs typeface="+mn-cs"/>
            </a:endParaRPr>
          </a:p>
          <a:p>
            <a:pPr marL="0" indent="0" algn="ctr">
              <a:buNone/>
            </a:pPr>
            <a:endParaRPr lang="en-US" sz="4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3556" y="945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/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ar-EG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+mj-ea"/>
                <a:cs typeface="Times New Roman" panose="02020603050405020304" pitchFamily="18" charset="0"/>
              </a:rPr>
              <a:t>إذن....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 Light" panose="020F0302020204030204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8724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r" rtl="1"/>
            <a:r>
              <a:rPr lang="ar-EG" b="1" dirty="0" smtClean="0">
                <a:solidFill>
                  <a:schemeClr val="accent5">
                    <a:lumMod val="50000"/>
                  </a:schemeClr>
                </a:solidFill>
              </a:rPr>
              <a:t>حزمة أيني للتعليم المراعي لظروف النزاع</a:t>
            </a:r>
            <a:endParaRPr 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1563363" y="1260323"/>
            <a:ext cx="10011747" cy="140892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 rtl="1"/>
            <a:r>
              <a:rPr lang="ar-EG" sz="4400" b="1" dirty="0" smtClean="0">
                <a:solidFill>
                  <a:schemeClr val="accent5">
                    <a:lumMod val="75000"/>
                  </a:schemeClr>
                </a:solidFill>
              </a:rPr>
              <a:t>مبادئ إرشادية </a:t>
            </a:r>
          </a:p>
          <a:p>
            <a:pPr algn="r" rtl="1"/>
            <a:r>
              <a:rPr lang="ar-EG" sz="3200" b="1" dirty="0" smtClean="0">
                <a:solidFill>
                  <a:schemeClr val="accent5">
                    <a:lumMod val="75000"/>
                  </a:schemeClr>
                </a:solidFill>
              </a:rPr>
              <a:t>للتوعية وللتبني كمعايير للممارسة</a:t>
            </a:r>
            <a:endParaRPr lang="en-US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651517" y="2919253"/>
            <a:ext cx="10011747" cy="140892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 rtl="1"/>
            <a:r>
              <a:rPr lang="ar-EG" sz="4400" b="1" dirty="0" smtClean="0">
                <a:solidFill>
                  <a:schemeClr val="accent5">
                    <a:lumMod val="75000"/>
                  </a:schemeClr>
                </a:solidFill>
              </a:rPr>
              <a:t>ملاحظات إرشادية</a:t>
            </a:r>
          </a:p>
          <a:p>
            <a:pPr algn="r" rtl="1"/>
            <a:r>
              <a:rPr lang="ar-EG" sz="3200" b="1" dirty="0" smtClean="0">
                <a:solidFill>
                  <a:schemeClr val="accent5">
                    <a:lumMod val="75000"/>
                  </a:schemeClr>
                </a:solidFill>
              </a:rPr>
              <a:t>لبناء القدرات المرتبطة بأهم المفاهيم والاسترايجيات</a:t>
            </a:r>
            <a:endParaRPr lang="en-US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651517" y="4578183"/>
            <a:ext cx="10011747" cy="140892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 rtl="1"/>
            <a:r>
              <a:rPr lang="ar-EG" sz="4400" b="1" dirty="0" smtClean="0">
                <a:solidFill>
                  <a:schemeClr val="accent5">
                    <a:lumMod val="75000"/>
                  </a:schemeClr>
                </a:solidFill>
              </a:rPr>
              <a:t>أداة للتأمل</a:t>
            </a:r>
          </a:p>
          <a:p>
            <a:pPr algn="r" rtl="1"/>
            <a:r>
              <a:rPr lang="ar-EG" sz="3200" b="1" dirty="0" smtClean="0">
                <a:solidFill>
                  <a:schemeClr val="accent5">
                    <a:lumMod val="75000"/>
                  </a:schemeClr>
                </a:solidFill>
              </a:rPr>
              <a:t>لتقويم ومراقبة وتقييم البرنامج</a:t>
            </a:r>
            <a:endParaRPr lang="en-US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285" y="2919253"/>
            <a:ext cx="1861708" cy="27039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1" name="Picture 10"/>
          <p:cNvPicPr/>
          <p:nvPr/>
        </p:nvPicPr>
        <p:blipFill rotWithShape="1">
          <a:blip r:embed="rId3"/>
          <a:srcRect l="10256" t="10342" r="54006" b="13507"/>
          <a:stretch/>
        </p:blipFill>
        <p:spPr bwMode="auto">
          <a:xfrm>
            <a:off x="1905341" y="1327791"/>
            <a:ext cx="1740467" cy="12739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4472C4">
                <a:lumMod val="75000"/>
              </a:srgb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/>
          <p:cNvPicPr/>
          <p:nvPr/>
        </p:nvPicPr>
        <p:blipFill rotWithShape="1">
          <a:blip r:embed="rId4"/>
          <a:srcRect l="5289" t="11281" r="49679" b="13506"/>
          <a:stretch/>
        </p:blipFill>
        <p:spPr bwMode="auto">
          <a:xfrm>
            <a:off x="1898285" y="4695529"/>
            <a:ext cx="1849423" cy="11776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5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4" name="Straight Connector 13"/>
          <p:cNvCxnSpPr>
            <a:stCxn id="2" idx="1"/>
          </p:cNvCxnSpPr>
          <p:nvPr/>
        </p:nvCxnSpPr>
        <p:spPr>
          <a:xfrm flipV="1">
            <a:off x="838200" y="1027906"/>
            <a:ext cx="3080657" cy="1"/>
          </a:xfrm>
          <a:prstGeom prst="line">
            <a:avLst/>
          </a:prstGeom>
          <a:ln w="444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55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673493" y="209357"/>
            <a:ext cx="8087894" cy="514350"/>
          </a:xfrm>
        </p:spPr>
        <p:txBody>
          <a:bodyPr/>
          <a:lstStyle/>
          <a:p>
            <a:pPr eaLnBrk="1" hangingPunct="1"/>
            <a:r>
              <a:rPr lang="ar-EG" kern="1200" dirty="0">
                <a:latin typeface="Arial" charset="0"/>
                <a:ea typeface="+mj-ea"/>
                <a:cs typeface="Times New Roman" panose="02020603050405020304" pitchFamily="18" charset="0"/>
              </a:rPr>
              <a:t>تعريف التعلم المراعي لظروف النزاع</a:t>
            </a:r>
            <a:endParaRPr lang="en-US" sz="1800" dirty="0">
              <a:latin typeface="Arial" charset="0"/>
            </a:endParaRPr>
          </a:p>
        </p:txBody>
      </p:sp>
      <p:graphicFrame>
        <p:nvGraphicFramePr>
          <p:cNvPr id="5" name="Diagram 4">
            <a:hlinkClick r:id="" action="ppaction://noaction" highlightClick="1"/>
          </p:cNvPr>
          <p:cNvGraphicFramePr/>
          <p:nvPr>
            <p:extLst>
              <p:ext uri="{D42A27DB-BD31-4B8C-83A1-F6EECF244321}">
                <p14:modId xmlns:p14="http://schemas.microsoft.com/office/powerpoint/2010/main" val="449997622"/>
              </p:ext>
            </p:extLst>
          </p:nvPr>
        </p:nvGraphicFramePr>
        <p:xfrm>
          <a:off x="432837" y="1240970"/>
          <a:ext cx="11430000" cy="46186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50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2734" y="457200"/>
            <a:ext cx="91813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EG" sz="4400" b="1" dirty="0" smtClean="0">
                <a:solidFill>
                  <a:schemeClr val="bg1"/>
                </a:solidFill>
              </a:rPr>
              <a:t>الخطوة الأولى: استيعاب السياق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E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ما الذي نحتاج معرفته حول سياق النزاع؟ </a:t>
            </a:r>
          </a:p>
          <a:p>
            <a:pPr marL="0" indent="0" algn="r" rtl="1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152806109"/>
              </p:ext>
            </p:extLst>
          </p:nvPr>
        </p:nvGraphicFramePr>
        <p:xfrm>
          <a:off x="3841775" y="2286000"/>
          <a:ext cx="4252167" cy="4030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77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3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4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5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6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7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9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20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1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2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3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4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5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6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7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Default Design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4377</TotalTime>
  <Words>1522</Words>
  <Application>Microsoft Office PowerPoint</Application>
  <PresentationFormat>Widescreen</PresentationFormat>
  <Paragraphs>271</Paragraphs>
  <Slides>36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28</vt:i4>
      </vt:variant>
      <vt:variant>
        <vt:lpstr>Slide Titles</vt:lpstr>
      </vt:variant>
      <vt:variant>
        <vt:i4>36</vt:i4>
      </vt:variant>
    </vt:vector>
  </HeadingPairs>
  <TitlesOfParts>
    <vt:vector size="73" baseType="lpstr">
      <vt:lpstr>ＭＳ Ｐゴシック</vt:lpstr>
      <vt:lpstr>Arial</vt:lpstr>
      <vt:lpstr>Calibri</vt:lpstr>
      <vt:lpstr>Calibri Light</vt:lpstr>
      <vt:lpstr>Gill Sans MT</vt:lpstr>
      <vt:lpstr>GillSans</vt:lpstr>
      <vt:lpstr>Leelawadee</vt:lpstr>
      <vt:lpstr>Times New Roman</vt:lpstr>
      <vt:lpstr>Wingdings</vt:lpstr>
      <vt:lpstr>Office Theme</vt:lpstr>
      <vt:lpstr>1_Default Design</vt:lpstr>
      <vt:lpstr>2_Default Design</vt:lpstr>
      <vt:lpstr>3_Default Design</vt:lpstr>
      <vt:lpstr>4_Default Design</vt:lpstr>
      <vt:lpstr>5_Default Design</vt:lpstr>
      <vt:lpstr>6_Default Design</vt:lpstr>
      <vt:lpstr>7_Default Design</vt:lpstr>
      <vt:lpstr>8_Default Design</vt:lpstr>
      <vt:lpstr>9_Default Design</vt:lpstr>
      <vt:lpstr>10_Default Design</vt:lpstr>
      <vt:lpstr>11_Default Design</vt:lpstr>
      <vt:lpstr>12_Default Design</vt:lpstr>
      <vt:lpstr>13_Default Design</vt:lpstr>
      <vt:lpstr>14_Default Design</vt:lpstr>
      <vt:lpstr>15_Default Design</vt:lpstr>
      <vt:lpstr>16_Default Design</vt:lpstr>
      <vt:lpstr>17_Default Design</vt:lpstr>
      <vt:lpstr>18_Default Design</vt:lpstr>
      <vt:lpstr>19_Default Design</vt:lpstr>
      <vt:lpstr>20_Default Design</vt:lpstr>
      <vt:lpstr>21_Default Design</vt:lpstr>
      <vt:lpstr>22_Default Design</vt:lpstr>
      <vt:lpstr>23_Default Design</vt:lpstr>
      <vt:lpstr>24_Default Design</vt:lpstr>
      <vt:lpstr>25_Default Design</vt:lpstr>
      <vt:lpstr>26_Default Design</vt:lpstr>
      <vt:lpstr>27_Default Design</vt:lpstr>
      <vt:lpstr>تدريب الآيني المتعلق بالتعليم المُراعي لظروف النزاع</vt:lpstr>
      <vt:lpstr>في ختام هذه المجزوؤة سيتمكن المشاركون من: </vt:lpstr>
      <vt:lpstr> </vt:lpstr>
      <vt:lpstr>التعليم أداة ذات وجهان</vt:lpstr>
      <vt:lpstr>كيف يمكن للتعليم أن يكون يؤثِّرعلى النزاع؟</vt:lpstr>
      <vt:lpstr>PowerPoint Presentation</vt:lpstr>
      <vt:lpstr>حزمة أيني للتعليم المراعي لظروف النزاع</vt:lpstr>
      <vt:lpstr>تعريف التعلم المراعي لظروف النزاع</vt:lpstr>
      <vt:lpstr>PowerPoint Presentation</vt:lpstr>
      <vt:lpstr>ماهو تحليل النزاع؟</vt:lpstr>
      <vt:lpstr>PowerPoint Presentation</vt:lpstr>
      <vt:lpstr>الخطوة الثانية: تحليل التفاعل بين التعليم والسياق</vt:lpstr>
      <vt:lpstr>الأداة التأملية لحزمة الآيني للتعليم المراعي لظروف النزاع (ت م ظ ن)</vt:lpstr>
      <vt:lpstr>تعريف التعلم المراعي لظروف النزاع</vt:lpstr>
      <vt:lpstr>PowerPoint Presentation</vt:lpstr>
      <vt:lpstr>استراتيجيات التعليم المراعي لظروف النزاع في التدريب والتطوير المهني والدعم</vt:lpstr>
      <vt:lpstr>أين ومتى يكون التعليم المراعي لظروف النزاع قابلا للتطبيق؟</vt:lpstr>
      <vt:lpstr>يكون قابلا للتطبيق خلال كل مراحل النزاع</vt:lpstr>
      <vt:lpstr>يمكن تطبيقه في جميع أشكال العمل</vt:lpstr>
      <vt:lpstr>PowerPoint Presentation</vt:lpstr>
      <vt:lpstr>أمثلة حية لاسترايجيات التعليم المراعي لظروف النزاع</vt:lpstr>
      <vt:lpstr>المبادئ الإرشادية لحزمة إنيي للتعليم المراعي لظروف النزاع </vt:lpstr>
      <vt:lpstr>النشاط</vt:lpstr>
      <vt:lpstr>PowerPoint Presentation</vt:lpstr>
      <vt:lpstr>حزمة أيني للتعليم المراعي لظروف النزاع</vt:lpstr>
      <vt:lpstr>موارد الإيني للتعليم المراعي لظروف النزاع</vt:lpstr>
      <vt:lpstr>شريحة إضافية</vt:lpstr>
      <vt:lpstr>حَلِّلوا التفاعل بين التربية والسياق</vt:lpstr>
      <vt:lpstr>مقارنة بين بناء السلام و مراعاة ظروف النزاع</vt:lpstr>
      <vt:lpstr>لماذا القيام بتحليل النزاع؟</vt:lpstr>
      <vt:lpstr>PowerPoint Presentation</vt:lpstr>
      <vt:lpstr>ماهو تحليل النزاع؟</vt:lpstr>
      <vt:lpstr>سيرورة تطوير حزمة الإنيي للتدريب المتعلق بالتعليم المراعي لظروف النزاع</vt:lpstr>
      <vt:lpstr>أنشطة إضافية</vt:lpstr>
      <vt:lpstr>النشاط</vt:lpstr>
      <vt:lpstr>النشاط</vt:lpstr>
    </vt:vector>
  </TitlesOfParts>
  <Company>University of Minnesota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يبي</dc:title>
  <dc:creator>Mohammed Elmeski</dc:creator>
  <cp:lastModifiedBy>Mohammed Elmeski</cp:lastModifiedBy>
  <cp:revision>88</cp:revision>
  <dcterms:created xsi:type="dcterms:W3CDTF">2014-05-21T16:51:20Z</dcterms:created>
  <dcterms:modified xsi:type="dcterms:W3CDTF">2014-06-07T14:01:29Z</dcterms:modified>
</cp:coreProperties>
</file>